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 varScale="1">
        <p:scale>
          <a:sx n="36" d="100"/>
          <a:sy n="36" d="100"/>
        </p:scale>
        <p:origin x="6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F19C-A580-4098-8145-248384F2489A}" type="datetimeFigureOut">
              <a:rPr lang="de-CH" smtClean="0"/>
              <a:t>23.05.2020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D11-54E2-4A6C-A5AE-3C2BBD9E1A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187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F19C-A580-4098-8145-248384F2489A}" type="datetimeFigureOut">
              <a:rPr lang="de-CH" smtClean="0"/>
              <a:t>23.05.2020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D11-54E2-4A6C-A5AE-3C2BBD9E1A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288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F19C-A580-4098-8145-248384F2489A}" type="datetimeFigureOut">
              <a:rPr lang="de-CH" smtClean="0"/>
              <a:t>23.05.2020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D11-54E2-4A6C-A5AE-3C2BBD9E1A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43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F19C-A580-4098-8145-248384F2489A}" type="datetimeFigureOut">
              <a:rPr lang="de-CH" smtClean="0"/>
              <a:t>23.05.2020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D11-54E2-4A6C-A5AE-3C2BBD9E1A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691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F19C-A580-4098-8145-248384F2489A}" type="datetimeFigureOut">
              <a:rPr lang="de-CH" smtClean="0"/>
              <a:t>23.05.2020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D11-54E2-4A6C-A5AE-3C2BBD9E1A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635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F19C-A580-4098-8145-248384F2489A}" type="datetimeFigureOut">
              <a:rPr lang="de-CH" smtClean="0"/>
              <a:t>23.05.2020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D11-54E2-4A6C-A5AE-3C2BBD9E1A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116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F19C-A580-4098-8145-248384F2489A}" type="datetimeFigureOut">
              <a:rPr lang="de-CH" smtClean="0"/>
              <a:t>23.05.2020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D11-54E2-4A6C-A5AE-3C2BBD9E1A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964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F19C-A580-4098-8145-248384F2489A}" type="datetimeFigureOut">
              <a:rPr lang="de-CH" smtClean="0"/>
              <a:t>23.05.2020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D11-54E2-4A6C-A5AE-3C2BBD9E1A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530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F19C-A580-4098-8145-248384F2489A}" type="datetimeFigureOut">
              <a:rPr lang="de-CH" smtClean="0"/>
              <a:t>23.05.2020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D11-54E2-4A6C-A5AE-3C2BBD9E1A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115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F19C-A580-4098-8145-248384F2489A}" type="datetimeFigureOut">
              <a:rPr lang="de-CH" smtClean="0"/>
              <a:t>23.05.2020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D11-54E2-4A6C-A5AE-3C2BBD9E1A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811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F19C-A580-4098-8145-248384F2489A}" type="datetimeFigureOut">
              <a:rPr lang="de-CH" smtClean="0"/>
              <a:t>23.05.2020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D11-54E2-4A6C-A5AE-3C2BBD9E1A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466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8F19C-A580-4098-8145-248384F2489A}" type="datetimeFigureOut">
              <a:rPr lang="de-CH" smtClean="0"/>
              <a:t>23.05.2020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48D11-54E2-4A6C-A5AE-3C2BBD9E1A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481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Color Rules 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542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Pick a neutral: </a:t>
            </a:r>
            <a:r>
              <a:rPr lang="de-CH" dirty="0" err="1"/>
              <a:t>black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brown</a:t>
            </a:r>
            <a:r>
              <a:rPr lang="de-CH" dirty="0"/>
              <a:t>, </a:t>
            </a:r>
            <a:r>
              <a:rPr lang="de-CH" dirty="0" err="1"/>
              <a:t>black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gray</a:t>
            </a:r>
            <a:r>
              <a:rPr lang="de-CH" dirty="0"/>
              <a:t>, </a:t>
            </a:r>
            <a:r>
              <a:rPr lang="de-CH" dirty="0" err="1"/>
              <a:t>black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white</a:t>
            </a:r>
            <a:r>
              <a:rPr lang="de-CH" dirty="0"/>
              <a:t>, </a:t>
            </a:r>
            <a:r>
              <a:rPr lang="de-CH" dirty="0" err="1"/>
              <a:t>black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white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gray</a:t>
            </a:r>
            <a:r>
              <a:rPr lang="de-CH" dirty="0"/>
              <a:t>, </a:t>
            </a:r>
            <a:r>
              <a:rPr lang="de-CH" dirty="0" err="1"/>
              <a:t>black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brown</a:t>
            </a:r>
            <a:r>
              <a:rPr lang="de-CH" dirty="0"/>
              <a:t>, </a:t>
            </a:r>
            <a:r>
              <a:rPr lang="de-CH" dirty="0" err="1"/>
              <a:t>white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brown</a:t>
            </a:r>
            <a:r>
              <a:rPr lang="de-CH" dirty="0"/>
              <a:t>, </a:t>
            </a:r>
            <a:r>
              <a:rPr lang="de-CH" dirty="0" err="1"/>
              <a:t>gray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brown</a:t>
            </a:r>
            <a:r>
              <a:rPr lang="de-CH" dirty="0"/>
              <a:t>, </a:t>
            </a:r>
            <a:r>
              <a:rPr lang="de-CH" dirty="0" err="1"/>
              <a:t>white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gray</a:t>
            </a:r>
            <a:r>
              <a:rPr lang="de-CH" dirty="0"/>
              <a:t> </a:t>
            </a:r>
          </a:p>
          <a:p>
            <a:r>
              <a:rPr lang="de-CH" dirty="0"/>
              <a:t>Pick a </a:t>
            </a:r>
            <a:r>
              <a:rPr lang="de-CH" dirty="0" err="1"/>
              <a:t>basic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green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red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yellow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purple</a:t>
            </a:r>
            <a:r>
              <a:rPr lang="de-CH" dirty="0"/>
              <a:t>, </a:t>
            </a:r>
            <a:r>
              <a:rPr lang="de-CH" dirty="0" err="1"/>
              <a:t>green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light </a:t>
            </a:r>
            <a:r>
              <a:rPr lang="de-CH" dirty="0" err="1"/>
              <a:t>green</a:t>
            </a:r>
            <a:r>
              <a:rPr lang="de-CH" dirty="0"/>
              <a:t>, </a:t>
            </a:r>
            <a:r>
              <a:rPr lang="de-CH" dirty="0" err="1"/>
              <a:t>blue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light </a:t>
            </a:r>
            <a:r>
              <a:rPr lang="de-CH" dirty="0" err="1"/>
              <a:t>blue</a:t>
            </a:r>
            <a:r>
              <a:rPr lang="de-CH" dirty="0"/>
              <a:t>, </a:t>
            </a:r>
            <a:r>
              <a:rPr lang="de-CH" dirty="0" err="1"/>
              <a:t>dark</a:t>
            </a:r>
            <a:r>
              <a:rPr lang="de-CH" dirty="0"/>
              <a:t> </a:t>
            </a:r>
            <a:r>
              <a:rPr lang="de-CH" dirty="0" err="1"/>
              <a:t>blue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blue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light </a:t>
            </a:r>
            <a:r>
              <a:rPr lang="de-CH" dirty="0" err="1"/>
              <a:t>blue</a:t>
            </a:r>
            <a:endParaRPr lang="de-CH" dirty="0"/>
          </a:p>
          <a:p>
            <a:r>
              <a:rPr lang="de-CH" dirty="0"/>
              <a:t>Pick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basic</a:t>
            </a:r>
            <a:r>
              <a:rPr lang="de-CH" dirty="0"/>
              <a:t> </a:t>
            </a:r>
            <a:r>
              <a:rPr lang="de-CH" dirty="0" err="1"/>
              <a:t>colors</a:t>
            </a:r>
            <a:r>
              <a:rPr lang="de-CH" dirty="0"/>
              <a:t>: </a:t>
            </a:r>
            <a:r>
              <a:rPr lang="de-CH" dirty="0" err="1"/>
              <a:t>blue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light </a:t>
            </a:r>
            <a:r>
              <a:rPr lang="de-CH" dirty="0" err="1"/>
              <a:t>purple</a:t>
            </a:r>
            <a:r>
              <a:rPr lang="de-CH" dirty="0"/>
              <a:t> (</a:t>
            </a:r>
            <a:r>
              <a:rPr lang="de-CH" dirty="0" err="1"/>
              <a:t>analoguos</a:t>
            </a:r>
            <a:r>
              <a:rPr lang="de-CH" dirty="0"/>
              <a:t>), </a:t>
            </a:r>
            <a:r>
              <a:rPr lang="de-CH" dirty="0" err="1"/>
              <a:t>blue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desaturate</a:t>
            </a:r>
            <a:r>
              <a:rPr lang="de-CH" dirty="0"/>
              <a:t> orange (</a:t>
            </a:r>
            <a:r>
              <a:rPr lang="de-CH" dirty="0" err="1"/>
              <a:t>complementary</a:t>
            </a:r>
            <a:r>
              <a:rPr lang="de-CH" dirty="0"/>
              <a:t>), </a:t>
            </a:r>
            <a:r>
              <a:rPr lang="de-CH" dirty="0" err="1"/>
              <a:t>blue</a:t>
            </a:r>
            <a:r>
              <a:rPr lang="de-CH" dirty="0"/>
              <a:t>, </a:t>
            </a:r>
            <a:r>
              <a:rPr lang="de-CH" dirty="0" err="1"/>
              <a:t>green</a:t>
            </a:r>
            <a:r>
              <a:rPr lang="de-CH" dirty="0"/>
              <a:t> </a:t>
            </a:r>
          </a:p>
          <a:p>
            <a:r>
              <a:rPr lang="de-CH" dirty="0"/>
              <a:t>Pick </a:t>
            </a:r>
            <a:r>
              <a:rPr lang="de-CH" dirty="0" err="1"/>
              <a:t>accent</a:t>
            </a:r>
            <a:r>
              <a:rPr lang="de-CH" dirty="0"/>
              <a:t> </a:t>
            </a:r>
            <a:r>
              <a:rPr lang="de-CH" dirty="0" err="1"/>
              <a:t>colors</a:t>
            </a:r>
            <a:r>
              <a:rPr lang="de-CH" dirty="0"/>
              <a:t>: </a:t>
            </a:r>
            <a:r>
              <a:rPr lang="de-CH" dirty="0" err="1"/>
              <a:t>red</a:t>
            </a:r>
            <a:r>
              <a:rPr lang="de-CH" dirty="0"/>
              <a:t>, </a:t>
            </a:r>
            <a:r>
              <a:rPr lang="de-CH" dirty="0" err="1"/>
              <a:t>purple</a:t>
            </a:r>
            <a:r>
              <a:rPr lang="de-CH" dirty="0"/>
              <a:t>, </a:t>
            </a:r>
            <a:r>
              <a:rPr lang="de-CH" dirty="0" err="1"/>
              <a:t>yellow</a:t>
            </a:r>
            <a:r>
              <a:rPr lang="de-CH" dirty="0"/>
              <a:t>, orange </a:t>
            </a:r>
          </a:p>
          <a:p>
            <a:r>
              <a:rPr lang="de-CH" dirty="0"/>
              <a:t>Pick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seasons</a:t>
            </a:r>
            <a:r>
              <a:rPr lang="de-CH" dirty="0"/>
              <a:t>: pick </a:t>
            </a:r>
            <a:r>
              <a:rPr lang="de-CH" dirty="0" err="1"/>
              <a:t>dark</a:t>
            </a:r>
            <a:r>
              <a:rPr lang="de-CH" dirty="0"/>
              <a:t>-cool in </a:t>
            </a:r>
            <a:r>
              <a:rPr lang="de-CH" dirty="0" err="1"/>
              <a:t>winter</a:t>
            </a:r>
            <a:r>
              <a:rPr lang="de-CH" dirty="0"/>
              <a:t>, pick </a:t>
            </a:r>
            <a:r>
              <a:rPr lang="de-CH" dirty="0" err="1"/>
              <a:t>dark</a:t>
            </a:r>
            <a:r>
              <a:rPr lang="de-CH" dirty="0"/>
              <a:t>-warm in </a:t>
            </a:r>
            <a:r>
              <a:rPr lang="de-CH" dirty="0" err="1"/>
              <a:t>autumn</a:t>
            </a:r>
            <a:r>
              <a:rPr lang="de-CH" dirty="0"/>
              <a:t>, pick </a:t>
            </a:r>
            <a:r>
              <a:rPr lang="de-CH" dirty="0" err="1"/>
              <a:t>bright</a:t>
            </a:r>
            <a:r>
              <a:rPr lang="de-CH" dirty="0"/>
              <a:t>-cool in </a:t>
            </a:r>
            <a:r>
              <a:rPr lang="de-CH" dirty="0" err="1"/>
              <a:t>summer</a:t>
            </a:r>
            <a:r>
              <a:rPr lang="de-CH" dirty="0"/>
              <a:t>, pick </a:t>
            </a:r>
            <a:r>
              <a:rPr lang="de-CH" dirty="0" err="1"/>
              <a:t>bright</a:t>
            </a:r>
            <a:r>
              <a:rPr lang="de-CH" dirty="0"/>
              <a:t>-warm in spring </a:t>
            </a:r>
          </a:p>
        </p:txBody>
      </p:sp>
    </p:spTree>
    <p:extLst>
      <p:ext uri="{BB962C8B-B14F-4D97-AF65-F5344CB8AC3E}">
        <p14:creationId xmlns:p14="http://schemas.microsoft.com/office/powerpoint/2010/main" val="243666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58E82-2469-4DE3-8829-E7A2DB59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345B9F5-D0F3-4FC3-A800-D4124A37C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300"/>
          <a:stretch/>
        </p:blipFill>
        <p:spPr>
          <a:xfrm>
            <a:off x="2513477" y="1883335"/>
            <a:ext cx="8600203" cy="482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6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88D13-5C3E-4BD2-9557-434EE58D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7E19EC5-21C2-4E6C-A2F2-27077DD85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446" y="365125"/>
            <a:ext cx="45148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89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Breitbild</PresentationFormat>
  <Paragraphs>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Color Rules </vt:lpstr>
      <vt:lpstr>PowerPoint-Präsentation</vt:lpstr>
      <vt:lpstr>PowerPoint-Präsentation</vt:lpstr>
      <vt:lpstr>PowerPoint-Präsentation</vt:lpstr>
    </vt:vector>
  </TitlesOfParts>
  <Company>University of Zurich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Linda Samsinger (lsamsi)</dc:creator>
  <cp:lastModifiedBy>Linda Samsinger</cp:lastModifiedBy>
  <cp:revision>7</cp:revision>
  <dcterms:created xsi:type="dcterms:W3CDTF">2020-04-03T16:29:01Z</dcterms:created>
  <dcterms:modified xsi:type="dcterms:W3CDTF">2020-05-23T20:49:54Z</dcterms:modified>
</cp:coreProperties>
</file>