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9579F-C0D8-422E-978B-C81A42A4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5FF15-434A-444F-87D1-5BC995143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C14F0-F93A-41E5-A9BB-F5ACFE0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268B7-AEAD-4D5B-ADA9-03E67F5D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A04C18-F13C-4C99-BDCA-065ABBAC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305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CEC90-7727-433B-8984-2406E3A3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79B9F-E7BF-44CA-8646-A7D4F9A5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1A3B3-271F-4BF9-AA2E-DA48F72D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AC89-CA95-40D7-A765-57802991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A4077-A671-4892-BE0F-4FFD3CA6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57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B8A787-5F37-4686-BBEE-D2E1BCAFD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2046E7-564D-42FD-A42B-2EF4B2DB9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54B18-5C7A-4D32-A4AD-CFD875C1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5743B-A804-4F45-9430-3D4573C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5E09E-A085-412B-8D4A-B3F6C3DB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3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8A3-981F-48FA-B4A9-DBFE828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B089-E3C8-49AC-92DD-16C34018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28345-5E71-43DD-9199-08D53C3F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57BE7-E917-4AFD-A58F-24E2EE9D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2A9741-6DA3-4889-8F76-EB6DBF1A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6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BFED-0831-4C2D-A62F-AB4ECC89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50B86B-3EAA-4C3B-AC57-EA34AD42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CDD84-443C-4B6D-BD1B-ACBCB5A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EB90-6E85-4983-B3BD-26B79830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3D319-553C-4BA7-B80A-17FD08A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9CE2-6EDF-4C71-9FE8-F5D76AC2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68B20-C387-41B5-998A-A6802898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3929A9-E20C-4E6A-B138-A8F00C5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2308F-A821-43D2-94CE-C1C20CA5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390748-99BA-47DC-BB7A-3DBD33E5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CE174-11AB-4F1F-B584-77C759E9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9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6829D-D021-42D5-9953-4A5E8B31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4414D-8CAE-4B0E-BEFC-67CFCAB1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34A9C-B65B-4D91-83D0-0379553C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B49ECE-0F52-469D-96F2-311A2E175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8F98E8-A32C-4B53-93BF-37D608475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D6DCC4-1165-49A3-A917-382E1A20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898E7B-533F-4F54-A3AF-9C8DE9F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461AFD-21C2-4D33-BD47-0AFB9305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3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2A41-EC24-4895-A3AE-F85A1EB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A2F1DD-04F6-4C10-BE6C-D1AF9403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4D083-874A-426B-B37D-ACF1FB6C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BAB4A4-6CE9-4516-BFC4-CB296855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7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A8C2E6-BA97-46B7-9D95-694BBD94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259084-2BD1-4B2C-B5B3-F5C1198A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079CEC-022C-4A12-A094-3BD5AF02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0D215-0475-4A33-B075-9CE3B01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C1D34-C276-469F-92FD-BA4C8639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A981B-B18F-4C85-88A8-B630DD75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8D267F-E285-4A88-B26D-2432436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40557-CAE3-4DFA-A16F-88CE1D7C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341C88-76C9-4069-9B4D-5F085B94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0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BDCC6-064A-4929-81C8-0173F59E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743862-6CA3-462F-9228-C7D696F9E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108E28-841F-4A55-8848-B1D82FA7F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00C7D-665E-446A-8D08-C6D64BB4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463E5B-238D-4862-A43F-CB004A58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3C9C8F-F27E-4303-BC71-E602C1A2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A36B65-0D5B-407B-82C6-EFC639B2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6276E-6ECF-45FC-9BCF-F052AE90C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B2A38-EA85-41D2-A1F1-27512BFB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F17C-050D-4AD9-97DC-B535DA04537F}" type="datetimeFigureOut">
              <a:rPr lang="de-CH" smtClean="0"/>
              <a:t>16.05.2020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69193-24E3-4DF1-AE96-01AF28B0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BCC9A4-187A-4BD4-A359-5E75918E8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8D53-C411-4426-816A-E2836881C1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0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491E192-3A72-43CE-8C06-7C08B345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01" y="1759235"/>
            <a:ext cx="3217231" cy="41518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BD800F1-658B-4BB8-A112-8CED9C14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15" y="1816767"/>
            <a:ext cx="1684051" cy="16840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288F931-3506-4AF2-BA29-8145AA0A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69" y="1768053"/>
            <a:ext cx="533164" cy="41212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4C5B0F8-855D-4DB5-BD7C-6C4AE739B6E2}"/>
              </a:ext>
            </a:extLst>
          </p:cNvPr>
          <p:cNvSpPr/>
          <p:nvPr/>
        </p:nvSpPr>
        <p:spPr>
          <a:xfrm>
            <a:off x="5055415" y="3500818"/>
            <a:ext cx="1403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Dark Winter</a:t>
            </a:r>
          </a:p>
          <a:p>
            <a:r>
              <a:rPr lang="de-CH" dirty="0"/>
              <a:t>Vintage-style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58030E2-22D9-4AB0-B42E-D355C69B12B4}"/>
              </a:ext>
            </a:extLst>
          </p:cNvPr>
          <p:cNvSpPr/>
          <p:nvPr/>
        </p:nvSpPr>
        <p:spPr>
          <a:xfrm>
            <a:off x="1075368" y="419548"/>
            <a:ext cx="65466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Image Name: 0_#BD8CB5_4b2578e3ee58ba107806ee430ead95.jpg</a:t>
            </a:r>
          </a:p>
          <a:p>
            <a:r>
              <a:rPr lang="de-CH" dirty="0"/>
              <a:t>Source: Pinterest</a:t>
            </a:r>
          </a:p>
          <a:p>
            <a:r>
              <a:rPr lang="de-CH" dirty="0"/>
              <a:t>Board: Vintage-style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A1E6B97-37BD-404F-82DC-96C554A114A0}"/>
              </a:ext>
            </a:extLst>
          </p:cNvPr>
          <p:cNvSpPr/>
          <p:nvPr/>
        </p:nvSpPr>
        <p:spPr>
          <a:xfrm>
            <a:off x="1176867" y="1557867"/>
            <a:ext cx="5833533" cy="447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2B3886-CBB8-4CB5-9820-67CD1F834559}"/>
              </a:ext>
            </a:extLst>
          </p:cNvPr>
          <p:cNvSpPr/>
          <p:nvPr/>
        </p:nvSpPr>
        <p:spPr>
          <a:xfrm>
            <a:off x="7245374" y="1562767"/>
            <a:ext cx="4946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Python </a:t>
            </a:r>
            <a:r>
              <a:rPr lang="de-CH" dirty="0" err="1"/>
              <a:t>scripts</a:t>
            </a:r>
            <a:r>
              <a:rPr lang="de-CH" dirty="0"/>
              <a:t>: </a:t>
            </a:r>
          </a:p>
          <a:p>
            <a:r>
              <a:rPr lang="de-CH" dirty="0"/>
              <a:t>- Top 10 Colors </a:t>
            </a:r>
            <a:r>
              <a:rPr lang="de-CH" dirty="0" err="1"/>
              <a:t>from</a:t>
            </a:r>
            <a:r>
              <a:rPr lang="de-CH" dirty="0"/>
              <a:t> ColorPaletteExtractor.py</a:t>
            </a:r>
          </a:p>
          <a:p>
            <a:r>
              <a:rPr lang="de-CH" dirty="0"/>
              <a:t>- Dominant Color </a:t>
            </a:r>
            <a:r>
              <a:rPr lang="de-CH" dirty="0" err="1"/>
              <a:t>based</a:t>
            </a:r>
            <a:r>
              <a:rPr lang="de-CH" dirty="0"/>
              <a:t> on HEX code </a:t>
            </a:r>
            <a:r>
              <a:rPr lang="de-CH" dirty="0" err="1"/>
              <a:t>provided</a:t>
            </a:r>
            <a:r>
              <a:rPr lang="de-CH" dirty="0"/>
              <a:t> in </a:t>
            </a:r>
          </a:p>
          <a:p>
            <a:r>
              <a:rPr lang="de-CH" dirty="0"/>
              <a:t>Pinterest </a:t>
            </a:r>
            <a:r>
              <a:rPr lang="de-CH" dirty="0" err="1"/>
              <a:t>json</a:t>
            </a:r>
            <a:r>
              <a:rPr lang="de-CH" dirty="0"/>
              <a:t> </a:t>
            </a:r>
            <a:r>
              <a:rPr lang="de-CH" dirty="0" err="1"/>
              <a:t>request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webpage</a:t>
            </a:r>
            <a:r>
              <a:rPr lang="de-CH" dirty="0"/>
              <a:t> in ImageDownloadPinterest.py</a:t>
            </a:r>
          </a:p>
          <a:p>
            <a:pPr marL="285750" indent="-285750">
              <a:buFontTx/>
              <a:buChar char="-"/>
            </a:pPr>
            <a:r>
              <a:rPr lang="de-CH" dirty="0"/>
              <a:t>Season </a:t>
            </a:r>
            <a:r>
              <a:rPr lang="de-CH" dirty="0" err="1"/>
              <a:t>based</a:t>
            </a:r>
            <a:r>
              <a:rPr lang="de-CH" dirty="0"/>
              <a:t> on Top 10 Colors + Dominant Color</a:t>
            </a:r>
          </a:p>
          <a:p>
            <a:pPr marL="285750" indent="-285750">
              <a:buFontTx/>
              <a:buChar char="-"/>
            </a:pPr>
            <a:r>
              <a:rPr lang="de-CH" dirty="0"/>
              <a:t>Pinterest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name</a:t>
            </a:r>
            <a:endParaRPr lang="de-CH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A8B246-87B9-442B-854F-38C1609EF7E7}"/>
              </a:ext>
            </a:extLst>
          </p:cNvPr>
          <p:cNvSpPr/>
          <p:nvPr/>
        </p:nvSpPr>
        <p:spPr>
          <a:xfrm>
            <a:off x="1081806" y="6121267"/>
            <a:ext cx="9678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New Image Name*: Vintage-style_DarkWinter_0_#BD8CB5_4b2578e3ee58ba107806ee430ead95.jpg</a:t>
            </a:r>
          </a:p>
          <a:p>
            <a:r>
              <a:rPr lang="de-CH" dirty="0"/>
              <a:t>*after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D11C847-6121-4FD4-B045-5C2D2291B81B}"/>
              </a:ext>
            </a:extLst>
          </p:cNvPr>
          <p:cNvSpPr/>
          <p:nvPr/>
        </p:nvSpPr>
        <p:spPr>
          <a:xfrm>
            <a:off x="5588615" y="1557867"/>
            <a:ext cx="117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i="1" dirty="0"/>
              <a:t>[</a:t>
            </a:r>
            <a:r>
              <a:rPr lang="de-CH" i="1" dirty="0" err="1"/>
              <a:t>mulberry</a:t>
            </a:r>
            <a:r>
              <a:rPr lang="de-CH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914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13</cp:revision>
  <dcterms:created xsi:type="dcterms:W3CDTF">2020-05-16T18:17:40Z</dcterms:created>
  <dcterms:modified xsi:type="dcterms:W3CDTF">2020-05-16T18:58:46Z</dcterms:modified>
</cp:coreProperties>
</file>