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8" d="100"/>
          <a:sy n="38" d="100"/>
        </p:scale>
        <p:origin x="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59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3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6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0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4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8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36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46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9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6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E316-DCB3-4611-B690-2CCA29960283}" type="datetimeFigureOut">
              <a:rPr lang="de-CH" smtClean="0"/>
              <a:t>24.05.2020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D615-30B7-4F65-996F-954354674F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0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kaswiss.com/2017/07/how-to-compress-color-spaces-using-k-mean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830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75119" cy="434312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838200" y="317761"/>
            <a:ext cx="10515600" cy="96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Image </a:t>
            </a:r>
            <a:r>
              <a:rPr lang="de-CH" dirty="0" err="1"/>
              <a:t>conversion</a:t>
            </a:r>
            <a:r>
              <a:rPr lang="de-CH" dirty="0"/>
              <a:t> (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transfer</a:t>
            </a:r>
            <a:r>
              <a:rPr lang="de-CH" dirty="0"/>
              <a:t>) </a:t>
            </a:r>
          </a:p>
          <a:p>
            <a:r>
              <a:rPr lang="de-CH" dirty="0"/>
              <a:t>Image/</a:t>
            </a:r>
            <a:r>
              <a:rPr lang="de-CH" dirty="0" err="1"/>
              <a:t>Photo</a:t>
            </a:r>
            <a:r>
              <a:rPr lang="de-CH" dirty="0"/>
              <a:t> </a:t>
            </a:r>
            <a:r>
              <a:rPr lang="de-CH" dirty="0" err="1"/>
              <a:t>recolorization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041929" y="1483808"/>
            <a:ext cx="3668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,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theme</a:t>
            </a:r>
            <a:r>
              <a:rPr lang="de-CH" dirty="0"/>
              <a:t>,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schemes</a:t>
            </a:r>
            <a:r>
              <a:rPr lang="de-CH" dirty="0"/>
              <a:t>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Method</a:t>
            </a:r>
            <a:r>
              <a:rPr lang="de-CH" dirty="0"/>
              <a:t> A: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P =1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K=3 </a:t>
            </a:r>
            <a:r>
              <a:rPr lang="de-CH" dirty="0" err="1"/>
              <a:t>colors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Method</a:t>
            </a:r>
            <a:r>
              <a:rPr lang="de-CH" dirty="0"/>
              <a:t> B: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P =7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K=10 </a:t>
            </a:r>
            <a:r>
              <a:rPr lang="de-CH" dirty="0" err="1"/>
              <a:t>colors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19" y="3862251"/>
            <a:ext cx="5188340" cy="19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2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Image </a:t>
            </a:r>
            <a:r>
              <a:rPr lang="de-CH" dirty="0" err="1"/>
              <a:t>recolorization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BPS – </a:t>
            </a:r>
            <a:r>
              <a:rPr lang="de-CH" dirty="0" err="1"/>
              <a:t>reds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, </a:t>
            </a:r>
            <a:r>
              <a:rPr lang="de-CH" dirty="0" err="1"/>
              <a:t>blues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;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 do not </a:t>
            </a:r>
          </a:p>
          <a:p>
            <a:pPr marL="342900" indent="-342900">
              <a:buAutoNum type="arabicPeriod"/>
            </a:pPr>
            <a:r>
              <a:rPr lang="de-CH" dirty="0"/>
              <a:t>Palette </a:t>
            </a:r>
            <a:r>
              <a:rPr lang="de-CH" dirty="0" err="1"/>
              <a:t>extracted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 </a:t>
            </a:r>
          </a:p>
          <a:p>
            <a:pPr marL="342900" indent="-342900">
              <a:buAutoNum type="arabicPeriod"/>
            </a:pPr>
            <a:r>
              <a:rPr lang="de-CH" dirty="0"/>
              <a:t>Index </a:t>
            </a:r>
            <a:r>
              <a:rPr lang="de-CH" dirty="0" err="1"/>
              <a:t>colors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 err="1"/>
              <a:t>Get</a:t>
            </a:r>
            <a:r>
              <a:rPr lang="de-CH" dirty="0"/>
              <a:t> k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interpolating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Match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per </a:t>
            </a:r>
            <a:r>
              <a:rPr lang="de-CH" dirty="0" err="1"/>
              <a:t>index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palette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6" y="4362774"/>
            <a:ext cx="4380744" cy="21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725214"/>
            <a:ext cx="10515600" cy="96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Image/</a:t>
            </a:r>
            <a:r>
              <a:rPr lang="de-CH" dirty="0" err="1"/>
              <a:t>Photo</a:t>
            </a:r>
            <a:r>
              <a:rPr lang="de-CH" dirty="0"/>
              <a:t> </a:t>
            </a:r>
            <a:r>
              <a:rPr lang="de-CH" dirty="0" err="1"/>
              <a:t>colorization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4" y="2076782"/>
            <a:ext cx="6804448" cy="2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725214"/>
            <a:ext cx="10515600" cy="965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Image </a:t>
            </a:r>
            <a:r>
              <a:rPr lang="de-CH" dirty="0" err="1"/>
              <a:t>classification</a:t>
            </a: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956440" y="1944414"/>
            <a:ext cx="612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Categories</a:t>
            </a:r>
            <a:r>
              <a:rPr lang="de-CH" dirty="0"/>
              <a:t>:</a:t>
            </a:r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themes</a:t>
            </a:r>
            <a:r>
              <a:rPr lang="de-CH" dirty="0"/>
              <a:t>: light-dark, </a:t>
            </a:r>
            <a:r>
              <a:rPr lang="de-CH" dirty="0" err="1"/>
              <a:t>saturated-desaturated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contrasts</a:t>
            </a:r>
            <a:r>
              <a:rPr lang="de-CH" dirty="0"/>
              <a:t>: </a:t>
            </a:r>
            <a:r>
              <a:rPr lang="de-CH" dirty="0" err="1"/>
              <a:t>amalgam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</a:t>
            </a:r>
          </a:p>
          <a:p>
            <a:pPr marL="285750" indent="-285750">
              <a:buFontTx/>
              <a:buChar char="-"/>
            </a:pPr>
            <a:r>
              <a:rPr lang="de-CH" dirty="0"/>
              <a:t>Color </a:t>
            </a:r>
            <a:r>
              <a:rPr lang="de-CH" dirty="0" err="1"/>
              <a:t>harmony</a:t>
            </a:r>
            <a:r>
              <a:rPr lang="de-CH" dirty="0"/>
              <a:t>: </a:t>
            </a:r>
            <a:r>
              <a:rPr lang="de-CH" dirty="0" err="1"/>
              <a:t>complementary</a:t>
            </a:r>
            <a:r>
              <a:rPr lang="de-CH" dirty="0"/>
              <a:t>,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complementary</a:t>
            </a:r>
            <a:r>
              <a:rPr lang="de-CH" dirty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83" y="679472"/>
            <a:ext cx="2395673" cy="5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sorting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/>
              <a:t>Ordering</a:t>
            </a:r>
            <a:r>
              <a:rPr lang="de-CH" dirty="0"/>
              <a:t> Performance = </a:t>
            </a:r>
            <a:r>
              <a:rPr lang="de-CH" dirty="0" err="1"/>
              <a:t>mean</a:t>
            </a:r>
            <a:r>
              <a:rPr lang="de-CH" dirty="0"/>
              <a:t>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consecutive</a:t>
            </a:r>
            <a:r>
              <a:rPr lang="de-CH" dirty="0"/>
              <a:t> </a:t>
            </a:r>
            <a:r>
              <a:rPr lang="de-CH" dirty="0" err="1"/>
              <a:t>palettes</a:t>
            </a:r>
            <a:r>
              <a:rPr lang="de-CH" dirty="0"/>
              <a:t>, </a:t>
            </a:r>
            <a:r>
              <a:rPr lang="de-CH" dirty="0" err="1"/>
              <a:t>averaged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all </a:t>
            </a:r>
            <a:r>
              <a:rPr lang="de-CH" dirty="0" err="1"/>
              <a:t>palettes</a:t>
            </a:r>
            <a:r>
              <a:rPr lang="de-CH" dirty="0"/>
              <a:t> in a </a:t>
            </a:r>
            <a:r>
              <a:rPr lang="de-CH" dirty="0" err="1"/>
              <a:t>dataset</a:t>
            </a:r>
            <a:endParaRPr lang="de-CH" dirty="0"/>
          </a:p>
          <a:p>
            <a:r>
              <a:rPr lang="de-CH" dirty="0" err="1"/>
              <a:t>Methods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Binary Palette </a:t>
            </a:r>
            <a:r>
              <a:rPr lang="de-CH" dirty="0" err="1"/>
              <a:t>Sort</a:t>
            </a:r>
            <a:r>
              <a:rPr lang="de-CH" dirty="0"/>
              <a:t> (BPS) </a:t>
            </a:r>
            <a:r>
              <a:rPr lang="de-CH" dirty="0" err="1"/>
              <a:t>Algorithm</a:t>
            </a:r>
            <a:r>
              <a:rPr lang="de-CH" dirty="0"/>
              <a:t>, +BPS </a:t>
            </a:r>
            <a:r>
              <a:rPr lang="de-CH" dirty="0" err="1"/>
              <a:t>interpolation</a:t>
            </a:r>
            <a:r>
              <a:rPr lang="de-CH" dirty="0"/>
              <a:t>– </a:t>
            </a:r>
            <a:r>
              <a:rPr lang="de-CH" dirty="0" err="1"/>
              <a:t>reds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red</a:t>
            </a:r>
            <a:r>
              <a:rPr lang="de-CH" dirty="0"/>
              <a:t>, </a:t>
            </a:r>
            <a:r>
              <a:rPr lang="de-CH" dirty="0" err="1"/>
              <a:t>blues</a:t>
            </a:r>
            <a:r>
              <a:rPr lang="de-CH" dirty="0"/>
              <a:t> </a:t>
            </a:r>
            <a:r>
              <a:rPr lang="de-CH" dirty="0" err="1"/>
              <a:t>stay</a:t>
            </a:r>
            <a:r>
              <a:rPr lang="de-CH" dirty="0"/>
              <a:t> </a:t>
            </a:r>
            <a:r>
              <a:rPr lang="de-CH" dirty="0" err="1"/>
              <a:t>blue</a:t>
            </a:r>
            <a:r>
              <a:rPr lang="de-CH" dirty="0"/>
              <a:t>;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techniques</a:t>
            </a:r>
            <a:r>
              <a:rPr lang="de-CH" dirty="0"/>
              <a:t> do not </a:t>
            </a:r>
          </a:p>
          <a:p>
            <a:pPr lvl="1"/>
            <a:r>
              <a:rPr lang="de-CH" dirty="0" err="1"/>
              <a:t>Brightness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, -bad </a:t>
            </a:r>
            <a:r>
              <a:rPr lang="de-CH" dirty="0" err="1"/>
              <a:t>if</a:t>
            </a:r>
            <a:r>
              <a:rPr lang="de-CH" dirty="0"/>
              <a:t> not </a:t>
            </a:r>
            <a:r>
              <a:rPr lang="de-CH" dirty="0" err="1"/>
              <a:t>bright</a:t>
            </a:r>
            <a:endParaRPr lang="de-CH" dirty="0"/>
          </a:p>
          <a:p>
            <a:pPr lvl="1"/>
            <a:r>
              <a:rPr lang="de-CH" dirty="0" err="1"/>
              <a:t>Hue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, -bad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hues</a:t>
            </a:r>
            <a:r>
              <a:rPr lang="de-CH" dirty="0"/>
              <a:t> </a:t>
            </a:r>
          </a:p>
          <a:p>
            <a:r>
              <a:rPr lang="de-CH" dirty="0"/>
              <a:t>Color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inversely</a:t>
            </a:r>
            <a:r>
              <a:rPr lang="de-CH" dirty="0"/>
              <a:t> proportional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K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7" y="1920219"/>
            <a:ext cx="4956167" cy="33769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297" y="5235222"/>
            <a:ext cx="1793593" cy="15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interpolation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/>
              <a:t>Predicting</a:t>
            </a:r>
            <a:r>
              <a:rPr lang="de-CH" dirty="0"/>
              <a:t> </a:t>
            </a:r>
            <a:r>
              <a:rPr lang="de-CH" dirty="0" err="1"/>
              <a:t>compatible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query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 – </a:t>
            </a:r>
            <a:r>
              <a:rPr lang="de-CH" dirty="0" err="1"/>
              <a:t>recover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palette</a:t>
            </a:r>
            <a:r>
              <a:rPr lang="de-CH" dirty="0"/>
              <a:t> </a:t>
            </a:r>
          </a:p>
          <a:p>
            <a:r>
              <a:rPr lang="de-CH" dirty="0" err="1"/>
              <a:t>completion</a:t>
            </a:r>
            <a:endParaRPr lang="de-CH" dirty="0"/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50" y="2270727"/>
            <a:ext cx="1847850" cy="466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13" y="3317491"/>
            <a:ext cx="2269250" cy="7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8753" y="1825625"/>
            <a:ext cx="6805047" cy="4351338"/>
          </a:xfrm>
        </p:spPr>
        <p:txBody>
          <a:bodyPr/>
          <a:lstStyle/>
          <a:p>
            <a:r>
              <a:rPr lang="de-CH" dirty="0"/>
              <a:t>=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harmony</a:t>
            </a:r>
            <a:r>
              <a:rPr lang="de-CH" dirty="0"/>
              <a:t> </a:t>
            </a:r>
            <a:r>
              <a:rPr lang="de-CH" dirty="0" err="1"/>
              <a:t>discovery</a:t>
            </a:r>
            <a:r>
              <a:rPr lang="de-CH"/>
              <a:t> </a:t>
            </a:r>
          </a:p>
          <a:p>
            <a:r>
              <a:rPr lang="de-CH" dirty="0" err="1"/>
              <a:t>Given</a:t>
            </a:r>
            <a:r>
              <a:rPr lang="de-CH" dirty="0"/>
              <a:t> 1,2,3,4 </a:t>
            </a:r>
            <a:r>
              <a:rPr lang="de-CH" dirty="0" err="1"/>
              <a:t>colors</a:t>
            </a:r>
            <a:r>
              <a:rPr lang="de-CH" dirty="0"/>
              <a:t> (</a:t>
            </a:r>
            <a:r>
              <a:rPr lang="de-CH" dirty="0" err="1"/>
              <a:t>with</a:t>
            </a:r>
            <a:r>
              <a:rPr lang="de-CH" dirty="0"/>
              <a:t> 4…1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colors</a:t>
            </a:r>
            <a:r>
              <a:rPr lang="de-CH" dirty="0"/>
              <a:t>) </a:t>
            </a:r>
            <a:r>
              <a:rPr lang="de-CH" dirty="0" err="1"/>
              <a:t>from</a:t>
            </a:r>
            <a:r>
              <a:rPr lang="de-CH" dirty="0"/>
              <a:t> an </a:t>
            </a:r>
            <a:r>
              <a:rPr lang="de-CH" dirty="0" err="1"/>
              <a:t>unordered</a:t>
            </a:r>
            <a:r>
              <a:rPr lang="de-CH" dirty="0"/>
              <a:t> </a:t>
            </a:r>
            <a:r>
              <a:rPr lang="de-CH" dirty="0" err="1"/>
              <a:t>palette</a:t>
            </a:r>
            <a:r>
              <a:rPr lang="de-CH" dirty="0"/>
              <a:t>, </a:t>
            </a:r>
            <a:r>
              <a:rPr lang="de-CH" dirty="0" err="1"/>
              <a:t>predict</a:t>
            </a:r>
            <a:r>
              <a:rPr lang="de-CH" dirty="0"/>
              <a:t>/</a:t>
            </a:r>
            <a:r>
              <a:rPr lang="de-CH" dirty="0" err="1"/>
              <a:t>reconstruct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original </a:t>
            </a:r>
            <a:r>
              <a:rPr lang="de-CH" dirty="0" err="1"/>
              <a:t>palette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5 </a:t>
            </a:r>
            <a:r>
              <a:rPr lang="de-CH" dirty="0" err="1"/>
              <a:t>colors</a:t>
            </a:r>
            <a:r>
              <a:rPr lang="de-CH" dirty="0"/>
              <a:t> </a:t>
            </a:r>
          </a:p>
          <a:p>
            <a:r>
              <a:rPr lang="de-CH" dirty="0"/>
              <a:t>Training/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</a:p>
          <a:p>
            <a:r>
              <a:rPr lang="de-CH" dirty="0" err="1"/>
              <a:t>Completion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: </a:t>
            </a:r>
            <a:r>
              <a:rPr lang="de-CH" dirty="0" err="1"/>
              <a:t>average</a:t>
            </a:r>
            <a:r>
              <a:rPr lang="de-CH" dirty="0"/>
              <a:t> MHD </a:t>
            </a:r>
            <a:r>
              <a:rPr lang="de-CH" dirty="0" err="1"/>
              <a:t>distance</a:t>
            </a:r>
            <a:r>
              <a:rPr lang="de-CH" dirty="0"/>
              <a:t> (</a:t>
            </a:r>
            <a:r>
              <a:rPr lang="de-CH" dirty="0" err="1"/>
              <a:t>predict</a:t>
            </a:r>
            <a:r>
              <a:rPr lang="de-CH" dirty="0"/>
              <a:t>-real)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r="20930"/>
          <a:stretch/>
        </p:blipFill>
        <p:spPr>
          <a:xfrm>
            <a:off x="838200" y="2479954"/>
            <a:ext cx="2400946" cy="7669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78645"/>
          <a:stretch/>
        </p:blipFill>
        <p:spPr>
          <a:xfrm>
            <a:off x="1844300" y="3784318"/>
            <a:ext cx="648426" cy="7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742B8-1147-49A0-8455-AA7CD10E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Image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/>
              <a:t>compression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A174D4-4A1D-427F-938E-5510C743B096}"/>
              </a:ext>
            </a:extLst>
          </p:cNvPr>
          <p:cNvSpPr/>
          <p:nvPr/>
        </p:nvSpPr>
        <p:spPr>
          <a:xfrm>
            <a:off x="838200" y="19753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>
                <a:hlinkClick r:id="rId2"/>
              </a:rPr>
              <a:t>http://www.askaswiss.com/2017/07/how-to-compress-color-spaces-using-k-means.html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359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Tasks</vt:lpstr>
      <vt:lpstr>PowerPoint-Präsentation</vt:lpstr>
      <vt:lpstr>Image recolorization</vt:lpstr>
      <vt:lpstr>PowerPoint-Präsentation</vt:lpstr>
      <vt:lpstr>PowerPoint-Präsentation</vt:lpstr>
      <vt:lpstr>Color palette sorting</vt:lpstr>
      <vt:lpstr>Color palette interpolation</vt:lpstr>
      <vt:lpstr>Color prediction</vt:lpstr>
      <vt:lpstr>Image color compression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</dc:title>
  <dc:creator>Linda Samsinger (lsamsi)</dc:creator>
  <cp:lastModifiedBy>Linda Samsinger</cp:lastModifiedBy>
  <cp:revision>29</cp:revision>
  <dcterms:created xsi:type="dcterms:W3CDTF">2020-03-11T10:51:57Z</dcterms:created>
  <dcterms:modified xsi:type="dcterms:W3CDTF">2020-05-24T06:37:37Z</dcterms:modified>
</cp:coreProperties>
</file>