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AF87-909D-4680-BCAA-D71776C8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8503AB-0EB0-47CE-AF5A-9B32CE98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43872-81E3-400A-90A5-02EBDC3D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85689-A78E-4E3F-B01B-1692573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496D2-E4FB-43D6-B199-3AA9B196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629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759EE-D6BE-4C7A-865F-4271C08A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607E89-A1B9-4D11-886B-06C0C5BA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F4F81-5F95-4347-8FE1-90360A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9A348-EBC9-409F-9968-D6BAF10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B9029-45CC-4A53-A932-A7BEB32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53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8216D2-A623-4059-B69C-33D22127D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509AC8-AC8F-4EE7-9B22-29DC5301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32406-6B87-4543-BAC5-82C34F3F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58D5-0881-4524-AE72-45116906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7068D-7FDD-43AB-A5BE-68632CDA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2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6414-C717-4165-899E-6C22005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93A45-6EB9-4647-9E70-F564CA0E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2015A-25F1-4933-8B87-629AA6D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6E995-6789-48FF-B873-74416A8D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D4065-01CD-4197-BB0A-7E3552B9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9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E545E-73C9-4403-A3D4-F2AFD262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43BD3-6188-4FC3-A62A-B4FBFD16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8A289-5834-417B-9692-19E75182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A0470-9A4B-4081-9054-F0BA67D7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AA5B8-701A-4A22-B458-5BA44C7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74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9B80-D131-46BF-8C88-82CE7C03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80B6-6D58-4C9E-8D36-E6DAB179D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F53108-F76E-4749-BFFC-CD7ADA44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05A7EA-AD1D-4CB0-8E4B-DF2056B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697DD-C742-4466-956A-4CC87E74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48B5AA-09CA-4B3D-8D59-F25BE7B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21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55A87-5985-45A4-A771-450E7E1B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787D7-2BA3-443A-BCD4-ED8D2083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8EE2A3-823B-4E43-8023-723DCB09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02642C-1B77-44B2-BC8C-BC18D344F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13156-BEA2-4993-8F47-3D442F2DD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0EC6DA-9487-4A00-8049-A09AA37A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500677-8904-4CC3-A00D-4B52C64F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F097EE-78CF-4431-A202-DFAFA87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6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77864-4BF8-42E9-B4B3-05C28613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27AB29-DB15-4A78-9A5C-B7AFDBE3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ED7EF1-F65B-4935-A565-0DA59EBF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DFB8E0-0A7E-4C5C-BF4E-E945FA8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82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0A1424-F0C6-4F74-8F4F-0E50D17A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177FD-C071-447B-B74E-1386DE9F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1A976C-D2A7-48A5-A7A4-74525AC1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95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40ED4-2626-40C6-AD49-6E4F7BE4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D2BFC-953F-47D1-8401-EB977E4C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D5EDE-9AB7-464F-A639-84782CE58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1E556-3945-454A-8CCE-078328A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AA7E5-EE20-471B-8EAF-4EA2FC4B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720CD-7441-4E1F-BDAF-FE0332C3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29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4C1F9-0E04-4B62-9309-0CF3718D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E341C-334A-4C6F-B245-DD5AD854A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7B857E-923A-4138-82ED-FA7E0ED50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0F3D4-2961-4B13-BBED-D7805187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7E501-86D5-4D5E-8CB4-698E229A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9A2A84-40FD-4808-9DFF-BF676F58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3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2240C7-99F1-4D08-AF07-622AE14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448EF-B0BA-459C-9AB5-3435091B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B3232-FEB7-4A11-91B9-B400DA7E5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D82F-82D0-4236-91E1-60D0C9B519A5}" type="datetimeFigureOut">
              <a:rPr lang="de-CH" smtClean="0"/>
              <a:t>25.06.2020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41139-4150-4F36-9949-B6E47621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D91B1-8B4D-4EDD-AD1E-80649318D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74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3BFF6-B705-424E-8F51-1F7965A5D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ColorPaletteSearchColor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A2CB5-DABA-4A00-A214-9D52A7DBB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VIAN search color: lavender</a:t>
            </a:r>
          </a:p>
          <a:p>
            <a:r>
              <a:rPr lang="de-CH" dirty="0"/>
              <a:t>Threshold: 0-1%</a:t>
            </a:r>
          </a:p>
        </p:txBody>
      </p:sp>
    </p:spTree>
    <p:extLst>
      <p:ext uri="{BB962C8B-B14F-4D97-AF65-F5344CB8AC3E}">
        <p14:creationId xmlns:p14="http://schemas.microsoft.com/office/powerpoint/2010/main" val="140153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Vogel, Blume, Baum enthält.&#10;&#10;Automatisch generierte Beschreibung">
            <a:extLst>
              <a:ext uri="{FF2B5EF4-FFF2-40B4-BE49-F238E27FC236}">
                <a16:creationId xmlns:a16="http://schemas.microsoft.com/office/drawing/2014/main" id="{10B896B6-C93E-4300-80DC-6234FA55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94" y="3116304"/>
            <a:ext cx="1513493" cy="2676493"/>
          </a:xfrm>
          <a:prstGeom prst="rect">
            <a:avLst/>
          </a:prstGeom>
        </p:spPr>
      </p:pic>
      <p:pic>
        <p:nvPicPr>
          <p:cNvPr id="3" name="Grafik 2" descr="Ein Bild, das draußen, Person, Mann, Schlips enthält.&#10;&#10;Automatisch generierte Beschreibung">
            <a:extLst>
              <a:ext uri="{FF2B5EF4-FFF2-40B4-BE49-F238E27FC236}">
                <a16:creationId xmlns:a16="http://schemas.microsoft.com/office/drawing/2014/main" id="{3D802E39-6FEA-450D-A4A1-860DC8EA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3146968"/>
            <a:ext cx="1447569" cy="814257"/>
          </a:xfrm>
          <a:prstGeom prst="rect">
            <a:avLst/>
          </a:prstGeom>
        </p:spPr>
      </p:pic>
      <p:pic>
        <p:nvPicPr>
          <p:cNvPr id="6" name="Grafik 5" descr="Ein Bild, das Mann, Person, Schlips, Anzug enthält.&#10;&#10;Automatisch generierte Beschreibung">
            <a:extLst>
              <a:ext uri="{FF2B5EF4-FFF2-40B4-BE49-F238E27FC236}">
                <a16:creationId xmlns:a16="http://schemas.microsoft.com/office/drawing/2014/main" id="{2D666060-9FF8-47B1-A35E-89E3075E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4038634"/>
            <a:ext cx="1447569" cy="814258"/>
          </a:xfrm>
          <a:prstGeom prst="rect">
            <a:avLst/>
          </a:prstGeom>
        </p:spPr>
      </p:pic>
      <p:pic>
        <p:nvPicPr>
          <p:cNvPr id="8" name="Grafik 7" descr="Ein Bild, das Person, Mann, haltend, tragen enthält.&#10;&#10;Automatisch generierte Beschreibung">
            <a:extLst>
              <a:ext uri="{FF2B5EF4-FFF2-40B4-BE49-F238E27FC236}">
                <a16:creationId xmlns:a16="http://schemas.microsoft.com/office/drawing/2014/main" id="{858ECD63-004A-4E72-9814-629C47448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092" y="4948057"/>
            <a:ext cx="1459144" cy="820769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464D28E-1C8F-4F74-8883-B62419C7F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27" y="3116304"/>
            <a:ext cx="5940365" cy="268173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23E7D09-8B61-46F7-99E5-938D33594EDD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</p:spTree>
    <p:extLst>
      <p:ext uri="{BB962C8B-B14F-4D97-AF65-F5344CB8AC3E}">
        <p14:creationId xmlns:p14="http://schemas.microsoft.com/office/powerpoint/2010/main" val="336894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DABF-C6B7-4C08-B55E-685456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Avocado, </a:t>
            </a:r>
            <a:r>
              <a:rPr lang="de-CH" dirty="0" err="1"/>
              <a:t>threshold</a:t>
            </a:r>
            <a:r>
              <a:rPr lang="de-CH" dirty="0"/>
              <a:t> =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F4FE1A-4163-4E11-9101-09597FF21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 t="6319" r="35898" b="7007"/>
          <a:stretch/>
        </p:blipFill>
        <p:spPr>
          <a:xfrm>
            <a:off x="1651379" y="3194050"/>
            <a:ext cx="1510881" cy="24203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9D6F6E-05A3-4218-AF50-9D6CCF05BECB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59D811-9AF6-4FC0-92D7-5E2CE8FB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3006883"/>
            <a:ext cx="1328787" cy="9965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A478909-A7FE-4882-9EE1-3CA2C6BF8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4089368"/>
            <a:ext cx="1328787" cy="9965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52719FF-175B-481B-A15D-90866B886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5171854"/>
            <a:ext cx="1328787" cy="99659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C1AF332-1CFA-43D6-9701-D077B5E12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755" y="3194049"/>
            <a:ext cx="5349621" cy="24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DABF-C6B7-4C08-B55E-685456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Avocado, </a:t>
            </a:r>
            <a:r>
              <a:rPr lang="de-CH" dirty="0" err="1"/>
              <a:t>threshold</a:t>
            </a:r>
            <a:r>
              <a:rPr lang="de-CH" dirty="0"/>
              <a:t> = 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F4FE1A-4163-4E11-9101-09597FF21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 t="6319" r="35898" b="7007"/>
          <a:stretch/>
        </p:blipFill>
        <p:spPr>
          <a:xfrm>
            <a:off x="1651379" y="3194050"/>
            <a:ext cx="1510881" cy="24203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9D6F6E-05A3-4218-AF50-9D6CCF05BECB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59D811-9AF6-4FC0-92D7-5E2CE8FB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3006883"/>
            <a:ext cx="1328787" cy="9965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A478909-A7FE-4882-9EE1-3CA2C6BF8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4089368"/>
            <a:ext cx="1328787" cy="9965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52719FF-175B-481B-A15D-90866B886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5171854"/>
            <a:ext cx="1328787" cy="9965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D91CC42-DF05-40C8-9DBC-3C2293730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11" y="3124216"/>
            <a:ext cx="5717739" cy="2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DABF-C6B7-4C08-B55E-685456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VIAN: </a:t>
            </a:r>
            <a:r>
              <a:rPr lang="de-CH" dirty="0" err="1"/>
              <a:t>Mustard</a:t>
            </a:r>
            <a:r>
              <a:rPr lang="de-CH" dirty="0"/>
              <a:t>, </a:t>
            </a:r>
            <a:r>
              <a:rPr lang="de-CH" dirty="0" err="1"/>
              <a:t>threshold</a:t>
            </a:r>
            <a:r>
              <a:rPr lang="de-CH" dirty="0"/>
              <a:t>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9D6F6E-05A3-4218-AF50-9D6CCF05BECB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9837D0-5390-4888-B088-DCB64C8A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48" y="3194050"/>
            <a:ext cx="1317508" cy="26402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66E6EA8-F44E-450A-9884-736B2F07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16" y="3194050"/>
            <a:ext cx="5775390" cy="26242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3B38354-E256-49A7-A2D6-B2A37071E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3122014"/>
            <a:ext cx="1322133" cy="99159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D5432D3-3B00-4676-B1D9-F15A78779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4250491"/>
            <a:ext cx="1317508" cy="98813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5359ED-E21E-4AA4-A9FF-3EBAA291F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5375498"/>
            <a:ext cx="1317508" cy="98813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437E8931-8EB0-4333-8721-3CD5BE22DF7A}"/>
              </a:ext>
            </a:extLst>
          </p:cNvPr>
          <p:cNvSpPr/>
          <p:nvPr/>
        </p:nvSpPr>
        <p:spPr>
          <a:xfrm>
            <a:off x="10286012" y="3361099"/>
            <a:ext cx="479166" cy="1358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AA25203-0723-4A3C-842D-BC6F51057D35}"/>
              </a:ext>
            </a:extLst>
          </p:cNvPr>
          <p:cNvSpPr/>
          <p:nvPr/>
        </p:nvSpPr>
        <p:spPr>
          <a:xfrm>
            <a:off x="9852272" y="5508261"/>
            <a:ext cx="322508" cy="4077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FF23260-BCD1-4F41-AEF8-59E5E0106B4A}"/>
              </a:ext>
            </a:extLst>
          </p:cNvPr>
          <p:cNvSpPr/>
          <p:nvPr/>
        </p:nvSpPr>
        <p:spPr>
          <a:xfrm>
            <a:off x="9439666" y="4587119"/>
            <a:ext cx="573860" cy="3148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0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DABF-C6B7-4C08-B55E-685456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VIAN: </a:t>
            </a:r>
            <a:r>
              <a:rPr lang="de-CH" dirty="0" err="1"/>
              <a:t>Mustard</a:t>
            </a:r>
            <a:r>
              <a:rPr lang="de-CH" dirty="0"/>
              <a:t>, </a:t>
            </a:r>
            <a:r>
              <a:rPr lang="de-CH" dirty="0" err="1"/>
              <a:t>threshold</a:t>
            </a:r>
            <a:r>
              <a:rPr lang="de-CH" dirty="0"/>
              <a:t> = 0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9D6F6E-05A3-4218-AF50-9D6CCF05BECB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9837D0-5390-4888-B088-DCB64C8A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48" y="3194050"/>
            <a:ext cx="1317508" cy="26402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3B38354-E256-49A7-A2D6-B2A37071E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3122014"/>
            <a:ext cx="1322133" cy="99159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D5432D3-3B00-4676-B1D9-F15A78779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4250491"/>
            <a:ext cx="1317508" cy="98813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5359ED-E21E-4AA4-A9FF-3EBAA291F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0" y="5375498"/>
            <a:ext cx="1317508" cy="98813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437E8931-8EB0-4333-8721-3CD5BE22DF7A}"/>
              </a:ext>
            </a:extLst>
          </p:cNvPr>
          <p:cNvSpPr/>
          <p:nvPr/>
        </p:nvSpPr>
        <p:spPr>
          <a:xfrm>
            <a:off x="10286012" y="3361099"/>
            <a:ext cx="479166" cy="1358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AA25203-0723-4A3C-842D-BC6F51057D35}"/>
              </a:ext>
            </a:extLst>
          </p:cNvPr>
          <p:cNvSpPr/>
          <p:nvPr/>
        </p:nvSpPr>
        <p:spPr>
          <a:xfrm>
            <a:off x="9852272" y="5508261"/>
            <a:ext cx="322508" cy="4077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FF23260-BCD1-4F41-AEF8-59E5E0106B4A}"/>
              </a:ext>
            </a:extLst>
          </p:cNvPr>
          <p:cNvSpPr/>
          <p:nvPr/>
        </p:nvSpPr>
        <p:spPr>
          <a:xfrm>
            <a:off x="9439666" y="4587119"/>
            <a:ext cx="573860" cy="3148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BDA3B2-BF61-489D-8E1E-805E95667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58" y="3202304"/>
            <a:ext cx="5854676" cy="26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0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B2E9921-9BAA-4F7D-8FF1-6290EB53706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t="24891" r="9959" b="28163"/>
          <a:stretch/>
        </p:blipFill>
        <p:spPr>
          <a:xfrm>
            <a:off x="263069" y="4590070"/>
            <a:ext cx="3600000" cy="720000"/>
          </a:xfrm>
          <a:prstGeom prst="rect">
            <a:avLst/>
          </a:prstGeom>
        </p:spPr>
      </p:pic>
      <p:pic>
        <p:nvPicPr>
          <p:cNvPr id="5" name="Grafik 4" descr="Ein Bild, das Läufer enthält.&#10;&#10;Automatisch generierte Beschreibung">
            <a:extLst>
              <a:ext uri="{FF2B5EF4-FFF2-40B4-BE49-F238E27FC236}">
                <a16:creationId xmlns:a16="http://schemas.microsoft.com/office/drawing/2014/main" id="{05144555-8AC3-4163-A848-59417EE6F394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0" t="11735" r="15165" b="13584"/>
          <a:stretch/>
        </p:blipFill>
        <p:spPr>
          <a:xfrm>
            <a:off x="263069" y="1592564"/>
            <a:ext cx="3600000" cy="28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50617C-2538-4DA5-988E-C23277F8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5" y="5755349"/>
            <a:ext cx="6154340" cy="388812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0195921-2136-47F3-AD3B-55267643ADB1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0" t="26974" r="9886" b="26018"/>
          <a:stretch/>
        </p:blipFill>
        <p:spPr>
          <a:xfrm>
            <a:off x="4133187" y="4590070"/>
            <a:ext cx="3600000" cy="720000"/>
          </a:xfrm>
          <a:prstGeom prst="rect">
            <a:avLst/>
          </a:prstGeom>
        </p:spPr>
      </p:pic>
      <p:pic>
        <p:nvPicPr>
          <p:cNvPr id="10" name="Grafik 9" descr="Ein Bild, das Läufer, Tisch enthält.&#10;&#10;Automatisch generierte Beschreibung">
            <a:extLst>
              <a:ext uri="{FF2B5EF4-FFF2-40B4-BE49-F238E27FC236}">
                <a16:creationId xmlns:a16="http://schemas.microsoft.com/office/drawing/2014/main" id="{12CAC6F0-78A1-4ED3-86CF-7583F7A21C19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0" t="11986" r="15689" b="13346"/>
          <a:stretch/>
        </p:blipFill>
        <p:spPr>
          <a:xfrm>
            <a:off x="4133187" y="1592564"/>
            <a:ext cx="3600000" cy="288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3706F8-AA7E-4981-A26D-8C092F12A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849" y="5770688"/>
            <a:ext cx="6220975" cy="477682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1E86494-8E55-42CA-A869-52E8682E2CBD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3" t="26466" r="10544" b="26785"/>
          <a:stretch/>
        </p:blipFill>
        <p:spPr>
          <a:xfrm>
            <a:off x="7973712" y="4590070"/>
            <a:ext cx="3600000" cy="720000"/>
          </a:xfrm>
          <a:prstGeom prst="rect">
            <a:avLst/>
          </a:prstGeom>
        </p:spPr>
      </p:pic>
      <p:pic>
        <p:nvPicPr>
          <p:cNvPr id="12" name="Grafik 11" descr="Ein Bild, das Foto, Mann, stehend, Gruppe enthält.&#10;&#10;Automatisch generierte Beschreibung">
            <a:extLst>
              <a:ext uri="{FF2B5EF4-FFF2-40B4-BE49-F238E27FC236}">
                <a16:creationId xmlns:a16="http://schemas.microsoft.com/office/drawing/2014/main" id="{866F0836-80E1-4454-8202-375B590448ED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t="12142" r="15103" b="12481"/>
          <a:stretch/>
        </p:blipFill>
        <p:spPr>
          <a:xfrm>
            <a:off x="7967793" y="1592564"/>
            <a:ext cx="3600000" cy="28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5F7F76B-6721-4154-A5A3-042A6A9735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0217" y="5681979"/>
            <a:ext cx="8854489" cy="5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1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D8F67DB-62FC-4D30-B92E-DD9B007C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3" y="333375"/>
            <a:ext cx="5324475" cy="61912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BED209B-B5A5-4041-83BB-DF81227E9E28}"/>
              </a:ext>
            </a:extLst>
          </p:cNvPr>
          <p:cNvSpPr/>
          <p:nvPr/>
        </p:nvSpPr>
        <p:spPr>
          <a:xfrm>
            <a:off x="3266983" y="532660"/>
            <a:ext cx="3630967" cy="26455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1F4045-EBD3-4305-9E79-2161812131B9}"/>
              </a:ext>
            </a:extLst>
          </p:cNvPr>
          <p:cNvSpPr/>
          <p:nvPr/>
        </p:nvSpPr>
        <p:spPr>
          <a:xfrm>
            <a:off x="3144175" y="5779363"/>
            <a:ext cx="3630967" cy="80934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57C7E3-24A8-48E7-B167-5F789B6C7B0F}"/>
              </a:ext>
            </a:extLst>
          </p:cNvPr>
          <p:cNvSpPr/>
          <p:nvPr/>
        </p:nvSpPr>
        <p:spPr>
          <a:xfrm>
            <a:off x="3144174" y="3679794"/>
            <a:ext cx="3630967" cy="19042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488C87-BDF3-4623-BFB4-BBBED870E48C}"/>
              </a:ext>
            </a:extLst>
          </p:cNvPr>
          <p:cNvSpPr txBox="1"/>
          <p:nvPr/>
        </p:nvSpPr>
        <p:spPr>
          <a:xfrm>
            <a:off x="1837677" y="1563045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DONE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73AD09-AA5C-451F-BE14-B9422984F65F}"/>
              </a:ext>
            </a:extLst>
          </p:cNvPr>
          <p:cNvSpPr txBox="1"/>
          <p:nvPr/>
        </p:nvSpPr>
        <p:spPr>
          <a:xfrm>
            <a:off x="978022" y="3757309"/>
            <a:ext cx="2165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WHY not</a:t>
            </a:r>
          </a:p>
          <a:p>
            <a:r>
              <a:rPr lang="de-CH" sz="3200" b="1" dirty="0"/>
              <a:t>Yellow </a:t>
            </a:r>
            <a:r>
              <a:rPr lang="de-CH" sz="3200" b="1" dirty="0" err="1"/>
              <a:t>too</a:t>
            </a:r>
            <a:r>
              <a:rPr lang="de-CH" sz="3200" b="1" dirty="0"/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99A0A7-4394-47F6-923D-EB31165DDC59}"/>
              </a:ext>
            </a:extLst>
          </p:cNvPr>
          <p:cNvSpPr txBox="1"/>
          <p:nvPr/>
        </p:nvSpPr>
        <p:spPr>
          <a:xfrm>
            <a:off x="974229" y="5859241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12468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ColorPaletteSearchColor  </vt:lpstr>
      <vt:lpstr>PowerPoint-Präsentation</vt:lpstr>
      <vt:lpstr>Avocado, threshold = 1</vt:lpstr>
      <vt:lpstr>Avocado, threshold = 0</vt:lpstr>
      <vt:lpstr>VIAN: Mustard, threshold = 1</vt:lpstr>
      <vt:lpstr>VIAN: Mustard, threshold = 0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ColorPaletteSearchColor  </dc:title>
  <dc:creator>Linda Samsinger</dc:creator>
  <cp:lastModifiedBy>Linda Samsinger</cp:lastModifiedBy>
  <cp:revision>13</cp:revision>
  <dcterms:created xsi:type="dcterms:W3CDTF">2020-06-01T06:54:17Z</dcterms:created>
  <dcterms:modified xsi:type="dcterms:W3CDTF">2020-06-26T11:14:44Z</dcterms:modified>
</cp:coreProperties>
</file>