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36" d="100"/>
          <a:sy n="36" d="100"/>
        </p:scale>
        <p:origin x="68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DDBC6-8A8A-4DC3-9F08-826D56E6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72B4DE-8D9B-406C-97A3-AAD6F025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DA46E-7E70-48FE-BA46-FD3C5D7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82B13-8F57-4A7A-8098-E51C9AFF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070B5D-7398-4910-92BD-FFC786FB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23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16326-FB30-4CF5-AF6C-30E36A6D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D35783-DF0B-406B-9926-AC245FF19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F3100-0423-46AB-9FB1-637BD3B5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9403E-3738-4DD5-8115-C658E01E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36A4F-089A-4BF0-8092-3D233EB8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3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6DA46F-82DC-48DC-B1C1-2544E4C5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CE5FC-4743-4D7C-8635-777CEBAC7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2642D-9BA6-4B8C-B65A-2150EDE5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C1F8C-2DC9-4E39-BD42-83112CAC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30881-EC18-47AB-BEC9-359E9746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0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B7466-39B7-486B-AE95-8213D824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F3C90-4FCE-4DB2-A70C-1BA1633D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29FCC-D877-48AE-92FA-9AC0CE3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E25B7-9556-4DCF-9B7C-CCAB39AF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A2B6B-5172-4617-8A4F-D2A18BE8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36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14224-EC63-43A6-90BE-DD7F1756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8CD15B-ACE4-442D-829A-FBA6B854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EED13-B4CF-446D-963D-67AD5D9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D8E4E-A2EB-4ACF-A0B6-C68E518D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55F41-C9B6-4D30-AFA2-0546F2B4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86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9AE35-D422-49C3-AABB-1AAE8DC9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19425C-C210-42E7-A712-5F7D0CE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73A93-1492-4193-8DF5-3125866E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D8304-ACA9-4CB8-8938-D4BD8E63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014EB4-F2C6-4579-913E-C1400DF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623008-8D48-4291-9C66-AE65176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4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F21EE-6581-439D-9B75-6E7A31DA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FD083-3B36-49BC-BDD7-47C3EAEB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4513B9-4C16-4839-A1F7-DF14E91A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3006C6-E7BE-4340-AEBC-89E3C354A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0E69EE-F6BF-449A-974A-F5E63FF35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ADAA2-30BE-4422-975E-8D5983BB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DBF25E-3282-4504-B751-350A3E92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635B6A-949D-4FDB-BB46-6A837AE3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43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F8E67-0CEE-4AC2-81C2-E73FA22A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D1AC0-3D13-476F-AC71-D8A73CF8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47B719-5641-44DF-B7A1-4235194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EBE046-49DC-4BCB-9ACE-31E86280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4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B1587C-7B1B-44A6-ABE7-711A17C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95F3DA-EFE4-4473-A403-4CE899FE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B1F6C5-36E0-4DC8-84DA-D49C843F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882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3935-970F-4C66-901B-5E85E35A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630DF-8FB3-47DF-823D-1C26B1ED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AE54BF-AB20-4FF0-BF65-585EC004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7C952-AA7F-45C5-9D26-B7AF2BA0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628790-EA91-47AC-B29C-64133FE6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035E26-20CF-4760-A8F8-A3654BB9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81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53947-D146-4A08-89D9-93497784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D76156-2EE3-475D-BD17-2897986F0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53711D-7740-41A6-A134-DC1E10E6C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4575D-D7C2-41D8-A8A3-DACC2307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2B6B5-5F66-445A-9737-A0ECCCBC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60C2F-6530-4C5F-AAC9-E0123156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27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7B6903-03CB-4CDC-A7F7-97B5139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3F080-C3C4-4A44-9A05-4C74DAF2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7D005-E0CB-4F15-A478-BFA4B2E71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254D-A232-4D0A-AF56-2EDD7ADE7A10}" type="datetimeFigureOut">
              <a:rPr lang="de-CH" smtClean="0"/>
              <a:t>08.06.2020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5BD59-D20A-49E2-A57A-DCD39043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2105C-7F1A-4D6D-A639-01DCD8326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7ED7-0384-45BD-9400-F27F02AB0D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5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3F71BB-ADE2-4E4A-AAE1-DDA4A13B0C7C}"/>
              </a:ext>
            </a:extLst>
          </p:cNvPr>
          <p:cNvSpPr/>
          <p:nvPr/>
        </p:nvSpPr>
        <p:spPr>
          <a:xfrm>
            <a:off x="7702670" y="2964326"/>
            <a:ext cx="173069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lab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64ACF2-BE3C-44CA-AE5B-24E46FB8D6F2}"/>
              </a:ext>
            </a:extLst>
          </p:cNvPr>
          <p:cNvSpPr/>
          <p:nvPr/>
        </p:nvSpPr>
        <p:spPr>
          <a:xfrm>
            <a:off x="1656478" y="2940923"/>
            <a:ext cx="2262094" cy="434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Select Image Folder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B46A420-7D68-47F0-A23F-5B865BCDC610}"/>
              </a:ext>
            </a:extLst>
          </p:cNvPr>
          <p:cNvSpPr/>
          <p:nvPr/>
        </p:nvSpPr>
        <p:spPr>
          <a:xfrm>
            <a:off x="7702669" y="1891555"/>
            <a:ext cx="3662343" cy="824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Show </a:t>
            </a:r>
            <a:r>
              <a:rPr lang="de-CH" dirty="0" err="1"/>
              <a:t>Histogram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EF8686-D55F-443B-9665-FF1A425955CC}"/>
              </a:ext>
            </a:extLst>
          </p:cNvPr>
          <p:cNvSpPr/>
          <p:nvPr/>
        </p:nvSpPr>
        <p:spPr>
          <a:xfrm>
            <a:off x="9634319" y="2964326"/>
            <a:ext cx="1730694" cy="5129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rgb</a:t>
            </a:r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648026-F3D5-402A-A273-F2887C5269A1}"/>
              </a:ext>
            </a:extLst>
          </p:cNvPr>
          <p:cNvSpPr/>
          <p:nvPr/>
        </p:nvSpPr>
        <p:spPr>
          <a:xfrm>
            <a:off x="4679574" y="2929466"/>
            <a:ext cx="2384117" cy="507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Create Color Palettes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B23BF1A-A73A-48B6-A3A0-8EF8B73FD9D0}"/>
              </a:ext>
            </a:extLst>
          </p:cNvPr>
          <p:cNvSpPr/>
          <p:nvPr/>
        </p:nvSpPr>
        <p:spPr>
          <a:xfrm>
            <a:off x="1440329" y="660897"/>
            <a:ext cx="5121836" cy="602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2800" b="1" dirty="0"/>
              <a:t>Image Gallery Analytics Tool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BF2E2A7-8459-4196-A8F4-5EC1ADFA2093}"/>
              </a:ext>
            </a:extLst>
          </p:cNvPr>
          <p:cNvSpPr/>
          <p:nvPr/>
        </p:nvSpPr>
        <p:spPr>
          <a:xfrm>
            <a:off x="1656478" y="3767911"/>
            <a:ext cx="2384117" cy="2643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7EC5389-BA1A-45E1-B408-1F7EE1D13F8D}"/>
              </a:ext>
            </a:extLst>
          </p:cNvPr>
          <p:cNvSpPr/>
          <p:nvPr/>
        </p:nvSpPr>
        <p:spPr>
          <a:xfrm>
            <a:off x="1817279" y="3983065"/>
            <a:ext cx="1882715" cy="5351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Loading</a:t>
            </a:r>
            <a:r>
              <a:rPr lang="de-CH" dirty="0"/>
              <a:t> </a:t>
            </a:r>
            <a:r>
              <a:rPr lang="de-CH" dirty="0" err="1"/>
              <a:t>collection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…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12777-9279-4E30-BD1D-C2917BD3604A}"/>
              </a:ext>
            </a:extLst>
          </p:cNvPr>
          <p:cNvSpPr/>
          <p:nvPr/>
        </p:nvSpPr>
        <p:spPr>
          <a:xfrm>
            <a:off x="4679573" y="3772893"/>
            <a:ext cx="2384117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715206-84C1-4ABE-9EEE-A2F173415E2C}"/>
              </a:ext>
            </a:extLst>
          </p:cNvPr>
          <p:cNvSpPr/>
          <p:nvPr/>
        </p:nvSpPr>
        <p:spPr>
          <a:xfrm>
            <a:off x="7702669" y="3778618"/>
            <a:ext cx="1730694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9774445-B2F6-43DA-A0C6-445A9FE146BB}"/>
              </a:ext>
            </a:extLst>
          </p:cNvPr>
          <p:cNvSpPr/>
          <p:nvPr/>
        </p:nvSpPr>
        <p:spPr>
          <a:xfrm>
            <a:off x="9634317" y="3779111"/>
            <a:ext cx="1730694" cy="2662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CAA358-B416-414B-A9C5-4618916780E5}"/>
              </a:ext>
            </a:extLst>
          </p:cNvPr>
          <p:cNvSpPr/>
          <p:nvPr/>
        </p:nvSpPr>
        <p:spPr>
          <a:xfrm>
            <a:off x="254054" y="3983065"/>
            <a:ext cx="1243736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60 </a:t>
            </a:r>
            <a:r>
              <a:rPr lang="de-CH" dirty="0" err="1"/>
              <a:t>images</a:t>
            </a:r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F6C108D-F943-4031-B231-E76FF934E799}"/>
              </a:ext>
            </a:extLst>
          </p:cNvPr>
          <p:cNvSpPr/>
          <p:nvPr/>
        </p:nvSpPr>
        <p:spPr>
          <a:xfrm>
            <a:off x="1440329" y="1477681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Dimensionality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6E7072A-4CA4-448A-9258-28578A29F084}"/>
              </a:ext>
            </a:extLst>
          </p:cNvPr>
          <p:cNvSpPr/>
          <p:nvPr/>
        </p:nvSpPr>
        <p:spPr>
          <a:xfrm>
            <a:off x="3277097" y="1442201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Similarity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098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CC5BA95-CFB8-4F68-88FB-36A16CD4621C}"/>
              </a:ext>
            </a:extLst>
          </p:cNvPr>
          <p:cNvSpPr/>
          <p:nvPr/>
        </p:nvSpPr>
        <p:spPr>
          <a:xfrm>
            <a:off x="3980328" y="3847855"/>
            <a:ext cx="7223064" cy="514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Show Top-N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12A709-2E6B-4F31-8D80-5684370F744B}"/>
              </a:ext>
            </a:extLst>
          </p:cNvPr>
          <p:cNvSpPr/>
          <p:nvPr/>
        </p:nvSpPr>
        <p:spPr>
          <a:xfrm>
            <a:off x="3980329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CA36EB-85D4-4899-B03D-94C017A0E3A4}"/>
              </a:ext>
            </a:extLst>
          </p:cNvPr>
          <p:cNvSpPr/>
          <p:nvPr/>
        </p:nvSpPr>
        <p:spPr>
          <a:xfrm>
            <a:off x="4050054" y="5265521"/>
            <a:ext cx="3132667" cy="409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lab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5215C-A21D-4DB7-A993-030279328AB0}"/>
              </a:ext>
            </a:extLst>
          </p:cNvPr>
          <p:cNvSpPr/>
          <p:nvPr/>
        </p:nvSpPr>
        <p:spPr>
          <a:xfrm>
            <a:off x="7931274" y="5247589"/>
            <a:ext cx="3132667" cy="457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rgb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6A1E9E-B3FC-4280-A31C-C153C4D35C4A}"/>
              </a:ext>
            </a:extLst>
          </p:cNvPr>
          <p:cNvSpPr/>
          <p:nvPr/>
        </p:nvSpPr>
        <p:spPr>
          <a:xfrm>
            <a:off x="881531" y="1636060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/>
              <a:t>Click on </a:t>
            </a:r>
            <a:r>
              <a:rPr lang="de-CH" dirty="0" err="1"/>
              <a:t>image</a:t>
            </a:r>
            <a:r>
              <a:rPr lang="de-CH" dirty="0"/>
              <a:t>: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D7D1BA-E08F-4D4C-BD73-C621263CE90E}"/>
              </a:ext>
            </a:extLst>
          </p:cNvPr>
          <p:cNvSpPr/>
          <p:nvPr/>
        </p:nvSpPr>
        <p:spPr>
          <a:xfrm>
            <a:off x="881530" y="2250640"/>
            <a:ext cx="10709833" cy="1330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6A5701-D1A3-4DBC-96EA-2FBEAC1929E2}"/>
              </a:ext>
            </a:extLst>
          </p:cNvPr>
          <p:cNvSpPr/>
          <p:nvPr/>
        </p:nvSpPr>
        <p:spPr>
          <a:xfrm>
            <a:off x="1030941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C9B611-6572-4719-9FCC-7A204D9D4AD4}"/>
              </a:ext>
            </a:extLst>
          </p:cNvPr>
          <p:cNvSpPr/>
          <p:nvPr/>
        </p:nvSpPr>
        <p:spPr>
          <a:xfrm>
            <a:off x="246130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91C81E-251E-49DC-9037-A24D0135D089}"/>
              </a:ext>
            </a:extLst>
          </p:cNvPr>
          <p:cNvSpPr/>
          <p:nvPr/>
        </p:nvSpPr>
        <p:spPr>
          <a:xfrm>
            <a:off x="3980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CB3312-FB5B-4660-AB3F-98420E33B11B}"/>
              </a:ext>
            </a:extLst>
          </p:cNvPr>
          <p:cNvSpPr/>
          <p:nvPr/>
        </p:nvSpPr>
        <p:spPr>
          <a:xfrm>
            <a:off x="5504329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1293E23-01A0-497F-9646-DF19EAD7590C}"/>
              </a:ext>
            </a:extLst>
          </p:cNvPr>
          <p:cNvSpPr/>
          <p:nvPr/>
        </p:nvSpPr>
        <p:spPr>
          <a:xfrm>
            <a:off x="7023846" y="2250640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360DA1-CE10-495D-B87B-4442C305BF1F}"/>
              </a:ext>
            </a:extLst>
          </p:cNvPr>
          <p:cNvSpPr/>
          <p:nvPr/>
        </p:nvSpPr>
        <p:spPr>
          <a:xfrm>
            <a:off x="8542866" y="2241675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DF3D84-A1CD-4367-B600-3F82C3D436C4}"/>
              </a:ext>
            </a:extLst>
          </p:cNvPr>
          <p:cNvSpPr/>
          <p:nvPr/>
        </p:nvSpPr>
        <p:spPr>
          <a:xfrm>
            <a:off x="10073341" y="2241674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41FF6AC-43AC-4A11-AD1C-E393B7C0DD6E}"/>
              </a:ext>
            </a:extLst>
          </p:cNvPr>
          <p:cNvSpPr/>
          <p:nvPr/>
        </p:nvSpPr>
        <p:spPr>
          <a:xfrm>
            <a:off x="1703294" y="4014196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Clicked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404A83-FB28-44E4-B0BE-5859DEA8292A}"/>
              </a:ext>
            </a:extLst>
          </p:cNvPr>
          <p:cNvSpPr/>
          <p:nvPr/>
        </p:nvSpPr>
        <p:spPr>
          <a:xfrm>
            <a:off x="5679140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EE6AFA-D625-48B9-8737-51FEC793E9F6}"/>
              </a:ext>
            </a:extLst>
          </p:cNvPr>
          <p:cNvSpPr/>
          <p:nvPr/>
        </p:nvSpPr>
        <p:spPr>
          <a:xfrm>
            <a:off x="5633820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3C8E110-8310-4BD8-9969-73B02EFA414A}"/>
              </a:ext>
            </a:extLst>
          </p:cNvPr>
          <p:cNvSpPr/>
          <p:nvPr/>
        </p:nvSpPr>
        <p:spPr>
          <a:xfrm>
            <a:off x="7112996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A7E888C-7778-4CB6-B652-78BCC4DD6627}"/>
              </a:ext>
            </a:extLst>
          </p:cNvPr>
          <p:cNvSpPr/>
          <p:nvPr/>
        </p:nvSpPr>
        <p:spPr>
          <a:xfrm>
            <a:off x="3980329" y="4607857"/>
            <a:ext cx="7223063" cy="45720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N: </a:t>
            </a:r>
            <a:r>
              <a:rPr lang="de-CH" dirty="0" err="1"/>
              <a:t>drop-dowm</a:t>
            </a:r>
            <a:r>
              <a:rPr lang="de-CH" dirty="0"/>
              <a:t> </a:t>
            </a:r>
            <a:r>
              <a:rPr lang="de-CH" dirty="0" err="1"/>
              <a:t>menu</a:t>
            </a:r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1E46BCD-34BA-4B9D-AAEF-70B4F9022BDF}"/>
              </a:ext>
            </a:extLst>
          </p:cNvPr>
          <p:cNvSpPr/>
          <p:nvPr/>
        </p:nvSpPr>
        <p:spPr>
          <a:xfrm>
            <a:off x="7931274" y="5927163"/>
            <a:ext cx="3132667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Calculating</a:t>
            </a:r>
            <a:r>
              <a:rPr lang="de-CH" dirty="0"/>
              <a:t> …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97CB918-B2DF-447B-AD79-E3660DAA3516}"/>
              </a:ext>
            </a:extLst>
          </p:cNvPr>
          <p:cNvSpPr/>
          <p:nvPr/>
        </p:nvSpPr>
        <p:spPr>
          <a:xfrm>
            <a:off x="9630085" y="592716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EF7A1A0-9108-4720-BC2F-1F1674439FAA}"/>
              </a:ext>
            </a:extLst>
          </p:cNvPr>
          <p:cNvSpPr/>
          <p:nvPr/>
        </p:nvSpPr>
        <p:spPr>
          <a:xfrm>
            <a:off x="9584765" y="7308723"/>
            <a:ext cx="1344706" cy="1187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Top-2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E27168-31D1-4B53-B902-02C4976414A4}"/>
              </a:ext>
            </a:extLst>
          </p:cNvPr>
          <p:cNvSpPr/>
          <p:nvPr/>
        </p:nvSpPr>
        <p:spPr>
          <a:xfrm>
            <a:off x="11063941" y="5878858"/>
            <a:ext cx="139451" cy="2513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8F2C955-6EF5-411B-AD98-A80865AF135C}"/>
              </a:ext>
            </a:extLst>
          </p:cNvPr>
          <p:cNvSpPr/>
          <p:nvPr/>
        </p:nvSpPr>
        <p:spPr>
          <a:xfrm>
            <a:off x="881530" y="194114"/>
            <a:ext cx="5121836" cy="602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2800" b="1" dirty="0"/>
              <a:t>Image Gallery Analytics Tool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E31A7A5-CABF-43F1-9B3C-C39C2D3A22AF}"/>
              </a:ext>
            </a:extLst>
          </p:cNvPr>
          <p:cNvSpPr/>
          <p:nvPr/>
        </p:nvSpPr>
        <p:spPr>
          <a:xfrm>
            <a:off x="881530" y="98300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err="1"/>
              <a:t>Dimensionality</a:t>
            </a:r>
            <a:endParaRPr lang="de-CH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DF65CEA-E610-459D-B9EE-65187F604193}"/>
              </a:ext>
            </a:extLst>
          </p:cNvPr>
          <p:cNvSpPr/>
          <p:nvPr/>
        </p:nvSpPr>
        <p:spPr>
          <a:xfrm>
            <a:off x="2718298" y="975418"/>
            <a:ext cx="2109695" cy="5096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err="1"/>
              <a:t>Similarity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176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Linda Samsinger</dc:creator>
  <cp:lastModifiedBy>Linda Samsinger</cp:lastModifiedBy>
  <cp:revision>12</cp:revision>
  <dcterms:created xsi:type="dcterms:W3CDTF">2020-06-08T17:46:10Z</dcterms:created>
  <dcterms:modified xsi:type="dcterms:W3CDTF">2020-06-08T18:36:19Z</dcterms:modified>
</cp:coreProperties>
</file>