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8567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62" d="100"/>
          <a:sy n="62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2174"/>
            <a:ext cx="10363200" cy="2982842"/>
          </a:xfrm>
        </p:spPr>
        <p:txBody>
          <a:bodyPr anchor="b"/>
          <a:lstStyle>
            <a:lvl1pPr algn="ctr">
              <a:defRPr sz="74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0046"/>
            <a:ext cx="9144000" cy="2068553"/>
          </a:xfrm>
        </p:spPr>
        <p:txBody>
          <a:bodyPr/>
          <a:lstStyle>
            <a:lvl1pPr marL="0" indent="0" algn="ctr">
              <a:buNone/>
              <a:defRPr sz="2998"/>
            </a:lvl1pPr>
            <a:lvl2pPr marL="571180" indent="0" algn="ctr">
              <a:buNone/>
              <a:defRPr sz="2499"/>
            </a:lvl2pPr>
            <a:lvl3pPr marL="1142360" indent="0" algn="ctr">
              <a:buNone/>
              <a:defRPr sz="2249"/>
            </a:lvl3pPr>
            <a:lvl4pPr marL="1713540" indent="0" algn="ctr">
              <a:buNone/>
              <a:defRPr sz="1999"/>
            </a:lvl4pPr>
            <a:lvl5pPr marL="2284720" indent="0" algn="ctr">
              <a:buNone/>
              <a:defRPr sz="1999"/>
            </a:lvl5pPr>
            <a:lvl6pPr marL="2855900" indent="0" algn="ctr">
              <a:buNone/>
              <a:defRPr sz="1999"/>
            </a:lvl6pPr>
            <a:lvl7pPr marL="3427080" indent="0" algn="ctr">
              <a:buNone/>
              <a:defRPr sz="1999"/>
            </a:lvl7pPr>
            <a:lvl8pPr marL="3998260" indent="0" algn="ctr">
              <a:buNone/>
              <a:defRPr sz="1999"/>
            </a:lvl8pPr>
            <a:lvl9pPr marL="4569440" indent="0" algn="ctr">
              <a:buNone/>
              <a:defRPr sz="199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2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15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6153"/>
            <a:ext cx="2628900" cy="72607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6153"/>
            <a:ext cx="7734300" cy="72607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72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3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35987"/>
            <a:ext cx="10515600" cy="3563940"/>
          </a:xfrm>
        </p:spPr>
        <p:txBody>
          <a:bodyPr anchor="b"/>
          <a:lstStyle>
            <a:lvl1pPr>
              <a:defRPr sz="74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33644"/>
            <a:ext cx="10515600" cy="1874192"/>
          </a:xfrm>
        </p:spPr>
        <p:txBody>
          <a:bodyPr/>
          <a:lstStyle>
            <a:lvl1pPr marL="0" indent="0">
              <a:buNone/>
              <a:defRPr sz="2998">
                <a:solidFill>
                  <a:schemeClr val="tx1"/>
                </a:solidFill>
              </a:defRPr>
            </a:lvl1pPr>
            <a:lvl2pPr marL="571180" indent="0">
              <a:buNone/>
              <a:defRPr sz="2499">
                <a:solidFill>
                  <a:schemeClr val="tx1">
                    <a:tint val="75000"/>
                  </a:schemeClr>
                </a:solidFill>
              </a:defRPr>
            </a:lvl2pPr>
            <a:lvl3pPr marL="1142360" indent="0">
              <a:buNone/>
              <a:defRPr sz="2249">
                <a:solidFill>
                  <a:schemeClr val="tx1">
                    <a:tint val="75000"/>
                  </a:schemeClr>
                </a:solidFill>
              </a:defRPr>
            </a:lvl3pPr>
            <a:lvl4pPr marL="171354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4pPr>
            <a:lvl5pPr marL="228472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5pPr>
            <a:lvl6pPr marL="285590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6pPr>
            <a:lvl7pPr marL="342708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7pPr>
            <a:lvl8pPr marL="399826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8pPr>
            <a:lvl9pPr marL="456944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5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0764"/>
            <a:ext cx="5181600" cy="54361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80764"/>
            <a:ext cx="5181600" cy="54361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863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6155"/>
            <a:ext cx="10515600" cy="165603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00286"/>
            <a:ext cx="5157787" cy="1029318"/>
          </a:xfrm>
        </p:spPr>
        <p:txBody>
          <a:bodyPr anchor="b"/>
          <a:lstStyle>
            <a:lvl1pPr marL="0" indent="0">
              <a:buNone/>
              <a:defRPr sz="2998" b="1"/>
            </a:lvl1pPr>
            <a:lvl2pPr marL="571180" indent="0">
              <a:buNone/>
              <a:defRPr sz="2499" b="1"/>
            </a:lvl2pPr>
            <a:lvl3pPr marL="1142360" indent="0">
              <a:buNone/>
              <a:defRPr sz="2249" b="1"/>
            </a:lvl3pPr>
            <a:lvl4pPr marL="1713540" indent="0">
              <a:buNone/>
              <a:defRPr sz="1999" b="1"/>
            </a:lvl4pPr>
            <a:lvl5pPr marL="2284720" indent="0">
              <a:buNone/>
              <a:defRPr sz="1999" b="1"/>
            </a:lvl5pPr>
            <a:lvl6pPr marL="2855900" indent="0">
              <a:buNone/>
              <a:defRPr sz="1999" b="1"/>
            </a:lvl6pPr>
            <a:lvl7pPr marL="3427080" indent="0">
              <a:buNone/>
              <a:defRPr sz="1999" b="1"/>
            </a:lvl7pPr>
            <a:lvl8pPr marL="3998260" indent="0">
              <a:buNone/>
              <a:defRPr sz="1999" b="1"/>
            </a:lvl8pPr>
            <a:lvl9pPr marL="4569440" indent="0">
              <a:buNone/>
              <a:defRPr sz="199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29604"/>
            <a:ext cx="5157787" cy="46031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00286"/>
            <a:ext cx="5183188" cy="1029318"/>
          </a:xfrm>
        </p:spPr>
        <p:txBody>
          <a:bodyPr anchor="b"/>
          <a:lstStyle>
            <a:lvl1pPr marL="0" indent="0">
              <a:buNone/>
              <a:defRPr sz="2998" b="1"/>
            </a:lvl1pPr>
            <a:lvl2pPr marL="571180" indent="0">
              <a:buNone/>
              <a:defRPr sz="2499" b="1"/>
            </a:lvl2pPr>
            <a:lvl3pPr marL="1142360" indent="0">
              <a:buNone/>
              <a:defRPr sz="2249" b="1"/>
            </a:lvl3pPr>
            <a:lvl4pPr marL="1713540" indent="0">
              <a:buNone/>
              <a:defRPr sz="1999" b="1"/>
            </a:lvl4pPr>
            <a:lvl5pPr marL="2284720" indent="0">
              <a:buNone/>
              <a:defRPr sz="1999" b="1"/>
            </a:lvl5pPr>
            <a:lvl6pPr marL="2855900" indent="0">
              <a:buNone/>
              <a:defRPr sz="1999" b="1"/>
            </a:lvl6pPr>
            <a:lvl7pPr marL="3427080" indent="0">
              <a:buNone/>
              <a:defRPr sz="1999" b="1"/>
            </a:lvl7pPr>
            <a:lvl8pPr marL="3998260" indent="0">
              <a:buNone/>
              <a:defRPr sz="1999" b="1"/>
            </a:lvl8pPr>
            <a:lvl9pPr marL="4569440" indent="0">
              <a:buNone/>
              <a:defRPr sz="199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29604"/>
            <a:ext cx="5183188" cy="46031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16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83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700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182"/>
            <a:ext cx="3932237" cy="1999139"/>
          </a:xfrm>
        </p:spPr>
        <p:txBody>
          <a:bodyPr anchor="b"/>
          <a:lstStyle>
            <a:lvl1pPr>
              <a:defRPr sz="39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33598"/>
            <a:ext cx="6172200" cy="6088647"/>
          </a:xfrm>
        </p:spPr>
        <p:txBody>
          <a:bodyPr/>
          <a:lstStyle>
            <a:lvl1pPr>
              <a:defRPr sz="3998"/>
            </a:lvl1pPr>
            <a:lvl2pPr>
              <a:defRPr sz="3498"/>
            </a:lvl2pPr>
            <a:lvl3pPr>
              <a:defRPr sz="2998"/>
            </a:lvl3pPr>
            <a:lvl4pPr>
              <a:defRPr sz="2499"/>
            </a:lvl4pPr>
            <a:lvl5pPr>
              <a:defRPr sz="2499"/>
            </a:lvl5pPr>
            <a:lvl6pPr>
              <a:defRPr sz="2499"/>
            </a:lvl6pPr>
            <a:lvl7pPr>
              <a:defRPr sz="2499"/>
            </a:lvl7pPr>
            <a:lvl8pPr>
              <a:defRPr sz="2499"/>
            </a:lvl8pPr>
            <a:lvl9pPr>
              <a:defRPr sz="24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0322"/>
            <a:ext cx="3932237" cy="4761838"/>
          </a:xfrm>
        </p:spPr>
        <p:txBody>
          <a:bodyPr/>
          <a:lstStyle>
            <a:lvl1pPr marL="0" indent="0">
              <a:buNone/>
              <a:defRPr sz="1999"/>
            </a:lvl1pPr>
            <a:lvl2pPr marL="571180" indent="0">
              <a:buNone/>
              <a:defRPr sz="1749"/>
            </a:lvl2pPr>
            <a:lvl3pPr marL="1142360" indent="0">
              <a:buNone/>
              <a:defRPr sz="1499"/>
            </a:lvl3pPr>
            <a:lvl4pPr marL="1713540" indent="0">
              <a:buNone/>
              <a:defRPr sz="1249"/>
            </a:lvl4pPr>
            <a:lvl5pPr marL="2284720" indent="0">
              <a:buNone/>
              <a:defRPr sz="1249"/>
            </a:lvl5pPr>
            <a:lvl6pPr marL="2855900" indent="0">
              <a:buNone/>
              <a:defRPr sz="1249"/>
            </a:lvl6pPr>
            <a:lvl7pPr marL="3427080" indent="0">
              <a:buNone/>
              <a:defRPr sz="1249"/>
            </a:lvl7pPr>
            <a:lvl8pPr marL="3998260" indent="0">
              <a:buNone/>
              <a:defRPr sz="1249"/>
            </a:lvl8pPr>
            <a:lvl9pPr marL="4569440" indent="0">
              <a:buNone/>
              <a:defRPr sz="124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91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182"/>
            <a:ext cx="3932237" cy="1999139"/>
          </a:xfrm>
        </p:spPr>
        <p:txBody>
          <a:bodyPr anchor="b"/>
          <a:lstStyle>
            <a:lvl1pPr>
              <a:defRPr sz="39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33598"/>
            <a:ext cx="6172200" cy="6088647"/>
          </a:xfrm>
        </p:spPr>
        <p:txBody>
          <a:bodyPr anchor="t"/>
          <a:lstStyle>
            <a:lvl1pPr marL="0" indent="0">
              <a:buNone/>
              <a:defRPr sz="3998"/>
            </a:lvl1pPr>
            <a:lvl2pPr marL="571180" indent="0">
              <a:buNone/>
              <a:defRPr sz="3498"/>
            </a:lvl2pPr>
            <a:lvl3pPr marL="1142360" indent="0">
              <a:buNone/>
              <a:defRPr sz="2998"/>
            </a:lvl3pPr>
            <a:lvl4pPr marL="1713540" indent="0">
              <a:buNone/>
              <a:defRPr sz="2499"/>
            </a:lvl4pPr>
            <a:lvl5pPr marL="2284720" indent="0">
              <a:buNone/>
              <a:defRPr sz="2499"/>
            </a:lvl5pPr>
            <a:lvl6pPr marL="2855900" indent="0">
              <a:buNone/>
              <a:defRPr sz="2499"/>
            </a:lvl6pPr>
            <a:lvl7pPr marL="3427080" indent="0">
              <a:buNone/>
              <a:defRPr sz="2499"/>
            </a:lvl7pPr>
            <a:lvl8pPr marL="3998260" indent="0">
              <a:buNone/>
              <a:defRPr sz="2499"/>
            </a:lvl8pPr>
            <a:lvl9pPr marL="4569440" indent="0">
              <a:buNone/>
              <a:defRPr sz="2499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0322"/>
            <a:ext cx="3932237" cy="4761838"/>
          </a:xfrm>
        </p:spPr>
        <p:txBody>
          <a:bodyPr/>
          <a:lstStyle>
            <a:lvl1pPr marL="0" indent="0">
              <a:buNone/>
              <a:defRPr sz="1999"/>
            </a:lvl1pPr>
            <a:lvl2pPr marL="571180" indent="0">
              <a:buNone/>
              <a:defRPr sz="1749"/>
            </a:lvl2pPr>
            <a:lvl3pPr marL="1142360" indent="0">
              <a:buNone/>
              <a:defRPr sz="1499"/>
            </a:lvl3pPr>
            <a:lvl4pPr marL="1713540" indent="0">
              <a:buNone/>
              <a:defRPr sz="1249"/>
            </a:lvl4pPr>
            <a:lvl5pPr marL="2284720" indent="0">
              <a:buNone/>
              <a:defRPr sz="1249"/>
            </a:lvl5pPr>
            <a:lvl6pPr marL="2855900" indent="0">
              <a:buNone/>
              <a:defRPr sz="1249"/>
            </a:lvl6pPr>
            <a:lvl7pPr marL="3427080" indent="0">
              <a:buNone/>
              <a:defRPr sz="1249"/>
            </a:lvl7pPr>
            <a:lvl8pPr marL="3998260" indent="0">
              <a:buNone/>
              <a:defRPr sz="1249"/>
            </a:lvl8pPr>
            <a:lvl9pPr marL="4569440" indent="0">
              <a:buNone/>
              <a:defRPr sz="124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6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6155"/>
            <a:ext cx="10515600" cy="1656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0764"/>
            <a:ext cx="10515600" cy="543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941026"/>
            <a:ext cx="2743200" cy="456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DB3-0AD4-484D-8AAB-68044CC70F06}" type="datetimeFigureOut">
              <a:rPr lang="de-CH" smtClean="0"/>
              <a:t>17.08.2020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941026"/>
            <a:ext cx="4114800" cy="456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941026"/>
            <a:ext cx="2743200" cy="456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2E58-3441-42DC-AE87-0945D803903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8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2360" rtl="0" eaLnBrk="1" latinLnBrk="0" hangingPunct="1">
        <a:lnSpc>
          <a:spcPct val="90000"/>
        </a:lnSpc>
        <a:spcBef>
          <a:spcPct val="0"/>
        </a:spcBef>
        <a:buNone/>
        <a:defRPr sz="5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590" indent="-285590" algn="l" defTabSz="1142360" rtl="0" eaLnBrk="1" latinLnBrk="0" hangingPunct="1">
        <a:lnSpc>
          <a:spcPct val="90000"/>
        </a:lnSpc>
        <a:spcBef>
          <a:spcPts val="1249"/>
        </a:spcBef>
        <a:buFont typeface="Arial" panose="020B0604020202020204" pitchFamily="34" charset="0"/>
        <a:buChar char="•"/>
        <a:defRPr sz="3498" kern="1200">
          <a:solidFill>
            <a:schemeClr val="tx1"/>
          </a:solidFill>
          <a:latin typeface="+mn-lt"/>
          <a:ea typeface="+mn-ea"/>
          <a:cs typeface="+mn-cs"/>
        </a:defRPr>
      </a:lvl1pPr>
      <a:lvl2pPr marL="856770" indent="-285590" algn="l" defTabSz="114236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998" kern="1200">
          <a:solidFill>
            <a:schemeClr val="tx1"/>
          </a:solidFill>
          <a:latin typeface="+mn-lt"/>
          <a:ea typeface="+mn-ea"/>
          <a:cs typeface="+mn-cs"/>
        </a:defRPr>
      </a:lvl2pPr>
      <a:lvl3pPr marL="1427950" indent="-285590" algn="l" defTabSz="114236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3pPr>
      <a:lvl4pPr marL="1999130" indent="-285590" algn="l" defTabSz="114236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4pPr>
      <a:lvl5pPr marL="2570310" indent="-285590" algn="l" defTabSz="114236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5pPr>
      <a:lvl6pPr marL="3141490" indent="-285590" algn="l" defTabSz="114236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6pPr>
      <a:lvl7pPr marL="3712670" indent="-285590" algn="l" defTabSz="114236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7pPr>
      <a:lvl8pPr marL="4283850" indent="-285590" algn="l" defTabSz="114236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8pPr>
      <a:lvl9pPr marL="4855030" indent="-285590" algn="l" defTabSz="114236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360" rtl="0" eaLnBrk="1" latinLnBrk="0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1pPr>
      <a:lvl2pPr marL="571180" algn="l" defTabSz="1142360" rtl="0" eaLnBrk="1" latinLnBrk="0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0" algn="l" defTabSz="1142360" rtl="0" eaLnBrk="1" latinLnBrk="0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3pPr>
      <a:lvl4pPr marL="1713540" algn="l" defTabSz="1142360" rtl="0" eaLnBrk="1" latinLnBrk="0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4pPr>
      <a:lvl5pPr marL="2284720" algn="l" defTabSz="1142360" rtl="0" eaLnBrk="1" latinLnBrk="0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5pPr>
      <a:lvl6pPr marL="2855900" algn="l" defTabSz="1142360" rtl="0" eaLnBrk="1" latinLnBrk="0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6pPr>
      <a:lvl7pPr marL="3427080" algn="l" defTabSz="1142360" rtl="0" eaLnBrk="1" latinLnBrk="0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7pPr>
      <a:lvl8pPr marL="3998260" algn="l" defTabSz="1142360" rtl="0" eaLnBrk="1" latinLnBrk="0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8pPr>
      <a:lvl9pPr marL="4569440" algn="l" defTabSz="1142360" rtl="0" eaLnBrk="1" latinLnBrk="0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6.jpg"/><Relationship Id="rId26" Type="http://schemas.openxmlformats.org/officeDocument/2006/relationships/image" Target="../media/image24.png"/><Relationship Id="rId39" Type="http://schemas.openxmlformats.org/officeDocument/2006/relationships/image" Target="../media/image35.jpg"/><Relationship Id="rId21" Type="http://schemas.openxmlformats.org/officeDocument/2006/relationships/image" Target="../media/image19.jpg"/><Relationship Id="rId34" Type="http://schemas.openxmlformats.org/officeDocument/2006/relationships/image" Target="../media/image30.jpg"/><Relationship Id="rId42" Type="http://schemas.openxmlformats.org/officeDocument/2006/relationships/image" Target="../media/image38.jpg"/><Relationship Id="rId47" Type="http://schemas.openxmlformats.org/officeDocument/2006/relationships/image" Target="../media/image43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6" Type="http://schemas.openxmlformats.org/officeDocument/2006/relationships/image" Target="../media/image14.jpg"/><Relationship Id="rId29" Type="http://schemas.microsoft.com/office/2007/relationships/hdphoto" Target="../media/hdphoto3.wdp"/><Relationship Id="rId11" Type="http://schemas.openxmlformats.org/officeDocument/2006/relationships/image" Target="../media/image10.jpg"/><Relationship Id="rId24" Type="http://schemas.openxmlformats.org/officeDocument/2006/relationships/image" Target="../media/image22.jpg"/><Relationship Id="rId32" Type="http://schemas.openxmlformats.org/officeDocument/2006/relationships/image" Target="../media/image28.jpg"/><Relationship Id="rId37" Type="http://schemas.openxmlformats.org/officeDocument/2006/relationships/image" Target="../media/image33.jpg"/><Relationship Id="rId40" Type="http://schemas.openxmlformats.org/officeDocument/2006/relationships/image" Target="../media/image36.jpg"/><Relationship Id="rId45" Type="http://schemas.openxmlformats.org/officeDocument/2006/relationships/image" Target="../media/image41.jpg"/><Relationship Id="rId5" Type="http://schemas.openxmlformats.org/officeDocument/2006/relationships/image" Target="../media/image4.jpg"/><Relationship Id="rId15" Type="http://schemas.microsoft.com/office/2007/relationships/hdphoto" Target="../media/hdphoto1.wdp"/><Relationship Id="rId23" Type="http://schemas.openxmlformats.org/officeDocument/2006/relationships/image" Target="../media/image21.jpg"/><Relationship Id="rId28" Type="http://schemas.openxmlformats.org/officeDocument/2006/relationships/image" Target="../media/image25.png"/><Relationship Id="rId36" Type="http://schemas.openxmlformats.org/officeDocument/2006/relationships/image" Target="../media/image32.jpg"/><Relationship Id="rId49" Type="http://schemas.openxmlformats.org/officeDocument/2006/relationships/image" Target="../media/image45.jpg"/><Relationship Id="rId10" Type="http://schemas.openxmlformats.org/officeDocument/2006/relationships/image" Target="../media/image9.jpg"/><Relationship Id="rId19" Type="http://schemas.openxmlformats.org/officeDocument/2006/relationships/image" Target="../media/image17.jpg"/><Relationship Id="rId31" Type="http://schemas.openxmlformats.org/officeDocument/2006/relationships/image" Target="../media/image27.jpg"/><Relationship Id="rId44" Type="http://schemas.openxmlformats.org/officeDocument/2006/relationships/image" Target="../media/image4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0.jpg"/><Relationship Id="rId27" Type="http://schemas.microsoft.com/office/2007/relationships/hdphoto" Target="../media/hdphoto2.wdp"/><Relationship Id="rId30" Type="http://schemas.openxmlformats.org/officeDocument/2006/relationships/image" Target="../media/image26.jpg"/><Relationship Id="rId35" Type="http://schemas.openxmlformats.org/officeDocument/2006/relationships/image" Target="../media/image31.jpg"/><Relationship Id="rId43" Type="http://schemas.openxmlformats.org/officeDocument/2006/relationships/image" Target="../media/image39.jpg"/><Relationship Id="rId48" Type="http://schemas.openxmlformats.org/officeDocument/2006/relationships/image" Target="../media/image44.jpg"/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12" Type="http://schemas.openxmlformats.org/officeDocument/2006/relationships/image" Target="../media/image11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29.jpg"/><Relationship Id="rId38" Type="http://schemas.openxmlformats.org/officeDocument/2006/relationships/image" Target="../media/image34.jpg"/><Relationship Id="rId46" Type="http://schemas.openxmlformats.org/officeDocument/2006/relationships/image" Target="../media/image42.jpg"/><Relationship Id="rId20" Type="http://schemas.openxmlformats.org/officeDocument/2006/relationships/image" Target="../media/image18.jpg"/><Relationship Id="rId41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jpg"/><Relationship Id="rId18" Type="http://schemas.openxmlformats.org/officeDocument/2006/relationships/image" Target="../media/image53.jpg"/><Relationship Id="rId26" Type="http://schemas.openxmlformats.org/officeDocument/2006/relationships/image" Target="../media/image61.jpg"/><Relationship Id="rId39" Type="http://schemas.openxmlformats.org/officeDocument/2006/relationships/image" Target="../media/image72.jpg"/><Relationship Id="rId21" Type="http://schemas.openxmlformats.org/officeDocument/2006/relationships/image" Target="../media/image56.jpg"/><Relationship Id="rId34" Type="http://schemas.openxmlformats.org/officeDocument/2006/relationships/image" Target="../media/image68.jpg"/><Relationship Id="rId42" Type="http://schemas.openxmlformats.org/officeDocument/2006/relationships/image" Target="../media/image75.jpg"/><Relationship Id="rId47" Type="http://schemas.openxmlformats.org/officeDocument/2006/relationships/image" Target="../media/image80.jpg"/><Relationship Id="rId50" Type="http://schemas.openxmlformats.org/officeDocument/2006/relationships/image" Target="../media/image82.jpg"/><Relationship Id="rId7" Type="http://schemas.microsoft.com/office/2007/relationships/hdphoto" Target="../media/hdphoto2.wdp"/><Relationship Id="rId2" Type="http://schemas.openxmlformats.org/officeDocument/2006/relationships/image" Target="../media/image2.jpg"/><Relationship Id="rId16" Type="http://schemas.openxmlformats.org/officeDocument/2006/relationships/image" Target="../media/image51.jpg"/><Relationship Id="rId29" Type="http://schemas.openxmlformats.org/officeDocument/2006/relationships/image" Target="../media/image36.jpg"/><Relationship Id="rId11" Type="http://schemas.openxmlformats.org/officeDocument/2006/relationships/image" Target="../media/image46.jpg"/><Relationship Id="rId24" Type="http://schemas.openxmlformats.org/officeDocument/2006/relationships/image" Target="../media/image59.jpg"/><Relationship Id="rId32" Type="http://schemas.openxmlformats.org/officeDocument/2006/relationships/image" Target="../media/image66.jpg"/><Relationship Id="rId37" Type="http://schemas.openxmlformats.org/officeDocument/2006/relationships/image" Target="../media/image70.jpg"/><Relationship Id="rId40" Type="http://schemas.openxmlformats.org/officeDocument/2006/relationships/image" Target="../media/image73.jpg"/><Relationship Id="rId45" Type="http://schemas.openxmlformats.org/officeDocument/2006/relationships/image" Target="../media/image78.jpg"/><Relationship Id="rId5" Type="http://schemas.microsoft.com/office/2007/relationships/hdphoto" Target="../media/hdphoto1.wdp"/><Relationship Id="rId15" Type="http://schemas.openxmlformats.org/officeDocument/2006/relationships/image" Target="../media/image50.jpg"/><Relationship Id="rId23" Type="http://schemas.openxmlformats.org/officeDocument/2006/relationships/image" Target="../media/image58.jpg"/><Relationship Id="rId28" Type="http://schemas.openxmlformats.org/officeDocument/2006/relationships/image" Target="../media/image63.jpg"/><Relationship Id="rId36" Type="http://schemas.openxmlformats.org/officeDocument/2006/relationships/image" Target="../media/image69.jpg"/><Relationship Id="rId49" Type="http://schemas.openxmlformats.org/officeDocument/2006/relationships/image" Target="../media/image81.jpg"/><Relationship Id="rId10" Type="http://schemas.openxmlformats.org/officeDocument/2006/relationships/image" Target="../media/image26.jpg"/><Relationship Id="rId19" Type="http://schemas.openxmlformats.org/officeDocument/2006/relationships/image" Target="../media/image54.jpg"/><Relationship Id="rId31" Type="http://schemas.openxmlformats.org/officeDocument/2006/relationships/image" Target="../media/image65.jpg"/><Relationship Id="rId44" Type="http://schemas.openxmlformats.org/officeDocument/2006/relationships/image" Target="../media/image77.jpg"/><Relationship Id="rId4" Type="http://schemas.openxmlformats.org/officeDocument/2006/relationships/image" Target="../media/image13.png"/><Relationship Id="rId9" Type="http://schemas.microsoft.com/office/2007/relationships/hdphoto" Target="../media/hdphoto3.wdp"/><Relationship Id="rId14" Type="http://schemas.openxmlformats.org/officeDocument/2006/relationships/image" Target="../media/image49.jpg"/><Relationship Id="rId22" Type="http://schemas.openxmlformats.org/officeDocument/2006/relationships/image" Target="../media/image57.jpg"/><Relationship Id="rId27" Type="http://schemas.openxmlformats.org/officeDocument/2006/relationships/image" Target="../media/image62.jpg"/><Relationship Id="rId30" Type="http://schemas.openxmlformats.org/officeDocument/2006/relationships/image" Target="../media/image64.jpg"/><Relationship Id="rId35" Type="http://schemas.openxmlformats.org/officeDocument/2006/relationships/image" Target="../media/image3.jpg"/><Relationship Id="rId43" Type="http://schemas.openxmlformats.org/officeDocument/2006/relationships/image" Target="../media/image76.jpg"/><Relationship Id="rId48" Type="http://schemas.openxmlformats.org/officeDocument/2006/relationships/image" Target="../media/image15.jpg"/><Relationship Id="rId8" Type="http://schemas.openxmlformats.org/officeDocument/2006/relationships/image" Target="../media/image25.png"/><Relationship Id="rId51" Type="http://schemas.openxmlformats.org/officeDocument/2006/relationships/image" Target="../media/image83.jpg"/><Relationship Id="rId3" Type="http://schemas.openxmlformats.org/officeDocument/2006/relationships/image" Target="../media/image12.jpg"/><Relationship Id="rId12" Type="http://schemas.openxmlformats.org/officeDocument/2006/relationships/image" Target="../media/image47.jpg"/><Relationship Id="rId17" Type="http://schemas.openxmlformats.org/officeDocument/2006/relationships/image" Target="../media/image52.jpg"/><Relationship Id="rId25" Type="http://schemas.openxmlformats.org/officeDocument/2006/relationships/image" Target="../media/image60.jpg"/><Relationship Id="rId33" Type="http://schemas.openxmlformats.org/officeDocument/2006/relationships/image" Target="../media/image67.jpg"/><Relationship Id="rId38" Type="http://schemas.openxmlformats.org/officeDocument/2006/relationships/image" Target="../media/image71.jpg"/><Relationship Id="rId46" Type="http://schemas.openxmlformats.org/officeDocument/2006/relationships/image" Target="../media/image79.jpg"/><Relationship Id="rId20" Type="http://schemas.openxmlformats.org/officeDocument/2006/relationships/image" Target="../media/image55.jpg"/><Relationship Id="rId41" Type="http://schemas.openxmlformats.org/officeDocument/2006/relationships/image" Target="../media/image7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5.png"/><Relationship Id="rId3" Type="http://schemas.openxmlformats.org/officeDocument/2006/relationships/image" Target="../media/image85.jpg"/><Relationship Id="rId7" Type="http://schemas.openxmlformats.org/officeDocument/2006/relationships/image" Target="../media/image89.jpg"/><Relationship Id="rId12" Type="http://schemas.microsoft.com/office/2007/relationships/hdphoto" Target="../media/hdphoto2.wdp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jpg"/><Relationship Id="rId11" Type="http://schemas.openxmlformats.org/officeDocument/2006/relationships/image" Target="../media/image24.png"/><Relationship Id="rId5" Type="http://schemas.openxmlformats.org/officeDocument/2006/relationships/image" Target="../media/image87.jpg"/><Relationship Id="rId10" Type="http://schemas.microsoft.com/office/2007/relationships/hdphoto" Target="../media/hdphoto1.wdp"/><Relationship Id="rId4" Type="http://schemas.openxmlformats.org/officeDocument/2006/relationships/image" Target="../media/image86.jpg"/><Relationship Id="rId9" Type="http://schemas.openxmlformats.org/officeDocument/2006/relationships/image" Target="../media/image13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5.png"/><Relationship Id="rId18" Type="http://schemas.openxmlformats.org/officeDocument/2006/relationships/image" Target="../media/image93.jpg"/><Relationship Id="rId3" Type="http://schemas.openxmlformats.org/officeDocument/2006/relationships/image" Target="../media/image85.jpg"/><Relationship Id="rId7" Type="http://schemas.openxmlformats.org/officeDocument/2006/relationships/image" Target="../media/image89.jpg"/><Relationship Id="rId12" Type="http://schemas.microsoft.com/office/2007/relationships/hdphoto" Target="../media/hdphoto2.wdp"/><Relationship Id="rId17" Type="http://schemas.openxmlformats.org/officeDocument/2006/relationships/image" Target="../media/image92.jpg"/><Relationship Id="rId2" Type="http://schemas.openxmlformats.org/officeDocument/2006/relationships/image" Target="../media/image84.jpg"/><Relationship Id="rId16" Type="http://schemas.openxmlformats.org/officeDocument/2006/relationships/image" Target="../media/image91.jpg"/><Relationship Id="rId20" Type="http://schemas.openxmlformats.org/officeDocument/2006/relationships/image" Target="../media/image9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jpg"/><Relationship Id="rId11" Type="http://schemas.openxmlformats.org/officeDocument/2006/relationships/image" Target="../media/image24.png"/><Relationship Id="rId5" Type="http://schemas.openxmlformats.org/officeDocument/2006/relationships/image" Target="../media/image87.jpg"/><Relationship Id="rId15" Type="http://schemas.openxmlformats.org/officeDocument/2006/relationships/image" Target="../media/image90.jpg"/><Relationship Id="rId10" Type="http://schemas.microsoft.com/office/2007/relationships/hdphoto" Target="../media/hdphoto1.wdp"/><Relationship Id="rId19" Type="http://schemas.openxmlformats.org/officeDocument/2006/relationships/image" Target="../media/image94.jpg"/><Relationship Id="rId4" Type="http://schemas.openxmlformats.org/officeDocument/2006/relationships/image" Target="../media/image86.jpg"/><Relationship Id="rId9" Type="http://schemas.openxmlformats.org/officeDocument/2006/relationships/image" Target="../media/image13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8187E-B08F-4D02-8892-B2DE4D9E7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Color palette search contrast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AB75FF-C599-4F0A-8448-8F349F50D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3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3BD63AE-28AA-446D-9223-2737C0EA6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81609"/>
              </p:ext>
            </p:extLst>
          </p:nvPr>
        </p:nvGraphicFramePr>
        <p:xfrm>
          <a:off x="207056" y="3630833"/>
          <a:ext cx="280208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791">
                  <a:extLst>
                    <a:ext uri="{9D8B030D-6E8A-4147-A177-3AD203B41FA5}">
                      <a16:colId xmlns:a16="http://schemas.microsoft.com/office/drawing/2014/main" val="110000893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44125724"/>
                    </a:ext>
                  </a:extLst>
                </a:gridCol>
                <a:gridCol w="1265694">
                  <a:extLst>
                    <a:ext uri="{9D8B030D-6E8A-4147-A177-3AD203B41FA5}">
                      <a16:colId xmlns:a16="http://schemas.microsoft.com/office/drawing/2014/main" val="20140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dirty="0"/>
                        <a:t>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4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3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6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0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4726"/>
                  </a:ext>
                </a:extLst>
              </a:tr>
            </a:tbl>
          </a:graphicData>
        </a:graphic>
      </p:graphicFrame>
      <p:pic>
        <p:nvPicPr>
          <p:cNvPr id="6" name="Grafik 5" descr="Ein Bild, das Monitor, Bildschirm, Fernsehen, Foto enthält.&#10;&#10;Automatisch generierte Beschreibung">
            <a:extLst>
              <a:ext uri="{FF2B5EF4-FFF2-40B4-BE49-F238E27FC236}">
                <a16:creationId xmlns:a16="http://schemas.microsoft.com/office/drawing/2014/main" id="{3B2476FA-0777-46C4-A4A0-CF0687B6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83" y="7436926"/>
            <a:ext cx="1080000" cy="720000"/>
          </a:xfrm>
          <a:prstGeom prst="rect">
            <a:avLst/>
          </a:prstGeom>
        </p:spPr>
      </p:pic>
      <p:pic>
        <p:nvPicPr>
          <p:cNvPr id="10" name="Grafik 9" descr="Ein Bild, das Foto, Mann, suchend, Frau enthält.&#10;&#10;Automatisch generierte Beschreibung">
            <a:extLst>
              <a:ext uri="{FF2B5EF4-FFF2-40B4-BE49-F238E27FC236}">
                <a16:creationId xmlns:a16="http://schemas.microsoft.com/office/drawing/2014/main" id="{23C6218B-7FB5-49D5-89B8-4241BB31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53" y="1055648"/>
            <a:ext cx="1080000" cy="720000"/>
          </a:xfrm>
          <a:prstGeom prst="rect">
            <a:avLst/>
          </a:prstGeom>
        </p:spPr>
      </p:pic>
      <p:pic>
        <p:nvPicPr>
          <p:cNvPr id="12" name="Grafik 11" descr="Ein Bild, das Bett, Tisch enthält.&#10;&#10;Automatisch generierte Beschreibung">
            <a:extLst>
              <a:ext uri="{FF2B5EF4-FFF2-40B4-BE49-F238E27FC236}">
                <a16:creationId xmlns:a16="http://schemas.microsoft.com/office/drawing/2014/main" id="{80F188B5-D82E-4D08-BBDD-5C733FDD2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66" y="1690405"/>
            <a:ext cx="1080000" cy="720000"/>
          </a:xfrm>
          <a:prstGeom prst="rect">
            <a:avLst/>
          </a:prstGeom>
        </p:spPr>
      </p:pic>
      <p:pic>
        <p:nvPicPr>
          <p:cNvPr id="14" name="Grafik 13" descr="Ein Bild, das Foto, Mann, Tisch, Frau enthält.&#10;&#10;Automatisch generierte Beschreibung">
            <a:extLst>
              <a:ext uri="{FF2B5EF4-FFF2-40B4-BE49-F238E27FC236}">
                <a16:creationId xmlns:a16="http://schemas.microsoft.com/office/drawing/2014/main" id="{591CEFB0-6DDD-4F53-A0E7-58319223F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79" y="2322428"/>
            <a:ext cx="1080000" cy="720000"/>
          </a:xfrm>
          <a:prstGeom prst="rect">
            <a:avLst/>
          </a:prstGeom>
        </p:spPr>
      </p:pic>
      <p:pic>
        <p:nvPicPr>
          <p:cNvPr id="16" name="Grafik 15" descr="Ein Bild, das Mann, Foto, Front, Fernsehen enthält.&#10;&#10;Automatisch generierte Beschreibung">
            <a:extLst>
              <a:ext uri="{FF2B5EF4-FFF2-40B4-BE49-F238E27FC236}">
                <a16:creationId xmlns:a16="http://schemas.microsoft.com/office/drawing/2014/main" id="{3E61B151-1E90-4E39-B116-EC0703B8F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79" y="2926703"/>
            <a:ext cx="1080000" cy="720000"/>
          </a:xfrm>
          <a:prstGeom prst="rect">
            <a:avLst/>
          </a:prstGeom>
        </p:spPr>
      </p:pic>
      <p:pic>
        <p:nvPicPr>
          <p:cNvPr id="18" name="Grafik 17" descr="Ein Bild, das Kleidung, Foto, Mann, stehend enthält.&#10;&#10;Automatisch generierte Beschreibung">
            <a:extLst>
              <a:ext uri="{FF2B5EF4-FFF2-40B4-BE49-F238E27FC236}">
                <a16:creationId xmlns:a16="http://schemas.microsoft.com/office/drawing/2014/main" id="{54B8D2B1-AF47-430F-BE92-F3BA19249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79" y="3566001"/>
            <a:ext cx="1080000" cy="720000"/>
          </a:xfrm>
          <a:prstGeom prst="rect">
            <a:avLst/>
          </a:prstGeom>
        </p:spPr>
      </p:pic>
      <p:pic>
        <p:nvPicPr>
          <p:cNvPr id="20" name="Grafik 19" descr="Ein Bild, das Foto, Mann, Front, stehend enthält.&#10;&#10;Automatisch generierte Beschreibung">
            <a:extLst>
              <a:ext uri="{FF2B5EF4-FFF2-40B4-BE49-F238E27FC236}">
                <a16:creationId xmlns:a16="http://schemas.microsoft.com/office/drawing/2014/main" id="{19B49985-F1B5-491C-9ABC-AD117D8D0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79" y="4228136"/>
            <a:ext cx="1080000" cy="720000"/>
          </a:xfrm>
          <a:prstGeom prst="rect">
            <a:avLst/>
          </a:prstGeom>
        </p:spPr>
      </p:pic>
      <p:pic>
        <p:nvPicPr>
          <p:cNvPr id="22" name="Grafik 21" descr="Ein Bild, das Foto, Bildschirm, sitzend, Mann enthält.&#10;&#10;Automatisch generierte Beschreibung">
            <a:extLst>
              <a:ext uri="{FF2B5EF4-FFF2-40B4-BE49-F238E27FC236}">
                <a16:creationId xmlns:a16="http://schemas.microsoft.com/office/drawing/2014/main" id="{EA26C0B7-CB81-4436-B849-E87CD908A6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79" y="4878007"/>
            <a:ext cx="1080000" cy="720000"/>
          </a:xfrm>
          <a:prstGeom prst="rect">
            <a:avLst/>
          </a:prstGeom>
        </p:spPr>
      </p:pic>
      <p:pic>
        <p:nvPicPr>
          <p:cNvPr id="24" name="Grafik 23" descr="Ein Bild, das Foto, Mann, Kuchen, Frau enthält.&#10;&#10;Automatisch generierte Beschreibung">
            <a:extLst>
              <a:ext uri="{FF2B5EF4-FFF2-40B4-BE49-F238E27FC236}">
                <a16:creationId xmlns:a16="http://schemas.microsoft.com/office/drawing/2014/main" id="{8A4625CE-987E-4E28-8F77-5AEA73798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79" y="5526994"/>
            <a:ext cx="1080000" cy="720000"/>
          </a:xfrm>
          <a:prstGeom prst="rect">
            <a:avLst/>
          </a:prstGeom>
        </p:spPr>
      </p:pic>
      <p:pic>
        <p:nvPicPr>
          <p:cNvPr id="26" name="Grafik 25" descr="Ein Bild, das Tisch, Bett, Raum enthält.&#10;&#10;Automatisch generierte Beschreibung">
            <a:extLst>
              <a:ext uri="{FF2B5EF4-FFF2-40B4-BE49-F238E27FC236}">
                <a16:creationId xmlns:a16="http://schemas.microsoft.com/office/drawing/2014/main" id="{75E28ECF-BD0D-462A-BA87-DC958CE180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80" y="6193830"/>
            <a:ext cx="1080001" cy="720000"/>
          </a:xfrm>
          <a:prstGeom prst="rect">
            <a:avLst/>
          </a:prstGeom>
        </p:spPr>
      </p:pic>
      <p:pic>
        <p:nvPicPr>
          <p:cNvPr id="28" name="Grafik 27" descr="Ein Bild, das Monitor, sitzend, Foto, Tisch enthält.&#10;&#10;Automatisch generierte Beschreibung">
            <a:extLst>
              <a:ext uri="{FF2B5EF4-FFF2-40B4-BE49-F238E27FC236}">
                <a16:creationId xmlns:a16="http://schemas.microsoft.com/office/drawing/2014/main" id="{935950DC-9E4E-4A72-AE83-2AF6114703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84" y="6798101"/>
            <a:ext cx="1080001" cy="720000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7A7A61D0-FE8D-4CB3-B343-0186008DB100}"/>
              </a:ext>
            </a:extLst>
          </p:cNvPr>
          <p:cNvSpPr/>
          <p:nvPr/>
        </p:nvSpPr>
        <p:spPr>
          <a:xfrm>
            <a:off x="78240" y="510402"/>
            <a:ext cx="149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Search query:</a:t>
            </a:r>
            <a:endParaRPr lang="de-CH" dirty="0"/>
          </a:p>
        </p:txBody>
      </p:sp>
      <p:graphicFrame>
        <p:nvGraphicFramePr>
          <p:cNvPr id="54" name="Tabelle 3">
            <a:extLst>
              <a:ext uri="{FF2B5EF4-FFF2-40B4-BE49-F238E27FC236}">
                <a16:creationId xmlns:a16="http://schemas.microsoft.com/office/drawing/2014/main" id="{2164EE57-A10A-4F1B-9A77-CDB145DFD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91976"/>
              </p:ext>
            </p:extLst>
          </p:nvPr>
        </p:nvGraphicFramePr>
        <p:xfrm>
          <a:off x="-6268442" y="4363080"/>
          <a:ext cx="611604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76">
                  <a:extLst>
                    <a:ext uri="{9D8B030D-6E8A-4147-A177-3AD203B41FA5}">
                      <a16:colId xmlns:a16="http://schemas.microsoft.com/office/drawing/2014/main" val="1100008936"/>
                    </a:ext>
                  </a:extLst>
                </a:gridCol>
                <a:gridCol w="3413670">
                  <a:extLst>
                    <a:ext uri="{9D8B030D-6E8A-4147-A177-3AD203B41FA5}">
                      <a16:colId xmlns:a16="http://schemas.microsoft.com/office/drawing/2014/main" val="1844125724"/>
                    </a:ext>
                  </a:extLst>
                </a:gridCol>
                <a:gridCol w="1977596">
                  <a:extLst>
                    <a:ext uri="{9D8B030D-6E8A-4147-A177-3AD203B41FA5}">
                      <a16:colId xmlns:a16="http://schemas.microsoft.com/office/drawing/2014/main" val="20140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45843_D0_100_lab_palette.jpg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45498_D0_100_lab_palette.jpg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45481_D0_100_lab_palette.jpg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45850_D0_100_lab_palette.jpg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4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45838_D0_100_lab_palette.jpg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45849_D0_100_lab_palette.jpg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45486_D0_100_lab_palette.jpg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3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45821_D0_100_lab_palette.jpg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6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45593_D0_100_lab_palette.jpg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45827_D0_100_lab_palette.jpg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0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45835_D0_100_lab_palette.jpg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4726"/>
                  </a:ext>
                </a:extLst>
              </a:tr>
            </a:tbl>
          </a:graphicData>
        </a:graphic>
      </p:graphicFrame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CC77966-0483-4527-9854-E276F842F83E}"/>
              </a:ext>
            </a:extLst>
          </p:cNvPr>
          <p:cNvGrpSpPr/>
          <p:nvPr/>
        </p:nvGrpSpPr>
        <p:grpSpPr>
          <a:xfrm>
            <a:off x="-152400" y="824092"/>
            <a:ext cx="2939977" cy="2373419"/>
            <a:chOff x="3577702" y="2245755"/>
            <a:chExt cx="2939977" cy="2373419"/>
          </a:xfrm>
        </p:grpSpPr>
        <p:pic>
          <p:nvPicPr>
            <p:cNvPr id="33" name="Grafik 32" descr="Ein Bild, das Fernsehen, Bildschirm, Monitor, Foto enthält.&#10;&#10;Automatisch generierte Beschreibung">
              <a:extLst>
                <a:ext uri="{FF2B5EF4-FFF2-40B4-BE49-F238E27FC236}">
                  <a16:creationId xmlns:a16="http://schemas.microsoft.com/office/drawing/2014/main" id="{2C04751F-45AA-4051-8BA7-D37D48A7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702" y="3899174"/>
              <a:ext cx="2939977" cy="720000"/>
            </a:xfrm>
            <a:prstGeom prst="rect">
              <a:avLst/>
            </a:prstGeom>
          </p:spPr>
        </p:pic>
        <p:grpSp>
          <p:nvGrpSpPr>
            <p:cNvPr id="55" name="Group 35">
              <a:extLst>
                <a:ext uri="{FF2B5EF4-FFF2-40B4-BE49-F238E27FC236}">
                  <a16:creationId xmlns:a16="http://schemas.microsoft.com/office/drawing/2014/main" id="{F31C0453-5C2C-4EDD-9B67-F79F2D1B4E15}"/>
                </a:ext>
              </a:extLst>
            </p:cNvPr>
            <p:cNvGrpSpPr/>
            <p:nvPr/>
          </p:nvGrpSpPr>
          <p:grpSpPr>
            <a:xfrm>
              <a:off x="3924458" y="2413859"/>
              <a:ext cx="2289912" cy="1576489"/>
              <a:chOff x="6772276" y="1301262"/>
              <a:chExt cx="3561616" cy="2144426"/>
            </a:xfrm>
          </p:grpSpPr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A8D4A51B-4315-4C51-8D40-0D2D4137B245}"/>
                  </a:ext>
                </a:extLst>
              </p:cNvPr>
              <p:cNvSpPr/>
              <p:nvPr/>
            </p:nvSpPr>
            <p:spPr>
              <a:xfrm>
                <a:off x="6772276" y="1301262"/>
                <a:ext cx="320674" cy="2103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10">
                <a:extLst>
                  <a:ext uri="{FF2B5EF4-FFF2-40B4-BE49-F238E27FC236}">
                    <a16:creationId xmlns:a16="http://schemas.microsoft.com/office/drawing/2014/main" id="{9B38BF4A-6CB9-4B58-9546-A04EAD6FDB61}"/>
                  </a:ext>
                </a:extLst>
              </p:cNvPr>
              <p:cNvSpPr/>
              <p:nvPr/>
            </p:nvSpPr>
            <p:spPr>
              <a:xfrm>
                <a:off x="10039350" y="1301262"/>
                <a:ext cx="294180" cy="2103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11">
                <a:extLst>
                  <a:ext uri="{FF2B5EF4-FFF2-40B4-BE49-F238E27FC236}">
                    <a16:creationId xmlns:a16="http://schemas.microsoft.com/office/drawing/2014/main" id="{BE2F7CC8-8D26-45E6-9A82-B495D3405969}"/>
                  </a:ext>
                </a:extLst>
              </p:cNvPr>
              <p:cNvSpPr/>
              <p:nvPr/>
            </p:nvSpPr>
            <p:spPr>
              <a:xfrm>
                <a:off x="6793523" y="1301262"/>
                <a:ext cx="3540369" cy="1173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12">
                <a:extLst>
                  <a:ext uri="{FF2B5EF4-FFF2-40B4-BE49-F238E27FC236}">
                    <a16:creationId xmlns:a16="http://schemas.microsoft.com/office/drawing/2014/main" id="{79749872-5E6B-4AFE-8006-6345911E726A}"/>
                  </a:ext>
                </a:extLst>
              </p:cNvPr>
              <p:cNvSpPr/>
              <p:nvPr/>
            </p:nvSpPr>
            <p:spPr>
              <a:xfrm>
                <a:off x="6793161" y="3328344"/>
                <a:ext cx="3540369" cy="1173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ounded Rectangle 14">
                <a:extLst>
                  <a:ext uri="{FF2B5EF4-FFF2-40B4-BE49-F238E27FC236}">
                    <a16:creationId xmlns:a16="http://schemas.microsoft.com/office/drawing/2014/main" id="{CBFAA8B7-E10E-41CF-B7C7-31B08E3A9A7B}"/>
                  </a:ext>
                </a:extLst>
              </p:cNvPr>
              <p:cNvSpPr/>
              <p:nvPr/>
            </p:nvSpPr>
            <p:spPr>
              <a:xfrm>
                <a:off x="6844590" y="145767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ounded Rectangle 15">
                <a:extLst>
                  <a:ext uri="{FF2B5EF4-FFF2-40B4-BE49-F238E27FC236}">
                    <a16:creationId xmlns:a16="http://schemas.microsoft.com/office/drawing/2014/main" id="{28561E24-766B-49E5-AACC-EDC7E0A34368}"/>
                  </a:ext>
                </a:extLst>
              </p:cNvPr>
              <p:cNvSpPr/>
              <p:nvPr/>
            </p:nvSpPr>
            <p:spPr>
              <a:xfrm>
                <a:off x="6844590" y="164712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ounded Rectangle 16">
                <a:extLst>
                  <a:ext uri="{FF2B5EF4-FFF2-40B4-BE49-F238E27FC236}">
                    <a16:creationId xmlns:a16="http://schemas.microsoft.com/office/drawing/2014/main" id="{B8D9B7A0-1DCA-40DD-9525-92D5F3A6AF72}"/>
                  </a:ext>
                </a:extLst>
              </p:cNvPr>
              <p:cNvSpPr/>
              <p:nvPr/>
            </p:nvSpPr>
            <p:spPr>
              <a:xfrm>
                <a:off x="6844590" y="183656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ounded Rectangle 17">
                <a:extLst>
                  <a:ext uri="{FF2B5EF4-FFF2-40B4-BE49-F238E27FC236}">
                    <a16:creationId xmlns:a16="http://schemas.microsoft.com/office/drawing/2014/main" id="{61D702F1-79D7-4556-A7F1-C93F950B7BAE}"/>
                  </a:ext>
                </a:extLst>
              </p:cNvPr>
              <p:cNvSpPr/>
              <p:nvPr/>
            </p:nvSpPr>
            <p:spPr>
              <a:xfrm>
                <a:off x="6844590" y="202601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ounded Rectangle 18">
                <a:extLst>
                  <a:ext uri="{FF2B5EF4-FFF2-40B4-BE49-F238E27FC236}">
                    <a16:creationId xmlns:a16="http://schemas.microsoft.com/office/drawing/2014/main" id="{4898F5D0-7083-4B3E-84A0-2F68011B8680}"/>
                  </a:ext>
                </a:extLst>
              </p:cNvPr>
              <p:cNvSpPr/>
              <p:nvPr/>
            </p:nvSpPr>
            <p:spPr>
              <a:xfrm>
                <a:off x="6844590" y="221545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ounded Rectangle 19">
                <a:extLst>
                  <a:ext uri="{FF2B5EF4-FFF2-40B4-BE49-F238E27FC236}">
                    <a16:creationId xmlns:a16="http://schemas.microsoft.com/office/drawing/2014/main" id="{6FBD52A1-546D-45A2-9A90-F092BDAC2C7E}"/>
                  </a:ext>
                </a:extLst>
              </p:cNvPr>
              <p:cNvSpPr/>
              <p:nvPr/>
            </p:nvSpPr>
            <p:spPr>
              <a:xfrm>
                <a:off x="6844590" y="240490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ounded Rectangle 20">
                <a:extLst>
                  <a:ext uri="{FF2B5EF4-FFF2-40B4-BE49-F238E27FC236}">
                    <a16:creationId xmlns:a16="http://schemas.microsoft.com/office/drawing/2014/main" id="{F1C04451-DB48-4A4D-896D-0B5737A84695}"/>
                  </a:ext>
                </a:extLst>
              </p:cNvPr>
              <p:cNvSpPr/>
              <p:nvPr/>
            </p:nvSpPr>
            <p:spPr>
              <a:xfrm>
                <a:off x="6844590" y="259434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ounded Rectangle 21">
                <a:extLst>
                  <a:ext uri="{FF2B5EF4-FFF2-40B4-BE49-F238E27FC236}">
                    <a16:creationId xmlns:a16="http://schemas.microsoft.com/office/drawing/2014/main" id="{348E3A63-62F2-4015-8894-C19C69D42A97}"/>
                  </a:ext>
                </a:extLst>
              </p:cNvPr>
              <p:cNvSpPr/>
              <p:nvPr/>
            </p:nvSpPr>
            <p:spPr>
              <a:xfrm>
                <a:off x="6844590" y="278379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ounded Rectangle 22">
                <a:extLst>
                  <a:ext uri="{FF2B5EF4-FFF2-40B4-BE49-F238E27FC236}">
                    <a16:creationId xmlns:a16="http://schemas.microsoft.com/office/drawing/2014/main" id="{25217849-7D80-46CB-BF8C-BEF7FCEC83D0}"/>
                  </a:ext>
                </a:extLst>
              </p:cNvPr>
              <p:cNvSpPr/>
              <p:nvPr/>
            </p:nvSpPr>
            <p:spPr>
              <a:xfrm>
                <a:off x="6844590" y="297323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ounded Rectangle 23">
                <a:extLst>
                  <a:ext uri="{FF2B5EF4-FFF2-40B4-BE49-F238E27FC236}">
                    <a16:creationId xmlns:a16="http://schemas.microsoft.com/office/drawing/2014/main" id="{B3E66292-42C4-4E22-99F6-5060138FB12F}"/>
                  </a:ext>
                </a:extLst>
              </p:cNvPr>
              <p:cNvSpPr/>
              <p:nvPr/>
            </p:nvSpPr>
            <p:spPr>
              <a:xfrm>
                <a:off x="6844590" y="316268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ounded Rectangle 25">
                <a:extLst>
                  <a:ext uri="{FF2B5EF4-FFF2-40B4-BE49-F238E27FC236}">
                    <a16:creationId xmlns:a16="http://schemas.microsoft.com/office/drawing/2014/main" id="{7372D041-8F7E-47C9-8395-73BE74510316}"/>
                  </a:ext>
                </a:extLst>
              </p:cNvPr>
              <p:cNvSpPr/>
              <p:nvPr/>
            </p:nvSpPr>
            <p:spPr>
              <a:xfrm>
                <a:off x="10098232" y="144561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ounded Rectangle 26">
                <a:extLst>
                  <a:ext uri="{FF2B5EF4-FFF2-40B4-BE49-F238E27FC236}">
                    <a16:creationId xmlns:a16="http://schemas.microsoft.com/office/drawing/2014/main" id="{5E777AF7-19A1-4AD2-B0DC-617CAA8986E7}"/>
                  </a:ext>
                </a:extLst>
              </p:cNvPr>
              <p:cNvSpPr/>
              <p:nvPr/>
            </p:nvSpPr>
            <p:spPr>
              <a:xfrm>
                <a:off x="10098232" y="163505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ounded Rectangle 27">
                <a:extLst>
                  <a:ext uri="{FF2B5EF4-FFF2-40B4-BE49-F238E27FC236}">
                    <a16:creationId xmlns:a16="http://schemas.microsoft.com/office/drawing/2014/main" id="{A2C66025-7039-46D6-8E50-F2AC1D7EC4E0}"/>
                  </a:ext>
                </a:extLst>
              </p:cNvPr>
              <p:cNvSpPr/>
              <p:nvPr/>
            </p:nvSpPr>
            <p:spPr>
              <a:xfrm>
                <a:off x="10098232" y="182450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ounded Rectangle 28">
                <a:extLst>
                  <a:ext uri="{FF2B5EF4-FFF2-40B4-BE49-F238E27FC236}">
                    <a16:creationId xmlns:a16="http://schemas.microsoft.com/office/drawing/2014/main" id="{48F9051F-2AB1-4240-BC4A-C48BC581CE37}"/>
                  </a:ext>
                </a:extLst>
              </p:cNvPr>
              <p:cNvSpPr/>
              <p:nvPr/>
            </p:nvSpPr>
            <p:spPr>
              <a:xfrm>
                <a:off x="10098232" y="201394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ounded Rectangle 29">
                <a:extLst>
                  <a:ext uri="{FF2B5EF4-FFF2-40B4-BE49-F238E27FC236}">
                    <a16:creationId xmlns:a16="http://schemas.microsoft.com/office/drawing/2014/main" id="{A2E702C7-14A8-4C26-86D9-D9378D67E53B}"/>
                  </a:ext>
                </a:extLst>
              </p:cNvPr>
              <p:cNvSpPr/>
              <p:nvPr/>
            </p:nvSpPr>
            <p:spPr>
              <a:xfrm>
                <a:off x="10098232" y="220339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ounded Rectangle 30">
                <a:extLst>
                  <a:ext uri="{FF2B5EF4-FFF2-40B4-BE49-F238E27FC236}">
                    <a16:creationId xmlns:a16="http://schemas.microsoft.com/office/drawing/2014/main" id="{ED9403C8-BE34-4AA8-9C3F-656250F10F41}"/>
                  </a:ext>
                </a:extLst>
              </p:cNvPr>
              <p:cNvSpPr/>
              <p:nvPr/>
            </p:nvSpPr>
            <p:spPr>
              <a:xfrm>
                <a:off x="10098232" y="239283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ounded Rectangle 31">
                <a:extLst>
                  <a:ext uri="{FF2B5EF4-FFF2-40B4-BE49-F238E27FC236}">
                    <a16:creationId xmlns:a16="http://schemas.microsoft.com/office/drawing/2014/main" id="{09AF6FED-D711-485C-BC9D-EB396972C2A0}"/>
                  </a:ext>
                </a:extLst>
              </p:cNvPr>
              <p:cNvSpPr/>
              <p:nvPr/>
            </p:nvSpPr>
            <p:spPr>
              <a:xfrm>
                <a:off x="10098232" y="258228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ounded Rectangle 32">
                <a:extLst>
                  <a:ext uri="{FF2B5EF4-FFF2-40B4-BE49-F238E27FC236}">
                    <a16:creationId xmlns:a16="http://schemas.microsoft.com/office/drawing/2014/main" id="{DE7AE498-B0CD-4E50-B2AE-9939FBBE5716}"/>
                  </a:ext>
                </a:extLst>
              </p:cNvPr>
              <p:cNvSpPr/>
              <p:nvPr/>
            </p:nvSpPr>
            <p:spPr>
              <a:xfrm>
                <a:off x="10098232" y="277172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ounded Rectangle 33">
                <a:extLst>
                  <a:ext uri="{FF2B5EF4-FFF2-40B4-BE49-F238E27FC236}">
                    <a16:creationId xmlns:a16="http://schemas.microsoft.com/office/drawing/2014/main" id="{9716B0C6-5414-4F51-96A5-D148CEB6D567}"/>
                  </a:ext>
                </a:extLst>
              </p:cNvPr>
              <p:cNvSpPr/>
              <p:nvPr/>
            </p:nvSpPr>
            <p:spPr>
              <a:xfrm>
                <a:off x="10098232" y="296117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ounded Rectangle 34">
                <a:extLst>
                  <a:ext uri="{FF2B5EF4-FFF2-40B4-BE49-F238E27FC236}">
                    <a16:creationId xmlns:a16="http://schemas.microsoft.com/office/drawing/2014/main" id="{74748CD9-AD8B-4A8E-96ED-B6F0B4C191DC}"/>
                  </a:ext>
                </a:extLst>
              </p:cNvPr>
              <p:cNvSpPr/>
              <p:nvPr/>
            </p:nvSpPr>
            <p:spPr>
              <a:xfrm>
                <a:off x="10098232" y="315061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Grafik 7" descr="Ein Bild, das Foto, Mann, suchend, Frau enthält.&#10;&#10;Automatisch generierte Beschreibung">
              <a:extLst>
                <a:ext uri="{FF2B5EF4-FFF2-40B4-BE49-F238E27FC236}">
                  <a16:creationId xmlns:a16="http://schemas.microsoft.com/office/drawing/2014/main" id="{8EC20429-528F-4D44-9BA7-47AE1D8C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702" y="2245755"/>
              <a:ext cx="2911873" cy="1922120"/>
            </a:xfrm>
            <a:prstGeom prst="rect">
              <a:avLst/>
            </a:prstGeom>
          </p:spPr>
        </p:pic>
      </p:grpSp>
      <p:sp>
        <p:nvSpPr>
          <p:cNvPr id="81" name="Rechteck 80">
            <a:extLst>
              <a:ext uri="{FF2B5EF4-FFF2-40B4-BE49-F238E27FC236}">
                <a16:creationId xmlns:a16="http://schemas.microsoft.com/office/drawing/2014/main" id="{AFE9E728-3F45-41E1-9971-863614EB32E0}"/>
              </a:ext>
            </a:extLst>
          </p:cNvPr>
          <p:cNvSpPr/>
          <p:nvPr/>
        </p:nvSpPr>
        <p:spPr>
          <a:xfrm>
            <a:off x="112166" y="3088797"/>
            <a:ext cx="319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/>
              <a:t>45843_D0_100_lab_palette.jpg </a:t>
            </a:r>
          </a:p>
        </p:txBody>
      </p:sp>
      <p:graphicFrame>
        <p:nvGraphicFramePr>
          <p:cNvPr id="82" name="Tabelle 3">
            <a:extLst>
              <a:ext uri="{FF2B5EF4-FFF2-40B4-BE49-F238E27FC236}">
                <a16:creationId xmlns:a16="http://schemas.microsoft.com/office/drawing/2014/main" id="{FB7668BA-95E7-4195-9E47-7C4658433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2674"/>
              </p:ext>
            </p:extLst>
          </p:nvPr>
        </p:nvGraphicFramePr>
        <p:xfrm>
          <a:off x="5769806" y="3612801"/>
          <a:ext cx="280208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791">
                  <a:extLst>
                    <a:ext uri="{9D8B030D-6E8A-4147-A177-3AD203B41FA5}">
                      <a16:colId xmlns:a16="http://schemas.microsoft.com/office/drawing/2014/main" val="110000893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44125724"/>
                    </a:ext>
                  </a:extLst>
                </a:gridCol>
                <a:gridCol w="1265694">
                  <a:extLst>
                    <a:ext uri="{9D8B030D-6E8A-4147-A177-3AD203B41FA5}">
                      <a16:colId xmlns:a16="http://schemas.microsoft.com/office/drawing/2014/main" val="20140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dirty="0"/>
                        <a:t>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4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3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6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0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4726"/>
                  </a:ext>
                </a:extLst>
              </a:tr>
            </a:tbl>
          </a:graphicData>
        </a:graphic>
      </p:graphicFrame>
      <p:sp>
        <p:nvSpPr>
          <p:cNvPr id="94" name="Rechteck 93">
            <a:extLst>
              <a:ext uri="{FF2B5EF4-FFF2-40B4-BE49-F238E27FC236}">
                <a16:creationId xmlns:a16="http://schemas.microsoft.com/office/drawing/2014/main" id="{838E8FA3-9813-42CA-BA47-3CA763DE4032}"/>
              </a:ext>
            </a:extLst>
          </p:cNvPr>
          <p:cNvSpPr/>
          <p:nvPr/>
        </p:nvSpPr>
        <p:spPr>
          <a:xfrm>
            <a:off x="5640990" y="492370"/>
            <a:ext cx="149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Search query:</a:t>
            </a:r>
            <a:endParaRPr lang="de-CH" dirty="0"/>
          </a:p>
        </p:txBody>
      </p:sp>
      <p:pic>
        <p:nvPicPr>
          <p:cNvPr id="95" name="Grafik 94" descr="Ein Bild, das Monitor, Bildschirm, Fernsehen, sitzend enthält.&#10;&#10;Automatisch generierte Beschreibung">
            <a:extLst>
              <a:ext uri="{FF2B5EF4-FFF2-40B4-BE49-F238E27FC236}">
                <a16:creationId xmlns:a16="http://schemas.microsoft.com/office/drawing/2014/main" id="{1B74F724-F9DA-4BFF-A8A8-3D967AC439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7459092"/>
            <a:ext cx="1080000" cy="720000"/>
          </a:xfrm>
          <a:prstGeom prst="rect">
            <a:avLst/>
          </a:prstGeom>
        </p:spPr>
      </p:pic>
      <p:pic>
        <p:nvPicPr>
          <p:cNvPr id="96" name="Grafik 95" descr="Ein Bild, das Fernsehen, Bildschirm, Monitor, Foto enthält.&#10;&#10;Automatisch generierte Beschreibung">
            <a:extLst>
              <a:ext uri="{FF2B5EF4-FFF2-40B4-BE49-F238E27FC236}">
                <a16:creationId xmlns:a16="http://schemas.microsoft.com/office/drawing/2014/main" id="{6B33F35A-98D2-4D13-A8E5-7C4EB16457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1082596"/>
            <a:ext cx="1080000" cy="720000"/>
          </a:xfrm>
          <a:prstGeom prst="rect">
            <a:avLst/>
          </a:prstGeom>
        </p:spPr>
      </p:pic>
      <p:pic>
        <p:nvPicPr>
          <p:cNvPr id="97" name="Grafik 96" descr="Ein Bild, das Monitor, Fernsehen, Bildschirm, Foto enthält.&#10;&#10;Automatisch generierte Beschreibung">
            <a:extLst>
              <a:ext uri="{FF2B5EF4-FFF2-40B4-BE49-F238E27FC236}">
                <a16:creationId xmlns:a16="http://schemas.microsoft.com/office/drawing/2014/main" id="{A2DA9122-E31A-45E3-98A4-D3A37B5C2A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1720246"/>
            <a:ext cx="1080000" cy="720000"/>
          </a:xfrm>
          <a:prstGeom prst="rect">
            <a:avLst/>
          </a:prstGeom>
        </p:spPr>
      </p:pic>
      <p:pic>
        <p:nvPicPr>
          <p:cNvPr id="98" name="Grafik 97" descr="Ein Bild, das Monitor, Fernsehen, Bildschirm, Foto enthält.&#10;&#10;Automatisch generierte Beschreibung">
            <a:extLst>
              <a:ext uri="{FF2B5EF4-FFF2-40B4-BE49-F238E27FC236}">
                <a16:creationId xmlns:a16="http://schemas.microsoft.com/office/drawing/2014/main" id="{97089CF7-E27F-4CC5-9247-20E6576AB9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2357896"/>
            <a:ext cx="1080000" cy="720000"/>
          </a:xfrm>
          <a:prstGeom prst="rect">
            <a:avLst/>
          </a:prstGeom>
        </p:spPr>
      </p:pic>
      <p:pic>
        <p:nvPicPr>
          <p:cNvPr id="99" name="Grafik 98" descr="Ein Bild, das Fernsehen, Bildschirm, Foto, Monitor enthält.&#10;&#10;Automatisch generierte Beschreibung">
            <a:extLst>
              <a:ext uri="{FF2B5EF4-FFF2-40B4-BE49-F238E27FC236}">
                <a16:creationId xmlns:a16="http://schemas.microsoft.com/office/drawing/2014/main" id="{30B295AF-BEDF-473B-B9D2-D22647A70F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2995546"/>
            <a:ext cx="1080000" cy="720000"/>
          </a:xfrm>
          <a:prstGeom prst="rect">
            <a:avLst/>
          </a:prstGeom>
        </p:spPr>
      </p:pic>
      <p:pic>
        <p:nvPicPr>
          <p:cNvPr id="100" name="Grafik 99" descr="Ein Bild, das Foto, Kamin, Monitor, Fernsehen enthält.&#10;&#10;Automatisch generierte Beschreibung">
            <a:extLst>
              <a:ext uri="{FF2B5EF4-FFF2-40B4-BE49-F238E27FC236}">
                <a16:creationId xmlns:a16="http://schemas.microsoft.com/office/drawing/2014/main" id="{0D8B8176-198A-4A53-B15B-4874561585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3633196"/>
            <a:ext cx="1080000" cy="720000"/>
          </a:xfrm>
          <a:prstGeom prst="rect">
            <a:avLst/>
          </a:prstGeom>
        </p:spPr>
      </p:pic>
      <p:pic>
        <p:nvPicPr>
          <p:cNvPr id="101" name="Grafik 100" descr="Ein Bild, das Fernsehen, Bildschirm, Monitor, Foto enthält.&#10;&#10;Automatisch generierte Beschreibung">
            <a:extLst>
              <a:ext uri="{FF2B5EF4-FFF2-40B4-BE49-F238E27FC236}">
                <a16:creationId xmlns:a16="http://schemas.microsoft.com/office/drawing/2014/main" id="{B7131B92-347B-4EF3-87A9-46720D95513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4270846"/>
            <a:ext cx="1080000" cy="720000"/>
          </a:xfrm>
          <a:prstGeom prst="rect">
            <a:avLst/>
          </a:prstGeom>
        </p:spPr>
      </p:pic>
      <p:pic>
        <p:nvPicPr>
          <p:cNvPr id="102" name="Grafik 101" descr="Ein Bild, das Fernsehen, Bildschirm, Monitor, Kamin enthält.&#10;&#10;Automatisch generierte Beschreibung">
            <a:extLst>
              <a:ext uri="{FF2B5EF4-FFF2-40B4-BE49-F238E27FC236}">
                <a16:creationId xmlns:a16="http://schemas.microsoft.com/office/drawing/2014/main" id="{98665F55-7EB1-444D-A167-68204C6C3C5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4908496"/>
            <a:ext cx="1080000" cy="720000"/>
          </a:xfrm>
          <a:prstGeom prst="rect">
            <a:avLst/>
          </a:prstGeom>
        </p:spPr>
      </p:pic>
      <p:pic>
        <p:nvPicPr>
          <p:cNvPr id="103" name="Grafik 102" descr="Ein Bild, das Fernsehen, Monitor, Bildschirm, Foto enthält.&#10;&#10;Automatisch generierte Beschreibung">
            <a:extLst>
              <a:ext uri="{FF2B5EF4-FFF2-40B4-BE49-F238E27FC236}">
                <a16:creationId xmlns:a16="http://schemas.microsoft.com/office/drawing/2014/main" id="{43B84F86-E0A9-4381-8D33-A5E169703C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5546146"/>
            <a:ext cx="1080000" cy="720000"/>
          </a:xfrm>
          <a:prstGeom prst="rect">
            <a:avLst/>
          </a:prstGeom>
        </p:spPr>
      </p:pic>
      <p:pic>
        <p:nvPicPr>
          <p:cNvPr id="104" name="Grafik 103" descr="Ein Bild, das Fernsehen, Bildschirm, Foto, Monitor enthält.&#10;&#10;Automatisch generierte Beschreibung">
            <a:extLst>
              <a:ext uri="{FF2B5EF4-FFF2-40B4-BE49-F238E27FC236}">
                <a16:creationId xmlns:a16="http://schemas.microsoft.com/office/drawing/2014/main" id="{DC14AD6A-FD94-40B1-9A61-5E36B1EB1B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6183796"/>
            <a:ext cx="1080000" cy="720000"/>
          </a:xfrm>
          <a:prstGeom prst="rect">
            <a:avLst/>
          </a:prstGeom>
        </p:spPr>
      </p:pic>
      <p:pic>
        <p:nvPicPr>
          <p:cNvPr id="105" name="Grafik 104" descr="Ein Bild, das Fernsehen, Bildschirm, Monitor, Tisch enthält.&#10;&#10;Automatisch generierte Beschreibung">
            <a:extLst>
              <a:ext uri="{FF2B5EF4-FFF2-40B4-BE49-F238E27FC236}">
                <a16:creationId xmlns:a16="http://schemas.microsoft.com/office/drawing/2014/main" id="{C0CAE8C2-5BB3-451E-8D01-D8DAFF6A33F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42" y="6821446"/>
            <a:ext cx="1080000" cy="720000"/>
          </a:xfrm>
          <a:prstGeom prst="rect">
            <a:avLst/>
          </a:prstGeom>
        </p:spPr>
      </p:pic>
      <p:grpSp>
        <p:nvGrpSpPr>
          <p:cNvPr id="108" name="Group 35">
            <a:extLst>
              <a:ext uri="{FF2B5EF4-FFF2-40B4-BE49-F238E27FC236}">
                <a16:creationId xmlns:a16="http://schemas.microsoft.com/office/drawing/2014/main" id="{FAADB808-DA70-4A9C-B7DC-30055B957D5F}"/>
              </a:ext>
            </a:extLst>
          </p:cNvPr>
          <p:cNvGrpSpPr/>
          <p:nvPr/>
        </p:nvGrpSpPr>
        <p:grpSpPr>
          <a:xfrm>
            <a:off x="5757106" y="974164"/>
            <a:ext cx="2289912" cy="1576489"/>
            <a:chOff x="6772276" y="1301262"/>
            <a:chExt cx="3561616" cy="2144426"/>
          </a:xfrm>
        </p:grpSpPr>
        <p:sp>
          <p:nvSpPr>
            <p:cNvPr id="110" name="Rectangle 9">
              <a:extLst>
                <a:ext uri="{FF2B5EF4-FFF2-40B4-BE49-F238E27FC236}">
                  <a16:creationId xmlns:a16="http://schemas.microsoft.com/office/drawing/2014/main" id="{8CB8288F-4432-4C88-8E18-BD0483810454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0">
              <a:extLst>
                <a:ext uri="{FF2B5EF4-FFF2-40B4-BE49-F238E27FC236}">
                  <a16:creationId xmlns:a16="http://schemas.microsoft.com/office/drawing/2014/main" id="{8DBD1D57-0753-49A9-88E8-8DD42B407370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">
              <a:extLst>
                <a:ext uri="{FF2B5EF4-FFF2-40B4-BE49-F238E27FC236}">
                  <a16:creationId xmlns:a16="http://schemas.microsoft.com/office/drawing/2014/main" id="{B9B06654-87C7-433B-8D5D-71BBE69E7F7F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2">
              <a:extLst>
                <a:ext uri="{FF2B5EF4-FFF2-40B4-BE49-F238E27FC236}">
                  <a16:creationId xmlns:a16="http://schemas.microsoft.com/office/drawing/2014/main" id="{A5E2EC2B-0040-4976-877E-85D712D8FC74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ounded Rectangle 14">
              <a:extLst>
                <a:ext uri="{FF2B5EF4-FFF2-40B4-BE49-F238E27FC236}">
                  <a16:creationId xmlns:a16="http://schemas.microsoft.com/office/drawing/2014/main" id="{CA1C4DC7-F8D5-4C8B-96FD-A67FD0C2CDF9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ounded Rectangle 15">
              <a:extLst>
                <a:ext uri="{FF2B5EF4-FFF2-40B4-BE49-F238E27FC236}">
                  <a16:creationId xmlns:a16="http://schemas.microsoft.com/office/drawing/2014/main" id="{70E20049-901F-4DF8-B8D1-C5B713EFDF26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ounded Rectangle 16">
              <a:extLst>
                <a:ext uri="{FF2B5EF4-FFF2-40B4-BE49-F238E27FC236}">
                  <a16:creationId xmlns:a16="http://schemas.microsoft.com/office/drawing/2014/main" id="{ACDB8A57-899E-4D15-8A47-BC9FBA96773F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ounded Rectangle 17">
              <a:extLst>
                <a:ext uri="{FF2B5EF4-FFF2-40B4-BE49-F238E27FC236}">
                  <a16:creationId xmlns:a16="http://schemas.microsoft.com/office/drawing/2014/main" id="{6FB6F445-859D-4AA2-8229-0990AC63E584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ounded Rectangle 18">
              <a:extLst>
                <a:ext uri="{FF2B5EF4-FFF2-40B4-BE49-F238E27FC236}">
                  <a16:creationId xmlns:a16="http://schemas.microsoft.com/office/drawing/2014/main" id="{B9E0C6E6-766A-44D2-BB20-046273205019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ounded Rectangle 19">
              <a:extLst>
                <a:ext uri="{FF2B5EF4-FFF2-40B4-BE49-F238E27FC236}">
                  <a16:creationId xmlns:a16="http://schemas.microsoft.com/office/drawing/2014/main" id="{9349164A-DD23-4C84-92A0-0A63D324AA9B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ounded Rectangle 20">
              <a:extLst>
                <a:ext uri="{FF2B5EF4-FFF2-40B4-BE49-F238E27FC236}">
                  <a16:creationId xmlns:a16="http://schemas.microsoft.com/office/drawing/2014/main" id="{D00CB91E-F379-4E40-ADA1-FDFB6A6F90BA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ounded Rectangle 21">
              <a:extLst>
                <a:ext uri="{FF2B5EF4-FFF2-40B4-BE49-F238E27FC236}">
                  <a16:creationId xmlns:a16="http://schemas.microsoft.com/office/drawing/2014/main" id="{CE9D359B-73FC-41A9-BCA6-47F6E765D26C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22">
              <a:extLst>
                <a:ext uri="{FF2B5EF4-FFF2-40B4-BE49-F238E27FC236}">
                  <a16:creationId xmlns:a16="http://schemas.microsoft.com/office/drawing/2014/main" id="{85F33042-3A12-4741-AFEB-AE0A14DDACD4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ounded Rectangle 23">
              <a:extLst>
                <a:ext uri="{FF2B5EF4-FFF2-40B4-BE49-F238E27FC236}">
                  <a16:creationId xmlns:a16="http://schemas.microsoft.com/office/drawing/2014/main" id="{4C9A337C-9443-417E-B0C0-B71A01FE5361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ounded Rectangle 25">
              <a:extLst>
                <a:ext uri="{FF2B5EF4-FFF2-40B4-BE49-F238E27FC236}">
                  <a16:creationId xmlns:a16="http://schemas.microsoft.com/office/drawing/2014/main" id="{80288FE8-5082-44C2-B822-77E99087B7C8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ounded Rectangle 26">
              <a:extLst>
                <a:ext uri="{FF2B5EF4-FFF2-40B4-BE49-F238E27FC236}">
                  <a16:creationId xmlns:a16="http://schemas.microsoft.com/office/drawing/2014/main" id="{C4336E23-A5A1-42C7-9E59-2A857C5D95E2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27">
              <a:extLst>
                <a:ext uri="{FF2B5EF4-FFF2-40B4-BE49-F238E27FC236}">
                  <a16:creationId xmlns:a16="http://schemas.microsoft.com/office/drawing/2014/main" id="{FBDB01F6-1530-49F8-A397-AE0EF83FECC2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ounded Rectangle 28">
              <a:extLst>
                <a:ext uri="{FF2B5EF4-FFF2-40B4-BE49-F238E27FC236}">
                  <a16:creationId xmlns:a16="http://schemas.microsoft.com/office/drawing/2014/main" id="{A55193FC-DD75-4E65-BA5E-58EFAF800681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ounded Rectangle 29">
              <a:extLst>
                <a:ext uri="{FF2B5EF4-FFF2-40B4-BE49-F238E27FC236}">
                  <a16:creationId xmlns:a16="http://schemas.microsoft.com/office/drawing/2014/main" id="{D4004F99-421D-4537-952E-A87E1BEFA853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ounded Rectangle 30">
              <a:extLst>
                <a:ext uri="{FF2B5EF4-FFF2-40B4-BE49-F238E27FC236}">
                  <a16:creationId xmlns:a16="http://schemas.microsoft.com/office/drawing/2014/main" id="{937EF5A7-2D25-4859-9A5A-54E50CD9EB4A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31">
              <a:extLst>
                <a:ext uri="{FF2B5EF4-FFF2-40B4-BE49-F238E27FC236}">
                  <a16:creationId xmlns:a16="http://schemas.microsoft.com/office/drawing/2014/main" id="{358C7B01-AD3B-492D-BF3F-D56FE8E35E59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ounded Rectangle 32">
              <a:extLst>
                <a:ext uri="{FF2B5EF4-FFF2-40B4-BE49-F238E27FC236}">
                  <a16:creationId xmlns:a16="http://schemas.microsoft.com/office/drawing/2014/main" id="{D736CE5E-4124-4A3C-9104-12AAB91E318E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ounded Rectangle 33">
              <a:extLst>
                <a:ext uri="{FF2B5EF4-FFF2-40B4-BE49-F238E27FC236}">
                  <a16:creationId xmlns:a16="http://schemas.microsoft.com/office/drawing/2014/main" id="{B2492EEE-F42F-4CCC-9F02-D7FB4FBD5347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34">
              <a:extLst>
                <a:ext uri="{FF2B5EF4-FFF2-40B4-BE49-F238E27FC236}">
                  <a16:creationId xmlns:a16="http://schemas.microsoft.com/office/drawing/2014/main" id="{9918F4A0-D4D1-416D-8BF3-66D55F51F244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hteck 133">
            <a:extLst>
              <a:ext uri="{FF2B5EF4-FFF2-40B4-BE49-F238E27FC236}">
                <a16:creationId xmlns:a16="http://schemas.microsoft.com/office/drawing/2014/main" id="{E2CFDF3E-EE80-4607-BB22-F4EF39045691}"/>
              </a:ext>
            </a:extLst>
          </p:cNvPr>
          <p:cNvSpPr/>
          <p:nvPr/>
        </p:nvSpPr>
        <p:spPr>
          <a:xfrm>
            <a:off x="5674916" y="3070765"/>
            <a:ext cx="319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/>
              <a:t>45505_D0_100_lab_palette.jpg</a:t>
            </a:r>
          </a:p>
        </p:txBody>
      </p:sp>
      <p:pic>
        <p:nvPicPr>
          <p:cNvPr id="137" name="Grafik 136" descr="Ein Bild, das Fernsehen, Kamin, Monitor, Bildschirm enthält.&#10;&#10;Automatisch generierte Beschreibung">
            <a:extLst>
              <a:ext uri="{FF2B5EF4-FFF2-40B4-BE49-F238E27FC236}">
                <a16:creationId xmlns:a16="http://schemas.microsoft.com/office/drawing/2014/main" id="{B89B7F5F-5A75-4AE6-B1AF-CAD0E639562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410" y="2399281"/>
            <a:ext cx="2999317" cy="878280"/>
          </a:xfrm>
          <a:prstGeom prst="rect">
            <a:avLst/>
          </a:prstGeom>
        </p:spPr>
      </p:pic>
      <p:pic>
        <p:nvPicPr>
          <p:cNvPr id="139" name="Grafik 138" descr="Ein Bild, das Foto, Frau, Mann, fahrend enthält.&#10;&#10;Automatisch generierte Beschreibung">
            <a:extLst>
              <a:ext uri="{FF2B5EF4-FFF2-40B4-BE49-F238E27FC236}">
                <a16:creationId xmlns:a16="http://schemas.microsoft.com/office/drawing/2014/main" id="{DE27C816-A489-4CD4-9A37-AFB212B1F0D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9" y="824092"/>
            <a:ext cx="2911818" cy="1922120"/>
          </a:xfrm>
          <a:prstGeom prst="rect">
            <a:avLst/>
          </a:prstGeom>
        </p:spPr>
      </p:pic>
      <p:pic>
        <p:nvPicPr>
          <p:cNvPr id="4" name="Grafik 3" descr="Ein Bild, das Foto, Bildschirm, sitzend, Mann enthält.&#10;&#10;Automatisch generierte Beschreibung">
            <a:extLst>
              <a:ext uri="{FF2B5EF4-FFF2-40B4-BE49-F238E27FC236}">
                <a16:creationId xmlns:a16="http://schemas.microsoft.com/office/drawing/2014/main" id="{C67CCEF2-A46A-4454-B16C-0F8CB205A2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7416021"/>
            <a:ext cx="1080000" cy="720000"/>
          </a:xfrm>
          <a:prstGeom prst="rect">
            <a:avLst/>
          </a:prstGeom>
        </p:spPr>
      </p:pic>
      <p:pic>
        <p:nvPicPr>
          <p:cNvPr id="7" name="Grafik 6" descr="Ein Bild, das Foto, Frau, Mann, fahrend enthält.&#10;&#10;Automatisch generierte Beschreibung">
            <a:extLst>
              <a:ext uri="{FF2B5EF4-FFF2-40B4-BE49-F238E27FC236}">
                <a16:creationId xmlns:a16="http://schemas.microsoft.com/office/drawing/2014/main" id="{FC508AC9-1A5C-437A-BBE7-993EEDB9458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1059401"/>
            <a:ext cx="1080000" cy="720000"/>
          </a:xfrm>
          <a:prstGeom prst="rect">
            <a:avLst/>
          </a:prstGeom>
        </p:spPr>
      </p:pic>
      <p:pic>
        <p:nvPicPr>
          <p:cNvPr id="11" name="Grafik 10" descr="Ein Bild, das Hemd enthält.&#10;&#10;Automatisch generierte Beschreibung">
            <a:extLst>
              <a:ext uri="{FF2B5EF4-FFF2-40B4-BE49-F238E27FC236}">
                <a16:creationId xmlns:a16="http://schemas.microsoft.com/office/drawing/2014/main" id="{DF5FE741-7E0B-4521-87C3-164FC02B97D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1696132"/>
            <a:ext cx="1080000" cy="720000"/>
          </a:xfrm>
          <a:prstGeom prst="rect">
            <a:avLst/>
          </a:prstGeom>
        </p:spPr>
      </p:pic>
      <p:pic>
        <p:nvPicPr>
          <p:cNvPr id="15" name="Grafik 14" descr="Ein Bild, das Spiel enthält.&#10;&#10;Automatisch generierte Beschreibung">
            <a:extLst>
              <a:ext uri="{FF2B5EF4-FFF2-40B4-BE49-F238E27FC236}">
                <a16:creationId xmlns:a16="http://schemas.microsoft.com/office/drawing/2014/main" id="{E34DD132-AFF4-4F4B-A779-F4DDA431159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2322207"/>
            <a:ext cx="1080000" cy="720000"/>
          </a:xfrm>
          <a:prstGeom prst="rect">
            <a:avLst/>
          </a:prstGeom>
        </p:spPr>
      </p:pic>
      <p:pic>
        <p:nvPicPr>
          <p:cNvPr id="19" name="Grafik 18" descr="Ein Bild, das Foto, Mann, Frau, Bekleidung enthält.&#10;&#10;Automatisch generierte Beschreibung">
            <a:extLst>
              <a:ext uri="{FF2B5EF4-FFF2-40B4-BE49-F238E27FC236}">
                <a16:creationId xmlns:a16="http://schemas.microsoft.com/office/drawing/2014/main" id="{FB97DA09-3D3F-4158-AE71-E95CB1BF2CA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2969569"/>
            <a:ext cx="1080000" cy="720000"/>
          </a:xfrm>
          <a:prstGeom prst="rect">
            <a:avLst/>
          </a:prstGeom>
        </p:spPr>
      </p:pic>
      <p:pic>
        <p:nvPicPr>
          <p:cNvPr id="23" name="Grafik 22" descr="Ein Bild, das Kleidung, Hemd, Bekleidung, Mann enthält.&#10;&#10;Automatisch generierte Beschreibung">
            <a:extLst>
              <a:ext uri="{FF2B5EF4-FFF2-40B4-BE49-F238E27FC236}">
                <a16:creationId xmlns:a16="http://schemas.microsoft.com/office/drawing/2014/main" id="{782D9E83-37E3-4497-BCD8-EA0B107818A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3627571"/>
            <a:ext cx="1080000" cy="720000"/>
          </a:xfrm>
          <a:prstGeom prst="rect">
            <a:avLst/>
          </a:prstGeom>
        </p:spPr>
      </p:pic>
      <p:pic>
        <p:nvPicPr>
          <p:cNvPr id="27" name="Grafik 26" descr="Ein Bild, das Foto, Mann, Tisch, Schild enthält.&#10;&#10;Automatisch generierte Beschreibung">
            <a:extLst>
              <a:ext uri="{FF2B5EF4-FFF2-40B4-BE49-F238E27FC236}">
                <a16:creationId xmlns:a16="http://schemas.microsoft.com/office/drawing/2014/main" id="{4A6F2FE9-9757-4E23-904C-B4C526E7CDB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4264296"/>
            <a:ext cx="1080000" cy="720000"/>
          </a:xfrm>
          <a:prstGeom prst="rect">
            <a:avLst/>
          </a:prstGeom>
        </p:spPr>
      </p:pic>
      <p:pic>
        <p:nvPicPr>
          <p:cNvPr id="31" name="Grafik 30" descr="Ein Bild, das Foto, Gebäude, Mann, verschieden enthält.&#10;&#10;Automatisch generierte Beschreibung">
            <a:extLst>
              <a:ext uri="{FF2B5EF4-FFF2-40B4-BE49-F238E27FC236}">
                <a16:creationId xmlns:a16="http://schemas.microsoft.com/office/drawing/2014/main" id="{DA92E6D8-1C7D-4F53-A518-9C59E630E37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4901022"/>
            <a:ext cx="1080000" cy="720000"/>
          </a:xfrm>
          <a:prstGeom prst="rect">
            <a:avLst/>
          </a:prstGeom>
        </p:spPr>
      </p:pic>
      <p:pic>
        <p:nvPicPr>
          <p:cNvPr id="34" name="Grafik 33" descr="Ein Bild, das Foto, Gebäude, Mann, Fenster enthält.&#10;&#10;Automatisch generierte Beschreibung">
            <a:extLst>
              <a:ext uri="{FF2B5EF4-FFF2-40B4-BE49-F238E27FC236}">
                <a16:creationId xmlns:a16="http://schemas.microsoft.com/office/drawing/2014/main" id="{B8C267D2-17E8-4253-B465-18A51DE390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5537743"/>
            <a:ext cx="1080000" cy="720000"/>
          </a:xfrm>
          <a:prstGeom prst="rect">
            <a:avLst/>
          </a:prstGeom>
        </p:spPr>
      </p:pic>
      <p:pic>
        <p:nvPicPr>
          <p:cNvPr id="36" name="Grafik 35" descr="Ein Bild, das Person, Foto, Frau, Mann enthält.&#10;&#10;Automatisch generierte Beschreibung">
            <a:extLst>
              <a:ext uri="{FF2B5EF4-FFF2-40B4-BE49-F238E27FC236}">
                <a16:creationId xmlns:a16="http://schemas.microsoft.com/office/drawing/2014/main" id="{803F70FE-E3D5-4513-90AE-E5230026728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6163839"/>
            <a:ext cx="1080000" cy="720000"/>
          </a:xfrm>
          <a:prstGeom prst="rect">
            <a:avLst/>
          </a:prstGeom>
        </p:spPr>
      </p:pic>
      <p:pic>
        <p:nvPicPr>
          <p:cNvPr id="38" name="Grafik 37" descr="Ein Bild, das Gebäude, Foto, Fenster, Fernsehen enthält.&#10;&#10;Automatisch generierte Beschreibung">
            <a:extLst>
              <a:ext uri="{FF2B5EF4-FFF2-40B4-BE49-F238E27FC236}">
                <a16:creationId xmlns:a16="http://schemas.microsoft.com/office/drawing/2014/main" id="{C57EFE6E-6AA7-4BEA-A64F-844A6CED066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40" y="6811198"/>
            <a:ext cx="1080000" cy="720000"/>
          </a:xfrm>
          <a:prstGeom prst="rect">
            <a:avLst/>
          </a:prstGeom>
        </p:spPr>
      </p:pic>
      <p:pic>
        <p:nvPicPr>
          <p:cNvPr id="40" name="Grafik 39" descr="Ein Bild, das Fernsehen, Bildschirm, Monitor, Kamin enthält.&#10;&#10;Automatisch generierte Beschreibung">
            <a:extLst>
              <a:ext uri="{FF2B5EF4-FFF2-40B4-BE49-F238E27FC236}">
                <a16:creationId xmlns:a16="http://schemas.microsoft.com/office/drawing/2014/main" id="{9CCA48C5-0FB7-4260-82F9-74E39674C4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6811052"/>
            <a:ext cx="1080000" cy="720000"/>
          </a:xfrm>
          <a:prstGeom prst="rect">
            <a:avLst/>
          </a:prstGeom>
        </p:spPr>
      </p:pic>
      <p:pic>
        <p:nvPicPr>
          <p:cNvPr id="42" name="Grafik 41" descr="Ein Bild, das Fernsehen, Kamin, Monitor, Bildschirm enthält.&#10;&#10;Automatisch generierte Beschreibung">
            <a:extLst>
              <a:ext uri="{FF2B5EF4-FFF2-40B4-BE49-F238E27FC236}">
                <a16:creationId xmlns:a16="http://schemas.microsoft.com/office/drawing/2014/main" id="{5FE8EC94-0452-4522-B4C4-80AC2DC6928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1082894"/>
            <a:ext cx="1080000" cy="720000"/>
          </a:xfrm>
          <a:prstGeom prst="rect">
            <a:avLst/>
          </a:prstGeom>
        </p:spPr>
      </p:pic>
      <p:pic>
        <p:nvPicPr>
          <p:cNvPr id="44" name="Grafik 43" descr="Ein Bild, das Fernsehen, Bildschirm, Monitor, Foto enthält.&#10;&#10;Automatisch generierte Beschreibung">
            <a:extLst>
              <a:ext uri="{FF2B5EF4-FFF2-40B4-BE49-F238E27FC236}">
                <a16:creationId xmlns:a16="http://schemas.microsoft.com/office/drawing/2014/main" id="{66485234-E558-44A4-B0B2-103363047F6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1694546"/>
            <a:ext cx="1080000" cy="720000"/>
          </a:xfrm>
          <a:prstGeom prst="rect">
            <a:avLst/>
          </a:prstGeom>
        </p:spPr>
      </p:pic>
      <p:pic>
        <p:nvPicPr>
          <p:cNvPr id="46" name="Grafik 45" descr="Ein Bild, das Monitor, Fernsehen, Bildschirm, Uhr enthält.&#10;&#10;Automatisch generierte Beschreibung">
            <a:extLst>
              <a:ext uri="{FF2B5EF4-FFF2-40B4-BE49-F238E27FC236}">
                <a16:creationId xmlns:a16="http://schemas.microsoft.com/office/drawing/2014/main" id="{49FA0977-1853-4A77-92AA-A2E985AC66D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2306198"/>
            <a:ext cx="1080000" cy="720000"/>
          </a:xfrm>
          <a:prstGeom prst="rect">
            <a:avLst/>
          </a:prstGeom>
        </p:spPr>
      </p:pic>
      <p:pic>
        <p:nvPicPr>
          <p:cNvPr id="48" name="Grafik 47" descr="Ein Bild, das Tisch, Kamin enthält.&#10;&#10;Automatisch generierte Beschreibung">
            <a:extLst>
              <a:ext uri="{FF2B5EF4-FFF2-40B4-BE49-F238E27FC236}">
                <a16:creationId xmlns:a16="http://schemas.microsoft.com/office/drawing/2014/main" id="{A08B6AD2-46B9-436A-906A-A4EB45E6A4C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2949749"/>
            <a:ext cx="1080000" cy="720000"/>
          </a:xfrm>
          <a:prstGeom prst="rect">
            <a:avLst/>
          </a:prstGeom>
        </p:spPr>
      </p:pic>
      <p:pic>
        <p:nvPicPr>
          <p:cNvPr id="50" name="Grafik 49" descr="Ein Bild, das Gebäude, Kamin, Tisch, Katze enthält.&#10;&#10;Automatisch generierte Beschreibung">
            <a:extLst>
              <a:ext uri="{FF2B5EF4-FFF2-40B4-BE49-F238E27FC236}">
                <a16:creationId xmlns:a16="http://schemas.microsoft.com/office/drawing/2014/main" id="{B08B55B0-E8D5-442C-BA09-86ADB1F9362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3593299"/>
            <a:ext cx="1080000" cy="720000"/>
          </a:xfrm>
          <a:prstGeom prst="rect">
            <a:avLst/>
          </a:prstGeom>
        </p:spPr>
      </p:pic>
      <p:pic>
        <p:nvPicPr>
          <p:cNvPr id="52" name="Grafik 51" descr="Ein Bild, das Fernsehen, Bildschirm, Monitor, Foto enthält.&#10;&#10;Automatisch generierte Beschreibung">
            <a:extLst>
              <a:ext uri="{FF2B5EF4-FFF2-40B4-BE49-F238E27FC236}">
                <a16:creationId xmlns:a16="http://schemas.microsoft.com/office/drawing/2014/main" id="{F4092ADE-E4E4-4C95-9C24-1FFBF1632AF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4236849"/>
            <a:ext cx="1080000" cy="720000"/>
          </a:xfrm>
          <a:prstGeom prst="rect">
            <a:avLst/>
          </a:prstGeom>
        </p:spPr>
      </p:pic>
      <p:pic>
        <p:nvPicPr>
          <p:cNvPr id="106" name="Grafik 105" descr="Ein Bild, das Gebäude, Fernsehen, Kamin, Bildschirm enthält.&#10;&#10;Automatisch generierte Beschreibung">
            <a:extLst>
              <a:ext uri="{FF2B5EF4-FFF2-40B4-BE49-F238E27FC236}">
                <a16:creationId xmlns:a16="http://schemas.microsoft.com/office/drawing/2014/main" id="{0CCD3B77-57B1-4804-8980-5298A953E5A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4880399"/>
            <a:ext cx="1080000" cy="720000"/>
          </a:xfrm>
          <a:prstGeom prst="rect">
            <a:avLst/>
          </a:prstGeom>
        </p:spPr>
      </p:pic>
      <p:pic>
        <p:nvPicPr>
          <p:cNvPr id="109" name="Grafik 108" descr="Ein Bild, das Bildschirm, Fernsehen, Monitor, Foto enthält.&#10;&#10;Automatisch generierte Beschreibung">
            <a:extLst>
              <a:ext uri="{FF2B5EF4-FFF2-40B4-BE49-F238E27FC236}">
                <a16:creationId xmlns:a16="http://schemas.microsoft.com/office/drawing/2014/main" id="{4A5713FF-581B-48D5-BC99-2A24E52F814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5523950"/>
            <a:ext cx="1080000" cy="720000"/>
          </a:xfrm>
          <a:prstGeom prst="rect">
            <a:avLst/>
          </a:prstGeom>
        </p:spPr>
      </p:pic>
      <p:pic>
        <p:nvPicPr>
          <p:cNvPr id="149" name="Grafik 148" descr="Ein Bild, das Kamin, Gebäude, Fernsehen, Bildschirm enthält.&#10;&#10;Automatisch generierte Beschreibung">
            <a:extLst>
              <a:ext uri="{FF2B5EF4-FFF2-40B4-BE49-F238E27FC236}">
                <a16:creationId xmlns:a16="http://schemas.microsoft.com/office/drawing/2014/main" id="{F365BC19-CCA6-49B0-88E9-72C939C073E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6167501"/>
            <a:ext cx="1080000" cy="720000"/>
          </a:xfrm>
          <a:prstGeom prst="rect">
            <a:avLst/>
          </a:prstGeom>
        </p:spPr>
      </p:pic>
      <p:pic>
        <p:nvPicPr>
          <p:cNvPr id="151" name="Grafik 150" descr="Ein Bild, das Fernsehen, Bildschirm, Monitor, Foto enthält.&#10;&#10;Automatisch generierte Beschreibung">
            <a:extLst>
              <a:ext uri="{FF2B5EF4-FFF2-40B4-BE49-F238E27FC236}">
                <a16:creationId xmlns:a16="http://schemas.microsoft.com/office/drawing/2014/main" id="{9F65725F-FCEA-43E9-9474-929F66C8D40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11" y="7454601"/>
            <a:ext cx="1080000" cy="720000"/>
          </a:xfrm>
          <a:prstGeom prst="rect">
            <a:avLst/>
          </a:prstGeom>
        </p:spPr>
      </p:pic>
      <p:sp>
        <p:nvSpPr>
          <p:cNvPr id="135" name="Textfeld 134">
            <a:extLst>
              <a:ext uri="{FF2B5EF4-FFF2-40B4-BE49-F238E27FC236}">
                <a16:creationId xmlns:a16="http://schemas.microsoft.com/office/drawing/2014/main" id="{05251F89-FBAE-42D5-ADC8-F0EEE8E51F48}"/>
              </a:ext>
            </a:extLst>
          </p:cNvPr>
          <p:cNvSpPr txBox="1"/>
          <p:nvPr/>
        </p:nvSpPr>
        <p:spPr>
          <a:xfrm>
            <a:off x="3181890" y="1855761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1.)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6FF58769-F9F8-433C-9AA9-B373EE6F573F}"/>
              </a:ext>
            </a:extLst>
          </p:cNvPr>
          <p:cNvSpPr txBox="1"/>
          <p:nvPr/>
        </p:nvSpPr>
        <p:spPr>
          <a:xfrm>
            <a:off x="3181890" y="2497570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2.)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8BCB14B9-48D5-4BCA-B6DC-B67061747316}"/>
              </a:ext>
            </a:extLst>
          </p:cNvPr>
          <p:cNvSpPr txBox="1"/>
          <p:nvPr/>
        </p:nvSpPr>
        <p:spPr>
          <a:xfrm>
            <a:off x="3181890" y="3139379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3.)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F92714E7-9FED-43AC-9306-7221B7437545}"/>
              </a:ext>
            </a:extLst>
          </p:cNvPr>
          <p:cNvSpPr txBox="1"/>
          <p:nvPr/>
        </p:nvSpPr>
        <p:spPr>
          <a:xfrm>
            <a:off x="3181890" y="3781188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4.)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CAA8694A-E376-41F0-B729-402A38739544}"/>
              </a:ext>
            </a:extLst>
          </p:cNvPr>
          <p:cNvSpPr txBox="1"/>
          <p:nvPr/>
        </p:nvSpPr>
        <p:spPr>
          <a:xfrm>
            <a:off x="3181890" y="4422997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5.)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CA91860-97CC-4F4C-AD53-562EF2AEB58B}"/>
              </a:ext>
            </a:extLst>
          </p:cNvPr>
          <p:cNvSpPr txBox="1"/>
          <p:nvPr/>
        </p:nvSpPr>
        <p:spPr>
          <a:xfrm>
            <a:off x="3181890" y="5064806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6.)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5C8367DA-E747-43CB-B5E7-12B99A70847A}"/>
              </a:ext>
            </a:extLst>
          </p:cNvPr>
          <p:cNvSpPr txBox="1"/>
          <p:nvPr/>
        </p:nvSpPr>
        <p:spPr>
          <a:xfrm>
            <a:off x="3181890" y="5706615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7.)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A1C48D2-BC42-4736-B45D-4F1B774F8A6B}"/>
              </a:ext>
            </a:extLst>
          </p:cNvPr>
          <p:cNvSpPr txBox="1"/>
          <p:nvPr/>
        </p:nvSpPr>
        <p:spPr>
          <a:xfrm>
            <a:off x="3181890" y="6348424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8.)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03AE6130-4AAE-4168-A19C-4ABE4878C1EA}"/>
              </a:ext>
            </a:extLst>
          </p:cNvPr>
          <p:cNvSpPr txBox="1"/>
          <p:nvPr/>
        </p:nvSpPr>
        <p:spPr>
          <a:xfrm>
            <a:off x="3181890" y="6990233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9.)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866DAB4-4625-4C90-84D8-07CDBA492623}"/>
              </a:ext>
            </a:extLst>
          </p:cNvPr>
          <p:cNvSpPr txBox="1"/>
          <p:nvPr/>
        </p:nvSpPr>
        <p:spPr>
          <a:xfrm>
            <a:off x="3181890" y="7632039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10.)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28DEF20-6EEE-40E5-BFA7-36CCCAF61F10}"/>
              </a:ext>
            </a:extLst>
          </p:cNvPr>
          <p:cNvSpPr txBox="1"/>
          <p:nvPr/>
        </p:nvSpPr>
        <p:spPr>
          <a:xfrm>
            <a:off x="8632155" y="1855761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1.)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894DBD17-0799-4EA5-99BD-AB9F745031E5}"/>
              </a:ext>
            </a:extLst>
          </p:cNvPr>
          <p:cNvSpPr txBox="1"/>
          <p:nvPr/>
        </p:nvSpPr>
        <p:spPr>
          <a:xfrm>
            <a:off x="8632155" y="2498295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2.)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98E6D6D-8A6B-4ABA-9710-DA9C391847FF}"/>
              </a:ext>
            </a:extLst>
          </p:cNvPr>
          <p:cNvSpPr txBox="1"/>
          <p:nvPr/>
        </p:nvSpPr>
        <p:spPr>
          <a:xfrm>
            <a:off x="8632155" y="3140013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3.)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F81C5587-997B-4911-AD1C-78DCE0C05553}"/>
              </a:ext>
            </a:extLst>
          </p:cNvPr>
          <p:cNvSpPr txBox="1"/>
          <p:nvPr/>
        </p:nvSpPr>
        <p:spPr>
          <a:xfrm>
            <a:off x="8632155" y="3781731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4.)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07FD7CB1-77F4-47E8-ADAF-19505C2E6CD8}"/>
              </a:ext>
            </a:extLst>
          </p:cNvPr>
          <p:cNvSpPr txBox="1"/>
          <p:nvPr/>
        </p:nvSpPr>
        <p:spPr>
          <a:xfrm>
            <a:off x="8632155" y="4423449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5.)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6F34B499-D3CE-4820-B01A-1A86C67E5411}"/>
              </a:ext>
            </a:extLst>
          </p:cNvPr>
          <p:cNvSpPr txBox="1"/>
          <p:nvPr/>
        </p:nvSpPr>
        <p:spPr>
          <a:xfrm>
            <a:off x="8632155" y="5065167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6.)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5B68D950-4EC9-4E21-8983-246C0F5A6DA2}"/>
              </a:ext>
            </a:extLst>
          </p:cNvPr>
          <p:cNvSpPr txBox="1"/>
          <p:nvPr/>
        </p:nvSpPr>
        <p:spPr>
          <a:xfrm>
            <a:off x="8632155" y="5706885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7.)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92CAA57D-0D6E-4DF3-9161-B43079EF92EC}"/>
              </a:ext>
            </a:extLst>
          </p:cNvPr>
          <p:cNvSpPr txBox="1"/>
          <p:nvPr/>
        </p:nvSpPr>
        <p:spPr>
          <a:xfrm>
            <a:off x="8632155" y="6348603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8.)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1A3146C9-DC97-444E-A819-A62E2578D265}"/>
              </a:ext>
            </a:extLst>
          </p:cNvPr>
          <p:cNvSpPr txBox="1"/>
          <p:nvPr/>
        </p:nvSpPr>
        <p:spPr>
          <a:xfrm>
            <a:off x="8632155" y="6990321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9.)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921A195C-0FC0-4AE1-8891-67D61F26B812}"/>
              </a:ext>
            </a:extLst>
          </p:cNvPr>
          <p:cNvSpPr txBox="1"/>
          <p:nvPr/>
        </p:nvSpPr>
        <p:spPr>
          <a:xfrm>
            <a:off x="8632155" y="7632039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10.)</a:t>
            </a:r>
          </a:p>
        </p:txBody>
      </p:sp>
    </p:spTree>
    <p:extLst>
      <p:ext uri="{BB962C8B-B14F-4D97-AF65-F5344CB8AC3E}">
        <p14:creationId xmlns:p14="http://schemas.microsoft.com/office/powerpoint/2010/main" val="3046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3BD63AE-28AA-446D-9223-2737C0EA6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40653"/>
              </p:ext>
            </p:extLst>
          </p:nvPr>
        </p:nvGraphicFramePr>
        <p:xfrm>
          <a:off x="207056" y="3630833"/>
          <a:ext cx="280208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791">
                  <a:extLst>
                    <a:ext uri="{9D8B030D-6E8A-4147-A177-3AD203B41FA5}">
                      <a16:colId xmlns:a16="http://schemas.microsoft.com/office/drawing/2014/main" val="110000893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44125724"/>
                    </a:ext>
                  </a:extLst>
                </a:gridCol>
                <a:gridCol w="1265694">
                  <a:extLst>
                    <a:ext uri="{9D8B030D-6E8A-4147-A177-3AD203B41FA5}">
                      <a16:colId xmlns:a16="http://schemas.microsoft.com/office/drawing/2014/main" val="20140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dirty="0"/>
                        <a:t>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4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3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6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0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4726"/>
                  </a:ext>
                </a:extLst>
              </a:tr>
            </a:tbl>
          </a:graphicData>
        </a:graphic>
      </p:graphicFrame>
      <p:pic>
        <p:nvPicPr>
          <p:cNvPr id="10" name="Grafik 9" descr="Ein Bild, das Foto, Mann, suchend, Frau enthält.&#10;&#10;Automatisch generierte Beschreibung">
            <a:extLst>
              <a:ext uri="{FF2B5EF4-FFF2-40B4-BE49-F238E27FC236}">
                <a16:creationId xmlns:a16="http://schemas.microsoft.com/office/drawing/2014/main" id="{23C6218B-7FB5-49D5-89B8-4241BB31A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992196"/>
            <a:ext cx="1080000" cy="720000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7A7A61D0-FE8D-4CB3-B343-0186008DB100}"/>
              </a:ext>
            </a:extLst>
          </p:cNvPr>
          <p:cNvSpPr/>
          <p:nvPr/>
        </p:nvSpPr>
        <p:spPr>
          <a:xfrm>
            <a:off x="78240" y="510402"/>
            <a:ext cx="149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Search query:</a:t>
            </a:r>
            <a:endParaRPr lang="de-CH" dirty="0"/>
          </a:p>
        </p:txBody>
      </p:sp>
      <p:graphicFrame>
        <p:nvGraphicFramePr>
          <p:cNvPr id="54" name="Tabelle 3">
            <a:extLst>
              <a:ext uri="{FF2B5EF4-FFF2-40B4-BE49-F238E27FC236}">
                <a16:creationId xmlns:a16="http://schemas.microsoft.com/office/drawing/2014/main" id="{2164EE57-A10A-4F1B-9A77-CDB145DFD5D9}"/>
              </a:ext>
            </a:extLst>
          </p:cNvPr>
          <p:cNvGraphicFramePr>
            <a:graphicFrameLocks noGrp="1"/>
          </p:cNvGraphicFramePr>
          <p:nvPr/>
        </p:nvGraphicFramePr>
        <p:xfrm>
          <a:off x="-6268442" y="4363080"/>
          <a:ext cx="611604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76">
                  <a:extLst>
                    <a:ext uri="{9D8B030D-6E8A-4147-A177-3AD203B41FA5}">
                      <a16:colId xmlns:a16="http://schemas.microsoft.com/office/drawing/2014/main" val="1100008936"/>
                    </a:ext>
                  </a:extLst>
                </a:gridCol>
                <a:gridCol w="3413670">
                  <a:extLst>
                    <a:ext uri="{9D8B030D-6E8A-4147-A177-3AD203B41FA5}">
                      <a16:colId xmlns:a16="http://schemas.microsoft.com/office/drawing/2014/main" val="1844125724"/>
                    </a:ext>
                  </a:extLst>
                </a:gridCol>
                <a:gridCol w="1977596">
                  <a:extLst>
                    <a:ext uri="{9D8B030D-6E8A-4147-A177-3AD203B41FA5}">
                      <a16:colId xmlns:a16="http://schemas.microsoft.com/office/drawing/2014/main" val="20140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45843_D0_100_lab_palette.jpg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45498_D0_100_lab_palette.jpg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45481_D0_100_lab_palette.jpg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45850_D0_100_lab_palette.jpg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4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45838_D0_100_lab_palette.jpg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45849_D0_100_lab_palette.jpg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45486_D0_100_lab_palette.jpg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3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45821_D0_100_lab_palette.jpg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6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45593_D0_100_lab_palette.jpg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45827_D0_100_lab_palette.jpg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0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45835_D0_100_lab_palette.jpg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4726"/>
                  </a:ext>
                </a:extLst>
              </a:tr>
            </a:tbl>
          </a:graphicData>
        </a:graphic>
      </p:graphicFrame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CC77966-0483-4527-9854-E276F842F83E}"/>
              </a:ext>
            </a:extLst>
          </p:cNvPr>
          <p:cNvGrpSpPr/>
          <p:nvPr/>
        </p:nvGrpSpPr>
        <p:grpSpPr>
          <a:xfrm>
            <a:off x="-152400" y="824092"/>
            <a:ext cx="2939977" cy="2373419"/>
            <a:chOff x="3577702" y="2245755"/>
            <a:chExt cx="2939977" cy="2373419"/>
          </a:xfrm>
        </p:grpSpPr>
        <p:pic>
          <p:nvPicPr>
            <p:cNvPr id="33" name="Grafik 32" descr="Ein Bild, das Fernsehen, Bildschirm, Monitor, Foto enthält.&#10;&#10;Automatisch generierte Beschreibung">
              <a:extLst>
                <a:ext uri="{FF2B5EF4-FFF2-40B4-BE49-F238E27FC236}">
                  <a16:creationId xmlns:a16="http://schemas.microsoft.com/office/drawing/2014/main" id="{2C04751F-45AA-4051-8BA7-D37D48A7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702" y="3899174"/>
              <a:ext cx="2939977" cy="720000"/>
            </a:xfrm>
            <a:prstGeom prst="rect">
              <a:avLst/>
            </a:prstGeom>
          </p:spPr>
        </p:pic>
        <p:grpSp>
          <p:nvGrpSpPr>
            <p:cNvPr id="55" name="Group 35">
              <a:extLst>
                <a:ext uri="{FF2B5EF4-FFF2-40B4-BE49-F238E27FC236}">
                  <a16:creationId xmlns:a16="http://schemas.microsoft.com/office/drawing/2014/main" id="{F31C0453-5C2C-4EDD-9B67-F79F2D1B4E15}"/>
                </a:ext>
              </a:extLst>
            </p:cNvPr>
            <p:cNvGrpSpPr/>
            <p:nvPr/>
          </p:nvGrpSpPr>
          <p:grpSpPr>
            <a:xfrm>
              <a:off x="3924458" y="2413859"/>
              <a:ext cx="2289912" cy="1576489"/>
              <a:chOff x="6772276" y="1301262"/>
              <a:chExt cx="3561616" cy="2144426"/>
            </a:xfrm>
          </p:grpSpPr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A8D4A51B-4315-4C51-8D40-0D2D4137B245}"/>
                  </a:ext>
                </a:extLst>
              </p:cNvPr>
              <p:cNvSpPr/>
              <p:nvPr/>
            </p:nvSpPr>
            <p:spPr>
              <a:xfrm>
                <a:off x="6772276" y="1301262"/>
                <a:ext cx="320674" cy="2103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10">
                <a:extLst>
                  <a:ext uri="{FF2B5EF4-FFF2-40B4-BE49-F238E27FC236}">
                    <a16:creationId xmlns:a16="http://schemas.microsoft.com/office/drawing/2014/main" id="{9B38BF4A-6CB9-4B58-9546-A04EAD6FDB61}"/>
                  </a:ext>
                </a:extLst>
              </p:cNvPr>
              <p:cNvSpPr/>
              <p:nvPr/>
            </p:nvSpPr>
            <p:spPr>
              <a:xfrm>
                <a:off x="10039350" y="1301262"/>
                <a:ext cx="294180" cy="2103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11">
                <a:extLst>
                  <a:ext uri="{FF2B5EF4-FFF2-40B4-BE49-F238E27FC236}">
                    <a16:creationId xmlns:a16="http://schemas.microsoft.com/office/drawing/2014/main" id="{BE2F7CC8-8D26-45E6-9A82-B495D3405969}"/>
                  </a:ext>
                </a:extLst>
              </p:cNvPr>
              <p:cNvSpPr/>
              <p:nvPr/>
            </p:nvSpPr>
            <p:spPr>
              <a:xfrm>
                <a:off x="6793523" y="1301262"/>
                <a:ext cx="3540369" cy="1173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12">
                <a:extLst>
                  <a:ext uri="{FF2B5EF4-FFF2-40B4-BE49-F238E27FC236}">
                    <a16:creationId xmlns:a16="http://schemas.microsoft.com/office/drawing/2014/main" id="{79749872-5E6B-4AFE-8006-6345911E726A}"/>
                  </a:ext>
                </a:extLst>
              </p:cNvPr>
              <p:cNvSpPr/>
              <p:nvPr/>
            </p:nvSpPr>
            <p:spPr>
              <a:xfrm>
                <a:off x="6793161" y="3328344"/>
                <a:ext cx="3540369" cy="1173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ounded Rectangle 14">
                <a:extLst>
                  <a:ext uri="{FF2B5EF4-FFF2-40B4-BE49-F238E27FC236}">
                    <a16:creationId xmlns:a16="http://schemas.microsoft.com/office/drawing/2014/main" id="{CBFAA8B7-E10E-41CF-B7C7-31B08E3A9A7B}"/>
                  </a:ext>
                </a:extLst>
              </p:cNvPr>
              <p:cNvSpPr/>
              <p:nvPr/>
            </p:nvSpPr>
            <p:spPr>
              <a:xfrm>
                <a:off x="6844590" y="145767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ounded Rectangle 15">
                <a:extLst>
                  <a:ext uri="{FF2B5EF4-FFF2-40B4-BE49-F238E27FC236}">
                    <a16:creationId xmlns:a16="http://schemas.microsoft.com/office/drawing/2014/main" id="{28561E24-766B-49E5-AACC-EDC7E0A34368}"/>
                  </a:ext>
                </a:extLst>
              </p:cNvPr>
              <p:cNvSpPr/>
              <p:nvPr/>
            </p:nvSpPr>
            <p:spPr>
              <a:xfrm>
                <a:off x="6844590" y="164712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ounded Rectangle 16">
                <a:extLst>
                  <a:ext uri="{FF2B5EF4-FFF2-40B4-BE49-F238E27FC236}">
                    <a16:creationId xmlns:a16="http://schemas.microsoft.com/office/drawing/2014/main" id="{B8D9B7A0-1DCA-40DD-9525-92D5F3A6AF72}"/>
                  </a:ext>
                </a:extLst>
              </p:cNvPr>
              <p:cNvSpPr/>
              <p:nvPr/>
            </p:nvSpPr>
            <p:spPr>
              <a:xfrm>
                <a:off x="6844590" y="183656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ounded Rectangle 17">
                <a:extLst>
                  <a:ext uri="{FF2B5EF4-FFF2-40B4-BE49-F238E27FC236}">
                    <a16:creationId xmlns:a16="http://schemas.microsoft.com/office/drawing/2014/main" id="{61D702F1-79D7-4556-A7F1-C93F950B7BAE}"/>
                  </a:ext>
                </a:extLst>
              </p:cNvPr>
              <p:cNvSpPr/>
              <p:nvPr/>
            </p:nvSpPr>
            <p:spPr>
              <a:xfrm>
                <a:off x="6844590" y="202601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ounded Rectangle 18">
                <a:extLst>
                  <a:ext uri="{FF2B5EF4-FFF2-40B4-BE49-F238E27FC236}">
                    <a16:creationId xmlns:a16="http://schemas.microsoft.com/office/drawing/2014/main" id="{4898F5D0-7083-4B3E-84A0-2F68011B8680}"/>
                  </a:ext>
                </a:extLst>
              </p:cNvPr>
              <p:cNvSpPr/>
              <p:nvPr/>
            </p:nvSpPr>
            <p:spPr>
              <a:xfrm>
                <a:off x="6844590" y="221545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ounded Rectangle 19">
                <a:extLst>
                  <a:ext uri="{FF2B5EF4-FFF2-40B4-BE49-F238E27FC236}">
                    <a16:creationId xmlns:a16="http://schemas.microsoft.com/office/drawing/2014/main" id="{6FBD52A1-546D-45A2-9A90-F092BDAC2C7E}"/>
                  </a:ext>
                </a:extLst>
              </p:cNvPr>
              <p:cNvSpPr/>
              <p:nvPr/>
            </p:nvSpPr>
            <p:spPr>
              <a:xfrm>
                <a:off x="6844590" y="240490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ounded Rectangle 20">
                <a:extLst>
                  <a:ext uri="{FF2B5EF4-FFF2-40B4-BE49-F238E27FC236}">
                    <a16:creationId xmlns:a16="http://schemas.microsoft.com/office/drawing/2014/main" id="{F1C04451-DB48-4A4D-896D-0B5737A84695}"/>
                  </a:ext>
                </a:extLst>
              </p:cNvPr>
              <p:cNvSpPr/>
              <p:nvPr/>
            </p:nvSpPr>
            <p:spPr>
              <a:xfrm>
                <a:off x="6844590" y="259434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ounded Rectangle 21">
                <a:extLst>
                  <a:ext uri="{FF2B5EF4-FFF2-40B4-BE49-F238E27FC236}">
                    <a16:creationId xmlns:a16="http://schemas.microsoft.com/office/drawing/2014/main" id="{348E3A63-62F2-4015-8894-C19C69D42A97}"/>
                  </a:ext>
                </a:extLst>
              </p:cNvPr>
              <p:cNvSpPr/>
              <p:nvPr/>
            </p:nvSpPr>
            <p:spPr>
              <a:xfrm>
                <a:off x="6844590" y="278379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ounded Rectangle 22">
                <a:extLst>
                  <a:ext uri="{FF2B5EF4-FFF2-40B4-BE49-F238E27FC236}">
                    <a16:creationId xmlns:a16="http://schemas.microsoft.com/office/drawing/2014/main" id="{25217849-7D80-46CB-BF8C-BEF7FCEC83D0}"/>
                  </a:ext>
                </a:extLst>
              </p:cNvPr>
              <p:cNvSpPr/>
              <p:nvPr/>
            </p:nvSpPr>
            <p:spPr>
              <a:xfrm>
                <a:off x="6844590" y="297323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ounded Rectangle 23">
                <a:extLst>
                  <a:ext uri="{FF2B5EF4-FFF2-40B4-BE49-F238E27FC236}">
                    <a16:creationId xmlns:a16="http://schemas.microsoft.com/office/drawing/2014/main" id="{B3E66292-42C4-4E22-99F6-5060138FB12F}"/>
                  </a:ext>
                </a:extLst>
              </p:cNvPr>
              <p:cNvSpPr/>
              <p:nvPr/>
            </p:nvSpPr>
            <p:spPr>
              <a:xfrm>
                <a:off x="6844590" y="316268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ounded Rectangle 25">
                <a:extLst>
                  <a:ext uri="{FF2B5EF4-FFF2-40B4-BE49-F238E27FC236}">
                    <a16:creationId xmlns:a16="http://schemas.microsoft.com/office/drawing/2014/main" id="{7372D041-8F7E-47C9-8395-73BE74510316}"/>
                  </a:ext>
                </a:extLst>
              </p:cNvPr>
              <p:cNvSpPr/>
              <p:nvPr/>
            </p:nvSpPr>
            <p:spPr>
              <a:xfrm>
                <a:off x="10098232" y="144561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ounded Rectangle 26">
                <a:extLst>
                  <a:ext uri="{FF2B5EF4-FFF2-40B4-BE49-F238E27FC236}">
                    <a16:creationId xmlns:a16="http://schemas.microsoft.com/office/drawing/2014/main" id="{5E777AF7-19A1-4AD2-B0DC-617CAA8986E7}"/>
                  </a:ext>
                </a:extLst>
              </p:cNvPr>
              <p:cNvSpPr/>
              <p:nvPr/>
            </p:nvSpPr>
            <p:spPr>
              <a:xfrm>
                <a:off x="10098232" y="163505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ounded Rectangle 27">
                <a:extLst>
                  <a:ext uri="{FF2B5EF4-FFF2-40B4-BE49-F238E27FC236}">
                    <a16:creationId xmlns:a16="http://schemas.microsoft.com/office/drawing/2014/main" id="{A2C66025-7039-46D6-8E50-F2AC1D7EC4E0}"/>
                  </a:ext>
                </a:extLst>
              </p:cNvPr>
              <p:cNvSpPr/>
              <p:nvPr/>
            </p:nvSpPr>
            <p:spPr>
              <a:xfrm>
                <a:off x="10098232" y="182450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ounded Rectangle 28">
                <a:extLst>
                  <a:ext uri="{FF2B5EF4-FFF2-40B4-BE49-F238E27FC236}">
                    <a16:creationId xmlns:a16="http://schemas.microsoft.com/office/drawing/2014/main" id="{48F9051F-2AB1-4240-BC4A-C48BC581CE37}"/>
                  </a:ext>
                </a:extLst>
              </p:cNvPr>
              <p:cNvSpPr/>
              <p:nvPr/>
            </p:nvSpPr>
            <p:spPr>
              <a:xfrm>
                <a:off x="10098232" y="201394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ounded Rectangle 29">
                <a:extLst>
                  <a:ext uri="{FF2B5EF4-FFF2-40B4-BE49-F238E27FC236}">
                    <a16:creationId xmlns:a16="http://schemas.microsoft.com/office/drawing/2014/main" id="{A2E702C7-14A8-4C26-86D9-D9378D67E53B}"/>
                  </a:ext>
                </a:extLst>
              </p:cNvPr>
              <p:cNvSpPr/>
              <p:nvPr/>
            </p:nvSpPr>
            <p:spPr>
              <a:xfrm>
                <a:off x="10098232" y="220339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ounded Rectangle 30">
                <a:extLst>
                  <a:ext uri="{FF2B5EF4-FFF2-40B4-BE49-F238E27FC236}">
                    <a16:creationId xmlns:a16="http://schemas.microsoft.com/office/drawing/2014/main" id="{ED9403C8-BE34-4AA8-9C3F-656250F10F41}"/>
                  </a:ext>
                </a:extLst>
              </p:cNvPr>
              <p:cNvSpPr/>
              <p:nvPr/>
            </p:nvSpPr>
            <p:spPr>
              <a:xfrm>
                <a:off x="10098232" y="239283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ounded Rectangle 31">
                <a:extLst>
                  <a:ext uri="{FF2B5EF4-FFF2-40B4-BE49-F238E27FC236}">
                    <a16:creationId xmlns:a16="http://schemas.microsoft.com/office/drawing/2014/main" id="{09AF6FED-D711-485C-BC9D-EB396972C2A0}"/>
                  </a:ext>
                </a:extLst>
              </p:cNvPr>
              <p:cNvSpPr/>
              <p:nvPr/>
            </p:nvSpPr>
            <p:spPr>
              <a:xfrm>
                <a:off x="10098232" y="258228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ounded Rectangle 32">
                <a:extLst>
                  <a:ext uri="{FF2B5EF4-FFF2-40B4-BE49-F238E27FC236}">
                    <a16:creationId xmlns:a16="http://schemas.microsoft.com/office/drawing/2014/main" id="{DE7AE498-B0CD-4E50-B2AE-9939FBBE5716}"/>
                  </a:ext>
                </a:extLst>
              </p:cNvPr>
              <p:cNvSpPr/>
              <p:nvPr/>
            </p:nvSpPr>
            <p:spPr>
              <a:xfrm>
                <a:off x="10098232" y="277172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ounded Rectangle 33">
                <a:extLst>
                  <a:ext uri="{FF2B5EF4-FFF2-40B4-BE49-F238E27FC236}">
                    <a16:creationId xmlns:a16="http://schemas.microsoft.com/office/drawing/2014/main" id="{9716B0C6-5414-4F51-96A5-D148CEB6D567}"/>
                  </a:ext>
                </a:extLst>
              </p:cNvPr>
              <p:cNvSpPr/>
              <p:nvPr/>
            </p:nvSpPr>
            <p:spPr>
              <a:xfrm>
                <a:off x="10098232" y="296117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ounded Rectangle 34">
                <a:extLst>
                  <a:ext uri="{FF2B5EF4-FFF2-40B4-BE49-F238E27FC236}">
                    <a16:creationId xmlns:a16="http://schemas.microsoft.com/office/drawing/2014/main" id="{74748CD9-AD8B-4A8E-96ED-B6F0B4C191DC}"/>
                  </a:ext>
                </a:extLst>
              </p:cNvPr>
              <p:cNvSpPr/>
              <p:nvPr/>
            </p:nvSpPr>
            <p:spPr>
              <a:xfrm>
                <a:off x="10098232" y="315061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Grafik 7" descr="Ein Bild, das Foto, Mann, suchend, Frau enthält.&#10;&#10;Automatisch generierte Beschreibung">
              <a:extLst>
                <a:ext uri="{FF2B5EF4-FFF2-40B4-BE49-F238E27FC236}">
                  <a16:creationId xmlns:a16="http://schemas.microsoft.com/office/drawing/2014/main" id="{8EC20429-528F-4D44-9BA7-47AE1D8C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702" y="2245755"/>
              <a:ext cx="2911873" cy="1922120"/>
            </a:xfrm>
            <a:prstGeom prst="rect">
              <a:avLst/>
            </a:prstGeom>
          </p:spPr>
        </p:pic>
      </p:grpSp>
      <p:sp>
        <p:nvSpPr>
          <p:cNvPr id="81" name="Rechteck 80">
            <a:extLst>
              <a:ext uri="{FF2B5EF4-FFF2-40B4-BE49-F238E27FC236}">
                <a16:creationId xmlns:a16="http://schemas.microsoft.com/office/drawing/2014/main" id="{AFE9E728-3F45-41E1-9971-863614EB32E0}"/>
              </a:ext>
            </a:extLst>
          </p:cNvPr>
          <p:cNvSpPr/>
          <p:nvPr/>
        </p:nvSpPr>
        <p:spPr>
          <a:xfrm>
            <a:off x="112166" y="3088797"/>
            <a:ext cx="319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/>
              <a:t>45843.jpg </a:t>
            </a:r>
          </a:p>
        </p:txBody>
      </p:sp>
      <p:graphicFrame>
        <p:nvGraphicFramePr>
          <p:cNvPr id="82" name="Tabelle 3">
            <a:extLst>
              <a:ext uri="{FF2B5EF4-FFF2-40B4-BE49-F238E27FC236}">
                <a16:creationId xmlns:a16="http://schemas.microsoft.com/office/drawing/2014/main" id="{FB7668BA-95E7-4195-9E47-7C4658433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60332"/>
              </p:ext>
            </p:extLst>
          </p:nvPr>
        </p:nvGraphicFramePr>
        <p:xfrm>
          <a:off x="5769806" y="3612801"/>
          <a:ext cx="280208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791">
                  <a:extLst>
                    <a:ext uri="{9D8B030D-6E8A-4147-A177-3AD203B41FA5}">
                      <a16:colId xmlns:a16="http://schemas.microsoft.com/office/drawing/2014/main" val="110000893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44125724"/>
                    </a:ext>
                  </a:extLst>
                </a:gridCol>
                <a:gridCol w="1265694">
                  <a:extLst>
                    <a:ext uri="{9D8B030D-6E8A-4147-A177-3AD203B41FA5}">
                      <a16:colId xmlns:a16="http://schemas.microsoft.com/office/drawing/2014/main" val="20140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dirty="0"/>
                        <a:t>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4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3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6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0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45532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4726"/>
                  </a:ext>
                </a:extLst>
              </a:tr>
            </a:tbl>
          </a:graphicData>
        </a:graphic>
      </p:graphicFrame>
      <p:sp>
        <p:nvSpPr>
          <p:cNvPr id="94" name="Rechteck 93">
            <a:extLst>
              <a:ext uri="{FF2B5EF4-FFF2-40B4-BE49-F238E27FC236}">
                <a16:creationId xmlns:a16="http://schemas.microsoft.com/office/drawing/2014/main" id="{838E8FA3-9813-42CA-BA47-3CA763DE4032}"/>
              </a:ext>
            </a:extLst>
          </p:cNvPr>
          <p:cNvSpPr/>
          <p:nvPr/>
        </p:nvSpPr>
        <p:spPr>
          <a:xfrm>
            <a:off x="5640990" y="492370"/>
            <a:ext cx="149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Search query:</a:t>
            </a:r>
            <a:endParaRPr lang="de-CH" dirty="0"/>
          </a:p>
        </p:txBody>
      </p:sp>
      <p:grpSp>
        <p:nvGrpSpPr>
          <p:cNvPr id="108" name="Group 35">
            <a:extLst>
              <a:ext uri="{FF2B5EF4-FFF2-40B4-BE49-F238E27FC236}">
                <a16:creationId xmlns:a16="http://schemas.microsoft.com/office/drawing/2014/main" id="{FAADB808-DA70-4A9C-B7DC-30055B957D5F}"/>
              </a:ext>
            </a:extLst>
          </p:cNvPr>
          <p:cNvGrpSpPr/>
          <p:nvPr/>
        </p:nvGrpSpPr>
        <p:grpSpPr>
          <a:xfrm>
            <a:off x="5757106" y="974164"/>
            <a:ext cx="2289912" cy="1576489"/>
            <a:chOff x="6772276" y="1301262"/>
            <a:chExt cx="3561616" cy="2144426"/>
          </a:xfrm>
        </p:grpSpPr>
        <p:sp>
          <p:nvSpPr>
            <p:cNvPr id="110" name="Rectangle 9">
              <a:extLst>
                <a:ext uri="{FF2B5EF4-FFF2-40B4-BE49-F238E27FC236}">
                  <a16:creationId xmlns:a16="http://schemas.microsoft.com/office/drawing/2014/main" id="{8CB8288F-4432-4C88-8E18-BD0483810454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0">
              <a:extLst>
                <a:ext uri="{FF2B5EF4-FFF2-40B4-BE49-F238E27FC236}">
                  <a16:creationId xmlns:a16="http://schemas.microsoft.com/office/drawing/2014/main" id="{8DBD1D57-0753-49A9-88E8-8DD42B407370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">
              <a:extLst>
                <a:ext uri="{FF2B5EF4-FFF2-40B4-BE49-F238E27FC236}">
                  <a16:creationId xmlns:a16="http://schemas.microsoft.com/office/drawing/2014/main" id="{B9B06654-87C7-433B-8D5D-71BBE69E7F7F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2">
              <a:extLst>
                <a:ext uri="{FF2B5EF4-FFF2-40B4-BE49-F238E27FC236}">
                  <a16:creationId xmlns:a16="http://schemas.microsoft.com/office/drawing/2014/main" id="{A5E2EC2B-0040-4976-877E-85D712D8FC74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ounded Rectangle 14">
              <a:extLst>
                <a:ext uri="{FF2B5EF4-FFF2-40B4-BE49-F238E27FC236}">
                  <a16:creationId xmlns:a16="http://schemas.microsoft.com/office/drawing/2014/main" id="{CA1C4DC7-F8D5-4C8B-96FD-A67FD0C2CDF9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ounded Rectangle 15">
              <a:extLst>
                <a:ext uri="{FF2B5EF4-FFF2-40B4-BE49-F238E27FC236}">
                  <a16:creationId xmlns:a16="http://schemas.microsoft.com/office/drawing/2014/main" id="{70E20049-901F-4DF8-B8D1-C5B713EFDF26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ounded Rectangle 16">
              <a:extLst>
                <a:ext uri="{FF2B5EF4-FFF2-40B4-BE49-F238E27FC236}">
                  <a16:creationId xmlns:a16="http://schemas.microsoft.com/office/drawing/2014/main" id="{ACDB8A57-899E-4D15-8A47-BC9FBA96773F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ounded Rectangle 17">
              <a:extLst>
                <a:ext uri="{FF2B5EF4-FFF2-40B4-BE49-F238E27FC236}">
                  <a16:creationId xmlns:a16="http://schemas.microsoft.com/office/drawing/2014/main" id="{6FB6F445-859D-4AA2-8229-0990AC63E584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ounded Rectangle 18">
              <a:extLst>
                <a:ext uri="{FF2B5EF4-FFF2-40B4-BE49-F238E27FC236}">
                  <a16:creationId xmlns:a16="http://schemas.microsoft.com/office/drawing/2014/main" id="{B9E0C6E6-766A-44D2-BB20-046273205019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ounded Rectangle 19">
              <a:extLst>
                <a:ext uri="{FF2B5EF4-FFF2-40B4-BE49-F238E27FC236}">
                  <a16:creationId xmlns:a16="http://schemas.microsoft.com/office/drawing/2014/main" id="{9349164A-DD23-4C84-92A0-0A63D324AA9B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ounded Rectangle 20">
              <a:extLst>
                <a:ext uri="{FF2B5EF4-FFF2-40B4-BE49-F238E27FC236}">
                  <a16:creationId xmlns:a16="http://schemas.microsoft.com/office/drawing/2014/main" id="{D00CB91E-F379-4E40-ADA1-FDFB6A6F90BA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ounded Rectangle 21">
              <a:extLst>
                <a:ext uri="{FF2B5EF4-FFF2-40B4-BE49-F238E27FC236}">
                  <a16:creationId xmlns:a16="http://schemas.microsoft.com/office/drawing/2014/main" id="{CE9D359B-73FC-41A9-BCA6-47F6E765D26C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22">
              <a:extLst>
                <a:ext uri="{FF2B5EF4-FFF2-40B4-BE49-F238E27FC236}">
                  <a16:creationId xmlns:a16="http://schemas.microsoft.com/office/drawing/2014/main" id="{85F33042-3A12-4741-AFEB-AE0A14DDACD4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ounded Rectangle 23">
              <a:extLst>
                <a:ext uri="{FF2B5EF4-FFF2-40B4-BE49-F238E27FC236}">
                  <a16:creationId xmlns:a16="http://schemas.microsoft.com/office/drawing/2014/main" id="{4C9A337C-9443-417E-B0C0-B71A01FE5361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ounded Rectangle 25">
              <a:extLst>
                <a:ext uri="{FF2B5EF4-FFF2-40B4-BE49-F238E27FC236}">
                  <a16:creationId xmlns:a16="http://schemas.microsoft.com/office/drawing/2014/main" id="{80288FE8-5082-44C2-B822-77E99087B7C8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ounded Rectangle 26">
              <a:extLst>
                <a:ext uri="{FF2B5EF4-FFF2-40B4-BE49-F238E27FC236}">
                  <a16:creationId xmlns:a16="http://schemas.microsoft.com/office/drawing/2014/main" id="{C4336E23-A5A1-42C7-9E59-2A857C5D95E2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27">
              <a:extLst>
                <a:ext uri="{FF2B5EF4-FFF2-40B4-BE49-F238E27FC236}">
                  <a16:creationId xmlns:a16="http://schemas.microsoft.com/office/drawing/2014/main" id="{FBDB01F6-1530-49F8-A397-AE0EF83FECC2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ounded Rectangle 28">
              <a:extLst>
                <a:ext uri="{FF2B5EF4-FFF2-40B4-BE49-F238E27FC236}">
                  <a16:creationId xmlns:a16="http://schemas.microsoft.com/office/drawing/2014/main" id="{A55193FC-DD75-4E65-BA5E-58EFAF800681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ounded Rectangle 29">
              <a:extLst>
                <a:ext uri="{FF2B5EF4-FFF2-40B4-BE49-F238E27FC236}">
                  <a16:creationId xmlns:a16="http://schemas.microsoft.com/office/drawing/2014/main" id="{D4004F99-421D-4537-952E-A87E1BEFA853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ounded Rectangle 30">
              <a:extLst>
                <a:ext uri="{FF2B5EF4-FFF2-40B4-BE49-F238E27FC236}">
                  <a16:creationId xmlns:a16="http://schemas.microsoft.com/office/drawing/2014/main" id="{937EF5A7-2D25-4859-9A5A-54E50CD9EB4A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31">
              <a:extLst>
                <a:ext uri="{FF2B5EF4-FFF2-40B4-BE49-F238E27FC236}">
                  <a16:creationId xmlns:a16="http://schemas.microsoft.com/office/drawing/2014/main" id="{358C7B01-AD3B-492D-BF3F-D56FE8E35E59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ounded Rectangle 32">
              <a:extLst>
                <a:ext uri="{FF2B5EF4-FFF2-40B4-BE49-F238E27FC236}">
                  <a16:creationId xmlns:a16="http://schemas.microsoft.com/office/drawing/2014/main" id="{D736CE5E-4124-4A3C-9104-12AAB91E318E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ounded Rectangle 33">
              <a:extLst>
                <a:ext uri="{FF2B5EF4-FFF2-40B4-BE49-F238E27FC236}">
                  <a16:creationId xmlns:a16="http://schemas.microsoft.com/office/drawing/2014/main" id="{B2492EEE-F42F-4CCC-9F02-D7FB4FBD5347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34">
              <a:extLst>
                <a:ext uri="{FF2B5EF4-FFF2-40B4-BE49-F238E27FC236}">
                  <a16:creationId xmlns:a16="http://schemas.microsoft.com/office/drawing/2014/main" id="{9918F4A0-D4D1-416D-8BF3-66D55F51F244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hteck 133">
            <a:extLst>
              <a:ext uri="{FF2B5EF4-FFF2-40B4-BE49-F238E27FC236}">
                <a16:creationId xmlns:a16="http://schemas.microsoft.com/office/drawing/2014/main" id="{E2CFDF3E-EE80-4607-BB22-F4EF39045691}"/>
              </a:ext>
            </a:extLst>
          </p:cNvPr>
          <p:cNvSpPr/>
          <p:nvPr/>
        </p:nvSpPr>
        <p:spPr>
          <a:xfrm>
            <a:off x="5674916" y="3070765"/>
            <a:ext cx="319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/>
              <a:t>45505.jpg</a:t>
            </a:r>
          </a:p>
        </p:txBody>
      </p:sp>
      <p:pic>
        <p:nvPicPr>
          <p:cNvPr id="137" name="Grafik 136" descr="Ein Bild, das Fernsehen, Kamin, Monitor, Bildschirm enthält.&#10;&#10;Automatisch generierte Beschreibung">
            <a:extLst>
              <a:ext uri="{FF2B5EF4-FFF2-40B4-BE49-F238E27FC236}">
                <a16:creationId xmlns:a16="http://schemas.microsoft.com/office/drawing/2014/main" id="{B89B7F5F-5A75-4AE6-B1AF-CAD0E6395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410" y="2399281"/>
            <a:ext cx="2999317" cy="878280"/>
          </a:xfrm>
          <a:prstGeom prst="rect">
            <a:avLst/>
          </a:prstGeom>
        </p:spPr>
      </p:pic>
      <p:pic>
        <p:nvPicPr>
          <p:cNvPr id="139" name="Grafik 138" descr="Ein Bild, das Foto, Frau, Mann, fahrend enthält.&#10;&#10;Automatisch generierte Beschreibung">
            <a:extLst>
              <a:ext uri="{FF2B5EF4-FFF2-40B4-BE49-F238E27FC236}">
                <a16:creationId xmlns:a16="http://schemas.microsoft.com/office/drawing/2014/main" id="{DE27C816-A489-4CD4-9A37-AFB212B1F0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9" y="824092"/>
            <a:ext cx="2911818" cy="1945724"/>
          </a:xfrm>
          <a:prstGeom prst="rect">
            <a:avLst/>
          </a:prstGeom>
        </p:spPr>
      </p:pic>
      <p:pic>
        <p:nvPicPr>
          <p:cNvPr id="7" name="Grafik 6" descr="Ein Bild, das Foto, Frau, Mann, fahrend enthält.&#10;&#10;Automatisch generierte Beschreibung">
            <a:extLst>
              <a:ext uri="{FF2B5EF4-FFF2-40B4-BE49-F238E27FC236}">
                <a16:creationId xmlns:a16="http://schemas.microsoft.com/office/drawing/2014/main" id="{FC508AC9-1A5C-437A-BBE7-993EEDB945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1064197"/>
            <a:ext cx="1080000" cy="72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5E93035-6273-4F75-AB67-9D7C4B18EB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3616033"/>
            <a:ext cx="1080000" cy="720000"/>
          </a:xfrm>
          <a:prstGeom prst="rect">
            <a:avLst/>
          </a:prstGeom>
        </p:spPr>
      </p:pic>
      <p:pic>
        <p:nvPicPr>
          <p:cNvPr id="13" name="Grafik 12" descr="Ein Bild, das Mann, Gebäude, Foto, suchend enthält.&#10;&#10;Automatisch generierte Beschreibung">
            <a:extLst>
              <a:ext uri="{FF2B5EF4-FFF2-40B4-BE49-F238E27FC236}">
                <a16:creationId xmlns:a16="http://schemas.microsoft.com/office/drawing/2014/main" id="{A4E4239B-6E4A-4810-A365-B5E9F7B72A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4253992"/>
            <a:ext cx="1080000" cy="720000"/>
          </a:xfrm>
          <a:prstGeom prst="rect">
            <a:avLst/>
          </a:prstGeom>
        </p:spPr>
      </p:pic>
      <p:pic>
        <p:nvPicPr>
          <p:cNvPr id="21" name="Grafik 20" descr="Ein Bild, das Foto, Mann, Gebäude, Frau enthält.&#10;&#10;Automatisch generierte Beschreibung">
            <a:extLst>
              <a:ext uri="{FF2B5EF4-FFF2-40B4-BE49-F238E27FC236}">
                <a16:creationId xmlns:a16="http://schemas.microsoft.com/office/drawing/2014/main" id="{1AA97AEE-C403-4CFB-974E-55F9AA9668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4891951"/>
            <a:ext cx="1080000" cy="720000"/>
          </a:xfrm>
          <a:prstGeom prst="rect">
            <a:avLst/>
          </a:prstGeom>
        </p:spPr>
      </p:pic>
      <p:pic>
        <p:nvPicPr>
          <p:cNvPr id="30" name="Grafik 29" descr="Ein Bild, das Foto, Mann, ausführend, jung enthält.&#10;&#10;Automatisch generierte Beschreibung">
            <a:extLst>
              <a:ext uri="{FF2B5EF4-FFF2-40B4-BE49-F238E27FC236}">
                <a16:creationId xmlns:a16="http://schemas.microsoft.com/office/drawing/2014/main" id="{7CBB0888-9403-494A-83AD-DE6A9483C5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5529910"/>
            <a:ext cx="1080000" cy="720000"/>
          </a:xfrm>
          <a:prstGeom prst="rect">
            <a:avLst/>
          </a:prstGeom>
        </p:spPr>
      </p:pic>
      <p:pic>
        <p:nvPicPr>
          <p:cNvPr id="35" name="Grafik 34" descr="Ein Bild, das Foto, Mann, sitzend, Frau enthält.&#10;&#10;Automatisch generierte Beschreibung">
            <a:extLst>
              <a:ext uri="{FF2B5EF4-FFF2-40B4-BE49-F238E27FC236}">
                <a16:creationId xmlns:a16="http://schemas.microsoft.com/office/drawing/2014/main" id="{66110BF3-7DAB-4E78-A746-6CD0D2C615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6167869"/>
            <a:ext cx="1080000" cy="720000"/>
          </a:xfrm>
          <a:prstGeom prst="rect">
            <a:avLst/>
          </a:prstGeom>
        </p:spPr>
      </p:pic>
      <p:pic>
        <p:nvPicPr>
          <p:cNvPr id="39" name="Grafik 38" descr="Ein Bild, das Foto, computer, Mann, sitzend enthält.&#10;&#10;Automatisch generierte Beschreibung">
            <a:extLst>
              <a:ext uri="{FF2B5EF4-FFF2-40B4-BE49-F238E27FC236}">
                <a16:creationId xmlns:a16="http://schemas.microsoft.com/office/drawing/2014/main" id="{08823BC9-1A3E-4EF6-B1FB-8C7A75F4CE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6805828"/>
            <a:ext cx="1080000" cy="720000"/>
          </a:xfrm>
          <a:prstGeom prst="rect">
            <a:avLst/>
          </a:prstGeom>
        </p:spPr>
      </p:pic>
      <p:pic>
        <p:nvPicPr>
          <p:cNvPr id="43" name="Grafik 42" descr="Ein Bild, das Foto, Gebäude, verschieden, Mann enthält.&#10;&#10;Automatisch generierte Beschreibung">
            <a:extLst>
              <a:ext uri="{FF2B5EF4-FFF2-40B4-BE49-F238E27FC236}">
                <a16:creationId xmlns:a16="http://schemas.microsoft.com/office/drawing/2014/main" id="{68E7AF20-787C-408A-8934-8D555B0266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7443784"/>
            <a:ext cx="1080000" cy="720000"/>
          </a:xfrm>
          <a:prstGeom prst="rect">
            <a:avLst/>
          </a:prstGeom>
        </p:spPr>
      </p:pic>
      <p:pic>
        <p:nvPicPr>
          <p:cNvPr id="51" name="Grafik 50" descr="Ein Bild, das Foto, Mann enthält.&#10;&#10;Automatisch generierte Beschreibung">
            <a:extLst>
              <a:ext uri="{FF2B5EF4-FFF2-40B4-BE49-F238E27FC236}">
                <a16:creationId xmlns:a16="http://schemas.microsoft.com/office/drawing/2014/main" id="{4A8EAFC2-A582-4F7F-AD9B-43CF69E17B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1702156"/>
            <a:ext cx="1080000" cy="720000"/>
          </a:xfrm>
          <a:prstGeom prst="rect">
            <a:avLst/>
          </a:prstGeom>
        </p:spPr>
      </p:pic>
      <p:pic>
        <p:nvPicPr>
          <p:cNvPr id="83" name="Grafik 82" descr="Ein Bild, das Foto, verschieden, Mann, Giraffe enthält.&#10;&#10;Automatisch generierte Beschreibung">
            <a:extLst>
              <a:ext uri="{FF2B5EF4-FFF2-40B4-BE49-F238E27FC236}">
                <a16:creationId xmlns:a16="http://schemas.microsoft.com/office/drawing/2014/main" id="{423DD1DD-992B-4D7A-9C72-3572EB686D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2340115"/>
            <a:ext cx="1080000" cy="720000"/>
          </a:xfrm>
          <a:prstGeom prst="rect">
            <a:avLst/>
          </a:prstGeom>
        </p:spPr>
      </p:pic>
      <p:pic>
        <p:nvPicPr>
          <p:cNvPr id="85" name="Grafik 84" descr="Ein Bild, das Foto, Essen, verschieden, Pizza enthält.&#10;&#10;Automatisch generierte Beschreibung">
            <a:extLst>
              <a:ext uri="{FF2B5EF4-FFF2-40B4-BE49-F238E27FC236}">
                <a16:creationId xmlns:a16="http://schemas.microsoft.com/office/drawing/2014/main" id="{2BFD77A9-70E1-4A4A-B8A9-12928C36AB9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10" y="2978074"/>
            <a:ext cx="1080000" cy="720000"/>
          </a:xfrm>
          <a:prstGeom prst="rect">
            <a:avLst/>
          </a:prstGeom>
        </p:spPr>
      </p:pic>
      <p:pic>
        <p:nvPicPr>
          <p:cNvPr id="87" name="Grafik 86" descr="Ein Bild, das Tisch, Kamin, Ziegelstein, Bett enthält.&#10;&#10;Automatisch generierte Beschreibung">
            <a:extLst>
              <a:ext uri="{FF2B5EF4-FFF2-40B4-BE49-F238E27FC236}">
                <a16:creationId xmlns:a16="http://schemas.microsoft.com/office/drawing/2014/main" id="{D95E1712-5F20-45F7-BB00-9AA552F9E7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2981432"/>
            <a:ext cx="1080000" cy="720000"/>
          </a:xfrm>
          <a:prstGeom prst="rect">
            <a:avLst/>
          </a:prstGeom>
        </p:spPr>
      </p:pic>
      <p:pic>
        <p:nvPicPr>
          <p:cNvPr id="89" name="Grafik 88" descr="Ein Bild, das Gebäude, Tisch, Kamin, Bett enthält.&#10;&#10;Automatisch generierte Beschreibung">
            <a:extLst>
              <a:ext uri="{FF2B5EF4-FFF2-40B4-BE49-F238E27FC236}">
                <a16:creationId xmlns:a16="http://schemas.microsoft.com/office/drawing/2014/main" id="{D151A886-819D-4757-A6CB-23E2C41DBD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3618616"/>
            <a:ext cx="1080000" cy="720000"/>
          </a:xfrm>
          <a:prstGeom prst="rect">
            <a:avLst/>
          </a:prstGeom>
        </p:spPr>
      </p:pic>
      <p:pic>
        <p:nvPicPr>
          <p:cNvPr id="91" name="Grafik 90" descr="Ein Bild, das Gebäude, Kamin, Tisch, Ziegelstein enthält.&#10;&#10;Automatisch generierte Beschreibung">
            <a:extLst>
              <a:ext uri="{FF2B5EF4-FFF2-40B4-BE49-F238E27FC236}">
                <a16:creationId xmlns:a16="http://schemas.microsoft.com/office/drawing/2014/main" id="{D5B3794D-CB95-40F5-BA21-6185FCD3E3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4255800"/>
            <a:ext cx="1080000" cy="720000"/>
          </a:xfrm>
          <a:prstGeom prst="rect">
            <a:avLst/>
          </a:prstGeom>
        </p:spPr>
      </p:pic>
      <p:pic>
        <p:nvPicPr>
          <p:cNvPr id="93" name="Grafik 92" descr="Ein Bild, das Gebäude, Tisch, Kamin, Ziegelstein enthält.&#10;&#10;Automatisch generierte Beschreibung">
            <a:extLst>
              <a:ext uri="{FF2B5EF4-FFF2-40B4-BE49-F238E27FC236}">
                <a16:creationId xmlns:a16="http://schemas.microsoft.com/office/drawing/2014/main" id="{ABF12188-B055-4509-B3F0-1841286C5A2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4892984"/>
            <a:ext cx="1080000" cy="720000"/>
          </a:xfrm>
          <a:prstGeom prst="rect">
            <a:avLst/>
          </a:prstGeom>
        </p:spPr>
      </p:pic>
      <p:pic>
        <p:nvPicPr>
          <p:cNvPr id="135" name="Grafik 134" descr="Ein Bild, das Gebäude, Kamin, Tisch, Fernsehen enthält.&#10;&#10;Automatisch generierte Beschreibung">
            <a:extLst>
              <a:ext uri="{FF2B5EF4-FFF2-40B4-BE49-F238E27FC236}">
                <a16:creationId xmlns:a16="http://schemas.microsoft.com/office/drawing/2014/main" id="{C89DD7BA-EA67-4553-A4A2-E73044A1D50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5530168"/>
            <a:ext cx="1080000" cy="720000"/>
          </a:xfrm>
          <a:prstGeom prst="rect">
            <a:avLst/>
          </a:prstGeom>
        </p:spPr>
      </p:pic>
      <p:pic>
        <p:nvPicPr>
          <p:cNvPr id="138" name="Grafik 137" descr="Ein Bild, das Gebäude, Tisch, Kamin, Ziegelstein enthält.&#10;&#10;Automatisch generierte Beschreibung">
            <a:extLst>
              <a:ext uri="{FF2B5EF4-FFF2-40B4-BE49-F238E27FC236}">
                <a16:creationId xmlns:a16="http://schemas.microsoft.com/office/drawing/2014/main" id="{FB5984B2-3504-4B95-ABF3-7D99EDF1538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6167352"/>
            <a:ext cx="1080000" cy="720000"/>
          </a:xfrm>
          <a:prstGeom prst="rect">
            <a:avLst/>
          </a:prstGeom>
        </p:spPr>
      </p:pic>
      <p:pic>
        <p:nvPicPr>
          <p:cNvPr id="141" name="Grafik 140" descr="Ein Bild, das Gebäude, Fernsehen, Bildschirm, Kamin enthält.&#10;&#10;Automatisch generierte Beschreibung">
            <a:extLst>
              <a:ext uri="{FF2B5EF4-FFF2-40B4-BE49-F238E27FC236}">
                <a16:creationId xmlns:a16="http://schemas.microsoft.com/office/drawing/2014/main" id="{FDB9F36C-074A-4A12-9439-C50AAC30D31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6804536"/>
            <a:ext cx="1080000" cy="720000"/>
          </a:xfrm>
          <a:prstGeom prst="rect">
            <a:avLst/>
          </a:prstGeom>
        </p:spPr>
      </p:pic>
      <p:pic>
        <p:nvPicPr>
          <p:cNvPr id="143" name="Grafik 142" descr="Ein Bild, das Monitor, Bildschirm, Fernsehen, Kamin enthält.&#10;&#10;Automatisch generierte Beschreibung">
            <a:extLst>
              <a:ext uri="{FF2B5EF4-FFF2-40B4-BE49-F238E27FC236}">
                <a16:creationId xmlns:a16="http://schemas.microsoft.com/office/drawing/2014/main" id="{5731F952-E19C-409E-BB3E-3FA0F4D27B6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7441722"/>
            <a:ext cx="1080000" cy="720000"/>
          </a:xfrm>
          <a:prstGeom prst="rect">
            <a:avLst/>
          </a:prstGeom>
        </p:spPr>
      </p:pic>
      <p:pic>
        <p:nvPicPr>
          <p:cNvPr id="147" name="Grafik 146" descr="Ein Bild, das Fernsehen, Kamin, Monitor, Bildschirm enthält.&#10;&#10;Automatisch generierte Beschreibung">
            <a:extLst>
              <a:ext uri="{FF2B5EF4-FFF2-40B4-BE49-F238E27FC236}">
                <a16:creationId xmlns:a16="http://schemas.microsoft.com/office/drawing/2014/main" id="{E80E08C9-2B8A-4F69-A6AA-CA019ABF4C5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1069880"/>
            <a:ext cx="1080000" cy="720000"/>
          </a:xfrm>
          <a:prstGeom prst="rect">
            <a:avLst/>
          </a:prstGeom>
        </p:spPr>
      </p:pic>
      <p:pic>
        <p:nvPicPr>
          <p:cNvPr id="150" name="Grafik 149" descr="Ein Bild, das Gebäude, Kamin, Fernsehen, Tisch enthält.&#10;&#10;Automatisch generierte Beschreibung">
            <a:extLst>
              <a:ext uri="{FF2B5EF4-FFF2-40B4-BE49-F238E27FC236}">
                <a16:creationId xmlns:a16="http://schemas.microsoft.com/office/drawing/2014/main" id="{59241D19-501E-4C68-84E6-1AEFE76EACE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1707064"/>
            <a:ext cx="1080000" cy="720000"/>
          </a:xfrm>
          <a:prstGeom prst="rect">
            <a:avLst/>
          </a:prstGeom>
        </p:spPr>
      </p:pic>
      <p:pic>
        <p:nvPicPr>
          <p:cNvPr id="153" name="Grafik 152" descr="Ein Bild, das Fernsehen, Bildschirm, Kamin, Tisch enthält.&#10;&#10;Automatisch generierte Beschreibung">
            <a:extLst>
              <a:ext uri="{FF2B5EF4-FFF2-40B4-BE49-F238E27FC236}">
                <a16:creationId xmlns:a16="http://schemas.microsoft.com/office/drawing/2014/main" id="{6FBD0954-3514-40BD-A3C1-2CB0D9BB0C4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61" y="2344248"/>
            <a:ext cx="1080000" cy="720000"/>
          </a:xfrm>
          <a:prstGeom prst="rect">
            <a:avLst/>
          </a:prstGeom>
        </p:spPr>
      </p:pic>
      <p:pic>
        <p:nvPicPr>
          <p:cNvPr id="155" name="Grafik 154" descr="Ein Bild, das Foto, Mann, stehend, Anzug enthält.&#10;&#10;Automatisch generierte Beschreibung">
            <a:extLst>
              <a:ext uri="{FF2B5EF4-FFF2-40B4-BE49-F238E27FC236}">
                <a16:creationId xmlns:a16="http://schemas.microsoft.com/office/drawing/2014/main" id="{B9C8E9F1-4EDE-4EDD-9973-ABAD0E0CF24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3572008"/>
            <a:ext cx="1080000" cy="720000"/>
          </a:xfrm>
          <a:prstGeom prst="rect">
            <a:avLst/>
          </a:prstGeom>
        </p:spPr>
      </p:pic>
      <p:pic>
        <p:nvPicPr>
          <p:cNvPr id="157" name="Grafik 156" descr="Ein Bild, das Foto, Bildschirm, Fernsehen, Mann enthält.&#10;&#10;Automatisch generierte Beschreibung">
            <a:extLst>
              <a:ext uri="{FF2B5EF4-FFF2-40B4-BE49-F238E27FC236}">
                <a16:creationId xmlns:a16="http://schemas.microsoft.com/office/drawing/2014/main" id="{1F7B058D-9357-48F4-AEE0-0CEA7D04916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4216961"/>
            <a:ext cx="1080000" cy="720000"/>
          </a:xfrm>
          <a:prstGeom prst="rect">
            <a:avLst/>
          </a:prstGeom>
        </p:spPr>
      </p:pic>
      <p:pic>
        <p:nvPicPr>
          <p:cNvPr id="159" name="Grafik 158" descr="Ein Bild, das Maschine enthält.&#10;&#10;Automatisch generierte Beschreibung">
            <a:extLst>
              <a:ext uri="{FF2B5EF4-FFF2-40B4-BE49-F238E27FC236}">
                <a16:creationId xmlns:a16="http://schemas.microsoft.com/office/drawing/2014/main" id="{13D67BCC-F5C4-4D0E-BFA3-E51F9EB2CA3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4861914"/>
            <a:ext cx="1080000" cy="720000"/>
          </a:xfrm>
          <a:prstGeom prst="rect">
            <a:avLst/>
          </a:prstGeom>
        </p:spPr>
      </p:pic>
      <p:pic>
        <p:nvPicPr>
          <p:cNvPr id="161" name="Grafik 160" descr="Ein Bild, das Bett, Tisch enthält.&#10;&#10;Automatisch generierte Beschreibung">
            <a:extLst>
              <a:ext uri="{FF2B5EF4-FFF2-40B4-BE49-F238E27FC236}">
                <a16:creationId xmlns:a16="http://schemas.microsoft.com/office/drawing/2014/main" id="{A6EDC933-EF3B-4E82-B218-79E8996AE8A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5506867"/>
            <a:ext cx="1080000" cy="720000"/>
          </a:xfrm>
          <a:prstGeom prst="rect">
            <a:avLst/>
          </a:prstGeom>
        </p:spPr>
      </p:pic>
      <p:pic>
        <p:nvPicPr>
          <p:cNvPr id="163" name="Grafik 162" descr="Ein Bild, das Mann, Foto, Bildschirm, Fernsehen enthält.&#10;&#10;Automatisch generierte Beschreibung">
            <a:extLst>
              <a:ext uri="{FF2B5EF4-FFF2-40B4-BE49-F238E27FC236}">
                <a16:creationId xmlns:a16="http://schemas.microsoft.com/office/drawing/2014/main" id="{55145A7C-37F1-452A-A0CD-8E2CFFC9EB3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6151820"/>
            <a:ext cx="1080000" cy="720000"/>
          </a:xfrm>
          <a:prstGeom prst="rect">
            <a:avLst/>
          </a:prstGeom>
        </p:spPr>
      </p:pic>
      <p:pic>
        <p:nvPicPr>
          <p:cNvPr id="165" name="Grafik 164" descr="Ein Bild, das Foto, Tisch enthält.&#10;&#10;Automatisch generierte Beschreibung">
            <a:extLst>
              <a:ext uri="{FF2B5EF4-FFF2-40B4-BE49-F238E27FC236}">
                <a16:creationId xmlns:a16="http://schemas.microsoft.com/office/drawing/2014/main" id="{F5BC2C3C-EB58-43DB-9174-BF2C238064F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6796773"/>
            <a:ext cx="1080000" cy="720000"/>
          </a:xfrm>
          <a:prstGeom prst="rect">
            <a:avLst/>
          </a:prstGeom>
        </p:spPr>
      </p:pic>
      <p:pic>
        <p:nvPicPr>
          <p:cNvPr id="167" name="Grafik 166" descr="Ein Bild, das Fernsehen, Bildschirm, Monitor, sitzend enthält.&#10;&#10;Automatisch generierte Beschreibung">
            <a:extLst>
              <a:ext uri="{FF2B5EF4-FFF2-40B4-BE49-F238E27FC236}">
                <a16:creationId xmlns:a16="http://schemas.microsoft.com/office/drawing/2014/main" id="{A2A29222-C709-4F72-A98A-0EEED52D6F1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7441722"/>
            <a:ext cx="1080000" cy="720000"/>
          </a:xfrm>
          <a:prstGeom prst="rect">
            <a:avLst/>
          </a:prstGeom>
        </p:spPr>
      </p:pic>
      <p:pic>
        <p:nvPicPr>
          <p:cNvPr id="173" name="Grafik 172" descr="Ein Bild, das Mann, Foto, stehend, haltend enthält.&#10;&#10;Automatisch generierte Beschreibung">
            <a:extLst>
              <a:ext uri="{FF2B5EF4-FFF2-40B4-BE49-F238E27FC236}">
                <a16:creationId xmlns:a16="http://schemas.microsoft.com/office/drawing/2014/main" id="{4A3FE638-D212-432F-8C91-6FC81D48A0B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1637149"/>
            <a:ext cx="1080000" cy="720000"/>
          </a:xfrm>
          <a:prstGeom prst="rect">
            <a:avLst/>
          </a:prstGeom>
        </p:spPr>
      </p:pic>
      <p:pic>
        <p:nvPicPr>
          <p:cNvPr id="175" name="Grafik 174" descr="Ein Bild, das Foto, Monitor, sitzend, Tisch enthält.&#10;&#10;Automatisch generierte Beschreibung">
            <a:extLst>
              <a:ext uri="{FF2B5EF4-FFF2-40B4-BE49-F238E27FC236}">
                <a16:creationId xmlns:a16="http://schemas.microsoft.com/office/drawing/2014/main" id="{564C6AA8-E9A9-41B4-B55E-389E26A6F15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2282102"/>
            <a:ext cx="1080000" cy="720000"/>
          </a:xfrm>
          <a:prstGeom prst="rect">
            <a:avLst/>
          </a:prstGeom>
        </p:spPr>
      </p:pic>
      <p:pic>
        <p:nvPicPr>
          <p:cNvPr id="177" name="Grafik 176" descr="Ein Bild, das Foto, Mann, Personen, stehend enthält.&#10;&#10;Automatisch generierte Beschreibung">
            <a:extLst>
              <a:ext uri="{FF2B5EF4-FFF2-40B4-BE49-F238E27FC236}">
                <a16:creationId xmlns:a16="http://schemas.microsoft.com/office/drawing/2014/main" id="{D75ECF37-6163-4931-88DD-A53055BA1A3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8" y="2927055"/>
            <a:ext cx="1080000" cy="720000"/>
          </a:xfrm>
          <a:prstGeom prst="rect">
            <a:avLst/>
          </a:prstGeom>
        </p:spPr>
      </p:pic>
      <p:pic>
        <p:nvPicPr>
          <p:cNvPr id="179" name="Grafik 178" descr="Ein Bild, das Fernsehen, Bildschirm, Monitor, Foto enthält.&#10;&#10;Automatisch generierte Beschreibung">
            <a:extLst>
              <a:ext uri="{FF2B5EF4-FFF2-40B4-BE49-F238E27FC236}">
                <a16:creationId xmlns:a16="http://schemas.microsoft.com/office/drawing/2014/main" id="{1B43AF6B-604C-4DCD-88D4-442B1437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995672"/>
            <a:ext cx="1080000" cy="720000"/>
          </a:xfrm>
          <a:prstGeom prst="rect">
            <a:avLst/>
          </a:prstGeom>
        </p:spPr>
      </p:pic>
      <p:pic>
        <p:nvPicPr>
          <p:cNvPr id="183" name="Grafik 182" descr="Ein Bild, das Monitor, Fernsehen, Bildschirm, Foto enthält.&#10;&#10;Automatisch generierte Beschreibung">
            <a:extLst>
              <a:ext uri="{FF2B5EF4-FFF2-40B4-BE49-F238E27FC236}">
                <a16:creationId xmlns:a16="http://schemas.microsoft.com/office/drawing/2014/main" id="{B35701CC-8304-443A-B89B-3CBEDCB2432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1641382"/>
            <a:ext cx="1080000" cy="720000"/>
          </a:xfrm>
          <a:prstGeom prst="rect">
            <a:avLst/>
          </a:prstGeom>
        </p:spPr>
      </p:pic>
      <p:pic>
        <p:nvPicPr>
          <p:cNvPr id="185" name="Grafik 184" descr="Ein Bild, das Fernsehen, Monitor, Bildschirm, Foto enthält.&#10;&#10;Automatisch generierte Beschreibung">
            <a:extLst>
              <a:ext uri="{FF2B5EF4-FFF2-40B4-BE49-F238E27FC236}">
                <a16:creationId xmlns:a16="http://schemas.microsoft.com/office/drawing/2014/main" id="{6384AB20-0F59-412E-8605-C228853D0C9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2287092"/>
            <a:ext cx="1080000" cy="720000"/>
          </a:xfrm>
          <a:prstGeom prst="rect">
            <a:avLst/>
          </a:prstGeom>
        </p:spPr>
      </p:pic>
      <p:pic>
        <p:nvPicPr>
          <p:cNvPr id="187" name="Grafik 186" descr="Ein Bild, das Fernsehen, Bildschirm, Foto, Monitor enthält.&#10;&#10;Automatisch generierte Beschreibung">
            <a:extLst>
              <a:ext uri="{FF2B5EF4-FFF2-40B4-BE49-F238E27FC236}">
                <a16:creationId xmlns:a16="http://schemas.microsoft.com/office/drawing/2014/main" id="{2535FD03-9316-4EC4-9134-FF997095361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2932801"/>
            <a:ext cx="1080000" cy="720000"/>
          </a:xfrm>
          <a:prstGeom prst="rect">
            <a:avLst/>
          </a:prstGeom>
        </p:spPr>
      </p:pic>
      <p:pic>
        <p:nvPicPr>
          <p:cNvPr id="189" name="Grafik 188" descr="Ein Bild, das Fernsehen, Bildschirm, Kamin, Foto enthält.&#10;&#10;Automatisch generierte Beschreibung">
            <a:extLst>
              <a:ext uri="{FF2B5EF4-FFF2-40B4-BE49-F238E27FC236}">
                <a16:creationId xmlns:a16="http://schemas.microsoft.com/office/drawing/2014/main" id="{1298C51E-9837-48BB-94C2-42EDC716794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3578510"/>
            <a:ext cx="1080000" cy="720000"/>
          </a:xfrm>
          <a:prstGeom prst="rect">
            <a:avLst/>
          </a:prstGeom>
        </p:spPr>
      </p:pic>
      <p:pic>
        <p:nvPicPr>
          <p:cNvPr id="191" name="Grafik 190" descr="Ein Bild, das Fernsehen, Bildschirm, Monitor, Foto enthält.&#10;&#10;Automatisch generierte Beschreibung">
            <a:extLst>
              <a:ext uri="{FF2B5EF4-FFF2-40B4-BE49-F238E27FC236}">
                <a16:creationId xmlns:a16="http://schemas.microsoft.com/office/drawing/2014/main" id="{8A6356C5-3A6F-477A-8D94-EC6261741C2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4224219"/>
            <a:ext cx="1080000" cy="720000"/>
          </a:xfrm>
          <a:prstGeom prst="rect">
            <a:avLst/>
          </a:prstGeom>
        </p:spPr>
      </p:pic>
      <p:pic>
        <p:nvPicPr>
          <p:cNvPr id="193" name="Grafik 192" descr="Ein Bild, das Kamin, Gebäude, Fernsehen, Foto enthält.&#10;&#10;Automatisch generierte Beschreibung">
            <a:extLst>
              <a:ext uri="{FF2B5EF4-FFF2-40B4-BE49-F238E27FC236}">
                <a16:creationId xmlns:a16="http://schemas.microsoft.com/office/drawing/2014/main" id="{E336B250-58A5-4E07-8212-AB940F5E8EE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4869929"/>
            <a:ext cx="1080000" cy="720000"/>
          </a:xfrm>
          <a:prstGeom prst="rect">
            <a:avLst/>
          </a:prstGeom>
        </p:spPr>
      </p:pic>
      <p:pic>
        <p:nvPicPr>
          <p:cNvPr id="195" name="Grafik 194" descr="Ein Bild, das Monitor, Fernsehen, Bildschirm, Foto enthält.&#10;&#10;Automatisch generierte Beschreibung">
            <a:extLst>
              <a:ext uri="{FF2B5EF4-FFF2-40B4-BE49-F238E27FC236}">
                <a16:creationId xmlns:a16="http://schemas.microsoft.com/office/drawing/2014/main" id="{C0903844-CB75-4BFC-8BAD-D09993A14C1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5515638"/>
            <a:ext cx="1080000" cy="720000"/>
          </a:xfrm>
          <a:prstGeom prst="rect">
            <a:avLst/>
          </a:prstGeom>
        </p:spPr>
      </p:pic>
      <p:pic>
        <p:nvPicPr>
          <p:cNvPr id="197" name="Grafik 196" descr="Ein Bild, das Monitor, Fernsehen, Bildschirm, Foto enthält.&#10;&#10;Automatisch generierte Beschreibung">
            <a:extLst>
              <a:ext uri="{FF2B5EF4-FFF2-40B4-BE49-F238E27FC236}">
                <a16:creationId xmlns:a16="http://schemas.microsoft.com/office/drawing/2014/main" id="{7FA3B494-6879-4B47-B7B7-A4A65436F6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6161348"/>
            <a:ext cx="1080000" cy="720000"/>
          </a:xfrm>
          <a:prstGeom prst="rect">
            <a:avLst/>
          </a:prstGeom>
        </p:spPr>
      </p:pic>
      <p:pic>
        <p:nvPicPr>
          <p:cNvPr id="199" name="Grafik 198" descr="Ein Bild, das Fernsehen, Bildschirm, Monitor, Gebäude enthält.&#10;&#10;Automatisch generierte Beschreibung">
            <a:extLst>
              <a:ext uri="{FF2B5EF4-FFF2-40B4-BE49-F238E27FC236}">
                <a16:creationId xmlns:a16="http://schemas.microsoft.com/office/drawing/2014/main" id="{BC9A5860-DEBE-41AD-AEB8-0D397ABA02C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6807057"/>
            <a:ext cx="1080000" cy="720000"/>
          </a:xfrm>
          <a:prstGeom prst="rect">
            <a:avLst/>
          </a:prstGeom>
        </p:spPr>
      </p:pic>
      <p:pic>
        <p:nvPicPr>
          <p:cNvPr id="201" name="Grafik 200" descr="Ein Bild, das Monitor, Bildschirm, Fernsehen, sitzend enthält.&#10;&#10;Automatisch generierte Beschreibung">
            <a:extLst>
              <a:ext uri="{FF2B5EF4-FFF2-40B4-BE49-F238E27FC236}">
                <a16:creationId xmlns:a16="http://schemas.microsoft.com/office/drawing/2014/main" id="{E7BFD283-761C-43A2-90FC-B7CAFFC2CC9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7" y="7452767"/>
            <a:ext cx="1080000" cy="720000"/>
          </a:xfrm>
          <a:prstGeom prst="rect">
            <a:avLst/>
          </a:prstGeom>
        </p:spPr>
      </p:pic>
      <p:sp>
        <p:nvSpPr>
          <p:cNvPr id="202" name="Textfeld 201">
            <a:extLst>
              <a:ext uri="{FF2B5EF4-FFF2-40B4-BE49-F238E27FC236}">
                <a16:creationId xmlns:a16="http://schemas.microsoft.com/office/drawing/2014/main" id="{F683D895-56E2-48F6-ADA3-E12CA87BB525}"/>
              </a:ext>
            </a:extLst>
          </p:cNvPr>
          <p:cNvSpPr txBox="1"/>
          <p:nvPr/>
        </p:nvSpPr>
        <p:spPr>
          <a:xfrm>
            <a:off x="3107459" y="1855761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1.)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7D61A464-7CC4-4EBB-A95B-14DF47774B49}"/>
              </a:ext>
            </a:extLst>
          </p:cNvPr>
          <p:cNvSpPr txBox="1"/>
          <p:nvPr/>
        </p:nvSpPr>
        <p:spPr>
          <a:xfrm>
            <a:off x="3107459" y="2498295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2.)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A1386DA-CBAE-4460-A1AD-4FC00DA296E1}"/>
              </a:ext>
            </a:extLst>
          </p:cNvPr>
          <p:cNvSpPr txBox="1"/>
          <p:nvPr/>
        </p:nvSpPr>
        <p:spPr>
          <a:xfrm>
            <a:off x="3107459" y="3140013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3.)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B2E29A1-898D-479D-9D4D-C548BC5AB464}"/>
              </a:ext>
            </a:extLst>
          </p:cNvPr>
          <p:cNvSpPr txBox="1"/>
          <p:nvPr/>
        </p:nvSpPr>
        <p:spPr>
          <a:xfrm>
            <a:off x="3107459" y="3781731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4.)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1C4A0D1F-8685-474B-A378-E1DA8DB5A557}"/>
              </a:ext>
            </a:extLst>
          </p:cNvPr>
          <p:cNvSpPr txBox="1"/>
          <p:nvPr/>
        </p:nvSpPr>
        <p:spPr>
          <a:xfrm>
            <a:off x="3107459" y="4423449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5.)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6DEF693E-250A-4328-9CE4-13D9F2598859}"/>
              </a:ext>
            </a:extLst>
          </p:cNvPr>
          <p:cNvSpPr txBox="1"/>
          <p:nvPr/>
        </p:nvSpPr>
        <p:spPr>
          <a:xfrm>
            <a:off x="3107459" y="5065167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6.)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A9D2C7D5-1323-4CF8-B44F-A31320BD2450}"/>
              </a:ext>
            </a:extLst>
          </p:cNvPr>
          <p:cNvSpPr txBox="1"/>
          <p:nvPr/>
        </p:nvSpPr>
        <p:spPr>
          <a:xfrm>
            <a:off x="3107459" y="5706885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7.)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6F7BFE65-2CF1-4703-B68A-CDFCB73BF146}"/>
              </a:ext>
            </a:extLst>
          </p:cNvPr>
          <p:cNvSpPr txBox="1"/>
          <p:nvPr/>
        </p:nvSpPr>
        <p:spPr>
          <a:xfrm>
            <a:off x="3107459" y="6348603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8.)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22E2A143-E28B-448E-A86B-BA0759A9E9E1}"/>
              </a:ext>
            </a:extLst>
          </p:cNvPr>
          <p:cNvSpPr txBox="1"/>
          <p:nvPr/>
        </p:nvSpPr>
        <p:spPr>
          <a:xfrm>
            <a:off x="3107459" y="6990321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9.)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77666FF9-382B-412D-A91F-903D4351D3A1}"/>
              </a:ext>
            </a:extLst>
          </p:cNvPr>
          <p:cNvSpPr txBox="1"/>
          <p:nvPr/>
        </p:nvSpPr>
        <p:spPr>
          <a:xfrm>
            <a:off x="3107459" y="7632039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10.)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237821C9-8D31-4101-8D10-87B7572513CA}"/>
              </a:ext>
            </a:extLst>
          </p:cNvPr>
          <p:cNvSpPr txBox="1"/>
          <p:nvPr/>
        </p:nvSpPr>
        <p:spPr>
          <a:xfrm>
            <a:off x="8666966" y="1891815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1.)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4D391AD9-8E15-4BAC-91DB-24B11B4F6515}"/>
              </a:ext>
            </a:extLst>
          </p:cNvPr>
          <p:cNvSpPr txBox="1"/>
          <p:nvPr/>
        </p:nvSpPr>
        <p:spPr>
          <a:xfrm>
            <a:off x="8666966" y="2534349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2.)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2BB0D2CE-E681-4EE2-9EF7-25A07A00759A}"/>
              </a:ext>
            </a:extLst>
          </p:cNvPr>
          <p:cNvSpPr txBox="1"/>
          <p:nvPr/>
        </p:nvSpPr>
        <p:spPr>
          <a:xfrm>
            <a:off x="8666966" y="3176067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3.)</a:t>
            </a:r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107119C3-13DC-414F-B54E-256B6B0AFE96}"/>
              </a:ext>
            </a:extLst>
          </p:cNvPr>
          <p:cNvSpPr txBox="1"/>
          <p:nvPr/>
        </p:nvSpPr>
        <p:spPr>
          <a:xfrm>
            <a:off x="8666966" y="3817785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4.)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6D1819E0-1AC4-43DE-8795-36D591E4E2C5}"/>
              </a:ext>
            </a:extLst>
          </p:cNvPr>
          <p:cNvSpPr txBox="1"/>
          <p:nvPr/>
        </p:nvSpPr>
        <p:spPr>
          <a:xfrm>
            <a:off x="8666966" y="4459503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5.)</a:t>
            </a: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EEFC7CB1-8178-41B7-9A53-2812D85CDC8D}"/>
              </a:ext>
            </a:extLst>
          </p:cNvPr>
          <p:cNvSpPr txBox="1"/>
          <p:nvPr/>
        </p:nvSpPr>
        <p:spPr>
          <a:xfrm>
            <a:off x="8666966" y="5101221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6.)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4C6F00DF-D2D7-4A89-8A4C-69CF7C65A449}"/>
              </a:ext>
            </a:extLst>
          </p:cNvPr>
          <p:cNvSpPr txBox="1"/>
          <p:nvPr/>
        </p:nvSpPr>
        <p:spPr>
          <a:xfrm>
            <a:off x="8666966" y="5742939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7.)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4DE63A2-EA05-44A2-ADF3-8895C0DA01D1}"/>
              </a:ext>
            </a:extLst>
          </p:cNvPr>
          <p:cNvSpPr txBox="1"/>
          <p:nvPr/>
        </p:nvSpPr>
        <p:spPr>
          <a:xfrm>
            <a:off x="8666966" y="6384657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8.)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5053C8DA-C5A1-4F34-B6EC-C397B23023EA}"/>
              </a:ext>
            </a:extLst>
          </p:cNvPr>
          <p:cNvSpPr txBox="1"/>
          <p:nvPr/>
        </p:nvSpPr>
        <p:spPr>
          <a:xfrm>
            <a:off x="8666966" y="7026375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9.)</a:t>
            </a:r>
          </a:p>
        </p:txBody>
      </p:sp>
      <p:sp>
        <p:nvSpPr>
          <p:cNvPr id="233" name="Textfeld 232">
            <a:extLst>
              <a:ext uri="{FF2B5EF4-FFF2-40B4-BE49-F238E27FC236}">
                <a16:creationId xmlns:a16="http://schemas.microsoft.com/office/drawing/2014/main" id="{B3F37D54-F241-4DCB-B111-FF68552DAB93}"/>
              </a:ext>
            </a:extLst>
          </p:cNvPr>
          <p:cNvSpPr txBox="1"/>
          <p:nvPr/>
        </p:nvSpPr>
        <p:spPr>
          <a:xfrm>
            <a:off x="8666966" y="7668093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10.)</a:t>
            </a:r>
          </a:p>
        </p:txBody>
      </p:sp>
    </p:spTree>
    <p:extLst>
      <p:ext uri="{BB962C8B-B14F-4D97-AF65-F5344CB8AC3E}">
        <p14:creationId xmlns:p14="http://schemas.microsoft.com/office/powerpoint/2010/main" val="8809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drinnen, jung, Kind enthält.&#10;&#10;Automatisch generierte Beschreibung">
            <a:extLst>
              <a:ext uri="{FF2B5EF4-FFF2-40B4-BE49-F238E27FC236}">
                <a16:creationId xmlns:a16="http://schemas.microsoft.com/office/drawing/2014/main" id="{0D1DB4E2-3B6A-4D72-997F-0A7FF873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77" y="5065866"/>
            <a:ext cx="1920000" cy="1440000"/>
          </a:xfrm>
          <a:prstGeom prst="rect">
            <a:avLst/>
          </a:prstGeom>
        </p:spPr>
      </p:pic>
      <p:pic>
        <p:nvPicPr>
          <p:cNvPr id="9" name="Grafik 8" descr="Ein Bild, das Person, Mann, Tisch, stehend enthält.&#10;&#10;Automatisch generierte Beschreibung">
            <a:extLst>
              <a:ext uri="{FF2B5EF4-FFF2-40B4-BE49-F238E27FC236}">
                <a16:creationId xmlns:a16="http://schemas.microsoft.com/office/drawing/2014/main" id="{59E2BC94-8698-44A9-9F5C-972C050F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46" y="3406124"/>
            <a:ext cx="1920000" cy="1440000"/>
          </a:xfrm>
          <a:prstGeom prst="rect">
            <a:avLst/>
          </a:prstGeom>
        </p:spPr>
      </p:pic>
      <p:pic>
        <p:nvPicPr>
          <p:cNvPr id="13" name="Grafik 12" descr="Ein Bild, das Person, drinnen, Frau, Mädchen enthält.&#10;&#10;Automatisch generierte Beschreibung">
            <a:extLst>
              <a:ext uri="{FF2B5EF4-FFF2-40B4-BE49-F238E27FC236}">
                <a16:creationId xmlns:a16="http://schemas.microsoft.com/office/drawing/2014/main" id="{7D762CF5-0889-435B-A2D8-D8A0B19ED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86" y="6690245"/>
            <a:ext cx="1920000" cy="1440000"/>
          </a:xfrm>
          <a:prstGeom prst="rect">
            <a:avLst/>
          </a:prstGeom>
        </p:spPr>
      </p:pic>
      <p:pic>
        <p:nvPicPr>
          <p:cNvPr id="15" name="Grafik 14" descr="Ein Bild, das Person, suchend, haltend, jung enthält.&#10;&#10;Automatisch generierte Beschreibung">
            <a:extLst>
              <a:ext uri="{FF2B5EF4-FFF2-40B4-BE49-F238E27FC236}">
                <a16:creationId xmlns:a16="http://schemas.microsoft.com/office/drawing/2014/main" id="{E2F29079-8E63-4213-ADD9-423B918ED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76" y="3415343"/>
            <a:ext cx="1920000" cy="1440000"/>
          </a:xfrm>
          <a:prstGeom prst="rect">
            <a:avLst/>
          </a:prstGeom>
        </p:spPr>
      </p:pic>
      <p:pic>
        <p:nvPicPr>
          <p:cNvPr id="19" name="Grafik 18" descr="Ein Bild, das Person, Mann, suchend, sitzend enthält.&#10;&#10;Automatisch generierte Beschreibung">
            <a:extLst>
              <a:ext uri="{FF2B5EF4-FFF2-40B4-BE49-F238E27FC236}">
                <a16:creationId xmlns:a16="http://schemas.microsoft.com/office/drawing/2014/main" id="{00999176-BF57-4351-AD6B-A8D821808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82" y="5055392"/>
            <a:ext cx="1920000" cy="1440000"/>
          </a:xfrm>
          <a:prstGeom prst="rect">
            <a:avLst/>
          </a:prstGeom>
        </p:spPr>
      </p:pic>
      <p:pic>
        <p:nvPicPr>
          <p:cNvPr id="21" name="Grafik 20" descr="Ein Bild, das Person, Mann, Frau, sitzend enthält.&#10;&#10;Automatisch generierte Beschreibung">
            <a:extLst>
              <a:ext uri="{FF2B5EF4-FFF2-40B4-BE49-F238E27FC236}">
                <a16:creationId xmlns:a16="http://schemas.microsoft.com/office/drawing/2014/main" id="{6D641F64-149A-4E4D-9E2E-C9B3D16635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76" y="6672880"/>
            <a:ext cx="1920000" cy="1440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D8D4F7C-9AAD-478B-9ABB-F668EEC27E8A}"/>
              </a:ext>
            </a:extLst>
          </p:cNvPr>
          <p:cNvSpPr txBox="1"/>
          <p:nvPr/>
        </p:nvSpPr>
        <p:spPr>
          <a:xfrm>
            <a:off x="2311897" y="3935833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1.)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7B9CFD-9242-444F-AF17-EEB0CC14DBD2}"/>
              </a:ext>
            </a:extLst>
          </p:cNvPr>
          <p:cNvSpPr txBox="1"/>
          <p:nvPr/>
        </p:nvSpPr>
        <p:spPr>
          <a:xfrm>
            <a:off x="2311897" y="5597329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A330D53-3B48-42A6-8C05-D5D39A5B36B2}"/>
              </a:ext>
            </a:extLst>
          </p:cNvPr>
          <p:cNvSpPr txBox="1"/>
          <p:nvPr/>
        </p:nvSpPr>
        <p:spPr>
          <a:xfrm>
            <a:off x="2311897" y="7258825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3.)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7D9E8BD-3FA5-4A9F-8E9B-78450E625598}"/>
              </a:ext>
            </a:extLst>
          </p:cNvPr>
          <p:cNvSpPr/>
          <p:nvPr/>
        </p:nvSpPr>
        <p:spPr>
          <a:xfrm>
            <a:off x="2927765" y="374063"/>
            <a:ext cx="149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Search query:</a:t>
            </a:r>
            <a:endParaRPr lang="de-CH" dirty="0"/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9A0872F4-A929-4887-BAE3-806CDD4E8FD2}"/>
              </a:ext>
            </a:extLst>
          </p:cNvPr>
          <p:cNvGrpSpPr/>
          <p:nvPr/>
        </p:nvGrpSpPr>
        <p:grpSpPr>
          <a:xfrm>
            <a:off x="2697125" y="685832"/>
            <a:ext cx="2939977" cy="2375340"/>
            <a:chOff x="2697125" y="685832"/>
            <a:chExt cx="2939977" cy="2375340"/>
          </a:xfrm>
        </p:grpSpPr>
        <p:pic>
          <p:nvPicPr>
            <p:cNvPr id="27" name="Grafik 26" descr="Ein Bild, das Fernsehen, Bildschirm, Monitor, Foto enthält.&#10;&#10;Automatisch generierte Beschreibung">
              <a:extLst>
                <a:ext uri="{FF2B5EF4-FFF2-40B4-BE49-F238E27FC236}">
                  <a16:creationId xmlns:a16="http://schemas.microsoft.com/office/drawing/2014/main" id="{076EAF10-18BE-412B-A898-9AEC5A008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7125" y="2341172"/>
              <a:ext cx="2939977" cy="720000"/>
            </a:xfrm>
            <a:prstGeom prst="rect">
              <a:avLst/>
            </a:prstGeom>
          </p:spPr>
        </p:pic>
        <p:grpSp>
          <p:nvGrpSpPr>
            <p:cNvPr id="28" name="Group 35">
              <a:extLst>
                <a:ext uri="{FF2B5EF4-FFF2-40B4-BE49-F238E27FC236}">
                  <a16:creationId xmlns:a16="http://schemas.microsoft.com/office/drawing/2014/main" id="{E1243206-79BA-42CF-9777-E7CC52D2B444}"/>
                </a:ext>
              </a:extLst>
            </p:cNvPr>
            <p:cNvGrpSpPr/>
            <p:nvPr/>
          </p:nvGrpSpPr>
          <p:grpSpPr>
            <a:xfrm>
              <a:off x="3043881" y="855857"/>
              <a:ext cx="2289912" cy="1576489"/>
              <a:chOff x="6772276" y="1301262"/>
              <a:chExt cx="3561616" cy="2144426"/>
            </a:xfrm>
          </p:grpSpPr>
          <p:sp>
            <p:nvSpPr>
              <p:cNvPr id="30" name="Rectangle 9">
                <a:extLst>
                  <a:ext uri="{FF2B5EF4-FFF2-40B4-BE49-F238E27FC236}">
                    <a16:creationId xmlns:a16="http://schemas.microsoft.com/office/drawing/2014/main" id="{C7EF1009-CBE9-4F29-9798-E98B83682F87}"/>
                  </a:ext>
                </a:extLst>
              </p:cNvPr>
              <p:cNvSpPr/>
              <p:nvPr/>
            </p:nvSpPr>
            <p:spPr>
              <a:xfrm>
                <a:off x="6772276" y="1301262"/>
                <a:ext cx="320674" cy="2103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2E566F38-926E-4A15-B262-AD5BB63F795E}"/>
                  </a:ext>
                </a:extLst>
              </p:cNvPr>
              <p:cNvSpPr/>
              <p:nvPr/>
            </p:nvSpPr>
            <p:spPr>
              <a:xfrm>
                <a:off x="10039350" y="1301262"/>
                <a:ext cx="294180" cy="2103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11">
                <a:extLst>
                  <a:ext uri="{FF2B5EF4-FFF2-40B4-BE49-F238E27FC236}">
                    <a16:creationId xmlns:a16="http://schemas.microsoft.com/office/drawing/2014/main" id="{1AF2EF7A-8386-4965-BCF3-EB4C8B22DE1C}"/>
                  </a:ext>
                </a:extLst>
              </p:cNvPr>
              <p:cNvSpPr/>
              <p:nvPr/>
            </p:nvSpPr>
            <p:spPr>
              <a:xfrm>
                <a:off x="6793523" y="1301262"/>
                <a:ext cx="3540369" cy="1173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12">
                <a:extLst>
                  <a:ext uri="{FF2B5EF4-FFF2-40B4-BE49-F238E27FC236}">
                    <a16:creationId xmlns:a16="http://schemas.microsoft.com/office/drawing/2014/main" id="{83B14BB0-1AE3-456F-B3FC-5FA1D65B56F6}"/>
                  </a:ext>
                </a:extLst>
              </p:cNvPr>
              <p:cNvSpPr/>
              <p:nvPr/>
            </p:nvSpPr>
            <p:spPr>
              <a:xfrm>
                <a:off x="6793161" y="3328344"/>
                <a:ext cx="3540369" cy="1173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ounded Rectangle 14">
                <a:extLst>
                  <a:ext uri="{FF2B5EF4-FFF2-40B4-BE49-F238E27FC236}">
                    <a16:creationId xmlns:a16="http://schemas.microsoft.com/office/drawing/2014/main" id="{56215679-DF0C-4F2C-8623-D33C94B819EF}"/>
                  </a:ext>
                </a:extLst>
              </p:cNvPr>
              <p:cNvSpPr/>
              <p:nvPr/>
            </p:nvSpPr>
            <p:spPr>
              <a:xfrm>
                <a:off x="6844590" y="145767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ounded Rectangle 15">
                <a:extLst>
                  <a:ext uri="{FF2B5EF4-FFF2-40B4-BE49-F238E27FC236}">
                    <a16:creationId xmlns:a16="http://schemas.microsoft.com/office/drawing/2014/main" id="{63183776-5A6F-44D5-9D70-260777FACDDB}"/>
                  </a:ext>
                </a:extLst>
              </p:cNvPr>
              <p:cNvSpPr/>
              <p:nvPr/>
            </p:nvSpPr>
            <p:spPr>
              <a:xfrm>
                <a:off x="6844590" y="164712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ounded Rectangle 16">
                <a:extLst>
                  <a:ext uri="{FF2B5EF4-FFF2-40B4-BE49-F238E27FC236}">
                    <a16:creationId xmlns:a16="http://schemas.microsoft.com/office/drawing/2014/main" id="{8D8B175D-A66E-430F-A9CF-3F5867CB2621}"/>
                  </a:ext>
                </a:extLst>
              </p:cNvPr>
              <p:cNvSpPr/>
              <p:nvPr/>
            </p:nvSpPr>
            <p:spPr>
              <a:xfrm>
                <a:off x="6844590" y="183656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ounded Rectangle 17">
                <a:extLst>
                  <a:ext uri="{FF2B5EF4-FFF2-40B4-BE49-F238E27FC236}">
                    <a16:creationId xmlns:a16="http://schemas.microsoft.com/office/drawing/2014/main" id="{0197C50A-ABC9-48EB-BC40-5F281BF8510E}"/>
                  </a:ext>
                </a:extLst>
              </p:cNvPr>
              <p:cNvSpPr/>
              <p:nvPr/>
            </p:nvSpPr>
            <p:spPr>
              <a:xfrm>
                <a:off x="6844590" y="202601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ounded Rectangle 18">
                <a:extLst>
                  <a:ext uri="{FF2B5EF4-FFF2-40B4-BE49-F238E27FC236}">
                    <a16:creationId xmlns:a16="http://schemas.microsoft.com/office/drawing/2014/main" id="{C8F86942-59C2-4BB0-B927-73D313604C9C}"/>
                  </a:ext>
                </a:extLst>
              </p:cNvPr>
              <p:cNvSpPr/>
              <p:nvPr/>
            </p:nvSpPr>
            <p:spPr>
              <a:xfrm>
                <a:off x="6844590" y="221545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ounded Rectangle 19">
                <a:extLst>
                  <a:ext uri="{FF2B5EF4-FFF2-40B4-BE49-F238E27FC236}">
                    <a16:creationId xmlns:a16="http://schemas.microsoft.com/office/drawing/2014/main" id="{A290CEA4-125E-4B40-8297-6401FA973F83}"/>
                  </a:ext>
                </a:extLst>
              </p:cNvPr>
              <p:cNvSpPr/>
              <p:nvPr/>
            </p:nvSpPr>
            <p:spPr>
              <a:xfrm>
                <a:off x="6844590" y="240490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ounded Rectangle 20">
                <a:extLst>
                  <a:ext uri="{FF2B5EF4-FFF2-40B4-BE49-F238E27FC236}">
                    <a16:creationId xmlns:a16="http://schemas.microsoft.com/office/drawing/2014/main" id="{D955A74B-239D-4468-A51E-2F0891A3E13A}"/>
                  </a:ext>
                </a:extLst>
              </p:cNvPr>
              <p:cNvSpPr/>
              <p:nvPr/>
            </p:nvSpPr>
            <p:spPr>
              <a:xfrm>
                <a:off x="6844590" y="259434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ounded Rectangle 21">
                <a:extLst>
                  <a:ext uri="{FF2B5EF4-FFF2-40B4-BE49-F238E27FC236}">
                    <a16:creationId xmlns:a16="http://schemas.microsoft.com/office/drawing/2014/main" id="{DAE0CD38-6296-461D-B675-D5AB30FFE62C}"/>
                  </a:ext>
                </a:extLst>
              </p:cNvPr>
              <p:cNvSpPr/>
              <p:nvPr/>
            </p:nvSpPr>
            <p:spPr>
              <a:xfrm>
                <a:off x="6844590" y="278379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ounded Rectangle 22">
                <a:extLst>
                  <a:ext uri="{FF2B5EF4-FFF2-40B4-BE49-F238E27FC236}">
                    <a16:creationId xmlns:a16="http://schemas.microsoft.com/office/drawing/2014/main" id="{71FFCB2C-FF27-43C0-8CC4-DCB09B2B4E9F}"/>
                  </a:ext>
                </a:extLst>
              </p:cNvPr>
              <p:cNvSpPr/>
              <p:nvPr/>
            </p:nvSpPr>
            <p:spPr>
              <a:xfrm>
                <a:off x="6844590" y="2973237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ounded Rectangle 23">
                <a:extLst>
                  <a:ext uri="{FF2B5EF4-FFF2-40B4-BE49-F238E27FC236}">
                    <a16:creationId xmlns:a16="http://schemas.microsoft.com/office/drawing/2014/main" id="{103152A1-343F-4ADC-9317-A24408F672D7}"/>
                  </a:ext>
                </a:extLst>
              </p:cNvPr>
              <p:cNvSpPr/>
              <p:nvPr/>
            </p:nvSpPr>
            <p:spPr>
              <a:xfrm>
                <a:off x="6844590" y="3162682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ounded Rectangle 25">
                <a:extLst>
                  <a:ext uri="{FF2B5EF4-FFF2-40B4-BE49-F238E27FC236}">
                    <a16:creationId xmlns:a16="http://schemas.microsoft.com/office/drawing/2014/main" id="{516655FD-CAE2-4FDA-ACA6-742B4AC65438}"/>
                  </a:ext>
                </a:extLst>
              </p:cNvPr>
              <p:cNvSpPr/>
              <p:nvPr/>
            </p:nvSpPr>
            <p:spPr>
              <a:xfrm>
                <a:off x="10098232" y="144561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ounded Rectangle 26">
                <a:extLst>
                  <a:ext uri="{FF2B5EF4-FFF2-40B4-BE49-F238E27FC236}">
                    <a16:creationId xmlns:a16="http://schemas.microsoft.com/office/drawing/2014/main" id="{379F11CB-B348-4DC1-91EB-E156037C572F}"/>
                  </a:ext>
                </a:extLst>
              </p:cNvPr>
              <p:cNvSpPr/>
              <p:nvPr/>
            </p:nvSpPr>
            <p:spPr>
              <a:xfrm>
                <a:off x="10098232" y="163505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27">
                <a:extLst>
                  <a:ext uri="{FF2B5EF4-FFF2-40B4-BE49-F238E27FC236}">
                    <a16:creationId xmlns:a16="http://schemas.microsoft.com/office/drawing/2014/main" id="{64F87BAA-2E40-4AF7-A950-C9317424DEA9}"/>
                  </a:ext>
                </a:extLst>
              </p:cNvPr>
              <p:cNvSpPr/>
              <p:nvPr/>
            </p:nvSpPr>
            <p:spPr>
              <a:xfrm>
                <a:off x="10098232" y="182450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ounded Rectangle 28">
                <a:extLst>
                  <a:ext uri="{FF2B5EF4-FFF2-40B4-BE49-F238E27FC236}">
                    <a16:creationId xmlns:a16="http://schemas.microsoft.com/office/drawing/2014/main" id="{F6AC2280-E2CA-47CD-98CA-85FFD466706D}"/>
                  </a:ext>
                </a:extLst>
              </p:cNvPr>
              <p:cNvSpPr/>
              <p:nvPr/>
            </p:nvSpPr>
            <p:spPr>
              <a:xfrm>
                <a:off x="10098232" y="201394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ounded Rectangle 29">
                <a:extLst>
                  <a:ext uri="{FF2B5EF4-FFF2-40B4-BE49-F238E27FC236}">
                    <a16:creationId xmlns:a16="http://schemas.microsoft.com/office/drawing/2014/main" id="{0BC0EBDB-F9B8-4EB8-8447-DC6FA9D3DE1D}"/>
                  </a:ext>
                </a:extLst>
              </p:cNvPr>
              <p:cNvSpPr/>
              <p:nvPr/>
            </p:nvSpPr>
            <p:spPr>
              <a:xfrm>
                <a:off x="10098232" y="220339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ounded Rectangle 30">
                <a:extLst>
                  <a:ext uri="{FF2B5EF4-FFF2-40B4-BE49-F238E27FC236}">
                    <a16:creationId xmlns:a16="http://schemas.microsoft.com/office/drawing/2014/main" id="{83B1C867-0445-41BE-9524-313058286634}"/>
                  </a:ext>
                </a:extLst>
              </p:cNvPr>
              <p:cNvSpPr/>
              <p:nvPr/>
            </p:nvSpPr>
            <p:spPr>
              <a:xfrm>
                <a:off x="10098232" y="239283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ounded Rectangle 31">
                <a:extLst>
                  <a:ext uri="{FF2B5EF4-FFF2-40B4-BE49-F238E27FC236}">
                    <a16:creationId xmlns:a16="http://schemas.microsoft.com/office/drawing/2014/main" id="{7F1F996E-D763-499B-B186-69CB5B7BA7B0}"/>
                  </a:ext>
                </a:extLst>
              </p:cNvPr>
              <p:cNvSpPr/>
              <p:nvPr/>
            </p:nvSpPr>
            <p:spPr>
              <a:xfrm>
                <a:off x="10098232" y="258228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ounded Rectangle 32">
                <a:extLst>
                  <a:ext uri="{FF2B5EF4-FFF2-40B4-BE49-F238E27FC236}">
                    <a16:creationId xmlns:a16="http://schemas.microsoft.com/office/drawing/2014/main" id="{0FB459F8-D0A2-480A-9751-1942D29B745A}"/>
                  </a:ext>
                </a:extLst>
              </p:cNvPr>
              <p:cNvSpPr/>
              <p:nvPr/>
            </p:nvSpPr>
            <p:spPr>
              <a:xfrm>
                <a:off x="10098232" y="277172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ounded Rectangle 33">
                <a:extLst>
                  <a:ext uri="{FF2B5EF4-FFF2-40B4-BE49-F238E27FC236}">
                    <a16:creationId xmlns:a16="http://schemas.microsoft.com/office/drawing/2014/main" id="{C147FD55-3BF9-405E-816B-188925F5D0B5}"/>
                  </a:ext>
                </a:extLst>
              </p:cNvPr>
              <p:cNvSpPr/>
              <p:nvPr/>
            </p:nvSpPr>
            <p:spPr>
              <a:xfrm>
                <a:off x="10098232" y="2961170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ounded Rectangle 34">
                <a:extLst>
                  <a:ext uri="{FF2B5EF4-FFF2-40B4-BE49-F238E27FC236}">
                    <a16:creationId xmlns:a16="http://schemas.microsoft.com/office/drawing/2014/main" id="{266BBB9C-5DD7-49B0-83CD-BD7850A08EED}"/>
                  </a:ext>
                </a:extLst>
              </p:cNvPr>
              <p:cNvSpPr/>
              <p:nvPr/>
            </p:nvSpPr>
            <p:spPr>
              <a:xfrm>
                <a:off x="10098232" y="3150615"/>
                <a:ext cx="182880" cy="1139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fik 28" descr="Ein Bild, das Foto, Mann, suchend, Frau enthält.&#10;&#10;Automatisch generierte Beschreibung">
              <a:extLst>
                <a:ext uri="{FF2B5EF4-FFF2-40B4-BE49-F238E27FC236}">
                  <a16:creationId xmlns:a16="http://schemas.microsoft.com/office/drawing/2014/main" id="{0C25E820-50F6-4CD5-8E57-A2AE39E6B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4" b="9731"/>
            <a:stretch/>
          </p:blipFill>
          <p:spPr>
            <a:xfrm>
              <a:off x="3221384" y="685832"/>
              <a:ext cx="2390247" cy="1735072"/>
            </a:xfrm>
            <a:prstGeom prst="rect">
              <a:avLst/>
            </a:prstGeom>
          </p:spPr>
        </p:pic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6AC541B4-72F0-4CB6-8B3A-752016D9ACEF}"/>
              </a:ext>
            </a:extLst>
          </p:cNvPr>
          <p:cNvSpPr/>
          <p:nvPr/>
        </p:nvSpPr>
        <p:spPr>
          <a:xfrm>
            <a:off x="5582031" y="362621"/>
            <a:ext cx="149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Search query:</a:t>
            </a:r>
            <a:endParaRPr lang="de-CH" dirty="0"/>
          </a:p>
        </p:txBody>
      </p:sp>
      <p:grpSp>
        <p:nvGrpSpPr>
          <p:cNvPr id="55" name="Group 35">
            <a:extLst>
              <a:ext uri="{FF2B5EF4-FFF2-40B4-BE49-F238E27FC236}">
                <a16:creationId xmlns:a16="http://schemas.microsoft.com/office/drawing/2014/main" id="{FBCB484F-EEEB-47BD-B209-B02EEE39215C}"/>
              </a:ext>
            </a:extLst>
          </p:cNvPr>
          <p:cNvGrpSpPr/>
          <p:nvPr/>
        </p:nvGrpSpPr>
        <p:grpSpPr>
          <a:xfrm>
            <a:off x="5698147" y="844415"/>
            <a:ext cx="2289912" cy="1576489"/>
            <a:chOff x="6772276" y="1301262"/>
            <a:chExt cx="3561616" cy="2144426"/>
          </a:xfrm>
        </p:grpSpPr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4EFF97A5-60B0-4E50-ADAE-2DE1580EB857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49731671-C29D-4827-9CB3-AD567A78F3BF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E3553EAD-C5C1-4F6A-B677-90299C5CE651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05B9B23-571B-4434-A4B7-C9C1AC485A7F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ounded Rectangle 14">
              <a:extLst>
                <a:ext uri="{FF2B5EF4-FFF2-40B4-BE49-F238E27FC236}">
                  <a16:creationId xmlns:a16="http://schemas.microsoft.com/office/drawing/2014/main" id="{7803EF67-6ABB-490D-8452-03021C423771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ounded Rectangle 15">
              <a:extLst>
                <a:ext uri="{FF2B5EF4-FFF2-40B4-BE49-F238E27FC236}">
                  <a16:creationId xmlns:a16="http://schemas.microsoft.com/office/drawing/2014/main" id="{E0DF12A2-3FCC-49A5-9CF6-8B3A9FC31209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16">
              <a:extLst>
                <a:ext uri="{FF2B5EF4-FFF2-40B4-BE49-F238E27FC236}">
                  <a16:creationId xmlns:a16="http://schemas.microsoft.com/office/drawing/2014/main" id="{A03B2538-C5BC-48DF-8D16-707F3C35A592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40495720-7709-469E-95D3-6F76FBA0E92C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18">
              <a:extLst>
                <a:ext uri="{FF2B5EF4-FFF2-40B4-BE49-F238E27FC236}">
                  <a16:creationId xmlns:a16="http://schemas.microsoft.com/office/drawing/2014/main" id="{CE65D1F3-CBC6-4A03-B424-B4977B9DA252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19">
              <a:extLst>
                <a:ext uri="{FF2B5EF4-FFF2-40B4-BE49-F238E27FC236}">
                  <a16:creationId xmlns:a16="http://schemas.microsoft.com/office/drawing/2014/main" id="{91F22469-DFD2-46C2-9A26-A7F858501812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20">
              <a:extLst>
                <a:ext uri="{FF2B5EF4-FFF2-40B4-BE49-F238E27FC236}">
                  <a16:creationId xmlns:a16="http://schemas.microsoft.com/office/drawing/2014/main" id="{D5C07129-AE58-49F6-A15F-6B0CF2783FC1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ounded Rectangle 21">
              <a:extLst>
                <a:ext uri="{FF2B5EF4-FFF2-40B4-BE49-F238E27FC236}">
                  <a16:creationId xmlns:a16="http://schemas.microsoft.com/office/drawing/2014/main" id="{9247CD4F-51D3-491A-8BD5-CABC994871FE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22">
              <a:extLst>
                <a:ext uri="{FF2B5EF4-FFF2-40B4-BE49-F238E27FC236}">
                  <a16:creationId xmlns:a16="http://schemas.microsoft.com/office/drawing/2014/main" id="{8FFB31E5-7B7C-44AD-BE4E-A667A287E17C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23">
              <a:extLst>
                <a:ext uri="{FF2B5EF4-FFF2-40B4-BE49-F238E27FC236}">
                  <a16:creationId xmlns:a16="http://schemas.microsoft.com/office/drawing/2014/main" id="{3D92DAE3-BAD8-47A7-9336-97DA37492E36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ounded Rectangle 25">
              <a:extLst>
                <a:ext uri="{FF2B5EF4-FFF2-40B4-BE49-F238E27FC236}">
                  <a16:creationId xmlns:a16="http://schemas.microsoft.com/office/drawing/2014/main" id="{83167572-A6C2-4999-B5E0-6BB15C1C68B7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ounded Rectangle 26">
              <a:extLst>
                <a:ext uri="{FF2B5EF4-FFF2-40B4-BE49-F238E27FC236}">
                  <a16:creationId xmlns:a16="http://schemas.microsoft.com/office/drawing/2014/main" id="{F9D9762C-4A81-4EF3-AB1C-AB5095E80CBF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ounded Rectangle 27">
              <a:extLst>
                <a:ext uri="{FF2B5EF4-FFF2-40B4-BE49-F238E27FC236}">
                  <a16:creationId xmlns:a16="http://schemas.microsoft.com/office/drawing/2014/main" id="{A4EC471C-719E-4348-B416-AE7F4B37CF1B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ounded Rectangle 28">
              <a:extLst>
                <a:ext uri="{FF2B5EF4-FFF2-40B4-BE49-F238E27FC236}">
                  <a16:creationId xmlns:a16="http://schemas.microsoft.com/office/drawing/2014/main" id="{F319CABA-CBE7-4619-9990-BCA3C50D0AF4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ounded Rectangle 29">
              <a:extLst>
                <a:ext uri="{FF2B5EF4-FFF2-40B4-BE49-F238E27FC236}">
                  <a16:creationId xmlns:a16="http://schemas.microsoft.com/office/drawing/2014/main" id="{E0B672DF-AA0A-45F3-8576-971BD6E7F819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30">
              <a:extLst>
                <a:ext uri="{FF2B5EF4-FFF2-40B4-BE49-F238E27FC236}">
                  <a16:creationId xmlns:a16="http://schemas.microsoft.com/office/drawing/2014/main" id="{3984AA94-E06C-43BB-B3D2-56D21FE2CD05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31">
              <a:extLst>
                <a:ext uri="{FF2B5EF4-FFF2-40B4-BE49-F238E27FC236}">
                  <a16:creationId xmlns:a16="http://schemas.microsoft.com/office/drawing/2014/main" id="{E96E9B69-E364-400C-8026-57D397128FAC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ounded Rectangle 32">
              <a:extLst>
                <a:ext uri="{FF2B5EF4-FFF2-40B4-BE49-F238E27FC236}">
                  <a16:creationId xmlns:a16="http://schemas.microsoft.com/office/drawing/2014/main" id="{29536597-7F9F-4842-B41A-EF0B6C758175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ounded Rectangle 33">
              <a:extLst>
                <a:ext uri="{FF2B5EF4-FFF2-40B4-BE49-F238E27FC236}">
                  <a16:creationId xmlns:a16="http://schemas.microsoft.com/office/drawing/2014/main" id="{563D11B2-81EA-4C95-BAB7-EE3070907EC9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34">
              <a:extLst>
                <a:ext uri="{FF2B5EF4-FFF2-40B4-BE49-F238E27FC236}">
                  <a16:creationId xmlns:a16="http://schemas.microsoft.com/office/drawing/2014/main" id="{C5405CFE-10DA-434D-9017-F90C35299BAE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0" name="Grafik 79" descr="Ein Bild, das Fernsehen, Kamin, Monitor, Bildschirm enthält.&#10;&#10;Automatisch generierte Beschreibung">
            <a:extLst>
              <a:ext uri="{FF2B5EF4-FFF2-40B4-BE49-F238E27FC236}">
                <a16:creationId xmlns:a16="http://schemas.microsoft.com/office/drawing/2014/main" id="{4BA2E63C-7899-441E-B3E1-4F2F5FE12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451" y="2322697"/>
            <a:ext cx="2999317" cy="765428"/>
          </a:xfrm>
          <a:prstGeom prst="rect">
            <a:avLst/>
          </a:prstGeom>
        </p:spPr>
      </p:pic>
      <p:pic>
        <p:nvPicPr>
          <p:cNvPr id="81" name="Grafik 80" descr="Ein Bild, das Foto, Frau, Mann, fahrend enthält.&#10;&#10;Automatisch generierte Beschreibung">
            <a:extLst>
              <a:ext uri="{FF2B5EF4-FFF2-40B4-BE49-F238E27FC236}">
                <a16:creationId xmlns:a16="http://schemas.microsoft.com/office/drawing/2014/main" id="{B6E7BE0D-337E-45EC-9C85-0D12BFF304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50" y="694343"/>
            <a:ext cx="2911818" cy="1945724"/>
          </a:xfrm>
          <a:prstGeom prst="rect">
            <a:avLst/>
          </a:prstGeom>
        </p:spPr>
      </p:pic>
      <p:grpSp>
        <p:nvGrpSpPr>
          <p:cNvPr id="83" name="Group 35">
            <a:extLst>
              <a:ext uri="{FF2B5EF4-FFF2-40B4-BE49-F238E27FC236}">
                <a16:creationId xmlns:a16="http://schemas.microsoft.com/office/drawing/2014/main" id="{1E951CC1-CB87-4357-A943-4B7C425E0910}"/>
              </a:ext>
            </a:extLst>
          </p:cNvPr>
          <p:cNvGrpSpPr/>
          <p:nvPr/>
        </p:nvGrpSpPr>
        <p:grpSpPr>
          <a:xfrm>
            <a:off x="3086353" y="3318022"/>
            <a:ext cx="2289912" cy="1576489"/>
            <a:chOff x="6772276" y="1301262"/>
            <a:chExt cx="3561616" cy="2144426"/>
          </a:xfrm>
        </p:grpSpPr>
        <p:sp>
          <p:nvSpPr>
            <p:cNvPr id="84" name="Rectangle 9">
              <a:extLst>
                <a:ext uri="{FF2B5EF4-FFF2-40B4-BE49-F238E27FC236}">
                  <a16:creationId xmlns:a16="http://schemas.microsoft.com/office/drawing/2014/main" id="{546620CE-F501-4C28-8713-7D4793FD30F2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10">
              <a:extLst>
                <a:ext uri="{FF2B5EF4-FFF2-40B4-BE49-F238E27FC236}">
                  <a16:creationId xmlns:a16="http://schemas.microsoft.com/office/drawing/2014/main" id="{B93DC6A5-99CC-4608-96B3-A3BCB83C1B4F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11">
              <a:extLst>
                <a:ext uri="{FF2B5EF4-FFF2-40B4-BE49-F238E27FC236}">
                  <a16:creationId xmlns:a16="http://schemas.microsoft.com/office/drawing/2014/main" id="{B25F7237-4E5D-4569-AF0D-7C9C8737659C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8819A53-39FF-4E14-B359-C8BFAD082579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14">
              <a:extLst>
                <a:ext uri="{FF2B5EF4-FFF2-40B4-BE49-F238E27FC236}">
                  <a16:creationId xmlns:a16="http://schemas.microsoft.com/office/drawing/2014/main" id="{A14E8EA8-FA30-42C3-A458-63D93761F784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ounded Rectangle 15">
              <a:extLst>
                <a:ext uri="{FF2B5EF4-FFF2-40B4-BE49-F238E27FC236}">
                  <a16:creationId xmlns:a16="http://schemas.microsoft.com/office/drawing/2014/main" id="{2C3548D6-ECA0-4E0C-A2F0-09CE2434EC49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16">
              <a:extLst>
                <a:ext uri="{FF2B5EF4-FFF2-40B4-BE49-F238E27FC236}">
                  <a16:creationId xmlns:a16="http://schemas.microsoft.com/office/drawing/2014/main" id="{AF26058A-E063-4B74-86B4-7C23BCC58A0A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17">
              <a:extLst>
                <a:ext uri="{FF2B5EF4-FFF2-40B4-BE49-F238E27FC236}">
                  <a16:creationId xmlns:a16="http://schemas.microsoft.com/office/drawing/2014/main" id="{0DD1DAD4-84FE-46DD-A297-F557E67AE457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18">
              <a:extLst>
                <a:ext uri="{FF2B5EF4-FFF2-40B4-BE49-F238E27FC236}">
                  <a16:creationId xmlns:a16="http://schemas.microsoft.com/office/drawing/2014/main" id="{07FFB5F6-2518-48FA-B487-22744BE370F2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ounded Rectangle 19">
              <a:extLst>
                <a:ext uri="{FF2B5EF4-FFF2-40B4-BE49-F238E27FC236}">
                  <a16:creationId xmlns:a16="http://schemas.microsoft.com/office/drawing/2014/main" id="{3AA6E421-F63D-49D3-80F1-8223BF8EBA22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ounded Rectangle 20">
              <a:extLst>
                <a:ext uri="{FF2B5EF4-FFF2-40B4-BE49-F238E27FC236}">
                  <a16:creationId xmlns:a16="http://schemas.microsoft.com/office/drawing/2014/main" id="{050C0BAD-DFAE-4295-A049-FA75D8E09DE7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ounded Rectangle 21">
              <a:extLst>
                <a:ext uri="{FF2B5EF4-FFF2-40B4-BE49-F238E27FC236}">
                  <a16:creationId xmlns:a16="http://schemas.microsoft.com/office/drawing/2014/main" id="{56021DEE-3276-4E2F-B60E-8FA728284D0E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22">
              <a:extLst>
                <a:ext uri="{FF2B5EF4-FFF2-40B4-BE49-F238E27FC236}">
                  <a16:creationId xmlns:a16="http://schemas.microsoft.com/office/drawing/2014/main" id="{9BA876E7-C0F7-47A6-B944-57AB3600E631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ounded Rectangle 23">
              <a:extLst>
                <a:ext uri="{FF2B5EF4-FFF2-40B4-BE49-F238E27FC236}">
                  <a16:creationId xmlns:a16="http://schemas.microsoft.com/office/drawing/2014/main" id="{8BE91B86-B76B-420C-84DA-AAC7D90A569F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ounded Rectangle 25">
              <a:extLst>
                <a:ext uri="{FF2B5EF4-FFF2-40B4-BE49-F238E27FC236}">
                  <a16:creationId xmlns:a16="http://schemas.microsoft.com/office/drawing/2014/main" id="{ED05EFD1-75BC-435D-B1D7-5A5199C75A0A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ounded Rectangle 26">
              <a:extLst>
                <a:ext uri="{FF2B5EF4-FFF2-40B4-BE49-F238E27FC236}">
                  <a16:creationId xmlns:a16="http://schemas.microsoft.com/office/drawing/2014/main" id="{801447C4-0626-4713-9E9C-ED0D78F1A9C5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ounded Rectangle 27">
              <a:extLst>
                <a:ext uri="{FF2B5EF4-FFF2-40B4-BE49-F238E27FC236}">
                  <a16:creationId xmlns:a16="http://schemas.microsoft.com/office/drawing/2014/main" id="{264800CD-8922-4051-BCA1-5AE66D3A53D4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ounded Rectangle 28">
              <a:extLst>
                <a:ext uri="{FF2B5EF4-FFF2-40B4-BE49-F238E27FC236}">
                  <a16:creationId xmlns:a16="http://schemas.microsoft.com/office/drawing/2014/main" id="{D9E399E0-4673-48EE-9C43-0828F727AAA1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ounded Rectangle 29">
              <a:extLst>
                <a:ext uri="{FF2B5EF4-FFF2-40B4-BE49-F238E27FC236}">
                  <a16:creationId xmlns:a16="http://schemas.microsoft.com/office/drawing/2014/main" id="{12C49598-ADC4-48DE-B5CC-1368FCEE934A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30">
              <a:extLst>
                <a:ext uri="{FF2B5EF4-FFF2-40B4-BE49-F238E27FC236}">
                  <a16:creationId xmlns:a16="http://schemas.microsoft.com/office/drawing/2014/main" id="{F3F3E652-0D18-4261-B59A-C07852D33C40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ounded Rectangle 31">
              <a:extLst>
                <a:ext uri="{FF2B5EF4-FFF2-40B4-BE49-F238E27FC236}">
                  <a16:creationId xmlns:a16="http://schemas.microsoft.com/office/drawing/2014/main" id="{B5148CA3-C784-45AA-9758-A39E22358ECA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ounded Rectangle 32">
              <a:extLst>
                <a:ext uri="{FF2B5EF4-FFF2-40B4-BE49-F238E27FC236}">
                  <a16:creationId xmlns:a16="http://schemas.microsoft.com/office/drawing/2014/main" id="{FD5EDE06-E20E-40D2-8DD5-40D542575447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ounded Rectangle 33">
              <a:extLst>
                <a:ext uri="{FF2B5EF4-FFF2-40B4-BE49-F238E27FC236}">
                  <a16:creationId xmlns:a16="http://schemas.microsoft.com/office/drawing/2014/main" id="{4154E4CA-DE5A-4D6A-8E08-888EAB458CCA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ounded Rectangle 34">
              <a:extLst>
                <a:ext uri="{FF2B5EF4-FFF2-40B4-BE49-F238E27FC236}">
                  <a16:creationId xmlns:a16="http://schemas.microsoft.com/office/drawing/2014/main" id="{F80FE221-878E-4747-88E0-5FD6113F5836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35">
            <a:extLst>
              <a:ext uri="{FF2B5EF4-FFF2-40B4-BE49-F238E27FC236}">
                <a16:creationId xmlns:a16="http://schemas.microsoft.com/office/drawing/2014/main" id="{EDEC973D-59DD-4B11-943E-603F17520279}"/>
              </a:ext>
            </a:extLst>
          </p:cNvPr>
          <p:cNvGrpSpPr/>
          <p:nvPr/>
        </p:nvGrpSpPr>
        <p:grpSpPr>
          <a:xfrm>
            <a:off x="3086090" y="4969454"/>
            <a:ext cx="2289912" cy="1576489"/>
            <a:chOff x="6772276" y="1301262"/>
            <a:chExt cx="3561616" cy="2144426"/>
          </a:xfrm>
        </p:grpSpPr>
        <p:sp>
          <p:nvSpPr>
            <p:cNvPr id="110" name="Rectangle 9">
              <a:extLst>
                <a:ext uri="{FF2B5EF4-FFF2-40B4-BE49-F238E27FC236}">
                  <a16:creationId xmlns:a16="http://schemas.microsoft.com/office/drawing/2014/main" id="{58604A87-C970-4031-A76F-2D5DDBDA73E2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0">
              <a:extLst>
                <a:ext uri="{FF2B5EF4-FFF2-40B4-BE49-F238E27FC236}">
                  <a16:creationId xmlns:a16="http://schemas.microsoft.com/office/drawing/2014/main" id="{4248C322-A387-4AD9-81FC-64B31932F478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">
              <a:extLst>
                <a:ext uri="{FF2B5EF4-FFF2-40B4-BE49-F238E27FC236}">
                  <a16:creationId xmlns:a16="http://schemas.microsoft.com/office/drawing/2014/main" id="{B3D9486C-FD23-44D5-8290-39E2D802C1CF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2">
              <a:extLst>
                <a:ext uri="{FF2B5EF4-FFF2-40B4-BE49-F238E27FC236}">
                  <a16:creationId xmlns:a16="http://schemas.microsoft.com/office/drawing/2014/main" id="{69ED95E0-F0AC-468E-96A4-6E2EA9527C75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ounded Rectangle 14">
              <a:extLst>
                <a:ext uri="{FF2B5EF4-FFF2-40B4-BE49-F238E27FC236}">
                  <a16:creationId xmlns:a16="http://schemas.microsoft.com/office/drawing/2014/main" id="{3F0658B3-426A-4CE4-B0AA-71B7ED96A544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ounded Rectangle 15">
              <a:extLst>
                <a:ext uri="{FF2B5EF4-FFF2-40B4-BE49-F238E27FC236}">
                  <a16:creationId xmlns:a16="http://schemas.microsoft.com/office/drawing/2014/main" id="{EAC9E619-7D2A-4999-BFB4-C8D264D38BC1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ounded Rectangle 16">
              <a:extLst>
                <a:ext uri="{FF2B5EF4-FFF2-40B4-BE49-F238E27FC236}">
                  <a16:creationId xmlns:a16="http://schemas.microsoft.com/office/drawing/2014/main" id="{CF3A9026-CA62-4187-84A6-32E12F213582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ounded Rectangle 17">
              <a:extLst>
                <a:ext uri="{FF2B5EF4-FFF2-40B4-BE49-F238E27FC236}">
                  <a16:creationId xmlns:a16="http://schemas.microsoft.com/office/drawing/2014/main" id="{0BFD7351-0AEB-4068-A404-80A90EAF7864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ounded Rectangle 18">
              <a:extLst>
                <a:ext uri="{FF2B5EF4-FFF2-40B4-BE49-F238E27FC236}">
                  <a16:creationId xmlns:a16="http://schemas.microsoft.com/office/drawing/2014/main" id="{3A6EC002-5B56-4C75-A332-5732220FBD47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ounded Rectangle 19">
              <a:extLst>
                <a:ext uri="{FF2B5EF4-FFF2-40B4-BE49-F238E27FC236}">
                  <a16:creationId xmlns:a16="http://schemas.microsoft.com/office/drawing/2014/main" id="{6605EC72-1070-4D89-BC19-6DD65F2B406B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ounded Rectangle 20">
              <a:extLst>
                <a:ext uri="{FF2B5EF4-FFF2-40B4-BE49-F238E27FC236}">
                  <a16:creationId xmlns:a16="http://schemas.microsoft.com/office/drawing/2014/main" id="{FFC9B8A1-34A2-4991-8B24-069A51A72D27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ounded Rectangle 21">
              <a:extLst>
                <a:ext uri="{FF2B5EF4-FFF2-40B4-BE49-F238E27FC236}">
                  <a16:creationId xmlns:a16="http://schemas.microsoft.com/office/drawing/2014/main" id="{34256A96-987E-4036-A976-3BF159E1056D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22">
              <a:extLst>
                <a:ext uri="{FF2B5EF4-FFF2-40B4-BE49-F238E27FC236}">
                  <a16:creationId xmlns:a16="http://schemas.microsoft.com/office/drawing/2014/main" id="{800E4C7A-3A85-473F-9E58-09FA5A6EFE1A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ounded Rectangle 23">
              <a:extLst>
                <a:ext uri="{FF2B5EF4-FFF2-40B4-BE49-F238E27FC236}">
                  <a16:creationId xmlns:a16="http://schemas.microsoft.com/office/drawing/2014/main" id="{24C8A264-6F59-46F0-9381-39B18E210703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ounded Rectangle 25">
              <a:extLst>
                <a:ext uri="{FF2B5EF4-FFF2-40B4-BE49-F238E27FC236}">
                  <a16:creationId xmlns:a16="http://schemas.microsoft.com/office/drawing/2014/main" id="{559C24B0-BF7A-4EB9-A671-D24A270C8C51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ounded Rectangle 26">
              <a:extLst>
                <a:ext uri="{FF2B5EF4-FFF2-40B4-BE49-F238E27FC236}">
                  <a16:creationId xmlns:a16="http://schemas.microsoft.com/office/drawing/2014/main" id="{A9F7E2DE-35F7-4769-ACE5-2B0F6C8EE114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27">
              <a:extLst>
                <a:ext uri="{FF2B5EF4-FFF2-40B4-BE49-F238E27FC236}">
                  <a16:creationId xmlns:a16="http://schemas.microsoft.com/office/drawing/2014/main" id="{786EEA24-46C2-4DAE-9C71-D7382EE8D48E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ounded Rectangle 28">
              <a:extLst>
                <a:ext uri="{FF2B5EF4-FFF2-40B4-BE49-F238E27FC236}">
                  <a16:creationId xmlns:a16="http://schemas.microsoft.com/office/drawing/2014/main" id="{57BCC6EC-5FF4-460C-89DC-E579B4F4E727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ounded Rectangle 29">
              <a:extLst>
                <a:ext uri="{FF2B5EF4-FFF2-40B4-BE49-F238E27FC236}">
                  <a16:creationId xmlns:a16="http://schemas.microsoft.com/office/drawing/2014/main" id="{853BD788-8959-4E0C-86DE-7EDA5E29D279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ounded Rectangle 30">
              <a:extLst>
                <a:ext uri="{FF2B5EF4-FFF2-40B4-BE49-F238E27FC236}">
                  <a16:creationId xmlns:a16="http://schemas.microsoft.com/office/drawing/2014/main" id="{4C106519-9D9E-40F6-8742-819F3BE1002E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31">
              <a:extLst>
                <a:ext uri="{FF2B5EF4-FFF2-40B4-BE49-F238E27FC236}">
                  <a16:creationId xmlns:a16="http://schemas.microsoft.com/office/drawing/2014/main" id="{15A56792-4CD9-463B-8334-672F3C65E0C7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ounded Rectangle 32">
              <a:extLst>
                <a:ext uri="{FF2B5EF4-FFF2-40B4-BE49-F238E27FC236}">
                  <a16:creationId xmlns:a16="http://schemas.microsoft.com/office/drawing/2014/main" id="{6B524AA7-4B40-4E06-8955-719831187259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ounded Rectangle 33">
              <a:extLst>
                <a:ext uri="{FF2B5EF4-FFF2-40B4-BE49-F238E27FC236}">
                  <a16:creationId xmlns:a16="http://schemas.microsoft.com/office/drawing/2014/main" id="{2EBD817E-C194-4552-B06A-4BA1A4BCEFA8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34">
              <a:extLst>
                <a:ext uri="{FF2B5EF4-FFF2-40B4-BE49-F238E27FC236}">
                  <a16:creationId xmlns:a16="http://schemas.microsoft.com/office/drawing/2014/main" id="{30AB783D-880F-479B-963E-CF2656887AF1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4" name="Group 35">
            <a:extLst>
              <a:ext uri="{FF2B5EF4-FFF2-40B4-BE49-F238E27FC236}">
                <a16:creationId xmlns:a16="http://schemas.microsoft.com/office/drawing/2014/main" id="{ED1065CF-9BD0-4714-832D-BE86C150A751}"/>
              </a:ext>
            </a:extLst>
          </p:cNvPr>
          <p:cNvGrpSpPr/>
          <p:nvPr/>
        </p:nvGrpSpPr>
        <p:grpSpPr>
          <a:xfrm>
            <a:off x="3092920" y="6624557"/>
            <a:ext cx="2289912" cy="1576489"/>
            <a:chOff x="6772276" y="1301262"/>
            <a:chExt cx="3561616" cy="2144426"/>
          </a:xfrm>
        </p:grpSpPr>
        <p:sp>
          <p:nvSpPr>
            <p:cNvPr id="135" name="Rectangle 9">
              <a:extLst>
                <a:ext uri="{FF2B5EF4-FFF2-40B4-BE49-F238E27FC236}">
                  <a16:creationId xmlns:a16="http://schemas.microsoft.com/office/drawing/2014/main" id="{F9E84764-4D9E-4588-B21E-252B08EF57E6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0">
              <a:extLst>
                <a:ext uri="{FF2B5EF4-FFF2-40B4-BE49-F238E27FC236}">
                  <a16:creationId xmlns:a16="http://schemas.microsoft.com/office/drawing/2014/main" id="{F830877E-7C9C-41F5-9238-98CB00208A78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1">
              <a:extLst>
                <a:ext uri="{FF2B5EF4-FFF2-40B4-BE49-F238E27FC236}">
                  <a16:creationId xmlns:a16="http://schemas.microsoft.com/office/drawing/2014/main" id="{B7101F33-251C-467F-AF82-4B8DB4AC0098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2">
              <a:extLst>
                <a:ext uri="{FF2B5EF4-FFF2-40B4-BE49-F238E27FC236}">
                  <a16:creationId xmlns:a16="http://schemas.microsoft.com/office/drawing/2014/main" id="{6B9D4D20-58BC-43A9-8175-89363BE49D02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ounded Rectangle 14">
              <a:extLst>
                <a:ext uri="{FF2B5EF4-FFF2-40B4-BE49-F238E27FC236}">
                  <a16:creationId xmlns:a16="http://schemas.microsoft.com/office/drawing/2014/main" id="{5956C209-53E4-4236-BB66-C1F3D33FA8D3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ounded Rectangle 15">
              <a:extLst>
                <a:ext uri="{FF2B5EF4-FFF2-40B4-BE49-F238E27FC236}">
                  <a16:creationId xmlns:a16="http://schemas.microsoft.com/office/drawing/2014/main" id="{78319AA3-8EDF-4F14-91CC-4DF0E5FC1BDB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ounded Rectangle 16">
              <a:extLst>
                <a:ext uri="{FF2B5EF4-FFF2-40B4-BE49-F238E27FC236}">
                  <a16:creationId xmlns:a16="http://schemas.microsoft.com/office/drawing/2014/main" id="{46CC67C2-8A60-4AC3-B024-F354C072A7D9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ounded Rectangle 17">
              <a:extLst>
                <a:ext uri="{FF2B5EF4-FFF2-40B4-BE49-F238E27FC236}">
                  <a16:creationId xmlns:a16="http://schemas.microsoft.com/office/drawing/2014/main" id="{27203CED-D1C1-4AC8-9DBA-A604600C67CB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8">
              <a:extLst>
                <a:ext uri="{FF2B5EF4-FFF2-40B4-BE49-F238E27FC236}">
                  <a16:creationId xmlns:a16="http://schemas.microsoft.com/office/drawing/2014/main" id="{5EF8BACA-9E9A-49E0-82E3-474BDEE712B1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ounded Rectangle 19">
              <a:extLst>
                <a:ext uri="{FF2B5EF4-FFF2-40B4-BE49-F238E27FC236}">
                  <a16:creationId xmlns:a16="http://schemas.microsoft.com/office/drawing/2014/main" id="{AC1E8FAA-85BB-4250-A17B-13E6F87A6E67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ounded Rectangle 20">
              <a:extLst>
                <a:ext uri="{FF2B5EF4-FFF2-40B4-BE49-F238E27FC236}">
                  <a16:creationId xmlns:a16="http://schemas.microsoft.com/office/drawing/2014/main" id="{E51C7467-E695-444F-8856-8EA742665D84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ounded Rectangle 21">
              <a:extLst>
                <a:ext uri="{FF2B5EF4-FFF2-40B4-BE49-F238E27FC236}">
                  <a16:creationId xmlns:a16="http://schemas.microsoft.com/office/drawing/2014/main" id="{197AF513-7F24-404B-8F8F-FCF242563059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Rounded Rectangle 22">
              <a:extLst>
                <a:ext uri="{FF2B5EF4-FFF2-40B4-BE49-F238E27FC236}">
                  <a16:creationId xmlns:a16="http://schemas.microsoft.com/office/drawing/2014/main" id="{D1BBB006-D988-4ECB-ADBD-2749577214C6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ounded Rectangle 23">
              <a:extLst>
                <a:ext uri="{FF2B5EF4-FFF2-40B4-BE49-F238E27FC236}">
                  <a16:creationId xmlns:a16="http://schemas.microsoft.com/office/drawing/2014/main" id="{AC612660-BF29-4EA7-9CF8-C7579DEC3B52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ounded Rectangle 25">
              <a:extLst>
                <a:ext uri="{FF2B5EF4-FFF2-40B4-BE49-F238E27FC236}">
                  <a16:creationId xmlns:a16="http://schemas.microsoft.com/office/drawing/2014/main" id="{AFA1FF23-0330-416D-80C4-4F4D71BE5BC0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ounded Rectangle 26">
              <a:extLst>
                <a:ext uri="{FF2B5EF4-FFF2-40B4-BE49-F238E27FC236}">
                  <a16:creationId xmlns:a16="http://schemas.microsoft.com/office/drawing/2014/main" id="{46DA3599-878F-42E1-A4E9-18637897C739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ounded Rectangle 27">
              <a:extLst>
                <a:ext uri="{FF2B5EF4-FFF2-40B4-BE49-F238E27FC236}">
                  <a16:creationId xmlns:a16="http://schemas.microsoft.com/office/drawing/2014/main" id="{58BA594E-D967-400F-AAD1-8D3ADEADA7A9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ounded Rectangle 28">
              <a:extLst>
                <a:ext uri="{FF2B5EF4-FFF2-40B4-BE49-F238E27FC236}">
                  <a16:creationId xmlns:a16="http://schemas.microsoft.com/office/drawing/2014/main" id="{631F8022-887A-43CC-94DB-B449F5E37FD1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ounded Rectangle 29">
              <a:extLst>
                <a:ext uri="{FF2B5EF4-FFF2-40B4-BE49-F238E27FC236}">
                  <a16:creationId xmlns:a16="http://schemas.microsoft.com/office/drawing/2014/main" id="{9BF96FFF-9932-4F2D-99C7-19CA8CA76484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ounded Rectangle 30">
              <a:extLst>
                <a:ext uri="{FF2B5EF4-FFF2-40B4-BE49-F238E27FC236}">
                  <a16:creationId xmlns:a16="http://schemas.microsoft.com/office/drawing/2014/main" id="{F865A142-B7CF-4488-BCBC-F7463267754E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ounded Rectangle 31">
              <a:extLst>
                <a:ext uri="{FF2B5EF4-FFF2-40B4-BE49-F238E27FC236}">
                  <a16:creationId xmlns:a16="http://schemas.microsoft.com/office/drawing/2014/main" id="{FEC9D948-81E8-4BE2-A6AE-407F6D270550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ounded Rectangle 32">
              <a:extLst>
                <a:ext uri="{FF2B5EF4-FFF2-40B4-BE49-F238E27FC236}">
                  <a16:creationId xmlns:a16="http://schemas.microsoft.com/office/drawing/2014/main" id="{EF6A76D4-2712-45F6-A0A3-E652FA9DB376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ounded Rectangle 33">
              <a:extLst>
                <a:ext uri="{FF2B5EF4-FFF2-40B4-BE49-F238E27FC236}">
                  <a16:creationId xmlns:a16="http://schemas.microsoft.com/office/drawing/2014/main" id="{080CDD7D-7103-4A68-A7FE-465609A09328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ounded Rectangle 34">
              <a:extLst>
                <a:ext uri="{FF2B5EF4-FFF2-40B4-BE49-F238E27FC236}">
                  <a16:creationId xmlns:a16="http://schemas.microsoft.com/office/drawing/2014/main" id="{CC330E05-3601-4CB9-A1AF-DC94645F2755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9" name="Group 35">
            <a:extLst>
              <a:ext uri="{FF2B5EF4-FFF2-40B4-BE49-F238E27FC236}">
                <a16:creationId xmlns:a16="http://schemas.microsoft.com/office/drawing/2014/main" id="{CC5762D1-F068-422B-8D03-1E7AFDC8C0E7}"/>
              </a:ext>
            </a:extLst>
          </p:cNvPr>
          <p:cNvGrpSpPr/>
          <p:nvPr/>
        </p:nvGrpSpPr>
        <p:grpSpPr>
          <a:xfrm>
            <a:off x="5725269" y="3335394"/>
            <a:ext cx="2289912" cy="1576489"/>
            <a:chOff x="6772276" y="1301262"/>
            <a:chExt cx="3561616" cy="2144426"/>
          </a:xfrm>
        </p:grpSpPr>
        <p:sp>
          <p:nvSpPr>
            <p:cNvPr id="160" name="Rectangle 9">
              <a:extLst>
                <a:ext uri="{FF2B5EF4-FFF2-40B4-BE49-F238E27FC236}">
                  <a16:creationId xmlns:a16="http://schemas.microsoft.com/office/drawing/2014/main" id="{9DB6A981-8DCC-425C-B719-62247A454088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0">
              <a:extLst>
                <a:ext uri="{FF2B5EF4-FFF2-40B4-BE49-F238E27FC236}">
                  <a16:creationId xmlns:a16="http://schemas.microsoft.com/office/drawing/2014/main" id="{AB450181-3C87-447A-B52E-3B82F08A9A90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11">
              <a:extLst>
                <a:ext uri="{FF2B5EF4-FFF2-40B4-BE49-F238E27FC236}">
                  <a16:creationId xmlns:a16="http://schemas.microsoft.com/office/drawing/2014/main" id="{B1B0FEA0-8539-400D-9A05-6E3E157DF58F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12">
              <a:extLst>
                <a:ext uri="{FF2B5EF4-FFF2-40B4-BE49-F238E27FC236}">
                  <a16:creationId xmlns:a16="http://schemas.microsoft.com/office/drawing/2014/main" id="{67347803-6451-47E7-BC32-87B4818DCC99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4">
              <a:extLst>
                <a:ext uri="{FF2B5EF4-FFF2-40B4-BE49-F238E27FC236}">
                  <a16:creationId xmlns:a16="http://schemas.microsoft.com/office/drawing/2014/main" id="{66C5CD35-8B6E-4557-BADB-511A31652D46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ounded Rectangle 15">
              <a:extLst>
                <a:ext uri="{FF2B5EF4-FFF2-40B4-BE49-F238E27FC236}">
                  <a16:creationId xmlns:a16="http://schemas.microsoft.com/office/drawing/2014/main" id="{033578D1-6ADE-4F5B-ACBE-3A4C0F2F9463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ounded Rectangle 16">
              <a:extLst>
                <a:ext uri="{FF2B5EF4-FFF2-40B4-BE49-F238E27FC236}">
                  <a16:creationId xmlns:a16="http://schemas.microsoft.com/office/drawing/2014/main" id="{33F0C177-27E6-494F-9DD8-14E9866F7E09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ounded Rectangle 17">
              <a:extLst>
                <a:ext uri="{FF2B5EF4-FFF2-40B4-BE49-F238E27FC236}">
                  <a16:creationId xmlns:a16="http://schemas.microsoft.com/office/drawing/2014/main" id="{0527C116-B9F4-4EEB-9709-54BEA7BFF295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ounded Rectangle 18">
              <a:extLst>
                <a:ext uri="{FF2B5EF4-FFF2-40B4-BE49-F238E27FC236}">
                  <a16:creationId xmlns:a16="http://schemas.microsoft.com/office/drawing/2014/main" id="{F189CDAC-015D-40BB-9A9C-DB6FA5E88361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ounded Rectangle 19">
              <a:extLst>
                <a:ext uri="{FF2B5EF4-FFF2-40B4-BE49-F238E27FC236}">
                  <a16:creationId xmlns:a16="http://schemas.microsoft.com/office/drawing/2014/main" id="{2875DEAF-8DA9-4A9B-86A7-E6FD063C9520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ounded Rectangle 20">
              <a:extLst>
                <a:ext uri="{FF2B5EF4-FFF2-40B4-BE49-F238E27FC236}">
                  <a16:creationId xmlns:a16="http://schemas.microsoft.com/office/drawing/2014/main" id="{F060C6B7-7EED-40FE-9B8C-9AEDF6D114A8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ounded Rectangle 21">
              <a:extLst>
                <a:ext uri="{FF2B5EF4-FFF2-40B4-BE49-F238E27FC236}">
                  <a16:creationId xmlns:a16="http://schemas.microsoft.com/office/drawing/2014/main" id="{9AEDCFE1-64B3-415C-8CEB-143DBA914C9B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ounded Rectangle 22">
              <a:extLst>
                <a:ext uri="{FF2B5EF4-FFF2-40B4-BE49-F238E27FC236}">
                  <a16:creationId xmlns:a16="http://schemas.microsoft.com/office/drawing/2014/main" id="{D132A5D2-4EF4-41BF-BAF9-3E0403D3EC22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ounded Rectangle 23">
              <a:extLst>
                <a:ext uri="{FF2B5EF4-FFF2-40B4-BE49-F238E27FC236}">
                  <a16:creationId xmlns:a16="http://schemas.microsoft.com/office/drawing/2014/main" id="{7230BE79-13A7-440E-B397-15930075E50C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ounded Rectangle 25">
              <a:extLst>
                <a:ext uri="{FF2B5EF4-FFF2-40B4-BE49-F238E27FC236}">
                  <a16:creationId xmlns:a16="http://schemas.microsoft.com/office/drawing/2014/main" id="{44DDFFD6-EB0C-4DF8-9932-0B9C30B21452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ounded Rectangle 26">
              <a:extLst>
                <a:ext uri="{FF2B5EF4-FFF2-40B4-BE49-F238E27FC236}">
                  <a16:creationId xmlns:a16="http://schemas.microsoft.com/office/drawing/2014/main" id="{8EFAC534-908E-47FB-9336-8D0A698BFE85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ounded Rectangle 27">
              <a:extLst>
                <a:ext uri="{FF2B5EF4-FFF2-40B4-BE49-F238E27FC236}">
                  <a16:creationId xmlns:a16="http://schemas.microsoft.com/office/drawing/2014/main" id="{2F03A430-8298-4DDE-A847-A33CD9BDD80A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ounded Rectangle 28">
              <a:extLst>
                <a:ext uri="{FF2B5EF4-FFF2-40B4-BE49-F238E27FC236}">
                  <a16:creationId xmlns:a16="http://schemas.microsoft.com/office/drawing/2014/main" id="{4C77D6AF-FDA6-4021-A209-FD7D38EF429B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ounded Rectangle 29">
              <a:extLst>
                <a:ext uri="{FF2B5EF4-FFF2-40B4-BE49-F238E27FC236}">
                  <a16:creationId xmlns:a16="http://schemas.microsoft.com/office/drawing/2014/main" id="{DE44C79F-6094-458E-86EE-BEE3F7A4AFD5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ounded Rectangle 30">
              <a:extLst>
                <a:ext uri="{FF2B5EF4-FFF2-40B4-BE49-F238E27FC236}">
                  <a16:creationId xmlns:a16="http://schemas.microsoft.com/office/drawing/2014/main" id="{8A6E68B9-DDD1-4CE3-B7FD-271FFB06F5F8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ounded Rectangle 31">
              <a:extLst>
                <a:ext uri="{FF2B5EF4-FFF2-40B4-BE49-F238E27FC236}">
                  <a16:creationId xmlns:a16="http://schemas.microsoft.com/office/drawing/2014/main" id="{85945D71-F26E-4877-8502-203BCB6CDAAC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ounded Rectangle 32">
              <a:extLst>
                <a:ext uri="{FF2B5EF4-FFF2-40B4-BE49-F238E27FC236}">
                  <a16:creationId xmlns:a16="http://schemas.microsoft.com/office/drawing/2014/main" id="{9779CA5A-64B1-4B1F-AA5A-188CC1A27FAA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ounded Rectangle 33">
              <a:extLst>
                <a:ext uri="{FF2B5EF4-FFF2-40B4-BE49-F238E27FC236}">
                  <a16:creationId xmlns:a16="http://schemas.microsoft.com/office/drawing/2014/main" id="{94C54F48-7EAB-46E1-80D5-4D06382C60A1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ounded Rectangle 34">
              <a:extLst>
                <a:ext uri="{FF2B5EF4-FFF2-40B4-BE49-F238E27FC236}">
                  <a16:creationId xmlns:a16="http://schemas.microsoft.com/office/drawing/2014/main" id="{F8E9D014-E713-44CE-8154-6645DF844853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35">
            <a:extLst>
              <a:ext uri="{FF2B5EF4-FFF2-40B4-BE49-F238E27FC236}">
                <a16:creationId xmlns:a16="http://schemas.microsoft.com/office/drawing/2014/main" id="{E629BEA4-B0FE-4EA8-BFEC-832FF3FC3D69}"/>
              </a:ext>
            </a:extLst>
          </p:cNvPr>
          <p:cNvGrpSpPr/>
          <p:nvPr/>
        </p:nvGrpSpPr>
        <p:grpSpPr>
          <a:xfrm>
            <a:off x="5711575" y="4988293"/>
            <a:ext cx="2289912" cy="1576489"/>
            <a:chOff x="6772276" y="1301262"/>
            <a:chExt cx="3561616" cy="2144426"/>
          </a:xfrm>
        </p:grpSpPr>
        <p:sp>
          <p:nvSpPr>
            <p:cNvPr id="186" name="Rectangle 9">
              <a:extLst>
                <a:ext uri="{FF2B5EF4-FFF2-40B4-BE49-F238E27FC236}">
                  <a16:creationId xmlns:a16="http://schemas.microsoft.com/office/drawing/2014/main" id="{BB1DC3BD-9A3B-4EBA-A64F-705F9BB3D22A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0">
              <a:extLst>
                <a:ext uri="{FF2B5EF4-FFF2-40B4-BE49-F238E27FC236}">
                  <a16:creationId xmlns:a16="http://schemas.microsoft.com/office/drawing/2014/main" id="{7AED583E-32B2-4866-9BAD-7BC6E9A19DB8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1">
              <a:extLst>
                <a:ext uri="{FF2B5EF4-FFF2-40B4-BE49-F238E27FC236}">
                  <a16:creationId xmlns:a16="http://schemas.microsoft.com/office/drawing/2014/main" id="{FB289AAA-B297-45CE-A1ED-FD55F03C1304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2">
              <a:extLst>
                <a:ext uri="{FF2B5EF4-FFF2-40B4-BE49-F238E27FC236}">
                  <a16:creationId xmlns:a16="http://schemas.microsoft.com/office/drawing/2014/main" id="{F951304B-6DF7-4369-A229-5679C05D8B28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ounded Rectangle 14">
              <a:extLst>
                <a:ext uri="{FF2B5EF4-FFF2-40B4-BE49-F238E27FC236}">
                  <a16:creationId xmlns:a16="http://schemas.microsoft.com/office/drawing/2014/main" id="{FBF75C84-80C3-4C8E-8D62-F1984183CF15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ounded Rectangle 15">
              <a:extLst>
                <a:ext uri="{FF2B5EF4-FFF2-40B4-BE49-F238E27FC236}">
                  <a16:creationId xmlns:a16="http://schemas.microsoft.com/office/drawing/2014/main" id="{B8D10BDB-1627-46F5-97BB-6698C6CA376D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ounded Rectangle 16">
              <a:extLst>
                <a:ext uri="{FF2B5EF4-FFF2-40B4-BE49-F238E27FC236}">
                  <a16:creationId xmlns:a16="http://schemas.microsoft.com/office/drawing/2014/main" id="{49BFA3D6-61D3-4AF5-B477-5E84FB7CC485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ounded Rectangle 17">
              <a:extLst>
                <a:ext uri="{FF2B5EF4-FFF2-40B4-BE49-F238E27FC236}">
                  <a16:creationId xmlns:a16="http://schemas.microsoft.com/office/drawing/2014/main" id="{0F87C8E1-66F1-4256-A534-B00159B9E59E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ounded Rectangle 18">
              <a:extLst>
                <a:ext uri="{FF2B5EF4-FFF2-40B4-BE49-F238E27FC236}">
                  <a16:creationId xmlns:a16="http://schemas.microsoft.com/office/drawing/2014/main" id="{46024089-F1DA-419F-BBD7-5412AA95202E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ounded Rectangle 19">
              <a:extLst>
                <a:ext uri="{FF2B5EF4-FFF2-40B4-BE49-F238E27FC236}">
                  <a16:creationId xmlns:a16="http://schemas.microsoft.com/office/drawing/2014/main" id="{5F3F01E5-2796-4D86-8C52-F7DF23366CF4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ounded Rectangle 20">
              <a:extLst>
                <a:ext uri="{FF2B5EF4-FFF2-40B4-BE49-F238E27FC236}">
                  <a16:creationId xmlns:a16="http://schemas.microsoft.com/office/drawing/2014/main" id="{3ABECA1D-417D-4E4C-A3FD-A9839F871A9C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ounded Rectangle 21">
              <a:extLst>
                <a:ext uri="{FF2B5EF4-FFF2-40B4-BE49-F238E27FC236}">
                  <a16:creationId xmlns:a16="http://schemas.microsoft.com/office/drawing/2014/main" id="{A11F470E-46E3-41C9-A9A7-CA69E8F73316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Rounded Rectangle 22">
              <a:extLst>
                <a:ext uri="{FF2B5EF4-FFF2-40B4-BE49-F238E27FC236}">
                  <a16:creationId xmlns:a16="http://schemas.microsoft.com/office/drawing/2014/main" id="{85BFEC5A-4D91-4FEC-9935-72EAA95555D2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ounded Rectangle 23">
              <a:extLst>
                <a:ext uri="{FF2B5EF4-FFF2-40B4-BE49-F238E27FC236}">
                  <a16:creationId xmlns:a16="http://schemas.microsoft.com/office/drawing/2014/main" id="{D0C85BD6-FBEE-4B4A-88E8-DB103C163D2F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ounded Rectangle 25">
              <a:extLst>
                <a:ext uri="{FF2B5EF4-FFF2-40B4-BE49-F238E27FC236}">
                  <a16:creationId xmlns:a16="http://schemas.microsoft.com/office/drawing/2014/main" id="{26DF43BC-CB52-4017-AF30-F93EC4AC367D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ounded Rectangle 26">
              <a:extLst>
                <a:ext uri="{FF2B5EF4-FFF2-40B4-BE49-F238E27FC236}">
                  <a16:creationId xmlns:a16="http://schemas.microsoft.com/office/drawing/2014/main" id="{B989EC10-A216-4053-A953-FD0D84FC5B01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7">
              <a:extLst>
                <a:ext uri="{FF2B5EF4-FFF2-40B4-BE49-F238E27FC236}">
                  <a16:creationId xmlns:a16="http://schemas.microsoft.com/office/drawing/2014/main" id="{7BD9BCD4-FFB6-4901-8962-813D1B64D465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Rounded Rectangle 28">
              <a:extLst>
                <a:ext uri="{FF2B5EF4-FFF2-40B4-BE49-F238E27FC236}">
                  <a16:creationId xmlns:a16="http://schemas.microsoft.com/office/drawing/2014/main" id="{6A3E4561-E6E4-4FB7-BDE5-473DD6692C64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ounded Rectangle 29">
              <a:extLst>
                <a:ext uri="{FF2B5EF4-FFF2-40B4-BE49-F238E27FC236}">
                  <a16:creationId xmlns:a16="http://schemas.microsoft.com/office/drawing/2014/main" id="{D35FF8B7-5E34-472E-BE05-F50E3305F774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ounded Rectangle 30">
              <a:extLst>
                <a:ext uri="{FF2B5EF4-FFF2-40B4-BE49-F238E27FC236}">
                  <a16:creationId xmlns:a16="http://schemas.microsoft.com/office/drawing/2014/main" id="{C0E7E931-B196-4363-9B9A-8D992C6E14AE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31">
              <a:extLst>
                <a:ext uri="{FF2B5EF4-FFF2-40B4-BE49-F238E27FC236}">
                  <a16:creationId xmlns:a16="http://schemas.microsoft.com/office/drawing/2014/main" id="{68562B2D-6A78-4F86-9C80-468314F8BB8F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ounded Rectangle 32">
              <a:extLst>
                <a:ext uri="{FF2B5EF4-FFF2-40B4-BE49-F238E27FC236}">
                  <a16:creationId xmlns:a16="http://schemas.microsoft.com/office/drawing/2014/main" id="{B72C8CD2-B14B-40EB-9152-A518A2F1ECDF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ounded Rectangle 33">
              <a:extLst>
                <a:ext uri="{FF2B5EF4-FFF2-40B4-BE49-F238E27FC236}">
                  <a16:creationId xmlns:a16="http://schemas.microsoft.com/office/drawing/2014/main" id="{A22EE5BC-508E-4522-9A2C-3D8CF6255796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44CCD887-1A28-40DC-B7EE-969F35AD664B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0" name="Group 35">
            <a:extLst>
              <a:ext uri="{FF2B5EF4-FFF2-40B4-BE49-F238E27FC236}">
                <a16:creationId xmlns:a16="http://schemas.microsoft.com/office/drawing/2014/main" id="{98A85591-2517-4336-8943-66E5A3752B33}"/>
              </a:ext>
            </a:extLst>
          </p:cNvPr>
          <p:cNvGrpSpPr/>
          <p:nvPr/>
        </p:nvGrpSpPr>
        <p:grpSpPr>
          <a:xfrm>
            <a:off x="5718172" y="6619819"/>
            <a:ext cx="2289912" cy="1576489"/>
            <a:chOff x="6772276" y="1301262"/>
            <a:chExt cx="3561616" cy="2144426"/>
          </a:xfrm>
        </p:grpSpPr>
        <p:sp>
          <p:nvSpPr>
            <p:cNvPr id="211" name="Rectangle 9">
              <a:extLst>
                <a:ext uri="{FF2B5EF4-FFF2-40B4-BE49-F238E27FC236}">
                  <a16:creationId xmlns:a16="http://schemas.microsoft.com/office/drawing/2014/main" id="{6BEFDDA5-9DBA-4186-A40D-9C616DC9302C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10">
              <a:extLst>
                <a:ext uri="{FF2B5EF4-FFF2-40B4-BE49-F238E27FC236}">
                  <a16:creationId xmlns:a16="http://schemas.microsoft.com/office/drawing/2014/main" id="{2A0B12E9-838D-458B-8DC1-F38640FF5241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11">
              <a:extLst>
                <a:ext uri="{FF2B5EF4-FFF2-40B4-BE49-F238E27FC236}">
                  <a16:creationId xmlns:a16="http://schemas.microsoft.com/office/drawing/2014/main" id="{1C11C12F-7D17-444B-B164-853584E32D13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Rectangle 12">
              <a:extLst>
                <a:ext uri="{FF2B5EF4-FFF2-40B4-BE49-F238E27FC236}">
                  <a16:creationId xmlns:a16="http://schemas.microsoft.com/office/drawing/2014/main" id="{9C27C0A9-16AB-41CD-8470-ADC1A1AC666C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ounded Rectangle 14">
              <a:extLst>
                <a:ext uri="{FF2B5EF4-FFF2-40B4-BE49-F238E27FC236}">
                  <a16:creationId xmlns:a16="http://schemas.microsoft.com/office/drawing/2014/main" id="{478387CC-0E55-4922-BC9A-402C19E5E3E3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15">
              <a:extLst>
                <a:ext uri="{FF2B5EF4-FFF2-40B4-BE49-F238E27FC236}">
                  <a16:creationId xmlns:a16="http://schemas.microsoft.com/office/drawing/2014/main" id="{9A2BBDD3-3420-4F7E-9B15-BA7B3C21922A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16">
              <a:extLst>
                <a:ext uri="{FF2B5EF4-FFF2-40B4-BE49-F238E27FC236}">
                  <a16:creationId xmlns:a16="http://schemas.microsoft.com/office/drawing/2014/main" id="{7FDC061C-8F4B-4EA8-97A7-D3E41F14136C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17">
              <a:extLst>
                <a:ext uri="{FF2B5EF4-FFF2-40B4-BE49-F238E27FC236}">
                  <a16:creationId xmlns:a16="http://schemas.microsoft.com/office/drawing/2014/main" id="{A7BA8ED2-0899-4C02-82B2-A732986D345F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ounded Rectangle 18">
              <a:extLst>
                <a:ext uri="{FF2B5EF4-FFF2-40B4-BE49-F238E27FC236}">
                  <a16:creationId xmlns:a16="http://schemas.microsoft.com/office/drawing/2014/main" id="{D1EE01D5-8FEE-4EAE-8A9F-E499B761D4FB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Rounded Rectangle 19">
              <a:extLst>
                <a:ext uri="{FF2B5EF4-FFF2-40B4-BE49-F238E27FC236}">
                  <a16:creationId xmlns:a16="http://schemas.microsoft.com/office/drawing/2014/main" id="{E8D9390D-F3EC-420B-9FCA-A4C6A1601D60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Rounded Rectangle 20">
              <a:extLst>
                <a:ext uri="{FF2B5EF4-FFF2-40B4-BE49-F238E27FC236}">
                  <a16:creationId xmlns:a16="http://schemas.microsoft.com/office/drawing/2014/main" id="{68F64B65-C03C-4DF6-92DB-D74575F8E218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ounded Rectangle 21">
              <a:extLst>
                <a:ext uri="{FF2B5EF4-FFF2-40B4-BE49-F238E27FC236}">
                  <a16:creationId xmlns:a16="http://schemas.microsoft.com/office/drawing/2014/main" id="{115FA35F-6847-461A-924A-7E50F5D2C7A8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ounded Rectangle 22">
              <a:extLst>
                <a:ext uri="{FF2B5EF4-FFF2-40B4-BE49-F238E27FC236}">
                  <a16:creationId xmlns:a16="http://schemas.microsoft.com/office/drawing/2014/main" id="{21FF352A-7BAA-4331-A82F-6A0ACA011219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ounded Rectangle 23">
              <a:extLst>
                <a:ext uri="{FF2B5EF4-FFF2-40B4-BE49-F238E27FC236}">
                  <a16:creationId xmlns:a16="http://schemas.microsoft.com/office/drawing/2014/main" id="{394A0F65-254A-420B-866A-6F40B9CF823E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ounded Rectangle 25">
              <a:extLst>
                <a:ext uri="{FF2B5EF4-FFF2-40B4-BE49-F238E27FC236}">
                  <a16:creationId xmlns:a16="http://schemas.microsoft.com/office/drawing/2014/main" id="{2AE33091-F043-4D58-86E4-BDC722A51967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ounded Rectangle 26">
              <a:extLst>
                <a:ext uri="{FF2B5EF4-FFF2-40B4-BE49-F238E27FC236}">
                  <a16:creationId xmlns:a16="http://schemas.microsoft.com/office/drawing/2014/main" id="{9E222BB6-E282-497C-B310-7AC56C0E63BE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Rounded Rectangle 27">
              <a:extLst>
                <a:ext uri="{FF2B5EF4-FFF2-40B4-BE49-F238E27FC236}">
                  <a16:creationId xmlns:a16="http://schemas.microsoft.com/office/drawing/2014/main" id="{97DC6EBF-4B50-4F1C-B5E4-33ECF2B924C8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Rounded Rectangle 28">
              <a:extLst>
                <a:ext uri="{FF2B5EF4-FFF2-40B4-BE49-F238E27FC236}">
                  <a16:creationId xmlns:a16="http://schemas.microsoft.com/office/drawing/2014/main" id="{00D7CE1F-42EA-4B1F-8F99-B3808603A033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Rounded Rectangle 29">
              <a:extLst>
                <a:ext uri="{FF2B5EF4-FFF2-40B4-BE49-F238E27FC236}">
                  <a16:creationId xmlns:a16="http://schemas.microsoft.com/office/drawing/2014/main" id="{D302317E-8075-45D2-B8E2-8F3AB7B79749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Rounded Rectangle 30">
              <a:extLst>
                <a:ext uri="{FF2B5EF4-FFF2-40B4-BE49-F238E27FC236}">
                  <a16:creationId xmlns:a16="http://schemas.microsoft.com/office/drawing/2014/main" id="{7F4B5515-2EC7-4D77-AE09-7F79A6601326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Rounded Rectangle 31">
              <a:extLst>
                <a:ext uri="{FF2B5EF4-FFF2-40B4-BE49-F238E27FC236}">
                  <a16:creationId xmlns:a16="http://schemas.microsoft.com/office/drawing/2014/main" id="{A710209E-2E1B-4335-A8F0-1AC67950DF5B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ounded Rectangle 32">
              <a:extLst>
                <a:ext uri="{FF2B5EF4-FFF2-40B4-BE49-F238E27FC236}">
                  <a16:creationId xmlns:a16="http://schemas.microsoft.com/office/drawing/2014/main" id="{1B08B0D6-8C41-402E-AEC8-705658C5757F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Rounded Rectangle 33">
              <a:extLst>
                <a:ext uri="{FF2B5EF4-FFF2-40B4-BE49-F238E27FC236}">
                  <a16:creationId xmlns:a16="http://schemas.microsoft.com/office/drawing/2014/main" id="{684EEFD8-69FA-46DF-9820-C598E9361622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ounded Rectangle 34">
              <a:extLst>
                <a:ext uri="{FF2B5EF4-FFF2-40B4-BE49-F238E27FC236}">
                  <a16:creationId xmlns:a16="http://schemas.microsoft.com/office/drawing/2014/main" id="{FCBA41AA-071C-49EF-B809-51936F45BF4D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5" name="Rechteck 234">
            <a:extLst>
              <a:ext uri="{FF2B5EF4-FFF2-40B4-BE49-F238E27FC236}">
                <a16:creationId xmlns:a16="http://schemas.microsoft.com/office/drawing/2014/main" id="{49C645E5-1A5B-4876-AFC3-C9246583E84E}"/>
              </a:ext>
            </a:extLst>
          </p:cNvPr>
          <p:cNvSpPr/>
          <p:nvPr/>
        </p:nvSpPr>
        <p:spPr>
          <a:xfrm>
            <a:off x="3043881" y="2902622"/>
            <a:ext cx="1918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/>
              <a:t>45843.jpg 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F7060C3A-2927-47B6-87FD-98806BF00D26}"/>
              </a:ext>
            </a:extLst>
          </p:cNvPr>
          <p:cNvSpPr/>
          <p:nvPr/>
        </p:nvSpPr>
        <p:spPr>
          <a:xfrm>
            <a:off x="5650763" y="2902622"/>
            <a:ext cx="319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/>
              <a:t>45505.jpg</a:t>
            </a:r>
          </a:p>
        </p:txBody>
      </p:sp>
    </p:spTree>
    <p:extLst>
      <p:ext uri="{BB962C8B-B14F-4D97-AF65-F5344CB8AC3E}">
        <p14:creationId xmlns:p14="http://schemas.microsoft.com/office/powerpoint/2010/main" val="6162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drinnen, jung, Kind enthält.&#10;&#10;Automatisch generierte Beschreibung">
            <a:extLst>
              <a:ext uri="{FF2B5EF4-FFF2-40B4-BE49-F238E27FC236}">
                <a16:creationId xmlns:a16="http://schemas.microsoft.com/office/drawing/2014/main" id="{0D1DB4E2-3B6A-4D72-997F-0A7FF873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38" y="891573"/>
            <a:ext cx="1920000" cy="1440000"/>
          </a:xfrm>
          <a:prstGeom prst="rect">
            <a:avLst/>
          </a:prstGeom>
        </p:spPr>
      </p:pic>
      <p:pic>
        <p:nvPicPr>
          <p:cNvPr id="9" name="Grafik 8" descr="Ein Bild, das Person, Mann, Tisch, stehend enthält.&#10;&#10;Automatisch generierte Beschreibung">
            <a:extLst>
              <a:ext uri="{FF2B5EF4-FFF2-40B4-BE49-F238E27FC236}">
                <a16:creationId xmlns:a16="http://schemas.microsoft.com/office/drawing/2014/main" id="{59E2BC94-8698-44A9-9F5C-972C050F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03" y="896413"/>
            <a:ext cx="1920000" cy="1440000"/>
          </a:xfrm>
          <a:prstGeom prst="rect">
            <a:avLst/>
          </a:prstGeom>
        </p:spPr>
      </p:pic>
      <p:pic>
        <p:nvPicPr>
          <p:cNvPr id="13" name="Grafik 12" descr="Ein Bild, das Person, drinnen, Frau, Mädchen enthält.&#10;&#10;Automatisch generierte Beschreibung">
            <a:extLst>
              <a:ext uri="{FF2B5EF4-FFF2-40B4-BE49-F238E27FC236}">
                <a16:creationId xmlns:a16="http://schemas.microsoft.com/office/drawing/2014/main" id="{7D762CF5-0889-435B-A2D8-D8A0B19ED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352" y="877638"/>
            <a:ext cx="1920000" cy="1440000"/>
          </a:xfrm>
          <a:prstGeom prst="rect">
            <a:avLst/>
          </a:prstGeom>
        </p:spPr>
      </p:pic>
      <p:pic>
        <p:nvPicPr>
          <p:cNvPr id="15" name="Grafik 14" descr="Ein Bild, das Person, suchend, haltend, jung enthält.&#10;&#10;Automatisch generierte Beschreibung">
            <a:extLst>
              <a:ext uri="{FF2B5EF4-FFF2-40B4-BE49-F238E27FC236}">
                <a16:creationId xmlns:a16="http://schemas.microsoft.com/office/drawing/2014/main" id="{E2F29079-8E63-4213-ADD9-423B918ED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85" y="3424562"/>
            <a:ext cx="1920000" cy="1440000"/>
          </a:xfrm>
          <a:prstGeom prst="rect">
            <a:avLst/>
          </a:prstGeom>
        </p:spPr>
      </p:pic>
      <p:pic>
        <p:nvPicPr>
          <p:cNvPr id="19" name="Grafik 18" descr="Ein Bild, das Person, Mann, suchend, sitzend enthält.&#10;&#10;Automatisch generierte Beschreibung">
            <a:extLst>
              <a:ext uri="{FF2B5EF4-FFF2-40B4-BE49-F238E27FC236}">
                <a16:creationId xmlns:a16="http://schemas.microsoft.com/office/drawing/2014/main" id="{00999176-BF57-4351-AD6B-A8D821808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86" y="3420033"/>
            <a:ext cx="1920000" cy="1440000"/>
          </a:xfrm>
          <a:prstGeom prst="rect">
            <a:avLst/>
          </a:prstGeom>
        </p:spPr>
      </p:pic>
      <p:pic>
        <p:nvPicPr>
          <p:cNvPr id="21" name="Grafik 20" descr="Ein Bild, das Person, Mann, Frau, sitzend enthält.&#10;&#10;Automatisch generierte Beschreibung">
            <a:extLst>
              <a:ext uri="{FF2B5EF4-FFF2-40B4-BE49-F238E27FC236}">
                <a16:creationId xmlns:a16="http://schemas.microsoft.com/office/drawing/2014/main" id="{6D641F64-149A-4E4D-9E2E-C9B3D16635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90" y="3416896"/>
            <a:ext cx="1920000" cy="1440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D8D4F7C-9AAD-478B-9ABB-F668EEC27E8A}"/>
              </a:ext>
            </a:extLst>
          </p:cNvPr>
          <p:cNvSpPr txBox="1"/>
          <p:nvPr/>
        </p:nvSpPr>
        <p:spPr>
          <a:xfrm>
            <a:off x="4669090" y="362624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1.)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7B9CFD-9242-444F-AF17-EEB0CC14DBD2}"/>
              </a:ext>
            </a:extLst>
          </p:cNvPr>
          <p:cNvSpPr txBox="1"/>
          <p:nvPr/>
        </p:nvSpPr>
        <p:spPr>
          <a:xfrm>
            <a:off x="7309548" y="362624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A330D53-3B48-42A6-8C05-D5D39A5B36B2}"/>
              </a:ext>
            </a:extLst>
          </p:cNvPr>
          <p:cNvSpPr txBox="1"/>
          <p:nvPr/>
        </p:nvSpPr>
        <p:spPr>
          <a:xfrm>
            <a:off x="9625926" y="362624"/>
            <a:ext cx="6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3.)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7D9E8BD-3FA5-4A9F-8E9B-78450E625598}"/>
              </a:ext>
            </a:extLst>
          </p:cNvPr>
          <p:cNvSpPr/>
          <p:nvPr/>
        </p:nvSpPr>
        <p:spPr>
          <a:xfrm>
            <a:off x="965763" y="362624"/>
            <a:ext cx="149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Search query:</a:t>
            </a:r>
            <a:endParaRPr lang="de-CH" dirty="0"/>
          </a:p>
        </p:txBody>
      </p:sp>
      <p:pic>
        <p:nvPicPr>
          <p:cNvPr id="27" name="Grafik 26" descr="Ein Bild, das Fernsehen, Bildschirm, Monitor, Foto enthält.&#10;&#10;Automatisch generierte Beschreibung">
            <a:extLst>
              <a:ext uri="{FF2B5EF4-FFF2-40B4-BE49-F238E27FC236}">
                <a16:creationId xmlns:a16="http://schemas.microsoft.com/office/drawing/2014/main" id="{076EAF10-18BE-412B-A898-9AEC5A0080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3" y="2295462"/>
            <a:ext cx="2939977" cy="720000"/>
          </a:xfrm>
          <a:prstGeom prst="rect">
            <a:avLst/>
          </a:prstGeom>
        </p:spPr>
      </p:pic>
      <p:grpSp>
        <p:nvGrpSpPr>
          <p:cNvPr id="28" name="Group 35">
            <a:extLst>
              <a:ext uri="{FF2B5EF4-FFF2-40B4-BE49-F238E27FC236}">
                <a16:creationId xmlns:a16="http://schemas.microsoft.com/office/drawing/2014/main" id="{E1243206-79BA-42CF-9777-E7CC52D2B444}"/>
              </a:ext>
            </a:extLst>
          </p:cNvPr>
          <p:cNvGrpSpPr/>
          <p:nvPr/>
        </p:nvGrpSpPr>
        <p:grpSpPr>
          <a:xfrm>
            <a:off x="1081879" y="810147"/>
            <a:ext cx="2289912" cy="1576489"/>
            <a:chOff x="6772276" y="1301262"/>
            <a:chExt cx="3561616" cy="2144426"/>
          </a:xfrm>
        </p:grpSpPr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C7EF1009-CBE9-4F29-9798-E98B83682F87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2E566F38-926E-4A15-B262-AD5BB63F795E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1AF2EF7A-8386-4965-BCF3-EB4C8B22DE1C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83B14BB0-1AE3-456F-B3FC-5FA1D65B56F6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ounded Rectangle 14">
              <a:extLst>
                <a:ext uri="{FF2B5EF4-FFF2-40B4-BE49-F238E27FC236}">
                  <a16:creationId xmlns:a16="http://schemas.microsoft.com/office/drawing/2014/main" id="{56215679-DF0C-4F2C-8623-D33C94B819EF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15">
              <a:extLst>
                <a:ext uri="{FF2B5EF4-FFF2-40B4-BE49-F238E27FC236}">
                  <a16:creationId xmlns:a16="http://schemas.microsoft.com/office/drawing/2014/main" id="{63183776-5A6F-44D5-9D70-260777FACDDB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ounded Rectangle 16">
              <a:extLst>
                <a:ext uri="{FF2B5EF4-FFF2-40B4-BE49-F238E27FC236}">
                  <a16:creationId xmlns:a16="http://schemas.microsoft.com/office/drawing/2014/main" id="{8D8B175D-A66E-430F-A9CF-3F5867CB2621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17">
              <a:extLst>
                <a:ext uri="{FF2B5EF4-FFF2-40B4-BE49-F238E27FC236}">
                  <a16:creationId xmlns:a16="http://schemas.microsoft.com/office/drawing/2014/main" id="{0197C50A-ABC9-48EB-BC40-5F281BF8510E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18">
              <a:extLst>
                <a:ext uri="{FF2B5EF4-FFF2-40B4-BE49-F238E27FC236}">
                  <a16:creationId xmlns:a16="http://schemas.microsoft.com/office/drawing/2014/main" id="{C8F86942-59C2-4BB0-B927-73D313604C9C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19">
              <a:extLst>
                <a:ext uri="{FF2B5EF4-FFF2-40B4-BE49-F238E27FC236}">
                  <a16:creationId xmlns:a16="http://schemas.microsoft.com/office/drawing/2014/main" id="{A290CEA4-125E-4B40-8297-6401FA973F83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20">
              <a:extLst>
                <a:ext uri="{FF2B5EF4-FFF2-40B4-BE49-F238E27FC236}">
                  <a16:creationId xmlns:a16="http://schemas.microsoft.com/office/drawing/2014/main" id="{D955A74B-239D-4468-A51E-2F0891A3E13A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21">
              <a:extLst>
                <a:ext uri="{FF2B5EF4-FFF2-40B4-BE49-F238E27FC236}">
                  <a16:creationId xmlns:a16="http://schemas.microsoft.com/office/drawing/2014/main" id="{DAE0CD38-6296-461D-B675-D5AB30FFE62C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22">
              <a:extLst>
                <a:ext uri="{FF2B5EF4-FFF2-40B4-BE49-F238E27FC236}">
                  <a16:creationId xmlns:a16="http://schemas.microsoft.com/office/drawing/2014/main" id="{71FFCB2C-FF27-43C0-8CC4-DCB09B2B4E9F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23">
              <a:extLst>
                <a:ext uri="{FF2B5EF4-FFF2-40B4-BE49-F238E27FC236}">
                  <a16:creationId xmlns:a16="http://schemas.microsoft.com/office/drawing/2014/main" id="{103152A1-343F-4ADC-9317-A24408F672D7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25">
              <a:extLst>
                <a:ext uri="{FF2B5EF4-FFF2-40B4-BE49-F238E27FC236}">
                  <a16:creationId xmlns:a16="http://schemas.microsoft.com/office/drawing/2014/main" id="{516655FD-CAE2-4FDA-ACA6-742B4AC65438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26">
              <a:extLst>
                <a:ext uri="{FF2B5EF4-FFF2-40B4-BE49-F238E27FC236}">
                  <a16:creationId xmlns:a16="http://schemas.microsoft.com/office/drawing/2014/main" id="{379F11CB-B348-4DC1-91EB-E156037C572F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27">
              <a:extLst>
                <a:ext uri="{FF2B5EF4-FFF2-40B4-BE49-F238E27FC236}">
                  <a16:creationId xmlns:a16="http://schemas.microsoft.com/office/drawing/2014/main" id="{64F87BAA-2E40-4AF7-A950-C9317424DEA9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28">
              <a:extLst>
                <a:ext uri="{FF2B5EF4-FFF2-40B4-BE49-F238E27FC236}">
                  <a16:creationId xmlns:a16="http://schemas.microsoft.com/office/drawing/2014/main" id="{F6AC2280-E2CA-47CD-98CA-85FFD466706D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ed Rectangle 29">
              <a:extLst>
                <a:ext uri="{FF2B5EF4-FFF2-40B4-BE49-F238E27FC236}">
                  <a16:creationId xmlns:a16="http://schemas.microsoft.com/office/drawing/2014/main" id="{0BC0EBDB-F9B8-4EB8-8447-DC6FA9D3DE1D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30">
              <a:extLst>
                <a:ext uri="{FF2B5EF4-FFF2-40B4-BE49-F238E27FC236}">
                  <a16:creationId xmlns:a16="http://schemas.microsoft.com/office/drawing/2014/main" id="{83B1C867-0445-41BE-9524-313058286634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31">
              <a:extLst>
                <a:ext uri="{FF2B5EF4-FFF2-40B4-BE49-F238E27FC236}">
                  <a16:creationId xmlns:a16="http://schemas.microsoft.com/office/drawing/2014/main" id="{7F1F996E-D763-499B-B186-69CB5B7BA7B0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32">
              <a:extLst>
                <a:ext uri="{FF2B5EF4-FFF2-40B4-BE49-F238E27FC236}">
                  <a16:creationId xmlns:a16="http://schemas.microsoft.com/office/drawing/2014/main" id="{0FB459F8-D0A2-480A-9751-1942D29B745A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33">
              <a:extLst>
                <a:ext uri="{FF2B5EF4-FFF2-40B4-BE49-F238E27FC236}">
                  <a16:creationId xmlns:a16="http://schemas.microsoft.com/office/drawing/2014/main" id="{C147FD55-3BF9-405E-816B-188925F5D0B5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34">
              <a:extLst>
                <a:ext uri="{FF2B5EF4-FFF2-40B4-BE49-F238E27FC236}">
                  <a16:creationId xmlns:a16="http://schemas.microsoft.com/office/drawing/2014/main" id="{266BBB9C-5DD7-49B0-83CD-BD7850A08EED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Grafik 28" descr="Ein Bild, das Foto, Mann, suchend, Frau enthält.&#10;&#10;Automatisch generierte Beschreibung">
            <a:extLst>
              <a:ext uri="{FF2B5EF4-FFF2-40B4-BE49-F238E27FC236}">
                <a16:creationId xmlns:a16="http://schemas.microsoft.com/office/drawing/2014/main" id="{0C25E820-50F6-4CD5-8E57-A2AE39E6BF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14" b="9731"/>
          <a:stretch/>
        </p:blipFill>
        <p:spPr>
          <a:xfrm>
            <a:off x="1259382" y="640122"/>
            <a:ext cx="2390247" cy="1735072"/>
          </a:xfrm>
          <a:prstGeom prst="rect">
            <a:avLst/>
          </a:prstGeom>
        </p:spPr>
      </p:pic>
      <p:grpSp>
        <p:nvGrpSpPr>
          <p:cNvPr id="55" name="Group 35">
            <a:extLst>
              <a:ext uri="{FF2B5EF4-FFF2-40B4-BE49-F238E27FC236}">
                <a16:creationId xmlns:a16="http://schemas.microsoft.com/office/drawing/2014/main" id="{FBCB484F-EEEB-47BD-B209-B02EEE39215C}"/>
              </a:ext>
            </a:extLst>
          </p:cNvPr>
          <p:cNvGrpSpPr/>
          <p:nvPr/>
        </p:nvGrpSpPr>
        <p:grpSpPr>
          <a:xfrm>
            <a:off x="1066420" y="3330630"/>
            <a:ext cx="2289912" cy="1576489"/>
            <a:chOff x="6772276" y="1301262"/>
            <a:chExt cx="3561616" cy="2144426"/>
          </a:xfrm>
        </p:grpSpPr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4EFF97A5-60B0-4E50-ADAE-2DE1580EB857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49731671-C29D-4827-9CB3-AD567A78F3BF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E3553EAD-C5C1-4F6A-B677-90299C5CE651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05B9B23-571B-4434-A4B7-C9C1AC485A7F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ounded Rectangle 14">
              <a:extLst>
                <a:ext uri="{FF2B5EF4-FFF2-40B4-BE49-F238E27FC236}">
                  <a16:creationId xmlns:a16="http://schemas.microsoft.com/office/drawing/2014/main" id="{7803EF67-6ABB-490D-8452-03021C423771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ounded Rectangle 15">
              <a:extLst>
                <a:ext uri="{FF2B5EF4-FFF2-40B4-BE49-F238E27FC236}">
                  <a16:creationId xmlns:a16="http://schemas.microsoft.com/office/drawing/2014/main" id="{E0DF12A2-3FCC-49A5-9CF6-8B3A9FC31209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16">
              <a:extLst>
                <a:ext uri="{FF2B5EF4-FFF2-40B4-BE49-F238E27FC236}">
                  <a16:creationId xmlns:a16="http://schemas.microsoft.com/office/drawing/2014/main" id="{A03B2538-C5BC-48DF-8D16-707F3C35A592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40495720-7709-469E-95D3-6F76FBA0E92C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18">
              <a:extLst>
                <a:ext uri="{FF2B5EF4-FFF2-40B4-BE49-F238E27FC236}">
                  <a16:creationId xmlns:a16="http://schemas.microsoft.com/office/drawing/2014/main" id="{CE65D1F3-CBC6-4A03-B424-B4977B9DA252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19">
              <a:extLst>
                <a:ext uri="{FF2B5EF4-FFF2-40B4-BE49-F238E27FC236}">
                  <a16:creationId xmlns:a16="http://schemas.microsoft.com/office/drawing/2014/main" id="{91F22469-DFD2-46C2-9A26-A7F858501812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20">
              <a:extLst>
                <a:ext uri="{FF2B5EF4-FFF2-40B4-BE49-F238E27FC236}">
                  <a16:creationId xmlns:a16="http://schemas.microsoft.com/office/drawing/2014/main" id="{D5C07129-AE58-49F6-A15F-6B0CF2783FC1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ounded Rectangle 21">
              <a:extLst>
                <a:ext uri="{FF2B5EF4-FFF2-40B4-BE49-F238E27FC236}">
                  <a16:creationId xmlns:a16="http://schemas.microsoft.com/office/drawing/2014/main" id="{9247CD4F-51D3-491A-8BD5-CABC994871FE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22">
              <a:extLst>
                <a:ext uri="{FF2B5EF4-FFF2-40B4-BE49-F238E27FC236}">
                  <a16:creationId xmlns:a16="http://schemas.microsoft.com/office/drawing/2014/main" id="{8FFB31E5-7B7C-44AD-BE4E-A667A287E17C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23">
              <a:extLst>
                <a:ext uri="{FF2B5EF4-FFF2-40B4-BE49-F238E27FC236}">
                  <a16:creationId xmlns:a16="http://schemas.microsoft.com/office/drawing/2014/main" id="{3D92DAE3-BAD8-47A7-9336-97DA37492E36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ounded Rectangle 25">
              <a:extLst>
                <a:ext uri="{FF2B5EF4-FFF2-40B4-BE49-F238E27FC236}">
                  <a16:creationId xmlns:a16="http://schemas.microsoft.com/office/drawing/2014/main" id="{83167572-A6C2-4999-B5E0-6BB15C1C68B7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ounded Rectangle 26">
              <a:extLst>
                <a:ext uri="{FF2B5EF4-FFF2-40B4-BE49-F238E27FC236}">
                  <a16:creationId xmlns:a16="http://schemas.microsoft.com/office/drawing/2014/main" id="{F9D9762C-4A81-4EF3-AB1C-AB5095E80CBF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ounded Rectangle 27">
              <a:extLst>
                <a:ext uri="{FF2B5EF4-FFF2-40B4-BE49-F238E27FC236}">
                  <a16:creationId xmlns:a16="http://schemas.microsoft.com/office/drawing/2014/main" id="{A4EC471C-719E-4348-B416-AE7F4B37CF1B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ounded Rectangle 28">
              <a:extLst>
                <a:ext uri="{FF2B5EF4-FFF2-40B4-BE49-F238E27FC236}">
                  <a16:creationId xmlns:a16="http://schemas.microsoft.com/office/drawing/2014/main" id="{F319CABA-CBE7-4619-9990-BCA3C50D0AF4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ounded Rectangle 29">
              <a:extLst>
                <a:ext uri="{FF2B5EF4-FFF2-40B4-BE49-F238E27FC236}">
                  <a16:creationId xmlns:a16="http://schemas.microsoft.com/office/drawing/2014/main" id="{E0B672DF-AA0A-45F3-8576-971BD6E7F819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30">
              <a:extLst>
                <a:ext uri="{FF2B5EF4-FFF2-40B4-BE49-F238E27FC236}">
                  <a16:creationId xmlns:a16="http://schemas.microsoft.com/office/drawing/2014/main" id="{3984AA94-E06C-43BB-B3D2-56D21FE2CD05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31">
              <a:extLst>
                <a:ext uri="{FF2B5EF4-FFF2-40B4-BE49-F238E27FC236}">
                  <a16:creationId xmlns:a16="http://schemas.microsoft.com/office/drawing/2014/main" id="{E96E9B69-E364-400C-8026-57D397128FAC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ounded Rectangle 32">
              <a:extLst>
                <a:ext uri="{FF2B5EF4-FFF2-40B4-BE49-F238E27FC236}">
                  <a16:creationId xmlns:a16="http://schemas.microsoft.com/office/drawing/2014/main" id="{29536597-7F9F-4842-B41A-EF0B6C758175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ounded Rectangle 33">
              <a:extLst>
                <a:ext uri="{FF2B5EF4-FFF2-40B4-BE49-F238E27FC236}">
                  <a16:creationId xmlns:a16="http://schemas.microsoft.com/office/drawing/2014/main" id="{563D11B2-81EA-4C95-BAB7-EE3070907EC9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34">
              <a:extLst>
                <a:ext uri="{FF2B5EF4-FFF2-40B4-BE49-F238E27FC236}">
                  <a16:creationId xmlns:a16="http://schemas.microsoft.com/office/drawing/2014/main" id="{C5405CFE-10DA-434D-9017-F90C35299BAE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0" name="Grafik 79" descr="Ein Bild, das Fernsehen, Kamin, Monitor, Bildschirm enthält.&#10;&#10;Automatisch generierte Beschreibung">
            <a:extLst>
              <a:ext uri="{FF2B5EF4-FFF2-40B4-BE49-F238E27FC236}">
                <a16:creationId xmlns:a16="http://schemas.microsoft.com/office/drawing/2014/main" id="{4BA2E63C-7899-441E-B3E1-4F2F5FE12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4" y="4808912"/>
            <a:ext cx="2999317" cy="765428"/>
          </a:xfrm>
          <a:prstGeom prst="rect">
            <a:avLst/>
          </a:prstGeom>
        </p:spPr>
      </p:pic>
      <p:pic>
        <p:nvPicPr>
          <p:cNvPr id="81" name="Grafik 80" descr="Ein Bild, das Foto, Frau, Mann, fahrend enthält.&#10;&#10;Automatisch generierte Beschreibung">
            <a:extLst>
              <a:ext uri="{FF2B5EF4-FFF2-40B4-BE49-F238E27FC236}">
                <a16:creationId xmlns:a16="http://schemas.microsoft.com/office/drawing/2014/main" id="{B6E7BE0D-337E-45EC-9C85-0D12BFF304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3" y="3180558"/>
            <a:ext cx="2911818" cy="1945724"/>
          </a:xfrm>
          <a:prstGeom prst="rect">
            <a:avLst/>
          </a:prstGeom>
        </p:spPr>
      </p:pic>
      <p:grpSp>
        <p:nvGrpSpPr>
          <p:cNvPr id="83" name="Group 35">
            <a:extLst>
              <a:ext uri="{FF2B5EF4-FFF2-40B4-BE49-F238E27FC236}">
                <a16:creationId xmlns:a16="http://schemas.microsoft.com/office/drawing/2014/main" id="{1E951CC1-CB87-4357-A943-4B7C425E0910}"/>
              </a:ext>
            </a:extLst>
          </p:cNvPr>
          <p:cNvGrpSpPr/>
          <p:nvPr/>
        </p:nvGrpSpPr>
        <p:grpSpPr>
          <a:xfrm>
            <a:off x="3725510" y="808311"/>
            <a:ext cx="2289912" cy="1576489"/>
            <a:chOff x="6772276" y="1301262"/>
            <a:chExt cx="3561616" cy="2144426"/>
          </a:xfrm>
        </p:grpSpPr>
        <p:sp>
          <p:nvSpPr>
            <p:cNvPr id="84" name="Rectangle 9">
              <a:extLst>
                <a:ext uri="{FF2B5EF4-FFF2-40B4-BE49-F238E27FC236}">
                  <a16:creationId xmlns:a16="http://schemas.microsoft.com/office/drawing/2014/main" id="{546620CE-F501-4C28-8713-7D4793FD30F2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10">
              <a:extLst>
                <a:ext uri="{FF2B5EF4-FFF2-40B4-BE49-F238E27FC236}">
                  <a16:creationId xmlns:a16="http://schemas.microsoft.com/office/drawing/2014/main" id="{B93DC6A5-99CC-4608-96B3-A3BCB83C1B4F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11">
              <a:extLst>
                <a:ext uri="{FF2B5EF4-FFF2-40B4-BE49-F238E27FC236}">
                  <a16:creationId xmlns:a16="http://schemas.microsoft.com/office/drawing/2014/main" id="{B25F7237-4E5D-4569-AF0D-7C9C8737659C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8819A53-39FF-4E14-B359-C8BFAD082579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14">
              <a:extLst>
                <a:ext uri="{FF2B5EF4-FFF2-40B4-BE49-F238E27FC236}">
                  <a16:creationId xmlns:a16="http://schemas.microsoft.com/office/drawing/2014/main" id="{A14E8EA8-FA30-42C3-A458-63D93761F784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ounded Rectangle 15">
              <a:extLst>
                <a:ext uri="{FF2B5EF4-FFF2-40B4-BE49-F238E27FC236}">
                  <a16:creationId xmlns:a16="http://schemas.microsoft.com/office/drawing/2014/main" id="{2C3548D6-ECA0-4E0C-A2F0-09CE2434EC49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16">
              <a:extLst>
                <a:ext uri="{FF2B5EF4-FFF2-40B4-BE49-F238E27FC236}">
                  <a16:creationId xmlns:a16="http://schemas.microsoft.com/office/drawing/2014/main" id="{AF26058A-E063-4B74-86B4-7C23BCC58A0A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17">
              <a:extLst>
                <a:ext uri="{FF2B5EF4-FFF2-40B4-BE49-F238E27FC236}">
                  <a16:creationId xmlns:a16="http://schemas.microsoft.com/office/drawing/2014/main" id="{0DD1DAD4-84FE-46DD-A297-F557E67AE457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18">
              <a:extLst>
                <a:ext uri="{FF2B5EF4-FFF2-40B4-BE49-F238E27FC236}">
                  <a16:creationId xmlns:a16="http://schemas.microsoft.com/office/drawing/2014/main" id="{07FFB5F6-2518-48FA-B487-22744BE370F2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ounded Rectangle 19">
              <a:extLst>
                <a:ext uri="{FF2B5EF4-FFF2-40B4-BE49-F238E27FC236}">
                  <a16:creationId xmlns:a16="http://schemas.microsoft.com/office/drawing/2014/main" id="{3AA6E421-F63D-49D3-80F1-8223BF8EBA22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ounded Rectangle 20">
              <a:extLst>
                <a:ext uri="{FF2B5EF4-FFF2-40B4-BE49-F238E27FC236}">
                  <a16:creationId xmlns:a16="http://schemas.microsoft.com/office/drawing/2014/main" id="{050C0BAD-DFAE-4295-A049-FA75D8E09DE7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ounded Rectangle 21">
              <a:extLst>
                <a:ext uri="{FF2B5EF4-FFF2-40B4-BE49-F238E27FC236}">
                  <a16:creationId xmlns:a16="http://schemas.microsoft.com/office/drawing/2014/main" id="{56021DEE-3276-4E2F-B60E-8FA728284D0E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22">
              <a:extLst>
                <a:ext uri="{FF2B5EF4-FFF2-40B4-BE49-F238E27FC236}">
                  <a16:creationId xmlns:a16="http://schemas.microsoft.com/office/drawing/2014/main" id="{9BA876E7-C0F7-47A6-B944-57AB3600E631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ounded Rectangle 23">
              <a:extLst>
                <a:ext uri="{FF2B5EF4-FFF2-40B4-BE49-F238E27FC236}">
                  <a16:creationId xmlns:a16="http://schemas.microsoft.com/office/drawing/2014/main" id="{8BE91B86-B76B-420C-84DA-AAC7D90A569F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ounded Rectangle 25">
              <a:extLst>
                <a:ext uri="{FF2B5EF4-FFF2-40B4-BE49-F238E27FC236}">
                  <a16:creationId xmlns:a16="http://schemas.microsoft.com/office/drawing/2014/main" id="{ED05EFD1-75BC-435D-B1D7-5A5199C75A0A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ounded Rectangle 26">
              <a:extLst>
                <a:ext uri="{FF2B5EF4-FFF2-40B4-BE49-F238E27FC236}">
                  <a16:creationId xmlns:a16="http://schemas.microsoft.com/office/drawing/2014/main" id="{801447C4-0626-4713-9E9C-ED0D78F1A9C5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ounded Rectangle 27">
              <a:extLst>
                <a:ext uri="{FF2B5EF4-FFF2-40B4-BE49-F238E27FC236}">
                  <a16:creationId xmlns:a16="http://schemas.microsoft.com/office/drawing/2014/main" id="{264800CD-8922-4051-BCA1-5AE66D3A53D4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ounded Rectangle 28">
              <a:extLst>
                <a:ext uri="{FF2B5EF4-FFF2-40B4-BE49-F238E27FC236}">
                  <a16:creationId xmlns:a16="http://schemas.microsoft.com/office/drawing/2014/main" id="{D9E399E0-4673-48EE-9C43-0828F727AAA1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ounded Rectangle 29">
              <a:extLst>
                <a:ext uri="{FF2B5EF4-FFF2-40B4-BE49-F238E27FC236}">
                  <a16:creationId xmlns:a16="http://schemas.microsoft.com/office/drawing/2014/main" id="{12C49598-ADC4-48DE-B5CC-1368FCEE934A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30">
              <a:extLst>
                <a:ext uri="{FF2B5EF4-FFF2-40B4-BE49-F238E27FC236}">
                  <a16:creationId xmlns:a16="http://schemas.microsoft.com/office/drawing/2014/main" id="{F3F3E652-0D18-4261-B59A-C07852D33C40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ounded Rectangle 31">
              <a:extLst>
                <a:ext uri="{FF2B5EF4-FFF2-40B4-BE49-F238E27FC236}">
                  <a16:creationId xmlns:a16="http://schemas.microsoft.com/office/drawing/2014/main" id="{B5148CA3-C784-45AA-9758-A39E22358ECA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ounded Rectangle 32">
              <a:extLst>
                <a:ext uri="{FF2B5EF4-FFF2-40B4-BE49-F238E27FC236}">
                  <a16:creationId xmlns:a16="http://schemas.microsoft.com/office/drawing/2014/main" id="{FD5EDE06-E20E-40D2-8DD5-40D542575447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ounded Rectangle 33">
              <a:extLst>
                <a:ext uri="{FF2B5EF4-FFF2-40B4-BE49-F238E27FC236}">
                  <a16:creationId xmlns:a16="http://schemas.microsoft.com/office/drawing/2014/main" id="{4154E4CA-DE5A-4D6A-8E08-888EAB458CCA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ounded Rectangle 34">
              <a:extLst>
                <a:ext uri="{FF2B5EF4-FFF2-40B4-BE49-F238E27FC236}">
                  <a16:creationId xmlns:a16="http://schemas.microsoft.com/office/drawing/2014/main" id="{F80FE221-878E-4747-88E0-5FD6113F5836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35">
            <a:extLst>
              <a:ext uri="{FF2B5EF4-FFF2-40B4-BE49-F238E27FC236}">
                <a16:creationId xmlns:a16="http://schemas.microsoft.com/office/drawing/2014/main" id="{EDEC973D-59DD-4B11-943E-603F17520279}"/>
              </a:ext>
            </a:extLst>
          </p:cNvPr>
          <p:cNvGrpSpPr/>
          <p:nvPr/>
        </p:nvGrpSpPr>
        <p:grpSpPr>
          <a:xfrm>
            <a:off x="6342651" y="795161"/>
            <a:ext cx="2289912" cy="1576489"/>
            <a:chOff x="6772276" y="1301262"/>
            <a:chExt cx="3561616" cy="2144426"/>
          </a:xfrm>
        </p:grpSpPr>
        <p:sp>
          <p:nvSpPr>
            <p:cNvPr id="110" name="Rectangle 9">
              <a:extLst>
                <a:ext uri="{FF2B5EF4-FFF2-40B4-BE49-F238E27FC236}">
                  <a16:creationId xmlns:a16="http://schemas.microsoft.com/office/drawing/2014/main" id="{58604A87-C970-4031-A76F-2D5DDBDA73E2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0">
              <a:extLst>
                <a:ext uri="{FF2B5EF4-FFF2-40B4-BE49-F238E27FC236}">
                  <a16:creationId xmlns:a16="http://schemas.microsoft.com/office/drawing/2014/main" id="{4248C322-A387-4AD9-81FC-64B31932F478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">
              <a:extLst>
                <a:ext uri="{FF2B5EF4-FFF2-40B4-BE49-F238E27FC236}">
                  <a16:creationId xmlns:a16="http://schemas.microsoft.com/office/drawing/2014/main" id="{B3D9486C-FD23-44D5-8290-39E2D802C1CF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2">
              <a:extLst>
                <a:ext uri="{FF2B5EF4-FFF2-40B4-BE49-F238E27FC236}">
                  <a16:creationId xmlns:a16="http://schemas.microsoft.com/office/drawing/2014/main" id="{69ED95E0-F0AC-468E-96A4-6E2EA9527C75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ounded Rectangle 14">
              <a:extLst>
                <a:ext uri="{FF2B5EF4-FFF2-40B4-BE49-F238E27FC236}">
                  <a16:creationId xmlns:a16="http://schemas.microsoft.com/office/drawing/2014/main" id="{3F0658B3-426A-4CE4-B0AA-71B7ED96A544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ounded Rectangle 15">
              <a:extLst>
                <a:ext uri="{FF2B5EF4-FFF2-40B4-BE49-F238E27FC236}">
                  <a16:creationId xmlns:a16="http://schemas.microsoft.com/office/drawing/2014/main" id="{EAC9E619-7D2A-4999-BFB4-C8D264D38BC1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ounded Rectangle 16">
              <a:extLst>
                <a:ext uri="{FF2B5EF4-FFF2-40B4-BE49-F238E27FC236}">
                  <a16:creationId xmlns:a16="http://schemas.microsoft.com/office/drawing/2014/main" id="{CF3A9026-CA62-4187-84A6-32E12F213582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ounded Rectangle 17">
              <a:extLst>
                <a:ext uri="{FF2B5EF4-FFF2-40B4-BE49-F238E27FC236}">
                  <a16:creationId xmlns:a16="http://schemas.microsoft.com/office/drawing/2014/main" id="{0BFD7351-0AEB-4068-A404-80A90EAF7864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ounded Rectangle 18">
              <a:extLst>
                <a:ext uri="{FF2B5EF4-FFF2-40B4-BE49-F238E27FC236}">
                  <a16:creationId xmlns:a16="http://schemas.microsoft.com/office/drawing/2014/main" id="{3A6EC002-5B56-4C75-A332-5732220FBD47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ounded Rectangle 19">
              <a:extLst>
                <a:ext uri="{FF2B5EF4-FFF2-40B4-BE49-F238E27FC236}">
                  <a16:creationId xmlns:a16="http://schemas.microsoft.com/office/drawing/2014/main" id="{6605EC72-1070-4D89-BC19-6DD65F2B406B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ounded Rectangle 20">
              <a:extLst>
                <a:ext uri="{FF2B5EF4-FFF2-40B4-BE49-F238E27FC236}">
                  <a16:creationId xmlns:a16="http://schemas.microsoft.com/office/drawing/2014/main" id="{FFC9B8A1-34A2-4991-8B24-069A51A72D27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ounded Rectangle 21">
              <a:extLst>
                <a:ext uri="{FF2B5EF4-FFF2-40B4-BE49-F238E27FC236}">
                  <a16:creationId xmlns:a16="http://schemas.microsoft.com/office/drawing/2014/main" id="{34256A96-987E-4036-A976-3BF159E1056D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22">
              <a:extLst>
                <a:ext uri="{FF2B5EF4-FFF2-40B4-BE49-F238E27FC236}">
                  <a16:creationId xmlns:a16="http://schemas.microsoft.com/office/drawing/2014/main" id="{800E4C7A-3A85-473F-9E58-09FA5A6EFE1A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ounded Rectangle 23">
              <a:extLst>
                <a:ext uri="{FF2B5EF4-FFF2-40B4-BE49-F238E27FC236}">
                  <a16:creationId xmlns:a16="http://schemas.microsoft.com/office/drawing/2014/main" id="{24C8A264-6F59-46F0-9381-39B18E210703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ounded Rectangle 25">
              <a:extLst>
                <a:ext uri="{FF2B5EF4-FFF2-40B4-BE49-F238E27FC236}">
                  <a16:creationId xmlns:a16="http://schemas.microsoft.com/office/drawing/2014/main" id="{559C24B0-BF7A-4EB9-A671-D24A270C8C51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ounded Rectangle 26">
              <a:extLst>
                <a:ext uri="{FF2B5EF4-FFF2-40B4-BE49-F238E27FC236}">
                  <a16:creationId xmlns:a16="http://schemas.microsoft.com/office/drawing/2014/main" id="{A9F7E2DE-35F7-4769-ACE5-2B0F6C8EE114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27">
              <a:extLst>
                <a:ext uri="{FF2B5EF4-FFF2-40B4-BE49-F238E27FC236}">
                  <a16:creationId xmlns:a16="http://schemas.microsoft.com/office/drawing/2014/main" id="{786EEA24-46C2-4DAE-9C71-D7382EE8D48E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ounded Rectangle 28">
              <a:extLst>
                <a:ext uri="{FF2B5EF4-FFF2-40B4-BE49-F238E27FC236}">
                  <a16:creationId xmlns:a16="http://schemas.microsoft.com/office/drawing/2014/main" id="{57BCC6EC-5FF4-460C-89DC-E579B4F4E727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ounded Rectangle 29">
              <a:extLst>
                <a:ext uri="{FF2B5EF4-FFF2-40B4-BE49-F238E27FC236}">
                  <a16:creationId xmlns:a16="http://schemas.microsoft.com/office/drawing/2014/main" id="{853BD788-8959-4E0C-86DE-7EDA5E29D279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ounded Rectangle 30">
              <a:extLst>
                <a:ext uri="{FF2B5EF4-FFF2-40B4-BE49-F238E27FC236}">
                  <a16:creationId xmlns:a16="http://schemas.microsoft.com/office/drawing/2014/main" id="{4C106519-9D9E-40F6-8742-819F3BE1002E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31">
              <a:extLst>
                <a:ext uri="{FF2B5EF4-FFF2-40B4-BE49-F238E27FC236}">
                  <a16:creationId xmlns:a16="http://schemas.microsoft.com/office/drawing/2014/main" id="{15A56792-4CD9-463B-8334-672F3C65E0C7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ounded Rectangle 32">
              <a:extLst>
                <a:ext uri="{FF2B5EF4-FFF2-40B4-BE49-F238E27FC236}">
                  <a16:creationId xmlns:a16="http://schemas.microsoft.com/office/drawing/2014/main" id="{6B524AA7-4B40-4E06-8955-719831187259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ounded Rectangle 33">
              <a:extLst>
                <a:ext uri="{FF2B5EF4-FFF2-40B4-BE49-F238E27FC236}">
                  <a16:creationId xmlns:a16="http://schemas.microsoft.com/office/drawing/2014/main" id="{2EBD817E-C194-4552-B06A-4BA1A4BCEFA8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34">
              <a:extLst>
                <a:ext uri="{FF2B5EF4-FFF2-40B4-BE49-F238E27FC236}">
                  <a16:creationId xmlns:a16="http://schemas.microsoft.com/office/drawing/2014/main" id="{30AB783D-880F-479B-963E-CF2656887AF1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4" name="Group 35">
            <a:extLst>
              <a:ext uri="{FF2B5EF4-FFF2-40B4-BE49-F238E27FC236}">
                <a16:creationId xmlns:a16="http://schemas.microsoft.com/office/drawing/2014/main" id="{ED1065CF-9BD0-4714-832D-BE86C150A751}"/>
              </a:ext>
            </a:extLst>
          </p:cNvPr>
          <p:cNvGrpSpPr/>
          <p:nvPr/>
        </p:nvGrpSpPr>
        <p:grpSpPr>
          <a:xfrm>
            <a:off x="8911786" y="811950"/>
            <a:ext cx="2289912" cy="1576489"/>
            <a:chOff x="6772276" y="1301262"/>
            <a:chExt cx="3561616" cy="2144426"/>
          </a:xfrm>
        </p:grpSpPr>
        <p:sp>
          <p:nvSpPr>
            <p:cNvPr id="135" name="Rectangle 9">
              <a:extLst>
                <a:ext uri="{FF2B5EF4-FFF2-40B4-BE49-F238E27FC236}">
                  <a16:creationId xmlns:a16="http://schemas.microsoft.com/office/drawing/2014/main" id="{F9E84764-4D9E-4588-B21E-252B08EF57E6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0">
              <a:extLst>
                <a:ext uri="{FF2B5EF4-FFF2-40B4-BE49-F238E27FC236}">
                  <a16:creationId xmlns:a16="http://schemas.microsoft.com/office/drawing/2014/main" id="{F830877E-7C9C-41F5-9238-98CB00208A78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1">
              <a:extLst>
                <a:ext uri="{FF2B5EF4-FFF2-40B4-BE49-F238E27FC236}">
                  <a16:creationId xmlns:a16="http://schemas.microsoft.com/office/drawing/2014/main" id="{B7101F33-251C-467F-AF82-4B8DB4AC0098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2">
              <a:extLst>
                <a:ext uri="{FF2B5EF4-FFF2-40B4-BE49-F238E27FC236}">
                  <a16:creationId xmlns:a16="http://schemas.microsoft.com/office/drawing/2014/main" id="{6B9D4D20-58BC-43A9-8175-89363BE49D02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ounded Rectangle 14">
              <a:extLst>
                <a:ext uri="{FF2B5EF4-FFF2-40B4-BE49-F238E27FC236}">
                  <a16:creationId xmlns:a16="http://schemas.microsoft.com/office/drawing/2014/main" id="{5956C209-53E4-4236-BB66-C1F3D33FA8D3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ounded Rectangle 15">
              <a:extLst>
                <a:ext uri="{FF2B5EF4-FFF2-40B4-BE49-F238E27FC236}">
                  <a16:creationId xmlns:a16="http://schemas.microsoft.com/office/drawing/2014/main" id="{78319AA3-8EDF-4F14-91CC-4DF0E5FC1BDB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ounded Rectangle 16">
              <a:extLst>
                <a:ext uri="{FF2B5EF4-FFF2-40B4-BE49-F238E27FC236}">
                  <a16:creationId xmlns:a16="http://schemas.microsoft.com/office/drawing/2014/main" id="{46CC67C2-8A60-4AC3-B024-F354C072A7D9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ounded Rectangle 17">
              <a:extLst>
                <a:ext uri="{FF2B5EF4-FFF2-40B4-BE49-F238E27FC236}">
                  <a16:creationId xmlns:a16="http://schemas.microsoft.com/office/drawing/2014/main" id="{27203CED-D1C1-4AC8-9DBA-A604600C67CB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8">
              <a:extLst>
                <a:ext uri="{FF2B5EF4-FFF2-40B4-BE49-F238E27FC236}">
                  <a16:creationId xmlns:a16="http://schemas.microsoft.com/office/drawing/2014/main" id="{5EF8BACA-9E9A-49E0-82E3-474BDEE712B1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ounded Rectangle 19">
              <a:extLst>
                <a:ext uri="{FF2B5EF4-FFF2-40B4-BE49-F238E27FC236}">
                  <a16:creationId xmlns:a16="http://schemas.microsoft.com/office/drawing/2014/main" id="{AC1E8FAA-85BB-4250-A17B-13E6F87A6E67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ounded Rectangle 20">
              <a:extLst>
                <a:ext uri="{FF2B5EF4-FFF2-40B4-BE49-F238E27FC236}">
                  <a16:creationId xmlns:a16="http://schemas.microsoft.com/office/drawing/2014/main" id="{E51C7467-E695-444F-8856-8EA742665D84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ounded Rectangle 21">
              <a:extLst>
                <a:ext uri="{FF2B5EF4-FFF2-40B4-BE49-F238E27FC236}">
                  <a16:creationId xmlns:a16="http://schemas.microsoft.com/office/drawing/2014/main" id="{197AF513-7F24-404B-8F8F-FCF242563059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Rounded Rectangle 22">
              <a:extLst>
                <a:ext uri="{FF2B5EF4-FFF2-40B4-BE49-F238E27FC236}">
                  <a16:creationId xmlns:a16="http://schemas.microsoft.com/office/drawing/2014/main" id="{D1BBB006-D988-4ECB-ADBD-2749577214C6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ounded Rectangle 23">
              <a:extLst>
                <a:ext uri="{FF2B5EF4-FFF2-40B4-BE49-F238E27FC236}">
                  <a16:creationId xmlns:a16="http://schemas.microsoft.com/office/drawing/2014/main" id="{AC612660-BF29-4EA7-9CF8-C7579DEC3B52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ounded Rectangle 25">
              <a:extLst>
                <a:ext uri="{FF2B5EF4-FFF2-40B4-BE49-F238E27FC236}">
                  <a16:creationId xmlns:a16="http://schemas.microsoft.com/office/drawing/2014/main" id="{AFA1FF23-0330-416D-80C4-4F4D71BE5BC0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ounded Rectangle 26">
              <a:extLst>
                <a:ext uri="{FF2B5EF4-FFF2-40B4-BE49-F238E27FC236}">
                  <a16:creationId xmlns:a16="http://schemas.microsoft.com/office/drawing/2014/main" id="{46DA3599-878F-42E1-A4E9-18637897C739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ounded Rectangle 27">
              <a:extLst>
                <a:ext uri="{FF2B5EF4-FFF2-40B4-BE49-F238E27FC236}">
                  <a16:creationId xmlns:a16="http://schemas.microsoft.com/office/drawing/2014/main" id="{58BA594E-D967-400F-AAD1-8D3ADEADA7A9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ounded Rectangle 28">
              <a:extLst>
                <a:ext uri="{FF2B5EF4-FFF2-40B4-BE49-F238E27FC236}">
                  <a16:creationId xmlns:a16="http://schemas.microsoft.com/office/drawing/2014/main" id="{631F8022-887A-43CC-94DB-B449F5E37FD1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ounded Rectangle 29">
              <a:extLst>
                <a:ext uri="{FF2B5EF4-FFF2-40B4-BE49-F238E27FC236}">
                  <a16:creationId xmlns:a16="http://schemas.microsoft.com/office/drawing/2014/main" id="{9BF96FFF-9932-4F2D-99C7-19CA8CA76484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ounded Rectangle 30">
              <a:extLst>
                <a:ext uri="{FF2B5EF4-FFF2-40B4-BE49-F238E27FC236}">
                  <a16:creationId xmlns:a16="http://schemas.microsoft.com/office/drawing/2014/main" id="{F865A142-B7CF-4488-BCBC-F7463267754E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ounded Rectangle 31">
              <a:extLst>
                <a:ext uri="{FF2B5EF4-FFF2-40B4-BE49-F238E27FC236}">
                  <a16:creationId xmlns:a16="http://schemas.microsoft.com/office/drawing/2014/main" id="{FEC9D948-81E8-4BE2-A6AE-407F6D270550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ounded Rectangle 32">
              <a:extLst>
                <a:ext uri="{FF2B5EF4-FFF2-40B4-BE49-F238E27FC236}">
                  <a16:creationId xmlns:a16="http://schemas.microsoft.com/office/drawing/2014/main" id="{EF6A76D4-2712-45F6-A0A3-E652FA9DB376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ounded Rectangle 33">
              <a:extLst>
                <a:ext uri="{FF2B5EF4-FFF2-40B4-BE49-F238E27FC236}">
                  <a16:creationId xmlns:a16="http://schemas.microsoft.com/office/drawing/2014/main" id="{080CDD7D-7103-4A68-A7FE-465609A09328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ounded Rectangle 34">
              <a:extLst>
                <a:ext uri="{FF2B5EF4-FFF2-40B4-BE49-F238E27FC236}">
                  <a16:creationId xmlns:a16="http://schemas.microsoft.com/office/drawing/2014/main" id="{CC330E05-3601-4CB9-A1AF-DC94645F2755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9" name="Group 35">
            <a:extLst>
              <a:ext uri="{FF2B5EF4-FFF2-40B4-BE49-F238E27FC236}">
                <a16:creationId xmlns:a16="http://schemas.microsoft.com/office/drawing/2014/main" id="{CC5762D1-F068-422B-8D03-1E7AFDC8C0E7}"/>
              </a:ext>
            </a:extLst>
          </p:cNvPr>
          <p:cNvGrpSpPr/>
          <p:nvPr/>
        </p:nvGrpSpPr>
        <p:grpSpPr>
          <a:xfrm>
            <a:off x="3709278" y="3344613"/>
            <a:ext cx="2289912" cy="1576489"/>
            <a:chOff x="6772276" y="1301262"/>
            <a:chExt cx="3561616" cy="2144426"/>
          </a:xfrm>
        </p:grpSpPr>
        <p:sp>
          <p:nvSpPr>
            <p:cNvPr id="160" name="Rectangle 9">
              <a:extLst>
                <a:ext uri="{FF2B5EF4-FFF2-40B4-BE49-F238E27FC236}">
                  <a16:creationId xmlns:a16="http://schemas.microsoft.com/office/drawing/2014/main" id="{9DB6A981-8DCC-425C-B719-62247A454088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0">
              <a:extLst>
                <a:ext uri="{FF2B5EF4-FFF2-40B4-BE49-F238E27FC236}">
                  <a16:creationId xmlns:a16="http://schemas.microsoft.com/office/drawing/2014/main" id="{AB450181-3C87-447A-B52E-3B82F08A9A90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11">
              <a:extLst>
                <a:ext uri="{FF2B5EF4-FFF2-40B4-BE49-F238E27FC236}">
                  <a16:creationId xmlns:a16="http://schemas.microsoft.com/office/drawing/2014/main" id="{B1B0FEA0-8539-400D-9A05-6E3E157DF58F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12">
              <a:extLst>
                <a:ext uri="{FF2B5EF4-FFF2-40B4-BE49-F238E27FC236}">
                  <a16:creationId xmlns:a16="http://schemas.microsoft.com/office/drawing/2014/main" id="{67347803-6451-47E7-BC32-87B4818DCC99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4">
              <a:extLst>
                <a:ext uri="{FF2B5EF4-FFF2-40B4-BE49-F238E27FC236}">
                  <a16:creationId xmlns:a16="http://schemas.microsoft.com/office/drawing/2014/main" id="{66C5CD35-8B6E-4557-BADB-511A31652D46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ounded Rectangle 15">
              <a:extLst>
                <a:ext uri="{FF2B5EF4-FFF2-40B4-BE49-F238E27FC236}">
                  <a16:creationId xmlns:a16="http://schemas.microsoft.com/office/drawing/2014/main" id="{033578D1-6ADE-4F5B-ACBE-3A4C0F2F9463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ounded Rectangle 16">
              <a:extLst>
                <a:ext uri="{FF2B5EF4-FFF2-40B4-BE49-F238E27FC236}">
                  <a16:creationId xmlns:a16="http://schemas.microsoft.com/office/drawing/2014/main" id="{33F0C177-27E6-494F-9DD8-14E9866F7E09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ounded Rectangle 17">
              <a:extLst>
                <a:ext uri="{FF2B5EF4-FFF2-40B4-BE49-F238E27FC236}">
                  <a16:creationId xmlns:a16="http://schemas.microsoft.com/office/drawing/2014/main" id="{0527C116-B9F4-4EEB-9709-54BEA7BFF295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ounded Rectangle 18">
              <a:extLst>
                <a:ext uri="{FF2B5EF4-FFF2-40B4-BE49-F238E27FC236}">
                  <a16:creationId xmlns:a16="http://schemas.microsoft.com/office/drawing/2014/main" id="{F189CDAC-015D-40BB-9A9C-DB6FA5E88361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ounded Rectangle 19">
              <a:extLst>
                <a:ext uri="{FF2B5EF4-FFF2-40B4-BE49-F238E27FC236}">
                  <a16:creationId xmlns:a16="http://schemas.microsoft.com/office/drawing/2014/main" id="{2875DEAF-8DA9-4A9B-86A7-E6FD063C9520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ounded Rectangle 20">
              <a:extLst>
                <a:ext uri="{FF2B5EF4-FFF2-40B4-BE49-F238E27FC236}">
                  <a16:creationId xmlns:a16="http://schemas.microsoft.com/office/drawing/2014/main" id="{F060C6B7-7EED-40FE-9B8C-9AEDF6D114A8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ounded Rectangle 21">
              <a:extLst>
                <a:ext uri="{FF2B5EF4-FFF2-40B4-BE49-F238E27FC236}">
                  <a16:creationId xmlns:a16="http://schemas.microsoft.com/office/drawing/2014/main" id="{9AEDCFE1-64B3-415C-8CEB-143DBA914C9B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ounded Rectangle 22">
              <a:extLst>
                <a:ext uri="{FF2B5EF4-FFF2-40B4-BE49-F238E27FC236}">
                  <a16:creationId xmlns:a16="http://schemas.microsoft.com/office/drawing/2014/main" id="{D132A5D2-4EF4-41BF-BAF9-3E0403D3EC22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ounded Rectangle 23">
              <a:extLst>
                <a:ext uri="{FF2B5EF4-FFF2-40B4-BE49-F238E27FC236}">
                  <a16:creationId xmlns:a16="http://schemas.microsoft.com/office/drawing/2014/main" id="{7230BE79-13A7-440E-B397-15930075E50C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ounded Rectangle 25">
              <a:extLst>
                <a:ext uri="{FF2B5EF4-FFF2-40B4-BE49-F238E27FC236}">
                  <a16:creationId xmlns:a16="http://schemas.microsoft.com/office/drawing/2014/main" id="{44DDFFD6-EB0C-4DF8-9932-0B9C30B21452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ounded Rectangle 26">
              <a:extLst>
                <a:ext uri="{FF2B5EF4-FFF2-40B4-BE49-F238E27FC236}">
                  <a16:creationId xmlns:a16="http://schemas.microsoft.com/office/drawing/2014/main" id="{8EFAC534-908E-47FB-9336-8D0A698BFE85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ounded Rectangle 27">
              <a:extLst>
                <a:ext uri="{FF2B5EF4-FFF2-40B4-BE49-F238E27FC236}">
                  <a16:creationId xmlns:a16="http://schemas.microsoft.com/office/drawing/2014/main" id="{2F03A430-8298-4DDE-A847-A33CD9BDD80A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ounded Rectangle 28">
              <a:extLst>
                <a:ext uri="{FF2B5EF4-FFF2-40B4-BE49-F238E27FC236}">
                  <a16:creationId xmlns:a16="http://schemas.microsoft.com/office/drawing/2014/main" id="{4C77D6AF-FDA6-4021-A209-FD7D38EF429B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ounded Rectangle 29">
              <a:extLst>
                <a:ext uri="{FF2B5EF4-FFF2-40B4-BE49-F238E27FC236}">
                  <a16:creationId xmlns:a16="http://schemas.microsoft.com/office/drawing/2014/main" id="{DE44C79F-6094-458E-86EE-BEE3F7A4AFD5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ounded Rectangle 30">
              <a:extLst>
                <a:ext uri="{FF2B5EF4-FFF2-40B4-BE49-F238E27FC236}">
                  <a16:creationId xmlns:a16="http://schemas.microsoft.com/office/drawing/2014/main" id="{8A6E68B9-DDD1-4CE3-B7FD-271FFB06F5F8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ounded Rectangle 31">
              <a:extLst>
                <a:ext uri="{FF2B5EF4-FFF2-40B4-BE49-F238E27FC236}">
                  <a16:creationId xmlns:a16="http://schemas.microsoft.com/office/drawing/2014/main" id="{85945D71-F26E-4877-8502-203BCB6CDAAC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ounded Rectangle 32">
              <a:extLst>
                <a:ext uri="{FF2B5EF4-FFF2-40B4-BE49-F238E27FC236}">
                  <a16:creationId xmlns:a16="http://schemas.microsoft.com/office/drawing/2014/main" id="{9779CA5A-64B1-4B1F-AA5A-188CC1A27FAA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ounded Rectangle 33">
              <a:extLst>
                <a:ext uri="{FF2B5EF4-FFF2-40B4-BE49-F238E27FC236}">
                  <a16:creationId xmlns:a16="http://schemas.microsoft.com/office/drawing/2014/main" id="{94C54F48-7EAB-46E1-80D5-4D06382C60A1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ounded Rectangle 34">
              <a:extLst>
                <a:ext uri="{FF2B5EF4-FFF2-40B4-BE49-F238E27FC236}">
                  <a16:creationId xmlns:a16="http://schemas.microsoft.com/office/drawing/2014/main" id="{F8E9D014-E713-44CE-8154-6645DF844853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35">
            <a:extLst>
              <a:ext uri="{FF2B5EF4-FFF2-40B4-BE49-F238E27FC236}">
                <a16:creationId xmlns:a16="http://schemas.microsoft.com/office/drawing/2014/main" id="{E629BEA4-B0FE-4EA8-BFEC-832FF3FC3D69}"/>
              </a:ext>
            </a:extLst>
          </p:cNvPr>
          <p:cNvGrpSpPr/>
          <p:nvPr/>
        </p:nvGrpSpPr>
        <p:grpSpPr>
          <a:xfrm>
            <a:off x="6356079" y="3352934"/>
            <a:ext cx="2289912" cy="1576489"/>
            <a:chOff x="6772276" y="1301262"/>
            <a:chExt cx="3561616" cy="2144426"/>
          </a:xfrm>
        </p:grpSpPr>
        <p:sp>
          <p:nvSpPr>
            <p:cNvPr id="186" name="Rectangle 9">
              <a:extLst>
                <a:ext uri="{FF2B5EF4-FFF2-40B4-BE49-F238E27FC236}">
                  <a16:creationId xmlns:a16="http://schemas.microsoft.com/office/drawing/2014/main" id="{BB1DC3BD-9A3B-4EBA-A64F-705F9BB3D22A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0">
              <a:extLst>
                <a:ext uri="{FF2B5EF4-FFF2-40B4-BE49-F238E27FC236}">
                  <a16:creationId xmlns:a16="http://schemas.microsoft.com/office/drawing/2014/main" id="{7AED583E-32B2-4866-9BAD-7BC6E9A19DB8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1">
              <a:extLst>
                <a:ext uri="{FF2B5EF4-FFF2-40B4-BE49-F238E27FC236}">
                  <a16:creationId xmlns:a16="http://schemas.microsoft.com/office/drawing/2014/main" id="{FB289AAA-B297-45CE-A1ED-FD55F03C1304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2">
              <a:extLst>
                <a:ext uri="{FF2B5EF4-FFF2-40B4-BE49-F238E27FC236}">
                  <a16:creationId xmlns:a16="http://schemas.microsoft.com/office/drawing/2014/main" id="{F951304B-6DF7-4369-A229-5679C05D8B28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ounded Rectangle 14">
              <a:extLst>
                <a:ext uri="{FF2B5EF4-FFF2-40B4-BE49-F238E27FC236}">
                  <a16:creationId xmlns:a16="http://schemas.microsoft.com/office/drawing/2014/main" id="{FBF75C84-80C3-4C8E-8D62-F1984183CF15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ounded Rectangle 15">
              <a:extLst>
                <a:ext uri="{FF2B5EF4-FFF2-40B4-BE49-F238E27FC236}">
                  <a16:creationId xmlns:a16="http://schemas.microsoft.com/office/drawing/2014/main" id="{B8D10BDB-1627-46F5-97BB-6698C6CA376D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ounded Rectangle 16">
              <a:extLst>
                <a:ext uri="{FF2B5EF4-FFF2-40B4-BE49-F238E27FC236}">
                  <a16:creationId xmlns:a16="http://schemas.microsoft.com/office/drawing/2014/main" id="{49BFA3D6-61D3-4AF5-B477-5E84FB7CC485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ounded Rectangle 17">
              <a:extLst>
                <a:ext uri="{FF2B5EF4-FFF2-40B4-BE49-F238E27FC236}">
                  <a16:creationId xmlns:a16="http://schemas.microsoft.com/office/drawing/2014/main" id="{0F87C8E1-66F1-4256-A534-B00159B9E59E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ounded Rectangle 18">
              <a:extLst>
                <a:ext uri="{FF2B5EF4-FFF2-40B4-BE49-F238E27FC236}">
                  <a16:creationId xmlns:a16="http://schemas.microsoft.com/office/drawing/2014/main" id="{46024089-F1DA-419F-BBD7-5412AA95202E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ounded Rectangle 19">
              <a:extLst>
                <a:ext uri="{FF2B5EF4-FFF2-40B4-BE49-F238E27FC236}">
                  <a16:creationId xmlns:a16="http://schemas.microsoft.com/office/drawing/2014/main" id="{5F3F01E5-2796-4D86-8C52-F7DF23366CF4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ounded Rectangle 20">
              <a:extLst>
                <a:ext uri="{FF2B5EF4-FFF2-40B4-BE49-F238E27FC236}">
                  <a16:creationId xmlns:a16="http://schemas.microsoft.com/office/drawing/2014/main" id="{3ABECA1D-417D-4E4C-A3FD-A9839F871A9C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ounded Rectangle 21">
              <a:extLst>
                <a:ext uri="{FF2B5EF4-FFF2-40B4-BE49-F238E27FC236}">
                  <a16:creationId xmlns:a16="http://schemas.microsoft.com/office/drawing/2014/main" id="{A11F470E-46E3-41C9-A9A7-CA69E8F73316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Rounded Rectangle 22">
              <a:extLst>
                <a:ext uri="{FF2B5EF4-FFF2-40B4-BE49-F238E27FC236}">
                  <a16:creationId xmlns:a16="http://schemas.microsoft.com/office/drawing/2014/main" id="{85BFEC5A-4D91-4FEC-9935-72EAA95555D2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ounded Rectangle 23">
              <a:extLst>
                <a:ext uri="{FF2B5EF4-FFF2-40B4-BE49-F238E27FC236}">
                  <a16:creationId xmlns:a16="http://schemas.microsoft.com/office/drawing/2014/main" id="{D0C85BD6-FBEE-4B4A-88E8-DB103C163D2F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ounded Rectangle 25">
              <a:extLst>
                <a:ext uri="{FF2B5EF4-FFF2-40B4-BE49-F238E27FC236}">
                  <a16:creationId xmlns:a16="http://schemas.microsoft.com/office/drawing/2014/main" id="{26DF43BC-CB52-4017-AF30-F93EC4AC367D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ounded Rectangle 26">
              <a:extLst>
                <a:ext uri="{FF2B5EF4-FFF2-40B4-BE49-F238E27FC236}">
                  <a16:creationId xmlns:a16="http://schemas.microsoft.com/office/drawing/2014/main" id="{B989EC10-A216-4053-A953-FD0D84FC5B01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7">
              <a:extLst>
                <a:ext uri="{FF2B5EF4-FFF2-40B4-BE49-F238E27FC236}">
                  <a16:creationId xmlns:a16="http://schemas.microsoft.com/office/drawing/2014/main" id="{7BD9BCD4-FFB6-4901-8962-813D1B64D465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Rounded Rectangle 28">
              <a:extLst>
                <a:ext uri="{FF2B5EF4-FFF2-40B4-BE49-F238E27FC236}">
                  <a16:creationId xmlns:a16="http://schemas.microsoft.com/office/drawing/2014/main" id="{6A3E4561-E6E4-4FB7-BDE5-473DD6692C64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ounded Rectangle 29">
              <a:extLst>
                <a:ext uri="{FF2B5EF4-FFF2-40B4-BE49-F238E27FC236}">
                  <a16:creationId xmlns:a16="http://schemas.microsoft.com/office/drawing/2014/main" id="{D35FF8B7-5E34-472E-BE05-F50E3305F774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ounded Rectangle 30">
              <a:extLst>
                <a:ext uri="{FF2B5EF4-FFF2-40B4-BE49-F238E27FC236}">
                  <a16:creationId xmlns:a16="http://schemas.microsoft.com/office/drawing/2014/main" id="{C0E7E931-B196-4363-9B9A-8D992C6E14AE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31">
              <a:extLst>
                <a:ext uri="{FF2B5EF4-FFF2-40B4-BE49-F238E27FC236}">
                  <a16:creationId xmlns:a16="http://schemas.microsoft.com/office/drawing/2014/main" id="{68562B2D-6A78-4F86-9C80-468314F8BB8F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ounded Rectangle 32">
              <a:extLst>
                <a:ext uri="{FF2B5EF4-FFF2-40B4-BE49-F238E27FC236}">
                  <a16:creationId xmlns:a16="http://schemas.microsoft.com/office/drawing/2014/main" id="{B72C8CD2-B14B-40EB-9152-A518A2F1ECDF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ounded Rectangle 33">
              <a:extLst>
                <a:ext uri="{FF2B5EF4-FFF2-40B4-BE49-F238E27FC236}">
                  <a16:creationId xmlns:a16="http://schemas.microsoft.com/office/drawing/2014/main" id="{A22EE5BC-508E-4522-9A2C-3D8CF6255796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44CCD887-1A28-40DC-B7EE-969F35AD664B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0" name="Group 35">
            <a:extLst>
              <a:ext uri="{FF2B5EF4-FFF2-40B4-BE49-F238E27FC236}">
                <a16:creationId xmlns:a16="http://schemas.microsoft.com/office/drawing/2014/main" id="{98A85591-2517-4336-8943-66E5A3752B33}"/>
              </a:ext>
            </a:extLst>
          </p:cNvPr>
          <p:cNvGrpSpPr/>
          <p:nvPr/>
        </p:nvGrpSpPr>
        <p:grpSpPr>
          <a:xfrm>
            <a:off x="8911786" y="3363835"/>
            <a:ext cx="2289912" cy="1576489"/>
            <a:chOff x="6772276" y="1301262"/>
            <a:chExt cx="3561616" cy="2144426"/>
          </a:xfrm>
        </p:grpSpPr>
        <p:sp>
          <p:nvSpPr>
            <p:cNvPr id="211" name="Rectangle 9">
              <a:extLst>
                <a:ext uri="{FF2B5EF4-FFF2-40B4-BE49-F238E27FC236}">
                  <a16:creationId xmlns:a16="http://schemas.microsoft.com/office/drawing/2014/main" id="{6BEFDDA5-9DBA-4186-A40D-9C616DC9302C}"/>
                </a:ext>
              </a:extLst>
            </p:cNvPr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10">
              <a:extLst>
                <a:ext uri="{FF2B5EF4-FFF2-40B4-BE49-F238E27FC236}">
                  <a16:creationId xmlns:a16="http://schemas.microsoft.com/office/drawing/2014/main" id="{2A0B12E9-838D-458B-8DC1-F38640FF5241}"/>
                </a:ext>
              </a:extLst>
            </p:cNvPr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11">
              <a:extLst>
                <a:ext uri="{FF2B5EF4-FFF2-40B4-BE49-F238E27FC236}">
                  <a16:creationId xmlns:a16="http://schemas.microsoft.com/office/drawing/2014/main" id="{1C11C12F-7D17-444B-B164-853584E32D13}"/>
                </a:ext>
              </a:extLst>
            </p:cNvPr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Rectangle 12">
              <a:extLst>
                <a:ext uri="{FF2B5EF4-FFF2-40B4-BE49-F238E27FC236}">
                  <a16:creationId xmlns:a16="http://schemas.microsoft.com/office/drawing/2014/main" id="{9C27C0A9-16AB-41CD-8470-ADC1A1AC666C}"/>
                </a:ext>
              </a:extLst>
            </p:cNvPr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ounded Rectangle 14">
              <a:extLst>
                <a:ext uri="{FF2B5EF4-FFF2-40B4-BE49-F238E27FC236}">
                  <a16:creationId xmlns:a16="http://schemas.microsoft.com/office/drawing/2014/main" id="{478387CC-0E55-4922-BC9A-402C19E5E3E3}"/>
                </a:ext>
              </a:extLst>
            </p:cNvPr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15">
              <a:extLst>
                <a:ext uri="{FF2B5EF4-FFF2-40B4-BE49-F238E27FC236}">
                  <a16:creationId xmlns:a16="http://schemas.microsoft.com/office/drawing/2014/main" id="{9A2BBDD3-3420-4F7E-9B15-BA7B3C21922A}"/>
                </a:ext>
              </a:extLst>
            </p:cNvPr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16">
              <a:extLst>
                <a:ext uri="{FF2B5EF4-FFF2-40B4-BE49-F238E27FC236}">
                  <a16:creationId xmlns:a16="http://schemas.microsoft.com/office/drawing/2014/main" id="{7FDC061C-8F4B-4EA8-97A7-D3E41F14136C}"/>
                </a:ext>
              </a:extLst>
            </p:cNvPr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17">
              <a:extLst>
                <a:ext uri="{FF2B5EF4-FFF2-40B4-BE49-F238E27FC236}">
                  <a16:creationId xmlns:a16="http://schemas.microsoft.com/office/drawing/2014/main" id="{A7BA8ED2-0899-4C02-82B2-A732986D345F}"/>
                </a:ext>
              </a:extLst>
            </p:cNvPr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ounded Rectangle 18">
              <a:extLst>
                <a:ext uri="{FF2B5EF4-FFF2-40B4-BE49-F238E27FC236}">
                  <a16:creationId xmlns:a16="http://schemas.microsoft.com/office/drawing/2014/main" id="{D1EE01D5-8FEE-4EAE-8A9F-E499B761D4FB}"/>
                </a:ext>
              </a:extLst>
            </p:cNvPr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Rounded Rectangle 19">
              <a:extLst>
                <a:ext uri="{FF2B5EF4-FFF2-40B4-BE49-F238E27FC236}">
                  <a16:creationId xmlns:a16="http://schemas.microsoft.com/office/drawing/2014/main" id="{E8D9390D-F3EC-420B-9FCA-A4C6A1601D60}"/>
                </a:ext>
              </a:extLst>
            </p:cNvPr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Rounded Rectangle 20">
              <a:extLst>
                <a:ext uri="{FF2B5EF4-FFF2-40B4-BE49-F238E27FC236}">
                  <a16:creationId xmlns:a16="http://schemas.microsoft.com/office/drawing/2014/main" id="{68F64B65-C03C-4DF6-92DB-D74575F8E218}"/>
                </a:ext>
              </a:extLst>
            </p:cNvPr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ounded Rectangle 21">
              <a:extLst>
                <a:ext uri="{FF2B5EF4-FFF2-40B4-BE49-F238E27FC236}">
                  <a16:creationId xmlns:a16="http://schemas.microsoft.com/office/drawing/2014/main" id="{115FA35F-6847-461A-924A-7E50F5D2C7A8}"/>
                </a:ext>
              </a:extLst>
            </p:cNvPr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ounded Rectangle 22">
              <a:extLst>
                <a:ext uri="{FF2B5EF4-FFF2-40B4-BE49-F238E27FC236}">
                  <a16:creationId xmlns:a16="http://schemas.microsoft.com/office/drawing/2014/main" id="{21FF352A-7BAA-4331-A82F-6A0ACA011219}"/>
                </a:ext>
              </a:extLst>
            </p:cNvPr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ounded Rectangle 23">
              <a:extLst>
                <a:ext uri="{FF2B5EF4-FFF2-40B4-BE49-F238E27FC236}">
                  <a16:creationId xmlns:a16="http://schemas.microsoft.com/office/drawing/2014/main" id="{394A0F65-254A-420B-866A-6F40B9CF823E}"/>
                </a:ext>
              </a:extLst>
            </p:cNvPr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ounded Rectangle 25">
              <a:extLst>
                <a:ext uri="{FF2B5EF4-FFF2-40B4-BE49-F238E27FC236}">
                  <a16:creationId xmlns:a16="http://schemas.microsoft.com/office/drawing/2014/main" id="{2AE33091-F043-4D58-86E4-BDC722A51967}"/>
                </a:ext>
              </a:extLst>
            </p:cNvPr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ounded Rectangle 26">
              <a:extLst>
                <a:ext uri="{FF2B5EF4-FFF2-40B4-BE49-F238E27FC236}">
                  <a16:creationId xmlns:a16="http://schemas.microsoft.com/office/drawing/2014/main" id="{9E222BB6-E282-497C-B310-7AC56C0E63BE}"/>
                </a:ext>
              </a:extLst>
            </p:cNvPr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Rounded Rectangle 27">
              <a:extLst>
                <a:ext uri="{FF2B5EF4-FFF2-40B4-BE49-F238E27FC236}">
                  <a16:creationId xmlns:a16="http://schemas.microsoft.com/office/drawing/2014/main" id="{97DC6EBF-4B50-4F1C-B5E4-33ECF2B924C8}"/>
                </a:ext>
              </a:extLst>
            </p:cNvPr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Rounded Rectangle 28">
              <a:extLst>
                <a:ext uri="{FF2B5EF4-FFF2-40B4-BE49-F238E27FC236}">
                  <a16:creationId xmlns:a16="http://schemas.microsoft.com/office/drawing/2014/main" id="{00D7CE1F-42EA-4B1F-8F99-B3808603A033}"/>
                </a:ext>
              </a:extLst>
            </p:cNvPr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Rounded Rectangle 29">
              <a:extLst>
                <a:ext uri="{FF2B5EF4-FFF2-40B4-BE49-F238E27FC236}">
                  <a16:creationId xmlns:a16="http://schemas.microsoft.com/office/drawing/2014/main" id="{D302317E-8075-45D2-B8E2-8F3AB7B79749}"/>
                </a:ext>
              </a:extLst>
            </p:cNvPr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Rounded Rectangle 30">
              <a:extLst>
                <a:ext uri="{FF2B5EF4-FFF2-40B4-BE49-F238E27FC236}">
                  <a16:creationId xmlns:a16="http://schemas.microsoft.com/office/drawing/2014/main" id="{7F4B5515-2EC7-4D77-AE09-7F79A6601326}"/>
                </a:ext>
              </a:extLst>
            </p:cNvPr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Rounded Rectangle 31">
              <a:extLst>
                <a:ext uri="{FF2B5EF4-FFF2-40B4-BE49-F238E27FC236}">
                  <a16:creationId xmlns:a16="http://schemas.microsoft.com/office/drawing/2014/main" id="{A710209E-2E1B-4335-A8F0-1AC67950DF5B}"/>
                </a:ext>
              </a:extLst>
            </p:cNvPr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ounded Rectangle 32">
              <a:extLst>
                <a:ext uri="{FF2B5EF4-FFF2-40B4-BE49-F238E27FC236}">
                  <a16:creationId xmlns:a16="http://schemas.microsoft.com/office/drawing/2014/main" id="{1B08B0D6-8C41-402E-AEC8-705658C5757F}"/>
                </a:ext>
              </a:extLst>
            </p:cNvPr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Rounded Rectangle 33">
              <a:extLst>
                <a:ext uri="{FF2B5EF4-FFF2-40B4-BE49-F238E27FC236}">
                  <a16:creationId xmlns:a16="http://schemas.microsoft.com/office/drawing/2014/main" id="{684EEFD8-69FA-46DF-9820-C598E9361622}"/>
                </a:ext>
              </a:extLst>
            </p:cNvPr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ounded Rectangle 34">
              <a:extLst>
                <a:ext uri="{FF2B5EF4-FFF2-40B4-BE49-F238E27FC236}">
                  <a16:creationId xmlns:a16="http://schemas.microsoft.com/office/drawing/2014/main" id="{FCBA41AA-071C-49EF-B809-51936F45BF4D}"/>
                </a:ext>
              </a:extLst>
            </p:cNvPr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5" name="Rechteck 234">
            <a:extLst>
              <a:ext uri="{FF2B5EF4-FFF2-40B4-BE49-F238E27FC236}">
                <a16:creationId xmlns:a16="http://schemas.microsoft.com/office/drawing/2014/main" id="{49C645E5-1A5B-4876-AFC3-C9246583E84E}"/>
              </a:ext>
            </a:extLst>
          </p:cNvPr>
          <p:cNvSpPr/>
          <p:nvPr/>
        </p:nvSpPr>
        <p:spPr>
          <a:xfrm>
            <a:off x="1081879" y="2856912"/>
            <a:ext cx="1918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/>
              <a:t>45843.jpg 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F7060C3A-2927-47B6-87FD-98806BF00D26}"/>
              </a:ext>
            </a:extLst>
          </p:cNvPr>
          <p:cNvSpPr/>
          <p:nvPr/>
        </p:nvSpPr>
        <p:spPr>
          <a:xfrm>
            <a:off x="1019036" y="5388837"/>
            <a:ext cx="319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/>
              <a:t>45505.jpg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8510EDB-6383-4299-A45E-246B1C333628}"/>
              </a:ext>
            </a:extLst>
          </p:cNvPr>
          <p:cNvSpPr/>
          <p:nvPr/>
        </p:nvSpPr>
        <p:spPr>
          <a:xfrm>
            <a:off x="8958280" y="5373448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45591.jpg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5C68C30-BA86-47D0-8969-01B5698B4F75}"/>
              </a:ext>
            </a:extLst>
          </p:cNvPr>
          <p:cNvSpPr/>
          <p:nvPr/>
        </p:nvSpPr>
        <p:spPr>
          <a:xfrm>
            <a:off x="6459166" y="5394127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/>
              <a:t>45513.jpg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63C11F9-1838-47A4-81F0-245D7D3C63A2}"/>
              </a:ext>
            </a:extLst>
          </p:cNvPr>
          <p:cNvSpPr/>
          <p:nvPr/>
        </p:nvSpPr>
        <p:spPr>
          <a:xfrm>
            <a:off x="3736780" y="5394127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45509.jpg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D9621A-AA4E-494C-B68F-2F526C5B14E3}"/>
              </a:ext>
            </a:extLst>
          </p:cNvPr>
          <p:cNvSpPr/>
          <p:nvPr/>
        </p:nvSpPr>
        <p:spPr>
          <a:xfrm>
            <a:off x="8925822" y="2863759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/>
              <a:t>45845.jpg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6D0902-9307-46C7-AD10-0893F70DE8AB}"/>
              </a:ext>
            </a:extLst>
          </p:cNvPr>
          <p:cNvSpPr/>
          <p:nvPr/>
        </p:nvSpPr>
        <p:spPr>
          <a:xfrm>
            <a:off x="6342651" y="2896175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45846.jpg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5E99A62-ADA6-4D93-9DEF-9845720846E8}"/>
              </a:ext>
            </a:extLst>
          </p:cNvPr>
          <p:cNvSpPr/>
          <p:nvPr/>
        </p:nvSpPr>
        <p:spPr>
          <a:xfrm>
            <a:off x="3807138" y="2856066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45850.jpg</a:t>
            </a:r>
          </a:p>
        </p:txBody>
      </p:sp>
      <p:pic>
        <p:nvPicPr>
          <p:cNvPr id="11" name="Grafik 10" descr="Ein Bild, das Fernsehen, dunkel, Tisch, Bildschirm enthält.&#10;&#10;Automatisch generierte Beschreibung">
            <a:extLst>
              <a:ext uri="{FF2B5EF4-FFF2-40B4-BE49-F238E27FC236}">
                <a16:creationId xmlns:a16="http://schemas.microsoft.com/office/drawing/2014/main" id="{ED681488-6016-4450-B742-6D82F535E232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80" y="2488279"/>
            <a:ext cx="2276251" cy="316274"/>
          </a:xfrm>
          <a:prstGeom prst="rect">
            <a:avLst/>
          </a:prstGeom>
        </p:spPr>
      </p:pic>
      <p:pic>
        <p:nvPicPr>
          <p:cNvPr id="14" name="Grafik 13" descr="Ein Bild, das dunkel, Tisch, klein, Licht enthält.&#10;&#10;Automatisch generierte Beschreibung">
            <a:extLst>
              <a:ext uri="{FF2B5EF4-FFF2-40B4-BE49-F238E27FC236}">
                <a16:creationId xmlns:a16="http://schemas.microsoft.com/office/drawing/2014/main" id="{DF1F3AD3-9B19-4E82-A326-1573E2F8D594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01" y="2500878"/>
            <a:ext cx="2225156" cy="291076"/>
          </a:xfrm>
          <a:prstGeom prst="rect">
            <a:avLst/>
          </a:prstGeom>
        </p:spPr>
      </p:pic>
      <p:pic>
        <p:nvPicPr>
          <p:cNvPr id="17" name="Grafik 16" descr="Ein Bild, das dunkel, Gebäude, Tisch, Raum enthält.&#10;&#10;Automatisch generierte Beschreibung">
            <a:extLst>
              <a:ext uri="{FF2B5EF4-FFF2-40B4-BE49-F238E27FC236}">
                <a16:creationId xmlns:a16="http://schemas.microsoft.com/office/drawing/2014/main" id="{AFF846A4-B0CB-48C8-8962-92FEF672798A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64" y="2484299"/>
            <a:ext cx="2323301" cy="324235"/>
          </a:xfrm>
          <a:prstGeom prst="rect">
            <a:avLst/>
          </a:prstGeom>
        </p:spPr>
      </p:pic>
      <p:pic>
        <p:nvPicPr>
          <p:cNvPr id="20" name="Grafik 19" descr="Ein Bild, das Tisch, Tür, Bett enthält.&#10;&#10;Automatisch generierte Beschreibung">
            <a:extLst>
              <a:ext uri="{FF2B5EF4-FFF2-40B4-BE49-F238E27FC236}">
                <a16:creationId xmlns:a16="http://schemas.microsoft.com/office/drawing/2014/main" id="{ABB168AC-9BF2-4F18-B9AF-EE9F5B4CBC82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40" y="5009508"/>
            <a:ext cx="2285147" cy="337060"/>
          </a:xfrm>
          <a:prstGeom prst="rect">
            <a:avLst/>
          </a:prstGeom>
        </p:spPr>
      </p:pic>
      <p:pic>
        <p:nvPicPr>
          <p:cNvPr id="82" name="Grafik 81" descr="Ein Bild, das Tisch, Fernsehen, Bett, Raum enthält.&#10;&#10;Automatisch generierte Beschreibung">
            <a:extLst>
              <a:ext uri="{FF2B5EF4-FFF2-40B4-BE49-F238E27FC236}">
                <a16:creationId xmlns:a16="http://schemas.microsoft.com/office/drawing/2014/main" id="{8F69DC0C-D0B5-49DC-BE85-D2BD55F22EE5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12" y="5009508"/>
            <a:ext cx="2285147" cy="337061"/>
          </a:xfrm>
          <a:prstGeom prst="rect">
            <a:avLst/>
          </a:prstGeom>
        </p:spPr>
      </p:pic>
      <p:pic>
        <p:nvPicPr>
          <p:cNvPr id="237" name="Grafik 236" descr="Ein Bild, das Tisch, Vorhang, Raum, Bett enthält.&#10;&#10;Automatisch generierte Beschreibung">
            <a:extLst>
              <a:ext uri="{FF2B5EF4-FFF2-40B4-BE49-F238E27FC236}">
                <a16:creationId xmlns:a16="http://schemas.microsoft.com/office/drawing/2014/main" id="{70C9F0AD-DE79-4BD4-BFEF-98E2BC5E3A04}"/>
              </a:ext>
            </a:extLst>
          </p:cNvPr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53" y="5034081"/>
            <a:ext cx="2271811" cy="2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7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563</Words>
  <Application>Microsoft Office PowerPoint</Application>
  <PresentationFormat>Benutzerdefiniert</PresentationFormat>
  <Paragraphs>284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Color palette search contrast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 search contrast</dc:title>
  <dc:creator>Linda Samsinger</dc:creator>
  <cp:lastModifiedBy>Linda Samsinger</cp:lastModifiedBy>
  <cp:revision>22</cp:revision>
  <dcterms:created xsi:type="dcterms:W3CDTF">2020-08-16T06:50:48Z</dcterms:created>
  <dcterms:modified xsi:type="dcterms:W3CDTF">2020-08-17T13:15:21Z</dcterms:modified>
</cp:coreProperties>
</file>