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AFF"/>
    <a:srgbClr val="8930D5"/>
    <a:srgbClr val="7032A0"/>
    <a:srgbClr val="3516F2"/>
    <a:srgbClr val="0099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>
        <p:scale>
          <a:sx n="72" d="100"/>
          <a:sy n="72" d="100"/>
        </p:scale>
        <p:origin x="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9F1D9-539A-4605-9646-3F4F33B59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C7BF43-0B41-45CC-A999-4923C355A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94B718-26A0-4D2A-8BEF-26C9A769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57C0-E885-4270-904F-3B942990CCF6}" type="datetimeFigureOut">
              <a:rPr lang="de-CH" smtClean="0"/>
              <a:t>28.08.2020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1018E7-893D-4E98-8205-DAF8769F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04B3C7-D3E5-4F96-9756-3A6D4B59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57C2-4778-4503-BFD3-28F0FE7C74D2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938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3B392-B425-483F-B14D-07056CA2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9E9C0C-4A14-4ACB-9ED8-FC99C5B25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3E774A-AA0E-4149-BD75-E99CC8BD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57C0-E885-4270-904F-3B942990CCF6}" type="datetimeFigureOut">
              <a:rPr lang="de-CH" smtClean="0"/>
              <a:t>28.08.2020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69B7D6-0E63-4A6C-BAEE-57204566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890B3D-D036-44D2-B4E5-EA7EDD0A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57C2-4778-4503-BFD3-28F0FE7C74D2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524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919356-6865-41C8-8DE6-B19C34BAF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A290C8-2B9F-4797-979B-F3DFD360E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520892-8B12-4961-A00E-D1E952F2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57C0-E885-4270-904F-3B942990CCF6}" type="datetimeFigureOut">
              <a:rPr lang="de-CH" smtClean="0"/>
              <a:t>28.08.2020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44FF57-5EA8-437B-BEBC-A28C1007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9906EA-0328-4668-BD8E-5DC3C628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57C2-4778-4503-BFD3-28F0FE7C74D2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0032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70275-31A2-4524-BBDE-A629CF68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60BB29-4EA3-4CB3-8DF0-C4FEE0736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0871AE-CEC7-4AF5-926F-858EDD93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57C0-E885-4270-904F-3B942990CCF6}" type="datetimeFigureOut">
              <a:rPr lang="de-CH" smtClean="0"/>
              <a:t>28.08.2020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BB13B8-C8B1-4CA7-8ACE-C17F0E83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48E553-EE2B-4E7E-930E-D62417C6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57C2-4778-4503-BFD3-28F0FE7C74D2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631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BADFA-A89D-4F87-9FB9-87F0E549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25C8F9-0387-4BA6-B6B7-C05C8786A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E1F47-7798-4955-AF5D-F57F65E4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57C0-E885-4270-904F-3B942990CCF6}" type="datetimeFigureOut">
              <a:rPr lang="de-CH" smtClean="0"/>
              <a:t>28.08.2020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C576E5-B6CD-468B-AD30-D3E95C74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698508-42D1-43A5-BCE4-F615C78E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57C2-4778-4503-BFD3-28F0FE7C74D2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9069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90B7-33BB-4392-AB94-75982A5B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9D179F-BAF3-4D0B-82F1-D8BC269A7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AB302C-A3C6-4492-866A-6DD42CBB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483902-BF87-4C07-B2EF-C344C31A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57C0-E885-4270-904F-3B942990CCF6}" type="datetimeFigureOut">
              <a:rPr lang="de-CH" smtClean="0"/>
              <a:t>28.08.2020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B55E44-0FFE-45C2-B8FE-9C2172A3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F0D076-08EE-4EBF-898C-C663F54D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57C2-4778-4503-BFD3-28F0FE7C74D2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701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46F28-DED2-4A66-A819-2F3C907B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17F0F5-7176-4C3F-97F0-9EE69669C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BFC633-031C-49E8-97AE-3BD491A9F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6B61DB-0A5B-4DAC-9816-2FA38809D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070308-74B1-4A57-A89C-131EF3429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0988289-632D-4186-A902-4F84329A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57C0-E885-4270-904F-3B942990CCF6}" type="datetimeFigureOut">
              <a:rPr lang="de-CH" smtClean="0"/>
              <a:t>28.08.2020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7513DC-5B54-4CFC-9ABD-54A9FCDC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49E5D8-6456-46D3-8F80-135FF1BC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57C2-4778-4503-BFD3-28F0FE7C74D2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280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F6807-3D08-416C-A955-30D41586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76C9F3-D42B-47C8-A8D7-D66B1AA8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57C0-E885-4270-904F-3B942990CCF6}" type="datetimeFigureOut">
              <a:rPr lang="de-CH" smtClean="0"/>
              <a:t>28.08.2020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353BE3-7989-4572-B517-35B93638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6241AE-4F67-4171-8BDB-CA018A04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57C2-4778-4503-BFD3-28F0FE7C74D2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061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755C50-89DA-49F4-8F5B-2B537B17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57C0-E885-4270-904F-3B942990CCF6}" type="datetimeFigureOut">
              <a:rPr lang="de-CH" smtClean="0"/>
              <a:t>28.08.2020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0B2421-FF04-4E7D-BE59-0BFBD9F3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1AF063-6B4E-4498-B994-17BFE09E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57C2-4778-4503-BFD3-28F0FE7C74D2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541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A3349-7B6B-4385-90A3-2D9203C4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43F8F1-371A-4871-8D8D-C426097D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CE81EA-33CD-43A9-BCD4-1A42166E5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732AB9-2B75-4A87-8648-C67A96D8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57C0-E885-4270-904F-3B942990CCF6}" type="datetimeFigureOut">
              <a:rPr lang="de-CH" smtClean="0"/>
              <a:t>28.08.2020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5BEE22-19AE-4EBD-A9B7-CBC7C9C8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2E6C75-EB6A-4F6B-AC49-932575DB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57C2-4778-4503-BFD3-28F0FE7C74D2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443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C9023-15D7-4D0D-9EB0-85E18565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06F6E8D-3B66-4E0D-91E8-2CCFD37C3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C322A6-C570-4EEB-8831-499A2D0A5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A6F709-E06A-4F0C-B9BB-43CEBF8E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57C0-E885-4270-904F-3B942990CCF6}" type="datetimeFigureOut">
              <a:rPr lang="de-CH" smtClean="0"/>
              <a:t>28.08.2020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418F9E-2037-452C-B935-C7DA4995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B9619-D7B8-4389-AA89-26C3F658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57C2-4778-4503-BFD3-28F0FE7C74D2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930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99096A-9F1C-480F-9B18-23153A5B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C01E18-EF46-43B6-95B0-701B4070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95575D-6A5F-49CE-A59B-12E27027B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C57C0-E885-4270-904F-3B942990CCF6}" type="datetimeFigureOut">
              <a:rPr lang="de-CH" smtClean="0"/>
              <a:t>28.08.2020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7E8BE-EF50-45D5-A5A6-4E4EDBBC0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64A648-6E73-4418-8DA8-4DC9E13DA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57C2-4778-4503-BFD3-28F0FE7C74D2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3743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9.png"/><Relationship Id="rId7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microsoft.com/office/2007/relationships/hdphoto" Target="../media/hdphoto1.wdp"/><Relationship Id="rId9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AE53D-53D6-42B1-BCAA-C522A6466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Color Spaces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EB87A4-4DF2-4496-8FF7-B189AB796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35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9247E04-371F-4BC0-BCE3-481DA92619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662" y="2531745"/>
            <a:ext cx="2841917" cy="225914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2E171C2-0DC3-46DC-B64C-39CEF985C28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73004" y="2567222"/>
            <a:ext cx="1992140" cy="204056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B0BD92F-4523-4C39-9FC2-4B6C5EB88C75}"/>
              </a:ext>
            </a:extLst>
          </p:cNvPr>
          <p:cNvSpPr txBox="1"/>
          <p:nvPr/>
        </p:nvSpPr>
        <p:spPr>
          <a:xfrm>
            <a:off x="4942037" y="188076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(a)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9982D60-2D30-4EB1-A7A1-BD1053757D77}"/>
              </a:ext>
            </a:extLst>
          </p:cNvPr>
          <p:cNvSpPr txBox="1"/>
          <p:nvPr/>
        </p:nvSpPr>
        <p:spPr>
          <a:xfrm>
            <a:off x="7645295" y="188076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46403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Licht enthält.&#10;&#10;Automatisch generierte Beschreibung">
            <a:extLst>
              <a:ext uri="{FF2B5EF4-FFF2-40B4-BE49-F238E27FC236}">
                <a16:creationId xmlns:a16="http://schemas.microsoft.com/office/drawing/2014/main" id="{B11F6D7A-8845-415B-9D38-E88ED9AA5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55" y="958048"/>
            <a:ext cx="4797623" cy="4797623"/>
          </a:xfrm>
          <a:prstGeom prst="rect">
            <a:avLst/>
          </a:prstGeom>
        </p:spPr>
      </p:pic>
      <p:pic>
        <p:nvPicPr>
          <p:cNvPr id="5" name="Grafik 4" descr="Ein Bild, das Licht, Zeichnung, Sonnenuntergang enthält.&#10;&#10;Automatisch generierte Beschreibung">
            <a:extLst>
              <a:ext uri="{FF2B5EF4-FFF2-40B4-BE49-F238E27FC236}">
                <a16:creationId xmlns:a16="http://schemas.microsoft.com/office/drawing/2014/main" id="{232FBDFE-B2C3-4838-BCD8-45F40C3B0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369" y="958048"/>
            <a:ext cx="4797622" cy="47976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256CFA6-7412-4756-BA6C-871F09ED436F}"/>
              </a:ext>
            </a:extLst>
          </p:cNvPr>
          <p:cNvSpPr txBox="1"/>
          <p:nvPr/>
        </p:nvSpPr>
        <p:spPr>
          <a:xfrm>
            <a:off x="2061046" y="2505456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blue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2430A8E-E8F7-4021-8CA3-A69AF5425F96}"/>
              </a:ext>
            </a:extLst>
          </p:cNvPr>
          <p:cNvSpPr txBox="1"/>
          <p:nvPr/>
        </p:nvSpPr>
        <p:spPr>
          <a:xfrm>
            <a:off x="3377782" y="110232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black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0878CD-C11F-43C6-8075-963977BDAC34}"/>
              </a:ext>
            </a:extLst>
          </p:cNvPr>
          <p:cNvSpPr txBox="1"/>
          <p:nvPr/>
        </p:nvSpPr>
        <p:spPr>
          <a:xfrm>
            <a:off x="5201209" y="1102329"/>
            <a:ext cx="99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brown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132407C-2EE3-48DF-A058-B1DA9243FE95}"/>
              </a:ext>
            </a:extLst>
          </p:cNvPr>
          <p:cNvSpPr txBox="1"/>
          <p:nvPr/>
        </p:nvSpPr>
        <p:spPr>
          <a:xfrm>
            <a:off x="5201208" y="2514970"/>
            <a:ext cx="901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green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EDE7BAE-47D3-4908-B438-6A4C6F5520CC}"/>
              </a:ext>
            </a:extLst>
          </p:cNvPr>
          <p:cNvSpPr txBox="1"/>
          <p:nvPr/>
        </p:nvSpPr>
        <p:spPr>
          <a:xfrm>
            <a:off x="3554362" y="3711473"/>
            <a:ext cx="711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gray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89895CF-3BCA-49F4-9B0B-642E247DC774}"/>
              </a:ext>
            </a:extLst>
          </p:cNvPr>
          <p:cNvSpPr txBox="1"/>
          <p:nvPr/>
        </p:nvSpPr>
        <p:spPr>
          <a:xfrm>
            <a:off x="5136512" y="4816655"/>
            <a:ext cx="995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yellow</a:t>
            </a:r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8D93024-B61E-46BB-806E-5A0DA3D978A3}"/>
              </a:ext>
            </a:extLst>
          </p:cNvPr>
          <p:cNvSpPr txBox="1"/>
          <p:nvPr/>
        </p:nvSpPr>
        <p:spPr>
          <a:xfrm>
            <a:off x="3388366" y="5072686"/>
            <a:ext cx="889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white</a:t>
            </a:r>
            <a:endParaRPr lang="de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84C0E6A-D962-4A4A-89F6-C5A948E0C1D1}"/>
              </a:ext>
            </a:extLst>
          </p:cNvPr>
          <p:cNvSpPr txBox="1"/>
          <p:nvPr/>
        </p:nvSpPr>
        <p:spPr>
          <a:xfrm>
            <a:off x="8749750" y="1105674"/>
            <a:ext cx="99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brown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EAFD5B-B143-40CE-8418-8C6FD1988A36}"/>
              </a:ext>
            </a:extLst>
          </p:cNvPr>
          <p:cNvSpPr txBox="1"/>
          <p:nvPr/>
        </p:nvSpPr>
        <p:spPr>
          <a:xfrm>
            <a:off x="10993527" y="3356859"/>
            <a:ext cx="60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red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B1ABCD3-3C0F-45BC-82A0-066C3E98E2FD}"/>
              </a:ext>
            </a:extLst>
          </p:cNvPr>
          <p:cNvSpPr txBox="1"/>
          <p:nvPr/>
        </p:nvSpPr>
        <p:spPr>
          <a:xfrm>
            <a:off x="9189179" y="5072686"/>
            <a:ext cx="995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yellow</a:t>
            </a:r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3CEB558-0FDC-49F9-9B7F-7C8826A01E3F}"/>
              </a:ext>
            </a:extLst>
          </p:cNvPr>
          <p:cNvSpPr txBox="1"/>
          <p:nvPr/>
        </p:nvSpPr>
        <p:spPr>
          <a:xfrm>
            <a:off x="7091241" y="2965102"/>
            <a:ext cx="901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green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F448EDE-3F8F-408E-956E-9BCE72137FB7}"/>
              </a:ext>
            </a:extLst>
          </p:cNvPr>
          <p:cNvSpPr txBox="1"/>
          <p:nvPr/>
        </p:nvSpPr>
        <p:spPr>
          <a:xfrm>
            <a:off x="9566723" y="4103422"/>
            <a:ext cx="1052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orange</a:t>
            </a:r>
            <a:endParaRPr lang="de-CH" dirty="0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8DD1ECCC-7DA5-4992-89B7-7714C7AD417B}"/>
              </a:ext>
            </a:extLst>
          </p:cNvPr>
          <p:cNvSpPr/>
          <p:nvPr/>
        </p:nvSpPr>
        <p:spPr>
          <a:xfrm>
            <a:off x="4110367" y="1944210"/>
            <a:ext cx="370357" cy="3222594"/>
          </a:xfrm>
          <a:custGeom>
            <a:avLst/>
            <a:gdLst>
              <a:gd name="connsiteX0" fmla="*/ 0 w 370357"/>
              <a:gd name="connsiteY0" fmla="*/ 0 h 3009530"/>
              <a:gd name="connsiteX1" fmla="*/ 71022 w 370357"/>
              <a:gd name="connsiteY1" fmla="*/ 159798 h 3009530"/>
              <a:gd name="connsiteX2" fmla="*/ 97655 w 370357"/>
              <a:gd name="connsiteY2" fmla="*/ 266330 h 3009530"/>
              <a:gd name="connsiteX3" fmla="*/ 115410 w 370357"/>
              <a:gd name="connsiteY3" fmla="*/ 319596 h 3009530"/>
              <a:gd name="connsiteX4" fmla="*/ 133165 w 370357"/>
              <a:gd name="connsiteY4" fmla="*/ 346229 h 3009530"/>
              <a:gd name="connsiteX5" fmla="*/ 150921 w 370357"/>
              <a:gd name="connsiteY5" fmla="*/ 399495 h 3009530"/>
              <a:gd name="connsiteX6" fmla="*/ 168676 w 370357"/>
              <a:gd name="connsiteY6" fmla="*/ 461639 h 3009530"/>
              <a:gd name="connsiteX7" fmla="*/ 177554 w 370357"/>
              <a:gd name="connsiteY7" fmla="*/ 523782 h 3009530"/>
              <a:gd name="connsiteX8" fmla="*/ 195309 w 370357"/>
              <a:gd name="connsiteY8" fmla="*/ 603681 h 3009530"/>
              <a:gd name="connsiteX9" fmla="*/ 204187 w 370357"/>
              <a:gd name="connsiteY9" fmla="*/ 683580 h 3009530"/>
              <a:gd name="connsiteX10" fmla="*/ 213064 w 370357"/>
              <a:gd name="connsiteY10" fmla="*/ 736846 h 3009530"/>
              <a:gd name="connsiteX11" fmla="*/ 230820 w 370357"/>
              <a:gd name="connsiteY11" fmla="*/ 790112 h 3009530"/>
              <a:gd name="connsiteX12" fmla="*/ 239697 w 370357"/>
              <a:gd name="connsiteY12" fmla="*/ 870011 h 3009530"/>
              <a:gd name="connsiteX13" fmla="*/ 248575 w 370357"/>
              <a:gd name="connsiteY13" fmla="*/ 905522 h 3009530"/>
              <a:gd name="connsiteX14" fmla="*/ 257453 w 370357"/>
              <a:gd name="connsiteY14" fmla="*/ 967666 h 3009530"/>
              <a:gd name="connsiteX15" fmla="*/ 266330 w 370357"/>
              <a:gd name="connsiteY15" fmla="*/ 1154097 h 3009530"/>
              <a:gd name="connsiteX16" fmla="*/ 275208 w 370357"/>
              <a:gd name="connsiteY16" fmla="*/ 1216240 h 3009530"/>
              <a:gd name="connsiteX17" fmla="*/ 284086 w 370357"/>
              <a:gd name="connsiteY17" fmla="*/ 1376039 h 3009530"/>
              <a:gd name="connsiteX18" fmla="*/ 301841 w 370357"/>
              <a:gd name="connsiteY18" fmla="*/ 1447060 h 3009530"/>
              <a:gd name="connsiteX19" fmla="*/ 319596 w 370357"/>
              <a:gd name="connsiteY19" fmla="*/ 1544714 h 3009530"/>
              <a:gd name="connsiteX20" fmla="*/ 328474 w 370357"/>
              <a:gd name="connsiteY20" fmla="*/ 1571347 h 3009530"/>
              <a:gd name="connsiteX21" fmla="*/ 337352 w 370357"/>
              <a:gd name="connsiteY21" fmla="*/ 1615736 h 3009530"/>
              <a:gd name="connsiteX22" fmla="*/ 355107 w 370357"/>
              <a:gd name="connsiteY22" fmla="*/ 1686757 h 3009530"/>
              <a:gd name="connsiteX23" fmla="*/ 355107 w 370357"/>
              <a:gd name="connsiteY23" fmla="*/ 2343705 h 3009530"/>
              <a:gd name="connsiteX24" fmla="*/ 337352 w 370357"/>
              <a:gd name="connsiteY24" fmla="*/ 2423604 h 3009530"/>
              <a:gd name="connsiteX25" fmla="*/ 328474 w 370357"/>
              <a:gd name="connsiteY25" fmla="*/ 2521258 h 3009530"/>
              <a:gd name="connsiteX26" fmla="*/ 319596 w 370357"/>
              <a:gd name="connsiteY26" fmla="*/ 2547891 h 3009530"/>
              <a:gd name="connsiteX27" fmla="*/ 292963 w 370357"/>
              <a:gd name="connsiteY27" fmla="*/ 2627790 h 3009530"/>
              <a:gd name="connsiteX28" fmla="*/ 266330 w 370357"/>
              <a:gd name="connsiteY28" fmla="*/ 2707689 h 3009530"/>
              <a:gd name="connsiteX29" fmla="*/ 248575 w 370357"/>
              <a:gd name="connsiteY29" fmla="*/ 2787588 h 3009530"/>
              <a:gd name="connsiteX30" fmla="*/ 230820 w 370357"/>
              <a:gd name="connsiteY30" fmla="*/ 2840854 h 3009530"/>
              <a:gd name="connsiteX31" fmla="*/ 221942 w 370357"/>
              <a:gd name="connsiteY31" fmla="*/ 2902998 h 3009530"/>
              <a:gd name="connsiteX32" fmla="*/ 195309 w 370357"/>
              <a:gd name="connsiteY32" fmla="*/ 3000652 h 3009530"/>
              <a:gd name="connsiteX33" fmla="*/ 195309 w 370357"/>
              <a:gd name="connsiteY33" fmla="*/ 3009530 h 300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0357" h="3009530">
                <a:moveTo>
                  <a:pt x="0" y="0"/>
                </a:moveTo>
                <a:cubicBezTo>
                  <a:pt x="23674" y="53266"/>
                  <a:pt x="49374" y="105677"/>
                  <a:pt x="71022" y="159798"/>
                </a:cubicBezTo>
                <a:cubicBezTo>
                  <a:pt x="95527" y="221061"/>
                  <a:pt x="82727" y="211595"/>
                  <a:pt x="97655" y="266330"/>
                </a:cubicBezTo>
                <a:cubicBezTo>
                  <a:pt x="102579" y="284386"/>
                  <a:pt x="107809" y="302493"/>
                  <a:pt x="115410" y="319596"/>
                </a:cubicBezTo>
                <a:cubicBezTo>
                  <a:pt x="119743" y="329346"/>
                  <a:pt x="128832" y="336479"/>
                  <a:pt x="133165" y="346229"/>
                </a:cubicBezTo>
                <a:cubicBezTo>
                  <a:pt x="140766" y="363332"/>
                  <a:pt x="145003" y="381740"/>
                  <a:pt x="150921" y="399495"/>
                </a:cubicBezTo>
                <a:cubicBezTo>
                  <a:pt x="158525" y="422307"/>
                  <a:pt x="164219" y="437124"/>
                  <a:pt x="168676" y="461639"/>
                </a:cubicBezTo>
                <a:cubicBezTo>
                  <a:pt x="172419" y="482226"/>
                  <a:pt x="173811" y="503195"/>
                  <a:pt x="177554" y="523782"/>
                </a:cubicBezTo>
                <a:cubicBezTo>
                  <a:pt x="190473" y="594838"/>
                  <a:pt x="183565" y="521474"/>
                  <a:pt x="195309" y="603681"/>
                </a:cubicBezTo>
                <a:cubicBezTo>
                  <a:pt x="199099" y="630209"/>
                  <a:pt x="200645" y="657018"/>
                  <a:pt x="204187" y="683580"/>
                </a:cubicBezTo>
                <a:cubicBezTo>
                  <a:pt x="206566" y="701422"/>
                  <a:pt x="208698" y="719383"/>
                  <a:pt x="213064" y="736846"/>
                </a:cubicBezTo>
                <a:cubicBezTo>
                  <a:pt x="217603" y="755003"/>
                  <a:pt x="230820" y="790112"/>
                  <a:pt x="230820" y="790112"/>
                </a:cubicBezTo>
                <a:cubicBezTo>
                  <a:pt x="233779" y="816745"/>
                  <a:pt x="235622" y="843526"/>
                  <a:pt x="239697" y="870011"/>
                </a:cubicBezTo>
                <a:cubicBezTo>
                  <a:pt x="241552" y="882070"/>
                  <a:pt x="246392" y="893517"/>
                  <a:pt x="248575" y="905522"/>
                </a:cubicBezTo>
                <a:cubicBezTo>
                  <a:pt x="252318" y="926109"/>
                  <a:pt x="254494" y="946951"/>
                  <a:pt x="257453" y="967666"/>
                </a:cubicBezTo>
                <a:cubicBezTo>
                  <a:pt x="260412" y="1029810"/>
                  <a:pt x="261898" y="1092041"/>
                  <a:pt x="266330" y="1154097"/>
                </a:cubicBezTo>
                <a:cubicBezTo>
                  <a:pt x="267821" y="1174968"/>
                  <a:pt x="273539" y="1195382"/>
                  <a:pt x="275208" y="1216240"/>
                </a:cubicBezTo>
                <a:cubicBezTo>
                  <a:pt x="279462" y="1269419"/>
                  <a:pt x="277971" y="1323042"/>
                  <a:pt x="284086" y="1376039"/>
                </a:cubicBezTo>
                <a:cubicBezTo>
                  <a:pt x="286883" y="1400280"/>
                  <a:pt x="297829" y="1422990"/>
                  <a:pt x="301841" y="1447060"/>
                </a:cubicBezTo>
                <a:cubicBezTo>
                  <a:pt x="305796" y="1470790"/>
                  <a:pt x="313395" y="1519910"/>
                  <a:pt x="319596" y="1544714"/>
                </a:cubicBezTo>
                <a:cubicBezTo>
                  <a:pt x="321866" y="1553793"/>
                  <a:pt x="326204" y="1562269"/>
                  <a:pt x="328474" y="1571347"/>
                </a:cubicBezTo>
                <a:cubicBezTo>
                  <a:pt x="332134" y="1585986"/>
                  <a:pt x="333692" y="1601097"/>
                  <a:pt x="337352" y="1615736"/>
                </a:cubicBezTo>
                <a:cubicBezTo>
                  <a:pt x="364652" y="1724937"/>
                  <a:pt x="322382" y="1523137"/>
                  <a:pt x="355107" y="1686757"/>
                </a:cubicBezTo>
                <a:cubicBezTo>
                  <a:pt x="379805" y="1958423"/>
                  <a:pt x="370559" y="1818340"/>
                  <a:pt x="355107" y="2343705"/>
                </a:cubicBezTo>
                <a:cubicBezTo>
                  <a:pt x="354731" y="2356472"/>
                  <a:pt x="341078" y="2408698"/>
                  <a:pt x="337352" y="2423604"/>
                </a:cubicBezTo>
                <a:cubicBezTo>
                  <a:pt x="334393" y="2456155"/>
                  <a:pt x="333097" y="2488901"/>
                  <a:pt x="328474" y="2521258"/>
                </a:cubicBezTo>
                <a:cubicBezTo>
                  <a:pt x="327151" y="2530522"/>
                  <a:pt x="321431" y="2538715"/>
                  <a:pt x="319596" y="2547891"/>
                </a:cubicBezTo>
                <a:cubicBezTo>
                  <a:pt x="304504" y="2623352"/>
                  <a:pt x="327528" y="2593227"/>
                  <a:pt x="292963" y="2627790"/>
                </a:cubicBezTo>
                <a:cubicBezTo>
                  <a:pt x="273508" y="2725069"/>
                  <a:pt x="297835" y="2623674"/>
                  <a:pt x="266330" y="2707689"/>
                </a:cubicBezTo>
                <a:cubicBezTo>
                  <a:pt x="258363" y="2728935"/>
                  <a:pt x="254195" y="2766981"/>
                  <a:pt x="248575" y="2787588"/>
                </a:cubicBezTo>
                <a:cubicBezTo>
                  <a:pt x="243651" y="2805644"/>
                  <a:pt x="230820" y="2840854"/>
                  <a:pt x="230820" y="2840854"/>
                </a:cubicBezTo>
                <a:cubicBezTo>
                  <a:pt x="227861" y="2861569"/>
                  <a:pt x="226647" y="2882609"/>
                  <a:pt x="221942" y="2902998"/>
                </a:cubicBezTo>
                <a:cubicBezTo>
                  <a:pt x="190732" y="3038240"/>
                  <a:pt x="214858" y="2883362"/>
                  <a:pt x="195309" y="3000652"/>
                </a:cubicBezTo>
                <a:cubicBezTo>
                  <a:pt x="194822" y="3003571"/>
                  <a:pt x="195309" y="3006571"/>
                  <a:pt x="195309" y="300953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06853295-C234-4EAC-8757-E939CA15A12A}"/>
              </a:ext>
            </a:extLst>
          </p:cNvPr>
          <p:cNvSpPr/>
          <p:nvPr/>
        </p:nvSpPr>
        <p:spPr>
          <a:xfrm>
            <a:off x="4074857" y="1935332"/>
            <a:ext cx="2254928" cy="158125"/>
          </a:xfrm>
          <a:custGeom>
            <a:avLst/>
            <a:gdLst>
              <a:gd name="connsiteX0" fmla="*/ 0 w 2254928"/>
              <a:gd name="connsiteY0" fmla="*/ 0 h 158125"/>
              <a:gd name="connsiteX1" fmla="*/ 53266 w 2254928"/>
              <a:gd name="connsiteY1" fmla="*/ 8878 h 158125"/>
              <a:gd name="connsiteX2" fmla="*/ 150920 w 2254928"/>
              <a:gd name="connsiteY2" fmla="*/ 17755 h 158125"/>
              <a:gd name="connsiteX3" fmla="*/ 186431 w 2254928"/>
              <a:gd name="connsiteY3" fmla="*/ 26633 h 158125"/>
              <a:gd name="connsiteX4" fmla="*/ 266330 w 2254928"/>
              <a:gd name="connsiteY4" fmla="*/ 35511 h 158125"/>
              <a:gd name="connsiteX5" fmla="*/ 337351 w 2254928"/>
              <a:gd name="connsiteY5" fmla="*/ 53266 h 158125"/>
              <a:gd name="connsiteX6" fmla="*/ 435005 w 2254928"/>
              <a:gd name="connsiteY6" fmla="*/ 71021 h 158125"/>
              <a:gd name="connsiteX7" fmla="*/ 461638 w 2254928"/>
              <a:gd name="connsiteY7" fmla="*/ 79899 h 158125"/>
              <a:gd name="connsiteX8" fmla="*/ 514904 w 2254928"/>
              <a:gd name="connsiteY8" fmla="*/ 88777 h 158125"/>
              <a:gd name="connsiteX9" fmla="*/ 594804 w 2254928"/>
              <a:gd name="connsiteY9" fmla="*/ 106532 h 158125"/>
              <a:gd name="connsiteX10" fmla="*/ 648070 w 2254928"/>
              <a:gd name="connsiteY10" fmla="*/ 115410 h 158125"/>
              <a:gd name="connsiteX11" fmla="*/ 683580 w 2254928"/>
              <a:gd name="connsiteY11" fmla="*/ 124287 h 158125"/>
              <a:gd name="connsiteX12" fmla="*/ 798990 w 2254928"/>
              <a:gd name="connsiteY12" fmla="*/ 133165 h 158125"/>
              <a:gd name="connsiteX13" fmla="*/ 1100831 w 2254928"/>
              <a:gd name="connsiteY13" fmla="*/ 142043 h 158125"/>
              <a:gd name="connsiteX14" fmla="*/ 1180730 w 2254928"/>
              <a:gd name="connsiteY14" fmla="*/ 124287 h 158125"/>
              <a:gd name="connsiteX15" fmla="*/ 1322772 w 2254928"/>
              <a:gd name="connsiteY15" fmla="*/ 97654 h 158125"/>
              <a:gd name="connsiteX16" fmla="*/ 1384916 w 2254928"/>
              <a:gd name="connsiteY16" fmla="*/ 79899 h 158125"/>
              <a:gd name="connsiteX17" fmla="*/ 1429304 w 2254928"/>
              <a:gd name="connsiteY17" fmla="*/ 71021 h 158125"/>
              <a:gd name="connsiteX18" fmla="*/ 1455938 w 2254928"/>
              <a:gd name="connsiteY18" fmla="*/ 62144 h 158125"/>
              <a:gd name="connsiteX19" fmla="*/ 1500326 w 2254928"/>
              <a:gd name="connsiteY19" fmla="*/ 53266 h 158125"/>
              <a:gd name="connsiteX20" fmla="*/ 1615736 w 2254928"/>
              <a:gd name="connsiteY20" fmla="*/ 35511 h 158125"/>
              <a:gd name="connsiteX21" fmla="*/ 1660124 w 2254928"/>
              <a:gd name="connsiteY21" fmla="*/ 26633 h 158125"/>
              <a:gd name="connsiteX22" fmla="*/ 2254928 w 2254928"/>
              <a:gd name="connsiteY22" fmla="*/ 17755 h 15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54928" h="158125">
                <a:moveTo>
                  <a:pt x="0" y="0"/>
                </a:moveTo>
                <a:cubicBezTo>
                  <a:pt x="17755" y="2959"/>
                  <a:pt x="35389" y="6775"/>
                  <a:pt x="53266" y="8878"/>
                </a:cubicBezTo>
                <a:cubicBezTo>
                  <a:pt x="85728" y="12697"/>
                  <a:pt x="118521" y="13435"/>
                  <a:pt x="150920" y="17755"/>
                </a:cubicBezTo>
                <a:cubicBezTo>
                  <a:pt x="163014" y="19368"/>
                  <a:pt x="174372" y="24778"/>
                  <a:pt x="186431" y="26633"/>
                </a:cubicBezTo>
                <a:cubicBezTo>
                  <a:pt x="212916" y="30708"/>
                  <a:pt x="239802" y="31721"/>
                  <a:pt x="266330" y="35511"/>
                </a:cubicBezTo>
                <a:cubicBezTo>
                  <a:pt x="373767" y="50859"/>
                  <a:pt x="262992" y="36741"/>
                  <a:pt x="337351" y="53266"/>
                </a:cubicBezTo>
                <a:cubicBezTo>
                  <a:pt x="408564" y="69092"/>
                  <a:pt x="370398" y="54869"/>
                  <a:pt x="435005" y="71021"/>
                </a:cubicBezTo>
                <a:cubicBezTo>
                  <a:pt x="444084" y="73291"/>
                  <a:pt x="452503" y="77869"/>
                  <a:pt x="461638" y="79899"/>
                </a:cubicBezTo>
                <a:cubicBezTo>
                  <a:pt x="479210" y="83804"/>
                  <a:pt x="497253" y="85247"/>
                  <a:pt x="514904" y="88777"/>
                </a:cubicBezTo>
                <a:cubicBezTo>
                  <a:pt x="657407" y="117277"/>
                  <a:pt x="424237" y="75519"/>
                  <a:pt x="594804" y="106532"/>
                </a:cubicBezTo>
                <a:cubicBezTo>
                  <a:pt x="612514" y="109752"/>
                  <a:pt x="630419" y="111880"/>
                  <a:pt x="648070" y="115410"/>
                </a:cubicBezTo>
                <a:cubicBezTo>
                  <a:pt x="660034" y="117803"/>
                  <a:pt x="671463" y="122861"/>
                  <a:pt x="683580" y="124287"/>
                </a:cubicBezTo>
                <a:cubicBezTo>
                  <a:pt x="721899" y="128795"/>
                  <a:pt x="760520" y="130206"/>
                  <a:pt x="798990" y="133165"/>
                </a:cubicBezTo>
                <a:cubicBezTo>
                  <a:pt x="930913" y="177138"/>
                  <a:pt x="833552" y="151588"/>
                  <a:pt x="1100831" y="142043"/>
                </a:cubicBezTo>
                <a:cubicBezTo>
                  <a:pt x="1177024" y="116644"/>
                  <a:pt x="1055751" y="155532"/>
                  <a:pt x="1180730" y="124287"/>
                </a:cubicBezTo>
                <a:cubicBezTo>
                  <a:pt x="1307474" y="92601"/>
                  <a:pt x="1143447" y="115587"/>
                  <a:pt x="1322772" y="97654"/>
                </a:cubicBezTo>
                <a:cubicBezTo>
                  <a:pt x="1352429" y="87769"/>
                  <a:pt x="1351477" y="87330"/>
                  <a:pt x="1384916" y="79899"/>
                </a:cubicBezTo>
                <a:cubicBezTo>
                  <a:pt x="1399646" y="76626"/>
                  <a:pt x="1414665" y="74681"/>
                  <a:pt x="1429304" y="71021"/>
                </a:cubicBezTo>
                <a:cubicBezTo>
                  <a:pt x="1438383" y="68751"/>
                  <a:pt x="1446859" y="64414"/>
                  <a:pt x="1455938" y="62144"/>
                </a:cubicBezTo>
                <a:cubicBezTo>
                  <a:pt x="1470577" y="58484"/>
                  <a:pt x="1485480" y="55965"/>
                  <a:pt x="1500326" y="53266"/>
                </a:cubicBezTo>
                <a:cubicBezTo>
                  <a:pt x="1608428" y="33610"/>
                  <a:pt x="1496021" y="55463"/>
                  <a:pt x="1615736" y="35511"/>
                </a:cubicBezTo>
                <a:cubicBezTo>
                  <a:pt x="1630620" y="33030"/>
                  <a:pt x="1645047" y="27236"/>
                  <a:pt x="1660124" y="26633"/>
                </a:cubicBezTo>
                <a:cubicBezTo>
                  <a:pt x="1918225" y="16309"/>
                  <a:pt x="2027343" y="17755"/>
                  <a:pt x="2254928" y="1775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BAF7803E-7CD6-4A2E-B98F-4EA98F9EA6BB}"/>
              </a:ext>
            </a:extLst>
          </p:cNvPr>
          <p:cNvSpPr/>
          <p:nvPr/>
        </p:nvSpPr>
        <p:spPr>
          <a:xfrm>
            <a:off x="4465473" y="3604334"/>
            <a:ext cx="1855433" cy="57809"/>
          </a:xfrm>
          <a:custGeom>
            <a:avLst/>
            <a:gdLst>
              <a:gd name="connsiteX0" fmla="*/ 0 w 1855433"/>
              <a:gd name="connsiteY0" fmla="*/ 44388 h 57809"/>
              <a:gd name="connsiteX1" fmla="*/ 621437 w 1855433"/>
              <a:gd name="connsiteY1" fmla="*/ 44388 h 57809"/>
              <a:gd name="connsiteX2" fmla="*/ 807868 w 1855433"/>
              <a:gd name="connsiteY2" fmla="*/ 53266 h 57809"/>
              <a:gd name="connsiteX3" fmla="*/ 1056443 w 1855433"/>
              <a:gd name="connsiteY3" fmla="*/ 44388 h 57809"/>
              <a:gd name="connsiteX4" fmla="*/ 1127464 w 1855433"/>
              <a:gd name="connsiteY4" fmla="*/ 26633 h 57809"/>
              <a:gd name="connsiteX5" fmla="*/ 1171852 w 1855433"/>
              <a:gd name="connsiteY5" fmla="*/ 17755 h 57809"/>
              <a:gd name="connsiteX6" fmla="*/ 1225118 w 1855433"/>
              <a:gd name="connsiteY6" fmla="*/ 0 h 57809"/>
              <a:gd name="connsiteX7" fmla="*/ 1766656 w 1855433"/>
              <a:gd name="connsiteY7" fmla="*/ 8878 h 57809"/>
              <a:gd name="connsiteX8" fmla="*/ 1793289 w 1855433"/>
              <a:gd name="connsiteY8" fmla="*/ 17755 h 57809"/>
              <a:gd name="connsiteX9" fmla="*/ 1855433 w 1855433"/>
              <a:gd name="connsiteY9" fmla="*/ 26633 h 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5433" h="57809">
                <a:moveTo>
                  <a:pt x="0" y="44388"/>
                </a:moveTo>
                <a:cubicBezTo>
                  <a:pt x="271778" y="74587"/>
                  <a:pt x="-30746" y="44388"/>
                  <a:pt x="621437" y="44388"/>
                </a:cubicBezTo>
                <a:cubicBezTo>
                  <a:pt x="683651" y="44388"/>
                  <a:pt x="745724" y="50307"/>
                  <a:pt x="807868" y="53266"/>
                </a:cubicBezTo>
                <a:cubicBezTo>
                  <a:pt x="890726" y="50307"/>
                  <a:pt x="973818" y="51273"/>
                  <a:pt x="1056443" y="44388"/>
                </a:cubicBezTo>
                <a:cubicBezTo>
                  <a:pt x="1080761" y="42362"/>
                  <a:pt x="1103536" y="31419"/>
                  <a:pt x="1127464" y="26633"/>
                </a:cubicBezTo>
                <a:cubicBezTo>
                  <a:pt x="1142260" y="23674"/>
                  <a:pt x="1157295" y="21725"/>
                  <a:pt x="1171852" y="17755"/>
                </a:cubicBezTo>
                <a:cubicBezTo>
                  <a:pt x="1189908" y="12831"/>
                  <a:pt x="1225118" y="0"/>
                  <a:pt x="1225118" y="0"/>
                </a:cubicBezTo>
                <a:lnTo>
                  <a:pt x="1766656" y="8878"/>
                </a:lnTo>
                <a:cubicBezTo>
                  <a:pt x="1776009" y="9170"/>
                  <a:pt x="1784113" y="15920"/>
                  <a:pt x="1793289" y="17755"/>
                </a:cubicBezTo>
                <a:cubicBezTo>
                  <a:pt x="1813808" y="21859"/>
                  <a:pt x="1855433" y="26633"/>
                  <a:pt x="1855433" y="26633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B9755AE-4815-4AB9-8224-BA0624EFEA5F}"/>
              </a:ext>
            </a:extLst>
          </p:cNvPr>
          <p:cNvSpPr/>
          <p:nvPr/>
        </p:nvSpPr>
        <p:spPr>
          <a:xfrm>
            <a:off x="8833281" y="4545367"/>
            <a:ext cx="2192785" cy="1226212"/>
          </a:xfrm>
          <a:custGeom>
            <a:avLst/>
            <a:gdLst>
              <a:gd name="connsiteX0" fmla="*/ 0 w 2192785"/>
              <a:gd name="connsiteY0" fmla="*/ 0 h 1226212"/>
              <a:gd name="connsiteX1" fmla="*/ 248575 w 2192785"/>
              <a:gd name="connsiteY1" fmla="*/ 79899 h 1226212"/>
              <a:gd name="connsiteX2" fmla="*/ 275208 w 2192785"/>
              <a:gd name="connsiteY2" fmla="*/ 88777 h 1226212"/>
              <a:gd name="connsiteX3" fmla="*/ 319596 w 2192785"/>
              <a:gd name="connsiteY3" fmla="*/ 97654 h 1226212"/>
              <a:gd name="connsiteX4" fmla="*/ 372862 w 2192785"/>
              <a:gd name="connsiteY4" fmla="*/ 124287 h 1226212"/>
              <a:gd name="connsiteX5" fmla="*/ 435006 w 2192785"/>
              <a:gd name="connsiteY5" fmla="*/ 150920 h 1226212"/>
              <a:gd name="connsiteX6" fmla="*/ 532660 w 2192785"/>
              <a:gd name="connsiteY6" fmla="*/ 186431 h 1226212"/>
              <a:gd name="connsiteX7" fmla="*/ 594804 w 2192785"/>
              <a:gd name="connsiteY7" fmla="*/ 204186 h 1226212"/>
              <a:gd name="connsiteX8" fmla="*/ 710214 w 2192785"/>
              <a:gd name="connsiteY8" fmla="*/ 230819 h 1226212"/>
              <a:gd name="connsiteX9" fmla="*/ 781235 w 2192785"/>
              <a:gd name="connsiteY9" fmla="*/ 239697 h 1226212"/>
              <a:gd name="connsiteX10" fmla="*/ 843379 w 2192785"/>
              <a:gd name="connsiteY10" fmla="*/ 257452 h 1226212"/>
              <a:gd name="connsiteX11" fmla="*/ 870012 w 2192785"/>
              <a:gd name="connsiteY11" fmla="*/ 275208 h 1226212"/>
              <a:gd name="connsiteX12" fmla="*/ 967666 w 2192785"/>
              <a:gd name="connsiteY12" fmla="*/ 301841 h 1226212"/>
              <a:gd name="connsiteX13" fmla="*/ 1047565 w 2192785"/>
              <a:gd name="connsiteY13" fmla="*/ 328474 h 1226212"/>
              <a:gd name="connsiteX14" fmla="*/ 1074198 w 2192785"/>
              <a:gd name="connsiteY14" fmla="*/ 337351 h 1226212"/>
              <a:gd name="connsiteX15" fmla="*/ 1207363 w 2192785"/>
              <a:gd name="connsiteY15" fmla="*/ 363984 h 1226212"/>
              <a:gd name="connsiteX16" fmla="*/ 1242874 w 2192785"/>
              <a:gd name="connsiteY16" fmla="*/ 372862 h 1226212"/>
              <a:gd name="connsiteX17" fmla="*/ 1269507 w 2192785"/>
              <a:gd name="connsiteY17" fmla="*/ 381740 h 1226212"/>
              <a:gd name="connsiteX18" fmla="*/ 1331651 w 2192785"/>
              <a:gd name="connsiteY18" fmla="*/ 426128 h 1226212"/>
              <a:gd name="connsiteX19" fmla="*/ 1358284 w 2192785"/>
              <a:gd name="connsiteY19" fmla="*/ 435006 h 1226212"/>
              <a:gd name="connsiteX20" fmla="*/ 1420427 w 2192785"/>
              <a:gd name="connsiteY20" fmla="*/ 479394 h 1226212"/>
              <a:gd name="connsiteX21" fmla="*/ 1438183 w 2192785"/>
              <a:gd name="connsiteY21" fmla="*/ 497150 h 1226212"/>
              <a:gd name="connsiteX22" fmla="*/ 1491449 w 2192785"/>
              <a:gd name="connsiteY22" fmla="*/ 523783 h 1226212"/>
              <a:gd name="connsiteX23" fmla="*/ 1500326 w 2192785"/>
              <a:gd name="connsiteY23" fmla="*/ 550416 h 1226212"/>
              <a:gd name="connsiteX24" fmla="*/ 1544715 w 2192785"/>
              <a:gd name="connsiteY24" fmla="*/ 559293 h 1226212"/>
              <a:gd name="connsiteX25" fmla="*/ 1571348 w 2192785"/>
              <a:gd name="connsiteY25" fmla="*/ 568171 h 1226212"/>
              <a:gd name="connsiteX26" fmla="*/ 1597981 w 2192785"/>
              <a:gd name="connsiteY26" fmla="*/ 594804 h 1226212"/>
              <a:gd name="connsiteX27" fmla="*/ 1651247 w 2192785"/>
              <a:gd name="connsiteY27" fmla="*/ 621437 h 1226212"/>
              <a:gd name="connsiteX28" fmla="*/ 1704513 w 2192785"/>
              <a:gd name="connsiteY28" fmla="*/ 656948 h 1226212"/>
              <a:gd name="connsiteX29" fmla="*/ 1731146 w 2192785"/>
              <a:gd name="connsiteY29" fmla="*/ 692458 h 1226212"/>
              <a:gd name="connsiteX30" fmla="*/ 1757779 w 2192785"/>
              <a:gd name="connsiteY30" fmla="*/ 701336 h 1226212"/>
              <a:gd name="connsiteX31" fmla="*/ 1784412 w 2192785"/>
              <a:gd name="connsiteY31" fmla="*/ 719091 h 1226212"/>
              <a:gd name="connsiteX32" fmla="*/ 1819923 w 2192785"/>
              <a:gd name="connsiteY32" fmla="*/ 745724 h 1226212"/>
              <a:gd name="connsiteX33" fmla="*/ 1837678 w 2192785"/>
              <a:gd name="connsiteY33" fmla="*/ 763480 h 1226212"/>
              <a:gd name="connsiteX34" fmla="*/ 1864311 w 2192785"/>
              <a:gd name="connsiteY34" fmla="*/ 781235 h 1226212"/>
              <a:gd name="connsiteX35" fmla="*/ 1890944 w 2192785"/>
              <a:gd name="connsiteY35" fmla="*/ 807868 h 1226212"/>
              <a:gd name="connsiteX36" fmla="*/ 1917577 w 2192785"/>
              <a:gd name="connsiteY36" fmla="*/ 816746 h 1226212"/>
              <a:gd name="connsiteX37" fmla="*/ 1944210 w 2192785"/>
              <a:gd name="connsiteY37" fmla="*/ 834501 h 1226212"/>
              <a:gd name="connsiteX38" fmla="*/ 1961965 w 2192785"/>
              <a:gd name="connsiteY38" fmla="*/ 861134 h 1226212"/>
              <a:gd name="connsiteX39" fmla="*/ 1979721 w 2192785"/>
              <a:gd name="connsiteY39" fmla="*/ 878889 h 1226212"/>
              <a:gd name="connsiteX40" fmla="*/ 1988598 w 2192785"/>
              <a:gd name="connsiteY40" fmla="*/ 905522 h 1226212"/>
              <a:gd name="connsiteX41" fmla="*/ 2024109 w 2192785"/>
              <a:gd name="connsiteY41" fmla="*/ 949911 h 1226212"/>
              <a:gd name="connsiteX42" fmla="*/ 2059620 w 2192785"/>
              <a:gd name="connsiteY42" fmla="*/ 976544 h 1226212"/>
              <a:gd name="connsiteX43" fmla="*/ 2086253 w 2192785"/>
              <a:gd name="connsiteY43" fmla="*/ 1020932 h 1226212"/>
              <a:gd name="connsiteX44" fmla="*/ 2095130 w 2192785"/>
              <a:gd name="connsiteY44" fmla="*/ 1047565 h 1226212"/>
              <a:gd name="connsiteX45" fmla="*/ 2130641 w 2192785"/>
              <a:gd name="connsiteY45" fmla="*/ 1091953 h 1226212"/>
              <a:gd name="connsiteX46" fmla="*/ 2166152 w 2192785"/>
              <a:gd name="connsiteY46" fmla="*/ 1162975 h 1226212"/>
              <a:gd name="connsiteX47" fmla="*/ 2183907 w 2192785"/>
              <a:gd name="connsiteY47" fmla="*/ 1225118 h 1226212"/>
              <a:gd name="connsiteX48" fmla="*/ 2192785 w 2192785"/>
              <a:gd name="connsiteY48" fmla="*/ 1225118 h 122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192785" h="1226212">
                <a:moveTo>
                  <a:pt x="0" y="0"/>
                </a:moveTo>
                <a:lnTo>
                  <a:pt x="248575" y="79899"/>
                </a:lnTo>
                <a:cubicBezTo>
                  <a:pt x="257481" y="82772"/>
                  <a:pt x="266032" y="86942"/>
                  <a:pt x="275208" y="88777"/>
                </a:cubicBezTo>
                <a:lnTo>
                  <a:pt x="319596" y="97654"/>
                </a:lnTo>
                <a:cubicBezTo>
                  <a:pt x="395923" y="148541"/>
                  <a:pt x="299351" y="87532"/>
                  <a:pt x="372862" y="124287"/>
                </a:cubicBezTo>
                <a:cubicBezTo>
                  <a:pt x="434172" y="154942"/>
                  <a:pt x="361099" y="132445"/>
                  <a:pt x="435006" y="150920"/>
                </a:cubicBezTo>
                <a:cubicBezTo>
                  <a:pt x="490839" y="188143"/>
                  <a:pt x="430942" y="152524"/>
                  <a:pt x="532660" y="186431"/>
                </a:cubicBezTo>
                <a:cubicBezTo>
                  <a:pt x="596517" y="207717"/>
                  <a:pt x="516773" y="181892"/>
                  <a:pt x="594804" y="204186"/>
                </a:cubicBezTo>
                <a:cubicBezTo>
                  <a:pt x="663678" y="223864"/>
                  <a:pt x="568366" y="207178"/>
                  <a:pt x="710214" y="230819"/>
                </a:cubicBezTo>
                <a:cubicBezTo>
                  <a:pt x="733747" y="234741"/>
                  <a:pt x="757702" y="235775"/>
                  <a:pt x="781235" y="239697"/>
                </a:cubicBezTo>
                <a:cubicBezTo>
                  <a:pt x="803525" y="243412"/>
                  <a:pt x="822273" y="250417"/>
                  <a:pt x="843379" y="257452"/>
                </a:cubicBezTo>
                <a:cubicBezTo>
                  <a:pt x="852257" y="263371"/>
                  <a:pt x="860262" y="270875"/>
                  <a:pt x="870012" y="275208"/>
                </a:cubicBezTo>
                <a:cubicBezTo>
                  <a:pt x="926816" y="300454"/>
                  <a:pt x="913615" y="287100"/>
                  <a:pt x="967666" y="301841"/>
                </a:cubicBezTo>
                <a:cubicBezTo>
                  <a:pt x="967694" y="301849"/>
                  <a:pt x="1034235" y="324031"/>
                  <a:pt x="1047565" y="328474"/>
                </a:cubicBezTo>
                <a:cubicBezTo>
                  <a:pt x="1056443" y="331433"/>
                  <a:pt x="1064934" y="336028"/>
                  <a:pt x="1074198" y="337351"/>
                </a:cubicBezTo>
                <a:cubicBezTo>
                  <a:pt x="1160496" y="349680"/>
                  <a:pt x="1116045" y="341154"/>
                  <a:pt x="1207363" y="363984"/>
                </a:cubicBezTo>
                <a:cubicBezTo>
                  <a:pt x="1219200" y="366943"/>
                  <a:pt x="1231299" y="369003"/>
                  <a:pt x="1242874" y="372862"/>
                </a:cubicBezTo>
                <a:cubicBezTo>
                  <a:pt x="1251752" y="375821"/>
                  <a:pt x="1261137" y="377555"/>
                  <a:pt x="1269507" y="381740"/>
                </a:cubicBezTo>
                <a:cubicBezTo>
                  <a:pt x="1296990" y="395481"/>
                  <a:pt x="1303499" y="410041"/>
                  <a:pt x="1331651" y="426128"/>
                </a:cubicBezTo>
                <a:cubicBezTo>
                  <a:pt x="1339776" y="430771"/>
                  <a:pt x="1349406" y="432047"/>
                  <a:pt x="1358284" y="435006"/>
                </a:cubicBezTo>
                <a:cubicBezTo>
                  <a:pt x="1416447" y="493169"/>
                  <a:pt x="1350316" y="432653"/>
                  <a:pt x="1420427" y="479394"/>
                </a:cubicBezTo>
                <a:cubicBezTo>
                  <a:pt x="1427391" y="484037"/>
                  <a:pt x="1431647" y="491921"/>
                  <a:pt x="1438183" y="497150"/>
                </a:cubicBezTo>
                <a:cubicBezTo>
                  <a:pt x="1462767" y="516817"/>
                  <a:pt x="1463320" y="514406"/>
                  <a:pt x="1491449" y="523783"/>
                </a:cubicBezTo>
                <a:cubicBezTo>
                  <a:pt x="1494408" y="532661"/>
                  <a:pt x="1492540" y="545225"/>
                  <a:pt x="1500326" y="550416"/>
                </a:cubicBezTo>
                <a:cubicBezTo>
                  <a:pt x="1512881" y="558786"/>
                  <a:pt x="1530076" y="555633"/>
                  <a:pt x="1544715" y="559293"/>
                </a:cubicBezTo>
                <a:cubicBezTo>
                  <a:pt x="1553794" y="561563"/>
                  <a:pt x="1562470" y="565212"/>
                  <a:pt x="1571348" y="568171"/>
                </a:cubicBezTo>
                <a:cubicBezTo>
                  <a:pt x="1580226" y="577049"/>
                  <a:pt x="1587535" y="587840"/>
                  <a:pt x="1597981" y="594804"/>
                </a:cubicBezTo>
                <a:cubicBezTo>
                  <a:pt x="1678059" y="648190"/>
                  <a:pt x="1567433" y="551592"/>
                  <a:pt x="1651247" y="621437"/>
                </a:cubicBezTo>
                <a:cubicBezTo>
                  <a:pt x="1695581" y="658382"/>
                  <a:pt x="1657708" y="641346"/>
                  <a:pt x="1704513" y="656948"/>
                </a:cubicBezTo>
                <a:cubicBezTo>
                  <a:pt x="1713391" y="668785"/>
                  <a:pt x="1719779" y="682986"/>
                  <a:pt x="1731146" y="692458"/>
                </a:cubicBezTo>
                <a:cubicBezTo>
                  <a:pt x="1738335" y="698449"/>
                  <a:pt x="1749409" y="697151"/>
                  <a:pt x="1757779" y="701336"/>
                </a:cubicBezTo>
                <a:cubicBezTo>
                  <a:pt x="1767322" y="706108"/>
                  <a:pt x="1775730" y="712889"/>
                  <a:pt x="1784412" y="719091"/>
                </a:cubicBezTo>
                <a:cubicBezTo>
                  <a:pt x="1796452" y="727691"/>
                  <a:pt x="1808556" y="736252"/>
                  <a:pt x="1819923" y="745724"/>
                </a:cubicBezTo>
                <a:cubicBezTo>
                  <a:pt x="1826353" y="751082"/>
                  <a:pt x="1831142" y="758251"/>
                  <a:pt x="1837678" y="763480"/>
                </a:cubicBezTo>
                <a:cubicBezTo>
                  <a:pt x="1846009" y="770145"/>
                  <a:pt x="1856114" y="774405"/>
                  <a:pt x="1864311" y="781235"/>
                </a:cubicBezTo>
                <a:cubicBezTo>
                  <a:pt x="1873956" y="789272"/>
                  <a:pt x="1880498" y="800904"/>
                  <a:pt x="1890944" y="807868"/>
                </a:cubicBezTo>
                <a:cubicBezTo>
                  <a:pt x="1898730" y="813059"/>
                  <a:pt x="1909207" y="812561"/>
                  <a:pt x="1917577" y="816746"/>
                </a:cubicBezTo>
                <a:cubicBezTo>
                  <a:pt x="1927120" y="821518"/>
                  <a:pt x="1935332" y="828583"/>
                  <a:pt x="1944210" y="834501"/>
                </a:cubicBezTo>
                <a:cubicBezTo>
                  <a:pt x="1950128" y="843379"/>
                  <a:pt x="1955300" y="852803"/>
                  <a:pt x="1961965" y="861134"/>
                </a:cubicBezTo>
                <a:cubicBezTo>
                  <a:pt x="1967194" y="867670"/>
                  <a:pt x="1975415" y="871712"/>
                  <a:pt x="1979721" y="878889"/>
                </a:cubicBezTo>
                <a:cubicBezTo>
                  <a:pt x="1984536" y="886913"/>
                  <a:pt x="1984413" y="897152"/>
                  <a:pt x="1988598" y="905522"/>
                </a:cubicBezTo>
                <a:cubicBezTo>
                  <a:pt x="1996788" y="921901"/>
                  <a:pt x="2009956" y="938117"/>
                  <a:pt x="2024109" y="949911"/>
                </a:cubicBezTo>
                <a:cubicBezTo>
                  <a:pt x="2035476" y="959383"/>
                  <a:pt x="2047783" y="967666"/>
                  <a:pt x="2059620" y="976544"/>
                </a:cubicBezTo>
                <a:cubicBezTo>
                  <a:pt x="2084767" y="1051990"/>
                  <a:pt x="2049695" y="960002"/>
                  <a:pt x="2086253" y="1020932"/>
                </a:cubicBezTo>
                <a:cubicBezTo>
                  <a:pt x="2091068" y="1028956"/>
                  <a:pt x="2090315" y="1039541"/>
                  <a:pt x="2095130" y="1047565"/>
                </a:cubicBezTo>
                <a:cubicBezTo>
                  <a:pt x="2126756" y="1100275"/>
                  <a:pt x="2100180" y="1023415"/>
                  <a:pt x="2130641" y="1091953"/>
                </a:cubicBezTo>
                <a:cubicBezTo>
                  <a:pt x="2163284" y="1165401"/>
                  <a:pt x="2129687" y="1126510"/>
                  <a:pt x="2166152" y="1162975"/>
                </a:cubicBezTo>
                <a:cubicBezTo>
                  <a:pt x="2167337" y="1167713"/>
                  <a:pt x="2178811" y="1217475"/>
                  <a:pt x="2183907" y="1225118"/>
                </a:cubicBezTo>
                <a:cubicBezTo>
                  <a:pt x="2185549" y="1227580"/>
                  <a:pt x="2189826" y="1225118"/>
                  <a:pt x="2192785" y="1225118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E2AE6982-BCD1-4185-935B-2F73DD70BC52}"/>
              </a:ext>
            </a:extLst>
          </p:cNvPr>
          <p:cNvSpPr/>
          <p:nvPr/>
        </p:nvSpPr>
        <p:spPr>
          <a:xfrm>
            <a:off x="3195967" y="4909351"/>
            <a:ext cx="1121107" cy="852257"/>
          </a:xfrm>
          <a:custGeom>
            <a:avLst/>
            <a:gdLst>
              <a:gd name="connsiteX0" fmla="*/ 53266 w 1121107"/>
              <a:gd name="connsiteY0" fmla="*/ 745725 h 852257"/>
              <a:gd name="connsiteX1" fmla="*/ 44389 w 1121107"/>
              <a:gd name="connsiteY1" fmla="*/ 701336 h 852257"/>
              <a:gd name="connsiteX2" fmla="*/ 35511 w 1121107"/>
              <a:gd name="connsiteY2" fmla="*/ 674703 h 852257"/>
              <a:gd name="connsiteX3" fmla="*/ 26633 w 1121107"/>
              <a:gd name="connsiteY3" fmla="*/ 603682 h 852257"/>
              <a:gd name="connsiteX4" fmla="*/ 17756 w 1121107"/>
              <a:gd name="connsiteY4" fmla="*/ 568171 h 852257"/>
              <a:gd name="connsiteX5" fmla="*/ 0 w 1121107"/>
              <a:gd name="connsiteY5" fmla="*/ 479395 h 852257"/>
              <a:gd name="connsiteX6" fmla="*/ 8878 w 1121107"/>
              <a:gd name="connsiteY6" fmla="*/ 328474 h 852257"/>
              <a:gd name="connsiteX7" fmla="*/ 17756 w 1121107"/>
              <a:gd name="connsiteY7" fmla="*/ 284086 h 852257"/>
              <a:gd name="connsiteX8" fmla="*/ 35511 w 1121107"/>
              <a:gd name="connsiteY8" fmla="*/ 257453 h 852257"/>
              <a:gd name="connsiteX9" fmla="*/ 53266 w 1121107"/>
              <a:gd name="connsiteY9" fmla="*/ 213065 h 852257"/>
              <a:gd name="connsiteX10" fmla="*/ 97655 w 1121107"/>
              <a:gd name="connsiteY10" fmla="*/ 168676 h 852257"/>
              <a:gd name="connsiteX11" fmla="*/ 124288 w 1121107"/>
              <a:gd name="connsiteY11" fmla="*/ 133166 h 852257"/>
              <a:gd name="connsiteX12" fmla="*/ 142043 w 1121107"/>
              <a:gd name="connsiteY12" fmla="*/ 115410 h 852257"/>
              <a:gd name="connsiteX13" fmla="*/ 159798 w 1121107"/>
              <a:gd name="connsiteY13" fmla="*/ 88777 h 852257"/>
              <a:gd name="connsiteX14" fmla="*/ 186431 w 1121107"/>
              <a:gd name="connsiteY14" fmla="*/ 79899 h 852257"/>
              <a:gd name="connsiteX15" fmla="*/ 257453 w 1121107"/>
              <a:gd name="connsiteY15" fmla="*/ 26633 h 852257"/>
              <a:gd name="connsiteX16" fmla="*/ 292963 w 1121107"/>
              <a:gd name="connsiteY16" fmla="*/ 17756 h 852257"/>
              <a:gd name="connsiteX17" fmla="*/ 319596 w 1121107"/>
              <a:gd name="connsiteY17" fmla="*/ 8878 h 852257"/>
              <a:gd name="connsiteX18" fmla="*/ 372862 w 1121107"/>
              <a:gd name="connsiteY18" fmla="*/ 0 h 852257"/>
              <a:gd name="connsiteX19" fmla="*/ 612560 w 1121107"/>
              <a:gd name="connsiteY19" fmla="*/ 8878 h 852257"/>
              <a:gd name="connsiteX20" fmla="*/ 648070 w 1121107"/>
              <a:gd name="connsiteY20" fmla="*/ 17756 h 852257"/>
              <a:gd name="connsiteX21" fmla="*/ 736847 w 1121107"/>
              <a:gd name="connsiteY21" fmla="*/ 26633 h 852257"/>
              <a:gd name="connsiteX22" fmla="*/ 798991 w 1121107"/>
              <a:gd name="connsiteY22" fmla="*/ 53266 h 852257"/>
              <a:gd name="connsiteX23" fmla="*/ 852257 w 1121107"/>
              <a:gd name="connsiteY23" fmla="*/ 71022 h 852257"/>
              <a:gd name="connsiteX24" fmla="*/ 914400 w 1121107"/>
              <a:gd name="connsiteY24" fmla="*/ 97655 h 852257"/>
              <a:gd name="connsiteX25" fmla="*/ 932156 w 1121107"/>
              <a:gd name="connsiteY25" fmla="*/ 115410 h 852257"/>
              <a:gd name="connsiteX26" fmla="*/ 985422 w 1121107"/>
              <a:gd name="connsiteY26" fmla="*/ 133166 h 852257"/>
              <a:gd name="connsiteX27" fmla="*/ 1012055 w 1121107"/>
              <a:gd name="connsiteY27" fmla="*/ 159799 h 852257"/>
              <a:gd name="connsiteX28" fmla="*/ 1065321 w 1121107"/>
              <a:gd name="connsiteY28" fmla="*/ 195309 h 852257"/>
              <a:gd name="connsiteX29" fmla="*/ 1074198 w 1121107"/>
              <a:gd name="connsiteY29" fmla="*/ 221942 h 852257"/>
              <a:gd name="connsiteX30" fmla="*/ 1091954 w 1121107"/>
              <a:gd name="connsiteY30" fmla="*/ 239698 h 852257"/>
              <a:gd name="connsiteX31" fmla="*/ 1109709 w 1121107"/>
              <a:gd name="connsiteY31" fmla="*/ 292964 h 852257"/>
              <a:gd name="connsiteX32" fmla="*/ 1109709 w 1121107"/>
              <a:gd name="connsiteY32" fmla="*/ 559294 h 852257"/>
              <a:gd name="connsiteX33" fmla="*/ 1100831 w 1121107"/>
              <a:gd name="connsiteY33" fmla="*/ 648070 h 852257"/>
              <a:gd name="connsiteX34" fmla="*/ 1083076 w 1121107"/>
              <a:gd name="connsiteY34" fmla="*/ 701336 h 852257"/>
              <a:gd name="connsiteX35" fmla="*/ 1074198 w 1121107"/>
              <a:gd name="connsiteY35" fmla="*/ 727969 h 852257"/>
              <a:gd name="connsiteX36" fmla="*/ 1029810 w 1121107"/>
              <a:gd name="connsiteY36" fmla="*/ 772358 h 852257"/>
              <a:gd name="connsiteX37" fmla="*/ 1003177 w 1121107"/>
              <a:gd name="connsiteY37" fmla="*/ 825624 h 852257"/>
              <a:gd name="connsiteX38" fmla="*/ 994299 w 1121107"/>
              <a:gd name="connsiteY38" fmla="*/ 852257 h 85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21107" h="852257">
                <a:moveTo>
                  <a:pt x="53266" y="745725"/>
                </a:moveTo>
                <a:cubicBezTo>
                  <a:pt x="50307" y="730929"/>
                  <a:pt x="48049" y="715975"/>
                  <a:pt x="44389" y="701336"/>
                </a:cubicBezTo>
                <a:cubicBezTo>
                  <a:pt x="42119" y="692257"/>
                  <a:pt x="37185" y="683910"/>
                  <a:pt x="35511" y="674703"/>
                </a:cubicBezTo>
                <a:cubicBezTo>
                  <a:pt x="31243" y="651230"/>
                  <a:pt x="30555" y="627215"/>
                  <a:pt x="26633" y="603682"/>
                </a:cubicBezTo>
                <a:cubicBezTo>
                  <a:pt x="24627" y="591647"/>
                  <a:pt x="19939" y="580175"/>
                  <a:pt x="17756" y="568171"/>
                </a:cubicBezTo>
                <a:cubicBezTo>
                  <a:pt x="1436" y="478409"/>
                  <a:pt x="18232" y="534088"/>
                  <a:pt x="0" y="479395"/>
                </a:cubicBezTo>
                <a:cubicBezTo>
                  <a:pt x="2959" y="429088"/>
                  <a:pt x="4315" y="378661"/>
                  <a:pt x="8878" y="328474"/>
                </a:cubicBezTo>
                <a:cubicBezTo>
                  <a:pt x="10244" y="313447"/>
                  <a:pt x="12458" y="298214"/>
                  <a:pt x="17756" y="284086"/>
                </a:cubicBezTo>
                <a:cubicBezTo>
                  <a:pt x="21502" y="274096"/>
                  <a:pt x="30739" y="266996"/>
                  <a:pt x="35511" y="257453"/>
                </a:cubicBezTo>
                <a:cubicBezTo>
                  <a:pt x="42638" y="243200"/>
                  <a:pt x="44127" y="226120"/>
                  <a:pt x="53266" y="213065"/>
                </a:cubicBezTo>
                <a:cubicBezTo>
                  <a:pt x="65266" y="195922"/>
                  <a:pt x="85100" y="185416"/>
                  <a:pt x="97655" y="168676"/>
                </a:cubicBezTo>
                <a:cubicBezTo>
                  <a:pt x="106533" y="156839"/>
                  <a:pt x="114816" y="144533"/>
                  <a:pt x="124288" y="133166"/>
                </a:cubicBezTo>
                <a:cubicBezTo>
                  <a:pt x="129646" y="126736"/>
                  <a:pt x="136814" y="121946"/>
                  <a:pt x="142043" y="115410"/>
                </a:cubicBezTo>
                <a:cubicBezTo>
                  <a:pt x="148708" y="107078"/>
                  <a:pt x="151467" y="95442"/>
                  <a:pt x="159798" y="88777"/>
                </a:cubicBezTo>
                <a:cubicBezTo>
                  <a:pt x="167105" y="82931"/>
                  <a:pt x="177553" y="82858"/>
                  <a:pt x="186431" y="79899"/>
                </a:cubicBezTo>
                <a:cubicBezTo>
                  <a:pt x="206151" y="60181"/>
                  <a:pt x="230688" y="33324"/>
                  <a:pt x="257453" y="26633"/>
                </a:cubicBezTo>
                <a:cubicBezTo>
                  <a:pt x="269290" y="23674"/>
                  <a:pt x="281232" y="21108"/>
                  <a:pt x="292963" y="17756"/>
                </a:cubicBezTo>
                <a:cubicBezTo>
                  <a:pt x="301961" y="15185"/>
                  <a:pt x="310461" y="10908"/>
                  <a:pt x="319596" y="8878"/>
                </a:cubicBezTo>
                <a:cubicBezTo>
                  <a:pt x="337168" y="4973"/>
                  <a:pt x="355107" y="2959"/>
                  <a:pt x="372862" y="0"/>
                </a:cubicBezTo>
                <a:cubicBezTo>
                  <a:pt x="452761" y="2959"/>
                  <a:pt x="532772" y="3730"/>
                  <a:pt x="612560" y="8878"/>
                </a:cubicBezTo>
                <a:cubicBezTo>
                  <a:pt x="624736" y="9664"/>
                  <a:pt x="635992" y="16031"/>
                  <a:pt x="648070" y="17756"/>
                </a:cubicBezTo>
                <a:cubicBezTo>
                  <a:pt x="677511" y="21962"/>
                  <a:pt x="707255" y="23674"/>
                  <a:pt x="736847" y="26633"/>
                </a:cubicBezTo>
                <a:cubicBezTo>
                  <a:pt x="830782" y="50117"/>
                  <a:pt x="720168" y="18233"/>
                  <a:pt x="798991" y="53266"/>
                </a:cubicBezTo>
                <a:cubicBezTo>
                  <a:pt x="816094" y="60867"/>
                  <a:pt x="834502" y="65104"/>
                  <a:pt x="852257" y="71022"/>
                </a:cubicBezTo>
                <a:cubicBezTo>
                  <a:pt x="875936" y="78915"/>
                  <a:pt x="892453" y="83023"/>
                  <a:pt x="914400" y="97655"/>
                </a:cubicBezTo>
                <a:cubicBezTo>
                  <a:pt x="921364" y="102298"/>
                  <a:pt x="924670" y="111667"/>
                  <a:pt x="932156" y="115410"/>
                </a:cubicBezTo>
                <a:cubicBezTo>
                  <a:pt x="948896" y="123780"/>
                  <a:pt x="985422" y="133166"/>
                  <a:pt x="985422" y="133166"/>
                </a:cubicBezTo>
                <a:cubicBezTo>
                  <a:pt x="994300" y="142044"/>
                  <a:pt x="1002145" y="152091"/>
                  <a:pt x="1012055" y="159799"/>
                </a:cubicBezTo>
                <a:cubicBezTo>
                  <a:pt x="1028899" y="172900"/>
                  <a:pt x="1065321" y="195309"/>
                  <a:pt x="1065321" y="195309"/>
                </a:cubicBezTo>
                <a:cubicBezTo>
                  <a:pt x="1068280" y="204187"/>
                  <a:pt x="1069383" y="213918"/>
                  <a:pt x="1074198" y="221942"/>
                </a:cubicBezTo>
                <a:cubicBezTo>
                  <a:pt x="1078504" y="229119"/>
                  <a:pt x="1088211" y="232211"/>
                  <a:pt x="1091954" y="239698"/>
                </a:cubicBezTo>
                <a:cubicBezTo>
                  <a:pt x="1100324" y="256438"/>
                  <a:pt x="1109709" y="292964"/>
                  <a:pt x="1109709" y="292964"/>
                </a:cubicBezTo>
                <a:cubicBezTo>
                  <a:pt x="1127391" y="416729"/>
                  <a:pt x="1122203" y="353151"/>
                  <a:pt x="1109709" y="559294"/>
                </a:cubicBezTo>
                <a:cubicBezTo>
                  <a:pt x="1107910" y="588979"/>
                  <a:pt x="1106312" y="618840"/>
                  <a:pt x="1100831" y="648070"/>
                </a:cubicBezTo>
                <a:cubicBezTo>
                  <a:pt x="1097382" y="666465"/>
                  <a:pt x="1088994" y="683581"/>
                  <a:pt x="1083076" y="701336"/>
                </a:cubicBezTo>
                <a:cubicBezTo>
                  <a:pt x="1080117" y="710214"/>
                  <a:pt x="1080815" y="721352"/>
                  <a:pt x="1074198" y="727969"/>
                </a:cubicBezTo>
                <a:lnTo>
                  <a:pt x="1029810" y="772358"/>
                </a:lnTo>
                <a:cubicBezTo>
                  <a:pt x="1007495" y="839301"/>
                  <a:pt x="1037596" y="756785"/>
                  <a:pt x="1003177" y="825624"/>
                </a:cubicBezTo>
                <a:cubicBezTo>
                  <a:pt x="998992" y="833994"/>
                  <a:pt x="994299" y="852257"/>
                  <a:pt x="994299" y="852257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6CD086E4-5835-441D-B3F9-364C4E1259DB}"/>
              </a:ext>
            </a:extLst>
          </p:cNvPr>
          <p:cNvSpPr/>
          <p:nvPr/>
        </p:nvSpPr>
        <p:spPr>
          <a:xfrm>
            <a:off x="3098313" y="958788"/>
            <a:ext cx="1482820" cy="985422"/>
          </a:xfrm>
          <a:custGeom>
            <a:avLst/>
            <a:gdLst>
              <a:gd name="connsiteX0" fmla="*/ 0 w 1482820"/>
              <a:gd name="connsiteY0" fmla="*/ 88777 h 985422"/>
              <a:gd name="connsiteX1" fmla="*/ 17755 w 1482820"/>
              <a:gd name="connsiteY1" fmla="*/ 328474 h 985422"/>
              <a:gd name="connsiteX2" fmla="*/ 26633 w 1482820"/>
              <a:gd name="connsiteY2" fmla="*/ 355107 h 985422"/>
              <a:gd name="connsiteX3" fmla="*/ 35511 w 1482820"/>
              <a:gd name="connsiteY3" fmla="*/ 399495 h 985422"/>
              <a:gd name="connsiteX4" fmla="*/ 44388 w 1482820"/>
              <a:gd name="connsiteY4" fmla="*/ 426129 h 985422"/>
              <a:gd name="connsiteX5" fmla="*/ 53266 w 1482820"/>
              <a:gd name="connsiteY5" fmla="*/ 470517 h 985422"/>
              <a:gd name="connsiteX6" fmla="*/ 71021 w 1482820"/>
              <a:gd name="connsiteY6" fmla="*/ 523783 h 985422"/>
              <a:gd name="connsiteX7" fmla="*/ 88777 w 1482820"/>
              <a:gd name="connsiteY7" fmla="*/ 603682 h 985422"/>
              <a:gd name="connsiteX8" fmla="*/ 106532 w 1482820"/>
              <a:gd name="connsiteY8" fmla="*/ 630315 h 985422"/>
              <a:gd name="connsiteX9" fmla="*/ 124287 w 1482820"/>
              <a:gd name="connsiteY9" fmla="*/ 683581 h 985422"/>
              <a:gd name="connsiteX10" fmla="*/ 133165 w 1482820"/>
              <a:gd name="connsiteY10" fmla="*/ 710214 h 985422"/>
              <a:gd name="connsiteX11" fmla="*/ 186431 w 1482820"/>
              <a:gd name="connsiteY11" fmla="*/ 763480 h 985422"/>
              <a:gd name="connsiteX12" fmla="*/ 213064 w 1482820"/>
              <a:gd name="connsiteY12" fmla="*/ 790113 h 985422"/>
              <a:gd name="connsiteX13" fmla="*/ 230819 w 1482820"/>
              <a:gd name="connsiteY13" fmla="*/ 816746 h 985422"/>
              <a:gd name="connsiteX14" fmla="*/ 275208 w 1482820"/>
              <a:gd name="connsiteY14" fmla="*/ 861134 h 985422"/>
              <a:gd name="connsiteX15" fmla="*/ 328474 w 1482820"/>
              <a:gd name="connsiteY15" fmla="*/ 887767 h 985422"/>
              <a:gd name="connsiteX16" fmla="*/ 372862 w 1482820"/>
              <a:gd name="connsiteY16" fmla="*/ 923278 h 985422"/>
              <a:gd name="connsiteX17" fmla="*/ 443883 w 1482820"/>
              <a:gd name="connsiteY17" fmla="*/ 941033 h 985422"/>
              <a:gd name="connsiteX18" fmla="*/ 470516 w 1482820"/>
              <a:gd name="connsiteY18" fmla="*/ 958789 h 985422"/>
              <a:gd name="connsiteX19" fmla="*/ 506027 w 1482820"/>
              <a:gd name="connsiteY19" fmla="*/ 967666 h 985422"/>
              <a:gd name="connsiteX20" fmla="*/ 568171 w 1482820"/>
              <a:gd name="connsiteY20" fmla="*/ 985422 h 985422"/>
              <a:gd name="connsiteX21" fmla="*/ 994299 w 1482820"/>
              <a:gd name="connsiteY21" fmla="*/ 976544 h 985422"/>
              <a:gd name="connsiteX22" fmla="*/ 1056443 w 1482820"/>
              <a:gd name="connsiteY22" fmla="*/ 941033 h 985422"/>
              <a:gd name="connsiteX23" fmla="*/ 1083076 w 1482820"/>
              <a:gd name="connsiteY23" fmla="*/ 923278 h 985422"/>
              <a:gd name="connsiteX24" fmla="*/ 1136342 w 1482820"/>
              <a:gd name="connsiteY24" fmla="*/ 870012 h 985422"/>
              <a:gd name="connsiteX25" fmla="*/ 1145219 w 1482820"/>
              <a:gd name="connsiteY25" fmla="*/ 843379 h 985422"/>
              <a:gd name="connsiteX26" fmla="*/ 1180730 w 1482820"/>
              <a:gd name="connsiteY26" fmla="*/ 807868 h 985422"/>
              <a:gd name="connsiteX27" fmla="*/ 1216241 w 1482820"/>
              <a:gd name="connsiteY27" fmla="*/ 763480 h 985422"/>
              <a:gd name="connsiteX28" fmla="*/ 1233996 w 1482820"/>
              <a:gd name="connsiteY28" fmla="*/ 727969 h 985422"/>
              <a:gd name="connsiteX29" fmla="*/ 1251751 w 1482820"/>
              <a:gd name="connsiteY29" fmla="*/ 701336 h 985422"/>
              <a:gd name="connsiteX30" fmla="*/ 1296140 w 1482820"/>
              <a:gd name="connsiteY30" fmla="*/ 630315 h 985422"/>
              <a:gd name="connsiteX31" fmla="*/ 1331650 w 1482820"/>
              <a:gd name="connsiteY31" fmla="*/ 577049 h 985422"/>
              <a:gd name="connsiteX32" fmla="*/ 1349406 w 1482820"/>
              <a:gd name="connsiteY32" fmla="*/ 523783 h 985422"/>
              <a:gd name="connsiteX33" fmla="*/ 1367161 w 1482820"/>
              <a:gd name="connsiteY33" fmla="*/ 461639 h 985422"/>
              <a:gd name="connsiteX34" fmla="*/ 1384916 w 1482820"/>
              <a:gd name="connsiteY34" fmla="*/ 408373 h 985422"/>
              <a:gd name="connsiteX35" fmla="*/ 1393794 w 1482820"/>
              <a:gd name="connsiteY35" fmla="*/ 381740 h 985422"/>
              <a:gd name="connsiteX36" fmla="*/ 1411549 w 1482820"/>
              <a:gd name="connsiteY36" fmla="*/ 248575 h 985422"/>
              <a:gd name="connsiteX37" fmla="*/ 1420427 w 1482820"/>
              <a:gd name="connsiteY37" fmla="*/ 221942 h 985422"/>
              <a:gd name="connsiteX38" fmla="*/ 1429305 w 1482820"/>
              <a:gd name="connsiteY38" fmla="*/ 186431 h 985422"/>
              <a:gd name="connsiteX39" fmla="*/ 1438182 w 1482820"/>
              <a:gd name="connsiteY39" fmla="*/ 159798 h 985422"/>
              <a:gd name="connsiteX40" fmla="*/ 1447060 w 1482820"/>
              <a:gd name="connsiteY40" fmla="*/ 115410 h 985422"/>
              <a:gd name="connsiteX41" fmla="*/ 1464815 w 1482820"/>
              <a:gd name="connsiteY41" fmla="*/ 88777 h 985422"/>
              <a:gd name="connsiteX42" fmla="*/ 1482571 w 1482820"/>
              <a:gd name="connsiteY42" fmla="*/ 0 h 9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2820" h="985422">
                <a:moveTo>
                  <a:pt x="0" y="88777"/>
                </a:moveTo>
                <a:cubicBezTo>
                  <a:pt x="3199" y="149556"/>
                  <a:pt x="4833" y="257400"/>
                  <a:pt x="17755" y="328474"/>
                </a:cubicBezTo>
                <a:cubicBezTo>
                  <a:pt x="19429" y="337681"/>
                  <a:pt x="24363" y="346029"/>
                  <a:pt x="26633" y="355107"/>
                </a:cubicBezTo>
                <a:cubicBezTo>
                  <a:pt x="30293" y="369745"/>
                  <a:pt x="31851" y="384856"/>
                  <a:pt x="35511" y="399495"/>
                </a:cubicBezTo>
                <a:cubicBezTo>
                  <a:pt x="37781" y="408574"/>
                  <a:pt x="42118" y="417050"/>
                  <a:pt x="44388" y="426129"/>
                </a:cubicBezTo>
                <a:cubicBezTo>
                  <a:pt x="48048" y="440768"/>
                  <a:pt x="49296" y="455960"/>
                  <a:pt x="53266" y="470517"/>
                </a:cubicBezTo>
                <a:cubicBezTo>
                  <a:pt x="58190" y="488573"/>
                  <a:pt x="67944" y="505322"/>
                  <a:pt x="71021" y="523783"/>
                </a:cubicBezTo>
                <a:cubicBezTo>
                  <a:pt x="74431" y="544244"/>
                  <a:pt x="77849" y="581826"/>
                  <a:pt x="88777" y="603682"/>
                </a:cubicBezTo>
                <a:cubicBezTo>
                  <a:pt x="93549" y="613225"/>
                  <a:pt x="102199" y="620565"/>
                  <a:pt x="106532" y="630315"/>
                </a:cubicBezTo>
                <a:cubicBezTo>
                  <a:pt x="114133" y="647418"/>
                  <a:pt x="118369" y="665826"/>
                  <a:pt x="124287" y="683581"/>
                </a:cubicBezTo>
                <a:cubicBezTo>
                  <a:pt x="127246" y="692459"/>
                  <a:pt x="126548" y="703597"/>
                  <a:pt x="133165" y="710214"/>
                </a:cubicBezTo>
                <a:lnTo>
                  <a:pt x="186431" y="763480"/>
                </a:lnTo>
                <a:cubicBezTo>
                  <a:pt x="195309" y="772358"/>
                  <a:pt x="206100" y="779667"/>
                  <a:pt x="213064" y="790113"/>
                </a:cubicBezTo>
                <a:cubicBezTo>
                  <a:pt x="218982" y="798991"/>
                  <a:pt x="223793" y="808716"/>
                  <a:pt x="230819" y="816746"/>
                </a:cubicBezTo>
                <a:cubicBezTo>
                  <a:pt x="244598" y="832494"/>
                  <a:pt x="255357" y="854517"/>
                  <a:pt x="275208" y="861134"/>
                </a:cubicBezTo>
                <a:cubicBezTo>
                  <a:pt x="303336" y="870510"/>
                  <a:pt x="303891" y="868100"/>
                  <a:pt x="328474" y="887767"/>
                </a:cubicBezTo>
                <a:cubicBezTo>
                  <a:pt x="347069" y="902643"/>
                  <a:pt x="347811" y="914169"/>
                  <a:pt x="372862" y="923278"/>
                </a:cubicBezTo>
                <a:cubicBezTo>
                  <a:pt x="395795" y="931617"/>
                  <a:pt x="443883" y="941033"/>
                  <a:pt x="443883" y="941033"/>
                </a:cubicBezTo>
                <a:cubicBezTo>
                  <a:pt x="452761" y="946952"/>
                  <a:pt x="460709" y="954586"/>
                  <a:pt x="470516" y="958789"/>
                </a:cubicBezTo>
                <a:cubicBezTo>
                  <a:pt x="481731" y="963595"/>
                  <a:pt x="494295" y="964314"/>
                  <a:pt x="506027" y="967666"/>
                </a:cubicBezTo>
                <a:cubicBezTo>
                  <a:pt x="595220" y="993149"/>
                  <a:pt x="457105" y="957655"/>
                  <a:pt x="568171" y="985422"/>
                </a:cubicBezTo>
                <a:lnTo>
                  <a:pt x="994299" y="976544"/>
                </a:lnTo>
                <a:cubicBezTo>
                  <a:pt x="1036483" y="974921"/>
                  <a:pt x="1026849" y="965695"/>
                  <a:pt x="1056443" y="941033"/>
                </a:cubicBezTo>
                <a:cubicBezTo>
                  <a:pt x="1064640" y="934203"/>
                  <a:pt x="1075101" y="930366"/>
                  <a:pt x="1083076" y="923278"/>
                </a:cubicBezTo>
                <a:cubicBezTo>
                  <a:pt x="1101843" y="906596"/>
                  <a:pt x="1136342" y="870012"/>
                  <a:pt x="1136342" y="870012"/>
                </a:cubicBezTo>
                <a:cubicBezTo>
                  <a:pt x="1139301" y="861134"/>
                  <a:pt x="1139780" y="850994"/>
                  <a:pt x="1145219" y="843379"/>
                </a:cubicBezTo>
                <a:cubicBezTo>
                  <a:pt x="1154949" y="829757"/>
                  <a:pt x="1180730" y="807868"/>
                  <a:pt x="1180730" y="807868"/>
                </a:cubicBezTo>
                <a:cubicBezTo>
                  <a:pt x="1201928" y="744277"/>
                  <a:pt x="1171622" y="817023"/>
                  <a:pt x="1216241" y="763480"/>
                </a:cubicBezTo>
                <a:cubicBezTo>
                  <a:pt x="1224713" y="753313"/>
                  <a:pt x="1227430" y="739459"/>
                  <a:pt x="1233996" y="727969"/>
                </a:cubicBezTo>
                <a:cubicBezTo>
                  <a:pt x="1239289" y="718705"/>
                  <a:pt x="1246096" y="710384"/>
                  <a:pt x="1251751" y="701336"/>
                </a:cubicBezTo>
                <a:cubicBezTo>
                  <a:pt x="1305270" y="615705"/>
                  <a:pt x="1255582" y="691150"/>
                  <a:pt x="1296140" y="630315"/>
                </a:cubicBezTo>
                <a:cubicBezTo>
                  <a:pt x="1325505" y="542214"/>
                  <a:pt x="1276239" y="676788"/>
                  <a:pt x="1331650" y="577049"/>
                </a:cubicBezTo>
                <a:cubicBezTo>
                  <a:pt x="1340739" y="560688"/>
                  <a:pt x="1343488" y="541538"/>
                  <a:pt x="1349406" y="523783"/>
                </a:cubicBezTo>
                <a:cubicBezTo>
                  <a:pt x="1379228" y="434317"/>
                  <a:pt x="1333734" y="573062"/>
                  <a:pt x="1367161" y="461639"/>
                </a:cubicBezTo>
                <a:cubicBezTo>
                  <a:pt x="1372539" y="443713"/>
                  <a:pt x="1378998" y="426128"/>
                  <a:pt x="1384916" y="408373"/>
                </a:cubicBezTo>
                <a:lnTo>
                  <a:pt x="1393794" y="381740"/>
                </a:lnTo>
                <a:cubicBezTo>
                  <a:pt x="1395952" y="364476"/>
                  <a:pt x="1407468" y="268978"/>
                  <a:pt x="1411549" y="248575"/>
                </a:cubicBezTo>
                <a:cubicBezTo>
                  <a:pt x="1413384" y="239399"/>
                  <a:pt x="1417856" y="230940"/>
                  <a:pt x="1420427" y="221942"/>
                </a:cubicBezTo>
                <a:cubicBezTo>
                  <a:pt x="1423779" y="210210"/>
                  <a:pt x="1425953" y="198163"/>
                  <a:pt x="1429305" y="186431"/>
                </a:cubicBezTo>
                <a:cubicBezTo>
                  <a:pt x="1431876" y="177433"/>
                  <a:pt x="1435912" y="168876"/>
                  <a:pt x="1438182" y="159798"/>
                </a:cubicBezTo>
                <a:cubicBezTo>
                  <a:pt x="1441842" y="145159"/>
                  <a:pt x="1441762" y="129538"/>
                  <a:pt x="1447060" y="115410"/>
                </a:cubicBezTo>
                <a:cubicBezTo>
                  <a:pt x="1450806" y="105420"/>
                  <a:pt x="1460482" y="98527"/>
                  <a:pt x="1464815" y="88777"/>
                </a:cubicBezTo>
                <a:cubicBezTo>
                  <a:pt x="1486314" y="40404"/>
                  <a:pt x="1482571" y="44030"/>
                  <a:pt x="1482571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32BD6D41-CF65-41FC-8B4F-FDC5ABF96F8C}"/>
              </a:ext>
            </a:extLst>
          </p:cNvPr>
          <p:cNvSpPr/>
          <p:nvPr/>
        </p:nvSpPr>
        <p:spPr>
          <a:xfrm>
            <a:off x="3212479" y="1935333"/>
            <a:ext cx="489516" cy="3284738"/>
          </a:xfrm>
          <a:custGeom>
            <a:avLst/>
            <a:gdLst>
              <a:gd name="connsiteX0" fmla="*/ 489516 w 489516"/>
              <a:gd name="connsiteY0" fmla="*/ 0 h 3213717"/>
              <a:gd name="connsiteX1" fmla="*/ 480638 w 489516"/>
              <a:gd name="connsiteY1" fmla="*/ 346230 h 3213717"/>
              <a:gd name="connsiteX2" fmla="*/ 454005 w 489516"/>
              <a:gd name="connsiteY2" fmla="*/ 399496 h 3213717"/>
              <a:gd name="connsiteX3" fmla="*/ 436249 w 489516"/>
              <a:gd name="connsiteY3" fmla="*/ 452762 h 3213717"/>
              <a:gd name="connsiteX4" fmla="*/ 400739 w 489516"/>
              <a:gd name="connsiteY4" fmla="*/ 559294 h 3213717"/>
              <a:gd name="connsiteX5" fmla="*/ 382983 w 489516"/>
              <a:gd name="connsiteY5" fmla="*/ 674703 h 3213717"/>
              <a:gd name="connsiteX6" fmla="*/ 374106 w 489516"/>
              <a:gd name="connsiteY6" fmla="*/ 710214 h 3213717"/>
              <a:gd name="connsiteX7" fmla="*/ 365228 w 489516"/>
              <a:gd name="connsiteY7" fmla="*/ 781235 h 3213717"/>
              <a:gd name="connsiteX8" fmla="*/ 356350 w 489516"/>
              <a:gd name="connsiteY8" fmla="*/ 816746 h 3213717"/>
              <a:gd name="connsiteX9" fmla="*/ 347473 w 489516"/>
              <a:gd name="connsiteY9" fmla="*/ 878890 h 3213717"/>
              <a:gd name="connsiteX10" fmla="*/ 329717 w 489516"/>
              <a:gd name="connsiteY10" fmla="*/ 932156 h 3213717"/>
              <a:gd name="connsiteX11" fmla="*/ 320840 w 489516"/>
              <a:gd name="connsiteY11" fmla="*/ 958789 h 3213717"/>
              <a:gd name="connsiteX12" fmla="*/ 311962 w 489516"/>
              <a:gd name="connsiteY12" fmla="*/ 985422 h 3213717"/>
              <a:gd name="connsiteX13" fmla="*/ 294207 w 489516"/>
              <a:gd name="connsiteY13" fmla="*/ 1083076 h 3213717"/>
              <a:gd name="connsiteX14" fmla="*/ 285329 w 489516"/>
              <a:gd name="connsiteY14" fmla="*/ 1376039 h 3213717"/>
              <a:gd name="connsiteX15" fmla="*/ 276451 w 489516"/>
              <a:gd name="connsiteY15" fmla="*/ 1411550 h 3213717"/>
              <a:gd name="connsiteX16" fmla="*/ 258696 w 489516"/>
              <a:gd name="connsiteY16" fmla="*/ 1464816 h 3213717"/>
              <a:gd name="connsiteX17" fmla="*/ 249818 w 489516"/>
              <a:gd name="connsiteY17" fmla="*/ 1491449 h 3213717"/>
              <a:gd name="connsiteX18" fmla="*/ 214308 w 489516"/>
              <a:gd name="connsiteY18" fmla="*/ 1571348 h 3213717"/>
              <a:gd name="connsiteX19" fmla="*/ 205430 w 489516"/>
              <a:gd name="connsiteY19" fmla="*/ 1624614 h 3213717"/>
              <a:gd name="connsiteX20" fmla="*/ 196552 w 489516"/>
              <a:gd name="connsiteY20" fmla="*/ 1651247 h 3213717"/>
              <a:gd name="connsiteX21" fmla="*/ 187675 w 489516"/>
              <a:gd name="connsiteY21" fmla="*/ 1793290 h 3213717"/>
              <a:gd name="connsiteX22" fmla="*/ 152164 w 489516"/>
              <a:gd name="connsiteY22" fmla="*/ 1873189 h 3213717"/>
              <a:gd name="connsiteX23" fmla="*/ 134409 w 489516"/>
              <a:gd name="connsiteY23" fmla="*/ 1944210 h 3213717"/>
              <a:gd name="connsiteX24" fmla="*/ 116653 w 489516"/>
              <a:gd name="connsiteY24" fmla="*/ 2024109 h 3213717"/>
              <a:gd name="connsiteX25" fmla="*/ 107776 w 489516"/>
              <a:gd name="connsiteY25" fmla="*/ 2059620 h 3213717"/>
              <a:gd name="connsiteX26" fmla="*/ 90020 w 489516"/>
              <a:gd name="connsiteY26" fmla="*/ 2139519 h 3213717"/>
              <a:gd name="connsiteX27" fmla="*/ 81143 w 489516"/>
              <a:gd name="connsiteY27" fmla="*/ 2219418 h 3213717"/>
              <a:gd name="connsiteX28" fmla="*/ 72265 w 489516"/>
              <a:gd name="connsiteY28" fmla="*/ 2254929 h 3213717"/>
              <a:gd name="connsiteX29" fmla="*/ 63387 w 489516"/>
              <a:gd name="connsiteY29" fmla="*/ 2370338 h 3213717"/>
              <a:gd name="connsiteX30" fmla="*/ 36754 w 489516"/>
              <a:gd name="connsiteY30" fmla="*/ 2450237 h 3213717"/>
              <a:gd name="connsiteX31" fmla="*/ 27877 w 489516"/>
              <a:gd name="connsiteY31" fmla="*/ 2485748 h 3213717"/>
              <a:gd name="connsiteX32" fmla="*/ 18999 w 489516"/>
              <a:gd name="connsiteY32" fmla="*/ 2530136 h 3213717"/>
              <a:gd name="connsiteX33" fmla="*/ 1244 w 489516"/>
              <a:gd name="connsiteY33" fmla="*/ 2592280 h 3213717"/>
              <a:gd name="connsiteX34" fmla="*/ 1244 w 489516"/>
              <a:gd name="connsiteY34" fmla="*/ 3213717 h 321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9516" h="3213717">
                <a:moveTo>
                  <a:pt x="489516" y="0"/>
                </a:moveTo>
                <a:cubicBezTo>
                  <a:pt x="486557" y="115410"/>
                  <a:pt x="486129" y="230913"/>
                  <a:pt x="480638" y="346230"/>
                </a:cubicBezTo>
                <a:cubicBezTo>
                  <a:pt x="479343" y="373424"/>
                  <a:pt x="464458" y="375977"/>
                  <a:pt x="454005" y="399496"/>
                </a:cubicBezTo>
                <a:cubicBezTo>
                  <a:pt x="446404" y="416599"/>
                  <a:pt x="439919" y="434410"/>
                  <a:pt x="436249" y="452762"/>
                </a:cubicBezTo>
                <a:cubicBezTo>
                  <a:pt x="416853" y="549745"/>
                  <a:pt x="439832" y="520198"/>
                  <a:pt x="400739" y="559294"/>
                </a:cubicBezTo>
                <a:cubicBezTo>
                  <a:pt x="380707" y="639416"/>
                  <a:pt x="403430" y="541792"/>
                  <a:pt x="382983" y="674703"/>
                </a:cubicBezTo>
                <a:cubicBezTo>
                  <a:pt x="381128" y="686762"/>
                  <a:pt x="376112" y="698179"/>
                  <a:pt x="374106" y="710214"/>
                </a:cubicBezTo>
                <a:cubicBezTo>
                  <a:pt x="370184" y="733747"/>
                  <a:pt x="369150" y="757702"/>
                  <a:pt x="365228" y="781235"/>
                </a:cubicBezTo>
                <a:cubicBezTo>
                  <a:pt x="363222" y="793270"/>
                  <a:pt x="358533" y="804741"/>
                  <a:pt x="356350" y="816746"/>
                </a:cubicBezTo>
                <a:cubicBezTo>
                  <a:pt x="352607" y="837333"/>
                  <a:pt x="352178" y="858501"/>
                  <a:pt x="347473" y="878890"/>
                </a:cubicBezTo>
                <a:cubicBezTo>
                  <a:pt x="343265" y="897127"/>
                  <a:pt x="335635" y="914401"/>
                  <a:pt x="329717" y="932156"/>
                </a:cubicBezTo>
                <a:lnTo>
                  <a:pt x="320840" y="958789"/>
                </a:lnTo>
                <a:cubicBezTo>
                  <a:pt x="317881" y="967667"/>
                  <a:pt x="313500" y="976191"/>
                  <a:pt x="311962" y="985422"/>
                </a:cubicBezTo>
                <a:cubicBezTo>
                  <a:pt x="300603" y="1053572"/>
                  <a:pt x="306614" y="1021037"/>
                  <a:pt x="294207" y="1083076"/>
                </a:cubicBezTo>
                <a:cubicBezTo>
                  <a:pt x="291248" y="1180730"/>
                  <a:pt x="290603" y="1278482"/>
                  <a:pt x="285329" y="1376039"/>
                </a:cubicBezTo>
                <a:cubicBezTo>
                  <a:pt x="284670" y="1388223"/>
                  <a:pt x="279957" y="1399863"/>
                  <a:pt x="276451" y="1411550"/>
                </a:cubicBezTo>
                <a:cubicBezTo>
                  <a:pt x="271073" y="1429476"/>
                  <a:pt x="264614" y="1447061"/>
                  <a:pt x="258696" y="1464816"/>
                </a:cubicBezTo>
                <a:cubicBezTo>
                  <a:pt x="255737" y="1473694"/>
                  <a:pt x="254003" y="1483079"/>
                  <a:pt x="249818" y="1491449"/>
                </a:cubicBezTo>
                <a:cubicBezTo>
                  <a:pt x="224936" y="1541213"/>
                  <a:pt x="236978" y="1514672"/>
                  <a:pt x="214308" y="1571348"/>
                </a:cubicBezTo>
                <a:cubicBezTo>
                  <a:pt x="211349" y="1589103"/>
                  <a:pt x="209335" y="1607042"/>
                  <a:pt x="205430" y="1624614"/>
                </a:cubicBezTo>
                <a:cubicBezTo>
                  <a:pt x="203400" y="1633749"/>
                  <a:pt x="197532" y="1641940"/>
                  <a:pt x="196552" y="1651247"/>
                </a:cubicBezTo>
                <a:cubicBezTo>
                  <a:pt x="191586" y="1698426"/>
                  <a:pt x="194384" y="1746327"/>
                  <a:pt x="187675" y="1793290"/>
                </a:cubicBezTo>
                <a:cubicBezTo>
                  <a:pt x="183019" y="1825879"/>
                  <a:pt x="162084" y="1843428"/>
                  <a:pt x="152164" y="1873189"/>
                </a:cubicBezTo>
                <a:cubicBezTo>
                  <a:pt x="144447" y="1896339"/>
                  <a:pt x="140327" y="1920536"/>
                  <a:pt x="134409" y="1944210"/>
                </a:cubicBezTo>
                <a:cubicBezTo>
                  <a:pt x="112762" y="2030799"/>
                  <a:pt x="139190" y="1922693"/>
                  <a:pt x="116653" y="2024109"/>
                </a:cubicBezTo>
                <a:cubicBezTo>
                  <a:pt x="114006" y="2036020"/>
                  <a:pt x="110423" y="2047709"/>
                  <a:pt x="107776" y="2059620"/>
                </a:cubicBezTo>
                <a:cubicBezTo>
                  <a:pt x="85245" y="2161009"/>
                  <a:pt x="111662" y="2052952"/>
                  <a:pt x="90020" y="2139519"/>
                </a:cubicBezTo>
                <a:cubicBezTo>
                  <a:pt x="87061" y="2166152"/>
                  <a:pt x="85218" y="2192933"/>
                  <a:pt x="81143" y="2219418"/>
                </a:cubicBezTo>
                <a:cubicBezTo>
                  <a:pt x="79288" y="2231477"/>
                  <a:pt x="73691" y="2242811"/>
                  <a:pt x="72265" y="2254929"/>
                </a:cubicBezTo>
                <a:cubicBezTo>
                  <a:pt x="67757" y="2293248"/>
                  <a:pt x="69405" y="2332227"/>
                  <a:pt x="63387" y="2370338"/>
                </a:cubicBezTo>
                <a:cubicBezTo>
                  <a:pt x="59578" y="2394462"/>
                  <a:pt x="43098" y="2424859"/>
                  <a:pt x="36754" y="2450237"/>
                </a:cubicBezTo>
                <a:cubicBezTo>
                  <a:pt x="33795" y="2462074"/>
                  <a:pt x="30524" y="2473837"/>
                  <a:pt x="27877" y="2485748"/>
                </a:cubicBezTo>
                <a:cubicBezTo>
                  <a:pt x="24604" y="2500478"/>
                  <a:pt x="22659" y="2515498"/>
                  <a:pt x="18999" y="2530136"/>
                </a:cubicBezTo>
                <a:cubicBezTo>
                  <a:pt x="14629" y="2547613"/>
                  <a:pt x="1481" y="2574720"/>
                  <a:pt x="1244" y="2592280"/>
                </a:cubicBezTo>
                <a:cubicBezTo>
                  <a:pt x="-1555" y="2799407"/>
                  <a:pt x="1244" y="3006571"/>
                  <a:pt x="1244" y="3213717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A8D955D3-E583-47D2-AC45-FD73896DFC89}"/>
              </a:ext>
            </a:extLst>
          </p:cNvPr>
          <p:cNvSpPr/>
          <p:nvPr/>
        </p:nvSpPr>
        <p:spPr>
          <a:xfrm>
            <a:off x="10250175" y="1020932"/>
            <a:ext cx="1583759" cy="4802819"/>
          </a:xfrm>
          <a:custGeom>
            <a:avLst/>
            <a:gdLst>
              <a:gd name="connsiteX0" fmla="*/ 926811 w 1583759"/>
              <a:gd name="connsiteY0" fmla="*/ 0 h 4802819"/>
              <a:gd name="connsiteX1" fmla="*/ 864667 w 1583759"/>
              <a:gd name="connsiteY1" fmla="*/ 53266 h 4802819"/>
              <a:gd name="connsiteX2" fmla="*/ 838034 w 1583759"/>
              <a:gd name="connsiteY2" fmla="*/ 71021 h 4802819"/>
              <a:gd name="connsiteX3" fmla="*/ 820279 w 1583759"/>
              <a:gd name="connsiteY3" fmla="*/ 88777 h 4802819"/>
              <a:gd name="connsiteX4" fmla="*/ 793646 w 1583759"/>
              <a:gd name="connsiteY4" fmla="*/ 106532 h 4802819"/>
              <a:gd name="connsiteX5" fmla="*/ 731502 w 1583759"/>
              <a:gd name="connsiteY5" fmla="*/ 168676 h 4802819"/>
              <a:gd name="connsiteX6" fmla="*/ 695992 w 1583759"/>
              <a:gd name="connsiteY6" fmla="*/ 195309 h 4802819"/>
              <a:gd name="connsiteX7" fmla="*/ 633848 w 1583759"/>
              <a:gd name="connsiteY7" fmla="*/ 266330 h 4802819"/>
              <a:gd name="connsiteX8" fmla="*/ 580582 w 1583759"/>
              <a:gd name="connsiteY8" fmla="*/ 301841 h 4802819"/>
              <a:gd name="connsiteX9" fmla="*/ 545071 w 1583759"/>
              <a:gd name="connsiteY9" fmla="*/ 346229 h 4802819"/>
              <a:gd name="connsiteX10" fmla="*/ 491805 w 1583759"/>
              <a:gd name="connsiteY10" fmla="*/ 381740 h 4802819"/>
              <a:gd name="connsiteX11" fmla="*/ 456295 w 1583759"/>
              <a:gd name="connsiteY11" fmla="*/ 426128 h 4802819"/>
              <a:gd name="connsiteX12" fmla="*/ 411906 w 1583759"/>
              <a:gd name="connsiteY12" fmla="*/ 470517 h 4802819"/>
              <a:gd name="connsiteX13" fmla="*/ 394151 w 1583759"/>
              <a:gd name="connsiteY13" fmla="*/ 497150 h 4802819"/>
              <a:gd name="connsiteX14" fmla="*/ 367518 w 1583759"/>
              <a:gd name="connsiteY14" fmla="*/ 514905 h 4802819"/>
              <a:gd name="connsiteX15" fmla="*/ 340885 w 1583759"/>
              <a:gd name="connsiteY15" fmla="*/ 568171 h 4802819"/>
              <a:gd name="connsiteX16" fmla="*/ 314252 w 1583759"/>
              <a:gd name="connsiteY16" fmla="*/ 612559 h 4802819"/>
              <a:gd name="connsiteX17" fmla="*/ 269863 w 1583759"/>
              <a:gd name="connsiteY17" fmla="*/ 665825 h 4802819"/>
              <a:gd name="connsiteX18" fmla="*/ 260986 w 1583759"/>
              <a:gd name="connsiteY18" fmla="*/ 692458 h 4802819"/>
              <a:gd name="connsiteX19" fmla="*/ 216597 w 1583759"/>
              <a:gd name="connsiteY19" fmla="*/ 727969 h 4802819"/>
              <a:gd name="connsiteX20" fmla="*/ 172209 w 1583759"/>
              <a:gd name="connsiteY20" fmla="*/ 790113 h 4802819"/>
              <a:gd name="connsiteX21" fmla="*/ 136698 w 1583759"/>
              <a:gd name="connsiteY21" fmla="*/ 843379 h 4802819"/>
              <a:gd name="connsiteX22" fmla="*/ 118943 w 1583759"/>
              <a:gd name="connsiteY22" fmla="*/ 870012 h 4802819"/>
              <a:gd name="connsiteX23" fmla="*/ 101188 w 1583759"/>
              <a:gd name="connsiteY23" fmla="*/ 896645 h 4802819"/>
              <a:gd name="connsiteX24" fmla="*/ 74555 w 1583759"/>
              <a:gd name="connsiteY24" fmla="*/ 958788 h 4802819"/>
              <a:gd name="connsiteX25" fmla="*/ 56799 w 1583759"/>
              <a:gd name="connsiteY25" fmla="*/ 1020932 h 4802819"/>
              <a:gd name="connsiteX26" fmla="*/ 39044 w 1583759"/>
              <a:gd name="connsiteY26" fmla="*/ 1074198 h 4802819"/>
              <a:gd name="connsiteX27" fmla="*/ 21289 w 1583759"/>
              <a:gd name="connsiteY27" fmla="*/ 1127464 h 4802819"/>
              <a:gd name="connsiteX28" fmla="*/ 12411 w 1583759"/>
              <a:gd name="connsiteY28" fmla="*/ 1154097 h 4802819"/>
              <a:gd name="connsiteX29" fmla="*/ 12411 w 1583759"/>
              <a:gd name="connsiteY29" fmla="*/ 1482571 h 4802819"/>
              <a:gd name="connsiteX30" fmla="*/ 21289 w 1583759"/>
              <a:gd name="connsiteY30" fmla="*/ 1509204 h 4802819"/>
              <a:gd name="connsiteX31" fmla="*/ 47922 w 1583759"/>
              <a:gd name="connsiteY31" fmla="*/ 1633491 h 4802819"/>
              <a:gd name="connsiteX32" fmla="*/ 74555 w 1583759"/>
              <a:gd name="connsiteY32" fmla="*/ 1695635 h 4802819"/>
              <a:gd name="connsiteX33" fmla="*/ 92310 w 1583759"/>
              <a:gd name="connsiteY33" fmla="*/ 1731146 h 4802819"/>
              <a:gd name="connsiteX34" fmla="*/ 110065 w 1583759"/>
              <a:gd name="connsiteY34" fmla="*/ 1793289 h 4802819"/>
              <a:gd name="connsiteX35" fmla="*/ 127821 w 1583759"/>
              <a:gd name="connsiteY35" fmla="*/ 1811045 h 4802819"/>
              <a:gd name="connsiteX36" fmla="*/ 145576 w 1583759"/>
              <a:gd name="connsiteY36" fmla="*/ 1890944 h 4802819"/>
              <a:gd name="connsiteX37" fmla="*/ 154454 w 1583759"/>
              <a:gd name="connsiteY37" fmla="*/ 1917577 h 4802819"/>
              <a:gd name="connsiteX38" fmla="*/ 172209 w 1583759"/>
              <a:gd name="connsiteY38" fmla="*/ 2024109 h 4802819"/>
              <a:gd name="connsiteX39" fmla="*/ 181087 w 1583759"/>
              <a:gd name="connsiteY39" fmla="*/ 2050742 h 4802819"/>
              <a:gd name="connsiteX40" fmla="*/ 198842 w 1583759"/>
              <a:gd name="connsiteY40" fmla="*/ 2237173 h 4802819"/>
              <a:gd name="connsiteX41" fmla="*/ 225475 w 1583759"/>
              <a:gd name="connsiteY41" fmla="*/ 2317072 h 4802819"/>
              <a:gd name="connsiteX42" fmla="*/ 234353 w 1583759"/>
              <a:gd name="connsiteY42" fmla="*/ 2343705 h 4802819"/>
              <a:gd name="connsiteX43" fmla="*/ 252108 w 1583759"/>
              <a:gd name="connsiteY43" fmla="*/ 2432482 h 4802819"/>
              <a:gd name="connsiteX44" fmla="*/ 260986 w 1583759"/>
              <a:gd name="connsiteY44" fmla="*/ 2459115 h 4802819"/>
              <a:gd name="connsiteX45" fmla="*/ 269863 w 1583759"/>
              <a:gd name="connsiteY45" fmla="*/ 2503503 h 4802819"/>
              <a:gd name="connsiteX46" fmla="*/ 278741 w 1583759"/>
              <a:gd name="connsiteY46" fmla="*/ 2530136 h 4802819"/>
              <a:gd name="connsiteX47" fmla="*/ 287619 w 1583759"/>
              <a:gd name="connsiteY47" fmla="*/ 2565647 h 4802819"/>
              <a:gd name="connsiteX48" fmla="*/ 305374 w 1583759"/>
              <a:gd name="connsiteY48" fmla="*/ 2601157 h 4802819"/>
              <a:gd name="connsiteX49" fmla="*/ 340885 w 1583759"/>
              <a:gd name="connsiteY49" fmla="*/ 2698812 h 4802819"/>
              <a:gd name="connsiteX50" fmla="*/ 349763 w 1583759"/>
              <a:gd name="connsiteY50" fmla="*/ 2752078 h 4802819"/>
              <a:gd name="connsiteX51" fmla="*/ 376396 w 1583759"/>
              <a:gd name="connsiteY51" fmla="*/ 2831977 h 4802819"/>
              <a:gd name="connsiteX52" fmla="*/ 385273 w 1583759"/>
              <a:gd name="connsiteY52" fmla="*/ 2858610 h 4802819"/>
              <a:gd name="connsiteX53" fmla="*/ 403029 w 1583759"/>
              <a:gd name="connsiteY53" fmla="*/ 2929631 h 4802819"/>
              <a:gd name="connsiteX54" fmla="*/ 420784 w 1583759"/>
              <a:gd name="connsiteY54" fmla="*/ 3009530 h 4802819"/>
              <a:gd name="connsiteX55" fmla="*/ 438539 w 1583759"/>
              <a:gd name="connsiteY55" fmla="*/ 3071674 h 4802819"/>
              <a:gd name="connsiteX56" fmla="*/ 456295 w 1583759"/>
              <a:gd name="connsiteY56" fmla="*/ 3089429 h 4802819"/>
              <a:gd name="connsiteX57" fmla="*/ 474050 w 1583759"/>
              <a:gd name="connsiteY57" fmla="*/ 3124940 h 4802819"/>
              <a:gd name="connsiteX58" fmla="*/ 491805 w 1583759"/>
              <a:gd name="connsiteY58" fmla="*/ 3178206 h 4802819"/>
              <a:gd name="connsiteX59" fmla="*/ 509561 w 1583759"/>
              <a:gd name="connsiteY59" fmla="*/ 3204839 h 4802819"/>
              <a:gd name="connsiteX60" fmla="*/ 527316 w 1583759"/>
              <a:gd name="connsiteY60" fmla="*/ 3240350 h 4802819"/>
              <a:gd name="connsiteX61" fmla="*/ 553949 w 1583759"/>
              <a:gd name="connsiteY61" fmla="*/ 3275860 h 4802819"/>
              <a:gd name="connsiteX62" fmla="*/ 571704 w 1583759"/>
              <a:gd name="connsiteY62" fmla="*/ 3302493 h 4802819"/>
              <a:gd name="connsiteX63" fmla="*/ 580582 w 1583759"/>
              <a:gd name="connsiteY63" fmla="*/ 3338004 h 4802819"/>
              <a:gd name="connsiteX64" fmla="*/ 598337 w 1583759"/>
              <a:gd name="connsiteY64" fmla="*/ 3364637 h 4802819"/>
              <a:gd name="connsiteX65" fmla="*/ 616093 w 1583759"/>
              <a:gd name="connsiteY65" fmla="*/ 3400148 h 4802819"/>
              <a:gd name="connsiteX66" fmla="*/ 651603 w 1583759"/>
              <a:gd name="connsiteY66" fmla="*/ 3453414 h 4802819"/>
              <a:gd name="connsiteX67" fmla="*/ 669359 w 1583759"/>
              <a:gd name="connsiteY67" fmla="*/ 3488924 h 4802819"/>
              <a:gd name="connsiteX68" fmla="*/ 687114 w 1583759"/>
              <a:gd name="connsiteY68" fmla="*/ 3515557 h 4802819"/>
              <a:gd name="connsiteX69" fmla="*/ 695992 w 1583759"/>
              <a:gd name="connsiteY69" fmla="*/ 3542190 h 4802819"/>
              <a:gd name="connsiteX70" fmla="*/ 731502 w 1583759"/>
              <a:gd name="connsiteY70" fmla="*/ 3586579 h 4802819"/>
              <a:gd name="connsiteX71" fmla="*/ 758135 w 1583759"/>
              <a:gd name="connsiteY71" fmla="*/ 3648722 h 4802819"/>
              <a:gd name="connsiteX72" fmla="*/ 775891 w 1583759"/>
              <a:gd name="connsiteY72" fmla="*/ 3675355 h 4802819"/>
              <a:gd name="connsiteX73" fmla="*/ 784768 w 1583759"/>
              <a:gd name="connsiteY73" fmla="*/ 3701988 h 4802819"/>
              <a:gd name="connsiteX74" fmla="*/ 802524 w 1583759"/>
              <a:gd name="connsiteY74" fmla="*/ 3728621 h 4802819"/>
              <a:gd name="connsiteX75" fmla="*/ 811401 w 1583759"/>
              <a:gd name="connsiteY75" fmla="*/ 3764132 h 4802819"/>
              <a:gd name="connsiteX76" fmla="*/ 846912 w 1583759"/>
              <a:gd name="connsiteY76" fmla="*/ 3817398 h 4802819"/>
              <a:gd name="connsiteX77" fmla="*/ 864667 w 1583759"/>
              <a:gd name="connsiteY77" fmla="*/ 3844031 h 4802819"/>
              <a:gd name="connsiteX78" fmla="*/ 900178 w 1583759"/>
              <a:gd name="connsiteY78" fmla="*/ 3906175 h 4802819"/>
              <a:gd name="connsiteX79" fmla="*/ 926811 w 1583759"/>
              <a:gd name="connsiteY79" fmla="*/ 3941685 h 4802819"/>
              <a:gd name="connsiteX80" fmla="*/ 953444 w 1583759"/>
              <a:gd name="connsiteY80" fmla="*/ 3959441 h 4802819"/>
              <a:gd name="connsiteX81" fmla="*/ 997832 w 1583759"/>
              <a:gd name="connsiteY81" fmla="*/ 4021585 h 4802819"/>
              <a:gd name="connsiteX82" fmla="*/ 1042221 w 1583759"/>
              <a:gd name="connsiteY82" fmla="*/ 4074851 h 4802819"/>
              <a:gd name="connsiteX83" fmla="*/ 1051098 w 1583759"/>
              <a:gd name="connsiteY83" fmla="*/ 4101484 h 4802819"/>
              <a:gd name="connsiteX84" fmla="*/ 1068854 w 1583759"/>
              <a:gd name="connsiteY84" fmla="*/ 4119239 h 4802819"/>
              <a:gd name="connsiteX85" fmla="*/ 1104364 w 1583759"/>
              <a:gd name="connsiteY85" fmla="*/ 4208016 h 4802819"/>
              <a:gd name="connsiteX86" fmla="*/ 1139875 w 1583759"/>
              <a:gd name="connsiteY86" fmla="*/ 4279037 h 4802819"/>
              <a:gd name="connsiteX87" fmla="*/ 1157630 w 1583759"/>
              <a:gd name="connsiteY87" fmla="*/ 4305670 h 4802819"/>
              <a:gd name="connsiteX88" fmla="*/ 1193141 w 1583759"/>
              <a:gd name="connsiteY88" fmla="*/ 4367814 h 4802819"/>
              <a:gd name="connsiteX89" fmla="*/ 1228652 w 1583759"/>
              <a:gd name="connsiteY89" fmla="*/ 4421080 h 4802819"/>
              <a:gd name="connsiteX90" fmla="*/ 1246407 w 1583759"/>
              <a:gd name="connsiteY90" fmla="*/ 4456590 h 4802819"/>
              <a:gd name="connsiteX91" fmla="*/ 1290796 w 1583759"/>
              <a:gd name="connsiteY91" fmla="*/ 4500979 h 4802819"/>
              <a:gd name="connsiteX92" fmla="*/ 1335184 w 1583759"/>
              <a:gd name="connsiteY92" fmla="*/ 4554245 h 4802819"/>
              <a:gd name="connsiteX93" fmla="*/ 1361817 w 1583759"/>
              <a:gd name="connsiteY93" fmla="*/ 4572000 h 4802819"/>
              <a:gd name="connsiteX94" fmla="*/ 1397328 w 1583759"/>
              <a:gd name="connsiteY94" fmla="*/ 4607511 h 4802819"/>
              <a:gd name="connsiteX95" fmla="*/ 1450594 w 1583759"/>
              <a:gd name="connsiteY95" fmla="*/ 4651899 h 4802819"/>
              <a:gd name="connsiteX96" fmla="*/ 1468349 w 1583759"/>
              <a:gd name="connsiteY96" fmla="*/ 4678532 h 4802819"/>
              <a:gd name="connsiteX97" fmla="*/ 1512737 w 1583759"/>
              <a:gd name="connsiteY97" fmla="*/ 4714043 h 4802819"/>
              <a:gd name="connsiteX98" fmla="*/ 1548248 w 1583759"/>
              <a:gd name="connsiteY98" fmla="*/ 4767309 h 4802819"/>
              <a:gd name="connsiteX99" fmla="*/ 1583759 w 1583759"/>
              <a:gd name="connsiteY99" fmla="*/ 4802819 h 48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583759" h="4802819">
                <a:moveTo>
                  <a:pt x="926811" y="0"/>
                </a:moveTo>
                <a:cubicBezTo>
                  <a:pt x="818031" y="65268"/>
                  <a:pt x="926154" y="-8220"/>
                  <a:pt x="864667" y="53266"/>
                </a:cubicBezTo>
                <a:cubicBezTo>
                  <a:pt x="857122" y="60810"/>
                  <a:pt x="846365" y="64356"/>
                  <a:pt x="838034" y="71021"/>
                </a:cubicBezTo>
                <a:cubicBezTo>
                  <a:pt x="831498" y="76250"/>
                  <a:pt x="826815" y="83548"/>
                  <a:pt x="820279" y="88777"/>
                </a:cubicBezTo>
                <a:cubicBezTo>
                  <a:pt x="811948" y="95442"/>
                  <a:pt x="801577" y="99394"/>
                  <a:pt x="793646" y="106532"/>
                </a:cubicBezTo>
                <a:cubicBezTo>
                  <a:pt x="771871" y="126129"/>
                  <a:pt x="754938" y="151099"/>
                  <a:pt x="731502" y="168676"/>
                </a:cubicBezTo>
                <a:cubicBezTo>
                  <a:pt x="719665" y="177554"/>
                  <a:pt x="706454" y="184847"/>
                  <a:pt x="695992" y="195309"/>
                </a:cubicBezTo>
                <a:cubicBezTo>
                  <a:pt x="664284" y="227017"/>
                  <a:pt x="666163" y="241196"/>
                  <a:pt x="633848" y="266330"/>
                </a:cubicBezTo>
                <a:cubicBezTo>
                  <a:pt x="617004" y="279431"/>
                  <a:pt x="580582" y="301841"/>
                  <a:pt x="580582" y="301841"/>
                </a:cubicBezTo>
                <a:cubicBezTo>
                  <a:pt x="568932" y="319316"/>
                  <a:pt x="561940" y="333577"/>
                  <a:pt x="545071" y="346229"/>
                </a:cubicBezTo>
                <a:cubicBezTo>
                  <a:pt x="527999" y="359033"/>
                  <a:pt x="491805" y="381740"/>
                  <a:pt x="491805" y="381740"/>
                </a:cubicBezTo>
                <a:cubicBezTo>
                  <a:pt x="476595" y="427374"/>
                  <a:pt x="494088" y="393059"/>
                  <a:pt x="456295" y="426128"/>
                </a:cubicBezTo>
                <a:cubicBezTo>
                  <a:pt x="440547" y="439907"/>
                  <a:pt x="426702" y="455721"/>
                  <a:pt x="411906" y="470517"/>
                </a:cubicBezTo>
                <a:cubicBezTo>
                  <a:pt x="404361" y="478062"/>
                  <a:pt x="401696" y="489605"/>
                  <a:pt x="394151" y="497150"/>
                </a:cubicBezTo>
                <a:cubicBezTo>
                  <a:pt x="386606" y="504695"/>
                  <a:pt x="376396" y="508987"/>
                  <a:pt x="367518" y="514905"/>
                </a:cubicBezTo>
                <a:cubicBezTo>
                  <a:pt x="353829" y="555972"/>
                  <a:pt x="365470" y="528836"/>
                  <a:pt x="340885" y="568171"/>
                </a:cubicBezTo>
                <a:cubicBezTo>
                  <a:pt x="331740" y="582803"/>
                  <a:pt x="323823" y="598202"/>
                  <a:pt x="314252" y="612559"/>
                </a:cubicBezTo>
                <a:cubicBezTo>
                  <a:pt x="293147" y="644217"/>
                  <a:pt x="292114" y="643575"/>
                  <a:pt x="269863" y="665825"/>
                </a:cubicBezTo>
                <a:cubicBezTo>
                  <a:pt x="266904" y="674703"/>
                  <a:pt x="265801" y="684434"/>
                  <a:pt x="260986" y="692458"/>
                </a:cubicBezTo>
                <a:cubicBezTo>
                  <a:pt x="252552" y="706514"/>
                  <a:pt x="228694" y="719904"/>
                  <a:pt x="216597" y="727969"/>
                </a:cubicBezTo>
                <a:cubicBezTo>
                  <a:pt x="194578" y="794030"/>
                  <a:pt x="228377" y="705862"/>
                  <a:pt x="172209" y="790113"/>
                </a:cubicBezTo>
                <a:lnTo>
                  <a:pt x="136698" y="843379"/>
                </a:lnTo>
                <a:lnTo>
                  <a:pt x="118943" y="870012"/>
                </a:lnTo>
                <a:lnTo>
                  <a:pt x="101188" y="896645"/>
                </a:lnTo>
                <a:cubicBezTo>
                  <a:pt x="82711" y="970549"/>
                  <a:pt x="105209" y="897480"/>
                  <a:pt x="74555" y="958788"/>
                </a:cubicBezTo>
                <a:cubicBezTo>
                  <a:pt x="67096" y="973707"/>
                  <a:pt x="61066" y="1006708"/>
                  <a:pt x="56799" y="1020932"/>
                </a:cubicBezTo>
                <a:cubicBezTo>
                  <a:pt x="51421" y="1038858"/>
                  <a:pt x="44962" y="1056443"/>
                  <a:pt x="39044" y="1074198"/>
                </a:cubicBezTo>
                <a:lnTo>
                  <a:pt x="21289" y="1127464"/>
                </a:lnTo>
                <a:lnTo>
                  <a:pt x="12411" y="1154097"/>
                </a:lnTo>
                <a:cubicBezTo>
                  <a:pt x="-5658" y="1298645"/>
                  <a:pt x="-2544" y="1243307"/>
                  <a:pt x="12411" y="1482571"/>
                </a:cubicBezTo>
                <a:cubicBezTo>
                  <a:pt x="12995" y="1491911"/>
                  <a:pt x="18330" y="1500326"/>
                  <a:pt x="21289" y="1509204"/>
                </a:cubicBezTo>
                <a:cubicBezTo>
                  <a:pt x="26020" y="1537593"/>
                  <a:pt x="36859" y="1611364"/>
                  <a:pt x="47922" y="1633491"/>
                </a:cubicBezTo>
                <a:cubicBezTo>
                  <a:pt x="106808" y="1751266"/>
                  <a:pt x="35367" y="1604196"/>
                  <a:pt x="74555" y="1695635"/>
                </a:cubicBezTo>
                <a:cubicBezTo>
                  <a:pt x="79768" y="1707799"/>
                  <a:pt x="87663" y="1718755"/>
                  <a:pt x="92310" y="1731146"/>
                </a:cubicBezTo>
                <a:cubicBezTo>
                  <a:pt x="96176" y="1741456"/>
                  <a:pt x="102915" y="1781372"/>
                  <a:pt x="110065" y="1793289"/>
                </a:cubicBezTo>
                <a:cubicBezTo>
                  <a:pt x="114371" y="1800466"/>
                  <a:pt x="121902" y="1805126"/>
                  <a:pt x="127821" y="1811045"/>
                </a:cubicBezTo>
                <a:cubicBezTo>
                  <a:pt x="133924" y="1841562"/>
                  <a:pt x="137216" y="1861686"/>
                  <a:pt x="145576" y="1890944"/>
                </a:cubicBezTo>
                <a:cubicBezTo>
                  <a:pt x="148147" y="1899942"/>
                  <a:pt x="151495" y="1908699"/>
                  <a:pt x="154454" y="1917577"/>
                </a:cubicBezTo>
                <a:cubicBezTo>
                  <a:pt x="159465" y="1952658"/>
                  <a:pt x="163554" y="1989489"/>
                  <a:pt x="172209" y="2024109"/>
                </a:cubicBezTo>
                <a:cubicBezTo>
                  <a:pt x="174479" y="2033187"/>
                  <a:pt x="178128" y="2041864"/>
                  <a:pt x="181087" y="2050742"/>
                </a:cubicBezTo>
                <a:cubicBezTo>
                  <a:pt x="183887" y="2092744"/>
                  <a:pt x="185593" y="2184179"/>
                  <a:pt x="198842" y="2237173"/>
                </a:cubicBezTo>
                <a:cubicBezTo>
                  <a:pt x="198845" y="2237187"/>
                  <a:pt x="221034" y="2303749"/>
                  <a:pt x="225475" y="2317072"/>
                </a:cubicBezTo>
                <a:cubicBezTo>
                  <a:pt x="228434" y="2325950"/>
                  <a:pt x="232518" y="2334529"/>
                  <a:pt x="234353" y="2343705"/>
                </a:cubicBezTo>
                <a:cubicBezTo>
                  <a:pt x="240271" y="2373297"/>
                  <a:pt x="242564" y="2403852"/>
                  <a:pt x="252108" y="2432482"/>
                </a:cubicBezTo>
                <a:cubicBezTo>
                  <a:pt x="255067" y="2441360"/>
                  <a:pt x="258716" y="2450036"/>
                  <a:pt x="260986" y="2459115"/>
                </a:cubicBezTo>
                <a:cubicBezTo>
                  <a:pt x="264646" y="2473753"/>
                  <a:pt x="266203" y="2488865"/>
                  <a:pt x="269863" y="2503503"/>
                </a:cubicBezTo>
                <a:cubicBezTo>
                  <a:pt x="272133" y="2512582"/>
                  <a:pt x="276170" y="2521138"/>
                  <a:pt x="278741" y="2530136"/>
                </a:cubicBezTo>
                <a:cubicBezTo>
                  <a:pt x="282093" y="2541868"/>
                  <a:pt x="283335" y="2554223"/>
                  <a:pt x="287619" y="2565647"/>
                </a:cubicBezTo>
                <a:cubicBezTo>
                  <a:pt x="292266" y="2578038"/>
                  <a:pt x="300851" y="2588720"/>
                  <a:pt x="305374" y="2601157"/>
                </a:cubicBezTo>
                <a:cubicBezTo>
                  <a:pt x="348158" y="2718811"/>
                  <a:pt x="300355" y="2617749"/>
                  <a:pt x="340885" y="2698812"/>
                </a:cubicBezTo>
                <a:cubicBezTo>
                  <a:pt x="343844" y="2716567"/>
                  <a:pt x="345125" y="2734686"/>
                  <a:pt x="349763" y="2752078"/>
                </a:cubicBezTo>
                <a:cubicBezTo>
                  <a:pt x="356997" y="2779204"/>
                  <a:pt x="367518" y="2805344"/>
                  <a:pt x="376396" y="2831977"/>
                </a:cubicBezTo>
                <a:cubicBezTo>
                  <a:pt x="379355" y="2840855"/>
                  <a:pt x="383438" y="2849434"/>
                  <a:pt x="385273" y="2858610"/>
                </a:cubicBezTo>
                <a:cubicBezTo>
                  <a:pt x="395986" y="2912174"/>
                  <a:pt x="389379" y="2888683"/>
                  <a:pt x="403029" y="2929631"/>
                </a:cubicBezTo>
                <a:cubicBezTo>
                  <a:pt x="419048" y="3025754"/>
                  <a:pt x="403300" y="2948339"/>
                  <a:pt x="420784" y="3009530"/>
                </a:cubicBezTo>
                <a:cubicBezTo>
                  <a:pt x="422893" y="3016911"/>
                  <a:pt x="432736" y="3062003"/>
                  <a:pt x="438539" y="3071674"/>
                </a:cubicBezTo>
                <a:cubicBezTo>
                  <a:pt x="442845" y="3078851"/>
                  <a:pt x="450376" y="3083511"/>
                  <a:pt x="456295" y="3089429"/>
                </a:cubicBezTo>
                <a:cubicBezTo>
                  <a:pt x="462213" y="3101266"/>
                  <a:pt x="469135" y="3112652"/>
                  <a:pt x="474050" y="3124940"/>
                </a:cubicBezTo>
                <a:cubicBezTo>
                  <a:pt x="481001" y="3142317"/>
                  <a:pt x="481423" y="3162634"/>
                  <a:pt x="491805" y="3178206"/>
                </a:cubicBezTo>
                <a:cubicBezTo>
                  <a:pt x="497724" y="3187084"/>
                  <a:pt x="504267" y="3195575"/>
                  <a:pt x="509561" y="3204839"/>
                </a:cubicBezTo>
                <a:cubicBezTo>
                  <a:pt x="516127" y="3216329"/>
                  <a:pt x="520302" y="3229128"/>
                  <a:pt x="527316" y="3240350"/>
                </a:cubicBezTo>
                <a:cubicBezTo>
                  <a:pt x="535158" y="3252897"/>
                  <a:pt x="545349" y="3263820"/>
                  <a:pt x="553949" y="3275860"/>
                </a:cubicBezTo>
                <a:cubicBezTo>
                  <a:pt x="560151" y="3284542"/>
                  <a:pt x="565786" y="3293615"/>
                  <a:pt x="571704" y="3302493"/>
                </a:cubicBezTo>
                <a:cubicBezTo>
                  <a:pt x="574663" y="3314330"/>
                  <a:pt x="575776" y="3326789"/>
                  <a:pt x="580582" y="3338004"/>
                </a:cubicBezTo>
                <a:cubicBezTo>
                  <a:pt x="584785" y="3347811"/>
                  <a:pt x="593043" y="3355373"/>
                  <a:pt x="598337" y="3364637"/>
                </a:cubicBezTo>
                <a:cubicBezTo>
                  <a:pt x="604903" y="3376128"/>
                  <a:pt x="609284" y="3388800"/>
                  <a:pt x="616093" y="3400148"/>
                </a:cubicBezTo>
                <a:cubicBezTo>
                  <a:pt x="627072" y="3418446"/>
                  <a:pt x="642059" y="3434328"/>
                  <a:pt x="651603" y="3453414"/>
                </a:cubicBezTo>
                <a:cubicBezTo>
                  <a:pt x="657522" y="3465251"/>
                  <a:pt x="662793" y="3477434"/>
                  <a:pt x="669359" y="3488924"/>
                </a:cubicBezTo>
                <a:cubicBezTo>
                  <a:pt x="674653" y="3498188"/>
                  <a:pt x="682342" y="3506014"/>
                  <a:pt x="687114" y="3515557"/>
                </a:cubicBezTo>
                <a:cubicBezTo>
                  <a:pt x="691299" y="3523927"/>
                  <a:pt x="691807" y="3533820"/>
                  <a:pt x="695992" y="3542190"/>
                </a:cubicBezTo>
                <a:cubicBezTo>
                  <a:pt x="728238" y="3606683"/>
                  <a:pt x="698477" y="3537042"/>
                  <a:pt x="731502" y="3586579"/>
                </a:cubicBezTo>
                <a:cubicBezTo>
                  <a:pt x="768458" y="3642013"/>
                  <a:pt x="734456" y="3601364"/>
                  <a:pt x="758135" y="3648722"/>
                </a:cubicBezTo>
                <a:cubicBezTo>
                  <a:pt x="762907" y="3658265"/>
                  <a:pt x="769972" y="3666477"/>
                  <a:pt x="775891" y="3675355"/>
                </a:cubicBezTo>
                <a:cubicBezTo>
                  <a:pt x="778850" y="3684233"/>
                  <a:pt x="780583" y="3693618"/>
                  <a:pt x="784768" y="3701988"/>
                </a:cubicBezTo>
                <a:cubicBezTo>
                  <a:pt x="789540" y="3711531"/>
                  <a:pt x="798321" y="3718814"/>
                  <a:pt x="802524" y="3728621"/>
                </a:cubicBezTo>
                <a:cubicBezTo>
                  <a:pt x="807330" y="3739836"/>
                  <a:pt x="805944" y="3753219"/>
                  <a:pt x="811401" y="3764132"/>
                </a:cubicBezTo>
                <a:cubicBezTo>
                  <a:pt x="820944" y="3783219"/>
                  <a:pt x="835075" y="3799643"/>
                  <a:pt x="846912" y="3817398"/>
                </a:cubicBezTo>
                <a:cubicBezTo>
                  <a:pt x="852830" y="3826276"/>
                  <a:pt x="859895" y="3834488"/>
                  <a:pt x="864667" y="3844031"/>
                </a:cubicBezTo>
                <a:cubicBezTo>
                  <a:pt x="882004" y="3878705"/>
                  <a:pt x="879266" y="3876899"/>
                  <a:pt x="900178" y="3906175"/>
                </a:cubicBezTo>
                <a:cubicBezTo>
                  <a:pt x="908778" y="3918215"/>
                  <a:pt x="916349" y="3931223"/>
                  <a:pt x="926811" y="3941685"/>
                </a:cubicBezTo>
                <a:cubicBezTo>
                  <a:pt x="934356" y="3949230"/>
                  <a:pt x="945899" y="3951896"/>
                  <a:pt x="953444" y="3959441"/>
                </a:cubicBezTo>
                <a:cubicBezTo>
                  <a:pt x="967959" y="3973956"/>
                  <a:pt x="985225" y="4003935"/>
                  <a:pt x="997832" y="4021585"/>
                </a:cubicBezTo>
                <a:cubicBezTo>
                  <a:pt x="1024208" y="4058512"/>
                  <a:pt x="1016989" y="4049619"/>
                  <a:pt x="1042221" y="4074851"/>
                </a:cubicBezTo>
                <a:cubicBezTo>
                  <a:pt x="1045180" y="4083729"/>
                  <a:pt x="1046283" y="4093460"/>
                  <a:pt x="1051098" y="4101484"/>
                </a:cubicBezTo>
                <a:cubicBezTo>
                  <a:pt x="1055404" y="4108661"/>
                  <a:pt x="1065111" y="4111753"/>
                  <a:pt x="1068854" y="4119239"/>
                </a:cubicBezTo>
                <a:cubicBezTo>
                  <a:pt x="1083108" y="4147746"/>
                  <a:pt x="1090110" y="4179509"/>
                  <a:pt x="1104364" y="4208016"/>
                </a:cubicBezTo>
                <a:cubicBezTo>
                  <a:pt x="1116201" y="4231690"/>
                  <a:pt x="1125193" y="4257014"/>
                  <a:pt x="1139875" y="4279037"/>
                </a:cubicBezTo>
                <a:cubicBezTo>
                  <a:pt x="1145793" y="4287915"/>
                  <a:pt x="1152858" y="4296127"/>
                  <a:pt x="1157630" y="4305670"/>
                </a:cubicBezTo>
                <a:cubicBezTo>
                  <a:pt x="1191521" y="4373452"/>
                  <a:pt x="1128743" y="4281949"/>
                  <a:pt x="1193141" y="4367814"/>
                </a:cubicBezTo>
                <a:cubicBezTo>
                  <a:pt x="1212186" y="4424945"/>
                  <a:pt x="1187089" y="4362892"/>
                  <a:pt x="1228652" y="4421080"/>
                </a:cubicBezTo>
                <a:cubicBezTo>
                  <a:pt x="1236344" y="4431849"/>
                  <a:pt x="1238282" y="4446144"/>
                  <a:pt x="1246407" y="4456590"/>
                </a:cubicBezTo>
                <a:cubicBezTo>
                  <a:pt x="1259254" y="4473107"/>
                  <a:pt x="1279189" y="4483568"/>
                  <a:pt x="1290796" y="4500979"/>
                </a:cubicBezTo>
                <a:cubicBezTo>
                  <a:pt x="1308254" y="4527166"/>
                  <a:pt x="1309551" y="4532884"/>
                  <a:pt x="1335184" y="4554245"/>
                </a:cubicBezTo>
                <a:cubicBezTo>
                  <a:pt x="1343381" y="4561075"/>
                  <a:pt x="1353716" y="4565056"/>
                  <a:pt x="1361817" y="4572000"/>
                </a:cubicBezTo>
                <a:cubicBezTo>
                  <a:pt x="1374527" y="4582894"/>
                  <a:pt x="1384730" y="4596488"/>
                  <a:pt x="1397328" y="4607511"/>
                </a:cubicBezTo>
                <a:cubicBezTo>
                  <a:pt x="1420341" y="4627647"/>
                  <a:pt x="1433233" y="4630198"/>
                  <a:pt x="1450594" y="4651899"/>
                </a:cubicBezTo>
                <a:cubicBezTo>
                  <a:pt x="1457259" y="4660230"/>
                  <a:pt x="1460804" y="4670987"/>
                  <a:pt x="1468349" y="4678532"/>
                </a:cubicBezTo>
                <a:cubicBezTo>
                  <a:pt x="1503299" y="4713482"/>
                  <a:pt x="1486376" y="4678895"/>
                  <a:pt x="1512737" y="4714043"/>
                </a:cubicBezTo>
                <a:cubicBezTo>
                  <a:pt x="1525541" y="4731115"/>
                  <a:pt x="1530493" y="4755472"/>
                  <a:pt x="1548248" y="4767309"/>
                </a:cubicBezTo>
                <a:cubicBezTo>
                  <a:pt x="1580387" y="4788734"/>
                  <a:pt x="1570109" y="4775521"/>
                  <a:pt x="1583759" y="4802819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C0B478A4-3076-4CEE-BADE-A55BEA11E347}"/>
              </a:ext>
            </a:extLst>
          </p:cNvPr>
          <p:cNvSpPr/>
          <p:nvPr/>
        </p:nvSpPr>
        <p:spPr>
          <a:xfrm>
            <a:off x="7997745" y="994299"/>
            <a:ext cx="1793525" cy="4793942"/>
          </a:xfrm>
          <a:custGeom>
            <a:avLst/>
            <a:gdLst>
              <a:gd name="connsiteX0" fmla="*/ 125318 w 1793525"/>
              <a:gd name="connsiteY0" fmla="*/ 0 h 4793942"/>
              <a:gd name="connsiteX1" fmla="*/ 169706 w 1793525"/>
              <a:gd name="connsiteY1" fmla="*/ 71021 h 4793942"/>
              <a:gd name="connsiteX2" fmla="*/ 205217 w 1793525"/>
              <a:gd name="connsiteY2" fmla="*/ 124287 h 4793942"/>
              <a:gd name="connsiteX3" fmla="*/ 231850 w 1793525"/>
              <a:gd name="connsiteY3" fmla="*/ 168676 h 4793942"/>
              <a:gd name="connsiteX4" fmla="*/ 276238 w 1793525"/>
              <a:gd name="connsiteY4" fmla="*/ 213064 h 4793942"/>
              <a:gd name="connsiteX5" fmla="*/ 285116 w 1793525"/>
              <a:gd name="connsiteY5" fmla="*/ 239697 h 4793942"/>
              <a:gd name="connsiteX6" fmla="*/ 329504 w 1793525"/>
              <a:gd name="connsiteY6" fmla="*/ 292963 h 4793942"/>
              <a:gd name="connsiteX7" fmla="*/ 338382 w 1793525"/>
              <a:gd name="connsiteY7" fmla="*/ 319596 h 4793942"/>
              <a:gd name="connsiteX8" fmla="*/ 365015 w 1793525"/>
              <a:gd name="connsiteY8" fmla="*/ 328474 h 4793942"/>
              <a:gd name="connsiteX9" fmla="*/ 400525 w 1793525"/>
              <a:gd name="connsiteY9" fmla="*/ 381740 h 4793942"/>
              <a:gd name="connsiteX10" fmla="*/ 436036 w 1793525"/>
              <a:gd name="connsiteY10" fmla="*/ 426128 h 4793942"/>
              <a:gd name="connsiteX11" fmla="*/ 444914 w 1793525"/>
              <a:gd name="connsiteY11" fmla="*/ 452761 h 4793942"/>
              <a:gd name="connsiteX12" fmla="*/ 462669 w 1793525"/>
              <a:gd name="connsiteY12" fmla="*/ 470517 h 4793942"/>
              <a:gd name="connsiteX13" fmla="*/ 498180 w 1793525"/>
              <a:gd name="connsiteY13" fmla="*/ 523783 h 4793942"/>
              <a:gd name="connsiteX14" fmla="*/ 515935 w 1793525"/>
              <a:gd name="connsiteY14" fmla="*/ 550416 h 4793942"/>
              <a:gd name="connsiteX15" fmla="*/ 524813 w 1793525"/>
              <a:gd name="connsiteY15" fmla="*/ 577049 h 4793942"/>
              <a:gd name="connsiteX16" fmla="*/ 542568 w 1793525"/>
              <a:gd name="connsiteY16" fmla="*/ 603682 h 4793942"/>
              <a:gd name="connsiteX17" fmla="*/ 569201 w 1793525"/>
              <a:gd name="connsiteY17" fmla="*/ 656948 h 4793942"/>
              <a:gd name="connsiteX18" fmla="*/ 613590 w 1793525"/>
              <a:gd name="connsiteY18" fmla="*/ 701336 h 4793942"/>
              <a:gd name="connsiteX19" fmla="*/ 649100 w 1793525"/>
              <a:gd name="connsiteY19" fmla="*/ 763480 h 4793942"/>
              <a:gd name="connsiteX20" fmla="*/ 675733 w 1793525"/>
              <a:gd name="connsiteY20" fmla="*/ 781235 h 4793942"/>
              <a:gd name="connsiteX21" fmla="*/ 693489 w 1793525"/>
              <a:gd name="connsiteY21" fmla="*/ 807868 h 4793942"/>
              <a:gd name="connsiteX22" fmla="*/ 702366 w 1793525"/>
              <a:gd name="connsiteY22" fmla="*/ 834501 h 4793942"/>
              <a:gd name="connsiteX23" fmla="*/ 791143 w 1793525"/>
              <a:gd name="connsiteY23" fmla="*/ 905522 h 4793942"/>
              <a:gd name="connsiteX24" fmla="*/ 835531 w 1793525"/>
              <a:gd name="connsiteY24" fmla="*/ 941033 h 4793942"/>
              <a:gd name="connsiteX25" fmla="*/ 862164 w 1793525"/>
              <a:gd name="connsiteY25" fmla="*/ 949911 h 4793942"/>
              <a:gd name="connsiteX26" fmla="*/ 879920 w 1793525"/>
              <a:gd name="connsiteY26" fmla="*/ 967666 h 4793942"/>
              <a:gd name="connsiteX27" fmla="*/ 959819 w 1793525"/>
              <a:gd name="connsiteY27" fmla="*/ 985421 h 4793942"/>
              <a:gd name="connsiteX28" fmla="*/ 986452 w 1793525"/>
              <a:gd name="connsiteY28" fmla="*/ 994299 h 4793942"/>
              <a:gd name="connsiteX29" fmla="*/ 1021962 w 1793525"/>
              <a:gd name="connsiteY29" fmla="*/ 1003177 h 4793942"/>
              <a:gd name="connsiteX30" fmla="*/ 1075228 w 1793525"/>
              <a:gd name="connsiteY30" fmla="*/ 1020932 h 4793942"/>
              <a:gd name="connsiteX31" fmla="*/ 1110739 w 1793525"/>
              <a:gd name="connsiteY31" fmla="*/ 1029810 h 4793942"/>
              <a:gd name="connsiteX32" fmla="*/ 1146250 w 1793525"/>
              <a:gd name="connsiteY32" fmla="*/ 1047565 h 4793942"/>
              <a:gd name="connsiteX33" fmla="*/ 1190638 w 1793525"/>
              <a:gd name="connsiteY33" fmla="*/ 1056443 h 4793942"/>
              <a:gd name="connsiteX34" fmla="*/ 1243904 w 1793525"/>
              <a:gd name="connsiteY34" fmla="*/ 1074198 h 4793942"/>
              <a:gd name="connsiteX35" fmla="*/ 1279415 w 1793525"/>
              <a:gd name="connsiteY35" fmla="*/ 1083076 h 4793942"/>
              <a:gd name="connsiteX36" fmla="*/ 1359314 w 1793525"/>
              <a:gd name="connsiteY36" fmla="*/ 1109709 h 4793942"/>
              <a:gd name="connsiteX37" fmla="*/ 1412580 w 1793525"/>
              <a:gd name="connsiteY37" fmla="*/ 1127464 h 4793942"/>
              <a:gd name="connsiteX38" fmla="*/ 1439213 w 1793525"/>
              <a:gd name="connsiteY38" fmla="*/ 1145219 h 4793942"/>
              <a:gd name="connsiteX39" fmla="*/ 1519112 w 1793525"/>
              <a:gd name="connsiteY39" fmla="*/ 1180730 h 4793942"/>
              <a:gd name="connsiteX40" fmla="*/ 1545745 w 1793525"/>
              <a:gd name="connsiteY40" fmla="*/ 1207363 h 4793942"/>
              <a:gd name="connsiteX41" fmla="*/ 1572378 w 1793525"/>
              <a:gd name="connsiteY41" fmla="*/ 1225118 h 4793942"/>
              <a:gd name="connsiteX42" fmla="*/ 1607889 w 1793525"/>
              <a:gd name="connsiteY42" fmla="*/ 1260629 h 4793942"/>
              <a:gd name="connsiteX43" fmla="*/ 1652277 w 1793525"/>
              <a:gd name="connsiteY43" fmla="*/ 1296140 h 4793942"/>
              <a:gd name="connsiteX44" fmla="*/ 1678910 w 1793525"/>
              <a:gd name="connsiteY44" fmla="*/ 1313895 h 4793942"/>
              <a:gd name="connsiteX45" fmla="*/ 1714421 w 1793525"/>
              <a:gd name="connsiteY45" fmla="*/ 1349406 h 4793942"/>
              <a:gd name="connsiteX46" fmla="*/ 1723298 w 1793525"/>
              <a:gd name="connsiteY46" fmla="*/ 1376039 h 4793942"/>
              <a:gd name="connsiteX47" fmla="*/ 1758809 w 1793525"/>
              <a:gd name="connsiteY47" fmla="*/ 1411550 h 4793942"/>
              <a:gd name="connsiteX48" fmla="*/ 1776564 w 1793525"/>
              <a:gd name="connsiteY48" fmla="*/ 1438183 h 4793942"/>
              <a:gd name="connsiteX49" fmla="*/ 1776564 w 1793525"/>
              <a:gd name="connsiteY49" fmla="*/ 2006353 h 4793942"/>
              <a:gd name="connsiteX50" fmla="*/ 1767687 w 1793525"/>
              <a:gd name="connsiteY50" fmla="*/ 2032986 h 4793942"/>
              <a:gd name="connsiteX51" fmla="*/ 1732176 w 1793525"/>
              <a:gd name="connsiteY51" fmla="*/ 2192784 h 4793942"/>
              <a:gd name="connsiteX52" fmla="*/ 1696665 w 1793525"/>
              <a:gd name="connsiteY52" fmla="*/ 2290439 h 4793942"/>
              <a:gd name="connsiteX53" fmla="*/ 1678910 w 1793525"/>
              <a:gd name="connsiteY53" fmla="*/ 2379216 h 4793942"/>
              <a:gd name="connsiteX54" fmla="*/ 1670032 w 1793525"/>
              <a:gd name="connsiteY54" fmla="*/ 2405849 h 4793942"/>
              <a:gd name="connsiteX55" fmla="*/ 1643399 w 1793525"/>
              <a:gd name="connsiteY55" fmla="*/ 2494625 h 4793942"/>
              <a:gd name="connsiteX56" fmla="*/ 1625644 w 1793525"/>
              <a:gd name="connsiteY56" fmla="*/ 2521258 h 4793942"/>
              <a:gd name="connsiteX57" fmla="*/ 1599011 w 1793525"/>
              <a:gd name="connsiteY57" fmla="*/ 2601157 h 4793942"/>
              <a:gd name="connsiteX58" fmla="*/ 1572378 w 1793525"/>
              <a:gd name="connsiteY58" fmla="*/ 2645546 h 4793942"/>
              <a:gd name="connsiteX59" fmla="*/ 1536867 w 1793525"/>
              <a:gd name="connsiteY59" fmla="*/ 2725445 h 4793942"/>
              <a:gd name="connsiteX60" fmla="*/ 1510234 w 1793525"/>
              <a:gd name="connsiteY60" fmla="*/ 2805344 h 4793942"/>
              <a:gd name="connsiteX61" fmla="*/ 1474723 w 1793525"/>
              <a:gd name="connsiteY61" fmla="*/ 2858610 h 4793942"/>
              <a:gd name="connsiteX62" fmla="*/ 1465846 w 1793525"/>
              <a:gd name="connsiteY62" fmla="*/ 2885243 h 4793942"/>
              <a:gd name="connsiteX63" fmla="*/ 1456968 w 1793525"/>
              <a:gd name="connsiteY63" fmla="*/ 2920753 h 4793942"/>
              <a:gd name="connsiteX64" fmla="*/ 1430335 w 1793525"/>
              <a:gd name="connsiteY64" fmla="*/ 2947386 h 4793942"/>
              <a:gd name="connsiteX65" fmla="*/ 1421457 w 1793525"/>
              <a:gd name="connsiteY65" fmla="*/ 2974019 h 4793942"/>
              <a:gd name="connsiteX66" fmla="*/ 1385947 w 1793525"/>
              <a:gd name="connsiteY66" fmla="*/ 3018408 h 4793942"/>
              <a:gd name="connsiteX67" fmla="*/ 1359314 w 1793525"/>
              <a:gd name="connsiteY67" fmla="*/ 3053918 h 4793942"/>
              <a:gd name="connsiteX68" fmla="*/ 1323803 w 1793525"/>
              <a:gd name="connsiteY68" fmla="*/ 3098307 h 4793942"/>
              <a:gd name="connsiteX69" fmla="*/ 1288292 w 1793525"/>
              <a:gd name="connsiteY69" fmla="*/ 3151573 h 4793942"/>
              <a:gd name="connsiteX70" fmla="*/ 1208393 w 1793525"/>
              <a:gd name="connsiteY70" fmla="*/ 3231472 h 4793942"/>
              <a:gd name="connsiteX71" fmla="*/ 1172883 w 1793525"/>
              <a:gd name="connsiteY71" fmla="*/ 3258105 h 4793942"/>
              <a:gd name="connsiteX72" fmla="*/ 1155127 w 1793525"/>
              <a:gd name="connsiteY72" fmla="*/ 3284738 h 4793942"/>
              <a:gd name="connsiteX73" fmla="*/ 1101861 w 1793525"/>
              <a:gd name="connsiteY73" fmla="*/ 3320249 h 4793942"/>
              <a:gd name="connsiteX74" fmla="*/ 1057473 w 1793525"/>
              <a:gd name="connsiteY74" fmla="*/ 3355759 h 4793942"/>
              <a:gd name="connsiteX75" fmla="*/ 1039718 w 1793525"/>
              <a:gd name="connsiteY75" fmla="*/ 3373515 h 4793942"/>
              <a:gd name="connsiteX76" fmla="*/ 1013085 w 1793525"/>
              <a:gd name="connsiteY76" fmla="*/ 3382392 h 4793942"/>
              <a:gd name="connsiteX77" fmla="*/ 924308 w 1793525"/>
              <a:gd name="connsiteY77" fmla="*/ 3453414 h 4793942"/>
              <a:gd name="connsiteX78" fmla="*/ 906553 w 1793525"/>
              <a:gd name="connsiteY78" fmla="*/ 3480047 h 4793942"/>
              <a:gd name="connsiteX79" fmla="*/ 888797 w 1793525"/>
              <a:gd name="connsiteY79" fmla="*/ 3497802 h 4793942"/>
              <a:gd name="connsiteX80" fmla="*/ 817776 w 1793525"/>
              <a:gd name="connsiteY80" fmla="*/ 3586579 h 4793942"/>
              <a:gd name="connsiteX81" fmla="*/ 737877 w 1793525"/>
              <a:gd name="connsiteY81" fmla="*/ 3639845 h 4793942"/>
              <a:gd name="connsiteX82" fmla="*/ 711244 w 1793525"/>
              <a:gd name="connsiteY82" fmla="*/ 3657600 h 4793942"/>
              <a:gd name="connsiteX83" fmla="*/ 666856 w 1793525"/>
              <a:gd name="connsiteY83" fmla="*/ 3710866 h 4793942"/>
              <a:gd name="connsiteX84" fmla="*/ 640223 w 1793525"/>
              <a:gd name="connsiteY84" fmla="*/ 3719744 h 4793942"/>
              <a:gd name="connsiteX85" fmla="*/ 622467 w 1793525"/>
              <a:gd name="connsiteY85" fmla="*/ 3737499 h 4793942"/>
              <a:gd name="connsiteX86" fmla="*/ 595834 w 1793525"/>
              <a:gd name="connsiteY86" fmla="*/ 3746377 h 4793942"/>
              <a:gd name="connsiteX87" fmla="*/ 586956 w 1793525"/>
              <a:gd name="connsiteY87" fmla="*/ 3773010 h 4793942"/>
              <a:gd name="connsiteX88" fmla="*/ 551446 w 1793525"/>
              <a:gd name="connsiteY88" fmla="*/ 3808520 h 4793942"/>
              <a:gd name="connsiteX89" fmla="*/ 498180 w 1793525"/>
              <a:gd name="connsiteY89" fmla="*/ 3861786 h 4793942"/>
              <a:gd name="connsiteX90" fmla="*/ 444914 w 1793525"/>
              <a:gd name="connsiteY90" fmla="*/ 3923930 h 4793942"/>
              <a:gd name="connsiteX91" fmla="*/ 409403 w 1793525"/>
              <a:gd name="connsiteY91" fmla="*/ 3968318 h 4793942"/>
              <a:gd name="connsiteX92" fmla="*/ 365015 w 1793525"/>
              <a:gd name="connsiteY92" fmla="*/ 4012707 h 4793942"/>
              <a:gd name="connsiteX93" fmla="*/ 338382 w 1793525"/>
              <a:gd name="connsiteY93" fmla="*/ 4048218 h 4793942"/>
              <a:gd name="connsiteX94" fmla="*/ 320626 w 1793525"/>
              <a:gd name="connsiteY94" fmla="*/ 4083728 h 4793942"/>
              <a:gd name="connsiteX95" fmla="*/ 293993 w 1793525"/>
              <a:gd name="connsiteY95" fmla="*/ 4110361 h 4793942"/>
              <a:gd name="connsiteX96" fmla="*/ 258483 w 1793525"/>
              <a:gd name="connsiteY96" fmla="*/ 4163627 h 4793942"/>
              <a:gd name="connsiteX97" fmla="*/ 178584 w 1793525"/>
              <a:gd name="connsiteY97" fmla="*/ 4287915 h 4793942"/>
              <a:gd name="connsiteX98" fmla="*/ 151951 w 1793525"/>
              <a:gd name="connsiteY98" fmla="*/ 4332303 h 4793942"/>
              <a:gd name="connsiteX99" fmla="*/ 116440 w 1793525"/>
              <a:gd name="connsiteY99" fmla="*/ 4376691 h 4793942"/>
              <a:gd name="connsiteX100" fmla="*/ 80929 w 1793525"/>
              <a:gd name="connsiteY100" fmla="*/ 4447713 h 4793942"/>
              <a:gd name="connsiteX101" fmla="*/ 45419 w 1793525"/>
              <a:gd name="connsiteY101" fmla="*/ 4500979 h 4793942"/>
              <a:gd name="connsiteX102" fmla="*/ 36541 w 1793525"/>
              <a:gd name="connsiteY102" fmla="*/ 4563122 h 4793942"/>
              <a:gd name="connsiteX103" fmla="*/ 27663 w 1793525"/>
              <a:gd name="connsiteY103" fmla="*/ 4589755 h 4793942"/>
              <a:gd name="connsiteX104" fmla="*/ 18786 w 1793525"/>
              <a:gd name="connsiteY104" fmla="*/ 4634144 h 4793942"/>
              <a:gd name="connsiteX105" fmla="*/ 9908 w 1793525"/>
              <a:gd name="connsiteY105" fmla="*/ 4669654 h 4793942"/>
              <a:gd name="connsiteX106" fmla="*/ 1030 w 1793525"/>
              <a:gd name="connsiteY106" fmla="*/ 4696287 h 4793942"/>
              <a:gd name="connsiteX107" fmla="*/ 1030 w 1793525"/>
              <a:gd name="connsiteY107" fmla="*/ 4793942 h 479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793525" h="4793942">
                <a:moveTo>
                  <a:pt x="125318" y="0"/>
                </a:moveTo>
                <a:cubicBezTo>
                  <a:pt x="159055" y="84342"/>
                  <a:pt x="122887" y="10826"/>
                  <a:pt x="169706" y="71021"/>
                </a:cubicBezTo>
                <a:cubicBezTo>
                  <a:pt x="182807" y="87865"/>
                  <a:pt x="205217" y="124287"/>
                  <a:pt x="205217" y="124287"/>
                </a:cubicBezTo>
                <a:cubicBezTo>
                  <a:pt x="220633" y="170538"/>
                  <a:pt x="203996" y="133858"/>
                  <a:pt x="231850" y="168676"/>
                </a:cubicBezTo>
                <a:cubicBezTo>
                  <a:pt x="265670" y="210951"/>
                  <a:pt x="230581" y="182627"/>
                  <a:pt x="276238" y="213064"/>
                </a:cubicBezTo>
                <a:cubicBezTo>
                  <a:pt x="279197" y="221942"/>
                  <a:pt x="279925" y="231911"/>
                  <a:pt x="285116" y="239697"/>
                </a:cubicBezTo>
                <a:cubicBezTo>
                  <a:pt x="324384" y="298599"/>
                  <a:pt x="300458" y="234872"/>
                  <a:pt x="329504" y="292963"/>
                </a:cubicBezTo>
                <a:cubicBezTo>
                  <a:pt x="333689" y="301333"/>
                  <a:pt x="331765" y="312979"/>
                  <a:pt x="338382" y="319596"/>
                </a:cubicBezTo>
                <a:cubicBezTo>
                  <a:pt x="344999" y="326213"/>
                  <a:pt x="356137" y="325515"/>
                  <a:pt x="365015" y="328474"/>
                </a:cubicBezTo>
                <a:cubicBezTo>
                  <a:pt x="376852" y="346229"/>
                  <a:pt x="385436" y="366651"/>
                  <a:pt x="400525" y="381740"/>
                </a:cubicBezTo>
                <a:cubicBezTo>
                  <a:pt x="417041" y="398256"/>
                  <a:pt x="424836" y="403728"/>
                  <a:pt x="436036" y="426128"/>
                </a:cubicBezTo>
                <a:cubicBezTo>
                  <a:pt x="440221" y="434498"/>
                  <a:pt x="440099" y="444737"/>
                  <a:pt x="444914" y="452761"/>
                </a:cubicBezTo>
                <a:cubicBezTo>
                  <a:pt x="449220" y="459938"/>
                  <a:pt x="457647" y="463821"/>
                  <a:pt x="462669" y="470517"/>
                </a:cubicBezTo>
                <a:cubicBezTo>
                  <a:pt x="475473" y="487589"/>
                  <a:pt x="486343" y="506028"/>
                  <a:pt x="498180" y="523783"/>
                </a:cubicBezTo>
                <a:cubicBezTo>
                  <a:pt x="504098" y="532661"/>
                  <a:pt x="512561" y="540294"/>
                  <a:pt x="515935" y="550416"/>
                </a:cubicBezTo>
                <a:cubicBezTo>
                  <a:pt x="518894" y="559294"/>
                  <a:pt x="520628" y="568679"/>
                  <a:pt x="524813" y="577049"/>
                </a:cubicBezTo>
                <a:cubicBezTo>
                  <a:pt x="529585" y="586592"/>
                  <a:pt x="537796" y="594139"/>
                  <a:pt x="542568" y="603682"/>
                </a:cubicBezTo>
                <a:cubicBezTo>
                  <a:pt x="560726" y="639999"/>
                  <a:pt x="539521" y="623029"/>
                  <a:pt x="569201" y="656948"/>
                </a:cubicBezTo>
                <a:cubicBezTo>
                  <a:pt x="582980" y="672696"/>
                  <a:pt x="613590" y="701336"/>
                  <a:pt x="613590" y="701336"/>
                </a:cubicBezTo>
                <a:cubicBezTo>
                  <a:pt x="620553" y="715261"/>
                  <a:pt x="636552" y="750932"/>
                  <a:pt x="649100" y="763480"/>
                </a:cubicBezTo>
                <a:cubicBezTo>
                  <a:pt x="656645" y="771025"/>
                  <a:pt x="666855" y="775317"/>
                  <a:pt x="675733" y="781235"/>
                </a:cubicBezTo>
                <a:cubicBezTo>
                  <a:pt x="681652" y="790113"/>
                  <a:pt x="688717" y="798325"/>
                  <a:pt x="693489" y="807868"/>
                </a:cubicBezTo>
                <a:cubicBezTo>
                  <a:pt x="697674" y="816238"/>
                  <a:pt x="696927" y="826886"/>
                  <a:pt x="702366" y="834501"/>
                </a:cubicBezTo>
                <a:cubicBezTo>
                  <a:pt x="746299" y="896008"/>
                  <a:pt x="732447" y="846822"/>
                  <a:pt x="791143" y="905522"/>
                </a:cubicBezTo>
                <a:cubicBezTo>
                  <a:pt x="807659" y="922038"/>
                  <a:pt x="813131" y="929833"/>
                  <a:pt x="835531" y="941033"/>
                </a:cubicBezTo>
                <a:cubicBezTo>
                  <a:pt x="843901" y="945218"/>
                  <a:pt x="853286" y="946952"/>
                  <a:pt x="862164" y="949911"/>
                </a:cubicBezTo>
                <a:cubicBezTo>
                  <a:pt x="868083" y="955829"/>
                  <a:pt x="872434" y="963923"/>
                  <a:pt x="879920" y="967666"/>
                </a:cubicBezTo>
                <a:cubicBezTo>
                  <a:pt x="889039" y="972226"/>
                  <a:pt x="954208" y="984018"/>
                  <a:pt x="959819" y="985421"/>
                </a:cubicBezTo>
                <a:cubicBezTo>
                  <a:pt x="968898" y="987691"/>
                  <a:pt x="977454" y="991728"/>
                  <a:pt x="986452" y="994299"/>
                </a:cubicBezTo>
                <a:cubicBezTo>
                  <a:pt x="998184" y="997651"/>
                  <a:pt x="1010276" y="999671"/>
                  <a:pt x="1021962" y="1003177"/>
                </a:cubicBezTo>
                <a:cubicBezTo>
                  <a:pt x="1039888" y="1008555"/>
                  <a:pt x="1057071" y="1016393"/>
                  <a:pt x="1075228" y="1020932"/>
                </a:cubicBezTo>
                <a:cubicBezTo>
                  <a:pt x="1087065" y="1023891"/>
                  <a:pt x="1099315" y="1025526"/>
                  <a:pt x="1110739" y="1029810"/>
                </a:cubicBezTo>
                <a:cubicBezTo>
                  <a:pt x="1123130" y="1034457"/>
                  <a:pt x="1133695" y="1043380"/>
                  <a:pt x="1146250" y="1047565"/>
                </a:cubicBezTo>
                <a:cubicBezTo>
                  <a:pt x="1160565" y="1052337"/>
                  <a:pt x="1176081" y="1052473"/>
                  <a:pt x="1190638" y="1056443"/>
                </a:cubicBezTo>
                <a:cubicBezTo>
                  <a:pt x="1208694" y="1061367"/>
                  <a:pt x="1225747" y="1069659"/>
                  <a:pt x="1243904" y="1074198"/>
                </a:cubicBezTo>
                <a:cubicBezTo>
                  <a:pt x="1255741" y="1077157"/>
                  <a:pt x="1267728" y="1079570"/>
                  <a:pt x="1279415" y="1083076"/>
                </a:cubicBezTo>
                <a:cubicBezTo>
                  <a:pt x="1279465" y="1083091"/>
                  <a:pt x="1345973" y="1105262"/>
                  <a:pt x="1359314" y="1109709"/>
                </a:cubicBezTo>
                <a:cubicBezTo>
                  <a:pt x="1359319" y="1109711"/>
                  <a:pt x="1412576" y="1127461"/>
                  <a:pt x="1412580" y="1127464"/>
                </a:cubicBezTo>
                <a:cubicBezTo>
                  <a:pt x="1421458" y="1133382"/>
                  <a:pt x="1429463" y="1140886"/>
                  <a:pt x="1439213" y="1145219"/>
                </a:cubicBezTo>
                <a:cubicBezTo>
                  <a:pt x="1488980" y="1167338"/>
                  <a:pt x="1484671" y="1152030"/>
                  <a:pt x="1519112" y="1180730"/>
                </a:cubicBezTo>
                <a:cubicBezTo>
                  <a:pt x="1528757" y="1188767"/>
                  <a:pt x="1536100" y="1199326"/>
                  <a:pt x="1545745" y="1207363"/>
                </a:cubicBezTo>
                <a:cubicBezTo>
                  <a:pt x="1553942" y="1214193"/>
                  <a:pt x="1564277" y="1218174"/>
                  <a:pt x="1572378" y="1225118"/>
                </a:cubicBezTo>
                <a:cubicBezTo>
                  <a:pt x="1585088" y="1236012"/>
                  <a:pt x="1593960" y="1251343"/>
                  <a:pt x="1607889" y="1260629"/>
                </a:cubicBezTo>
                <a:cubicBezTo>
                  <a:pt x="1689862" y="1315277"/>
                  <a:pt x="1589028" y="1245540"/>
                  <a:pt x="1652277" y="1296140"/>
                </a:cubicBezTo>
                <a:cubicBezTo>
                  <a:pt x="1660608" y="1302805"/>
                  <a:pt x="1670809" y="1306951"/>
                  <a:pt x="1678910" y="1313895"/>
                </a:cubicBezTo>
                <a:cubicBezTo>
                  <a:pt x="1691620" y="1324789"/>
                  <a:pt x="1714421" y="1349406"/>
                  <a:pt x="1714421" y="1349406"/>
                </a:cubicBezTo>
                <a:cubicBezTo>
                  <a:pt x="1717380" y="1358284"/>
                  <a:pt x="1717859" y="1368424"/>
                  <a:pt x="1723298" y="1376039"/>
                </a:cubicBezTo>
                <a:cubicBezTo>
                  <a:pt x="1733028" y="1389661"/>
                  <a:pt x="1749523" y="1397621"/>
                  <a:pt x="1758809" y="1411550"/>
                </a:cubicBezTo>
                <a:lnTo>
                  <a:pt x="1776564" y="1438183"/>
                </a:lnTo>
                <a:cubicBezTo>
                  <a:pt x="1805054" y="1666097"/>
                  <a:pt x="1792442" y="1537941"/>
                  <a:pt x="1776564" y="2006353"/>
                </a:cubicBezTo>
                <a:cubicBezTo>
                  <a:pt x="1776247" y="2015705"/>
                  <a:pt x="1769791" y="2023868"/>
                  <a:pt x="1767687" y="2032986"/>
                </a:cubicBezTo>
                <a:cubicBezTo>
                  <a:pt x="1762322" y="2056235"/>
                  <a:pt x="1743361" y="2164820"/>
                  <a:pt x="1732176" y="2192784"/>
                </a:cubicBezTo>
                <a:cubicBezTo>
                  <a:pt x="1715238" y="2235131"/>
                  <a:pt x="1710338" y="2244862"/>
                  <a:pt x="1696665" y="2290439"/>
                </a:cubicBezTo>
                <a:cubicBezTo>
                  <a:pt x="1681508" y="2340962"/>
                  <a:pt x="1692619" y="2317530"/>
                  <a:pt x="1678910" y="2379216"/>
                </a:cubicBezTo>
                <a:cubicBezTo>
                  <a:pt x="1676880" y="2388351"/>
                  <a:pt x="1672603" y="2396851"/>
                  <a:pt x="1670032" y="2405849"/>
                </a:cubicBezTo>
                <a:cubicBezTo>
                  <a:pt x="1663828" y="2427565"/>
                  <a:pt x="1653951" y="2478797"/>
                  <a:pt x="1643399" y="2494625"/>
                </a:cubicBezTo>
                <a:lnTo>
                  <a:pt x="1625644" y="2521258"/>
                </a:lnTo>
                <a:cubicBezTo>
                  <a:pt x="1610678" y="2596084"/>
                  <a:pt x="1626577" y="2536837"/>
                  <a:pt x="1599011" y="2601157"/>
                </a:cubicBezTo>
                <a:cubicBezTo>
                  <a:pt x="1581724" y="2641493"/>
                  <a:pt x="1601904" y="2616019"/>
                  <a:pt x="1572378" y="2645546"/>
                </a:cubicBezTo>
                <a:cubicBezTo>
                  <a:pt x="1551249" y="2708934"/>
                  <a:pt x="1565005" y="2683240"/>
                  <a:pt x="1536867" y="2725445"/>
                </a:cubicBezTo>
                <a:cubicBezTo>
                  <a:pt x="1527989" y="2752078"/>
                  <a:pt x="1525807" y="2781985"/>
                  <a:pt x="1510234" y="2805344"/>
                </a:cubicBezTo>
                <a:lnTo>
                  <a:pt x="1474723" y="2858610"/>
                </a:lnTo>
                <a:cubicBezTo>
                  <a:pt x="1471764" y="2867488"/>
                  <a:pt x="1468417" y="2876245"/>
                  <a:pt x="1465846" y="2885243"/>
                </a:cubicBezTo>
                <a:cubicBezTo>
                  <a:pt x="1462494" y="2896975"/>
                  <a:pt x="1463021" y="2910160"/>
                  <a:pt x="1456968" y="2920753"/>
                </a:cubicBezTo>
                <a:cubicBezTo>
                  <a:pt x="1450739" y="2931654"/>
                  <a:pt x="1439213" y="2938508"/>
                  <a:pt x="1430335" y="2947386"/>
                </a:cubicBezTo>
                <a:cubicBezTo>
                  <a:pt x="1427376" y="2956264"/>
                  <a:pt x="1425642" y="2965649"/>
                  <a:pt x="1421457" y="2974019"/>
                </a:cubicBezTo>
                <a:cubicBezTo>
                  <a:pt x="1404997" y="3006940"/>
                  <a:pt x="1406589" y="2993638"/>
                  <a:pt x="1385947" y="3018408"/>
                </a:cubicBezTo>
                <a:cubicBezTo>
                  <a:pt x="1376475" y="3029775"/>
                  <a:pt x="1368192" y="3042081"/>
                  <a:pt x="1359314" y="3053918"/>
                </a:cubicBezTo>
                <a:cubicBezTo>
                  <a:pt x="1337096" y="3142789"/>
                  <a:pt x="1370502" y="3051608"/>
                  <a:pt x="1323803" y="3098307"/>
                </a:cubicBezTo>
                <a:cubicBezTo>
                  <a:pt x="1308714" y="3113396"/>
                  <a:pt x="1303381" y="3136484"/>
                  <a:pt x="1288292" y="3151573"/>
                </a:cubicBezTo>
                <a:cubicBezTo>
                  <a:pt x="1261659" y="3178206"/>
                  <a:pt x="1238525" y="3208873"/>
                  <a:pt x="1208393" y="3231472"/>
                </a:cubicBezTo>
                <a:cubicBezTo>
                  <a:pt x="1196556" y="3240350"/>
                  <a:pt x="1183345" y="3247643"/>
                  <a:pt x="1172883" y="3258105"/>
                </a:cubicBezTo>
                <a:cubicBezTo>
                  <a:pt x="1165338" y="3265650"/>
                  <a:pt x="1163157" y="3277712"/>
                  <a:pt x="1155127" y="3284738"/>
                </a:cubicBezTo>
                <a:cubicBezTo>
                  <a:pt x="1139067" y="3298790"/>
                  <a:pt x="1118524" y="3306919"/>
                  <a:pt x="1101861" y="3320249"/>
                </a:cubicBezTo>
                <a:cubicBezTo>
                  <a:pt x="1087065" y="3332086"/>
                  <a:pt x="1071859" y="3343428"/>
                  <a:pt x="1057473" y="3355759"/>
                </a:cubicBezTo>
                <a:cubicBezTo>
                  <a:pt x="1051118" y="3361206"/>
                  <a:pt x="1046895" y="3369209"/>
                  <a:pt x="1039718" y="3373515"/>
                </a:cubicBezTo>
                <a:cubicBezTo>
                  <a:pt x="1031694" y="3378330"/>
                  <a:pt x="1021963" y="3379433"/>
                  <a:pt x="1013085" y="3382392"/>
                </a:cubicBezTo>
                <a:cubicBezTo>
                  <a:pt x="950461" y="3445016"/>
                  <a:pt x="982278" y="3424428"/>
                  <a:pt x="924308" y="3453414"/>
                </a:cubicBezTo>
                <a:cubicBezTo>
                  <a:pt x="918390" y="3462292"/>
                  <a:pt x="913218" y="3471716"/>
                  <a:pt x="906553" y="3480047"/>
                </a:cubicBezTo>
                <a:cubicBezTo>
                  <a:pt x="901324" y="3486583"/>
                  <a:pt x="893819" y="3491106"/>
                  <a:pt x="888797" y="3497802"/>
                </a:cubicBezTo>
                <a:cubicBezTo>
                  <a:pt x="865051" y="3529463"/>
                  <a:pt x="851863" y="3563854"/>
                  <a:pt x="817776" y="3586579"/>
                </a:cubicBezTo>
                <a:lnTo>
                  <a:pt x="737877" y="3639845"/>
                </a:lnTo>
                <a:lnTo>
                  <a:pt x="711244" y="3657600"/>
                </a:lnTo>
                <a:cubicBezTo>
                  <a:pt x="698142" y="3677253"/>
                  <a:pt x="687363" y="3697194"/>
                  <a:pt x="666856" y="3710866"/>
                </a:cubicBezTo>
                <a:cubicBezTo>
                  <a:pt x="659070" y="3716057"/>
                  <a:pt x="649101" y="3716785"/>
                  <a:pt x="640223" y="3719744"/>
                </a:cubicBezTo>
                <a:cubicBezTo>
                  <a:pt x="634304" y="3725662"/>
                  <a:pt x="629644" y="3733193"/>
                  <a:pt x="622467" y="3737499"/>
                </a:cubicBezTo>
                <a:cubicBezTo>
                  <a:pt x="614443" y="3742314"/>
                  <a:pt x="602451" y="3739760"/>
                  <a:pt x="595834" y="3746377"/>
                </a:cubicBezTo>
                <a:cubicBezTo>
                  <a:pt x="589217" y="3752994"/>
                  <a:pt x="592395" y="3765395"/>
                  <a:pt x="586956" y="3773010"/>
                </a:cubicBezTo>
                <a:cubicBezTo>
                  <a:pt x="577226" y="3786632"/>
                  <a:pt x="561723" y="3795307"/>
                  <a:pt x="551446" y="3808520"/>
                </a:cubicBezTo>
                <a:cubicBezTo>
                  <a:pt x="507420" y="3865126"/>
                  <a:pt x="548005" y="3845179"/>
                  <a:pt x="498180" y="3861786"/>
                </a:cubicBezTo>
                <a:cubicBezTo>
                  <a:pt x="461991" y="3916068"/>
                  <a:pt x="502320" y="3859348"/>
                  <a:pt x="444914" y="3923930"/>
                </a:cubicBezTo>
                <a:cubicBezTo>
                  <a:pt x="432326" y="3938092"/>
                  <a:pt x="422079" y="3954234"/>
                  <a:pt x="409403" y="3968318"/>
                </a:cubicBezTo>
                <a:cubicBezTo>
                  <a:pt x="395405" y="3983871"/>
                  <a:pt x="377570" y="3995967"/>
                  <a:pt x="365015" y="4012707"/>
                </a:cubicBezTo>
                <a:cubicBezTo>
                  <a:pt x="356137" y="4024544"/>
                  <a:pt x="346224" y="4035671"/>
                  <a:pt x="338382" y="4048218"/>
                </a:cubicBezTo>
                <a:cubicBezTo>
                  <a:pt x="331368" y="4059440"/>
                  <a:pt x="328318" y="4072959"/>
                  <a:pt x="320626" y="4083728"/>
                </a:cubicBezTo>
                <a:cubicBezTo>
                  <a:pt x="313328" y="4093944"/>
                  <a:pt x="301701" y="4100451"/>
                  <a:pt x="293993" y="4110361"/>
                </a:cubicBezTo>
                <a:cubicBezTo>
                  <a:pt x="280892" y="4127205"/>
                  <a:pt x="271286" y="4146556"/>
                  <a:pt x="258483" y="4163627"/>
                </a:cubicBezTo>
                <a:cubicBezTo>
                  <a:pt x="211143" y="4226747"/>
                  <a:pt x="239464" y="4186449"/>
                  <a:pt x="178584" y="4287915"/>
                </a:cubicBezTo>
                <a:cubicBezTo>
                  <a:pt x="169706" y="4302711"/>
                  <a:pt x="164152" y="4320102"/>
                  <a:pt x="151951" y="4332303"/>
                </a:cubicBezTo>
                <a:cubicBezTo>
                  <a:pt x="133678" y="4350575"/>
                  <a:pt x="129880" y="4352051"/>
                  <a:pt x="116440" y="4376691"/>
                </a:cubicBezTo>
                <a:cubicBezTo>
                  <a:pt x="103766" y="4399927"/>
                  <a:pt x="95611" y="4425690"/>
                  <a:pt x="80929" y="4447713"/>
                </a:cubicBezTo>
                <a:lnTo>
                  <a:pt x="45419" y="4500979"/>
                </a:lnTo>
                <a:cubicBezTo>
                  <a:pt x="42460" y="4521693"/>
                  <a:pt x="40645" y="4542604"/>
                  <a:pt x="36541" y="4563122"/>
                </a:cubicBezTo>
                <a:cubicBezTo>
                  <a:pt x="34706" y="4572298"/>
                  <a:pt x="29933" y="4580676"/>
                  <a:pt x="27663" y="4589755"/>
                </a:cubicBezTo>
                <a:cubicBezTo>
                  <a:pt x="24003" y="4604394"/>
                  <a:pt x="22059" y="4619414"/>
                  <a:pt x="18786" y="4634144"/>
                </a:cubicBezTo>
                <a:cubicBezTo>
                  <a:pt x="16139" y="4646054"/>
                  <a:pt x="13260" y="4657922"/>
                  <a:pt x="9908" y="4669654"/>
                </a:cubicBezTo>
                <a:cubicBezTo>
                  <a:pt x="7337" y="4678652"/>
                  <a:pt x="1697" y="4686953"/>
                  <a:pt x="1030" y="4696287"/>
                </a:cubicBezTo>
                <a:cubicBezTo>
                  <a:pt x="-1289" y="4728756"/>
                  <a:pt x="1030" y="4761390"/>
                  <a:pt x="1030" y="4793942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D07D4008-EFF7-4FED-937D-2C7F1B9E5416}"/>
              </a:ext>
            </a:extLst>
          </p:cNvPr>
          <p:cNvSpPr/>
          <p:nvPr/>
        </p:nvSpPr>
        <p:spPr>
          <a:xfrm>
            <a:off x="9516860" y="2175028"/>
            <a:ext cx="745725" cy="149886"/>
          </a:xfrm>
          <a:custGeom>
            <a:avLst/>
            <a:gdLst>
              <a:gd name="connsiteX0" fmla="*/ 0 w 745725"/>
              <a:gd name="connsiteY0" fmla="*/ 0 h 149886"/>
              <a:gd name="connsiteX1" fmla="*/ 44389 w 745725"/>
              <a:gd name="connsiteY1" fmla="*/ 26633 h 149886"/>
              <a:gd name="connsiteX2" fmla="*/ 79899 w 745725"/>
              <a:gd name="connsiteY2" fmla="*/ 35511 h 149886"/>
              <a:gd name="connsiteX3" fmla="*/ 97655 w 745725"/>
              <a:gd name="connsiteY3" fmla="*/ 53266 h 149886"/>
              <a:gd name="connsiteX4" fmla="*/ 186432 w 745725"/>
              <a:gd name="connsiteY4" fmla="*/ 79899 h 149886"/>
              <a:gd name="connsiteX5" fmla="*/ 213065 w 745725"/>
              <a:gd name="connsiteY5" fmla="*/ 97655 h 149886"/>
              <a:gd name="connsiteX6" fmla="*/ 328474 w 745725"/>
              <a:gd name="connsiteY6" fmla="*/ 106532 h 149886"/>
              <a:gd name="connsiteX7" fmla="*/ 381740 w 745725"/>
              <a:gd name="connsiteY7" fmla="*/ 124288 h 149886"/>
              <a:gd name="connsiteX8" fmla="*/ 541538 w 745725"/>
              <a:gd name="connsiteY8" fmla="*/ 142043 h 149886"/>
              <a:gd name="connsiteX9" fmla="*/ 736847 w 745725"/>
              <a:gd name="connsiteY9" fmla="*/ 106532 h 149886"/>
              <a:gd name="connsiteX10" fmla="*/ 745725 w 745725"/>
              <a:gd name="connsiteY10" fmla="*/ 88777 h 14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725" h="149886">
                <a:moveTo>
                  <a:pt x="0" y="0"/>
                </a:moveTo>
                <a:cubicBezTo>
                  <a:pt x="14796" y="8878"/>
                  <a:pt x="28621" y="19625"/>
                  <a:pt x="44389" y="26633"/>
                </a:cubicBezTo>
                <a:cubicBezTo>
                  <a:pt x="55538" y="31588"/>
                  <a:pt x="68986" y="30055"/>
                  <a:pt x="79899" y="35511"/>
                </a:cubicBezTo>
                <a:cubicBezTo>
                  <a:pt x="87385" y="39254"/>
                  <a:pt x="90169" y="49523"/>
                  <a:pt x="97655" y="53266"/>
                </a:cubicBezTo>
                <a:cubicBezTo>
                  <a:pt x="147269" y="78072"/>
                  <a:pt x="127810" y="40816"/>
                  <a:pt x="186432" y="79899"/>
                </a:cubicBezTo>
                <a:cubicBezTo>
                  <a:pt x="195310" y="85818"/>
                  <a:pt x="202578" y="95689"/>
                  <a:pt x="213065" y="97655"/>
                </a:cubicBezTo>
                <a:cubicBezTo>
                  <a:pt x="250987" y="104765"/>
                  <a:pt x="290004" y="103573"/>
                  <a:pt x="328474" y="106532"/>
                </a:cubicBezTo>
                <a:cubicBezTo>
                  <a:pt x="346229" y="112451"/>
                  <a:pt x="363279" y="121211"/>
                  <a:pt x="381740" y="124288"/>
                </a:cubicBezTo>
                <a:cubicBezTo>
                  <a:pt x="470155" y="139023"/>
                  <a:pt x="417068" y="131670"/>
                  <a:pt x="541538" y="142043"/>
                </a:cubicBezTo>
                <a:cubicBezTo>
                  <a:pt x="700768" y="134081"/>
                  <a:pt x="691440" y="182211"/>
                  <a:pt x="736847" y="106532"/>
                </a:cubicBezTo>
                <a:cubicBezTo>
                  <a:pt x="740251" y="100858"/>
                  <a:pt x="742766" y="94695"/>
                  <a:pt x="745725" y="88777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Grafik 3" descr="Ein Bild, das Licht enthält.&#10;&#10;Automatisch generierte Beschreibung">
            <a:extLst>
              <a:ext uri="{FF2B5EF4-FFF2-40B4-BE49-F238E27FC236}">
                <a16:creationId xmlns:a16="http://schemas.microsoft.com/office/drawing/2014/main" id="{A0CDBFF0-1CF7-4B72-8E20-A61756FD7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031" y="7107093"/>
            <a:ext cx="5907527" cy="5907527"/>
          </a:xfrm>
          <a:prstGeom prst="rect">
            <a:avLst/>
          </a:prstGeom>
        </p:spPr>
      </p:pic>
      <p:pic>
        <p:nvPicPr>
          <p:cNvPr id="8" name="Grafik 7" descr="Ein Bild, das Licht enthält.&#10;&#10;Automatisch generierte Beschreibung">
            <a:extLst>
              <a:ext uri="{FF2B5EF4-FFF2-40B4-BE49-F238E27FC236}">
                <a16:creationId xmlns:a16="http://schemas.microsoft.com/office/drawing/2014/main" id="{72F1D1BA-DB5B-43AF-8ED8-B1745DF38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7" y="7138279"/>
            <a:ext cx="5626155" cy="562615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8E7DB58-63D1-468E-8DDD-CAF9FAF609D4}"/>
              </a:ext>
            </a:extLst>
          </p:cNvPr>
          <p:cNvCxnSpPr>
            <a:cxnSpLocks/>
          </p:cNvCxnSpPr>
          <p:nvPr/>
        </p:nvCxnSpPr>
        <p:spPr>
          <a:xfrm>
            <a:off x="1332408" y="5983550"/>
            <a:ext cx="5019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F8C1140-89A8-499B-909A-0F2CA32C3F43}"/>
              </a:ext>
            </a:extLst>
          </p:cNvPr>
          <p:cNvCxnSpPr>
            <a:cxnSpLocks/>
          </p:cNvCxnSpPr>
          <p:nvPr/>
        </p:nvCxnSpPr>
        <p:spPr>
          <a:xfrm flipH="1" flipV="1">
            <a:off x="1332408" y="994299"/>
            <a:ext cx="1480" cy="497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C215C60-2162-40DB-8D7D-543299F928B3}"/>
              </a:ext>
            </a:extLst>
          </p:cNvPr>
          <p:cNvCxnSpPr>
            <a:cxnSpLocks/>
          </p:cNvCxnSpPr>
          <p:nvPr/>
        </p:nvCxnSpPr>
        <p:spPr>
          <a:xfrm>
            <a:off x="6758859" y="5983550"/>
            <a:ext cx="5019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DB74EF-B64E-4FD2-A48F-8D19BD295358}"/>
              </a:ext>
            </a:extLst>
          </p:cNvPr>
          <p:cNvCxnSpPr>
            <a:cxnSpLocks/>
          </p:cNvCxnSpPr>
          <p:nvPr/>
        </p:nvCxnSpPr>
        <p:spPr>
          <a:xfrm flipH="1" flipV="1">
            <a:off x="6750692" y="1010577"/>
            <a:ext cx="1480" cy="497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D6680B32-FDBC-43C6-92B0-49C18B0DDED1}"/>
              </a:ext>
            </a:extLst>
          </p:cNvPr>
          <p:cNvSpPr txBox="1"/>
          <p:nvPr/>
        </p:nvSpPr>
        <p:spPr>
          <a:xfrm>
            <a:off x="9126605" y="6059868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a*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0CF3058-02C2-4238-8EAF-A12FCD0346B9}"/>
              </a:ext>
            </a:extLst>
          </p:cNvPr>
          <p:cNvSpPr txBox="1"/>
          <p:nvPr/>
        </p:nvSpPr>
        <p:spPr>
          <a:xfrm rot="16200000">
            <a:off x="-2306" y="3296119"/>
            <a:ext cx="200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Luminance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9469E6C-AFDA-4CD2-ADCA-8559335D319D}"/>
              </a:ext>
            </a:extLst>
          </p:cNvPr>
          <p:cNvSpPr txBox="1"/>
          <p:nvPr/>
        </p:nvSpPr>
        <p:spPr>
          <a:xfrm>
            <a:off x="3704591" y="6059868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b*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4AB3584-A270-4086-A675-D95B0561C616}"/>
              </a:ext>
            </a:extLst>
          </p:cNvPr>
          <p:cNvSpPr txBox="1"/>
          <p:nvPr/>
        </p:nvSpPr>
        <p:spPr>
          <a:xfrm>
            <a:off x="9126605" y="373179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(b)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E6A4E4C-0D54-415E-9CD5-F0F68E2FB4A9}"/>
              </a:ext>
            </a:extLst>
          </p:cNvPr>
          <p:cNvSpPr txBox="1"/>
          <p:nvPr/>
        </p:nvSpPr>
        <p:spPr>
          <a:xfrm>
            <a:off x="3704591" y="370427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24803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7D3DE07D-97F4-436B-B684-B2615EA41DB5}"/>
              </a:ext>
            </a:extLst>
          </p:cNvPr>
          <p:cNvGrpSpPr/>
          <p:nvPr/>
        </p:nvGrpSpPr>
        <p:grpSpPr>
          <a:xfrm>
            <a:off x="1581188" y="1201203"/>
            <a:ext cx="4334453" cy="4353724"/>
            <a:chOff x="930306" y="691960"/>
            <a:chExt cx="5715000" cy="5740409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F25593B-5787-4A35-BE99-50A440A79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06" y="717369"/>
              <a:ext cx="5715000" cy="5715000"/>
            </a:xfrm>
            <a:prstGeom prst="rect">
              <a:avLst/>
            </a:prstGeom>
          </p:spPr>
        </p:pic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5E065D2B-8794-4FA3-824C-AEC0FFE25F86}"/>
                </a:ext>
              </a:extLst>
            </p:cNvPr>
            <p:cNvSpPr/>
            <p:nvPr/>
          </p:nvSpPr>
          <p:spPr>
            <a:xfrm>
              <a:off x="1402672" y="2752078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0014CF4-7C7F-489C-A1F2-04C238C95F07}"/>
                </a:ext>
              </a:extLst>
            </p:cNvPr>
            <p:cNvSpPr/>
            <p:nvPr/>
          </p:nvSpPr>
          <p:spPr>
            <a:xfrm>
              <a:off x="2709171" y="4387051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F5FCF53-D537-4754-B97E-15D4202BD547}"/>
                </a:ext>
              </a:extLst>
            </p:cNvPr>
            <p:cNvCxnSpPr/>
            <p:nvPr/>
          </p:nvCxnSpPr>
          <p:spPr>
            <a:xfrm>
              <a:off x="1566908" y="2916314"/>
              <a:ext cx="1253231" cy="159058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Verbinder: gewinkelt 15">
              <a:extLst>
                <a:ext uri="{FF2B5EF4-FFF2-40B4-BE49-F238E27FC236}">
                  <a16:creationId xmlns:a16="http://schemas.microsoft.com/office/drawing/2014/main" id="{5B153116-2177-4E87-BBA9-F440C594791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40853" y="4041376"/>
              <a:ext cx="3831212" cy="95077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6BD9168-403F-4230-AEA2-C5DEF4008AC0}"/>
                </a:ext>
              </a:extLst>
            </p:cNvPr>
            <p:cNvCxnSpPr/>
            <p:nvPr/>
          </p:nvCxnSpPr>
          <p:spPr>
            <a:xfrm flipV="1">
              <a:off x="930306" y="704665"/>
              <a:ext cx="4591605" cy="404544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A7C50759-4FDE-4643-9038-D210ECF67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0139" y="691960"/>
              <a:ext cx="0" cy="190919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515C3D4A-0FCD-4211-A82C-103C369B18BD}"/>
                </a:ext>
              </a:extLst>
            </p:cNvPr>
            <p:cNvSpPr txBox="1"/>
            <p:nvPr/>
          </p:nvSpPr>
          <p:spPr>
            <a:xfrm>
              <a:off x="1031381" y="1499231"/>
              <a:ext cx="13133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2400" dirty="0">
                  <a:solidFill>
                    <a:schemeClr val="bg1"/>
                  </a:solidFill>
                </a:rPr>
                <a:t>center of</a:t>
              </a:r>
            </a:p>
            <a:p>
              <a:r>
                <a:rPr lang="de-CH" sz="2400" dirty="0">
                  <a:solidFill>
                    <a:schemeClr val="bg1"/>
                  </a:solidFill>
                </a:rPr>
                <a:t>blue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707764B-5165-426B-A5AF-814B44184FAA}"/>
                </a:ext>
              </a:extLst>
            </p:cNvPr>
            <p:cNvSpPr txBox="1"/>
            <p:nvPr/>
          </p:nvSpPr>
          <p:spPr>
            <a:xfrm>
              <a:off x="2892245" y="4431556"/>
              <a:ext cx="13133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2400" dirty="0">
                  <a:solidFill>
                    <a:schemeClr val="bg1"/>
                  </a:solidFill>
                </a:rPr>
                <a:t>center of</a:t>
              </a:r>
            </a:p>
            <a:p>
              <a:r>
                <a:rPr lang="de-CH" sz="2400" dirty="0">
                  <a:solidFill>
                    <a:schemeClr val="bg1"/>
                  </a:solidFill>
                </a:rPr>
                <a:t>violet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A2448A7-AE7D-4FCD-8D92-3887287A7DE2}"/>
              </a:ext>
            </a:extLst>
          </p:cNvPr>
          <p:cNvGrpSpPr/>
          <p:nvPr/>
        </p:nvGrpSpPr>
        <p:grpSpPr>
          <a:xfrm>
            <a:off x="6417726" y="1220474"/>
            <a:ext cx="4404153" cy="4324818"/>
            <a:chOff x="5443907" y="3145933"/>
            <a:chExt cx="3847178" cy="3686646"/>
          </a:xfrm>
        </p:grpSpPr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F434DE62-87C7-4EEB-992F-5273E1F4E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3907" y="5392579"/>
              <a:ext cx="1440000" cy="1440000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3E08A071-914F-45C0-A69D-5D8FFA5E5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7366" y="4892342"/>
              <a:ext cx="1440000" cy="1440000"/>
            </a:xfrm>
            <a:prstGeom prst="rect">
              <a:avLst/>
            </a:prstGeom>
          </p:spPr>
        </p:pic>
        <p:pic>
          <p:nvPicPr>
            <p:cNvPr id="33" name="Grafik 32" descr="Ein Bild, das Telefon enthält.&#10;&#10;Automatisch generierte Beschreibung">
              <a:extLst>
                <a:ext uri="{FF2B5EF4-FFF2-40B4-BE49-F238E27FC236}">
                  <a16:creationId xmlns:a16="http://schemas.microsoft.com/office/drawing/2014/main" id="{9C250A5E-0385-40C5-B9C3-20F3446AD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1204" y="4452816"/>
              <a:ext cx="1440000" cy="1440000"/>
            </a:xfrm>
            <a:prstGeom prst="rect">
              <a:avLst/>
            </a:prstGeom>
          </p:spPr>
        </p:pic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3ED6A3F5-5A8C-4BAF-B9AB-D91B02E9B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4285" y="3952579"/>
              <a:ext cx="1440000" cy="1440000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C6883892-B955-4DA6-A064-FA8584F1E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785" y="3564150"/>
              <a:ext cx="1440000" cy="1440000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B274ED6F-AE82-4CF4-A94F-4AEB12A90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1085" y="3145933"/>
              <a:ext cx="1440000" cy="1440000"/>
            </a:xfrm>
            <a:prstGeom prst="rect">
              <a:avLst/>
            </a:prstGeom>
          </p:spPr>
        </p:pic>
      </p:grpSp>
      <p:pic>
        <p:nvPicPr>
          <p:cNvPr id="39" name="Grafik 3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DEA776D-DE53-4A06-96ED-1DD1E22784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96" y="7096011"/>
            <a:ext cx="4826248" cy="2140060"/>
          </a:xfrm>
          <a:prstGeom prst="rect">
            <a:avLst/>
          </a:prstGeom>
        </p:spPr>
      </p:pic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C9D6C74-F74B-4595-AF19-ED12526C4D5A}"/>
              </a:ext>
            </a:extLst>
          </p:cNvPr>
          <p:cNvCxnSpPr>
            <a:cxnSpLocks/>
          </p:cNvCxnSpPr>
          <p:nvPr/>
        </p:nvCxnSpPr>
        <p:spPr>
          <a:xfrm flipH="1">
            <a:off x="5915641" y="4958462"/>
            <a:ext cx="2704013" cy="5868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75D2AB9-7143-4355-BBAE-4D90D5C095DE}"/>
              </a:ext>
            </a:extLst>
          </p:cNvPr>
          <p:cNvCxnSpPr>
            <a:cxnSpLocks/>
          </p:cNvCxnSpPr>
          <p:nvPr/>
        </p:nvCxnSpPr>
        <p:spPr>
          <a:xfrm flipH="1" flipV="1">
            <a:off x="5915641" y="1224628"/>
            <a:ext cx="1620870" cy="1786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8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ussdiagramm: Manuelle Eingabe 8">
            <a:extLst>
              <a:ext uri="{FF2B5EF4-FFF2-40B4-BE49-F238E27FC236}">
                <a16:creationId xmlns:a16="http://schemas.microsoft.com/office/drawing/2014/main" id="{6463C39C-DBFB-4879-A651-4EC467C853D8}"/>
              </a:ext>
            </a:extLst>
          </p:cNvPr>
          <p:cNvSpPr/>
          <p:nvPr/>
        </p:nvSpPr>
        <p:spPr>
          <a:xfrm flipH="1" flipV="1">
            <a:off x="5188191" y="2139518"/>
            <a:ext cx="3622148" cy="281432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2795"/>
              <a:gd name="connsiteY0" fmla="*/ 4627 h 10000"/>
              <a:gd name="connsiteX1" fmla="*/ 12795 w 12795"/>
              <a:gd name="connsiteY1" fmla="*/ 0 h 10000"/>
              <a:gd name="connsiteX2" fmla="*/ 12795 w 12795"/>
              <a:gd name="connsiteY2" fmla="*/ 10000 h 10000"/>
              <a:gd name="connsiteX3" fmla="*/ 2795 w 12795"/>
              <a:gd name="connsiteY3" fmla="*/ 10000 h 10000"/>
              <a:gd name="connsiteX4" fmla="*/ 0 w 12795"/>
              <a:gd name="connsiteY4" fmla="*/ 4627 h 10000"/>
              <a:gd name="connsiteX0" fmla="*/ 0 w 12640"/>
              <a:gd name="connsiteY0" fmla="*/ 4564 h 10000"/>
              <a:gd name="connsiteX1" fmla="*/ 12640 w 12640"/>
              <a:gd name="connsiteY1" fmla="*/ 0 h 10000"/>
              <a:gd name="connsiteX2" fmla="*/ 12640 w 12640"/>
              <a:gd name="connsiteY2" fmla="*/ 10000 h 10000"/>
              <a:gd name="connsiteX3" fmla="*/ 2640 w 12640"/>
              <a:gd name="connsiteY3" fmla="*/ 10000 h 10000"/>
              <a:gd name="connsiteX4" fmla="*/ 0 w 12640"/>
              <a:gd name="connsiteY4" fmla="*/ 4564 h 10000"/>
              <a:gd name="connsiteX0" fmla="*/ 0 w 12640"/>
              <a:gd name="connsiteY0" fmla="*/ 4564 h 10000"/>
              <a:gd name="connsiteX1" fmla="*/ 12640 w 12640"/>
              <a:gd name="connsiteY1" fmla="*/ 0 h 10000"/>
              <a:gd name="connsiteX2" fmla="*/ 12640 w 12640"/>
              <a:gd name="connsiteY2" fmla="*/ 10000 h 10000"/>
              <a:gd name="connsiteX3" fmla="*/ 31 w 12640"/>
              <a:gd name="connsiteY3" fmla="*/ 9968 h 10000"/>
              <a:gd name="connsiteX4" fmla="*/ 0 w 12640"/>
              <a:gd name="connsiteY4" fmla="*/ 4564 h 10000"/>
              <a:gd name="connsiteX0" fmla="*/ 0 w 12671"/>
              <a:gd name="connsiteY0" fmla="*/ 1051 h 10000"/>
              <a:gd name="connsiteX1" fmla="*/ 12671 w 12671"/>
              <a:gd name="connsiteY1" fmla="*/ 0 h 10000"/>
              <a:gd name="connsiteX2" fmla="*/ 12671 w 12671"/>
              <a:gd name="connsiteY2" fmla="*/ 10000 h 10000"/>
              <a:gd name="connsiteX3" fmla="*/ 62 w 12671"/>
              <a:gd name="connsiteY3" fmla="*/ 9968 h 10000"/>
              <a:gd name="connsiteX4" fmla="*/ 0 w 12671"/>
              <a:gd name="connsiteY4" fmla="*/ 1051 h 10000"/>
              <a:gd name="connsiteX0" fmla="*/ 0 w 12671"/>
              <a:gd name="connsiteY0" fmla="*/ 1083 h 10032"/>
              <a:gd name="connsiteX1" fmla="*/ 12671 w 12671"/>
              <a:gd name="connsiteY1" fmla="*/ 0 h 10032"/>
              <a:gd name="connsiteX2" fmla="*/ 12671 w 12671"/>
              <a:gd name="connsiteY2" fmla="*/ 10032 h 10032"/>
              <a:gd name="connsiteX3" fmla="*/ 62 w 12671"/>
              <a:gd name="connsiteY3" fmla="*/ 10000 h 10032"/>
              <a:gd name="connsiteX4" fmla="*/ 0 w 12671"/>
              <a:gd name="connsiteY4" fmla="*/ 1083 h 1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71" h="10032">
                <a:moveTo>
                  <a:pt x="0" y="1083"/>
                </a:moveTo>
                <a:lnTo>
                  <a:pt x="12671" y="0"/>
                </a:lnTo>
                <a:lnTo>
                  <a:pt x="12671" y="10032"/>
                </a:lnTo>
                <a:lnTo>
                  <a:pt x="62" y="10000"/>
                </a:lnTo>
                <a:cubicBezTo>
                  <a:pt x="52" y="8199"/>
                  <a:pt x="10" y="2884"/>
                  <a:pt x="0" y="1083"/>
                </a:cubicBezTo>
                <a:close/>
              </a:path>
            </a:pathLst>
          </a:custGeom>
          <a:solidFill>
            <a:srgbClr val="342A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5C4CF9-CB0F-47D1-9C82-637FD16C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DB1859F-D5F0-48FC-9B8B-5CA219E51302}"/>
              </a:ext>
            </a:extLst>
          </p:cNvPr>
          <p:cNvSpPr/>
          <p:nvPr/>
        </p:nvSpPr>
        <p:spPr>
          <a:xfrm>
            <a:off x="1154097" y="2139518"/>
            <a:ext cx="3600000" cy="36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555D2CA-99C1-4417-A2E4-20A436CCBF48}"/>
              </a:ext>
            </a:extLst>
          </p:cNvPr>
          <p:cNvSpPr/>
          <p:nvPr/>
        </p:nvSpPr>
        <p:spPr>
          <a:xfrm>
            <a:off x="5194916" y="2139518"/>
            <a:ext cx="3600000" cy="36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Flussdiagramm: Manuelle Eingabe 8">
            <a:extLst>
              <a:ext uri="{FF2B5EF4-FFF2-40B4-BE49-F238E27FC236}">
                <a16:creationId xmlns:a16="http://schemas.microsoft.com/office/drawing/2014/main" id="{565E7C21-A84C-4EDA-85CB-BF3FD0310598}"/>
              </a:ext>
            </a:extLst>
          </p:cNvPr>
          <p:cNvSpPr/>
          <p:nvPr/>
        </p:nvSpPr>
        <p:spPr>
          <a:xfrm flipH="1" flipV="1">
            <a:off x="1153657" y="2139518"/>
            <a:ext cx="3622148" cy="281432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2795"/>
              <a:gd name="connsiteY0" fmla="*/ 4627 h 10000"/>
              <a:gd name="connsiteX1" fmla="*/ 12795 w 12795"/>
              <a:gd name="connsiteY1" fmla="*/ 0 h 10000"/>
              <a:gd name="connsiteX2" fmla="*/ 12795 w 12795"/>
              <a:gd name="connsiteY2" fmla="*/ 10000 h 10000"/>
              <a:gd name="connsiteX3" fmla="*/ 2795 w 12795"/>
              <a:gd name="connsiteY3" fmla="*/ 10000 h 10000"/>
              <a:gd name="connsiteX4" fmla="*/ 0 w 12795"/>
              <a:gd name="connsiteY4" fmla="*/ 4627 h 10000"/>
              <a:gd name="connsiteX0" fmla="*/ 0 w 12640"/>
              <a:gd name="connsiteY0" fmla="*/ 4564 h 10000"/>
              <a:gd name="connsiteX1" fmla="*/ 12640 w 12640"/>
              <a:gd name="connsiteY1" fmla="*/ 0 h 10000"/>
              <a:gd name="connsiteX2" fmla="*/ 12640 w 12640"/>
              <a:gd name="connsiteY2" fmla="*/ 10000 h 10000"/>
              <a:gd name="connsiteX3" fmla="*/ 2640 w 12640"/>
              <a:gd name="connsiteY3" fmla="*/ 10000 h 10000"/>
              <a:gd name="connsiteX4" fmla="*/ 0 w 12640"/>
              <a:gd name="connsiteY4" fmla="*/ 4564 h 10000"/>
              <a:gd name="connsiteX0" fmla="*/ 0 w 12640"/>
              <a:gd name="connsiteY0" fmla="*/ 4564 h 10000"/>
              <a:gd name="connsiteX1" fmla="*/ 12640 w 12640"/>
              <a:gd name="connsiteY1" fmla="*/ 0 h 10000"/>
              <a:gd name="connsiteX2" fmla="*/ 12640 w 12640"/>
              <a:gd name="connsiteY2" fmla="*/ 10000 h 10000"/>
              <a:gd name="connsiteX3" fmla="*/ 31 w 12640"/>
              <a:gd name="connsiteY3" fmla="*/ 9968 h 10000"/>
              <a:gd name="connsiteX4" fmla="*/ 0 w 12640"/>
              <a:gd name="connsiteY4" fmla="*/ 4564 h 10000"/>
              <a:gd name="connsiteX0" fmla="*/ 0 w 12671"/>
              <a:gd name="connsiteY0" fmla="*/ 1051 h 10000"/>
              <a:gd name="connsiteX1" fmla="*/ 12671 w 12671"/>
              <a:gd name="connsiteY1" fmla="*/ 0 h 10000"/>
              <a:gd name="connsiteX2" fmla="*/ 12671 w 12671"/>
              <a:gd name="connsiteY2" fmla="*/ 10000 h 10000"/>
              <a:gd name="connsiteX3" fmla="*/ 62 w 12671"/>
              <a:gd name="connsiteY3" fmla="*/ 9968 h 10000"/>
              <a:gd name="connsiteX4" fmla="*/ 0 w 12671"/>
              <a:gd name="connsiteY4" fmla="*/ 1051 h 10000"/>
              <a:gd name="connsiteX0" fmla="*/ 0 w 12671"/>
              <a:gd name="connsiteY0" fmla="*/ 1083 h 10032"/>
              <a:gd name="connsiteX1" fmla="*/ 12671 w 12671"/>
              <a:gd name="connsiteY1" fmla="*/ 0 h 10032"/>
              <a:gd name="connsiteX2" fmla="*/ 12671 w 12671"/>
              <a:gd name="connsiteY2" fmla="*/ 10032 h 10032"/>
              <a:gd name="connsiteX3" fmla="*/ 62 w 12671"/>
              <a:gd name="connsiteY3" fmla="*/ 10000 h 10032"/>
              <a:gd name="connsiteX4" fmla="*/ 0 w 12671"/>
              <a:gd name="connsiteY4" fmla="*/ 1083 h 1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71" h="10032">
                <a:moveTo>
                  <a:pt x="0" y="1083"/>
                </a:moveTo>
                <a:lnTo>
                  <a:pt x="12671" y="0"/>
                </a:lnTo>
                <a:lnTo>
                  <a:pt x="12671" y="10032"/>
                </a:lnTo>
                <a:lnTo>
                  <a:pt x="62" y="10000"/>
                </a:lnTo>
                <a:cubicBezTo>
                  <a:pt x="52" y="8199"/>
                  <a:pt x="10" y="2884"/>
                  <a:pt x="0" y="1083"/>
                </a:cubicBezTo>
                <a:close/>
              </a:path>
            </a:pathLst>
          </a:custGeom>
          <a:solidFill>
            <a:srgbClr val="342A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Raute 11">
            <a:extLst>
              <a:ext uri="{FF2B5EF4-FFF2-40B4-BE49-F238E27FC236}">
                <a16:creationId xmlns:a16="http://schemas.microsoft.com/office/drawing/2014/main" id="{6A52D1CE-62BC-4592-92F3-6D6F2A9B0CFC}"/>
              </a:ext>
            </a:extLst>
          </p:cNvPr>
          <p:cNvSpPr/>
          <p:nvPr/>
        </p:nvSpPr>
        <p:spPr>
          <a:xfrm>
            <a:off x="2858637" y="3311117"/>
            <a:ext cx="213064" cy="235766"/>
          </a:xfrm>
          <a:prstGeom prst="diamond">
            <a:avLst/>
          </a:prstGeom>
          <a:solidFill>
            <a:srgbClr val="342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aute 14">
            <a:extLst>
              <a:ext uri="{FF2B5EF4-FFF2-40B4-BE49-F238E27FC236}">
                <a16:creationId xmlns:a16="http://schemas.microsoft.com/office/drawing/2014/main" id="{2FA59406-C9C7-4C29-9E15-F398EFC080EF}"/>
              </a:ext>
            </a:extLst>
          </p:cNvPr>
          <p:cNvSpPr/>
          <p:nvPr/>
        </p:nvSpPr>
        <p:spPr>
          <a:xfrm>
            <a:off x="6970507" y="3311117"/>
            <a:ext cx="213064" cy="235766"/>
          </a:xfrm>
          <a:prstGeom prst="diamond">
            <a:avLst/>
          </a:prstGeom>
          <a:solidFill>
            <a:srgbClr val="342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Flussdiagramm: Manuelle Eingabe 15">
            <a:extLst>
              <a:ext uri="{FF2B5EF4-FFF2-40B4-BE49-F238E27FC236}">
                <a16:creationId xmlns:a16="http://schemas.microsoft.com/office/drawing/2014/main" id="{2AAD9E3E-F9BB-4DA5-BDDD-55A5FB76B3CE}"/>
              </a:ext>
            </a:extLst>
          </p:cNvPr>
          <p:cNvSpPr/>
          <p:nvPr/>
        </p:nvSpPr>
        <p:spPr>
          <a:xfrm>
            <a:off x="1155881" y="4647418"/>
            <a:ext cx="3622148" cy="10921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696 h 10696"/>
              <a:gd name="connsiteX1" fmla="*/ 10000 w 10000"/>
              <a:gd name="connsiteY1" fmla="*/ 0 h 10696"/>
              <a:gd name="connsiteX2" fmla="*/ 10000 w 10000"/>
              <a:gd name="connsiteY2" fmla="*/ 10696 h 10696"/>
              <a:gd name="connsiteX3" fmla="*/ 0 w 10000"/>
              <a:gd name="connsiteY3" fmla="*/ 10696 h 10696"/>
              <a:gd name="connsiteX4" fmla="*/ 0 w 10000"/>
              <a:gd name="connsiteY4" fmla="*/ 2696 h 10696"/>
              <a:gd name="connsiteX0" fmla="*/ 25 w 10000"/>
              <a:gd name="connsiteY0" fmla="*/ 2870 h 10696"/>
              <a:gd name="connsiteX1" fmla="*/ 10000 w 10000"/>
              <a:gd name="connsiteY1" fmla="*/ 0 h 10696"/>
              <a:gd name="connsiteX2" fmla="*/ 10000 w 10000"/>
              <a:gd name="connsiteY2" fmla="*/ 10696 h 10696"/>
              <a:gd name="connsiteX3" fmla="*/ 0 w 10000"/>
              <a:gd name="connsiteY3" fmla="*/ 10696 h 10696"/>
              <a:gd name="connsiteX4" fmla="*/ 25 w 10000"/>
              <a:gd name="connsiteY4" fmla="*/ 2870 h 10696"/>
              <a:gd name="connsiteX0" fmla="*/ 0 w 10073"/>
              <a:gd name="connsiteY0" fmla="*/ 3653 h 10696"/>
              <a:gd name="connsiteX1" fmla="*/ 10073 w 10073"/>
              <a:gd name="connsiteY1" fmla="*/ 0 h 10696"/>
              <a:gd name="connsiteX2" fmla="*/ 10073 w 10073"/>
              <a:gd name="connsiteY2" fmla="*/ 10696 h 10696"/>
              <a:gd name="connsiteX3" fmla="*/ 73 w 10073"/>
              <a:gd name="connsiteY3" fmla="*/ 10696 h 10696"/>
              <a:gd name="connsiteX4" fmla="*/ 0 w 10073"/>
              <a:gd name="connsiteY4" fmla="*/ 3653 h 10696"/>
              <a:gd name="connsiteX0" fmla="*/ 25 w 10000"/>
              <a:gd name="connsiteY0" fmla="*/ 2957 h 10696"/>
              <a:gd name="connsiteX1" fmla="*/ 10000 w 10000"/>
              <a:gd name="connsiteY1" fmla="*/ 0 h 10696"/>
              <a:gd name="connsiteX2" fmla="*/ 10000 w 10000"/>
              <a:gd name="connsiteY2" fmla="*/ 10696 h 10696"/>
              <a:gd name="connsiteX3" fmla="*/ 0 w 10000"/>
              <a:gd name="connsiteY3" fmla="*/ 10696 h 10696"/>
              <a:gd name="connsiteX4" fmla="*/ 25 w 10000"/>
              <a:gd name="connsiteY4" fmla="*/ 2957 h 1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696">
                <a:moveTo>
                  <a:pt x="25" y="2957"/>
                </a:moveTo>
                <a:lnTo>
                  <a:pt x="10000" y="0"/>
                </a:lnTo>
                <a:lnTo>
                  <a:pt x="10000" y="10696"/>
                </a:lnTo>
                <a:lnTo>
                  <a:pt x="0" y="10696"/>
                </a:lnTo>
                <a:cubicBezTo>
                  <a:pt x="8" y="8087"/>
                  <a:pt x="17" y="5566"/>
                  <a:pt x="25" y="2957"/>
                </a:cubicBezTo>
                <a:close/>
              </a:path>
            </a:pathLst>
          </a:custGeom>
          <a:solidFill>
            <a:srgbClr val="8930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Flussdiagramm: Manuelle Eingabe 15">
            <a:extLst>
              <a:ext uri="{FF2B5EF4-FFF2-40B4-BE49-F238E27FC236}">
                <a16:creationId xmlns:a16="http://schemas.microsoft.com/office/drawing/2014/main" id="{B3047498-0243-4D00-AC9F-36E043471809}"/>
              </a:ext>
            </a:extLst>
          </p:cNvPr>
          <p:cNvSpPr/>
          <p:nvPr/>
        </p:nvSpPr>
        <p:spPr>
          <a:xfrm>
            <a:off x="5194916" y="4647418"/>
            <a:ext cx="3622148" cy="10921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696 h 10696"/>
              <a:gd name="connsiteX1" fmla="*/ 10000 w 10000"/>
              <a:gd name="connsiteY1" fmla="*/ 0 h 10696"/>
              <a:gd name="connsiteX2" fmla="*/ 10000 w 10000"/>
              <a:gd name="connsiteY2" fmla="*/ 10696 h 10696"/>
              <a:gd name="connsiteX3" fmla="*/ 0 w 10000"/>
              <a:gd name="connsiteY3" fmla="*/ 10696 h 10696"/>
              <a:gd name="connsiteX4" fmla="*/ 0 w 10000"/>
              <a:gd name="connsiteY4" fmla="*/ 2696 h 10696"/>
              <a:gd name="connsiteX0" fmla="*/ 25 w 10000"/>
              <a:gd name="connsiteY0" fmla="*/ 2870 h 10696"/>
              <a:gd name="connsiteX1" fmla="*/ 10000 w 10000"/>
              <a:gd name="connsiteY1" fmla="*/ 0 h 10696"/>
              <a:gd name="connsiteX2" fmla="*/ 10000 w 10000"/>
              <a:gd name="connsiteY2" fmla="*/ 10696 h 10696"/>
              <a:gd name="connsiteX3" fmla="*/ 0 w 10000"/>
              <a:gd name="connsiteY3" fmla="*/ 10696 h 10696"/>
              <a:gd name="connsiteX4" fmla="*/ 25 w 10000"/>
              <a:gd name="connsiteY4" fmla="*/ 2870 h 10696"/>
              <a:gd name="connsiteX0" fmla="*/ 0 w 10073"/>
              <a:gd name="connsiteY0" fmla="*/ 3653 h 10696"/>
              <a:gd name="connsiteX1" fmla="*/ 10073 w 10073"/>
              <a:gd name="connsiteY1" fmla="*/ 0 h 10696"/>
              <a:gd name="connsiteX2" fmla="*/ 10073 w 10073"/>
              <a:gd name="connsiteY2" fmla="*/ 10696 h 10696"/>
              <a:gd name="connsiteX3" fmla="*/ 73 w 10073"/>
              <a:gd name="connsiteY3" fmla="*/ 10696 h 10696"/>
              <a:gd name="connsiteX4" fmla="*/ 0 w 10073"/>
              <a:gd name="connsiteY4" fmla="*/ 3653 h 10696"/>
              <a:gd name="connsiteX0" fmla="*/ 25 w 10000"/>
              <a:gd name="connsiteY0" fmla="*/ 2957 h 10696"/>
              <a:gd name="connsiteX1" fmla="*/ 10000 w 10000"/>
              <a:gd name="connsiteY1" fmla="*/ 0 h 10696"/>
              <a:gd name="connsiteX2" fmla="*/ 10000 w 10000"/>
              <a:gd name="connsiteY2" fmla="*/ 10696 h 10696"/>
              <a:gd name="connsiteX3" fmla="*/ 0 w 10000"/>
              <a:gd name="connsiteY3" fmla="*/ 10696 h 10696"/>
              <a:gd name="connsiteX4" fmla="*/ 25 w 10000"/>
              <a:gd name="connsiteY4" fmla="*/ 2957 h 1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696">
                <a:moveTo>
                  <a:pt x="25" y="2957"/>
                </a:moveTo>
                <a:lnTo>
                  <a:pt x="10000" y="0"/>
                </a:lnTo>
                <a:lnTo>
                  <a:pt x="10000" y="10696"/>
                </a:lnTo>
                <a:lnTo>
                  <a:pt x="0" y="10696"/>
                </a:lnTo>
                <a:cubicBezTo>
                  <a:pt x="8" y="8087"/>
                  <a:pt x="17" y="5566"/>
                  <a:pt x="25" y="2957"/>
                </a:cubicBezTo>
                <a:close/>
              </a:path>
            </a:pathLst>
          </a:custGeom>
          <a:solidFill>
            <a:srgbClr val="8930D5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Raute 17">
            <a:extLst>
              <a:ext uri="{FF2B5EF4-FFF2-40B4-BE49-F238E27FC236}">
                <a16:creationId xmlns:a16="http://schemas.microsoft.com/office/drawing/2014/main" id="{EEB183D7-AF97-494B-A914-E80B280B9A27}"/>
              </a:ext>
            </a:extLst>
          </p:cNvPr>
          <p:cNvSpPr/>
          <p:nvPr/>
        </p:nvSpPr>
        <p:spPr>
          <a:xfrm>
            <a:off x="3071701" y="5166400"/>
            <a:ext cx="213064" cy="235766"/>
          </a:xfrm>
          <a:prstGeom prst="diamond">
            <a:avLst/>
          </a:prstGeom>
          <a:solidFill>
            <a:srgbClr val="893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Raute 18">
            <a:extLst>
              <a:ext uri="{FF2B5EF4-FFF2-40B4-BE49-F238E27FC236}">
                <a16:creationId xmlns:a16="http://schemas.microsoft.com/office/drawing/2014/main" id="{0A6B6874-E313-4271-8861-FC3896FD565B}"/>
              </a:ext>
            </a:extLst>
          </p:cNvPr>
          <p:cNvSpPr/>
          <p:nvPr/>
        </p:nvSpPr>
        <p:spPr>
          <a:xfrm>
            <a:off x="7193985" y="5140782"/>
            <a:ext cx="213064" cy="235766"/>
          </a:xfrm>
          <a:prstGeom prst="diamond">
            <a:avLst/>
          </a:prstGeom>
          <a:solidFill>
            <a:srgbClr val="893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AC35A19-81D5-4CA8-ACCA-09B8D50D1903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2965169" y="3546883"/>
            <a:ext cx="213064" cy="16195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FF32650A-AAA9-4142-B86B-F5DA53838CDF}"/>
              </a:ext>
            </a:extLst>
          </p:cNvPr>
          <p:cNvCxnSpPr/>
          <p:nvPr/>
        </p:nvCxnSpPr>
        <p:spPr>
          <a:xfrm>
            <a:off x="7088113" y="3534074"/>
            <a:ext cx="213064" cy="16195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FC129B95-0185-4B7C-93B2-AE2B9A29B1E5}"/>
              </a:ext>
            </a:extLst>
          </p:cNvPr>
          <p:cNvCxnSpPr>
            <a:cxnSpLocks/>
          </p:cNvCxnSpPr>
          <p:nvPr/>
        </p:nvCxnSpPr>
        <p:spPr>
          <a:xfrm flipV="1">
            <a:off x="1143021" y="3995713"/>
            <a:ext cx="3633222" cy="597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B008BE4-6E6D-4573-A8F3-A59463A92BD1}"/>
              </a:ext>
            </a:extLst>
          </p:cNvPr>
          <p:cNvCxnSpPr>
            <a:cxnSpLocks/>
          </p:cNvCxnSpPr>
          <p:nvPr/>
        </p:nvCxnSpPr>
        <p:spPr>
          <a:xfrm flipV="1">
            <a:off x="5183842" y="3995713"/>
            <a:ext cx="3633222" cy="597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130B7A84-FA00-49B4-AA5F-6F40D5026CD4}"/>
              </a:ext>
            </a:extLst>
          </p:cNvPr>
          <p:cNvSpPr/>
          <p:nvPr/>
        </p:nvSpPr>
        <p:spPr>
          <a:xfrm>
            <a:off x="2611528" y="3682797"/>
            <a:ext cx="108000" cy="108000"/>
          </a:xfrm>
          <a:prstGeom prst="ellipse">
            <a:avLst/>
          </a:prstGeom>
          <a:solidFill>
            <a:srgbClr val="342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82B6BA0-7F19-4CD9-8AF0-1083C4517FBF}"/>
              </a:ext>
            </a:extLst>
          </p:cNvPr>
          <p:cNvSpPr/>
          <p:nvPr/>
        </p:nvSpPr>
        <p:spPr>
          <a:xfrm>
            <a:off x="6269125" y="4182863"/>
            <a:ext cx="108000" cy="108000"/>
          </a:xfrm>
          <a:prstGeom prst="ellipse">
            <a:avLst/>
          </a:prstGeom>
          <a:solidFill>
            <a:srgbClr val="342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161CE89-DE0A-49FB-A883-F8E4EA4E5654}"/>
              </a:ext>
            </a:extLst>
          </p:cNvPr>
          <p:cNvSpPr/>
          <p:nvPr/>
        </p:nvSpPr>
        <p:spPr>
          <a:xfrm>
            <a:off x="7230008" y="4261003"/>
            <a:ext cx="108000" cy="108000"/>
          </a:xfrm>
          <a:prstGeom prst="ellipse">
            <a:avLst/>
          </a:prstGeom>
          <a:solidFill>
            <a:srgbClr val="342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1D7E230-BA64-4EE3-A59C-63384ABE53E0}"/>
              </a:ext>
            </a:extLst>
          </p:cNvPr>
          <p:cNvSpPr/>
          <p:nvPr/>
        </p:nvSpPr>
        <p:spPr>
          <a:xfrm>
            <a:off x="3276693" y="3743858"/>
            <a:ext cx="108000" cy="108000"/>
          </a:xfrm>
          <a:prstGeom prst="ellipse">
            <a:avLst/>
          </a:prstGeom>
          <a:solidFill>
            <a:srgbClr val="342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E7651A8-7DE7-4C12-BFB5-87DF360BC95F}"/>
              </a:ext>
            </a:extLst>
          </p:cNvPr>
          <p:cNvSpPr/>
          <p:nvPr/>
        </p:nvSpPr>
        <p:spPr>
          <a:xfrm>
            <a:off x="2521820" y="3075762"/>
            <a:ext cx="108000" cy="108000"/>
          </a:xfrm>
          <a:prstGeom prst="ellipse">
            <a:avLst/>
          </a:prstGeom>
          <a:solidFill>
            <a:srgbClr val="342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4D03698-921C-4A5A-9BDA-749C1A12BD3F}"/>
              </a:ext>
            </a:extLst>
          </p:cNvPr>
          <p:cNvSpPr/>
          <p:nvPr/>
        </p:nvSpPr>
        <p:spPr>
          <a:xfrm>
            <a:off x="6957965" y="3756337"/>
            <a:ext cx="108000" cy="108000"/>
          </a:xfrm>
          <a:prstGeom prst="ellipse">
            <a:avLst/>
          </a:prstGeom>
          <a:solidFill>
            <a:srgbClr val="342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95C4C29-D841-4723-8898-4D82999C50C4}"/>
              </a:ext>
            </a:extLst>
          </p:cNvPr>
          <p:cNvSpPr/>
          <p:nvPr/>
        </p:nvSpPr>
        <p:spPr>
          <a:xfrm>
            <a:off x="5912570" y="3257117"/>
            <a:ext cx="108000" cy="108000"/>
          </a:xfrm>
          <a:prstGeom prst="ellipse">
            <a:avLst/>
          </a:prstGeom>
          <a:solidFill>
            <a:srgbClr val="342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8CFDB17-9B32-4E47-8EEF-845EFAD373B7}"/>
              </a:ext>
            </a:extLst>
          </p:cNvPr>
          <p:cNvSpPr/>
          <p:nvPr/>
        </p:nvSpPr>
        <p:spPr>
          <a:xfrm>
            <a:off x="6605350" y="3375000"/>
            <a:ext cx="108000" cy="108000"/>
          </a:xfrm>
          <a:prstGeom prst="ellipse">
            <a:avLst/>
          </a:prstGeom>
          <a:solidFill>
            <a:srgbClr val="342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EE148F5-D825-461D-9C57-153C949C853B}"/>
              </a:ext>
            </a:extLst>
          </p:cNvPr>
          <p:cNvSpPr/>
          <p:nvPr/>
        </p:nvSpPr>
        <p:spPr>
          <a:xfrm>
            <a:off x="3230728" y="3113286"/>
            <a:ext cx="108000" cy="108000"/>
          </a:xfrm>
          <a:prstGeom prst="ellipse">
            <a:avLst/>
          </a:prstGeom>
          <a:solidFill>
            <a:srgbClr val="342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01D23E4-E457-4AF0-BF17-84C74CD1285A}"/>
              </a:ext>
            </a:extLst>
          </p:cNvPr>
          <p:cNvSpPr/>
          <p:nvPr/>
        </p:nvSpPr>
        <p:spPr>
          <a:xfrm>
            <a:off x="7817552" y="2425919"/>
            <a:ext cx="108000" cy="108000"/>
          </a:xfrm>
          <a:prstGeom prst="ellipse">
            <a:avLst/>
          </a:prstGeom>
          <a:solidFill>
            <a:srgbClr val="342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7C7EFAA-1EB1-42E4-BA5E-2C9A5B8A7FD7}"/>
              </a:ext>
            </a:extLst>
          </p:cNvPr>
          <p:cNvSpPr/>
          <p:nvPr/>
        </p:nvSpPr>
        <p:spPr>
          <a:xfrm>
            <a:off x="7482840" y="3702337"/>
            <a:ext cx="108000" cy="108000"/>
          </a:xfrm>
          <a:prstGeom prst="ellipse">
            <a:avLst/>
          </a:prstGeom>
          <a:solidFill>
            <a:srgbClr val="342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A7C958C-15B3-4947-A207-F285BD49D78F}"/>
              </a:ext>
            </a:extLst>
          </p:cNvPr>
          <p:cNvSpPr/>
          <p:nvPr/>
        </p:nvSpPr>
        <p:spPr>
          <a:xfrm>
            <a:off x="6497350" y="3995713"/>
            <a:ext cx="108000" cy="108000"/>
          </a:xfrm>
          <a:prstGeom prst="ellipse">
            <a:avLst/>
          </a:prstGeom>
          <a:solidFill>
            <a:srgbClr val="342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9D9058E-5892-43E5-8313-5FE1A57C5AFC}"/>
              </a:ext>
            </a:extLst>
          </p:cNvPr>
          <p:cNvSpPr/>
          <p:nvPr/>
        </p:nvSpPr>
        <p:spPr>
          <a:xfrm>
            <a:off x="6096000" y="3799793"/>
            <a:ext cx="108000" cy="108000"/>
          </a:xfrm>
          <a:prstGeom prst="ellipse">
            <a:avLst/>
          </a:prstGeom>
          <a:solidFill>
            <a:srgbClr val="342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16B1933-AA39-4DE0-92E7-3230EC765084}"/>
              </a:ext>
            </a:extLst>
          </p:cNvPr>
          <p:cNvSpPr/>
          <p:nvPr/>
        </p:nvSpPr>
        <p:spPr>
          <a:xfrm>
            <a:off x="6340138" y="2805940"/>
            <a:ext cx="108000" cy="108000"/>
          </a:xfrm>
          <a:prstGeom prst="ellipse">
            <a:avLst/>
          </a:prstGeom>
          <a:solidFill>
            <a:srgbClr val="342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3861B0D-2E59-45A1-AE09-8EA23543BA31}"/>
              </a:ext>
            </a:extLst>
          </p:cNvPr>
          <p:cNvSpPr/>
          <p:nvPr/>
        </p:nvSpPr>
        <p:spPr>
          <a:xfrm>
            <a:off x="6812811" y="2882008"/>
            <a:ext cx="108000" cy="108000"/>
          </a:xfrm>
          <a:prstGeom prst="ellipse">
            <a:avLst/>
          </a:prstGeom>
          <a:solidFill>
            <a:srgbClr val="342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31167F3C-684D-4DFA-BE74-3C2AB1511A63}"/>
              </a:ext>
            </a:extLst>
          </p:cNvPr>
          <p:cNvSpPr/>
          <p:nvPr/>
        </p:nvSpPr>
        <p:spPr>
          <a:xfrm>
            <a:off x="7187997" y="2588393"/>
            <a:ext cx="108000" cy="108000"/>
          </a:xfrm>
          <a:prstGeom prst="ellipse">
            <a:avLst/>
          </a:prstGeom>
          <a:solidFill>
            <a:srgbClr val="342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821ABAE-9EF9-464E-92A8-586E625B4C7C}"/>
              </a:ext>
            </a:extLst>
          </p:cNvPr>
          <p:cNvSpPr/>
          <p:nvPr/>
        </p:nvSpPr>
        <p:spPr>
          <a:xfrm>
            <a:off x="7536840" y="3113286"/>
            <a:ext cx="108000" cy="108000"/>
          </a:xfrm>
          <a:prstGeom prst="ellipse">
            <a:avLst/>
          </a:prstGeom>
          <a:solidFill>
            <a:srgbClr val="342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1C6B11B2-FDF2-491D-BD9E-86E1F8E569E2}"/>
              </a:ext>
            </a:extLst>
          </p:cNvPr>
          <p:cNvSpPr/>
          <p:nvPr/>
        </p:nvSpPr>
        <p:spPr>
          <a:xfrm>
            <a:off x="8079508" y="3398051"/>
            <a:ext cx="108000" cy="108000"/>
          </a:xfrm>
          <a:prstGeom prst="ellipse">
            <a:avLst/>
          </a:prstGeom>
          <a:solidFill>
            <a:srgbClr val="342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51038231-31DA-419C-9B66-BAAD5930D1F9}"/>
              </a:ext>
            </a:extLst>
          </p:cNvPr>
          <p:cNvSpPr/>
          <p:nvPr/>
        </p:nvSpPr>
        <p:spPr>
          <a:xfrm>
            <a:off x="3744249" y="5250104"/>
            <a:ext cx="108000" cy="108000"/>
          </a:xfrm>
          <a:prstGeom prst="ellipse">
            <a:avLst/>
          </a:prstGeom>
          <a:solidFill>
            <a:srgbClr val="893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018AE61B-0695-4421-9254-FEC5D7C87DEC}"/>
              </a:ext>
            </a:extLst>
          </p:cNvPr>
          <p:cNvSpPr/>
          <p:nvPr/>
        </p:nvSpPr>
        <p:spPr>
          <a:xfrm>
            <a:off x="2458465" y="5233826"/>
            <a:ext cx="108000" cy="108000"/>
          </a:xfrm>
          <a:prstGeom prst="ellipse">
            <a:avLst/>
          </a:prstGeom>
          <a:solidFill>
            <a:srgbClr val="893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7D59BEE0-108E-4C04-96FA-2772BFC08983}"/>
              </a:ext>
            </a:extLst>
          </p:cNvPr>
          <p:cNvSpPr/>
          <p:nvPr/>
        </p:nvSpPr>
        <p:spPr>
          <a:xfrm>
            <a:off x="2928487" y="5452214"/>
            <a:ext cx="108000" cy="108000"/>
          </a:xfrm>
          <a:prstGeom prst="ellipse">
            <a:avLst/>
          </a:prstGeom>
          <a:solidFill>
            <a:srgbClr val="893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E9C5E6DE-40B0-4338-8F19-63EB7FBB29B9}"/>
              </a:ext>
            </a:extLst>
          </p:cNvPr>
          <p:cNvSpPr/>
          <p:nvPr/>
        </p:nvSpPr>
        <p:spPr>
          <a:xfrm>
            <a:off x="6365762" y="4968238"/>
            <a:ext cx="108000" cy="108000"/>
          </a:xfrm>
          <a:prstGeom prst="ellipse">
            <a:avLst/>
          </a:prstGeom>
          <a:solidFill>
            <a:srgbClr val="893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1C39F02-FB5B-4D0A-804F-D4AED1FEDCCF}"/>
              </a:ext>
            </a:extLst>
          </p:cNvPr>
          <p:cNvSpPr/>
          <p:nvPr/>
        </p:nvSpPr>
        <p:spPr>
          <a:xfrm>
            <a:off x="6365762" y="5363698"/>
            <a:ext cx="108000" cy="108000"/>
          </a:xfrm>
          <a:prstGeom prst="ellipse">
            <a:avLst/>
          </a:prstGeom>
          <a:solidFill>
            <a:srgbClr val="893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53D590C5-64B0-4517-8783-51DA10F7808A}"/>
              </a:ext>
            </a:extLst>
          </p:cNvPr>
          <p:cNvSpPr/>
          <p:nvPr/>
        </p:nvSpPr>
        <p:spPr>
          <a:xfrm>
            <a:off x="6992025" y="5079989"/>
            <a:ext cx="108000" cy="108000"/>
          </a:xfrm>
          <a:prstGeom prst="ellipse">
            <a:avLst/>
          </a:prstGeom>
          <a:solidFill>
            <a:srgbClr val="893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DCE5548-4414-4D24-9D77-9C4A8B734A80}"/>
              </a:ext>
            </a:extLst>
          </p:cNvPr>
          <p:cNvSpPr/>
          <p:nvPr/>
        </p:nvSpPr>
        <p:spPr>
          <a:xfrm>
            <a:off x="7718064" y="4879013"/>
            <a:ext cx="108000" cy="108000"/>
          </a:xfrm>
          <a:prstGeom prst="ellipse">
            <a:avLst/>
          </a:prstGeom>
          <a:solidFill>
            <a:srgbClr val="893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A7CB562-8697-4093-85F2-08A0FDF1CD5E}"/>
              </a:ext>
            </a:extLst>
          </p:cNvPr>
          <p:cNvSpPr/>
          <p:nvPr/>
        </p:nvSpPr>
        <p:spPr>
          <a:xfrm>
            <a:off x="7870464" y="5031413"/>
            <a:ext cx="108000" cy="108000"/>
          </a:xfrm>
          <a:prstGeom prst="ellipse">
            <a:avLst/>
          </a:prstGeom>
          <a:solidFill>
            <a:srgbClr val="893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3FA8103-1985-4ACA-B28E-BED30B859985}"/>
              </a:ext>
            </a:extLst>
          </p:cNvPr>
          <p:cNvSpPr/>
          <p:nvPr/>
        </p:nvSpPr>
        <p:spPr>
          <a:xfrm>
            <a:off x="8241545" y="4829891"/>
            <a:ext cx="108000" cy="108000"/>
          </a:xfrm>
          <a:prstGeom prst="ellipse">
            <a:avLst/>
          </a:prstGeom>
          <a:solidFill>
            <a:srgbClr val="893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F06ACE2-F67C-4CBD-AACD-581300FE4C4F}"/>
              </a:ext>
            </a:extLst>
          </p:cNvPr>
          <p:cNvSpPr/>
          <p:nvPr/>
        </p:nvSpPr>
        <p:spPr>
          <a:xfrm>
            <a:off x="3471588" y="5042113"/>
            <a:ext cx="108000" cy="108000"/>
          </a:xfrm>
          <a:prstGeom prst="ellipse">
            <a:avLst/>
          </a:prstGeom>
          <a:solidFill>
            <a:srgbClr val="893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796A29D-FED9-4F7F-B980-449A5B2FC1D1}"/>
              </a:ext>
            </a:extLst>
          </p:cNvPr>
          <p:cNvSpPr/>
          <p:nvPr/>
        </p:nvSpPr>
        <p:spPr>
          <a:xfrm>
            <a:off x="7544311" y="5269309"/>
            <a:ext cx="108000" cy="108000"/>
          </a:xfrm>
          <a:prstGeom prst="ellipse">
            <a:avLst/>
          </a:prstGeom>
          <a:solidFill>
            <a:srgbClr val="893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C8A0F823-AEB8-4797-9D10-3B1C4ABD5CB0}"/>
              </a:ext>
            </a:extLst>
          </p:cNvPr>
          <p:cNvSpPr/>
          <p:nvPr/>
        </p:nvSpPr>
        <p:spPr>
          <a:xfrm>
            <a:off x="7374840" y="5473222"/>
            <a:ext cx="108000" cy="108000"/>
          </a:xfrm>
          <a:prstGeom prst="ellipse">
            <a:avLst/>
          </a:prstGeom>
          <a:solidFill>
            <a:srgbClr val="893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0" name="Raute 79">
            <a:extLst>
              <a:ext uri="{FF2B5EF4-FFF2-40B4-BE49-F238E27FC236}">
                <a16:creationId xmlns:a16="http://schemas.microsoft.com/office/drawing/2014/main" id="{5B51F08D-33F0-4B17-B5EE-3EFE9483657D}"/>
              </a:ext>
            </a:extLst>
          </p:cNvPr>
          <p:cNvSpPr/>
          <p:nvPr/>
        </p:nvSpPr>
        <p:spPr>
          <a:xfrm rot="2203789">
            <a:off x="3040848" y="4229871"/>
            <a:ext cx="239697" cy="239697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1" name="Raute 80">
            <a:extLst>
              <a:ext uri="{FF2B5EF4-FFF2-40B4-BE49-F238E27FC236}">
                <a16:creationId xmlns:a16="http://schemas.microsoft.com/office/drawing/2014/main" id="{A0BC9DA3-1DDD-4281-8FEC-63966772B08F}"/>
              </a:ext>
            </a:extLst>
          </p:cNvPr>
          <p:cNvSpPr/>
          <p:nvPr/>
        </p:nvSpPr>
        <p:spPr>
          <a:xfrm rot="2203789">
            <a:off x="7161573" y="4222467"/>
            <a:ext cx="239697" cy="239697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83" name="Grafik 82">
            <a:extLst>
              <a:ext uri="{FF2B5EF4-FFF2-40B4-BE49-F238E27FC236}">
                <a16:creationId xmlns:a16="http://schemas.microsoft.com/office/drawing/2014/main" id="{ADBAC9F8-C4BC-4E2A-9877-24B3DE3D5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6160" y="2502218"/>
            <a:ext cx="3526732" cy="298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6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C6EB74BC-324B-4CEC-8D58-9F85FFE1C768}"/>
              </a:ext>
            </a:extLst>
          </p:cNvPr>
          <p:cNvGrpSpPr/>
          <p:nvPr/>
        </p:nvGrpSpPr>
        <p:grpSpPr>
          <a:xfrm rot="10800000">
            <a:off x="8370360" y="-638425"/>
            <a:ext cx="3842680" cy="3595027"/>
            <a:chOff x="1128534" y="2160026"/>
            <a:chExt cx="3842680" cy="3595027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DBFCE88E-0BFB-43D3-B5F9-93FDADF8E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534" y="2160026"/>
              <a:ext cx="1440000" cy="1440000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3C0701AA-5096-4937-9603-D9A79DAEF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1885" y="2506134"/>
              <a:ext cx="1440000" cy="1440000"/>
            </a:xfrm>
            <a:prstGeom prst="rect">
              <a:avLst/>
            </a:prstGeom>
          </p:spPr>
        </p:pic>
        <p:pic>
          <p:nvPicPr>
            <p:cNvPr id="7" name="Grafik 6" descr="Ein Bild, das Telefon enthält.&#10;&#10;Automatisch generierte Beschreibung">
              <a:extLst>
                <a:ext uri="{FF2B5EF4-FFF2-40B4-BE49-F238E27FC236}">
                  <a16:creationId xmlns:a16="http://schemas.microsoft.com/office/drawing/2014/main" id="{120E26DD-0A8C-4F6B-93F2-B385832F5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8385" y="2975472"/>
              <a:ext cx="1440000" cy="144000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B19C4A5D-B817-4C90-9B4C-45122505A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8534" y="3321580"/>
              <a:ext cx="1440000" cy="144000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915BE4F-B861-4097-8589-5493472F8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8460" y="3868526"/>
              <a:ext cx="1440000" cy="1440000"/>
            </a:xfrm>
            <a:prstGeom prst="rect">
              <a:avLst/>
            </a:prstGeom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DEAB4EE6-3150-41EF-BBD9-DCE66FA88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1214" y="4315053"/>
              <a:ext cx="1440000" cy="1440000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99648DE-79B3-4F9B-8CE3-7FDB7B7C40C6}"/>
              </a:ext>
            </a:extLst>
          </p:cNvPr>
          <p:cNvGrpSpPr/>
          <p:nvPr/>
        </p:nvGrpSpPr>
        <p:grpSpPr>
          <a:xfrm>
            <a:off x="5443907" y="3145933"/>
            <a:ext cx="3847178" cy="3686646"/>
            <a:chOff x="5443907" y="3145933"/>
            <a:chExt cx="3847178" cy="3686646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9C19A9F-7480-4917-97C0-8DDCF1AF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3907" y="5392579"/>
              <a:ext cx="1440000" cy="1440000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A709F07C-5CDD-4B84-9121-D480D5A4F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7366" y="4892342"/>
              <a:ext cx="1440000" cy="1440000"/>
            </a:xfrm>
            <a:prstGeom prst="rect">
              <a:avLst/>
            </a:prstGeom>
          </p:spPr>
        </p:pic>
        <p:pic>
          <p:nvPicPr>
            <p:cNvPr id="11" name="Grafik 10" descr="Ein Bild, das Telefon enthält.&#10;&#10;Automatisch generierte Beschreibung">
              <a:extLst>
                <a:ext uri="{FF2B5EF4-FFF2-40B4-BE49-F238E27FC236}">
                  <a16:creationId xmlns:a16="http://schemas.microsoft.com/office/drawing/2014/main" id="{A750174D-BA7D-4356-821A-455C24F69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1204" y="4452816"/>
              <a:ext cx="1440000" cy="1440000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ACCA51D-CA1C-44A8-9706-EAF1E1621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4285" y="3952579"/>
              <a:ext cx="1440000" cy="1440000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9A2EE9E-7C0F-4FB6-93B8-7325EC61E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785" y="3564150"/>
              <a:ext cx="1440000" cy="1440000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3E5BF95C-DEF0-4542-BB04-127320E9B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1085" y="3145933"/>
              <a:ext cx="1440000" cy="1440000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668B297-B5B8-458A-8A7D-6AD5549F42AE}"/>
              </a:ext>
            </a:extLst>
          </p:cNvPr>
          <p:cNvGrpSpPr/>
          <p:nvPr/>
        </p:nvGrpSpPr>
        <p:grpSpPr>
          <a:xfrm>
            <a:off x="8315527" y="3187682"/>
            <a:ext cx="3876473" cy="3632936"/>
            <a:chOff x="5910610" y="-252783"/>
            <a:chExt cx="3876473" cy="3632936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10788577-686B-499F-B1E2-A26043114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083" y="-252783"/>
              <a:ext cx="1440000" cy="144000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0C94E457-27AC-4104-93A8-58B8C8A24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6783" y="165434"/>
              <a:ext cx="1440000" cy="1440000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A0FA2F0E-76EB-4D06-9A3E-6B13AB1F3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283" y="553863"/>
              <a:ext cx="1440000" cy="1440000"/>
            </a:xfrm>
            <a:prstGeom prst="rect">
              <a:avLst/>
            </a:prstGeom>
          </p:spPr>
        </p:pic>
        <p:pic>
          <p:nvPicPr>
            <p:cNvPr id="21" name="Grafik 20" descr="Ein Bild, das Telefon enthält.&#10;&#10;Automatisch generierte Beschreibung">
              <a:extLst>
                <a:ext uri="{FF2B5EF4-FFF2-40B4-BE49-F238E27FC236}">
                  <a16:creationId xmlns:a16="http://schemas.microsoft.com/office/drawing/2014/main" id="{0DA85469-114C-44BC-ABCC-A0C2EF75C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202" y="1054100"/>
              <a:ext cx="1440000" cy="1440000"/>
            </a:xfrm>
            <a:prstGeom prst="rect">
              <a:avLst/>
            </a:prstGeom>
          </p:spPr>
        </p:pic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26F09732-5587-4080-9CED-51D69652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364" y="1493626"/>
              <a:ext cx="1440000" cy="1440000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BD1D1AAB-A376-4202-B998-A3B739210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610" y="1940153"/>
              <a:ext cx="1440000" cy="1440000"/>
            </a:xfrm>
            <a:prstGeom prst="rect">
              <a:avLst/>
            </a:prstGeom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4FA3EC5-CBC0-48C4-81CD-C31D1BC4B8F2}"/>
              </a:ext>
            </a:extLst>
          </p:cNvPr>
          <p:cNvGrpSpPr/>
          <p:nvPr/>
        </p:nvGrpSpPr>
        <p:grpSpPr>
          <a:xfrm rot="10800000">
            <a:off x="5414612" y="-630609"/>
            <a:ext cx="3842680" cy="3595027"/>
            <a:chOff x="5910610" y="3671464"/>
            <a:chExt cx="3842680" cy="3595027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6593CC61-BC89-483D-8896-82BAA383C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3290" y="5826491"/>
              <a:ext cx="1440000" cy="1440000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D9410B17-EF00-4043-B725-E0582957F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0536" y="5379964"/>
              <a:ext cx="1440000" cy="1440000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706D83F8-C712-420B-808C-7CE991E71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0610" y="4833018"/>
              <a:ext cx="1440000" cy="1440000"/>
            </a:xfrm>
            <a:prstGeom prst="rect">
              <a:avLst/>
            </a:prstGeom>
          </p:spPr>
        </p:pic>
        <p:pic>
          <p:nvPicPr>
            <p:cNvPr id="28" name="Grafik 27" descr="Ein Bild, das Telefon enthält.&#10;&#10;Automatisch generierte Beschreibung">
              <a:extLst>
                <a:ext uri="{FF2B5EF4-FFF2-40B4-BE49-F238E27FC236}">
                  <a16:creationId xmlns:a16="http://schemas.microsoft.com/office/drawing/2014/main" id="{C811C2CB-CBE0-4819-A4BA-F4C9C06B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0461" y="4486910"/>
              <a:ext cx="1440000" cy="1440000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77E2B0DE-F4F5-4155-9542-69B08515A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961" y="4017572"/>
              <a:ext cx="1440000" cy="1440000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7015E0F1-339C-4353-9A7B-16891758E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610" y="3671464"/>
              <a:ext cx="1440000" cy="1440000"/>
            </a:xfrm>
            <a:prstGeom prst="rect">
              <a:avLst/>
            </a:prstGeom>
          </p:spPr>
        </p:pic>
      </p:grpSp>
      <p:pic>
        <p:nvPicPr>
          <p:cNvPr id="31" name="Grafik 30">
            <a:extLst>
              <a:ext uri="{FF2B5EF4-FFF2-40B4-BE49-F238E27FC236}">
                <a16:creationId xmlns:a16="http://schemas.microsoft.com/office/drawing/2014/main" id="{21EEA96E-A7B4-419B-A15E-E406D2F12E9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61" y="1867683"/>
            <a:ext cx="1440000" cy="14400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1AE25760-6A30-4977-8448-051CA978ED2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61" y="3407411"/>
            <a:ext cx="1440000" cy="1440000"/>
          </a:xfrm>
          <a:prstGeom prst="rect">
            <a:avLst/>
          </a:prstGeom>
        </p:spPr>
      </p:pic>
      <p:pic>
        <p:nvPicPr>
          <p:cNvPr id="33" name="Grafik 32" descr="Ein Bild, das Telefon enthält.&#10;&#10;Automatisch generierte Beschreibung">
            <a:extLst>
              <a:ext uri="{FF2B5EF4-FFF2-40B4-BE49-F238E27FC236}">
                <a16:creationId xmlns:a16="http://schemas.microsoft.com/office/drawing/2014/main" id="{BF886475-9967-4C2C-A977-1487AC1C274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61" y="495701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2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08A261A3-F824-48C8-8A47-1FE29E5E86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07" y="5392579"/>
            <a:ext cx="1440000" cy="144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F9FF432-EE3A-4B96-B61D-48BDDB53B92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466" y="4727929"/>
            <a:ext cx="1440000" cy="1440000"/>
          </a:xfrm>
          <a:prstGeom prst="rect">
            <a:avLst/>
          </a:prstGeom>
        </p:spPr>
      </p:pic>
      <p:pic>
        <p:nvPicPr>
          <p:cNvPr id="19" name="Grafik 18" descr="Ein Bild, das Telefon enthält.&#10;&#10;Automatisch generierte Beschreibung">
            <a:extLst>
              <a:ext uri="{FF2B5EF4-FFF2-40B4-BE49-F238E27FC236}">
                <a16:creationId xmlns:a16="http://schemas.microsoft.com/office/drawing/2014/main" id="{55903231-AAA3-44EC-ADEC-0661C5300F0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195" y="3763017"/>
            <a:ext cx="1440000" cy="1440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4BA553E-84EF-48FF-B2EC-8D8E5FF9244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924" y="2833088"/>
            <a:ext cx="1440000" cy="1440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41578D8-E069-4F42-B1AA-6528B50EC59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653" y="1903159"/>
            <a:ext cx="1440000" cy="1440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61E33C6-177C-4BBB-82F3-A0BC54CDE2D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382" y="973230"/>
            <a:ext cx="1440000" cy="1440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0EBA492-E052-4114-B451-D5C3ECF603A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61" y="1867683"/>
            <a:ext cx="1440000" cy="1440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6BAD039-F55C-4AD3-A9F2-3C8CCCFFEE2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61" y="3407411"/>
            <a:ext cx="1440000" cy="1440000"/>
          </a:xfrm>
          <a:prstGeom prst="rect">
            <a:avLst/>
          </a:prstGeom>
        </p:spPr>
      </p:pic>
      <p:pic>
        <p:nvPicPr>
          <p:cNvPr id="25" name="Grafik 24" descr="Ein Bild, das Telefon enthält.&#10;&#10;Automatisch generierte Beschreibung">
            <a:extLst>
              <a:ext uri="{FF2B5EF4-FFF2-40B4-BE49-F238E27FC236}">
                <a16:creationId xmlns:a16="http://schemas.microsoft.com/office/drawing/2014/main" id="{0950DF85-524E-4EF6-A51D-79D7644D66C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61" y="495701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3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67CD230-37D1-468F-B487-218FB416C46C}"/>
              </a:ext>
            </a:extLst>
          </p:cNvPr>
          <p:cNvGrpSpPr/>
          <p:nvPr/>
        </p:nvGrpSpPr>
        <p:grpSpPr>
          <a:xfrm>
            <a:off x="79619" y="1109636"/>
            <a:ext cx="4320000" cy="5748364"/>
            <a:chOff x="79619" y="1109636"/>
            <a:chExt cx="4320000" cy="5748364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9C19A9F-7480-4917-97C0-8DDCF1AF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19" y="5418000"/>
              <a:ext cx="1440000" cy="1440000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A709F07C-5CDD-4B84-9121-D480D5A4F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19" y="3987042"/>
              <a:ext cx="1440000" cy="1440000"/>
            </a:xfrm>
            <a:prstGeom prst="rect">
              <a:avLst/>
            </a:prstGeom>
          </p:spPr>
        </p:pic>
        <p:pic>
          <p:nvPicPr>
            <p:cNvPr id="11" name="Grafik 10" descr="Ein Bild, das Telefon enthält.&#10;&#10;Automatisch generierte Beschreibung">
              <a:extLst>
                <a:ext uri="{FF2B5EF4-FFF2-40B4-BE49-F238E27FC236}">
                  <a16:creationId xmlns:a16="http://schemas.microsoft.com/office/drawing/2014/main" id="{A750174D-BA7D-4356-821A-455C24F69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619" y="3978000"/>
              <a:ext cx="1440000" cy="1440000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ACCA51D-CA1C-44A8-9706-EAF1E1621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619" y="2542521"/>
              <a:ext cx="1440000" cy="1440000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9A2EE9E-7C0F-4FB6-93B8-7325EC61E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9619" y="2547376"/>
              <a:ext cx="1440000" cy="1440000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3E5BF95C-DEF0-4542-BB04-127320E9B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9619" y="1109636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99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69072"/>
              </p:ext>
            </p:extLst>
          </p:nvPr>
        </p:nvGraphicFramePr>
        <p:xfrm>
          <a:off x="855782" y="193433"/>
          <a:ext cx="10515603" cy="5955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49642471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5706496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3269372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7202607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0385920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2720337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11426792"/>
                    </a:ext>
                  </a:extLst>
                </a:gridCol>
              </a:tblGrid>
              <a:tr h="560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de-CH" b="1" dirty="0"/>
                        <a:t>Color Name Designations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de-CH" b="1" dirty="0"/>
                        <a:t>Numeral and/or</a:t>
                      </a:r>
                      <a:r>
                        <a:rPr lang="de-CH" b="1" baseline="0" dirty="0"/>
                        <a:t> Letter Color Designations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5436"/>
                  </a:ext>
                </a:extLst>
              </a:tr>
              <a:tr h="560195">
                <a:tc>
                  <a:txBody>
                    <a:bodyPr/>
                    <a:lstStyle/>
                    <a:p>
                      <a:r>
                        <a:rPr lang="de-CH" b="1" dirty="0"/>
                        <a:t>Level</a:t>
                      </a:r>
                      <a:r>
                        <a:rPr lang="de-CH" b="1" baseline="0" dirty="0"/>
                        <a:t> of </a:t>
                      </a:r>
                      <a:r>
                        <a:rPr lang="de-CH" b="1" baseline="0" dirty="0" err="1"/>
                        <a:t>Granularity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Level 1</a:t>
                      </a:r>
                    </a:p>
                    <a:p>
                      <a:r>
                        <a:rPr lang="de-CH"/>
                        <a:t>(coarse)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Level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Level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Level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Level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Level 6</a:t>
                      </a:r>
                    </a:p>
                    <a:p>
                      <a:r>
                        <a:rPr lang="de-CH"/>
                        <a:t>(fine)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55752"/>
                  </a:ext>
                </a:extLst>
              </a:tr>
              <a:tr h="560195">
                <a:tc>
                  <a:txBody>
                    <a:bodyPr/>
                    <a:lstStyle/>
                    <a:p>
                      <a:r>
                        <a:rPr lang="de-CH" b="1" dirty="0" err="1"/>
                        <a:t>Number</a:t>
                      </a:r>
                      <a:r>
                        <a:rPr lang="de-CH" b="1" dirty="0"/>
                        <a:t> of Segments of Color Solid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256x256x256 = 16’777’216 </a:t>
                      </a:r>
                      <a:endParaRPr lang="en-US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/>
                        <a:t>&gt;3 trillion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/>
                        <a:t>infinite</a:t>
                      </a:r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563332"/>
                  </a:ext>
                </a:extLst>
              </a:tr>
              <a:tr h="560195">
                <a:tc>
                  <a:txBody>
                    <a:bodyPr/>
                    <a:lstStyle/>
                    <a:p>
                      <a:r>
                        <a:rPr lang="de-CH" b="1" dirty="0"/>
                        <a:t>Type of Color Designation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Primary colors: color space channels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Basic colors:</a:t>
                      </a:r>
                      <a:r>
                        <a:rPr lang="de-CH" baseline="0"/>
                        <a:t> h</a:t>
                      </a:r>
                      <a:r>
                        <a:rPr lang="de-CH"/>
                        <a:t>ue names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Color names: dictionary colors, palette colors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Grid</a:t>
                      </a:r>
                      <a:r>
                        <a:rPr lang="de-CH" dirty="0"/>
                        <a:t>-sampling of </a:t>
                      </a:r>
                      <a:r>
                        <a:rPr lang="de-CH" dirty="0" err="1"/>
                        <a:t>color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Interpolation</a:t>
                      </a:r>
                      <a:r>
                        <a:rPr lang="de-CH" baseline="0" dirty="0"/>
                        <a:t> of </a:t>
                      </a:r>
                      <a:r>
                        <a:rPr lang="de-CH" baseline="0" dirty="0" err="1"/>
                        <a:t>grid</a:t>
                      </a:r>
                      <a:r>
                        <a:rPr lang="de-CH" baseline="0" dirty="0"/>
                        <a:t>-point </a:t>
                      </a:r>
                      <a:r>
                        <a:rPr lang="de-CH" baseline="0" dirty="0" err="1"/>
                        <a:t>values</a:t>
                      </a:r>
                      <a:r>
                        <a:rPr lang="de-CH" baseline="0" dirty="0"/>
                        <a:t>, HSV </a:t>
                      </a:r>
                      <a:r>
                        <a:rPr lang="de-CH" baseline="0" dirty="0" err="1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Cielab space,</a:t>
                      </a:r>
                      <a:r>
                        <a:rPr lang="de-CH" baseline="0"/>
                        <a:t> XYZ space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453632"/>
                  </a:ext>
                </a:extLst>
              </a:tr>
              <a:tr h="560195">
                <a:tc>
                  <a:txBody>
                    <a:bodyPr/>
                    <a:lstStyle/>
                    <a:p>
                      <a:r>
                        <a:rPr lang="de-CH" b="1"/>
                        <a:t>Example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Avocado green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RGB(22,</a:t>
                      </a:r>
                      <a:r>
                        <a:rPr lang="de-CH" baseline="0"/>
                        <a:t>122, 108)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HSV(27.17, 0.86, 0.72)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/>
                        <a:t>Lab(99.3411, -24.1, 22.33)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5718"/>
                  </a:ext>
                </a:extLst>
              </a:tr>
              <a:tr h="560195">
                <a:tc>
                  <a:txBody>
                    <a:bodyPr/>
                    <a:lstStyle/>
                    <a:p>
                      <a:r>
                        <a:rPr lang="de-CH" b="1"/>
                        <a:t>Color</a:t>
                      </a:r>
                      <a:r>
                        <a:rPr lang="de-CH" b="1" baseline="0"/>
                        <a:t> Systems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RGB: red, green, blue </a:t>
                      </a:r>
                    </a:p>
                    <a:p>
                      <a:r>
                        <a:rPr lang="de-CH" dirty="0"/>
                        <a:t>CMYK: </a:t>
                      </a:r>
                      <a:r>
                        <a:rPr lang="de-CH" dirty="0" err="1"/>
                        <a:t>cyan</a:t>
                      </a:r>
                      <a:r>
                        <a:rPr lang="de-CH" dirty="0"/>
                        <a:t>, </a:t>
                      </a:r>
                      <a:r>
                        <a:rPr lang="de-CH" dirty="0" err="1"/>
                        <a:t>magenta</a:t>
                      </a:r>
                      <a:r>
                        <a:rPr lang="de-CH" dirty="0"/>
                        <a:t>, yellow</a:t>
                      </a:r>
                    </a:p>
                    <a:p>
                      <a:r>
                        <a:rPr lang="de-CH" dirty="0"/>
                        <a:t>Primary: red yellow, blue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Boynton</a:t>
                      </a:r>
                    </a:p>
                    <a:p>
                      <a:r>
                        <a:rPr lang="de-CH"/>
                        <a:t>Itten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/>
                        <a:t>EPFL Color Thesaurus</a:t>
                      </a:r>
                    </a:p>
                    <a:p>
                      <a:r>
                        <a:rPr lang="de-CH"/>
                        <a:t>XKCD Color Survey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RGB cube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HSV cylinder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Cielab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horseshoe</a:t>
                      </a:r>
                      <a:r>
                        <a:rPr lang="de-CH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657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15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CC05770A-B2A3-4017-BDDF-F483983CC44E}"/>
              </a:ext>
            </a:extLst>
          </p:cNvPr>
          <p:cNvSpPr txBox="1"/>
          <p:nvPr/>
        </p:nvSpPr>
        <p:spPr>
          <a:xfrm>
            <a:off x="10031637" y="4107004"/>
            <a:ext cx="1918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/>
              <a:t>HSV (RGB)</a:t>
            </a:r>
            <a:endParaRPr lang="de-CH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81FD6FC-9C7C-412A-AD84-9281ADE84875}"/>
              </a:ext>
            </a:extLst>
          </p:cNvPr>
          <p:cNvSpPr txBox="1"/>
          <p:nvPr/>
        </p:nvSpPr>
        <p:spPr>
          <a:xfrm>
            <a:off x="10031637" y="1310016"/>
            <a:ext cx="1918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/>
              <a:t>LCH (LAB)</a:t>
            </a:r>
            <a:endParaRPr lang="de-CH" b="1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97F8FAC-9D98-4B74-9ED8-778139377E45}"/>
              </a:ext>
            </a:extLst>
          </p:cNvPr>
          <p:cNvCxnSpPr/>
          <p:nvPr/>
        </p:nvCxnSpPr>
        <p:spPr>
          <a:xfrm>
            <a:off x="2906939" y="6005663"/>
            <a:ext cx="6574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7866D20-8A8E-494A-AE06-C7486BD602B7}"/>
              </a:ext>
            </a:extLst>
          </p:cNvPr>
          <p:cNvSpPr txBox="1"/>
          <p:nvPr/>
        </p:nvSpPr>
        <p:spPr>
          <a:xfrm>
            <a:off x="5390784" y="6054326"/>
            <a:ext cx="1918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/>
              <a:t>Saturation </a:t>
            </a:r>
            <a:endParaRPr lang="de-CH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E68490B-C494-410D-B998-C54356DC0A08}"/>
              </a:ext>
            </a:extLst>
          </p:cNvPr>
          <p:cNvSpPr txBox="1"/>
          <p:nvPr/>
        </p:nvSpPr>
        <p:spPr>
          <a:xfrm>
            <a:off x="2590932" y="5481282"/>
            <a:ext cx="9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/>
              <a:t>0%</a:t>
            </a:r>
            <a:endParaRPr lang="de-CH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92D64D4-6FCF-420C-AFA6-E9AD6DB69410}"/>
              </a:ext>
            </a:extLst>
          </p:cNvPr>
          <p:cNvSpPr txBox="1"/>
          <p:nvPr/>
        </p:nvSpPr>
        <p:spPr>
          <a:xfrm>
            <a:off x="5863049" y="5481282"/>
            <a:ext cx="9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/>
              <a:t>50%</a:t>
            </a:r>
            <a:endParaRPr lang="de-CH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4D980A8-CA76-4CDE-9A6B-488E2C1A43C1}"/>
              </a:ext>
            </a:extLst>
          </p:cNvPr>
          <p:cNvSpPr txBox="1"/>
          <p:nvPr/>
        </p:nvSpPr>
        <p:spPr>
          <a:xfrm>
            <a:off x="9481306" y="5481282"/>
            <a:ext cx="16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/>
              <a:t>100%</a:t>
            </a:r>
            <a:endParaRPr lang="de-CH" b="1" dirty="0"/>
          </a:p>
        </p:txBody>
      </p:sp>
      <p:pic>
        <p:nvPicPr>
          <p:cNvPr id="15" name="Grafik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91" y="-2550728"/>
            <a:ext cx="2371725" cy="1617345"/>
          </a:xfrm>
          <a:prstGeom prst="rect">
            <a:avLst/>
          </a:prstGeom>
        </p:spPr>
      </p:pic>
      <p:pic>
        <p:nvPicPr>
          <p:cNvPr id="21" name="Grafik 5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2230" l="9908" r="99770">
                        <a14:backgroundMark x1="35484" y1="41554" x2="37327" y2="50676"/>
                        <a14:backgroundMark x1="36636" y1="35811" x2="39171" y2="41554"/>
                        <a14:backgroundMark x1="38249" y1="32432" x2="38940" y2="39527"/>
                        <a14:backgroundMark x1="87097" y1="74662" x2="83641" y2="79392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99"/>
          <a:stretch/>
        </p:blipFill>
        <p:spPr>
          <a:xfrm>
            <a:off x="468058" y="890701"/>
            <a:ext cx="1724157" cy="1617345"/>
          </a:xfrm>
          <a:prstGeom prst="rect">
            <a:avLst/>
          </a:prstGeom>
        </p:spPr>
      </p:pic>
      <p:sp>
        <p:nvSpPr>
          <p:cNvPr id="2" name="Right Bracket 1"/>
          <p:cNvSpPr/>
          <p:nvPr/>
        </p:nvSpPr>
        <p:spPr>
          <a:xfrm rot="5400000">
            <a:off x="1040162" y="4712033"/>
            <a:ext cx="457200" cy="212773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16">
            <a:extLst>
              <a:ext uri="{FF2B5EF4-FFF2-40B4-BE49-F238E27FC236}">
                <a16:creationId xmlns:a16="http://schemas.microsoft.com/office/drawing/2014/main" id="{57866D20-8A8E-494A-AE06-C7486BD602B7}"/>
              </a:ext>
            </a:extLst>
          </p:cNvPr>
          <p:cNvSpPr txBox="1"/>
          <p:nvPr/>
        </p:nvSpPr>
        <p:spPr>
          <a:xfrm>
            <a:off x="414185" y="6054326"/>
            <a:ext cx="1918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/>
              <a:t>Color Solid </a:t>
            </a:r>
            <a:endParaRPr lang="de-CH" b="1" dirty="0"/>
          </a:p>
        </p:txBody>
      </p:sp>
      <p:sp>
        <p:nvSpPr>
          <p:cNvPr id="5" name="Can 4"/>
          <p:cNvSpPr/>
          <p:nvPr/>
        </p:nvSpPr>
        <p:spPr>
          <a:xfrm>
            <a:off x="769615" y="3585412"/>
            <a:ext cx="998294" cy="1557938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Licht, Zeichnung enthält.&#10;&#10;Automatisch generierte Beschreibung">
            <a:extLst>
              <a:ext uri="{FF2B5EF4-FFF2-40B4-BE49-F238E27FC236}">
                <a16:creationId xmlns:a16="http://schemas.microsoft.com/office/drawing/2014/main" id="{F1F21A8B-6C94-4E90-AF82-6A1919699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729" y="740150"/>
            <a:ext cx="1926910" cy="1926910"/>
          </a:xfrm>
          <a:prstGeom prst="rect">
            <a:avLst/>
          </a:prstGeom>
        </p:spPr>
      </p:pic>
      <p:pic>
        <p:nvPicPr>
          <p:cNvPr id="23" name="Grafik 22" descr="Ein Bild, das Licht enthält.&#10;&#10;Automatisch generierte Beschreibung">
            <a:extLst>
              <a:ext uri="{FF2B5EF4-FFF2-40B4-BE49-F238E27FC236}">
                <a16:creationId xmlns:a16="http://schemas.microsoft.com/office/drawing/2014/main" id="{553DAE0E-C64A-434F-8B21-1CCC70B000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69" y="740151"/>
            <a:ext cx="1926910" cy="192691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1C0E9222-3519-432B-9D00-1A15BB3FD8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40" y="740151"/>
            <a:ext cx="1926910" cy="1926910"/>
          </a:xfrm>
          <a:prstGeom prst="rect">
            <a:avLst/>
          </a:prstGeom>
        </p:spPr>
      </p:pic>
      <p:pic>
        <p:nvPicPr>
          <p:cNvPr id="27" name="Grafik 26" descr="Ein Bild, das Licht enthält.&#10;&#10;Automatisch generierte Beschreibung">
            <a:extLst>
              <a:ext uri="{FF2B5EF4-FFF2-40B4-BE49-F238E27FC236}">
                <a16:creationId xmlns:a16="http://schemas.microsoft.com/office/drawing/2014/main" id="{0BE16E06-80CE-4C18-AFF8-A93DAF2C18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69" y="3409390"/>
            <a:ext cx="1918440" cy="191844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CA12A3CA-351C-4291-BD80-ED8930F9AF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90" y="3429000"/>
            <a:ext cx="1926907" cy="1926907"/>
          </a:xfrm>
          <a:prstGeom prst="rect">
            <a:avLst/>
          </a:prstGeom>
        </p:spPr>
      </p:pic>
      <p:pic>
        <p:nvPicPr>
          <p:cNvPr id="31" name="Grafik 30" descr="Ein Bild, das Licht, Vorhang enthält.&#10;&#10;Automatisch generierte Beschreibung">
            <a:extLst>
              <a:ext uri="{FF2B5EF4-FFF2-40B4-BE49-F238E27FC236}">
                <a16:creationId xmlns:a16="http://schemas.microsoft.com/office/drawing/2014/main" id="{64B2E665-0E82-4031-8840-177AFBCD1E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729" y="3429000"/>
            <a:ext cx="1898830" cy="189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8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72262B6-FC98-4100-8684-FAB6B76AD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10" b="89793" l="7830" r="89973">
                        <a14:foregroundMark x1="8929" y1="23586" x2="7830" y2="34345"/>
                        <a14:foregroundMark x1="7830" y1="34345" x2="7967" y2="34483"/>
                        <a14:foregroundMark x1="13049" y1="11448" x2="19918" y2="73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80" y="2014773"/>
            <a:ext cx="4623038" cy="4603987"/>
          </a:xfrm>
          <a:prstGeom prst="rect">
            <a:avLst/>
          </a:prstGeom>
        </p:spPr>
      </p:pic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F26C3FC9-9542-432A-814C-804DD9309B61}"/>
              </a:ext>
            </a:extLst>
          </p:cNvPr>
          <p:cNvSpPr/>
          <p:nvPr/>
        </p:nvSpPr>
        <p:spPr>
          <a:xfrm>
            <a:off x="1828800" y="3072384"/>
            <a:ext cx="2340864" cy="2596896"/>
          </a:xfrm>
          <a:custGeom>
            <a:avLst/>
            <a:gdLst>
              <a:gd name="connsiteX0" fmla="*/ 713232 w 2340864"/>
              <a:gd name="connsiteY0" fmla="*/ 0 h 2596896"/>
              <a:gd name="connsiteX1" fmla="*/ 0 w 2340864"/>
              <a:gd name="connsiteY1" fmla="*/ 804672 h 2596896"/>
              <a:gd name="connsiteX2" fmla="*/ 713232 w 2340864"/>
              <a:gd name="connsiteY2" fmla="*/ 2596896 h 2596896"/>
              <a:gd name="connsiteX3" fmla="*/ 2340864 w 2340864"/>
              <a:gd name="connsiteY3" fmla="*/ 1737360 h 2596896"/>
              <a:gd name="connsiteX4" fmla="*/ 1261872 w 2340864"/>
              <a:gd name="connsiteY4" fmla="*/ 256032 h 2596896"/>
              <a:gd name="connsiteX5" fmla="*/ 713232 w 2340864"/>
              <a:gd name="connsiteY5" fmla="*/ 0 h 259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0864" h="2596896">
                <a:moveTo>
                  <a:pt x="713232" y="0"/>
                </a:moveTo>
                <a:lnTo>
                  <a:pt x="0" y="804672"/>
                </a:lnTo>
                <a:lnTo>
                  <a:pt x="713232" y="2596896"/>
                </a:lnTo>
                <a:lnTo>
                  <a:pt x="2340864" y="1737360"/>
                </a:lnTo>
                <a:lnTo>
                  <a:pt x="1261872" y="256032"/>
                </a:lnTo>
                <a:lnTo>
                  <a:pt x="713232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C321EB88-6BE7-44F1-B55F-E56CF9FEFE2E}"/>
              </a:ext>
            </a:extLst>
          </p:cNvPr>
          <p:cNvSpPr/>
          <p:nvPr/>
        </p:nvSpPr>
        <p:spPr>
          <a:xfrm>
            <a:off x="2029968" y="3767328"/>
            <a:ext cx="2011680" cy="1645920"/>
          </a:xfrm>
          <a:custGeom>
            <a:avLst/>
            <a:gdLst>
              <a:gd name="connsiteX0" fmla="*/ 749808 w 2011680"/>
              <a:gd name="connsiteY0" fmla="*/ 0 h 1645920"/>
              <a:gd name="connsiteX1" fmla="*/ 0 w 2011680"/>
              <a:gd name="connsiteY1" fmla="*/ 1042416 h 1645920"/>
              <a:gd name="connsiteX2" fmla="*/ 128016 w 2011680"/>
              <a:gd name="connsiteY2" fmla="*/ 1645920 h 1645920"/>
              <a:gd name="connsiteX3" fmla="*/ 2011680 w 2011680"/>
              <a:gd name="connsiteY3" fmla="*/ 1078992 h 1645920"/>
              <a:gd name="connsiteX4" fmla="*/ 1737360 w 2011680"/>
              <a:gd name="connsiteY4" fmla="*/ 164592 h 1645920"/>
              <a:gd name="connsiteX5" fmla="*/ 749808 w 2011680"/>
              <a:gd name="connsiteY5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1680" h="1645920">
                <a:moveTo>
                  <a:pt x="749808" y="0"/>
                </a:moveTo>
                <a:lnTo>
                  <a:pt x="0" y="1042416"/>
                </a:lnTo>
                <a:lnTo>
                  <a:pt x="128016" y="1645920"/>
                </a:lnTo>
                <a:lnTo>
                  <a:pt x="2011680" y="1078992"/>
                </a:lnTo>
                <a:lnTo>
                  <a:pt x="1737360" y="164592"/>
                </a:lnTo>
                <a:lnTo>
                  <a:pt x="749808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6A55B78-1AB9-46D6-96BA-8CF4861EA12C}"/>
              </a:ext>
            </a:extLst>
          </p:cNvPr>
          <p:cNvGrpSpPr/>
          <p:nvPr/>
        </p:nvGrpSpPr>
        <p:grpSpPr>
          <a:xfrm>
            <a:off x="4267851" y="1849976"/>
            <a:ext cx="1725168" cy="1605390"/>
            <a:chOff x="5907024" y="2054442"/>
            <a:chExt cx="1725168" cy="1605390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5F833E5D-91AC-4E2B-B9BF-CFBD07195FBA}"/>
                </a:ext>
              </a:extLst>
            </p:cNvPr>
            <p:cNvSpPr txBox="1"/>
            <p:nvPr/>
          </p:nvSpPr>
          <p:spPr>
            <a:xfrm>
              <a:off x="5907024" y="2054442"/>
              <a:ext cx="1353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b="1" dirty="0"/>
                <a:t>LAB</a:t>
              </a:r>
              <a:endParaRPr lang="de-CH" b="1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475D403F-DEC1-4173-B173-F322255C6ACB}"/>
                </a:ext>
              </a:extLst>
            </p:cNvPr>
            <p:cNvSpPr txBox="1"/>
            <p:nvPr/>
          </p:nvSpPr>
          <p:spPr>
            <a:xfrm>
              <a:off x="5907024" y="2606821"/>
              <a:ext cx="1353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b="1" dirty="0"/>
                <a:t>RGB</a:t>
              </a:r>
              <a:endParaRPr lang="de-CH" b="1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717C175-C125-4079-885B-438543366520}"/>
                </a:ext>
              </a:extLst>
            </p:cNvPr>
            <p:cNvSpPr txBox="1"/>
            <p:nvPr/>
          </p:nvSpPr>
          <p:spPr>
            <a:xfrm>
              <a:off x="5907024" y="3198167"/>
              <a:ext cx="1353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b="1" dirty="0"/>
                <a:t>CMYK</a:t>
              </a:r>
              <a:endParaRPr lang="de-CH" b="1" dirty="0"/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AFF31D9A-6835-44FB-AA43-FF70B35A7389}"/>
                </a:ext>
              </a:extLst>
            </p:cNvPr>
            <p:cNvCxnSpPr/>
            <p:nvPr/>
          </p:nvCxnSpPr>
          <p:spPr>
            <a:xfrm>
              <a:off x="6967728" y="2837653"/>
              <a:ext cx="62179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A8B2816-6AFF-47AE-8288-F068AA0D0174}"/>
                </a:ext>
              </a:extLst>
            </p:cNvPr>
            <p:cNvCxnSpPr/>
            <p:nvPr/>
          </p:nvCxnSpPr>
          <p:spPr>
            <a:xfrm>
              <a:off x="7010400" y="3447253"/>
              <a:ext cx="62179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71A6902-08D8-400A-A519-901A163BCCAC}"/>
                </a:ext>
              </a:extLst>
            </p:cNvPr>
            <p:cNvCxnSpPr/>
            <p:nvPr/>
          </p:nvCxnSpPr>
          <p:spPr>
            <a:xfrm>
              <a:off x="6961632" y="2282917"/>
              <a:ext cx="621792" cy="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Grafik 14" descr="Auge">
            <a:extLst>
              <a:ext uri="{FF2B5EF4-FFF2-40B4-BE49-F238E27FC236}">
                <a16:creationId xmlns:a16="http://schemas.microsoft.com/office/drawing/2014/main" id="{CEC50430-B1D5-46C5-AA81-FA929ACE1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9851" y="53534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8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2923B77-E088-4E9B-8B54-ED23DC53141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3" t="16546" r="8510" b="21906"/>
          <a:stretch/>
        </p:blipFill>
        <p:spPr bwMode="auto">
          <a:xfrm>
            <a:off x="1284790" y="2176041"/>
            <a:ext cx="10718157" cy="15482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F8A569C-FC3D-4951-BDF4-355A9F071E6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3" t="17196" r="9061" b="22619"/>
          <a:stretch/>
        </p:blipFill>
        <p:spPr bwMode="auto">
          <a:xfrm>
            <a:off x="1284790" y="3429000"/>
            <a:ext cx="10625559" cy="15482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9070028-5FF6-4FA0-B78B-4139E7B7F44E}"/>
              </a:ext>
            </a:extLst>
          </p:cNvPr>
          <p:cNvSpPr txBox="1"/>
          <p:nvPr/>
        </p:nvSpPr>
        <p:spPr>
          <a:xfrm>
            <a:off x="821449" y="283954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(a)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380236-12F4-43C8-9CEE-0CD7C03142E6}"/>
              </a:ext>
            </a:extLst>
          </p:cNvPr>
          <p:cNvSpPr txBox="1"/>
          <p:nvPr/>
        </p:nvSpPr>
        <p:spPr>
          <a:xfrm>
            <a:off x="810229" y="401845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13922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Breitbild</PresentationFormat>
  <Paragraphs>79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Color Spaces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Spaces</dc:title>
  <dc:creator>Linda Samsinger</dc:creator>
  <cp:lastModifiedBy>Linda Samsinger</cp:lastModifiedBy>
  <cp:revision>42</cp:revision>
  <cp:lastPrinted>2020-08-28T09:58:44Z</cp:lastPrinted>
  <dcterms:created xsi:type="dcterms:W3CDTF">2020-07-08T12:21:39Z</dcterms:created>
  <dcterms:modified xsi:type="dcterms:W3CDTF">2020-08-28T12:28:32Z</dcterms:modified>
</cp:coreProperties>
</file>