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48888-DD5A-4F47-A702-29DEF2F9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AFB597-775F-48B1-A3DA-CE0322BB0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BFC7F-8AD9-4C4C-9FC8-7A23F8CA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201979-7CD6-43E1-9421-3E9D2B50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9D812-0DD4-4B3C-843E-63371E29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47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8955A-2798-4D01-822E-204A8EF2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443545-FD3A-4C59-9297-F0E0D037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902DC-DD01-49B5-A158-9D7B4D2F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045A0-C030-4BEF-BE7B-6C78512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A2B77-EBE4-4A25-B171-77ADAE7D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637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41A2D3-DD89-4951-A436-9EED15824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F17F75-51A6-430F-A96F-58D2D8FC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36F97-2E9D-4D34-B36A-13F4CB14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A665FD-DC29-4BD7-A661-60EB744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916D4-341E-40D6-B0DE-D2A1BB2F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080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F5EA2-425C-4B37-B657-ABE12964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86BCC-230A-46F5-9B25-6C0A2FF4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5F40DF-52F6-4B1B-A5C1-B70D8716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4BDCBD-57BC-4DC3-B78E-06F905C2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BDDD5-53BE-4DF3-AAFF-98B53E9E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67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E44F4-64A6-4766-8718-DC5704EC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1B33D4-FC43-4551-B323-779EA9C6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1086B8-665E-4602-8E47-8AE30408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399D5-B9CB-4078-BF7A-F87533F9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E0164-9ACE-4E45-9F1E-62EA6F48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070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0446-6FF4-4D34-8695-CD429ED4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30037-6963-4E40-9ED6-2EF40183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F7DCC9-425C-40B6-A39E-89FB5B897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85BE47-89A1-4F35-899E-8EF3116E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9192B9-5C02-4E23-8DC3-AE293E55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201FD4-7867-4F12-9D96-B32D221B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53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6A57C-55A9-4DB0-A5D7-5957B0B6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C02BE4-E9BF-41B6-AA2A-68DD47AE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23B053-4455-4A37-8C9E-1D8D7ECFD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86A5A6-9E60-43E8-904E-6195B6AFA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5C18EA-56B0-43C3-A7F0-998C08832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5462B-10E2-48C9-8504-2DC8EE8E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21A286-3354-4AEF-B15A-0EA4D03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B91A74-4DFF-40AE-AABE-2BCE1316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38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39BFC-87FE-4521-B479-8A0A592B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9E7458-97D7-43DE-8AA1-9839EFB2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DD2795-01C0-427A-9092-016A02A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D46D57-75DC-4189-9DE4-FD8E4C0B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001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D08DAC-4ED9-48E0-A89C-3165F7E7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CDDD59-A868-4E29-937A-3A7C863B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D4584C-AA27-4D7C-943C-EB26D401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78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63F51-84DF-49AF-8AE4-0319FFE3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62711-F7F2-45A1-9C82-CA949F4C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B9B18-F2D9-4202-BFCE-43F19006E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C36DA-36A2-4483-9FEA-846398F8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55861-46C1-49BD-A06A-5E4E5016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92FC9D-92B6-4039-A11D-284F5C62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663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39337-A20C-4B65-9C41-B82212A4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A4DA5B-8B01-4E5C-B847-B89577C84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6B105E-4B24-4CCB-B3E2-1503826C2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D0ADD-F1C7-4770-838D-6758846D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2CE74-B745-40A2-AF76-8D8A96E3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FDD232-CB8D-4036-9B5A-A96A736A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4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FB8904-812A-4448-84E9-7F5F7232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3CC7B0-4770-4B8D-899F-BB6E1E72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2C4C6C-7749-4FBB-8120-76E69C149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BA32-F9D2-4D0C-BF59-48E4AEBB4D22}" type="datetimeFigureOut">
              <a:rPr lang="de-CH" smtClean="0"/>
              <a:t>27.08.2020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8379D-1ABD-494C-8FC2-70329BAD2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A0F5C-E350-46CD-86D9-40D0614C0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AB8D-EFF5-498A-AFCC-25342FCDBC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2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2A194-C3A6-4575-AC49-B29974DC2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D7E9BF-FDB5-4DF4-B1D1-801BEB3E1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16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EAE6B83-A3BA-496C-8C12-D604BBACBC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84804"/>
            <a:ext cx="3073717" cy="290557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04C01C7-DAA1-443C-B8E8-A5B36EDFE43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4" b="14342"/>
          <a:stretch/>
        </p:blipFill>
        <p:spPr bwMode="auto">
          <a:xfrm>
            <a:off x="6747827" y="1651000"/>
            <a:ext cx="2349589" cy="24984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F5F354-1C29-4FD5-BEA0-EF74319BA66E}"/>
              </a:ext>
            </a:extLst>
          </p:cNvPr>
          <p:cNvSpPr txBox="1"/>
          <p:nvPr/>
        </p:nvSpPr>
        <p:spPr>
          <a:xfrm>
            <a:off x="4148668" y="436571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5BA95B-F9CA-4A2F-9C62-E7126D80DAB2}"/>
              </a:ext>
            </a:extLst>
          </p:cNvPr>
          <p:cNvSpPr txBox="1"/>
          <p:nvPr/>
        </p:nvSpPr>
        <p:spPr>
          <a:xfrm>
            <a:off x="7672234" y="436571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60503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36D07A2-2A0D-4454-BD8B-25C6BAB55E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5" y="1918562"/>
            <a:ext cx="2514179" cy="2208303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8A01E95-482E-457B-BF20-DA7F1C2D23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903" y="1918562"/>
            <a:ext cx="2686475" cy="2208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2FE4B1A-0390-4BB6-9DB3-86C496B865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33" y="1905862"/>
            <a:ext cx="2164292" cy="220830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BB18610-71D8-4E1E-88B6-9E77B2C14AF8}"/>
              </a:ext>
            </a:extLst>
          </p:cNvPr>
          <p:cNvSpPr txBox="1"/>
          <p:nvPr/>
        </p:nvSpPr>
        <p:spPr>
          <a:xfrm>
            <a:off x="3556002" y="431491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FACD64-D122-49D0-8ABB-96BF2105950C}"/>
              </a:ext>
            </a:extLst>
          </p:cNvPr>
          <p:cNvSpPr txBox="1"/>
          <p:nvPr/>
        </p:nvSpPr>
        <p:spPr>
          <a:xfrm>
            <a:off x="6231466" y="431491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(b)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022CF8-60F4-4605-B89A-CA68A444384B}"/>
              </a:ext>
            </a:extLst>
          </p:cNvPr>
          <p:cNvSpPr txBox="1"/>
          <p:nvPr/>
        </p:nvSpPr>
        <p:spPr>
          <a:xfrm>
            <a:off x="9254066" y="431491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01003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1C6B408-EF22-40D4-9192-0A5CCD1F74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79" y="2105563"/>
            <a:ext cx="2413279" cy="2085437"/>
          </a:xfrm>
          <a:prstGeom prst="rect">
            <a:avLst/>
          </a:prstGeom>
        </p:spPr>
      </p:pic>
      <p:pic>
        <p:nvPicPr>
          <p:cNvPr id="3" name="Grafik 2" descr="Ein Bild, das Objekt, Windrad, Zeichnung, Drachen enthält.&#10;&#10;Automatisch generierte Beschreibung">
            <a:extLst>
              <a:ext uri="{FF2B5EF4-FFF2-40B4-BE49-F238E27FC236}">
                <a16:creationId xmlns:a16="http://schemas.microsoft.com/office/drawing/2014/main" id="{9E1689BF-795B-4E48-BA14-AC4AB9F65A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67" y="2094768"/>
            <a:ext cx="2120688" cy="209623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9CCDCE4-65C3-483E-B9EB-147F028A6058}"/>
              </a:ext>
            </a:extLst>
          </p:cNvPr>
          <p:cNvSpPr txBox="1"/>
          <p:nvPr/>
        </p:nvSpPr>
        <p:spPr>
          <a:xfrm>
            <a:off x="3953935" y="444191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ED76A7-F3F3-4F59-BC6B-27DF011544D7}"/>
              </a:ext>
            </a:extLst>
          </p:cNvPr>
          <p:cNvSpPr txBox="1"/>
          <p:nvPr/>
        </p:nvSpPr>
        <p:spPr>
          <a:xfrm>
            <a:off x="6893301" y="444191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61947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56AE4DB-FD4C-4493-980E-D2701A2098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2099734"/>
            <a:ext cx="3691254" cy="266678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3D7EEFC-52CD-4AF6-8351-E4483CD02F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3" y="2103862"/>
            <a:ext cx="3600450" cy="265027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95447F6-8823-4AB7-9138-20E0BA46030F}"/>
              </a:ext>
            </a:extLst>
          </p:cNvPr>
          <p:cNvSpPr txBox="1"/>
          <p:nvPr/>
        </p:nvSpPr>
        <p:spPr>
          <a:xfrm>
            <a:off x="4284135" y="497531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D74649-2DB8-43BC-9745-0BF08A03B872}"/>
              </a:ext>
            </a:extLst>
          </p:cNvPr>
          <p:cNvSpPr txBox="1"/>
          <p:nvPr/>
        </p:nvSpPr>
        <p:spPr>
          <a:xfrm>
            <a:off x="8264901" y="497531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79392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C01BE79-5D91-4D91-9AE7-F2553CEF045B}"/>
              </a:ext>
            </a:extLst>
          </p:cNvPr>
          <p:cNvGrpSpPr/>
          <p:nvPr/>
        </p:nvGrpSpPr>
        <p:grpSpPr>
          <a:xfrm>
            <a:off x="1694836" y="190048"/>
            <a:ext cx="4079089" cy="5979435"/>
            <a:chOff x="1694836" y="190048"/>
            <a:chExt cx="4079089" cy="5979435"/>
          </a:xfrm>
        </p:grpSpPr>
        <p:pic>
          <p:nvPicPr>
            <p:cNvPr id="3" name="Grafik 2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36528FB4-A066-4C0C-9936-E8E9817A6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836" y="190048"/>
              <a:ext cx="4062497" cy="2989717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D14F7CB-EDDA-4D4D-9879-FD9EC2AE0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4836" y="3179765"/>
              <a:ext cx="4079089" cy="2989718"/>
            </a:xfrm>
            <a:prstGeom prst="rect">
              <a:avLst/>
            </a:prstGeom>
          </p:spPr>
        </p:pic>
      </p:grp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16904E-B8EA-4507-B8AF-5A1DF61F9DE7}"/>
              </a:ext>
            </a:extLst>
          </p:cNvPr>
          <p:cNvCxnSpPr>
            <a:cxnSpLocks/>
          </p:cNvCxnSpPr>
          <p:nvPr/>
        </p:nvCxnSpPr>
        <p:spPr>
          <a:xfrm flipV="1">
            <a:off x="2794000" y="2277531"/>
            <a:ext cx="0" cy="1515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E08E202-B471-46A4-A2F7-7D877D0A01E0}"/>
              </a:ext>
            </a:extLst>
          </p:cNvPr>
          <p:cNvCxnSpPr>
            <a:cxnSpLocks/>
          </p:cNvCxnSpPr>
          <p:nvPr/>
        </p:nvCxnSpPr>
        <p:spPr>
          <a:xfrm flipV="1">
            <a:off x="3268133" y="2370664"/>
            <a:ext cx="0" cy="171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0B43C26-E015-4728-BB36-50561C22E208}"/>
              </a:ext>
            </a:extLst>
          </p:cNvPr>
          <p:cNvCxnSpPr>
            <a:cxnSpLocks/>
          </p:cNvCxnSpPr>
          <p:nvPr/>
        </p:nvCxnSpPr>
        <p:spPr>
          <a:xfrm flipV="1">
            <a:off x="3513667" y="2302933"/>
            <a:ext cx="0" cy="2082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F76DB5-81FA-47B8-81C4-C251108E8158}"/>
              </a:ext>
            </a:extLst>
          </p:cNvPr>
          <p:cNvCxnSpPr/>
          <p:nvPr/>
        </p:nvCxnSpPr>
        <p:spPr>
          <a:xfrm>
            <a:off x="3268133" y="2370664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186405D-0DBD-484F-8693-3BF729240D66}"/>
              </a:ext>
            </a:extLst>
          </p:cNvPr>
          <p:cNvCxnSpPr>
            <a:cxnSpLocks/>
          </p:cNvCxnSpPr>
          <p:nvPr/>
        </p:nvCxnSpPr>
        <p:spPr>
          <a:xfrm>
            <a:off x="2794000" y="2277531"/>
            <a:ext cx="1261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2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458B4EE-E6B8-4414-9B24-D8C668FA1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9"/>
          <a:stretch/>
        </p:blipFill>
        <p:spPr>
          <a:xfrm>
            <a:off x="1894889" y="1380839"/>
            <a:ext cx="7271414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9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546261A-99F0-4ABB-8329-9C7C3EAE90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60" y="2487140"/>
            <a:ext cx="3050718" cy="25978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FF00CFF-9FD3-4A01-8313-E9AF9666DE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56644" y="2562208"/>
            <a:ext cx="2292001" cy="235045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1F0C6B0-D0BD-4205-851F-DDFCF14B3FEA}"/>
              </a:ext>
            </a:extLst>
          </p:cNvPr>
          <p:cNvSpPr txBox="1"/>
          <p:nvPr/>
        </p:nvSpPr>
        <p:spPr>
          <a:xfrm>
            <a:off x="4538546" y="190685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5C94CC-C3DF-4FBC-9007-BA42A7CAE0C3}"/>
              </a:ext>
            </a:extLst>
          </p:cNvPr>
          <p:cNvSpPr txBox="1"/>
          <p:nvPr/>
        </p:nvSpPr>
        <p:spPr>
          <a:xfrm>
            <a:off x="7778793" y="190685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98102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32070A1-67E1-46F8-A9DD-15239F20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6" y="1744004"/>
            <a:ext cx="12068244" cy="3911729"/>
          </a:xfrm>
          <a:prstGeom prst="rect">
            <a:avLst/>
          </a:prstGeom>
        </p:spPr>
      </p:pic>
      <p:pic>
        <p:nvPicPr>
          <p:cNvPr id="3" name="Grafik 2" descr="Ein Bild, das Blume, Zeichnung, Vogel enthält.&#10;&#10;Automatisch generierte Beschreibung">
            <a:extLst>
              <a:ext uri="{FF2B5EF4-FFF2-40B4-BE49-F238E27FC236}">
                <a16:creationId xmlns:a16="http://schemas.microsoft.com/office/drawing/2014/main" id="{592A943F-109F-4B4B-92B5-0673213EA5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22" y="3953776"/>
            <a:ext cx="1201450" cy="12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8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DFD682-6E99-407D-8C9A-998AF4AD3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22222"/>
          <a:stretch/>
        </p:blipFill>
        <p:spPr>
          <a:xfrm>
            <a:off x="0" y="2446866"/>
            <a:ext cx="12192000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1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B23F21-6C6C-46C5-A3C0-0F39A9B58BD7}"/>
              </a:ext>
            </a:extLst>
          </p:cNvPr>
          <p:cNvGrpSpPr/>
          <p:nvPr/>
        </p:nvGrpSpPr>
        <p:grpSpPr>
          <a:xfrm>
            <a:off x="2279648" y="1657350"/>
            <a:ext cx="6972300" cy="3543300"/>
            <a:chOff x="2279648" y="1657350"/>
            <a:chExt cx="6972300" cy="35433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715A1F49-FEFD-4E5F-B823-62967F9F4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648" y="1657350"/>
              <a:ext cx="6972300" cy="3543300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3173E32-86FF-4926-941F-3C68180ABC5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337" y="2073804"/>
              <a:ext cx="949325" cy="949325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C836838-166E-47CB-BDCB-F72CC993C85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870" y="3030638"/>
              <a:ext cx="977265" cy="977265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C498CFB-FEE8-4CD3-831F-5729C85C7AFE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222855" y="4015412"/>
              <a:ext cx="970280" cy="97028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98DEC74-C23F-4D8A-871E-10A27421AA20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990" y="2097460"/>
              <a:ext cx="956310" cy="95631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DC1FC34-E690-4F47-B48A-4EDA4BC57379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056" y="3053769"/>
              <a:ext cx="977265" cy="97726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F322BA4-F528-4A05-A78A-7C144031F452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990" y="4031034"/>
              <a:ext cx="956310" cy="956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109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55B4D61-38BF-40AF-AD36-A2399C518A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/>
          <a:stretch/>
        </p:blipFill>
        <p:spPr>
          <a:xfrm>
            <a:off x="419633" y="736600"/>
            <a:ext cx="3989233" cy="36633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A78F67-AC55-4E35-BFDD-8BC23D26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66" y="186266"/>
            <a:ext cx="6234057" cy="579120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ABDFE54-8A75-42DC-A46B-ADCCCA50B70A}"/>
              </a:ext>
            </a:extLst>
          </p:cNvPr>
          <p:cNvSpPr txBox="1"/>
          <p:nvPr/>
        </p:nvSpPr>
        <p:spPr>
          <a:xfrm>
            <a:off x="2184400" y="4707467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1B872E1-77D7-4FB4-85EA-3F8BB276DB58}"/>
              </a:ext>
            </a:extLst>
          </p:cNvPr>
          <p:cNvSpPr txBox="1"/>
          <p:nvPr/>
        </p:nvSpPr>
        <p:spPr>
          <a:xfrm>
            <a:off x="6774766" y="4707467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99411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EA36DB8-96E2-4F0F-8B97-D435BE7F0BE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9"/>
          <a:stretch/>
        </p:blipFill>
        <p:spPr bwMode="auto">
          <a:xfrm>
            <a:off x="1890018" y="2379133"/>
            <a:ext cx="3888379" cy="25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9F4F126-BD9D-4A04-8D4D-DACE82DC683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9"/>
          <a:stretch/>
        </p:blipFill>
        <p:spPr bwMode="auto">
          <a:xfrm>
            <a:off x="5155106" y="2379133"/>
            <a:ext cx="4357851" cy="25653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C5F46EF-1781-4707-9E57-C6EF11644BB2}"/>
              </a:ext>
            </a:extLst>
          </p:cNvPr>
          <p:cNvSpPr txBox="1"/>
          <p:nvPr/>
        </p:nvSpPr>
        <p:spPr>
          <a:xfrm>
            <a:off x="3598334" y="5088467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0C508A-8877-437D-AFD9-C75982087FFE}"/>
              </a:ext>
            </a:extLst>
          </p:cNvPr>
          <p:cNvSpPr txBox="1"/>
          <p:nvPr/>
        </p:nvSpPr>
        <p:spPr>
          <a:xfrm>
            <a:off x="7121900" y="5088467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18340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987390D-02A1-42C5-A884-D58C2DEDB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34" y="756620"/>
            <a:ext cx="2914800" cy="344822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8533FC7-930C-4376-81A6-F2074EE36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23" y="2134641"/>
            <a:ext cx="3803845" cy="207020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81BCD18-E8EB-4BC9-A791-4CD7435CEF40}"/>
              </a:ext>
            </a:extLst>
          </p:cNvPr>
          <p:cNvSpPr txBox="1"/>
          <p:nvPr/>
        </p:nvSpPr>
        <p:spPr>
          <a:xfrm>
            <a:off x="1964268" y="4204847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F82A76-223F-4183-A897-05A9F3336197}"/>
              </a:ext>
            </a:extLst>
          </p:cNvPr>
          <p:cNvSpPr txBox="1"/>
          <p:nvPr/>
        </p:nvSpPr>
        <p:spPr>
          <a:xfrm>
            <a:off x="5487834" y="4204847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4743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</cp:lastModifiedBy>
  <cp:revision>18</cp:revision>
  <cp:lastPrinted>2020-08-26T18:38:33Z</cp:lastPrinted>
  <dcterms:created xsi:type="dcterms:W3CDTF">2020-08-18T08:19:57Z</dcterms:created>
  <dcterms:modified xsi:type="dcterms:W3CDTF">2020-08-27T07:44:40Z</dcterms:modified>
</cp:coreProperties>
</file>