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472C4"/>
    <a:srgbClr val="00B0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5T12:11:28.905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nkEffects" value="pencil"/>
    </inkml:brush>
  </inkml:definitions>
  <inkml:trace contextRef="#ctx0" brushRef="#br0">581 5153 488 225000 89986,'0'0'0'0'0,"-1"1"-376"0"0,0-1 264 0 0</inkml:trace>
  <inkml:trace contextRef="#ctx0" brushRef="#br0" timeOffset="98.19">537 5218 192 225000 89986,'0'0'0'0'0,"0"0"-152"0"0,0 0 112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5T12:11:55.77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1358 239 992 225000 89986,'0'0'0'0'0,"-2"0"-208"0"0,-1-1 16 0 0,0 1-264 0 0,0-1 320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AF87-909D-4680-BCAA-D71776C8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503AB-0EB0-47CE-AF5A-9B32CE98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43872-81E3-400A-90A5-02EBDC3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85689-A78E-4E3F-B01B-1692573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496D2-E4FB-43D6-B199-3AA9B19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2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59EE-D6BE-4C7A-865F-4271C08A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607E89-A1B9-4D11-886B-06C0C5BA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F4F81-5F95-4347-8FE1-90360A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9A348-EBC9-409F-9968-D6BAF10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B9029-45CC-4A53-A932-A7BEB32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3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8216D2-A623-4059-B69C-33D22127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09AC8-AC8F-4EE7-9B22-29DC5301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32406-6B87-4543-BAC5-82C34F3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58D5-0881-4524-AE72-45116906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7068D-7FDD-43AB-A5BE-68632CDA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2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6414-C717-4165-899E-6C22005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93A45-6EB9-4647-9E70-F564CA0E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2015A-25F1-4933-8B87-629AA6D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6E995-6789-48FF-B873-74416A8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D4065-01CD-4197-BB0A-7E3552B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9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E545E-73C9-4403-A3D4-F2AFD26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43BD3-6188-4FC3-A62A-B4FBFD16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8A289-5834-417B-9692-19E7518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A0470-9A4B-4081-9054-F0BA67D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A5B8-701A-4A22-B458-5BA44C7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4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9B80-D131-46BF-8C88-82CE7C0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80B6-6D58-4C9E-8D36-E6DAB179D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53108-F76E-4749-BFFC-CD7ADA4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5A7EA-AD1D-4CB0-8E4B-DF2056B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697DD-C742-4466-956A-4CC87E7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8B5AA-09CA-4B3D-8D59-F25BE7B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21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5A87-5985-45A4-A771-450E7E1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787D7-2BA3-443A-BCD4-ED8D2083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EE2A3-823B-4E43-8023-723DCB09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02642C-1B77-44B2-BC8C-BC18D344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13156-BEA2-4993-8F47-3D442F2D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0EC6DA-9487-4A00-8049-A09AA37A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00677-8904-4CC3-A00D-4B52C64F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F097EE-78CF-4431-A202-DFAFA87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6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77864-4BF8-42E9-B4B3-05C2861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27AB29-DB15-4A78-9A5C-B7AFDBE3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D7EF1-F65B-4935-A565-0DA59EBF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DFB8E0-0A7E-4C5C-BF4E-E945FA8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82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0A1424-F0C6-4F74-8F4F-0E50D17A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177FD-C071-447B-B74E-1386DE9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1A976C-D2A7-48A5-A7A4-74525AC1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95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40ED4-2626-40C6-AD49-6E4F7BE4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D2BFC-953F-47D1-8401-EB977E4C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D5EDE-9AB7-464F-A639-84782CE5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1E556-3945-454A-8CCE-078328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AA7E5-EE20-471B-8EAF-4EA2FC4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720CD-7441-4E1F-BDAF-FE0332C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29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C1F9-0E04-4B62-9309-0CF3718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E341C-334A-4C6F-B245-DD5AD854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7B857E-923A-4138-82ED-FA7E0ED5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0F3D4-2961-4B13-BBED-D7805187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7E501-86D5-4D5E-8CB4-698E229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A2A84-40FD-4808-9DFF-BF676F5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3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2240C7-99F1-4D08-AF07-622AE14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448EF-B0BA-459C-9AB5-3435091B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B3232-FEB7-4A11-91B9-B400DA7E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D82F-82D0-4236-91E1-60D0C9B519A5}" type="datetimeFigureOut">
              <a:rPr lang="de-CH" smtClean="0"/>
              <a:t>15.08.2020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41139-4150-4F36-9949-B6E47621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D91B1-8B4D-4EDD-AD1E-80649318D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74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3BFF6-B705-424E-8F51-1F7965A5D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Machine Learning Diagrams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38D57F5-43F2-4B30-B767-A61F076A8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5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3CA3819-A4FE-4390-9759-9B86419EC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836811" y="-26546"/>
            <a:ext cx="2323021" cy="349988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4EC1076-629F-481D-872B-870D252C2E72}"/>
              </a:ext>
            </a:extLst>
          </p:cNvPr>
          <p:cNvSpPr/>
          <p:nvPr/>
        </p:nvSpPr>
        <p:spPr>
          <a:xfrm>
            <a:off x="944609" y="782221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39BCB-F32C-44F1-BF63-C03E11038D31}"/>
              </a:ext>
            </a:extLst>
          </p:cNvPr>
          <p:cNvSpPr txBox="1"/>
          <p:nvPr/>
        </p:nvSpPr>
        <p:spPr>
          <a:xfrm>
            <a:off x="6373291" y="298484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Support Vector Classifier 2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4A2542E-AFEC-4091-A7E0-50D652638225}"/>
              </a:ext>
            </a:extLst>
          </p:cNvPr>
          <p:cNvCxnSpPr>
            <a:cxnSpLocks/>
          </p:cNvCxnSpPr>
          <p:nvPr/>
        </p:nvCxnSpPr>
        <p:spPr>
          <a:xfrm>
            <a:off x="944609" y="1296218"/>
            <a:ext cx="3240000" cy="2406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12B15B-18D7-4E32-9C5F-27C3784CED1E}"/>
              </a:ext>
            </a:extLst>
          </p:cNvPr>
          <p:cNvSpPr txBox="1"/>
          <p:nvPr/>
        </p:nvSpPr>
        <p:spPr>
          <a:xfrm>
            <a:off x="4221950" y="3518309"/>
            <a:ext cx="139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Hyperplane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785E11A-4D5E-4A00-9C65-EF75139D0233}"/>
              </a:ext>
            </a:extLst>
          </p:cNvPr>
          <p:cNvCxnSpPr>
            <a:cxnSpLocks/>
          </p:cNvCxnSpPr>
          <p:nvPr/>
        </p:nvCxnSpPr>
        <p:spPr>
          <a:xfrm>
            <a:off x="944609" y="843454"/>
            <a:ext cx="3240000" cy="2406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DB863E5-91FC-41BC-BA1A-341659B3B695}"/>
              </a:ext>
            </a:extLst>
          </p:cNvPr>
          <p:cNvCxnSpPr>
            <a:cxnSpLocks/>
          </p:cNvCxnSpPr>
          <p:nvPr/>
        </p:nvCxnSpPr>
        <p:spPr>
          <a:xfrm>
            <a:off x="944609" y="1698887"/>
            <a:ext cx="3124940" cy="23233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C7FCA6C-C9B1-4D65-B6A7-0B9C1C220778}"/>
              </a:ext>
            </a:extLst>
          </p:cNvPr>
          <p:cNvSpPr txBox="1"/>
          <p:nvPr/>
        </p:nvSpPr>
        <p:spPr>
          <a:xfrm>
            <a:off x="4221949" y="3065545"/>
            <a:ext cx="22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Support Vector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CF47AF-5AD2-4244-85B8-07AB0B390FF1}"/>
              </a:ext>
            </a:extLst>
          </p:cNvPr>
          <p:cNvSpPr txBox="1"/>
          <p:nvPr/>
        </p:nvSpPr>
        <p:spPr>
          <a:xfrm>
            <a:off x="4221949" y="3998849"/>
            <a:ext cx="194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Support Vector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616C1BD-53CF-4823-AF52-78324150DF54}"/>
              </a:ext>
            </a:extLst>
          </p:cNvPr>
          <p:cNvCxnSpPr/>
          <p:nvPr/>
        </p:nvCxnSpPr>
        <p:spPr>
          <a:xfrm flipV="1">
            <a:off x="1548290" y="1439169"/>
            <a:ext cx="213064" cy="2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E21E074-160D-46AF-B9D5-4016D1651E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27822" y="1706979"/>
            <a:ext cx="213064" cy="2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E412995F-1298-4D38-BCE8-70582D60D7E1}"/>
              </a:ext>
            </a:extLst>
          </p:cNvPr>
          <p:cNvSpPr/>
          <p:nvPr/>
        </p:nvSpPr>
        <p:spPr>
          <a:xfrm>
            <a:off x="1029692" y="290664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1827483-AA46-4629-8A9B-56A994D72C5E}"/>
              </a:ext>
            </a:extLst>
          </p:cNvPr>
          <p:cNvSpPr/>
          <p:nvPr/>
        </p:nvSpPr>
        <p:spPr>
          <a:xfrm>
            <a:off x="1897490" y="239159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AA08DF5-227B-4864-84AD-0C5C373E670B}"/>
              </a:ext>
            </a:extLst>
          </p:cNvPr>
          <p:cNvSpPr/>
          <p:nvPr/>
        </p:nvSpPr>
        <p:spPr>
          <a:xfrm>
            <a:off x="1853090" y="31387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92ADB85-7237-4D4F-A383-F7AA58D635C3}"/>
              </a:ext>
            </a:extLst>
          </p:cNvPr>
          <p:cNvSpPr/>
          <p:nvPr/>
        </p:nvSpPr>
        <p:spPr>
          <a:xfrm>
            <a:off x="2157890" y="259866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712C97D-73F2-4BBC-9ADB-449DD23CE9EB}"/>
              </a:ext>
            </a:extLst>
          </p:cNvPr>
          <p:cNvSpPr/>
          <p:nvPr/>
        </p:nvSpPr>
        <p:spPr>
          <a:xfrm>
            <a:off x="2157890" y="3443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6F3CCA1-27FD-47D6-9C07-351E29140F39}"/>
              </a:ext>
            </a:extLst>
          </p:cNvPr>
          <p:cNvSpPr/>
          <p:nvPr/>
        </p:nvSpPr>
        <p:spPr>
          <a:xfrm>
            <a:off x="2767490" y="210400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63A91A9-B9EC-4A7D-B6B4-DF6B5B0EFC59}"/>
              </a:ext>
            </a:extLst>
          </p:cNvPr>
          <p:cNvSpPr/>
          <p:nvPr/>
        </p:nvSpPr>
        <p:spPr>
          <a:xfrm>
            <a:off x="2632845" y="20468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1E824AB-0950-4D8F-B111-31B4DAB1E923}"/>
              </a:ext>
            </a:extLst>
          </p:cNvPr>
          <p:cNvSpPr/>
          <p:nvPr/>
        </p:nvSpPr>
        <p:spPr>
          <a:xfrm>
            <a:off x="2311035" y="170841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1EABB01-B4D2-4AF2-B793-586EFC31CBA3}"/>
              </a:ext>
            </a:extLst>
          </p:cNvPr>
          <p:cNvSpPr/>
          <p:nvPr/>
        </p:nvSpPr>
        <p:spPr>
          <a:xfrm>
            <a:off x="3734423" y="157346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2957983-0236-4489-953B-A4729B80D1EB}"/>
              </a:ext>
            </a:extLst>
          </p:cNvPr>
          <p:cNvSpPr/>
          <p:nvPr/>
        </p:nvSpPr>
        <p:spPr>
          <a:xfrm>
            <a:off x="3381529" y="227314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7A1A6B9-5183-496F-9C96-3289224CC04B}"/>
              </a:ext>
            </a:extLst>
          </p:cNvPr>
          <p:cNvSpPr/>
          <p:nvPr/>
        </p:nvSpPr>
        <p:spPr>
          <a:xfrm>
            <a:off x="3550205" y="24022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98B4076-5161-4179-BEBB-3C25D14245EA}"/>
              </a:ext>
            </a:extLst>
          </p:cNvPr>
          <p:cNvSpPr/>
          <p:nvPr/>
        </p:nvSpPr>
        <p:spPr>
          <a:xfrm>
            <a:off x="3061932" y="169383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38FDCD8-8676-4842-A134-CA8795348C86}"/>
              </a:ext>
            </a:extLst>
          </p:cNvPr>
          <p:cNvSpPr/>
          <p:nvPr/>
        </p:nvSpPr>
        <p:spPr>
          <a:xfrm>
            <a:off x="1707354" y="371055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7399BC7-295D-4989-AD27-F0D40D671FCE}"/>
              </a:ext>
            </a:extLst>
          </p:cNvPr>
          <p:cNvSpPr/>
          <p:nvPr/>
        </p:nvSpPr>
        <p:spPr>
          <a:xfrm>
            <a:off x="2127566" y="314750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7640572-CD7D-4DAF-BEC5-748C262F3F0C}"/>
              </a:ext>
            </a:extLst>
          </p:cNvPr>
          <p:cNvSpPr/>
          <p:nvPr/>
        </p:nvSpPr>
        <p:spPr>
          <a:xfrm>
            <a:off x="2311035" y="320344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BEAD307F-8827-454C-B5E9-2106B9FFC97F}"/>
              </a:ext>
            </a:extLst>
          </p:cNvPr>
          <p:cNvSpPr/>
          <p:nvPr/>
        </p:nvSpPr>
        <p:spPr>
          <a:xfrm>
            <a:off x="3203952" y="225740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708BD0-F4D8-43EE-8C0A-E206C5C5C2DC}"/>
              </a:ext>
            </a:extLst>
          </p:cNvPr>
          <p:cNvSpPr/>
          <p:nvPr/>
        </p:nvSpPr>
        <p:spPr>
          <a:xfrm>
            <a:off x="3496205" y="194255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0AEF7D-EA25-4E66-A421-174DD1AD6403}"/>
              </a:ext>
            </a:extLst>
          </p:cNvPr>
          <p:cNvSpPr/>
          <p:nvPr/>
        </p:nvSpPr>
        <p:spPr>
          <a:xfrm>
            <a:off x="3925473" y="270666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EA50257-C956-4193-AD9A-3D91B03EE8EB}"/>
              </a:ext>
            </a:extLst>
          </p:cNvPr>
          <p:cNvSpPr/>
          <p:nvPr/>
        </p:nvSpPr>
        <p:spPr>
          <a:xfrm>
            <a:off x="1965203" y="323886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2B3F9F-121B-4A95-BAF2-D3DF3AB9EB5D}"/>
              </a:ext>
            </a:extLst>
          </p:cNvPr>
          <p:cNvSpPr/>
          <p:nvPr/>
        </p:nvSpPr>
        <p:spPr>
          <a:xfrm>
            <a:off x="2214103" y="31188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A429FD9-3713-4092-AB2C-C977BEC9AA37}"/>
              </a:ext>
            </a:extLst>
          </p:cNvPr>
          <p:cNvSpPr/>
          <p:nvPr/>
        </p:nvSpPr>
        <p:spPr>
          <a:xfrm>
            <a:off x="3283874" y="206478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B4AC429-5B27-400F-B9BB-15ED811A4631}"/>
              </a:ext>
            </a:extLst>
          </p:cNvPr>
          <p:cNvSpPr/>
          <p:nvPr/>
        </p:nvSpPr>
        <p:spPr>
          <a:xfrm>
            <a:off x="3582745" y="251745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47F849E-718F-4DC5-9A21-F5FDE0416E33}"/>
              </a:ext>
            </a:extLst>
          </p:cNvPr>
          <p:cNvSpPr/>
          <p:nvPr/>
        </p:nvSpPr>
        <p:spPr>
          <a:xfrm>
            <a:off x="6456901" y="782221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AA9C383-E6D3-4FE0-B824-CA20B11211C1}"/>
              </a:ext>
            </a:extLst>
          </p:cNvPr>
          <p:cNvSpPr txBox="1"/>
          <p:nvPr/>
        </p:nvSpPr>
        <p:spPr>
          <a:xfrm>
            <a:off x="6456901" y="4200251"/>
            <a:ext cx="289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Soft Margin</a:t>
            </a:r>
          </a:p>
          <a:p>
            <a:r>
              <a:rPr lang="de-CH" dirty="0"/>
              <a:t>Low C 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C04B76E-E749-4AC0-BD65-7D7EF008925E}"/>
              </a:ext>
            </a:extLst>
          </p:cNvPr>
          <p:cNvCxnSpPr>
            <a:cxnSpLocks/>
          </p:cNvCxnSpPr>
          <p:nvPr/>
        </p:nvCxnSpPr>
        <p:spPr>
          <a:xfrm>
            <a:off x="6456901" y="1296218"/>
            <a:ext cx="3240000" cy="24067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42539E31-ADC1-4EB4-A65A-FFA7F17DAFAC}"/>
              </a:ext>
            </a:extLst>
          </p:cNvPr>
          <p:cNvSpPr txBox="1"/>
          <p:nvPr/>
        </p:nvSpPr>
        <p:spPr>
          <a:xfrm>
            <a:off x="9734242" y="3518309"/>
            <a:ext cx="139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Hyperplane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424DDBAE-BABD-4BAE-9B36-122CE1EC63B5}"/>
              </a:ext>
            </a:extLst>
          </p:cNvPr>
          <p:cNvCxnSpPr>
            <a:cxnSpLocks/>
          </p:cNvCxnSpPr>
          <p:nvPr/>
        </p:nvCxnSpPr>
        <p:spPr>
          <a:xfrm>
            <a:off x="6456901" y="843454"/>
            <a:ext cx="3240000" cy="2406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9103D33-8B8B-455C-A384-54313FAC5128}"/>
              </a:ext>
            </a:extLst>
          </p:cNvPr>
          <p:cNvCxnSpPr>
            <a:cxnSpLocks/>
          </p:cNvCxnSpPr>
          <p:nvPr/>
        </p:nvCxnSpPr>
        <p:spPr>
          <a:xfrm>
            <a:off x="6456901" y="1698887"/>
            <a:ext cx="3124940" cy="23233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F04CE7BE-04DC-48A8-87D4-D0C29B13E84F}"/>
              </a:ext>
            </a:extLst>
          </p:cNvPr>
          <p:cNvSpPr txBox="1"/>
          <p:nvPr/>
        </p:nvSpPr>
        <p:spPr>
          <a:xfrm>
            <a:off x="9734241" y="3065545"/>
            <a:ext cx="22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Support Vector 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374D402-2DC0-46A4-9681-DBEB7534F406}"/>
              </a:ext>
            </a:extLst>
          </p:cNvPr>
          <p:cNvSpPr txBox="1"/>
          <p:nvPr/>
        </p:nvSpPr>
        <p:spPr>
          <a:xfrm>
            <a:off x="9734241" y="3998849"/>
            <a:ext cx="194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Support Vector 2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89256F6-05D4-409B-A6E2-E4ED7009F842}"/>
              </a:ext>
            </a:extLst>
          </p:cNvPr>
          <p:cNvCxnSpPr/>
          <p:nvPr/>
        </p:nvCxnSpPr>
        <p:spPr>
          <a:xfrm flipV="1">
            <a:off x="7060582" y="1439169"/>
            <a:ext cx="213064" cy="2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D16B930-EEF5-4675-A08E-FBB2E5055F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0114" y="1706979"/>
            <a:ext cx="213064" cy="26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3603B259-C86F-481A-8C42-CC11BC2AF535}"/>
              </a:ext>
            </a:extLst>
          </p:cNvPr>
          <p:cNvSpPr/>
          <p:nvPr/>
        </p:nvSpPr>
        <p:spPr>
          <a:xfrm>
            <a:off x="6541984" y="290664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0735662-0921-478B-BD61-868CA2A366DA}"/>
              </a:ext>
            </a:extLst>
          </p:cNvPr>
          <p:cNvSpPr/>
          <p:nvPr/>
        </p:nvSpPr>
        <p:spPr>
          <a:xfrm>
            <a:off x="7409782" y="239159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DF0C9F5-8179-49DD-9286-836C481DF868}"/>
              </a:ext>
            </a:extLst>
          </p:cNvPr>
          <p:cNvSpPr/>
          <p:nvPr/>
        </p:nvSpPr>
        <p:spPr>
          <a:xfrm>
            <a:off x="7365382" y="31387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A55C393-9D7C-402A-BB20-877816A9AD4D}"/>
              </a:ext>
            </a:extLst>
          </p:cNvPr>
          <p:cNvSpPr/>
          <p:nvPr/>
        </p:nvSpPr>
        <p:spPr>
          <a:xfrm>
            <a:off x="7670182" y="259866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E15D1F0-F181-4C22-84E2-BDD8C1242D8D}"/>
              </a:ext>
            </a:extLst>
          </p:cNvPr>
          <p:cNvSpPr/>
          <p:nvPr/>
        </p:nvSpPr>
        <p:spPr>
          <a:xfrm>
            <a:off x="7670182" y="344351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D08E3C0-D9CB-4C49-B6FE-8B44CB97B46B}"/>
              </a:ext>
            </a:extLst>
          </p:cNvPr>
          <p:cNvSpPr/>
          <p:nvPr/>
        </p:nvSpPr>
        <p:spPr>
          <a:xfrm>
            <a:off x="8279782" y="210400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33BFA-3958-4E8E-BECA-8B5C4EDA07A6}"/>
              </a:ext>
            </a:extLst>
          </p:cNvPr>
          <p:cNvSpPr/>
          <p:nvPr/>
        </p:nvSpPr>
        <p:spPr>
          <a:xfrm>
            <a:off x="8145137" y="20468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964BF57-9BF8-4B3A-8F05-F107F4656E2E}"/>
              </a:ext>
            </a:extLst>
          </p:cNvPr>
          <p:cNvSpPr/>
          <p:nvPr/>
        </p:nvSpPr>
        <p:spPr>
          <a:xfrm>
            <a:off x="7823327" y="170841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CCA072D-E940-454B-B38D-398F60F70B8F}"/>
              </a:ext>
            </a:extLst>
          </p:cNvPr>
          <p:cNvSpPr/>
          <p:nvPr/>
        </p:nvSpPr>
        <p:spPr>
          <a:xfrm>
            <a:off x="9246715" y="157346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730665B-5710-4B7D-8297-AB1AF2124834}"/>
              </a:ext>
            </a:extLst>
          </p:cNvPr>
          <p:cNvSpPr/>
          <p:nvPr/>
        </p:nvSpPr>
        <p:spPr>
          <a:xfrm>
            <a:off x="8893821" y="227314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9CD3531-D16C-42B3-A466-4A8C4AF6DC3B}"/>
              </a:ext>
            </a:extLst>
          </p:cNvPr>
          <p:cNvSpPr/>
          <p:nvPr/>
        </p:nvSpPr>
        <p:spPr>
          <a:xfrm>
            <a:off x="9062497" y="24022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52D131E-CFCB-4A70-B7A4-8220FE19E406}"/>
              </a:ext>
            </a:extLst>
          </p:cNvPr>
          <p:cNvSpPr/>
          <p:nvPr/>
        </p:nvSpPr>
        <p:spPr>
          <a:xfrm>
            <a:off x="8574224" y="169383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7B60DE55-3DCA-45DD-9CDE-8DCB43FEF66E}"/>
              </a:ext>
            </a:extLst>
          </p:cNvPr>
          <p:cNvSpPr/>
          <p:nvPr/>
        </p:nvSpPr>
        <p:spPr>
          <a:xfrm>
            <a:off x="7219646" y="371055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39D1927-26A6-4036-A37C-0A8FE470E20B}"/>
              </a:ext>
            </a:extLst>
          </p:cNvPr>
          <p:cNvSpPr/>
          <p:nvPr/>
        </p:nvSpPr>
        <p:spPr>
          <a:xfrm>
            <a:off x="7639858" y="314750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0C78D16-0665-4B46-B158-54AADF9D0D2F}"/>
              </a:ext>
            </a:extLst>
          </p:cNvPr>
          <p:cNvSpPr/>
          <p:nvPr/>
        </p:nvSpPr>
        <p:spPr>
          <a:xfrm>
            <a:off x="8070405" y="265266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7A38E6-227E-499A-B02A-F1CA682A60E9}"/>
              </a:ext>
            </a:extLst>
          </p:cNvPr>
          <p:cNvSpPr/>
          <p:nvPr/>
        </p:nvSpPr>
        <p:spPr>
          <a:xfrm>
            <a:off x="8716244" y="225740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AE23B26-2B0C-49A4-AC02-595A3230C712}"/>
              </a:ext>
            </a:extLst>
          </p:cNvPr>
          <p:cNvSpPr/>
          <p:nvPr/>
        </p:nvSpPr>
        <p:spPr>
          <a:xfrm>
            <a:off x="9008497" y="194255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0F1FA6A-ED02-41EA-B148-3646EFC2D890}"/>
              </a:ext>
            </a:extLst>
          </p:cNvPr>
          <p:cNvSpPr/>
          <p:nvPr/>
        </p:nvSpPr>
        <p:spPr>
          <a:xfrm>
            <a:off x="9437765" y="270666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11E5175-F87F-44A2-91F8-C148A3017114}"/>
              </a:ext>
            </a:extLst>
          </p:cNvPr>
          <p:cNvSpPr/>
          <p:nvPr/>
        </p:nvSpPr>
        <p:spPr>
          <a:xfrm>
            <a:off x="7477495" y="323886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BD1FE-D6D5-41A1-B5CD-87FC014B58E5}"/>
              </a:ext>
            </a:extLst>
          </p:cNvPr>
          <p:cNvSpPr/>
          <p:nvPr/>
        </p:nvSpPr>
        <p:spPr>
          <a:xfrm>
            <a:off x="7726395" y="31188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117AEF4-1B47-4424-8900-A4E1A51B3B3A}"/>
              </a:ext>
            </a:extLst>
          </p:cNvPr>
          <p:cNvSpPr/>
          <p:nvPr/>
        </p:nvSpPr>
        <p:spPr>
          <a:xfrm>
            <a:off x="8796166" y="206478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3617361-57F3-4FD2-81E8-914BFB0679BB}"/>
              </a:ext>
            </a:extLst>
          </p:cNvPr>
          <p:cNvSpPr/>
          <p:nvPr/>
        </p:nvSpPr>
        <p:spPr>
          <a:xfrm>
            <a:off x="9095037" y="251745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1C3B0A4-627E-447E-9EB8-DB75A62CC850}"/>
              </a:ext>
            </a:extLst>
          </p:cNvPr>
          <p:cNvSpPr/>
          <p:nvPr/>
        </p:nvSpPr>
        <p:spPr>
          <a:xfrm>
            <a:off x="7975727" y="335584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4DA97CF3-C0A2-43DE-945B-081432E7D8DE}"/>
              </a:ext>
            </a:extLst>
          </p:cNvPr>
          <p:cNvSpPr/>
          <p:nvPr/>
        </p:nvSpPr>
        <p:spPr>
          <a:xfrm>
            <a:off x="7860334" y="319131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DFECBD1-4A9D-4255-95CC-342C7EC01C76}"/>
              </a:ext>
            </a:extLst>
          </p:cNvPr>
          <p:cNvSpPr/>
          <p:nvPr/>
        </p:nvSpPr>
        <p:spPr>
          <a:xfrm>
            <a:off x="7849961" y="247969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AED5D7F-83A1-46B3-8D93-7D92840F2A97}"/>
              </a:ext>
            </a:extLst>
          </p:cNvPr>
          <p:cNvSpPr/>
          <p:nvPr/>
        </p:nvSpPr>
        <p:spPr>
          <a:xfrm>
            <a:off x="8293824" y="274595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13C9273-32C8-42D5-972B-452D9FAF55F5}"/>
              </a:ext>
            </a:extLst>
          </p:cNvPr>
          <p:cNvSpPr/>
          <p:nvPr/>
        </p:nvSpPr>
        <p:spPr>
          <a:xfrm>
            <a:off x="8520224" y="242569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3EC7890B-454B-42B1-8A33-B2F410B5AC28}"/>
              </a:ext>
            </a:extLst>
          </p:cNvPr>
          <p:cNvSpPr/>
          <p:nvPr/>
        </p:nvSpPr>
        <p:spPr>
          <a:xfrm>
            <a:off x="8293824" y="231346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CB7B995-DB55-44B9-804E-1B70C902B0C8}"/>
              </a:ext>
            </a:extLst>
          </p:cNvPr>
          <p:cNvSpPr/>
          <p:nvPr/>
        </p:nvSpPr>
        <p:spPr>
          <a:xfrm>
            <a:off x="944609" y="4200251"/>
            <a:ext cx="32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Hard Margin</a:t>
            </a:r>
          </a:p>
          <a:p>
            <a:r>
              <a:rPr lang="de-CH" dirty="0"/>
              <a:t>High C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A37E389-872B-4EB4-8DD1-F5CC4CAA85FA}"/>
              </a:ext>
            </a:extLst>
          </p:cNvPr>
          <p:cNvSpPr txBox="1"/>
          <p:nvPr/>
        </p:nvSpPr>
        <p:spPr>
          <a:xfrm>
            <a:off x="877392" y="298484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Support Vector Classifier 1</a:t>
            </a:r>
          </a:p>
        </p:txBody>
      </p:sp>
    </p:spTree>
    <p:extLst>
      <p:ext uri="{BB962C8B-B14F-4D97-AF65-F5344CB8AC3E}">
        <p14:creationId xmlns:p14="http://schemas.microsoft.com/office/powerpoint/2010/main" val="33689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DEA56F28-B70F-4456-9701-CB44C3F3E24C}"/>
              </a:ext>
            </a:extLst>
          </p:cNvPr>
          <p:cNvSpPr/>
          <p:nvPr/>
        </p:nvSpPr>
        <p:spPr>
          <a:xfrm>
            <a:off x="8327254" y="2938509"/>
            <a:ext cx="2432482" cy="1500326"/>
          </a:xfrm>
          <a:custGeom>
            <a:avLst/>
            <a:gdLst>
              <a:gd name="connsiteX0" fmla="*/ 2432482 w 2432482"/>
              <a:gd name="connsiteY0" fmla="*/ 1482571 h 1500326"/>
              <a:gd name="connsiteX1" fmla="*/ 2405849 w 2432482"/>
              <a:gd name="connsiteY1" fmla="*/ 390617 h 1500326"/>
              <a:gd name="connsiteX2" fmla="*/ 44389 w 2432482"/>
              <a:gd name="connsiteY2" fmla="*/ 0 h 1500326"/>
              <a:gd name="connsiteX3" fmla="*/ 0 w 2432482"/>
              <a:gd name="connsiteY3" fmla="*/ 1500326 h 1500326"/>
              <a:gd name="connsiteX4" fmla="*/ 2432482 w 2432482"/>
              <a:gd name="connsiteY4" fmla="*/ 1482571 h 150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482" h="1500326">
                <a:moveTo>
                  <a:pt x="2432482" y="1482571"/>
                </a:moveTo>
                <a:lnTo>
                  <a:pt x="2405849" y="390617"/>
                </a:lnTo>
                <a:lnTo>
                  <a:pt x="44389" y="0"/>
                </a:lnTo>
                <a:lnTo>
                  <a:pt x="0" y="1500326"/>
                </a:lnTo>
                <a:lnTo>
                  <a:pt x="2432482" y="1482571"/>
                </a:lnTo>
                <a:close/>
              </a:path>
            </a:pathLst>
          </a:custGeom>
          <a:solidFill>
            <a:srgbClr val="FFD9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0BDDC93F-FD9E-42B7-90E4-54B53A75C65E}"/>
              </a:ext>
            </a:extLst>
          </p:cNvPr>
          <p:cNvSpPr/>
          <p:nvPr/>
        </p:nvSpPr>
        <p:spPr>
          <a:xfrm>
            <a:off x="8362765" y="1162975"/>
            <a:ext cx="2388093" cy="2175029"/>
          </a:xfrm>
          <a:custGeom>
            <a:avLst/>
            <a:gdLst>
              <a:gd name="connsiteX0" fmla="*/ 53266 w 2388093"/>
              <a:gd name="connsiteY0" fmla="*/ 26633 h 2175029"/>
              <a:gd name="connsiteX1" fmla="*/ 0 w 2388093"/>
              <a:gd name="connsiteY1" fmla="*/ 1793289 h 2175029"/>
              <a:gd name="connsiteX2" fmla="*/ 2370338 w 2388093"/>
              <a:gd name="connsiteY2" fmla="*/ 2175029 h 2175029"/>
              <a:gd name="connsiteX3" fmla="*/ 2388093 w 2388093"/>
              <a:gd name="connsiteY3" fmla="*/ 88776 h 2175029"/>
              <a:gd name="connsiteX4" fmla="*/ 97654 w 2388093"/>
              <a:gd name="connsiteY4" fmla="*/ 0 h 2175029"/>
              <a:gd name="connsiteX5" fmla="*/ 53266 w 2388093"/>
              <a:gd name="connsiteY5" fmla="*/ 26633 h 21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093" h="2175029">
                <a:moveTo>
                  <a:pt x="53266" y="26633"/>
                </a:moveTo>
                <a:lnTo>
                  <a:pt x="0" y="1793289"/>
                </a:lnTo>
                <a:lnTo>
                  <a:pt x="2370338" y="2175029"/>
                </a:lnTo>
                <a:lnTo>
                  <a:pt x="2388093" y="88776"/>
                </a:lnTo>
                <a:lnTo>
                  <a:pt x="97654" y="0"/>
                </a:lnTo>
                <a:lnTo>
                  <a:pt x="53266" y="26633"/>
                </a:lnTo>
                <a:close/>
              </a:path>
            </a:pathLst>
          </a:cu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7AC4800C-3CAC-492D-A46C-46DD58F31830}"/>
              </a:ext>
            </a:extLst>
          </p:cNvPr>
          <p:cNvSpPr/>
          <p:nvPr/>
        </p:nvSpPr>
        <p:spPr>
          <a:xfrm>
            <a:off x="6434339" y="2663301"/>
            <a:ext cx="1937304" cy="1784412"/>
          </a:xfrm>
          <a:custGeom>
            <a:avLst/>
            <a:gdLst>
              <a:gd name="connsiteX0" fmla="*/ 19727 w 1937304"/>
              <a:gd name="connsiteY0" fmla="*/ 1775534 h 1784412"/>
              <a:gd name="connsiteX1" fmla="*/ 1901793 w 1937304"/>
              <a:gd name="connsiteY1" fmla="*/ 1784412 h 1784412"/>
              <a:gd name="connsiteX2" fmla="*/ 1937304 w 1937304"/>
              <a:gd name="connsiteY2" fmla="*/ 292963 h 1784412"/>
              <a:gd name="connsiteX3" fmla="*/ 1972 w 1937304"/>
              <a:gd name="connsiteY3" fmla="*/ 0 h 1784412"/>
              <a:gd name="connsiteX4" fmla="*/ 19727 w 1937304"/>
              <a:gd name="connsiteY4" fmla="*/ 1775534 h 17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7304" h="1784412">
                <a:moveTo>
                  <a:pt x="19727" y="1775534"/>
                </a:moveTo>
                <a:lnTo>
                  <a:pt x="1901793" y="1784412"/>
                </a:lnTo>
                <a:lnTo>
                  <a:pt x="1937304" y="292963"/>
                </a:lnTo>
                <a:lnTo>
                  <a:pt x="1972" y="0"/>
                </a:lnTo>
                <a:cubicBezTo>
                  <a:pt x="-987" y="585926"/>
                  <a:pt x="-3947" y="1171853"/>
                  <a:pt x="19727" y="1775534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CDEF9F70-CF0E-48FB-BFA5-B51B695BD24B}"/>
              </a:ext>
            </a:extLst>
          </p:cNvPr>
          <p:cNvSpPr/>
          <p:nvPr/>
        </p:nvSpPr>
        <p:spPr>
          <a:xfrm>
            <a:off x="6445188" y="1065320"/>
            <a:ext cx="1979721" cy="1899822"/>
          </a:xfrm>
          <a:custGeom>
            <a:avLst/>
            <a:gdLst>
              <a:gd name="connsiteX0" fmla="*/ 1979721 w 1979721"/>
              <a:gd name="connsiteY0" fmla="*/ 115410 h 1899822"/>
              <a:gd name="connsiteX1" fmla="*/ 0 w 1979721"/>
              <a:gd name="connsiteY1" fmla="*/ 0 h 1899822"/>
              <a:gd name="connsiteX2" fmla="*/ 0 w 1979721"/>
              <a:gd name="connsiteY2" fmla="*/ 1589103 h 1899822"/>
              <a:gd name="connsiteX3" fmla="*/ 1926455 w 1979721"/>
              <a:gd name="connsiteY3" fmla="*/ 1899822 h 1899822"/>
              <a:gd name="connsiteX4" fmla="*/ 1979721 w 1979721"/>
              <a:gd name="connsiteY4" fmla="*/ 115410 h 189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21" h="1899822">
                <a:moveTo>
                  <a:pt x="1979721" y="115410"/>
                </a:moveTo>
                <a:lnTo>
                  <a:pt x="0" y="0"/>
                </a:lnTo>
                <a:lnTo>
                  <a:pt x="0" y="1589103"/>
                </a:lnTo>
                <a:lnTo>
                  <a:pt x="1926455" y="1899822"/>
                </a:lnTo>
                <a:lnTo>
                  <a:pt x="1979721" y="115410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A3DED-5016-42A8-8218-F9BC32782D48}"/>
              </a:ext>
            </a:extLst>
          </p:cNvPr>
          <p:cNvSpPr txBox="1"/>
          <p:nvPr/>
        </p:nvSpPr>
        <p:spPr>
          <a:xfrm>
            <a:off x="877392" y="298484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One-vs-Rest (OvR)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5F00B9C-35AE-4557-A35A-31E33FF9EB9E}"/>
              </a:ext>
            </a:extLst>
          </p:cNvPr>
          <p:cNvGrpSpPr/>
          <p:nvPr/>
        </p:nvGrpSpPr>
        <p:grpSpPr>
          <a:xfrm>
            <a:off x="877392" y="987406"/>
            <a:ext cx="3712364" cy="3478056"/>
            <a:chOff x="939538" y="552402"/>
            <a:chExt cx="3712364" cy="3478056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0D21E2AA-AEFD-4605-B69F-15F2845EB861}"/>
                </a:ext>
              </a:extLst>
            </p:cNvPr>
            <p:cNvCxnSpPr/>
            <p:nvPr/>
          </p:nvCxnSpPr>
          <p:spPr>
            <a:xfrm>
              <a:off x="948416" y="4021581"/>
              <a:ext cx="3703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CC564F68-C919-4E36-9457-7A8AD9056469}"/>
                </a:ext>
              </a:extLst>
            </p:cNvPr>
            <p:cNvCxnSpPr/>
            <p:nvPr/>
          </p:nvCxnSpPr>
          <p:spPr>
            <a:xfrm flipV="1">
              <a:off x="939538" y="552402"/>
              <a:ext cx="0" cy="347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0225E8B8-167F-4A6B-9505-9E093970493C}"/>
              </a:ext>
            </a:extLst>
          </p:cNvPr>
          <p:cNvSpPr/>
          <p:nvPr/>
        </p:nvSpPr>
        <p:spPr>
          <a:xfrm>
            <a:off x="1402685" y="350667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714675-DB7A-4D71-BEAA-C3C93D9F8EE3}"/>
              </a:ext>
            </a:extLst>
          </p:cNvPr>
          <p:cNvSpPr/>
          <p:nvPr/>
        </p:nvSpPr>
        <p:spPr>
          <a:xfrm>
            <a:off x="1721310" y="3625048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F6A4EC-9507-48E1-9AFA-097476709700}"/>
              </a:ext>
            </a:extLst>
          </p:cNvPr>
          <p:cNvSpPr/>
          <p:nvPr/>
        </p:nvSpPr>
        <p:spPr>
          <a:xfrm>
            <a:off x="1621182" y="403587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2E7FFD-14E7-490C-9DA0-E1C8BD338636}"/>
              </a:ext>
            </a:extLst>
          </p:cNvPr>
          <p:cNvSpPr/>
          <p:nvPr/>
        </p:nvSpPr>
        <p:spPr>
          <a:xfrm>
            <a:off x="1859885" y="396387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113B52-65F3-4D17-BE84-46220C1473EE}"/>
              </a:ext>
            </a:extLst>
          </p:cNvPr>
          <p:cNvSpPr/>
          <p:nvPr/>
        </p:nvSpPr>
        <p:spPr>
          <a:xfrm>
            <a:off x="2012285" y="369507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05B546-F67F-4BD7-A5D5-DC673C4CE862}"/>
              </a:ext>
            </a:extLst>
          </p:cNvPr>
          <p:cNvSpPr/>
          <p:nvPr/>
        </p:nvSpPr>
        <p:spPr>
          <a:xfrm>
            <a:off x="2164685" y="228500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A156EE3-B088-4AC1-9203-A0CCF58C6B3B}"/>
              </a:ext>
            </a:extLst>
          </p:cNvPr>
          <p:cNvSpPr/>
          <p:nvPr/>
        </p:nvSpPr>
        <p:spPr>
          <a:xfrm>
            <a:off x="3673367" y="200190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5E84D9-9423-4111-ABF6-6D2D31BEF653}"/>
              </a:ext>
            </a:extLst>
          </p:cNvPr>
          <p:cNvSpPr/>
          <p:nvPr/>
        </p:nvSpPr>
        <p:spPr>
          <a:xfrm>
            <a:off x="1895885" y="228500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91A316F-C3D4-474A-87E1-FC09DC24D5A3}"/>
              </a:ext>
            </a:extLst>
          </p:cNvPr>
          <p:cNvSpPr/>
          <p:nvPr/>
        </p:nvSpPr>
        <p:spPr>
          <a:xfrm>
            <a:off x="1895885" y="17074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B61721-3C9B-4A2A-B747-105F0886BB38}"/>
              </a:ext>
            </a:extLst>
          </p:cNvPr>
          <p:cNvSpPr/>
          <p:nvPr/>
        </p:nvSpPr>
        <p:spPr>
          <a:xfrm>
            <a:off x="3347885" y="188922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6345899-5CBC-4D64-BAED-331D5E578D96}"/>
              </a:ext>
            </a:extLst>
          </p:cNvPr>
          <p:cNvSpPr/>
          <p:nvPr/>
        </p:nvSpPr>
        <p:spPr>
          <a:xfrm>
            <a:off x="3637367" y="232100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F5810CA-5D68-4389-AECC-E0592E989539}"/>
              </a:ext>
            </a:extLst>
          </p:cNvPr>
          <p:cNvSpPr/>
          <p:nvPr/>
        </p:nvSpPr>
        <p:spPr>
          <a:xfrm>
            <a:off x="3709367" y="182298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D463CA8-2D2A-4D69-B00E-91FBF38C850A}"/>
              </a:ext>
            </a:extLst>
          </p:cNvPr>
          <p:cNvSpPr/>
          <p:nvPr/>
        </p:nvSpPr>
        <p:spPr>
          <a:xfrm>
            <a:off x="3195485" y="223002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5E1D510-AFC1-4353-8640-C27308E74119}"/>
              </a:ext>
            </a:extLst>
          </p:cNvPr>
          <p:cNvSpPr/>
          <p:nvPr/>
        </p:nvSpPr>
        <p:spPr>
          <a:xfrm>
            <a:off x="3347885" y="238242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220C16A-08FD-4553-963F-7730DFE1F0EF}"/>
              </a:ext>
            </a:extLst>
          </p:cNvPr>
          <p:cNvSpPr/>
          <p:nvPr/>
        </p:nvSpPr>
        <p:spPr>
          <a:xfrm>
            <a:off x="4226285" y="221300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B1BF144-5F04-46FD-A718-8D5BFB96A6B7}"/>
              </a:ext>
            </a:extLst>
          </p:cNvPr>
          <p:cNvSpPr/>
          <p:nvPr/>
        </p:nvSpPr>
        <p:spPr>
          <a:xfrm>
            <a:off x="4378685" y="236540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4A491AC-E7F2-490C-8DD0-3B865BF95583}"/>
              </a:ext>
            </a:extLst>
          </p:cNvPr>
          <p:cNvSpPr/>
          <p:nvPr/>
        </p:nvSpPr>
        <p:spPr>
          <a:xfrm>
            <a:off x="3492398" y="3589048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E25BF42-521F-421C-A723-276ECFA71BCB}"/>
              </a:ext>
            </a:extLst>
          </p:cNvPr>
          <p:cNvSpPr/>
          <p:nvPr/>
        </p:nvSpPr>
        <p:spPr>
          <a:xfrm>
            <a:off x="4683485" y="267020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F250274-4000-465E-9264-B82FADD66740}"/>
              </a:ext>
            </a:extLst>
          </p:cNvPr>
          <p:cNvSpPr/>
          <p:nvPr/>
        </p:nvSpPr>
        <p:spPr>
          <a:xfrm>
            <a:off x="4375742" y="3791265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8DEA768-54FA-4DED-9528-08DFFA33BB6B}"/>
              </a:ext>
            </a:extLst>
          </p:cNvPr>
          <p:cNvSpPr/>
          <p:nvPr/>
        </p:nvSpPr>
        <p:spPr>
          <a:xfrm>
            <a:off x="3877598" y="3736997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E6B73BC-08B7-4600-87BE-628B46EA5EAE}"/>
              </a:ext>
            </a:extLst>
          </p:cNvPr>
          <p:cNvSpPr/>
          <p:nvPr/>
        </p:nvSpPr>
        <p:spPr>
          <a:xfrm>
            <a:off x="3419885" y="4071879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36BDA38-F442-4BC3-9FAD-AE92B6403AC6}"/>
              </a:ext>
            </a:extLst>
          </p:cNvPr>
          <p:cNvSpPr/>
          <p:nvPr/>
        </p:nvSpPr>
        <p:spPr>
          <a:xfrm>
            <a:off x="4039854" y="4124644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425EB97-2D20-41D9-BB2F-76FA65126741}"/>
              </a:ext>
            </a:extLst>
          </p:cNvPr>
          <p:cNvCxnSpPr/>
          <p:nvPr/>
        </p:nvCxnSpPr>
        <p:spPr>
          <a:xfrm flipH="1">
            <a:off x="877392" y="1288003"/>
            <a:ext cx="3000206" cy="238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C4BFD2B-CCA9-4AB7-8A21-EC593062AA62}"/>
              </a:ext>
            </a:extLst>
          </p:cNvPr>
          <p:cNvCxnSpPr/>
          <p:nvPr/>
        </p:nvCxnSpPr>
        <p:spPr>
          <a:xfrm>
            <a:off x="1402685" y="890739"/>
            <a:ext cx="3280800" cy="283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1CA49BD-9910-4E44-8674-D52B00F3B8B7}"/>
              </a:ext>
            </a:extLst>
          </p:cNvPr>
          <p:cNvCxnSpPr>
            <a:cxnSpLocks/>
          </p:cNvCxnSpPr>
          <p:nvPr/>
        </p:nvCxnSpPr>
        <p:spPr>
          <a:xfrm>
            <a:off x="886269" y="1535837"/>
            <a:ext cx="2381216" cy="292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1FD379F-3489-488D-A803-A207634FAE3B}"/>
              </a:ext>
            </a:extLst>
          </p:cNvPr>
          <p:cNvCxnSpPr/>
          <p:nvPr/>
        </p:nvCxnSpPr>
        <p:spPr>
          <a:xfrm flipV="1">
            <a:off x="1601449" y="2706208"/>
            <a:ext cx="3371585" cy="1750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5ABE853-7EC1-425E-93B0-59032336233B}"/>
              </a:ext>
            </a:extLst>
          </p:cNvPr>
          <p:cNvSpPr txBox="1"/>
          <p:nvPr/>
        </p:nvSpPr>
        <p:spPr>
          <a:xfrm>
            <a:off x="4187249" y="1633076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9999809-D637-4C40-AE89-5754519B0CCC}"/>
              </a:ext>
            </a:extLst>
          </p:cNvPr>
          <p:cNvSpPr txBox="1"/>
          <p:nvPr/>
        </p:nvSpPr>
        <p:spPr>
          <a:xfrm>
            <a:off x="1168863" y="1385940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6117346-3529-436B-9DD5-6D888B9FB8E7}"/>
              </a:ext>
            </a:extLst>
          </p:cNvPr>
          <p:cNvSpPr txBox="1"/>
          <p:nvPr/>
        </p:nvSpPr>
        <p:spPr>
          <a:xfrm>
            <a:off x="957561" y="3813590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65B3F43-E7EA-4A82-9183-8917FEC0BD2C}"/>
              </a:ext>
            </a:extLst>
          </p:cNvPr>
          <p:cNvSpPr txBox="1"/>
          <p:nvPr/>
        </p:nvSpPr>
        <p:spPr>
          <a:xfrm>
            <a:off x="4375742" y="3982867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ECEB17C-F99B-45DD-B026-C13B7530861C}"/>
              </a:ext>
            </a:extLst>
          </p:cNvPr>
          <p:cNvSpPr txBox="1"/>
          <p:nvPr/>
        </p:nvSpPr>
        <p:spPr>
          <a:xfrm>
            <a:off x="6440203" y="301542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One-vs-Rest (OvR)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63DAAD9-F7D9-42C7-98D4-872111C30F81}"/>
              </a:ext>
            </a:extLst>
          </p:cNvPr>
          <p:cNvGrpSpPr/>
          <p:nvPr/>
        </p:nvGrpSpPr>
        <p:grpSpPr>
          <a:xfrm>
            <a:off x="6440203" y="990464"/>
            <a:ext cx="3712364" cy="3478056"/>
            <a:chOff x="939538" y="552402"/>
            <a:chExt cx="3712364" cy="3478056"/>
          </a:xfrm>
        </p:grpSpPr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02DA91EC-F38F-42CE-9B77-A6A25D3CDBB5}"/>
                </a:ext>
              </a:extLst>
            </p:cNvPr>
            <p:cNvCxnSpPr/>
            <p:nvPr/>
          </p:nvCxnSpPr>
          <p:spPr>
            <a:xfrm>
              <a:off x="948416" y="4021581"/>
              <a:ext cx="3703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E9C03D92-DBFF-49EC-B236-FA202770F7AE}"/>
                </a:ext>
              </a:extLst>
            </p:cNvPr>
            <p:cNvCxnSpPr/>
            <p:nvPr/>
          </p:nvCxnSpPr>
          <p:spPr>
            <a:xfrm flipV="1">
              <a:off x="939538" y="552402"/>
              <a:ext cx="0" cy="347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Ellipse 94">
            <a:extLst>
              <a:ext uri="{FF2B5EF4-FFF2-40B4-BE49-F238E27FC236}">
                <a16:creationId xmlns:a16="http://schemas.microsoft.com/office/drawing/2014/main" id="{4D13FB7E-73A7-4CAA-AFCF-CA45CC5CCD7B}"/>
              </a:ext>
            </a:extLst>
          </p:cNvPr>
          <p:cNvSpPr/>
          <p:nvPr/>
        </p:nvSpPr>
        <p:spPr>
          <a:xfrm>
            <a:off x="6965496" y="3509737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2553970F-6C8C-4405-95D9-965DF975135F}"/>
              </a:ext>
            </a:extLst>
          </p:cNvPr>
          <p:cNvSpPr/>
          <p:nvPr/>
        </p:nvSpPr>
        <p:spPr>
          <a:xfrm>
            <a:off x="7284121" y="3628106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82C8B20-8EEB-4B4A-AA1A-F43B54A8422D}"/>
              </a:ext>
            </a:extLst>
          </p:cNvPr>
          <p:cNvSpPr/>
          <p:nvPr/>
        </p:nvSpPr>
        <p:spPr>
          <a:xfrm>
            <a:off x="7183993" y="4038937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E0EA210B-9E0E-43D8-A0D5-91432542265D}"/>
              </a:ext>
            </a:extLst>
          </p:cNvPr>
          <p:cNvSpPr/>
          <p:nvPr/>
        </p:nvSpPr>
        <p:spPr>
          <a:xfrm>
            <a:off x="7422696" y="3966937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99DDB3E1-9A38-4801-B306-9BF2C7EF509A}"/>
              </a:ext>
            </a:extLst>
          </p:cNvPr>
          <p:cNvSpPr/>
          <p:nvPr/>
        </p:nvSpPr>
        <p:spPr>
          <a:xfrm>
            <a:off x="7575096" y="3698137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DFE126D8-A526-45B2-8CFC-9E24BDCDBE7E}"/>
              </a:ext>
            </a:extLst>
          </p:cNvPr>
          <p:cNvSpPr/>
          <p:nvPr/>
        </p:nvSpPr>
        <p:spPr>
          <a:xfrm>
            <a:off x="7727496" y="22880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80DEB84F-FA05-46F8-AAA5-B1581CF79DF0}"/>
              </a:ext>
            </a:extLst>
          </p:cNvPr>
          <p:cNvSpPr/>
          <p:nvPr/>
        </p:nvSpPr>
        <p:spPr>
          <a:xfrm>
            <a:off x="9236178" y="200496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0C14FC7-AD34-4C0E-B37A-75B85637FBC5}"/>
              </a:ext>
            </a:extLst>
          </p:cNvPr>
          <p:cNvSpPr/>
          <p:nvPr/>
        </p:nvSpPr>
        <p:spPr>
          <a:xfrm>
            <a:off x="7458696" y="22880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A15AEA8-1188-46B2-9219-0701B1D6D485}"/>
              </a:ext>
            </a:extLst>
          </p:cNvPr>
          <p:cNvSpPr/>
          <p:nvPr/>
        </p:nvSpPr>
        <p:spPr>
          <a:xfrm>
            <a:off x="7458696" y="171053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772BCDDE-F09E-4CAF-99FE-E9F2BF419BD9}"/>
              </a:ext>
            </a:extLst>
          </p:cNvPr>
          <p:cNvSpPr/>
          <p:nvPr/>
        </p:nvSpPr>
        <p:spPr>
          <a:xfrm>
            <a:off x="8910696" y="18922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517AAC36-300F-4AB0-AF8E-72ADA89B3B4C}"/>
              </a:ext>
            </a:extLst>
          </p:cNvPr>
          <p:cNvSpPr/>
          <p:nvPr/>
        </p:nvSpPr>
        <p:spPr>
          <a:xfrm>
            <a:off x="9200178" y="232406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8103CA0-B9EC-4447-97CF-F87C7649A439}"/>
              </a:ext>
            </a:extLst>
          </p:cNvPr>
          <p:cNvSpPr/>
          <p:nvPr/>
        </p:nvSpPr>
        <p:spPr>
          <a:xfrm>
            <a:off x="9272178" y="182603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1467E64C-6468-48E3-BFE5-C2E9B3F4B415}"/>
              </a:ext>
            </a:extLst>
          </p:cNvPr>
          <p:cNvSpPr/>
          <p:nvPr/>
        </p:nvSpPr>
        <p:spPr>
          <a:xfrm>
            <a:off x="8758296" y="22330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52E0084F-7932-4B14-8E61-C56020A203C6}"/>
              </a:ext>
            </a:extLst>
          </p:cNvPr>
          <p:cNvSpPr/>
          <p:nvPr/>
        </p:nvSpPr>
        <p:spPr>
          <a:xfrm>
            <a:off x="8910696" y="23854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1CF519F-647C-407B-8015-B3B5D98603BC}"/>
              </a:ext>
            </a:extLst>
          </p:cNvPr>
          <p:cNvSpPr/>
          <p:nvPr/>
        </p:nvSpPr>
        <p:spPr>
          <a:xfrm>
            <a:off x="9789096" y="221606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8EDEDE7-2883-49F6-BA75-0B9A842A49C6}"/>
              </a:ext>
            </a:extLst>
          </p:cNvPr>
          <p:cNvSpPr/>
          <p:nvPr/>
        </p:nvSpPr>
        <p:spPr>
          <a:xfrm>
            <a:off x="9941496" y="236846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6DF3E67F-3E50-4449-AA79-AA89A59C8308}"/>
              </a:ext>
            </a:extLst>
          </p:cNvPr>
          <p:cNvSpPr/>
          <p:nvPr/>
        </p:nvSpPr>
        <p:spPr>
          <a:xfrm>
            <a:off x="9055209" y="3592106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D05B758-C9C3-4516-871E-9ECA6B0BD81D}"/>
              </a:ext>
            </a:extLst>
          </p:cNvPr>
          <p:cNvSpPr/>
          <p:nvPr/>
        </p:nvSpPr>
        <p:spPr>
          <a:xfrm>
            <a:off x="10246296" y="267326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5BACB97-79AD-4C95-94DF-E3B8ECAB1016}"/>
              </a:ext>
            </a:extLst>
          </p:cNvPr>
          <p:cNvSpPr/>
          <p:nvPr/>
        </p:nvSpPr>
        <p:spPr>
          <a:xfrm>
            <a:off x="9938553" y="3794323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BD2ED47-AD73-4DF2-A19D-2AC73B286A60}"/>
              </a:ext>
            </a:extLst>
          </p:cNvPr>
          <p:cNvSpPr/>
          <p:nvPr/>
        </p:nvSpPr>
        <p:spPr>
          <a:xfrm>
            <a:off x="9440409" y="3740055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C57E9958-8346-4EF5-8FD0-1B72FF7E6EAE}"/>
              </a:ext>
            </a:extLst>
          </p:cNvPr>
          <p:cNvSpPr/>
          <p:nvPr/>
        </p:nvSpPr>
        <p:spPr>
          <a:xfrm>
            <a:off x="8982696" y="4074937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F3A6EEC-A455-4BDC-881E-476DF7F28341}"/>
              </a:ext>
            </a:extLst>
          </p:cNvPr>
          <p:cNvSpPr/>
          <p:nvPr/>
        </p:nvSpPr>
        <p:spPr>
          <a:xfrm>
            <a:off x="9602665" y="4127702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FFD32086-0F98-47D9-A182-F1AD87583579}"/>
              </a:ext>
            </a:extLst>
          </p:cNvPr>
          <p:cNvCxnSpPr/>
          <p:nvPr/>
        </p:nvCxnSpPr>
        <p:spPr>
          <a:xfrm flipH="1">
            <a:off x="6440203" y="1291061"/>
            <a:ext cx="3000206" cy="238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7993FE55-AD11-4AA8-A365-9777DFE68A38}"/>
              </a:ext>
            </a:extLst>
          </p:cNvPr>
          <p:cNvCxnSpPr/>
          <p:nvPr/>
        </p:nvCxnSpPr>
        <p:spPr>
          <a:xfrm>
            <a:off x="6965496" y="893797"/>
            <a:ext cx="3280800" cy="2832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2E15A14-1A78-41BC-BE5A-17E9B7B36036}"/>
              </a:ext>
            </a:extLst>
          </p:cNvPr>
          <p:cNvCxnSpPr>
            <a:cxnSpLocks/>
          </p:cNvCxnSpPr>
          <p:nvPr/>
        </p:nvCxnSpPr>
        <p:spPr>
          <a:xfrm>
            <a:off x="6449080" y="1538895"/>
            <a:ext cx="2381216" cy="292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4A69746-5615-44F7-A361-810848628DC9}"/>
              </a:ext>
            </a:extLst>
          </p:cNvPr>
          <p:cNvCxnSpPr/>
          <p:nvPr/>
        </p:nvCxnSpPr>
        <p:spPr>
          <a:xfrm flipV="1">
            <a:off x="7164260" y="2709266"/>
            <a:ext cx="3371585" cy="1750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A97829F2-DFF0-4644-8ACE-76A2EA314111}"/>
              </a:ext>
            </a:extLst>
          </p:cNvPr>
          <p:cNvSpPr txBox="1"/>
          <p:nvPr/>
        </p:nvSpPr>
        <p:spPr>
          <a:xfrm>
            <a:off x="9750060" y="1636134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E1F531E-C10F-4D0D-969A-6BA9C07B6D6B}"/>
              </a:ext>
            </a:extLst>
          </p:cNvPr>
          <p:cNvSpPr txBox="1"/>
          <p:nvPr/>
        </p:nvSpPr>
        <p:spPr>
          <a:xfrm>
            <a:off x="6731674" y="1388998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BC1E88B7-136C-4B46-A9B1-65BD4C6957B2}"/>
              </a:ext>
            </a:extLst>
          </p:cNvPr>
          <p:cNvSpPr txBox="1"/>
          <p:nvPr/>
        </p:nvSpPr>
        <p:spPr>
          <a:xfrm>
            <a:off x="6520372" y="3816648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9745B206-0F5D-44AC-8ADF-AE9330D8351E}"/>
              </a:ext>
            </a:extLst>
          </p:cNvPr>
          <p:cNvSpPr txBox="1"/>
          <p:nvPr/>
        </p:nvSpPr>
        <p:spPr>
          <a:xfrm>
            <a:off x="9938553" y="3985925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72402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5BE7D21-0CF2-42E2-88BA-FF8A8D863660}"/>
              </a:ext>
            </a:extLst>
          </p:cNvPr>
          <p:cNvGrpSpPr/>
          <p:nvPr/>
        </p:nvGrpSpPr>
        <p:grpSpPr>
          <a:xfrm>
            <a:off x="864619" y="1284308"/>
            <a:ext cx="3712364" cy="3478056"/>
            <a:chOff x="939538" y="552402"/>
            <a:chExt cx="3712364" cy="3478056"/>
          </a:xfrm>
        </p:grpSpPr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001169A0-A2AF-42C6-9C71-2DF7BB3D6256}"/>
                </a:ext>
              </a:extLst>
            </p:cNvPr>
            <p:cNvCxnSpPr/>
            <p:nvPr/>
          </p:nvCxnSpPr>
          <p:spPr>
            <a:xfrm>
              <a:off x="948416" y="4021581"/>
              <a:ext cx="3703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DF5D8589-3E7E-4647-9ED1-6A8B185764CB}"/>
                </a:ext>
              </a:extLst>
            </p:cNvPr>
            <p:cNvCxnSpPr/>
            <p:nvPr/>
          </p:nvCxnSpPr>
          <p:spPr>
            <a:xfrm flipV="1">
              <a:off x="939538" y="552402"/>
              <a:ext cx="0" cy="347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2CDE2B8D-E88D-4A45-8A59-74C40F191454}"/>
              </a:ext>
            </a:extLst>
          </p:cNvPr>
          <p:cNvSpPr/>
          <p:nvPr/>
        </p:nvSpPr>
        <p:spPr>
          <a:xfrm>
            <a:off x="1389912" y="38035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1B5FDFC-226A-4E45-8C05-CA4FF297ECCC}"/>
              </a:ext>
            </a:extLst>
          </p:cNvPr>
          <p:cNvSpPr/>
          <p:nvPr/>
        </p:nvSpPr>
        <p:spPr>
          <a:xfrm>
            <a:off x="1708537" y="392195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AA5977A-589B-4B05-A96B-0968E3F01089}"/>
              </a:ext>
            </a:extLst>
          </p:cNvPr>
          <p:cNvSpPr/>
          <p:nvPr/>
        </p:nvSpPr>
        <p:spPr>
          <a:xfrm>
            <a:off x="1608409" y="43327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C046251-3420-4BC0-B39D-218B30113281}"/>
              </a:ext>
            </a:extLst>
          </p:cNvPr>
          <p:cNvSpPr/>
          <p:nvPr/>
        </p:nvSpPr>
        <p:spPr>
          <a:xfrm>
            <a:off x="1847112" y="42607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13E77D4-08F6-441C-8BFA-9370AAFA899C}"/>
              </a:ext>
            </a:extLst>
          </p:cNvPr>
          <p:cNvSpPr/>
          <p:nvPr/>
        </p:nvSpPr>
        <p:spPr>
          <a:xfrm>
            <a:off x="1999512" y="3991981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AB28B70-65CF-4D4D-AEF2-09D562F40974}"/>
              </a:ext>
            </a:extLst>
          </p:cNvPr>
          <p:cNvSpPr/>
          <p:nvPr/>
        </p:nvSpPr>
        <p:spPr>
          <a:xfrm>
            <a:off x="2151912" y="258191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F161D87-38E6-41CD-A16B-5B9CC137FEDE}"/>
              </a:ext>
            </a:extLst>
          </p:cNvPr>
          <p:cNvSpPr/>
          <p:nvPr/>
        </p:nvSpPr>
        <p:spPr>
          <a:xfrm>
            <a:off x="3660594" y="229880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B3D2329-4739-419F-ADE2-AC01442DCFD8}"/>
              </a:ext>
            </a:extLst>
          </p:cNvPr>
          <p:cNvSpPr/>
          <p:nvPr/>
        </p:nvSpPr>
        <p:spPr>
          <a:xfrm>
            <a:off x="1883112" y="258191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0402024-48C9-4F07-AC28-89B3EFC7AB28}"/>
              </a:ext>
            </a:extLst>
          </p:cNvPr>
          <p:cNvSpPr/>
          <p:nvPr/>
        </p:nvSpPr>
        <p:spPr>
          <a:xfrm>
            <a:off x="1883112" y="200437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AF8EE8A-3D3F-4DC5-A6C2-E3DD21DF5879}"/>
              </a:ext>
            </a:extLst>
          </p:cNvPr>
          <p:cNvSpPr/>
          <p:nvPr/>
        </p:nvSpPr>
        <p:spPr>
          <a:xfrm>
            <a:off x="3335112" y="218612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12A61A5-28AF-42EB-B33B-43639DF89C1A}"/>
              </a:ext>
            </a:extLst>
          </p:cNvPr>
          <p:cNvSpPr/>
          <p:nvPr/>
        </p:nvSpPr>
        <p:spPr>
          <a:xfrm>
            <a:off x="3624594" y="261791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0A4624-4157-40DA-9C8F-3E54BBA3942C}"/>
              </a:ext>
            </a:extLst>
          </p:cNvPr>
          <p:cNvSpPr/>
          <p:nvPr/>
        </p:nvSpPr>
        <p:spPr>
          <a:xfrm>
            <a:off x="3696594" y="211988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A8806AC-2248-45C2-BE07-9DB212A10AB1}"/>
              </a:ext>
            </a:extLst>
          </p:cNvPr>
          <p:cNvSpPr/>
          <p:nvPr/>
        </p:nvSpPr>
        <p:spPr>
          <a:xfrm>
            <a:off x="3182712" y="252692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5D6AB10-E652-47F4-8A54-FEE7F86C9B2F}"/>
              </a:ext>
            </a:extLst>
          </p:cNvPr>
          <p:cNvSpPr/>
          <p:nvPr/>
        </p:nvSpPr>
        <p:spPr>
          <a:xfrm>
            <a:off x="3335112" y="267932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AEC7E5EA-BC83-48B0-9D38-08715512C3CD}"/>
              </a:ext>
            </a:extLst>
          </p:cNvPr>
          <p:cNvSpPr/>
          <p:nvPr/>
        </p:nvSpPr>
        <p:spPr>
          <a:xfrm>
            <a:off x="4213512" y="250991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6E932728-F44C-4E86-9A3C-B084DE3AE1A1}"/>
              </a:ext>
            </a:extLst>
          </p:cNvPr>
          <p:cNvSpPr/>
          <p:nvPr/>
        </p:nvSpPr>
        <p:spPr>
          <a:xfrm>
            <a:off x="4365912" y="266231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91452C7-9F3D-4918-8A08-8F7D84BAE3A5}"/>
              </a:ext>
            </a:extLst>
          </p:cNvPr>
          <p:cNvSpPr/>
          <p:nvPr/>
        </p:nvSpPr>
        <p:spPr>
          <a:xfrm>
            <a:off x="3479625" y="3885950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D6A8373-4620-4129-9912-7CCC365C6210}"/>
              </a:ext>
            </a:extLst>
          </p:cNvPr>
          <p:cNvSpPr/>
          <p:nvPr/>
        </p:nvSpPr>
        <p:spPr>
          <a:xfrm>
            <a:off x="4670712" y="296711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C6124B41-1002-4F3E-B010-1DF8C34BE9ED}"/>
              </a:ext>
            </a:extLst>
          </p:cNvPr>
          <p:cNvSpPr/>
          <p:nvPr/>
        </p:nvSpPr>
        <p:spPr>
          <a:xfrm>
            <a:off x="4362969" y="4088167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32D59A4-F56C-4953-8DB6-DF0B10E594A3}"/>
              </a:ext>
            </a:extLst>
          </p:cNvPr>
          <p:cNvSpPr/>
          <p:nvPr/>
        </p:nvSpPr>
        <p:spPr>
          <a:xfrm>
            <a:off x="3864825" y="4033899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AB93062-527B-44FB-95F8-D82809DC45A0}"/>
              </a:ext>
            </a:extLst>
          </p:cNvPr>
          <p:cNvSpPr/>
          <p:nvPr/>
        </p:nvSpPr>
        <p:spPr>
          <a:xfrm>
            <a:off x="3407112" y="4368781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7D166A1-5EC7-4390-8BCA-1E2A3D4E4785}"/>
              </a:ext>
            </a:extLst>
          </p:cNvPr>
          <p:cNvSpPr/>
          <p:nvPr/>
        </p:nvSpPr>
        <p:spPr>
          <a:xfrm>
            <a:off x="4027081" y="4421546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F907DABD-8F59-46BA-AE17-2F7CC3C2B0BE}"/>
              </a:ext>
            </a:extLst>
          </p:cNvPr>
          <p:cNvCxnSpPr>
            <a:cxnSpLocks/>
          </p:cNvCxnSpPr>
          <p:nvPr/>
        </p:nvCxnSpPr>
        <p:spPr>
          <a:xfrm flipH="1">
            <a:off x="2758222" y="1321207"/>
            <a:ext cx="48242" cy="341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F3D73B3-D814-4EE6-916E-876096956445}"/>
              </a:ext>
            </a:extLst>
          </p:cNvPr>
          <p:cNvCxnSpPr>
            <a:cxnSpLocks/>
          </p:cNvCxnSpPr>
          <p:nvPr/>
        </p:nvCxnSpPr>
        <p:spPr>
          <a:xfrm>
            <a:off x="868115" y="3270983"/>
            <a:ext cx="4182336" cy="26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C00DD997-626F-46F4-84FA-89B85296058F}"/>
              </a:ext>
            </a:extLst>
          </p:cNvPr>
          <p:cNvSpPr txBox="1"/>
          <p:nvPr/>
        </p:nvSpPr>
        <p:spPr>
          <a:xfrm>
            <a:off x="4174476" y="1929978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2654BD7-E39D-4913-83E0-F2D211F67A5C}"/>
              </a:ext>
            </a:extLst>
          </p:cNvPr>
          <p:cNvSpPr txBox="1"/>
          <p:nvPr/>
        </p:nvSpPr>
        <p:spPr>
          <a:xfrm>
            <a:off x="1156090" y="1682842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A35E97F-D550-4A07-B503-E6EFC4DD20EB}"/>
              </a:ext>
            </a:extLst>
          </p:cNvPr>
          <p:cNvSpPr txBox="1"/>
          <p:nvPr/>
        </p:nvSpPr>
        <p:spPr>
          <a:xfrm>
            <a:off x="944788" y="4110492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2EBB8E9-2DBA-426B-94A2-86BEDBAB9736}"/>
              </a:ext>
            </a:extLst>
          </p:cNvPr>
          <p:cNvSpPr txBox="1"/>
          <p:nvPr/>
        </p:nvSpPr>
        <p:spPr>
          <a:xfrm>
            <a:off x="4362969" y="4279769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D110156-E34B-4FE4-9029-E598AD8FFE2C}"/>
              </a:ext>
            </a:extLst>
          </p:cNvPr>
          <p:cNvSpPr txBox="1"/>
          <p:nvPr/>
        </p:nvSpPr>
        <p:spPr>
          <a:xfrm>
            <a:off x="766473" y="547687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One-vs-One (OvO)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4139A3A-A291-4405-87B7-9C263531F72D}"/>
              </a:ext>
            </a:extLst>
          </p:cNvPr>
          <p:cNvCxnSpPr/>
          <p:nvPr/>
        </p:nvCxnSpPr>
        <p:spPr>
          <a:xfrm flipV="1">
            <a:off x="864619" y="3372609"/>
            <a:ext cx="4177897" cy="7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FF3A248-69BC-4386-983D-AE9A52FA424E}"/>
              </a:ext>
            </a:extLst>
          </p:cNvPr>
          <p:cNvCxnSpPr/>
          <p:nvPr/>
        </p:nvCxnSpPr>
        <p:spPr>
          <a:xfrm flipV="1">
            <a:off x="1389912" y="1573698"/>
            <a:ext cx="2823600" cy="3193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363412-F5BE-4E2A-92EC-69A5CEF3D963}"/>
              </a:ext>
            </a:extLst>
          </p:cNvPr>
          <p:cNvGrpSpPr/>
          <p:nvPr/>
        </p:nvGrpSpPr>
        <p:grpSpPr>
          <a:xfrm>
            <a:off x="6002727" y="1272076"/>
            <a:ext cx="3712364" cy="3478056"/>
            <a:chOff x="939538" y="552402"/>
            <a:chExt cx="3712364" cy="3478056"/>
          </a:xfrm>
        </p:grpSpPr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2F8CE94-782F-45CD-A34A-1ABAFE90A0C9}"/>
                </a:ext>
              </a:extLst>
            </p:cNvPr>
            <p:cNvCxnSpPr/>
            <p:nvPr/>
          </p:nvCxnSpPr>
          <p:spPr>
            <a:xfrm>
              <a:off x="948416" y="4021581"/>
              <a:ext cx="3703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DFD2B148-27EB-4994-A995-695C21AA9758}"/>
                </a:ext>
              </a:extLst>
            </p:cNvPr>
            <p:cNvCxnSpPr/>
            <p:nvPr/>
          </p:nvCxnSpPr>
          <p:spPr>
            <a:xfrm flipV="1">
              <a:off x="939538" y="552402"/>
              <a:ext cx="0" cy="347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Ellipse 83">
            <a:extLst>
              <a:ext uri="{FF2B5EF4-FFF2-40B4-BE49-F238E27FC236}">
                <a16:creationId xmlns:a16="http://schemas.microsoft.com/office/drawing/2014/main" id="{F2836B9A-3D95-4FBC-AD23-67DA1E876D99}"/>
              </a:ext>
            </a:extLst>
          </p:cNvPr>
          <p:cNvSpPr/>
          <p:nvPr/>
        </p:nvSpPr>
        <p:spPr>
          <a:xfrm>
            <a:off x="6528020" y="379134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2BA569B-2034-4D91-9E74-5E900B101BD0}"/>
              </a:ext>
            </a:extLst>
          </p:cNvPr>
          <p:cNvSpPr/>
          <p:nvPr/>
        </p:nvSpPr>
        <p:spPr>
          <a:xfrm>
            <a:off x="6846645" y="3909718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99418B5-F7ED-418F-BD40-3D8490D808B5}"/>
              </a:ext>
            </a:extLst>
          </p:cNvPr>
          <p:cNvSpPr/>
          <p:nvPr/>
        </p:nvSpPr>
        <p:spPr>
          <a:xfrm>
            <a:off x="6746517" y="432054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6D14E3B-2EA3-4A74-903C-013B0DD28516}"/>
              </a:ext>
            </a:extLst>
          </p:cNvPr>
          <p:cNvSpPr/>
          <p:nvPr/>
        </p:nvSpPr>
        <p:spPr>
          <a:xfrm>
            <a:off x="6985220" y="424854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9CED4DB-912A-4B33-B4E5-20DC5B86B19D}"/>
              </a:ext>
            </a:extLst>
          </p:cNvPr>
          <p:cNvSpPr/>
          <p:nvPr/>
        </p:nvSpPr>
        <p:spPr>
          <a:xfrm>
            <a:off x="7137620" y="3979749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A4C7D6F-973B-44EB-9943-068E0006DA8F}"/>
              </a:ext>
            </a:extLst>
          </p:cNvPr>
          <p:cNvSpPr/>
          <p:nvPr/>
        </p:nvSpPr>
        <p:spPr>
          <a:xfrm>
            <a:off x="7290020" y="256967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FEB441A-2BAA-499C-AFB2-8C3D93CAF4D5}"/>
              </a:ext>
            </a:extLst>
          </p:cNvPr>
          <p:cNvSpPr/>
          <p:nvPr/>
        </p:nvSpPr>
        <p:spPr>
          <a:xfrm>
            <a:off x="8798702" y="228657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9C085-848B-4663-BF6E-435BA24EF196}"/>
              </a:ext>
            </a:extLst>
          </p:cNvPr>
          <p:cNvSpPr/>
          <p:nvPr/>
        </p:nvSpPr>
        <p:spPr>
          <a:xfrm>
            <a:off x="7021220" y="256967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65365F2-2469-4103-8C71-809433FA8EC0}"/>
              </a:ext>
            </a:extLst>
          </p:cNvPr>
          <p:cNvSpPr/>
          <p:nvPr/>
        </p:nvSpPr>
        <p:spPr>
          <a:xfrm>
            <a:off x="7021220" y="199214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71871499-A1E5-4AA3-8C2B-A0E7B94FB5A5}"/>
              </a:ext>
            </a:extLst>
          </p:cNvPr>
          <p:cNvSpPr/>
          <p:nvPr/>
        </p:nvSpPr>
        <p:spPr>
          <a:xfrm>
            <a:off x="8473220" y="217389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2CEC6EEF-DDE8-4CA5-A01F-C2DB3F42D084}"/>
              </a:ext>
            </a:extLst>
          </p:cNvPr>
          <p:cNvSpPr/>
          <p:nvPr/>
        </p:nvSpPr>
        <p:spPr>
          <a:xfrm>
            <a:off x="8762702" y="26056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2593485E-A34D-4B84-A4C2-F673D9108BA0}"/>
              </a:ext>
            </a:extLst>
          </p:cNvPr>
          <p:cNvSpPr/>
          <p:nvPr/>
        </p:nvSpPr>
        <p:spPr>
          <a:xfrm>
            <a:off x="8834702" y="210765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0DD0E86E-3E14-4DC2-8223-27DAD7CCDFE9}"/>
              </a:ext>
            </a:extLst>
          </p:cNvPr>
          <p:cNvSpPr/>
          <p:nvPr/>
        </p:nvSpPr>
        <p:spPr>
          <a:xfrm>
            <a:off x="8320820" y="251469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99948CAC-BCFD-40B2-B7EF-D147541DF172}"/>
              </a:ext>
            </a:extLst>
          </p:cNvPr>
          <p:cNvSpPr/>
          <p:nvPr/>
        </p:nvSpPr>
        <p:spPr>
          <a:xfrm>
            <a:off x="8473220" y="2667090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54906E4-3F30-4EFE-BAA8-AB84469926A2}"/>
              </a:ext>
            </a:extLst>
          </p:cNvPr>
          <p:cNvSpPr/>
          <p:nvPr/>
        </p:nvSpPr>
        <p:spPr>
          <a:xfrm>
            <a:off x="9351620" y="24976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D3342FED-AFB2-479E-BA8B-FAAE8C0B0AD2}"/>
              </a:ext>
            </a:extLst>
          </p:cNvPr>
          <p:cNvSpPr/>
          <p:nvPr/>
        </p:nvSpPr>
        <p:spPr>
          <a:xfrm>
            <a:off x="9504020" y="26500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505FB9A9-5C5C-4E1B-A124-479C5E0C68C8}"/>
              </a:ext>
            </a:extLst>
          </p:cNvPr>
          <p:cNvSpPr/>
          <p:nvPr/>
        </p:nvSpPr>
        <p:spPr>
          <a:xfrm>
            <a:off x="8617733" y="3873718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AA2E1711-7E83-4694-BB51-CC3892E7BC24}"/>
              </a:ext>
            </a:extLst>
          </p:cNvPr>
          <p:cNvSpPr/>
          <p:nvPr/>
        </p:nvSpPr>
        <p:spPr>
          <a:xfrm>
            <a:off x="9808820" y="2954878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A11C93D-8E2B-4DE4-AD27-99D5477994A6}"/>
              </a:ext>
            </a:extLst>
          </p:cNvPr>
          <p:cNvSpPr/>
          <p:nvPr/>
        </p:nvSpPr>
        <p:spPr>
          <a:xfrm>
            <a:off x="9501077" y="4075935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F6BD2D7C-0B2B-40B1-9FA7-6C3F9FDAF542}"/>
              </a:ext>
            </a:extLst>
          </p:cNvPr>
          <p:cNvSpPr/>
          <p:nvPr/>
        </p:nvSpPr>
        <p:spPr>
          <a:xfrm>
            <a:off x="9002933" y="4021667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8BD7731-B36F-44E5-B768-93DD16F38B55}"/>
              </a:ext>
            </a:extLst>
          </p:cNvPr>
          <p:cNvSpPr/>
          <p:nvPr/>
        </p:nvSpPr>
        <p:spPr>
          <a:xfrm>
            <a:off x="8545220" y="4356549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8EA5BE7-814C-40C4-B957-1EFF1D7AEABA}"/>
              </a:ext>
            </a:extLst>
          </p:cNvPr>
          <p:cNvSpPr/>
          <p:nvPr/>
        </p:nvSpPr>
        <p:spPr>
          <a:xfrm>
            <a:off x="9165189" y="4409314"/>
            <a:ext cx="72000" cy="7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C97DB5ED-33AB-4342-9109-8DD1AFACF2E0}"/>
              </a:ext>
            </a:extLst>
          </p:cNvPr>
          <p:cNvCxnSpPr>
            <a:cxnSpLocks/>
          </p:cNvCxnSpPr>
          <p:nvPr/>
        </p:nvCxnSpPr>
        <p:spPr>
          <a:xfrm flipH="1">
            <a:off x="7896330" y="1308975"/>
            <a:ext cx="48242" cy="3416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8EB04BB9-1A47-47B3-92F0-3E8BC55757F9}"/>
              </a:ext>
            </a:extLst>
          </p:cNvPr>
          <p:cNvCxnSpPr>
            <a:cxnSpLocks/>
          </p:cNvCxnSpPr>
          <p:nvPr/>
        </p:nvCxnSpPr>
        <p:spPr>
          <a:xfrm>
            <a:off x="6001305" y="2878251"/>
            <a:ext cx="4187254" cy="64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1EDC66B-08F4-4353-B704-5FC392617CC0}"/>
              </a:ext>
            </a:extLst>
          </p:cNvPr>
          <p:cNvSpPr txBox="1"/>
          <p:nvPr/>
        </p:nvSpPr>
        <p:spPr>
          <a:xfrm>
            <a:off x="9312584" y="1917746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FCF67F4-A3C6-495E-B0F6-45D7FB0D3908}"/>
              </a:ext>
            </a:extLst>
          </p:cNvPr>
          <p:cNvSpPr txBox="1"/>
          <p:nvPr/>
        </p:nvSpPr>
        <p:spPr>
          <a:xfrm>
            <a:off x="6294198" y="1670610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767C76F-B835-4291-ABC4-AE40A21DEC69}"/>
              </a:ext>
            </a:extLst>
          </p:cNvPr>
          <p:cNvSpPr txBox="1"/>
          <p:nvPr/>
        </p:nvSpPr>
        <p:spPr>
          <a:xfrm>
            <a:off x="6082896" y="4098260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BD65D70-089E-4A69-A70D-057A5BA287E2}"/>
              </a:ext>
            </a:extLst>
          </p:cNvPr>
          <p:cNvSpPr txBox="1"/>
          <p:nvPr/>
        </p:nvSpPr>
        <p:spPr>
          <a:xfrm>
            <a:off x="9501077" y="4267537"/>
            <a:ext cx="225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1C759AA4-D198-4B73-BFDD-602BEE7543DE}"/>
              </a:ext>
            </a:extLst>
          </p:cNvPr>
          <p:cNvSpPr txBox="1"/>
          <p:nvPr/>
        </p:nvSpPr>
        <p:spPr>
          <a:xfrm>
            <a:off x="5904581" y="535455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One-vs-One (OvO)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596F1ABF-660D-48A8-A328-9AC4BA5A2A5E}"/>
              </a:ext>
            </a:extLst>
          </p:cNvPr>
          <p:cNvCxnSpPr>
            <a:cxnSpLocks/>
          </p:cNvCxnSpPr>
          <p:nvPr/>
        </p:nvCxnSpPr>
        <p:spPr>
          <a:xfrm>
            <a:off x="6016402" y="3024285"/>
            <a:ext cx="4164222" cy="33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D9C107-E4E8-4AF5-B1AB-484D5ED5CD23}"/>
              </a:ext>
            </a:extLst>
          </p:cNvPr>
          <p:cNvCxnSpPr/>
          <p:nvPr/>
        </p:nvCxnSpPr>
        <p:spPr>
          <a:xfrm flipV="1">
            <a:off x="6528020" y="1561466"/>
            <a:ext cx="2823600" cy="3193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C73301D0-A424-4215-8773-5DC092A41884}"/>
                  </a:ext>
                </a:extLst>
              </p14:cNvPr>
              <p14:cNvContentPartPr/>
              <p14:nvPr/>
            </p14:nvContentPartPr>
            <p14:xfrm>
              <a:off x="8151644" y="3228347"/>
              <a:ext cx="16200" cy="237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C73301D0-A424-4215-8773-5DC092A418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0324" y="3197027"/>
                <a:ext cx="78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528BFFDF-9B9A-4EA8-81E5-26F29D7A14B5}"/>
                  </a:ext>
                </a:extLst>
              </p14:cNvPr>
              <p14:cNvContentPartPr/>
              <p14:nvPr/>
            </p14:nvContentPartPr>
            <p14:xfrm>
              <a:off x="6483044" y="3373787"/>
              <a:ext cx="4320" cy="72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528BFFDF-9B9A-4EA8-81E5-26F29D7A1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1724" y="3342467"/>
                <a:ext cx="66960" cy="63360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7581D3A2-73C5-4133-A33C-FB85A375B308}"/>
              </a:ext>
            </a:extLst>
          </p:cNvPr>
          <p:cNvSpPr/>
          <p:nvPr/>
        </p:nvSpPr>
        <p:spPr>
          <a:xfrm>
            <a:off x="7890931" y="1348741"/>
            <a:ext cx="2388093" cy="2175029"/>
          </a:xfrm>
          <a:custGeom>
            <a:avLst/>
            <a:gdLst>
              <a:gd name="connsiteX0" fmla="*/ 53266 w 2388093"/>
              <a:gd name="connsiteY0" fmla="*/ 26633 h 2175029"/>
              <a:gd name="connsiteX1" fmla="*/ 0 w 2388093"/>
              <a:gd name="connsiteY1" fmla="*/ 1793289 h 2175029"/>
              <a:gd name="connsiteX2" fmla="*/ 2370338 w 2388093"/>
              <a:gd name="connsiteY2" fmla="*/ 2175029 h 2175029"/>
              <a:gd name="connsiteX3" fmla="*/ 2388093 w 2388093"/>
              <a:gd name="connsiteY3" fmla="*/ 88776 h 2175029"/>
              <a:gd name="connsiteX4" fmla="*/ 97654 w 2388093"/>
              <a:gd name="connsiteY4" fmla="*/ 0 h 2175029"/>
              <a:gd name="connsiteX5" fmla="*/ 53266 w 2388093"/>
              <a:gd name="connsiteY5" fmla="*/ 26633 h 21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093" h="2175029">
                <a:moveTo>
                  <a:pt x="53266" y="26633"/>
                </a:moveTo>
                <a:lnTo>
                  <a:pt x="0" y="1793289"/>
                </a:lnTo>
                <a:lnTo>
                  <a:pt x="2370338" y="2175029"/>
                </a:lnTo>
                <a:lnTo>
                  <a:pt x="2388093" y="88776"/>
                </a:lnTo>
                <a:lnTo>
                  <a:pt x="97654" y="0"/>
                </a:lnTo>
                <a:lnTo>
                  <a:pt x="53266" y="26633"/>
                </a:lnTo>
                <a:close/>
              </a:path>
            </a:pathLst>
          </a:cu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70DE9215-E723-483D-8C5F-451708BB0141}"/>
              </a:ext>
            </a:extLst>
          </p:cNvPr>
          <p:cNvSpPr/>
          <p:nvPr/>
        </p:nvSpPr>
        <p:spPr>
          <a:xfrm>
            <a:off x="5986459" y="1276425"/>
            <a:ext cx="1979721" cy="1899822"/>
          </a:xfrm>
          <a:custGeom>
            <a:avLst/>
            <a:gdLst>
              <a:gd name="connsiteX0" fmla="*/ 1979721 w 1979721"/>
              <a:gd name="connsiteY0" fmla="*/ 115410 h 1899822"/>
              <a:gd name="connsiteX1" fmla="*/ 0 w 1979721"/>
              <a:gd name="connsiteY1" fmla="*/ 0 h 1899822"/>
              <a:gd name="connsiteX2" fmla="*/ 0 w 1979721"/>
              <a:gd name="connsiteY2" fmla="*/ 1589103 h 1899822"/>
              <a:gd name="connsiteX3" fmla="*/ 1926455 w 1979721"/>
              <a:gd name="connsiteY3" fmla="*/ 1899822 h 1899822"/>
              <a:gd name="connsiteX4" fmla="*/ 1979721 w 1979721"/>
              <a:gd name="connsiteY4" fmla="*/ 115410 h 189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21" h="1899822">
                <a:moveTo>
                  <a:pt x="1979721" y="115410"/>
                </a:moveTo>
                <a:lnTo>
                  <a:pt x="0" y="0"/>
                </a:lnTo>
                <a:lnTo>
                  <a:pt x="0" y="1589103"/>
                </a:lnTo>
                <a:lnTo>
                  <a:pt x="1926455" y="1899822"/>
                </a:lnTo>
                <a:lnTo>
                  <a:pt x="1979721" y="115410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54C629E2-A2F9-4CB9-86E8-94168FE36A18}"/>
              </a:ext>
            </a:extLst>
          </p:cNvPr>
          <p:cNvSpPr/>
          <p:nvPr/>
        </p:nvSpPr>
        <p:spPr>
          <a:xfrm>
            <a:off x="5998974" y="2890932"/>
            <a:ext cx="1937304" cy="1859200"/>
          </a:xfrm>
          <a:custGeom>
            <a:avLst/>
            <a:gdLst>
              <a:gd name="connsiteX0" fmla="*/ 19727 w 1937304"/>
              <a:gd name="connsiteY0" fmla="*/ 1775534 h 1784412"/>
              <a:gd name="connsiteX1" fmla="*/ 1901793 w 1937304"/>
              <a:gd name="connsiteY1" fmla="*/ 1784412 h 1784412"/>
              <a:gd name="connsiteX2" fmla="*/ 1937304 w 1937304"/>
              <a:gd name="connsiteY2" fmla="*/ 292963 h 1784412"/>
              <a:gd name="connsiteX3" fmla="*/ 1972 w 1937304"/>
              <a:gd name="connsiteY3" fmla="*/ 0 h 1784412"/>
              <a:gd name="connsiteX4" fmla="*/ 19727 w 1937304"/>
              <a:gd name="connsiteY4" fmla="*/ 1775534 h 178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7304" h="1784412">
                <a:moveTo>
                  <a:pt x="19727" y="1775534"/>
                </a:moveTo>
                <a:lnTo>
                  <a:pt x="1901793" y="1784412"/>
                </a:lnTo>
                <a:lnTo>
                  <a:pt x="1937304" y="292963"/>
                </a:lnTo>
                <a:lnTo>
                  <a:pt x="1972" y="0"/>
                </a:lnTo>
                <a:cubicBezTo>
                  <a:pt x="-987" y="585926"/>
                  <a:pt x="-3947" y="1171853"/>
                  <a:pt x="19727" y="1775534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1E9E1AE4-8EA3-4BDC-AF5C-3CD1BB6AFD11}"/>
              </a:ext>
            </a:extLst>
          </p:cNvPr>
          <p:cNvSpPr/>
          <p:nvPr/>
        </p:nvSpPr>
        <p:spPr>
          <a:xfrm>
            <a:off x="7901812" y="3170304"/>
            <a:ext cx="2432482" cy="1552616"/>
          </a:xfrm>
          <a:custGeom>
            <a:avLst/>
            <a:gdLst>
              <a:gd name="connsiteX0" fmla="*/ 2432482 w 2432482"/>
              <a:gd name="connsiteY0" fmla="*/ 1482571 h 1500326"/>
              <a:gd name="connsiteX1" fmla="*/ 2405849 w 2432482"/>
              <a:gd name="connsiteY1" fmla="*/ 390617 h 1500326"/>
              <a:gd name="connsiteX2" fmla="*/ 44389 w 2432482"/>
              <a:gd name="connsiteY2" fmla="*/ 0 h 1500326"/>
              <a:gd name="connsiteX3" fmla="*/ 0 w 2432482"/>
              <a:gd name="connsiteY3" fmla="*/ 1500326 h 1500326"/>
              <a:gd name="connsiteX4" fmla="*/ 2432482 w 2432482"/>
              <a:gd name="connsiteY4" fmla="*/ 1482571 h 150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482" h="1500326">
                <a:moveTo>
                  <a:pt x="2432482" y="1482571"/>
                </a:moveTo>
                <a:lnTo>
                  <a:pt x="2405849" y="390617"/>
                </a:lnTo>
                <a:lnTo>
                  <a:pt x="44389" y="0"/>
                </a:lnTo>
                <a:lnTo>
                  <a:pt x="0" y="1500326"/>
                </a:lnTo>
                <a:lnTo>
                  <a:pt x="2432482" y="1482571"/>
                </a:lnTo>
                <a:close/>
              </a:path>
            </a:pathLst>
          </a:custGeom>
          <a:solidFill>
            <a:srgbClr val="FFD9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3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50D0B5-B4CB-4CE6-B221-310AD173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9" y="80639"/>
            <a:ext cx="3440259" cy="336616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AD4849F-EAD0-43E0-9AF4-F464AFE5F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96"/>
          <a:stretch/>
        </p:blipFill>
        <p:spPr>
          <a:xfrm>
            <a:off x="4212875" y="80639"/>
            <a:ext cx="3542280" cy="34444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9A471A-28B5-42B0-95D7-BAE0D84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49" y="59752"/>
            <a:ext cx="3406236" cy="33328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8A6775-BF47-4047-831B-713AD0FA3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46" y="3525128"/>
            <a:ext cx="3406237" cy="3332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3DFBC0-90AB-4339-B73C-713194DE7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143" y="3525128"/>
            <a:ext cx="3406238" cy="33328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1AF987-A665-4284-93D4-9AEC67D6C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264" y="3525128"/>
            <a:ext cx="3406237" cy="33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Machine Learning Diagrams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ColorPaletteSearchColor  </dc:title>
  <dc:creator>Linda Samsinger</dc:creator>
  <cp:lastModifiedBy>Linda Samsinger</cp:lastModifiedBy>
  <cp:revision>28</cp:revision>
  <dcterms:created xsi:type="dcterms:W3CDTF">2020-06-01T06:54:17Z</dcterms:created>
  <dcterms:modified xsi:type="dcterms:W3CDTF">2020-08-15T21:20:41Z</dcterms:modified>
</cp:coreProperties>
</file>