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E7C24-519B-4FB2-B507-F492E477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9F1AD3-B633-453E-8F50-26E960C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C6F2CC-5DA9-457D-9BF6-BEB8CA6C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E8B46-3F5A-4F46-A493-A4B9AAAF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99721-097B-49C5-AB43-CAD9F2FB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25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CDCEC-7412-42AF-B944-79A2A417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174900-E285-4659-A408-2B9D6A51F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778B1-677D-4FF9-9AD5-53572CF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FFB01-059E-4C79-8DFC-9DC37B06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8B4C8-B3CD-4959-AFB6-DACCB9AC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640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00BA70-889D-4FE4-BAB5-12B184B9A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F7AA0D-4AF2-46CB-8983-FB7FAF467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F2694-D89A-4B65-BD47-97EEAEC2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C6784-9975-4781-91E7-A344E880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BF722-910B-4C2E-BA50-B5C859F5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4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60044-A67B-40B8-97CA-F970A395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5D060-AAA7-49F0-826F-055DC6C2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A1CC9C-FE3E-4A5B-A519-854382AB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A1879-D037-42BE-803D-A1FE5C91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8275F-27D8-4C9C-84C5-116FD114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702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FAA2C-8007-4BC7-AAB1-BEC616A2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91672E-C052-47D8-BFAF-E7934A03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351F3-055F-4D05-9513-CD8E37C5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07F2F-7ECD-4A05-B21C-C47AFD1B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1067E-5C82-4C3E-AEB6-CD5714B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493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B6AF8-D89E-47E8-9455-1D34F0FC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17106-C693-4476-911E-8D7DF0176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5300B4-3D48-42F7-8BF3-29A0A8A7D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C2FBE-DD0A-49F9-ABAE-F5462455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C10AB9-B612-4A83-B229-342B1C7E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FBAD4-4B50-40B0-9B5B-18CD4BD9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71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547F3-1020-44A3-BA94-2DA1951A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E44F0-211F-487A-8D53-EE3B9324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37D8A2-F531-4FBF-9A92-FB30F81B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B98413-3B91-43B0-AD2E-BB6FFB9B7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7DB146-F75C-4F87-9E40-F384ED72D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0513A7-EB34-414C-BA88-84D9F97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009B50-FDAF-4EC3-BF4A-3DF16958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33825D-5D51-4892-8337-940219E3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92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62270-1648-4D7A-B613-676D15D8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8780EE-5C59-4592-955B-DB6D5CCE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CF9DB-FEF3-4CA5-8A9B-D4A56E49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14C4-A285-4195-99F4-17CB20A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09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05696D-BC15-4C72-A9AD-F44957D6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830C63-26F6-456A-B76F-B3D08487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08919F-2916-4796-BF0F-2D594711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5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DCEB-164E-4A8E-95AF-30ED8A90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514D4-2687-4B7F-98D9-52EB65E5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44A4FF-6316-4209-B9CE-E9C4C6301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5D535-4B40-48F6-8D4F-BCCBEB49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4607F7-2DA1-4929-8D91-D87CF07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0CB36A-E619-4E8F-8AA3-82FFF8EE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2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F3D3B-BD9D-4793-9F5A-4E96B0E9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3233DA-C67B-401D-8B3D-555249E93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6C1C1B-AF46-48B0-9B6E-6845165F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8BD2A-282D-43BC-9018-A08013C3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7E7017-3632-4A6B-B3FB-3546542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DB958-C94F-47AD-9524-B7367B2A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7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882052-78B8-4EBC-A8E5-574C7B50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5365A-52E5-44CC-BB19-F801B464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C22A6-0A74-4459-8352-6E49ACF21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90D9-8BE4-4C83-8D5B-449AEE32E67C}" type="datetimeFigureOut">
              <a:rPr lang="de-CH" smtClean="0"/>
              <a:t>12.07.2020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3D75F-9999-451D-B4CD-1A1BE1B46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433E0-9BA5-4412-9BE1-99675805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776E-2ACE-442A-9F54-3346C1A7CCA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49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90D08-B1EC-4780-995A-EB7D5165E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Web </a:t>
            </a:r>
            <a:r>
              <a:rPr lang="de-CH" dirty="0" err="1"/>
              <a:t>visualization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03641E-1DEB-4E03-B730-7571E8CF1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5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94FED-29BE-4CA6-BAC9-C082804D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D4349C-1883-4703-A582-AC94C4B3BA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727" y="1957530"/>
            <a:ext cx="2066925" cy="161925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4274B54-8A57-4F03-92A7-E987068F1AD3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26866"/>
          <a:stretch/>
        </p:blipFill>
        <p:spPr>
          <a:xfrm>
            <a:off x="4682067" y="2807606"/>
            <a:ext cx="1780799" cy="105651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softEdge rad="63500"/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413D358-C480-4F65-BB0B-805A3E5C8D32}"/>
              </a:ext>
            </a:extLst>
          </p:cNvPr>
          <p:cNvSpPr txBox="1"/>
          <p:nvPr/>
        </p:nvSpPr>
        <p:spPr>
          <a:xfrm>
            <a:off x="5777066" y="2463800"/>
            <a:ext cx="2635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dirty="0">
                <a:latin typeface="Centaur" panose="02030504050205020304" pitchFamily="18" charset="0"/>
              </a:rPr>
              <a:t>Palette Pen</a:t>
            </a:r>
            <a:endParaRPr lang="de-CH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8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</vt:lpstr>
      <vt:lpstr>Web visualization</vt:lpstr>
      <vt:lpstr>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visualization</dc:title>
  <dc:creator>Linda Samsinger</dc:creator>
  <cp:lastModifiedBy>Linda Samsinger</cp:lastModifiedBy>
  <cp:revision>2</cp:revision>
  <dcterms:created xsi:type="dcterms:W3CDTF">2020-07-12T20:16:15Z</dcterms:created>
  <dcterms:modified xsi:type="dcterms:W3CDTF">2020-07-12T20:27:32Z</dcterms:modified>
</cp:coreProperties>
</file>