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36" d="100"/>
          <a:sy n="36" d="100"/>
        </p:scale>
        <p:origin x="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45BC9-697C-4C13-AC63-AD7BEB811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BECDEE-4E0D-4CE3-92A6-A80277C3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44CC8-00BB-4005-87F9-02BB45C7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605A2-4B8A-46C9-A550-F721AD85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B7A34-94D8-4A2A-9A5A-A9980ADD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08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5C079-DA95-4447-B45D-412478F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D297-A834-4883-B15B-26FF0535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8AF51-6656-4377-BC4F-3C58FBC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CE69B-3C63-4AE4-A2F3-FBD531F1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1CEF8-69C6-4A7D-B040-5EE75EB2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6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A13CE0-3810-4CAE-A406-B08417D94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6705B2-5C26-4F0E-A56D-13CCBE3A4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3FFD7-C646-42EE-A131-025A0A95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383FE-530B-4D31-B9F0-5519E7D7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02BF5-D2CF-4AF8-ABA0-778E164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9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5806F-BA34-4992-A520-E44503E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ECAB6-B924-4216-8EC1-9509AE46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DD2C1-27D5-44EA-A24A-3F6FA7DD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0ED8F-9CA4-47B2-9B54-0F5D6A9B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7690-B775-4DA1-A429-F82C777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25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25ACD-0793-4B3D-9B4C-2F4CF997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03EBA2-0DCE-402D-9CDB-9B6F12B5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3A6AC-EC8F-4CB4-8910-E7C9F8E9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D8C1B-B7FE-4C7B-B2E1-37AF42F0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535B7-7913-4463-AF8B-E4A0CB88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68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969D4-91CD-423C-A9E2-508A93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532F3-8205-4F77-80AE-3A2C5DF07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B4360-8607-4C84-9F07-F3007BDD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264B98-8FF9-4C09-B509-C724DA72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BF748-BC2D-459D-B2B8-BB918F17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277CE-EF8B-4836-BCA1-A7F996F3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739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D52A5-7486-41D8-A45E-D45D9C3B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D0649-C7C6-4FC6-BBC4-7E3B4EE5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B2E57-FE8B-4A2C-9004-CE1899B16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C34E55-C2B2-40DF-B4C1-35F608C32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CA58DA-7934-4B58-97BE-735B2637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BA6D27-4F89-406F-8E33-05DC6AD8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4C9CC4-E46D-4D6C-8792-F97EC2C8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0CA37A-2C68-4B0B-9B5C-1DCBA8A7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19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6409A-F139-4A99-B8CA-169B9E4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2618C-AC6A-424A-9D9A-0101576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1D1C1A-82EB-4155-9111-613301F0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5CE360-599A-4A03-A7FE-6005DB56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4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071E89-FC1D-4929-918D-72FD2FB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0DC668-E7BB-43DA-96A8-372AF250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91234-EFF5-457B-BFFA-F861C52D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857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F39D-9C9B-4B5F-9925-6648FD51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CC6BB-8ACC-4936-84FC-E8A3C5F6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3CE78C-3334-457D-9EFB-35783713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91D3-7DFF-4698-BFBE-A7D0249F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42D38B-BE51-4B55-92BF-F9382B8F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0FD61C-575E-423E-98E4-990224F4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34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C7FE-82E5-4DE5-B373-EA97837D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662652-CD9B-43B8-BCB9-FF2C196D4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F687ED-D73B-41EB-A764-4E650277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BA665-D309-4231-AF26-9EA435F1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48119-992F-41A1-9B30-07584E86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CDE08A-B1EF-46A8-8A67-F1EEF27D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254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141594-94A6-4FDA-B080-D8CBC8C9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DC5E2-84FC-41B6-A766-6C589ED6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84DF8-A448-4203-B2B2-29B5343F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0B4E-05E7-4D8A-B5F8-A3D495F86F78}" type="datetimeFigureOut">
              <a:rPr lang="de-CH" smtClean="0"/>
              <a:t>20.08.2020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54832-AC4D-4DF0-A04F-B738E0738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D9BA5-CF1A-4683-A956-2B5B86847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72F0-268B-4C7B-B84B-EF0ECC13A5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3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00CB1-48AD-4ED6-BF2E-EA0D2CAD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A50DA4-9F02-4122-804E-ECAEDA5A0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63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0E730B-4881-453A-9EB2-4ECD9195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1775"/>
            <a:ext cx="123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9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D564222-E503-4159-B9AF-0C2F87F5047F}"/>
              </a:ext>
            </a:extLst>
          </p:cNvPr>
          <p:cNvSpPr txBox="1"/>
          <p:nvPr/>
        </p:nvSpPr>
        <p:spPr>
          <a:xfrm>
            <a:off x="1272988" y="950259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hue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660C10-51C3-4C6A-A14F-AC17682616EB}"/>
              </a:ext>
            </a:extLst>
          </p:cNvPr>
          <p:cNvSpPr txBox="1"/>
          <p:nvPr/>
        </p:nvSpPr>
        <p:spPr>
          <a:xfrm>
            <a:off x="4500280" y="950259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Light-dark </a:t>
            </a:r>
            <a:r>
              <a:rPr lang="de-CH" dirty="0" err="1"/>
              <a:t>contrast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E75EBA-1B29-4B05-A04A-E6463B9B6B9E}"/>
              </a:ext>
            </a:extLst>
          </p:cNvPr>
          <p:cNvSpPr txBox="1"/>
          <p:nvPr/>
        </p:nvSpPr>
        <p:spPr>
          <a:xfrm>
            <a:off x="7333127" y="959224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Cold-warm </a:t>
            </a:r>
            <a:r>
              <a:rPr lang="de-CH" dirty="0" err="1"/>
              <a:t>contrast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99CEEA-236A-4A97-9E94-6CC0E834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84" y="7709647"/>
            <a:ext cx="911236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20312F-6303-4C01-962C-4453AF65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87" y="1603842"/>
            <a:ext cx="2524125" cy="24669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9EB115-C20F-43AF-8986-9E08BBC70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87" y="4161436"/>
            <a:ext cx="2590800" cy="369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B863DA0-73F3-4328-BC41-EC382DD4BCA2}"/>
              </a:ext>
            </a:extLst>
          </p:cNvPr>
          <p:cNvSpPr txBox="1"/>
          <p:nvPr/>
        </p:nvSpPr>
        <p:spPr>
          <a:xfrm>
            <a:off x="7853082" y="4967386"/>
            <a:ext cx="21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45465</a:t>
            </a:r>
          </a:p>
        </p:txBody>
      </p:sp>
    </p:spTree>
    <p:extLst>
      <p:ext uri="{BB962C8B-B14F-4D97-AF65-F5344CB8AC3E}">
        <p14:creationId xmlns:p14="http://schemas.microsoft.com/office/powerpoint/2010/main" val="243260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0EF8FF-BFE3-46FF-BDF0-8BE01DD512A3}"/>
              </a:ext>
            </a:extLst>
          </p:cNvPr>
          <p:cNvSpPr txBox="1"/>
          <p:nvPr/>
        </p:nvSpPr>
        <p:spPr>
          <a:xfrm>
            <a:off x="1255058" y="752146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Complementary</a:t>
            </a:r>
            <a:r>
              <a:rPr lang="de-CH" dirty="0"/>
              <a:t> </a:t>
            </a:r>
            <a:r>
              <a:rPr lang="de-CH" dirty="0" err="1"/>
              <a:t>contrast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850C17-27CE-4985-B965-57A43DF94C24}"/>
              </a:ext>
            </a:extLst>
          </p:cNvPr>
          <p:cNvSpPr txBox="1"/>
          <p:nvPr/>
        </p:nvSpPr>
        <p:spPr>
          <a:xfrm>
            <a:off x="4482351" y="752146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saturation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72F771-EF17-442A-B71B-CAAF1860E0EB}"/>
              </a:ext>
            </a:extLst>
          </p:cNvPr>
          <p:cNvSpPr txBox="1"/>
          <p:nvPr/>
        </p:nvSpPr>
        <p:spPr>
          <a:xfrm>
            <a:off x="7315198" y="752146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extension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35FB64-EF11-4F37-B0FF-0EC382C7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44" y="1316360"/>
            <a:ext cx="1627214" cy="15962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3B9BCC9-5276-4EDF-8C40-3BA61D02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44" y="2964088"/>
            <a:ext cx="2172217" cy="3214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2222CD8-B369-4088-BF6E-B353172CF9E4}"/>
              </a:ext>
            </a:extLst>
          </p:cNvPr>
          <p:cNvSpPr txBox="1"/>
          <p:nvPr/>
        </p:nvSpPr>
        <p:spPr>
          <a:xfrm>
            <a:off x="1828800" y="3429000"/>
            <a:ext cx="210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45455</a:t>
            </a:r>
          </a:p>
        </p:txBody>
      </p:sp>
    </p:spTree>
    <p:extLst>
      <p:ext uri="{BB962C8B-B14F-4D97-AF65-F5344CB8AC3E}">
        <p14:creationId xmlns:p14="http://schemas.microsoft.com/office/powerpoint/2010/main" val="74343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4</cp:revision>
  <dcterms:created xsi:type="dcterms:W3CDTF">2020-08-20T06:31:09Z</dcterms:created>
  <dcterms:modified xsi:type="dcterms:W3CDTF">2020-08-20T22:28:10Z</dcterms:modified>
</cp:coreProperties>
</file>