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2"/>
    <p:restoredTop sz="96327"/>
  </p:normalViewPr>
  <p:slideViewPr>
    <p:cSldViewPr snapToGrid="0" snapToObjects="1">
      <p:cViewPr varScale="1">
        <p:scale>
          <a:sx n="158" d="100"/>
          <a:sy n="158" d="100"/>
        </p:scale>
        <p:origin x="2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F6B17E-9533-4727-B3CC-A6D0466AC596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127E4B3-65AD-4248-95B2-95D5289D7EA9}">
      <dgm:prSet phldrT="[Text]"/>
      <dgm:spPr>
        <a:solidFill>
          <a:srgbClr val="672483"/>
        </a:solidFill>
      </dgm:spPr>
      <dgm:t>
        <a:bodyPr/>
        <a:lstStyle/>
        <a:p>
          <a:r>
            <a:rPr lang="en-US" noProof="0" dirty="0">
              <a:latin typeface="Roboto" panose="02000000000000000000" pitchFamily="2" charset="0"/>
              <a:ea typeface="Roboto" panose="02000000000000000000" pitchFamily="2" charset="0"/>
            </a:rPr>
            <a:t>Creator</a:t>
          </a:r>
        </a:p>
      </dgm:t>
    </dgm:pt>
    <dgm:pt modelId="{7EA8BFFC-7878-4C8B-AD98-3A05865402BF}" type="parTrans" cxnId="{426FE093-C152-4565-8B88-75EEA7DB8FBF}">
      <dgm:prSet/>
      <dgm:spPr/>
      <dgm:t>
        <a:bodyPr/>
        <a:lstStyle/>
        <a:p>
          <a:endParaRPr lang="de-DE"/>
        </a:p>
      </dgm:t>
    </dgm:pt>
    <dgm:pt modelId="{1D659693-0E7A-4638-9B8A-23A860592A72}" type="sibTrans" cxnId="{426FE093-C152-4565-8B88-75EEA7DB8FBF}">
      <dgm:prSet/>
      <dgm:spPr>
        <a:solidFill>
          <a:srgbClr val="672483"/>
        </a:solidFill>
      </dgm:spPr>
      <dgm:t>
        <a:bodyPr/>
        <a:lstStyle/>
        <a:p>
          <a:endParaRPr lang="en-US" noProof="0" dirty="0"/>
        </a:p>
      </dgm:t>
    </dgm:pt>
    <dgm:pt modelId="{D690E6B1-ED93-4978-AC10-25C06B709E1D}">
      <dgm:prSet phldrT="[Text]"/>
      <dgm:spPr/>
      <dgm:t>
        <a:bodyPr/>
        <a:lstStyle/>
        <a:p>
          <a:r>
            <a:rPr lang="en-US" noProof="0" dirty="0"/>
            <a:t>Invitation E-Mail to the dealers (by POSSystem)</a:t>
          </a:r>
        </a:p>
      </dgm:t>
    </dgm:pt>
    <dgm:pt modelId="{44261E62-8A2B-49C1-93FA-10BEB09B2730}" type="parTrans" cxnId="{07689C06-969F-418B-BA84-044AEFFEEE33}">
      <dgm:prSet/>
      <dgm:spPr/>
      <dgm:t>
        <a:bodyPr/>
        <a:lstStyle/>
        <a:p>
          <a:endParaRPr lang="de-DE"/>
        </a:p>
      </dgm:t>
    </dgm:pt>
    <dgm:pt modelId="{4BEE0D3E-BAE9-45E2-B1D4-A457B1CF87CE}" type="sibTrans" cxnId="{07689C06-969F-418B-BA84-044AEFFEEE33}">
      <dgm:prSet/>
      <dgm:spPr/>
      <dgm:t>
        <a:bodyPr/>
        <a:lstStyle/>
        <a:p>
          <a:endParaRPr lang="de-DE"/>
        </a:p>
      </dgm:t>
    </dgm:pt>
    <dgm:pt modelId="{D4F9471E-5DB8-4527-8A9A-3BA1BC9BC03D}">
      <dgm:prSet phldrT="[Text]"/>
      <dgm:spPr>
        <a:solidFill>
          <a:srgbClr val="FFB100"/>
        </a:solidFill>
      </dgm:spPr>
      <dgm:t>
        <a:bodyPr/>
        <a:lstStyle/>
        <a:p>
          <a:r>
            <a:rPr lang="en-US" noProof="0" dirty="0">
              <a:latin typeface="Roboto" panose="02000000000000000000" pitchFamily="2" charset="0"/>
              <a:ea typeface="Roboto" panose="02000000000000000000" pitchFamily="2" charset="0"/>
            </a:rPr>
            <a:t>Operator</a:t>
          </a:r>
        </a:p>
      </dgm:t>
    </dgm:pt>
    <dgm:pt modelId="{3E0D2DB4-69F5-4874-BA10-652667F3845F}" type="parTrans" cxnId="{2D2FDEF7-9A24-42CF-B35C-67E7BBBE1978}">
      <dgm:prSet/>
      <dgm:spPr/>
      <dgm:t>
        <a:bodyPr/>
        <a:lstStyle/>
        <a:p>
          <a:endParaRPr lang="de-DE"/>
        </a:p>
      </dgm:t>
    </dgm:pt>
    <dgm:pt modelId="{DAD872BC-E1FE-4473-A5D3-4F8E2CB8E824}" type="sibTrans" cxnId="{2D2FDEF7-9A24-42CF-B35C-67E7BBBE1978}">
      <dgm:prSet/>
      <dgm:spPr>
        <a:solidFill>
          <a:srgbClr val="FFB100"/>
        </a:solidFill>
      </dgm:spPr>
      <dgm:t>
        <a:bodyPr/>
        <a:lstStyle/>
        <a:p>
          <a:endParaRPr lang="en-US" noProof="0" dirty="0"/>
        </a:p>
      </dgm:t>
    </dgm:pt>
    <dgm:pt modelId="{A4305718-53E2-4A7F-804A-6F3B3A68EDA1}">
      <dgm:prSet phldrT="[Text]"/>
      <dgm:spPr/>
      <dgm:t>
        <a:bodyPr/>
        <a:lstStyle/>
        <a:p>
          <a:r>
            <a:rPr lang="en-US" noProof="0" dirty="0"/>
            <a:t>Set password</a:t>
          </a:r>
        </a:p>
      </dgm:t>
    </dgm:pt>
    <dgm:pt modelId="{6352A4B0-029B-47A9-B901-39E39478AA01}" type="parTrans" cxnId="{3031F17F-8F4D-4622-BCE9-55A48FDC59CF}">
      <dgm:prSet/>
      <dgm:spPr/>
      <dgm:t>
        <a:bodyPr/>
        <a:lstStyle/>
        <a:p>
          <a:endParaRPr lang="de-DE"/>
        </a:p>
      </dgm:t>
    </dgm:pt>
    <dgm:pt modelId="{031F83FA-BA7B-481B-8A9D-B4136C226BCE}" type="sibTrans" cxnId="{3031F17F-8F4D-4622-BCE9-55A48FDC59CF}">
      <dgm:prSet/>
      <dgm:spPr/>
      <dgm:t>
        <a:bodyPr/>
        <a:lstStyle/>
        <a:p>
          <a:endParaRPr lang="de-DE"/>
        </a:p>
      </dgm:t>
    </dgm:pt>
    <dgm:pt modelId="{15D92C2D-5742-4574-B3E7-79598663529D}">
      <dgm:prSet phldrT="[Text]"/>
      <dgm:spPr/>
      <dgm:t>
        <a:bodyPr/>
        <a:lstStyle/>
        <a:p>
          <a:r>
            <a:rPr lang="en-US" noProof="0" dirty="0"/>
            <a:t>E-Mail link</a:t>
          </a:r>
        </a:p>
      </dgm:t>
    </dgm:pt>
    <dgm:pt modelId="{9F7D3593-F9E9-438A-BC5F-575D440D2900}" type="parTrans" cxnId="{8BB221F7-170E-4C5C-944C-8E40A482F4DE}">
      <dgm:prSet/>
      <dgm:spPr/>
      <dgm:t>
        <a:bodyPr/>
        <a:lstStyle/>
        <a:p>
          <a:endParaRPr lang="de-DE"/>
        </a:p>
      </dgm:t>
    </dgm:pt>
    <dgm:pt modelId="{1B9B45EE-C543-47D2-A1B8-053E8652743A}" type="sibTrans" cxnId="{8BB221F7-170E-4C5C-944C-8E40A482F4DE}">
      <dgm:prSet/>
      <dgm:spPr/>
      <dgm:t>
        <a:bodyPr/>
        <a:lstStyle/>
        <a:p>
          <a:endParaRPr lang="de-DE"/>
        </a:p>
      </dgm:t>
    </dgm:pt>
    <dgm:pt modelId="{F671BBA3-D45D-4509-982C-C5515B0DCAB4}">
      <dgm:prSet phldrT="[Text]"/>
      <dgm:spPr/>
      <dgm:t>
        <a:bodyPr/>
        <a:lstStyle/>
        <a:p>
          <a:r>
            <a:rPr lang="en-US" noProof="0" dirty="0"/>
            <a:t>Sign agreement</a:t>
          </a:r>
        </a:p>
      </dgm:t>
    </dgm:pt>
    <dgm:pt modelId="{D64BB036-4186-44AC-B8D2-FD20EC315433}" type="parTrans" cxnId="{A29646BD-6AE5-4D34-869A-36A9725DDBF3}">
      <dgm:prSet/>
      <dgm:spPr/>
      <dgm:t>
        <a:bodyPr/>
        <a:lstStyle/>
        <a:p>
          <a:endParaRPr lang="en-DE"/>
        </a:p>
      </dgm:t>
    </dgm:pt>
    <dgm:pt modelId="{486DFC96-35CB-4115-B620-6ED4B09F08B7}" type="sibTrans" cxnId="{A29646BD-6AE5-4D34-869A-36A9725DDBF3}">
      <dgm:prSet/>
      <dgm:spPr/>
      <dgm:t>
        <a:bodyPr/>
        <a:lstStyle/>
        <a:p>
          <a:endParaRPr lang="en-DE"/>
        </a:p>
      </dgm:t>
    </dgm:pt>
    <dgm:pt modelId="{F1503044-3191-2B40-BFBF-6E829B69DD55}">
      <dgm:prSet phldrT="[Text]"/>
      <dgm:spPr>
        <a:solidFill>
          <a:srgbClr val="96C11F"/>
        </a:solidFill>
      </dgm:spPr>
      <dgm:t>
        <a:bodyPr/>
        <a:lstStyle/>
        <a:p>
          <a:r>
            <a:rPr lang="en-US" noProof="0" dirty="0">
              <a:latin typeface="Roboto" panose="02000000000000000000" pitchFamily="2" charset="0"/>
              <a:ea typeface="Roboto" panose="02000000000000000000" pitchFamily="2" charset="0"/>
            </a:rPr>
            <a:t>Dealer</a:t>
          </a:r>
        </a:p>
      </dgm:t>
    </dgm:pt>
    <dgm:pt modelId="{9CBEDA7F-55D5-1F47-AEA6-ABCAEEA73202}" type="parTrans" cxnId="{9B709158-4505-6A4F-BE49-878115C360B2}">
      <dgm:prSet/>
      <dgm:spPr/>
      <dgm:t>
        <a:bodyPr/>
        <a:lstStyle/>
        <a:p>
          <a:endParaRPr lang="en-GB"/>
        </a:p>
      </dgm:t>
    </dgm:pt>
    <dgm:pt modelId="{4D7A16A2-CE58-5948-9F62-CFDD055D3D1A}" type="sibTrans" cxnId="{9B709158-4505-6A4F-BE49-878115C360B2}">
      <dgm:prSet/>
      <dgm:spPr>
        <a:solidFill>
          <a:srgbClr val="96C11F"/>
        </a:solidFill>
      </dgm:spPr>
      <dgm:t>
        <a:bodyPr/>
        <a:lstStyle/>
        <a:p>
          <a:endParaRPr lang="en-US" noProof="0" dirty="0"/>
        </a:p>
      </dgm:t>
    </dgm:pt>
    <dgm:pt modelId="{20741808-44F9-9443-B020-C2DBEB25E341}">
      <dgm:prSet phldrT="[Text]"/>
      <dgm:spPr/>
      <dgm:t>
        <a:bodyPr/>
        <a:lstStyle/>
        <a:p>
          <a:r>
            <a:rPr lang="en-US" noProof="0" dirty="0"/>
            <a:t>Single operator invitation or mass invitation via csv-file import</a:t>
          </a:r>
        </a:p>
      </dgm:t>
    </dgm:pt>
    <dgm:pt modelId="{9E18D2EC-6D56-4A4D-8BF8-A6821615FCA2}" type="parTrans" cxnId="{2E3CD3F4-BCDF-C94E-BDDF-AFAB10F9DB0C}">
      <dgm:prSet/>
      <dgm:spPr/>
      <dgm:t>
        <a:bodyPr/>
        <a:lstStyle/>
        <a:p>
          <a:endParaRPr lang="en-GB"/>
        </a:p>
      </dgm:t>
    </dgm:pt>
    <dgm:pt modelId="{F2D6A63D-5F35-CF44-BD28-E0E012457123}" type="sibTrans" cxnId="{2E3CD3F4-BCDF-C94E-BDDF-AFAB10F9DB0C}">
      <dgm:prSet/>
      <dgm:spPr/>
      <dgm:t>
        <a:bodyPr/>
        <a:lstStyle/>
        <a:p>
          <a:endParaRPr lang="en-GB"/>
        </a:p>
      </dgm:t>
    </dgm:pt>
    <dgm:pt modelId="{526E9F08-5EA3-3D49-8B38-51CB3B3ED9DC}">
      <dgm:prSet phldrT="[Text]"/>
      <dgm:spPr/>
      <dgm:t>
        <a:bodyPr/>
        <a:lstStyle/>
        <a:p>
          <a:r>
            <a:rPr lang="en-US" noProof="0" dirty="0"/>
            <a:t>Invitation E-Mail to the operators</a:t>
          </a:r>
        </a:p>
      </dgm:t>
    </dgm:pt>
    <dgm:pt modelId="{A8FA7B8A-AD7B-7C40-BF90-BED881C03EB5}" type="parTrans" cxnId="{19CAA77D-572B-C14B-850F-460451CF944D}">
      <dgm:prSet/>
      <dgm:spPr/>
      <dgm:t>
        <a:bodyPr/>
        <a:lstStyle/>
        <a:p>
          <a:endParaRPr lang="en-GB"/>
        </a:p>
      </dgm:t>
    </dgm:pt>
    <dgm:pt modelId="{955E6D0C-59A0-274E-AFEA-DA4ED5CD50D2}" type="sibTrans" cxnId="{19CAA77D-572B-C14B-850F-460451CF944D}">
      <dgm:prSet/>
      <dgm:spPr/>
      <dgm:t>
        <a:bodyPr/>
        <a:lstStyle/>
        <a:p>
          <a:endParaRPr lang="en-GB"/>
        </a:p>
      </dgm:t>
    </dgm:pt>
    <dgm:pt modelId="{84ED0DD6-2D8A-0349-9399-576CDDD53DF0}">
      <dgm:prSet phldrT="[Text]"/>
      <dgm:spPr>
        <a:solidFill>
          <a:srgbClr val="96C11F"/>
        </a:solidFill>
      </dgm:spPr>
      <dgm:t>
        <a:bodyPr/>
        <a:lstStyle/>
        <a:p>
          <a:r>
            <a:rPr lang="en-US" noProof="0" dirty="0">
              <a:latin typeface="Roboto" panose="02000000000000000000" pitchFamily="2" charset="0"/>
              <a:ea typeface="Roboto" panose="02000000000000000000" pitchFamily="2" charset="0"/>
            </a:rPr>
            <a:t>Dealer</a:t>
          </a:r>
        </a:p>
      </dgm:t>
    </dgm:pt>
    <dgm:pt modelId="{988387DD-75AD-6B47-BA49-E4C11A617083}" type="parTrans" cxnId="{CF69D8EB-4D22-B640-8B7A-7EA856F7A9CA}">
      <dgm:prSet/>
      <dgm:spPr/>
      <dgm:t>
        <a:bodyPr/>
        <a:lstStyle/>
        <a:p>
          <a:endParaRPr lang="en-GB"/>
        </a:p>
      </dgm:t>
    </dgm:pt>
    <dgm:pt modelId="{315073EB-AD4A-E445-B9F1-C9EC7889E6C7}" type="sibTrans" cxnId="{CF69D8EB-4D22-B640-8B7A-7EA856F7A9CA}">
      <dgm:prSet/>
      <dgm:spPr>
        <a:solidFill>
          <a:srgbClr val="96C11F"/>
        </a:solidFill>
      </dgm:spPr>
      <dgm:t>
        <a:bodyPr/>
        <a:lstStyle/>
        <a:p>
          <a:endParaRPr lang="en-US" noProof="0" dirty="0"/>
        </a:p>
      </dgm:t>
    </dgm:pt>
    <dgm:pt modelId="{1B3290C7-72D7-4746-9957-7044F630C828}">
      <dgm:prSet phldrT="[Text]"/>
      <dgm:spPr/>
      <dgm:t>
        <a:bodyPr/>
        <a:lstStyle/>
        <a:p>
          <a:r>
            <a:rPr lang="en-US" noProof="0" dirty="0"/>
            <a:t>E-Mail link</a:t>
          </a:r>
        </a:p>
      </dgm:t>
    </dgm:pt>
    <dgm:pt modelId="{577315EF-C419-1242-8611-BD14A3743ED2}" type="parTrans" cxnId="{14AF7A0A-3F77-E545-B630-5BF4B46D4EAE}">
      <dgm:prSet/>
      <dgm:spPr/>
      <dgm:t>
        <a:bodyPr/>
        <a:lstStyle/>
        <a:p>
          <a:endParaRPr lang="en-GB"/>
        </a:p>
      </dgm:t>
    </dgm:pt>
    <dgm:pt modelId="{4DA289DB-A477-AD48-AA4F-3AF17E9A5593}" type="sibTrans" cxnId="{14AF7A0A-3F77-E545-B630-5BF4B46D4EAE}">
      <dgm:prSet/>
      <dgm:spPr/>
      <dgm:t>
        <a:bodyPr/>
        <a:lstStyle/>
        <a:p>
          <a:endParaRPr lang="en-GB"/>
        </a:p>
      </dgm:t>
    </dgm:pt>
    <dgm:pt modelId="{47C53EB7-BB9D-3141-AC80-25FEDE4F45C1}">
      <dgm:prSet phldrT="[Text]"/>
      <dgm:spPr/>
      <dgm:t>
        <a:bodyPr/>
        <a:lstStyle/>
        <a:p>
          <a:r>
            <a:rPr lang="en-US" noProof="0" dirty="0"/>
            <a:t>Set password</a:t>
          </a:r>
        </a:p>
      </dgm:t>
    </dgm:pt>
    <dgm:pt modelId="{A13A1A98-7E76-0640-8A2F-7A742CE34F5D}" type="parTrans" cxnId="{09006228-040D-D74B-BBF9-62C8D2869DB9}">
      <dgm:prSet/>
      <dgm:spPr/>
      <dgm:t>
        <a:bodyPr/>
        <a:lstStyle/>
        <a:p>
          <a:endParaRPr lang="en-GB"/>
        </a:p>
      </dgm:t>
    </dgm:pt>
    <dgm:pt modelId="{C9A34C5F-A9A2-5940-A922-FF169D9E5C0F}" type="sibTrans" cxnId="{09006228-040D-D74B-BBF9-62C8D2869DB9}">
      <dgm:prSet/>
      <dgm:spPr/>
      <dgm:t>
        <a:bodyPr/>
        <a:lstStyle/>
        <a:p>
          <a:endParaRPr lang="en-GB"/>
        </a:p>
      </dgm:t>
    </dgm:pt>
    <dgm:pt modelId="{580D8CE1-E595-CF43-B1D2-95FB638F080E}">
      <dgm:prSet phldrT="[Text]"/>
      <dgm:spPr/>
      <dgm:t>
        <a:bodyPr/>
        <a:lstStyle/>
        <a:p>
          <a:r>
            <a:rPr lang="en-US" noProof="0" dirty="0"/>
            <a:t>Sign contract</a:t>
          </a:r>
        </a:p>
      </dgm:t>
    </dgm:pt>
    <dgm:pt modelId="{3C97B2F6-008B-9D4B-B73C-334615696978}" type="parTrans" cxnId="{13C00D2B-F5A5-5E45-8A9C-619A289CCEE9}">
      <dgm:prSet/>
      <dgm:spPr/>
      <dgm:t>
        <a:bodyPr/>
        <a:lstStyle/>
        <a:p>
          <a:endParaRPr lang="en-GB"/>
        </a:p>
      </dgm:t>
    </dgm:pt>
    <dgm:pt modelId="{C4673E6D-A4AC-1544-B7F9-FEDE3F9F7A11}" type="sibTrans" cxnId="{13C00D2B-F5A5-5E45-8A9C-619A289CCEE9}">
      <dgm:prSet/>
      <dgm:spPr/>
      <dgm:t>
        <a:bodyPr/>
        <a:lstStyle/>
        <a:p>
          <a:endParaRPr lang="en-GB"/>
        </a:p>
      </dgm:t>
    </dgm:pt>
    <dgm:pt modelId="{AC1C4931-EEA2-E343-8BA4-1A9CD4B76DDA}">
      <dgm:prSet phldrT="[Text]"/>
      <dgm:spPr/>
      <dgm:t>
        <a:bodyPr/>
        <a:lstStyle/>
        <a:p>
          <a:endParaRPr lang="en-US" noProof="0" dirty="0"/>
        </a:p>
      </dgm:t>
    </dgm:pt>
    <dgm:pt modelId="{610A01B0-C715-A64B-BF61-C1FDDCDC9160}" type="parTrans" cxnId="{BDF0B3CA-1456-6C44-B1CC-965781A786CD}">
      <dgm:prSet/>
      <dgm:spPr/>
      <dgm:t>
        <a:bodyPr/>
        <a:lstStyle/>
        <a:p>
          <a:endParaRPr lang="en-GB"/>
        </a:p>
      </dgm:t>
    </dgm:pt>
    <dgm:pt modelId="{47E1B64B-7FE6-D843-8E60-74658736FE62}" type="sibTrans" cxnId="{BDF0B3CA-1456-6C44-B1CC-965781A786CD}">
      <dgm:prSet/>
      <dgm:spPr/>
      <dgm:t>
        <a:bodyPr/>
        <a:lstStyle/>
        <a:p>
          <a:endParaRPr lang="en-GB"/>
        </a:p>
      </dgm:t>
    </dgm:pt>
    <dgm:pt modelId="{31EF9491-34BC-454F-9A90-85D7BFC3D698}">
      <dgm:prSet phldrT="[Text]"/>
      <dgm:spPr/>
      <dgm:t>
        <a:bodyPr/>
        <a:lstStyle/>
        <a:p>
          <a:r>
            <a:rPr lang="en-US" noProof="0" dirty="0"/>
            <a:t>Sign contract</a:t>
          </a:r>
        </a:p>
      </dgm:t>
    </dgm:pt>
    <dgm:pt modelId="{97A6D40F-F830-BE42-89A2-2153FFF80565}" type="parTrans" cxnId="{A78A90EC-A743-F54E-A2E0-689CEA58F25D}">
      <dgm:prSet/>
      <dgm:spPr/>
      <dgm:t>
        <a:bodyPr/>
        <a:lstStyle/>
        <a:p>
          <a:endParaRPr lang="en-GB"/>
        </a:p>
      </dgm:t>
    </dgm:pt>
    <dgm:pt modelId="{9448D1F6-E25C-D344-987C-E3D7380C453E}" type="sibTrans" cxnId="{A78A90EC-A743-F54E-A2E0-689CEA58F25D}">
      <dgm:prSet/>
      <dgm:spPr/>
      <dgm:t>
        <a:bodyPr/>
        <a:lstStyle/>
        <a:p>
          <a:endParaRPr lang="en-GB"/>
        </a:p>
      </dgm:t>
    </dgm:pt>
    <dgm:pt modelId="{A94710F9-1EE3-254A-96AA-85A067E0BE72}">
      <dgm:prSet phldrT="[Text]"/>
      <dgm:spPr/>
      <dgm:t>
        <a:bodyPr/>
        <a:lstStyle/>
        <a:p>
          <a:r>
            <a:rPr lang="en-US" noProof="0" dirty="0"/>
            <a:t>Register POSSystem</a:t>
          </a:r>
        </a:p>
      </dgm:t>
    </dgm:pt>
    <dgm:pt modelId="{3BDAE952-4960-FA4A-9D25-082ABD2A4803}" type="parTrans" cxnId="{D1661A38-398E-4243-80C6-9E3AD12D8553}">
      <dgm:prSet/>
      <dgm:spPr/>
      <dgm:t>
        <a:bodyPr/>
        <a:lstStyle/>
        <a:p>
          <a:endParaRPr lang="en-GB"/>
        </a:p>
      </dgm:t>
    </dgm:pt>
    <dgm:pt modelId="{F9DB5856-E2C1-D641-85C0-913344E1CB06}" type="sibTrans" cxnId="{D1661A38-398E-4243-80C6-9E3AD12D8553}">
      <dgm:prSet/>
      <dgm:spPr/>
      <dgm:t>
        <a:bodyPr/>
        <a:lstStyle/>
        <a:p>
          <a:endParaRPr lang="en-GB"/>
        </a:p>
      </dgm:t>
    </dgm:pt>
    <dgm:pt modelId="{4AFD1DCE-7613-4DC5-B92D-15D823546BE3}" type="pres">
      <dgm:prSet presAssocID="{F0F6B17E-9533-4727-B3CC-A6D0466AC596}" presName="Name0" presStyleCnt="0">
        <dgm:presLayoutVars>
          <dgm:dir/>
          <dgm:animLvl val="lvl"/>
          <dgm:resizeHandles val="exact"/>
        </dgm:presLayoutVars>
      </dgm:prSet>
      <dgm:spPr/>
    </dgm:pt>
    <dgm:pt modelId="{C069848C-BF21-40B7-A602-B6242366A092}" type="pres">
      <dgm:prSet presAssocID="{F0F6B17E-9533-4727-B3CC-A6D0466AC596}" presName="tSp" presStyleCnt="0"/>
      <dgm:spPr/>
    </dgm:pt>
    <dgm:pt modelId="{89B1B8CE-056B-4BBF-BF94-D880E83F04D2}" type="pres">
      <dgm:prSet presAssocID="{F0F6B17E-9533-4727-B3CC-A6D0466AC596}" presName="bSp" presStyleCnt="0"/>
      <dgm:spPr/>
    </dgm:pt>
    <dgm:pt modelId="{E25BFEBF-B597-44A8-B691-65D92A11366F}" type="pres">
      <dgm:prSet presAssocID="{F0F6B17E-9533-4727-B3CC-A6D0466AC596}" presName="process" presStyleCnt="0"/>
      <dgm:spPr/>
    </dgm:pt>
    <dgm:pt modelId="{565E187B-74BC-415B-81C0-D2A5CD367E5F}" type="pres">
      <dgm:prSet presAssocID="{A127E4B3-65AD-4248-95B2-95D5289D7EA9}" presName="composite1" presStyleCnt="0"/>
      <dgm:spPr/>
    </dgm:pt>
    <dgm:pt modelId="{6E64D7FD-5019-4B70-9F1A-F62EF610E68C}" type="pres">
      <dgm:prSet presAssocID="{A127E4B3-65AD-4248-95B2-95D5289D7EA9}" presName="dummyNode1" presStyleLbl="node1" presStyleIdx="0" presStyleCnt="4"/>
      <dgm:spPr/>
    </dgm:pt>
    <dgm:pt modelId="{B02BE0EB-C330-4F32-8D7C-9CA39266E853}" type="pres">
      <dgm:prSet presAssocID="{A127E4B3-65AD-4248-95B2-95D5289D7EA9}" presName="childNode1" presStyleLbl="bgAcc1" presStyleIdx="0" presStyleCnt="4">
        <dgm:presLayoutVars>
          <dgm:bulletEnabled val="1"/>
        </dgm:presLayoutVars>
      </dgm:prSet>
      <dgm:spPr/>
    </dgm:pt>
    <dgm:pt modelId="{4BA1B2B1-C1B8-47F2-8C0E-ADA73BC9C811}" type="pres">
      <dgm:prSet presAssocID="{A127E4B3-65AD-4248-95B2-95D5289D7EA9}" presName="childNode1tx" presStyleLbl="bgAcc1" presStyleIdx="0" presStyleCnt="4">
        <dgm:presLayoutVars>
          <dgm:bulletEnabled val="1"/>
        </dgm:presLayoutVars>
      </dgm:prSet>
      <dgm:spPr/>
    </dgm:pt>
    <dgm:pt modelId="{6C29B79F-2D3A-4853-8A7F-3EBEA7DAF6D1}" type="pres">
      <dgm:prSet presAssocID="{A127E4B3-65AD-4248-95B2-95D5289D7EA9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1A153C83-4E9F-456A-90AD-F3824BC4F187}" type="pres">
      <dgm:prSet presAssocID="{A127E4B3-65AD-4248-95B2-95D5289D7EA9}" presName="connSite1" presStyleCnt="0"/>
      <dgm:spPr/>
    </dgm:pt>
    <dgm:pt modelId="{67EE90C8-39C2-4B24-A6E2-73ED47BE406D}" type="pres">
      <dgm:prSet presAssocID="{1D659693-0E7A-4638-9B8A-23A860592A72}" presName="Name9" presStyleLbl="sibTrans2D1" presStyleIdx="0" presStyleCnt="3"/>
      <dgm:spPr/>
    </dgm:pt>
    <dgm:pt modelId="{EE1D46CB-4D28-0D4B-8D83-11C29929BCAA}" type="pres">
      <dgm:prSet presAssocID="{84ED0DD6-2D8A-0349-9399-576CDDD53DF0}" presName="composite2" presStyleCnt="0"/>
      <dgm:spPr/>
    </dgm:pt>
    <dgm:pt modelId="{A3D8FEC5-9A49-6948-87CE-D25A9956AB3E}" type="pres">
      <dgm:prSet presAssocID="{84ED0DD6-2D8A-0349-9399-576CDDD53DF0}" presName="dummyNode2" presStyleLbl="node1" presStyleIdx="0" presStyleCnt="4"/>
      <dgm:spPr/>
    </dgm:pt>
    <dgm:pt modelId="{6C198CF6-4B48-EC47-9895-532AAD4630E7}" type="pres">
      <dgm:prSet presAssocID="{84ED0DD6-2D8A-0349-9399-576CDDD53DF0}" presName="childNode2" presStyleLbl="bgAcc1" presStyleIdx="1" presStyleCnt="4">
        <dgm:presLayoutVars>
          <dgm:bulletEnabled val="1"/>
        </dgm:presLayoutVars>
      </dgm:prSet>
      <dgm:spPr/>
    </dgm:pt>
    <dgm:pt modelId="{846A1EB4-FE5D-EA45-887E-8162064DDF67}" type="pres">
      <dgm:prSet presAssocID="{84ED0DD6-2D8A-0349-9399-576CDDD53DF0}" presName="childNode2tx" presStyleLbl="bgAcc1" presStyleIdx="1" presStyleCnt="4">
        <dgm:presLayoutVars>
          <dgm:bulletEnabled val="1"/>
        </dgm:presLayoutVars>
      </dgm:prSet>
      <dgm:spPr/>
    </dgm:pt>
    <dgm:pt modelId="{523592E9-668B-A34D-B162-6CE115679E51}" type="pres">
      <dgm:prSet presAssocID="{84ED0DD6-2D8A-0349-9399-576CDDD53DF0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3DBA8748-0626-DA4E-A58D-DF4C762D238F}" type="pres">
      <dgm:prSet presAssocID="{84ED0DD6-2D8A-0349-9399-576CDDD53DF0}" presName="connSite2" presStyleCnt="0"/>
      <dgm:spPr/>
    </dgm:pt>
    <dgm:pt modelId="{96926518-CE60-6148-9BAA-8671800A1B08}" type="pres">
      <dgm:prSet presAssocID="{315073EB-AD4A-E445-B9F1-C9EC7889E6C7}" presName="Name18" presStyleLbl="sibTrans2D1" presStyleIdx="1" presStyleCnt="3"/>
      <dgm:spPr/>
    </dgm:pt>
    <dgm:pt modelId="{071BB000-6B4E-2F4B-B055-353785BF3351}" type="pres">
      <dgm:prSet presAssocID="{F1503044-3191-2B40-BFBF-6E829B69DD55}" presName="composite1" presStyleCnt="0"/>
      <dgm:spPr/>
    </dgm:pt>
    <dgm:pt modelId="{92763802-36D6-2E4C-A682-1EDD7F5F1F67}" type="pres">
      <dgm:prSet presAssocID="{F1503044-3191-2B40-BFBF-6E829B69DD55}" presName="dummyNode1" presStyleLbl="node1" presStyleIdx="1" presStyleCnt="4"/>
      <dgm:spPr/>
    </dgm:pt>
    <dgm:pt modelId="{DB47F245-2784-474A-9BA8-6F043C5AB87D}" type="pres">
      <dgm:prSet presAssocID="{F1503044-3191-2B40-BFBF-6E829B69DD55}" presName="childNode1" presStyleLbl="bgAcc1" presStyleIdx="2" presStyleCnt="4">
        <dgm:presLayoutVars>
          <dgm:bulletEnabled val="1"/>
        </dgm:presLayoutVars>
      </dgm:prSet>
      <dgm:spPr/>
    </dgm:pt>
    <dgm:pt modelId="{06CB93B6-4672-464B-AAE1-102A5584ED74}" type="pres">
      <dgm:prSet presAssocID="{F1503044-3191-2B40-BFBF-6E829B69DD55}" presName="childNode1tx" presStyleLbl="bgAcc1" presStyleIdx="2" presStyleCnt="4">
        <dgm:presLayoutVars>
          <dgm:bulletEnabled val="1"/>
        </dgm:presLayoutVars>
      </dgm:prSet>
      <dgm:spPr/>
    </dgm:pt>
    <dgm:pt modelId="{4055B626-3956-BA4B-8E9B-4D853D53EE56}" type="pres">
      <dgm:prSet presAssocID="{F1503044-3191-2B40-BFBF-6E829B69DD55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7E6E9B61-0EA9-6F47-A16C-D51EFC2F38D4}" type="pres">
      <dgm:prSet presAssocID="{F1503044-3191-2B40-BFBF-6E829B69DD55}" presName="connSite1" presStyleCnt="0"/>
      <dgm:spPr/>
    </dgm:pt>
    <dgm:pt modelId="{7F2083C2-E59F-3C4D-836B-1E6D60ED1040}" type="pres">
      <dgm:prSet presAssocID="{4D7A16A2-CE58-5948-9F62-CFDD055D3D1A}" presName="Name9" presStyleLbl="sibTrans2D1" presStyleIdx="2" presStyleCnt="3"/>
      <dgm:spPr/>
    </dgm:pt>
    <dgm:pt modelId="{0E5C64BF-2CE5-244E-97D3-182ED315B0A2}" type="pres">
      <dgm:prSet presAssocID="{D4F9471E-5DB8-4527-8A9A-3BA1BC9BC03D}" presName="composite2" presStyleCnt="0"/>
      <dgm:spPr/>
    </dgm:pt>
    <dgm:pt modelId="{48C4461C-15D7-1D4E-AB3F-CE0C35902368}" type="pres">
      <dgm:prSet presAssocID="{D4F9471E-5DB8-4527-8A9A-3BA1BC9BC03D}" presName="dummyNode2" presStyleLbl="node1" presStyleIdx="2" presStyleCnt="4"/>
      <dgm:spPr/>
    </dgm:pt>
    <dgm:pt modelId="{E5EBECDA-B2A2-1A46-872A-670086EE71E5}" type="pres">
      <dgm:prSet presAssocID="{D4F9471E-5DB8-4527-8A9A-3BA1BC9BC03D}" presName="childNode2" presStyleLbl="bgAcc1" presStyleIdx="3" presStyleCnt="4">
        <dgm:presLayoutVars>
          <dgm:bulletEnabled val="1"/>
        </dgm:presLayoutVars>
      </dgm:prSet>
      <dgm:spPr/>
    </dgm:pt>
    <dgm:pt modelId="{42D63F66-5DD2-A047-8839-9A8F5BE3BB79}" type="pres">
      <dgm:prSet presAssocID="{D4F9471E-5DB8-4527-8A9A-3BA1BC9BC03D}" presName="childNode2tx" presStyleLbl="bgAcc1" presStyleIdx="3" presStyleCnt="4">
        <dgm:presLayoutVars>
          <dgm:bulletEnabled val="1"/>
        </dgm:presLayoutVars>
      </dgm:prSet>
      <dgm:spPr/>
    </dgm:pt>
    <dgm:pt modelId="{6AD3DE7D-85D3-3744-B8C8-957633A968BE}" type="pres">
      <dgm:prSet presAssocID="{D4F9471E-5DB8-4527-8A9A-3BA1BC9BC03D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9B8CFFB9-6ACC-564E-8F99-895CB4EF6E94}" type="pres">
      <dgm:prSet presAssocID="{D4F9471E-5DB8-4527-8A9A-3BA1BC9BC03D}" presName="connSite2" presStyleCnt="0"/>
      <dgm:spPr/>
    </dgm:pt>
  </dgm:ptLst>
  <dgm:cxnLst>
    <dgm:cxn modelId="{07689C06-969F-418B-BA84-044AEFFEEE33}" srcId="{A127E4B3-65AD-4248-95B2-95D5289D7EA9}" destId="{D690E6B1-ED93-4978-AC10-25C06B709E1D}" srcOrd="3" destOrd="0" parTransId="{44261E62-8A2B-49C1-93FA-10BEB09B2730}" sibTransId="{4BEE0D3E-BAE9-45E2-B1D4-A457B1CF87CE}"/>
    <dgm:cxn modelId="{14AF7A0A-3F77-E545-B630-5BF4B46D4EAE}" srcId="{84ED0DD6-2D8A-0349-9399-576CDDD53DF0}" destId="{1B3290C7-72D7-4746-9957-7044F630C828}" srcOrd="0" destOrd="0" parTransId="{577315EF-C419-1242-8611-BD14A3743ED2}" sibTransId="{4DA289DB-A477-AD48-AA4F-3AF17E9A5593}"/>
    <dgm:cxn modelId="{871F9012-674F-CF45-AEFD-E5C707425E29}" type="presOf" srcId="{AC1C4931-EEA2-E343-8BA4-1A9CD4B76DDA}" destId="{4BA1B2B1-C1B8-47F2-8C0E-ADA73BC9C811}" srcOrd="1" destOrd="0" presId="urn:microsoft.com/office/officeart/2005/8/layout/hProcess4"/>
    <dgm:cxn modelId="{41DA7618-FBD7-EB40-9DA7-0C4400CD7263}" type="presOf" srcId="{15D92C2D-5742-4574-B3E7-79598663529D}" destId="{E5EBECDA-B2A2-1A46-872A-670086EE71E5}" srcOrd="0" destOrd="0" presId="urn:microsoft.com/office/officeart/2005/8/layout/hProcess4"/>
    <dgm:cxn modelId="{8FD95821-C69C-B848-AEE2-E8D2BF20AC89}" type="presOf" srcId="{31EF9491-34BC-454F-9A90-85D7BFC3D698}" destId="{B02BE0EB-C330-4F32-8D7C-9CA39266E853}" srcOrd="0" destOrd="1" presId="urn:microsoft.com/office/officeart/2005/8/layout/hProcess4"/>
    <dgm:cxn modelId="{F6DD8623-18A4-C343-ADA4-92025E2711B6}" type="presOf" srcId="{D4F9471E-5DB8-4527-8A9A-3BA1BC9BC03D}" destId="{6AD3DE7D-85D3-3744-B8C8-957633A968BE}" srcOrd="0" destOrd="0" presId="urn:microsoft.com/office/officeart/2005/8/layout/hProcess4"/>
    <dgm:cxn modelId="{52FD6426-783A-164C-A9D7-AF1630857732}" type="presOf" srcId="{4D7A16A2-CE58-5948-9F62-CFDD055D3D1A}" destId="{7F2083C2-E59F-3C4D-836B-1E6D60ED1040}" srcOrd="0" destOrd="0" presId="urn:microsoft.com/office/officeart/2005/8/layout/hProcess4"/>
    <dgm:cxn modelId="{09006228-040D-D74B-BBF9-62C8D2869DB9}" srcId="{84ED0DD6-2D8A-0349-9399-576CDDD53DF0}" destId="{47C53EB7-BB9D-3141-AC80-25FEDE4F45C1}" srcOrd="1" destOrd="0" parTransId="{A13A1A98-7E76-0640-8A2F-7A742CE34F5D}" sibTransId="{C9A34C5F-A9A2-5940-A922-FF169D9E5C0F}"/>
    <dgm:cxn modelId="{13C00D2B-F5A5-5E45-8A9C-619A289CCEE9}" srcId="{84ED0DD6-2D8A-0349-9399-576CDDD53DF0}" destId="{580D8CE1-E595-CF43-B1D2-95FB638F080E}" srcOrd="2" destOrd="0" parTransId="{3C97B2F6-008B-9D4B-B73C-334615696978}" sibTransId="{C4673E6D-A4AC-1544-B7F9-FEDE3F9F7A11}"/>
    <dgm:cxn modelId="{43EBF52F-0D6F-8047-B321-9A4E0772EB94}" type="presOf" srcId="{1B3290C7-72D7-4746-9957-7044F630C828}" destId="{846A1EB4-FE5D-EA45-887E-8162064DDF67}" srcOrd="1" destOrd="0" presId="urn:microsoft.com/office/officeart/2005/8/layout/hProcess4"/>
    <dgm:cxn modelId="{D1661A38-398E-4243-80C6-9E3AD12D8553}" srcId="{A127E4B3-65AD-4248-95B2-95D5289D7EA9}" destId="{A94710F9-1EE3-254A-96AA-85A067E0BE72}" srcOrd="2" destOrd="0" parTransId="{3BDAE952-4960-FA4A-9D25-082ABD2A4803}" sibTransId="{F9DB5856-E2C1-D641-85C0-913344E1CB06}"/>
    <dgm:cxn modelId="{CC9F6A3D-D8F4-EE4C-95A1-F08BCC725B95}" type="presOf" srcId="{526E9F08-5EA3-3D49-8B38-51CB3B3ED9DC}" destId="{DB47F245-2784-474A-9BA8-6F043C5AB87D}" srcOrd="0" destOrd="1" presId="urn:microsoft.com/office/officeart/2005/8/layout/hProcess4"/>
    <dgm:cxn modelId="{3B422453-22C5-9249-B6A4-E73AC58E56E1}" type="presOf" srcId="{AC1C4931-EEA2-E343-8BA4-1A9CD4B76DDA}" destId="{B02BE0EB-C330-4F32-8D7C-9CA39266E853}" srcOrd="0" destOrd="0" presId="urn:microsoft.com/office/officeart/2005/8/layout/hProcess4"/>
    <dgm:cxn modelId="{9B709158-4505-6A4F-BE49-878115C360B2}" srcId="{F0F6B17E-9533-4727-B3CC-A6D0466AC596}" destId="{F1503044-3191-2B40-BFBF-6E829B69DD55}" srcOrd="2" destOrd="0" parTransId="{9CBEDA7F-55D5-1F47-AEA6-ABCAEEA73202}" sibTransId="{4D7A16A2-CE58-5948-9F62-CFDD055D3D1A}"/>
    <dgm:cxn modelId="{786AE959-D000-1D4E-911D-67F1B9F41A5E}" type="presOf" srcId="{526E9F08-5EA3-3D49-8B38-51CB3B3ED9DC}" destId="{06CB93B6-4672-464B-AAE1-102A5584ED74}" srcOrd="1" destOrd="1" presId="urn:microsoft.com/office/officeart/2005/8/layout/hProcess4"/>
    <dgm:cxn modelId="{37379B5F-5E38-2447-993B-56E9861CEF2C}" type="presOf" srcId="{20741808-44F9-9443-B020-C2DBEB25E341}" destId="{06CB93B6-4672-464B-AAE1-102A5584ED74}" srcOrd="1" destOrd="0" presId="urn:microsoft.com/office/officeart/2005/8/layout/hProcess4"/>
    <dgm:cxn modelId="{3E1CD367-1F08-C548-A5A1-8E308263656F}" type="presOf" srcId="{A94710F9-1EE3-254A-96AA-85A067E0BE72}" destId="{4BA1B2B1-C1B8-47F2-8C0E-ADA73BC9C811}" srcOrd="1" destOrd="2" presId="urn:microsoft.com/office/officeart/2005/8/layout/hProcess4"/>
    <dgm:cxn modelId="{BB475C68-EBE9-2744-AF7F-777006E8E003}" type="presOf" srcId="{D690E6B1-ED93-4978-AC10-25C06B709E1D}" destId="{B02BE0EB-C330-4F32-8D7C-9CA39266E853}" srcOrd="0" destOrd="3" presId="urn:microsoft.com/office/officeart/2005/8/layout/hProcess4"/>
    <dgm:cxn modelId="{E8EDA369-74A4-1645-AA34-690CC184B9C2}" type="presOf" srcId="{15D92C2D-5742-4574-B3E7-79598663529D}" destId="{42D63F66-5DD2-A047-8839-9A8F5BE3BB79}" srcOrd="1" destOrd="0" presId="urn:microsoft.com/office/officeart/2005/8/layout/hProcess4"/>
    <dgm:cxn modelId="{E14EF96B-D756-DD4B-AAE7-D9DB486B09B6}" type="presOf" srcId="{315073EB-AD4A-E445-B9F1-C9EC7889E6C7}" destId="{96926518-CE60-6148-9BAA-8671800A1B08}" srcOrd="0" destOrd="0" presId="urn:microsoft.com/office/officeart/2005/8/layout/hProcess4"/>
    <dgm:cxn modelId="{1C73BA6C-95D6-3349-999B-CAC0C8FD07A6}" type="presOf" srcId="{F671BBA3-D45D-4509-982C-C5515B0DCAB4}" destId="{42D63F66-5DD2-A047-8839-9A8F5BE3BB79}" srcOrd="1" destOrd="2" presId="urn:microsoft.com/office/officeart/2005/8/layout/hProcess4"/>
    <dgm:cxn modelId="{22F4146D-58E5-8644-90A0-A692437616CE}" type="presOf" srcId="{47C53EB7-BB9D-3141-AC80-25FEDE4F45C1}" destId="{6C198CF6-4B48-EC47-9895-532AAD4630E7}" srcOrd="0" destOrd="1" presId="urn:microsoft.com/office/officeart/2005/8/layout/hProcess4"/>
    <dgm:cxn modelId="{9270FA6F-DC73-A548-8FC2-786C928D89E7}" type="presOf" srcId="{A94710F9-1EE3-254A-96AA-85A067E0BE72}" destId="{B02BE0EB-C330-4F32-8D7C-9CA39266E853}" srcOrd="0" destOrd="2" presId="urn:microsoft.com/office/officeart/2005/8/layout/hProcess4"/>
    <dgm:cxn modelId="{563E9C71-D546-B844-9595-25313A0676E1}" type="presOf" srcId="{580D8CE1-E595-CF43-B1D2-95FB638F080E}" destId="{6C198CF6-4B48-EC47-9895-532AAD4630E7}" srcOrd="0" destOrd="2" presId="urn:microsoft.com/office/officeart/2005/8/layout/hProcess4"/>
    <dgm:cxn modelId="{0CABC472-4160-9F4C-A268-93FFE24107B7}" type="presOf" srcId="{F1503044-3191-2B40-BFBF-6E829B69DD55}" destId="{4055B626-3956-BA4B-8E9B-4D853D53EE56}" srcOrd="0" destOrd="0" presId="urn:microsoft.com/office/officeart/2005/8/layout/hProcess4"/>
    <dgm:cxn modelId="{19CAA77D-572B-C14B-850F-460451CF944D}" srcId="{F1503044-3191-2B40-BFBF-6E829B69DD55}" destId="{526E9F08-5EA3-3D49-8B38-51CB3B3ED9DC}" srcOrd="1" destOrd="0" parTransId="{A8FA7B8A-AD7B-7C40-BF90-BED881C03EB5}" sibTransId="{955E6D0C-59A0-274E-AFEA-DA4ED5CD50D2}"/>
    <dgm:cxn modelId="{3031F17F-8F4D-4622-BCE9-55A48FDC59CF}" srcId="{D4F9471E-5DB8-4527-8A9A-3BA1BC9BC03D}" destId="{A4305718-53E2-4A7F-804A-6F3B3A68EDA1}" srcOrd="1" destOrd="0" parTransId="{6352A4B0-029B-47A9-B901-39E39478AA01}" sibTransId="{031F83FA-BA7B-481B-8A9D-B4136C226BCE}"/>
    <dgm:cxn modelId="{9231DF87-47F1-5A40-B464-64D835BB90FE}" type="presOf" srcId="{31EF9491-34BC-454F-9A90-85D7BFC3D698}" destId="{4BA1B2B1-C1B8-47F2-8C0E-ADA73BC9C811}" srcOrd="1" destOrd="1" presId="urn:microsoft.com/office/officeart/2005/8/layout/hProcess4"/>
    <dgm:cxn modelId="{987E1B8C-B626-FA4E-9F0E-D52747B21A22}" type="presOf" srcId="{47C53EB7-BB9D-3141-AC80-25FEDE4F45C1}" destId="{846A1EB4-FE5D-EA45-887E-8162064DDF67}" srcOrd="1" destOrd="1" presId="urn:microsoft.com/office/officeart/2005/8/layout/hProcess4"/>
    <dgm:cxn modelId="{5CC9B190-AC53-F34A-B368-85A895D1EBFF}" type="presOf" srcId="{D690E6B1-ED93-4978-AC10-25C06B709E1D}" destId="{4BA1B2B1-C1B8-47F2-8C0E-ADA73BC9C811}" srcOrd="1" destOrd="3" presId="urn:microsoft.com/office/officeart/2005/8/layout/hProcess4"/>
    <dgm:cxn modelId="{426FE093-C152-4565-8B88-75EEA7DB8FBF}" srcId="{F0F6B17E-9533-4727-B3CC-A6D0466AC596}" destId="{A127E4B3-65AD-4248-95B2-95D5289D7EA9}" srcOrd="0" destOrd="0" parTransId="{7EA8BFFC-7878-4C8B-AD98-3A05865402BF}" sibTransId="{1D659693-0E7A-4638-9B8A-23A860592A72}"/>
    <dgm:cxn modelId="{F9C1B7A9-40E0-564A-B370-1A359B4EDF55}" type="presOf" srcId="{580D8CE1-E595-CF43-B1D2-95FB638F080E}" destId="{846A1EB4-FE5D-EA45-887E-8162064DDF67}" srcOrd="1" destOrd="2" presId="urn:microsoft.com/office/officeart/2005/8/layout/hProcess4"/>
    <dgm:cxn modelId="{D180BFB5-A945-5C46-A4A1-25A3C3358448}" type="presOf" srcId="{20741808-44F9-9443-B020-C2DBEB25E341}" destId="{DB47F245-2784-474A-9BA8-6F043C5AB87D}" srcOrd="0" destOrd="0" presId="urn:microsoft.com/office/officeart/2005/8/layout/hProcess4"/>
    <dgm:cxn modelId="{A29646BD-6AE5-4D34-869A-36A9725DDBF3}" srcId="{D4F9471E-5DB8-4527-8A9A-3BA1BC9BC03D}" destId="{F671BBA3-D45D-4509-982C-C5515B0DCAB4}" srcOrd="2" destOrd="0" parTransId="{D64BB036-4186-44AC-B8D2-FD20EC315433}" sibTransId="{486DFC96-35CB-4115-B620-6ED4B09F08B7}"/>
    <dgm:cxn modelId="{C01AB7C0-EDA4-2F4A-8C6C-892B685F58E8}" type="presOf" srcId="{F671BBA3-D45D-4509-982C-C5515B0DCAB4}" destId="{E5EBECDA-B2A2-1A46-872A-670086EE71E5}" srcOrd="0" destOrd="2" presId="urn:microsoft.com/office/officeart/2005/8/layout/hProcess4"/>
    <dgm:cxn modelId="{BDF0B3CA-1456-6C44-B1CC-965781A786CD}" srcId="{A127E4B3-65AD-4248-95B2-95D5289D7EA9}" destId="{AC1C4931-EEA2-E343-8BA4-1A9CD4B76DDA}" srcOrd="0" destOrd="0" parTransId="{610A01B0-C715-A64B-BF61-C1FDDCDC9160}" sibTransId="{47E1B64B-7FE6-D843-8E60-74658736FE62}"/>
    <dgm:cxn modelId="{BB8F7CD1-5120-0648-8B95-6150A54C57E7}" type="presOf" srcId="{A4305718-53E2-4A7F-804A-6F3B3A68EDA1}" destId="{42D63F66-5DD2-A047-8839-9A8F5BE3BB79}" srcOrd="1" destOrd="1" presId="urn:microsoft.com/office/officeart/2005/8/layout/hProcess4"/>
    <dgm:cxn modelId="{59DBBBD8-B7FC-E840-8989-493236A3A293}" type="presOf" srcId="{A4305718-53E2-4A7F-804A-6F3B3A68EDA1}" destId="{E5EBECDA-B2A2-1A46-872A-670086EE71E5}" srcOrd="0" destOrd="1" presId="urn:microsoft.com/office/officeart/2005/8/layout/hProcess4"/>
    <dgm:cxn modelId="{F783DEE3-F4DF-40F5-A322-430FF15CB4FB}" type="presOf" srcId="{A127E4B3-65AD-4248-95B2-95D5289D7EA9}" destId="{6C29B79F-2D3A-4853-8A7F-3EBEA7DAF6D1}" srcOrd="0" destOrd="0" presId="urn:microsoft.com/office/officeart/2005/8/layout/hProcess4"/>
    <dgm:cxn modelId="{9E9638E8-0DB0-A740-8B49-9BBE3FB39396}" type="presOf" srcId="{1B3290C7-72D7-4746-9957-7044F630C828}" destId="{6C198CF6-4B48-EC47-9895-532AAD4630E7}" srcOrd="0" destOrd="0" presId="urn:microsoft.com/office/officeart/2005/8/layout/hProcess4"/>
    <dgm:cxn modelId="{638FADE9-ABFF-E540-B3C9-1089E59711BC}" type="presOf" srcId="{84ED0DD6-2D8A-0349-9399-576CDDD53DF0}" destId="{523592E9-668B-A34D-B162-6CE115679E51}" srcOrd="0" destOrd="0" presId="urn:microsoft.com/office/officeart/2005/8/layout/hProcess4"/>
    <dgm:cxn modelId="{B8E331EB-17B5-49CF-BA3D-3A26E11561C1}" type="presOf" srcId="{F0F6B17E-9533-4727-B3CC-A6D0466AC596}" destId="{4AFD1DCE-7613-4DC5-B92D-15D823546BE3}" srcOrd="0" destOrd="0" presId="urn:microsoft.com/office/officeart/2005/8/layout/hProcess4"/>
    <dgm:cxn modelId="{CF69D8EB-4D22-B640-8B7A-7EA856F7A9CA}" srcId="{F0F6B17E-9533-4727-B3CC-A6D0466AC596}" destId="{84ED0DD6-2D8A-0349-9399-576CDDD53DF0}" srcOrd="1" destOrd="0" parTransId="{988387DD-75AD-6B47-BA49-E4C11A617083}" sibTransId="{315073EB-AD4A-E445-B9F1-C9EC7889E6C7}"/>
    <dgm:cxn modelId="{A78A90EC-A743-F54E-A2E0-689CEA58F25D}" srcId="{A127E4B3-65AD-4248-95B2-95D5289D7EA9}" destId="{31EF9491-34BC-454F-9A90-85D7BFC3D698}" srcOrd="1" destOrd="0" parTransId="{97A6D40F-F830-BE42-89A2-2153FFF80565}" sibTransId="{9448D1F6-E25C-D344-987C-E3D7380C453E}"/>
    <dgm:cxn modelId="{2E3CD3F4-BCDF-C94E-BDDF-AFAB10F9DB0C}" srcId="{F1503044-3191-2B40-BFBF-6E829B69DD55}" destId="{20741808-44F9-9443-B020-C2DBEB25E341}" srcOrd="0" destOrd="0" parTransId="{9E18D2EC-6D56-4A4D-8BF8-A6821615FCA2}" sibTransId="{F2D6A63D-5F35-CF44-BD28-E0E012457123}"/>
    <dgm:cxn modelId="{8BB221F7-170E-4C5C-944C-8E40A482F4DE}" srcId="{D4F9471E-5DB8-4527-8A9A-3BA1BC9BC03D}" destId="{15D92C2D-5742-4574-B3E7-79598663529D}" srcOrd="0" destOrd="0" parTransId="{9F7D3593-F9E9-438A-BC5F-575D440D2900}" sibTransId="{1B9B45EE-C543-47D2-A1B8-053E8652743A}"/>
    <dgm:cxn modelId="{2D2FDEF7-9A24-42CF-B35C-67E7BBBE1978}" srcId="{F0F6B17E-9533-4727-B3CC-A6D0466AC596}" destId="{D4F9471E-5DB8-4527-8A9A-3BA1BC9BC03D}" srcOrd="3" destOrd="0" parTransId="{3E0D2DB4-69F5-4874-BA10-652667F3845F}" sibTransId="{DAD872BC-E1FE-4473-A5D3-4F8E2CB8E824}"/>
    <dgm:cxn modelId="{ECB3FEF9-67E5-4E75-BFB1-CC273CFEF0E1}" type="presOf" srcId="{1D659693-0E7A-4638-9B8A-23A860592A72}" destId="{67EE90C8-39C2-4B24-A6E2-73ED47BE406D}" srcOrd="0" destOrd="0" presId="urn:microsoft.com/office/officeart/2005/8/layout/hProcess4"/>
    <dgm:cxn modelId="{CEA1917B-FB7D-4518-A3CE-FE9587433115}" type="presParOf" srcId="{4AFD1DCE-7613-4DC5-B92D-15D823546BE3}" destId="{C069848C-BF21-40B7-A602-B6242366A092}" srcOrd="0" destOrd="0" presId="urn:microsoft.com/office/officeart/2005/8/layout/hProcess4"/>
    <dgm:cxn modelId="{1EDB6FD8-D547-43CC-8E99-F0D97AE78390}" type="presParOf" srcId="{4AFD1DCE-7613-4DC5-B92D-15D823546BE3}" destId="{89B1B8CE-056B-4BBF-BF94-D880E83F04D2}" srcOrd="1" destOrd="0" presId="urn:microsoft.com/office/officeart/2005/8/layout/hProcess4"/>
    <dgm:cxn modelId="{57743DBF-3BBE-49B5-99D8-D64F761FDF0C}" type="presParOf" srcId="{4AFD1DCE-7613-4DC5-B92D-15D823546BE3}" destId="{E25BFEBF-B597-44A8-B691-65D92A11366F}" srcOrd="2" destOrd="0" presId="urn:microsoft.com/office/officeart/2005/8/layout/hProcess4"/>
    <dgm:cxn modelId="{24550189-7E5B-47E3-95F0-5EBBBA72BBCF}" type="presParOf" srcId="{E25BFEBF-B597-44A8-B691-65D92A11366F}" destId="{565E187B-74BC-415B-81C0-D2A5CD367E5F}" srcOrd="0" destOrd="0" presId="urn:microsoft.com/office/officeart/2005/8/layout/hProcess4"/>
    <dgm:cxn modelId="{B0797532-FD3A-4721-A230-D674A2F75689}" type="presParOf" srcId="{565E187B-74BC-415B-81C0-D2A5CD367E5F}" destId="{6E64D7FD-5019-4B70-9F1A-F62EF610E68C}" srcOrd="0" destOrd="0" presId="urn:microsoft.com/office/officeart/2005/8/layout/hProcess4"/>
    <dgm:cxn modelId="{BC630954-84B2-4A2C-A99E-E9EFB208760F}" type="presParOf" srcId="{565E187B-74BC-415B-81C0-D2A5CD367E5F}" destId="{B02BE0EB-C330-4F32-8D7C-9CA39266E853}" srcOrd="1" destOrd="0" presId="urn:microsoft.com/office/officeart/2005/8/layout/hProcess4"/>
    <dgm:cxn modelId="{D116D415-8AE4-41D5-9110-37E18DCBFD06}" type="presParOf" srcId="{565E187B-74BC-415B-81C0-D2A5CD367E5F}" destId="{4BA1B2B1-C1B8-47F2-8C0E-ADA73BC9C811}" srcOrd="2" destOrd="0" presId="urn:microsoft.com/office/officeart/2005/8/layout/hProcess4"/>
    <dgm:cxn modelId="{6CAFB5AF-5F7A-4B11-88AB-B43E838749E9}" type="presParOf" srcId="{565E187B-74BC-415B-81C0-D2A5CD367E5F}" destId="{6C29B79F-2D3A-4853-8A7F-3EBEA7DAF6D1}" srcOrd="3" destOrd="0" presId="urn:microsoft.com/office/officeart/2005/8/layout/hProcess4"/>
    <dgm:cxn modelId="{32DD9754-3D92-4B78-9C60-76554FB1A5F9}" type="presParOf" srcId="{565E187B-74BC-415B-81C0-D2A5CD367E5F}" destId="{1A153C83-4E9F-456A-90AD-F3824BC4F187}" srcOrd="4" destOrd="0" presId="urn:microsoft.com/office/officeart/2005/8/layout/hProcess4"/>
    <dgm:cxn modelId="{AA2C4347-A519-4795-9630-113ADC9318B7}" type="presParOf" srcId="{E25BFEBF-B597-44A8-B691-65D92A11366F}" destId="{67EE90C8-39C2-4B24-A6E2-73ED47BE406D}" srcOrd="1" destOrd="0" presId="urn:microsoft.com/office/officeart/2005/8/layout/hProcess4"/>
    <dgm:cxn modelId="{4A98ED52-6166-1544-8C76-E46D2CB4ED0E}" type="presParOf" srcId="{E25BFEBF-B597-44A8-B691-65D92A11366F}" destId="{EE1D46CB-4D28-0D4B-8D83-11C29929BCAA}" srcOrd="2" destOrd="0" presId="urn:microsoft.com/office/officeart/2005/8/layout/hProcess4"/>
    <dgm:cxn modelId="{122CA618-0ADE-A34D-BA0C-D569400273AE}" type="presParOf" srcId="{EE1D46CB-4D28-0D4B-8D83-11C29929BCAA}" destId="{A3D8FEC5-9A49-6948-87CE-D25A9956AB3E}" srcOrd="0" destOrd="0" presId="urn:microsoft.com/office/officeart/2005/8/layout/hProcess4"/>
    <dgm:cxn modelId="{B87408DB-FA64-A84E-8031-0C875984DDE9}" type="presParOf" srcId="{EE1D46CB-4D28-0D4B-8D83-11C29929BCAA}" destId="{6C198CF6-4B48-EC47-9895-532AAD4630E7}" srcOrd="1" destOrd="0" presId="urn:microsoft.com/office/officeart/2005/8/layout/hProcess4"/>
    <dgm:cxn modelId="{193DC730-D0E9-9244-A951-BA7704E88A61}" type="presParOf" srcId="{EE1D46CB-4D28-0D4B-8D83-11C29929BCAA}" destId="{846A1EB4-FE5D-EA45-887E-8162064DDF67}" srcOrd="2" destOrd="0" presId="urn:microsoft.com/office/officeart/2005/8/layout/hProcess4"/>
    <dgm:cxn modelId="{DD908EF7-0F89-184D-819C-B4A17460F27C}" type="presParOf" srcId="{EE1D46CB-4D28-0D4B-8D83-11C29929BCAA}" destId="{523592E9-668B-A34D-B162-6CE115679E51}" srcOrd="3" destOrd="0" presId="urn:microsoft.com/office/officeart/2005/8/layout/hProcess4"/>
    <dgm:cxn modelId="{AB2ED53E-E98C-1244-9F55-4BD669BF636E}" type="presParOf" srcId="{EE1D46CB-4D28-0D4B-8D83-11C29929BCAA}" destId="{3DBA8748-0626-DA4E-A58D-DF4C762D238F}" srcOrd="4" destOrd="0" presId="urn:microsoft.com/office/officeart/2005/8/layout/hProcess4"/>
    <dgm:cxn modelId="{5DEF2F9E-2FF1-A142-B135-608D8D35912A}" type="presParOf" srcId="{E25BFEBF-B597-44A8-B691-65D92A11366F}" destId="{96926518-CE60-6148-9BAA-8671800A1B08}" srcOrd="3" destOrd="0" presId="urn:microsoft.com/office/officeart/2005/8/layout/hProcess4"/>
    <dgm:cxn modelId="{8EEB6613-517F-424A-98A9-4EF45F528EFC}" type="presParOf" srcId="{E25BFEBF-B597-44A8-B691-65D92A11366F}" destId="{071BB000-6B4E-2F4B-B055-353785BF3351}" srcOrd="4" destOrd="0" presId="urn:microsoft.com/office/officeart/2005/8/layout/hProcess4"/>
    <dgm:cxn modelId="{D771C813-6A1E-044B-B43F-65E53078F57F}" type="presParOf" srcId="{071BB000-6B4E-2F4B-B055-353785BF3351}" destId="{92763802-36D6-2E4C-A682-1EDD7F5F1F67}" srcOrd="0" destOrd="0" presId="urn:microsoft.com/office/officeart/2005/8/layout/hProcess4"/>
    <dgm:cxn modelId="{E8CE82BA-E1CA-3644-8BF6-28D01B142796}" type="presParOf" srcId="{071BB000-6B4E-2F4B-B055-353785BF3351}" destId="{DB47F245-2784-474A-9BA8-6F043C5AB87D}" srcOrd="1" destOrd="0" presId="urn:microsoft.com/office/officeart/2005/8/layout/hProcess4"/>
    <dgm:cxn modelId="{B136A16C-6D59-9B4E-974C-803A049FAEB0}" type="presParOf" srcId="{071BB000-6B4E-2F4B-B055-353785BF3351}" destId="{06CB93B6-4672-464B-AAE1-102A5584ED74}" srcOrd="2" destOrd="0" presId="urn:microsoft.com/office/officeart/2005/8/layout/hProcess4"/>
    <dgm:cxn modelId="{8F1F11C7-9179-8448-90CF-B4A3C3560843}" type="presParOf" srcId="{071BB000-6B4E-2F4B-B055-353785BF3351}" destId="{4055B626-3956-BA4B-8E9B-4D853D53EE56}" srcOrd="3" destOrd="0" presId="urn:microsoft.com/office/officeart/2005/8/layout/hProcess4"/>
    <dgm:cxn modelId="{C3286406-DEF2-5F46-B511-251E0DE497D7}" type="presParOf" srcId="{071BB000-6B4E-2F4B-B055-353785BF3351}" destId="{7E6E9B61-0EA9-6F47-A16C-D51EFC2F38D4}" srcOrd="4" destOrd="0" presId="urn:microsoft.com/office/officeart/2005/8/layout/hProcess4"/>
    <dgm:cxn modelId="{8D0554B2-5EA7-D640-A8F0-FB7B174A823A}" type="presParOf" srcId="{E25BFEBF-B597-44A8-B691-65D92A11366F}" destId="{7F2083C2-E59F-3C4D-836B-1E6D60ED1040}" srcOrd="5" destOrd="0" presId="urn:microsoft.com/office/officeart/2005/8/layout/hProcess4"/>
    <dgm:cxn modelId="{DD42D80A-BBFB-9E41-B978-678A49C4C0F7}" type="presParOf" srcId="{E25BFEBF-B597-44A8-B691-65D92A11366F}" destId="{0E5C64BF-2CE5-244E-97D3-182ED315B0A2}" srcOrd="6" destOrd="0" presId="urn:microsoft.com/office/officeart/2005/8/layout/hProcess4"/>
    <dgm:cxn modelId="{3F42CD1D-F256-5749-890E-7EF783E5F4DD}" type="presParOf" srcId="{0E5C64BF-2CE5-244E-97D3-182ED315B0A2}" destId="{48C4461C-15D7-1D4E-AB3F-CE0C35902368}" srcOrd="0" destOrd="0" presId="urn:microsoft.com/office/officeart/2005/8/layout/hProcess4"/>
    <dgm:cxn modelId="{3EF9AD41-63D6-2244-9A0B-570E2FA5BF36}" type="presParOf" srcId="{0E5C64BF-2CE5-244E-97D3-182ED315B0A2}" destId="{E5EBECDA-B2A2-1A46-872A-670086EE71E5}" srcOrd="1" destOrd="0" presId="urn:microsoft.com/office/officeart/2005/8/layout/hProcess4"/>
    <dgm:cxn modelId="{AA85E766-3C99-E24C-A204-1FF1D8C7415D}" type="presParOf" srcId="{0E5C64BF-2CE5-244E-97D3-182ED315B0A2}" destId="{42D63F66-5DD2-A047-8839-9A8F5BE3BB79}" srcOrd="2" destOrd="0" presId="urn:microsoft.com/office/officeart/2005/8/layout/hProcess4"/>
    <dgm:cxn modelId="{9196DEDD-8839-5A43-9FEB-4A1DDB608519}" type="presParOf" srcId="{0E5C64BF-2CE5-244E-97D3-182ED315B0A2}" destId="{6AD3DE7D-85D3-3744-B8C8-957633A968BE}" srcOrd="3" destOrd="0" presId="urn:microsoft.com/office/officeart/2005/8/layout/hProcess4"/>
    <dgm:cxn modelId="{7689AD6A-6D4F-FA49-9A47-D54ED7A1320F}" type="presParOf" srcId="{0E5C64BF-2CE5-244E-97D3-182ED315B0A2}" destId="{9B8CFFB9-6ACC-564E-8F99-895CB4EF6E9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2BE0EB-C330-4F32-8D7C-9CA39266E853}">
      <dsp:nvSpPr>
        <dsp:cNvPr id="0" name=""/>
        <dsp:cNvSpPr/>
      </dsp:nvSpPr>
      <dsp:spPr>
        <a:xfrm>
          <a:off x="529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Sign contract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Register POSSystem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Invitation E-Mail to the dealers (by POSSystem)</a:t>
          </a:r>
        </a:p>
      </dsp:txBody>
      <dsp:txXfrm>
        <a:off x="40012" y="1357292"/>
        <a:ext cx="2001220" cy="1269098"/>
      </dsp:txXfrm>
    </dsp:sp>
    <dsp:sp modelId="{67EE90C8-39C2-4B24-A6E2-73ED47BE406D}">
      <dsp:nvSpPr>
        <dsp:cNvPr id="0" name=""/>
        <dsp:cNvSpPr/>
      </dsp:nvSpPr>
      <dsp:spPr>
        <a:xfrm>
          <a:off x="1145793" y="1641150"/>
          <a:ext cx="2420057" cy="2420057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rgbClr val="67248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29B79F-2D3A-4853-8A7F-3EBEA7DAF6D1}">
      <dsp:nvSpPr>
        <dsp:cNvPr id="0" name=""/>
        <dsp:cNvSpPr/>
      </dsp:nvSpPr>
      <dsp:spPr>
        <a:xfrm>
          <a:off x="462793" y="2665874"/>
          <a:ext cx="1849054" cy="735308"/>
        </a:xfrm>
        <a:prstGeom prst="roundRect">
          <a:avLst>
            <a:gd name="adj" fmla="val 10000"/>
          </a:avLst>
        </a:prstGeom>
        <a:solidFill>
          <a:srgbClr val="67248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noProof="0" dirty="0">
              <a:latin typeface="Roboto" panose="02000000000000000000" pitchFamily="2" charset="0"/>
              <a:ea typeface="Roboto" panose="02000000000000000000" pitchFamily="2" charset="0"/>
            </a:rPr>
            <a:t>Creator</a:t>
          </a:r>
        </a:p>
      </dsp:txBody>
      <dsp:txXfrm>
        <a:off x="484329" y="2687410"/>
        <a:ext cx="1805982" cy="692236"/>
      </dsp:txXfrm>
    </dsp:sp>
    <dsp:sp modelId="{6C198CF6-4B48-EC47-9895-532AAD4630E7}">
      <dsp:nvSpPr>
        <dsp:cNvPr id="0" name=""/>
        <dsp:cNvSpPr/>
      </dsp:nvSpPr>
      <dsp:spPr>
        <a:xfrm>
          <a:off x="2734937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E-Mail link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Set password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Sign contract</a:t>
          </a:r>
        </a:p>
      </dsp:txBody>
      <dsp:txXfrm>
        <a:off x="2774420" y="1724946"/>
        <a:ext cx="2001220" cy="1269098"/>
      </dsp:txXfrm>
    </dsp:sp>
    <dsp:sp modelId="{96926518-CE60-6148-9BAA-8671800A1B08}">
      <dsp:nvSpPr>
        <dsp:cNvPr id="0" name=""/>
        <dsp:cNvSpPr/>
      </dsp:nvSpPr>
      <dsp:spPr>
        <a:xfrm>
          <a:off x="3862865" y="222857"/>
          <a:ext cx="2685859" cy="2685859"/>
        </a:xfrm>
        <a:prstGeom prst="circularArrow">
          <a:avLst>
            <a:gd name="adj1" fmla="val 3308"/>
            <a:gd name="adj2" fmla="val 408578"/>
            <a:gd name="adj3" fmla="val 19415911"/>
            <a:gd name="adj4" fmla="val 12575511"/>
            <a:gd name="adj5" fmla="val 3859"/>
          </a:avLst>
        </a:prstGeom>
        <a:solidFill>
          <a:srgbClr val="96C11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592E9-668B-A34D-B162-6CE115679E51}">
      <dsp:nvSpPr>
        <dsp:cNvPr id="0" name=""/>
        <dsp:cNvSpPr/>
      </dsp:nvSpPr>
      <dsp:spPr>
        <a:xfrm>
          <a:off x="3197200" y="950155"/>
          <a:ext cx="1849054" cy="735308"/>
        </a:xfrm>
        <a:prstGeom prst="roundRect">
          <a:avLst>
            <a:gd name="adj" fmla="val 10000"/>
          </a:avLst>
        </a:prstGeom>
        <a:solidFill>
          <a:srgbClr val="96C11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noProof="0" dirty="0">
              <a:latin typeface="Roboto" panose="02000000000000000000" pitchFamily="2" charset="0"/>
              <a:ea typeface="Roboto" panose="02000000000000000000" pitchFamily="2" charset="0"/>
            </a:rPr>
            <a:t>Dealer</a:t>
          </a:r>
        </a:p>
      </dsp:txBody>
      <dsp:txXfrm>
        <a:off x="3218736" y="971691"/>
        <a:ext cx="1805982" cy="692236"/>
      </dsp:txXfrm>
    </dsp:sp>
    <dsp:sp modelId="{DB47F245-2784-474A-9BA8-6F043C5AB87D}">
      <dsp:nvSpPr>
        <dsp:cNvPr id="0" name=""/>
        <dsp:cNvSpPr/>
      </dsp:nvSpPr>
      <dsp:spPr>
        <a:xfrm>
          <a:off x="5469344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Single operator invitation or mass invitation via csv-file import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Invitation E-Mail to the operators</a:t>
          </a:r>
        </a:p>
      </dsp:txBody>
      <dsp:txXfrm>
        <a:off x="5508827" y="1357292"/>
        <a:ext cx="2001220" cy="1269098"/>
      </dsp:txXfrm>
    </dsp:sp>
    <dsp:sp modelId="{7F2083C2-E59F-3C4D-836B-1E6D60ED1040}">
      <dsp:nvSpPr>
        <dsp:cNvPr id="0" name=""/>
        <dsp:cNvSpPr/>
      </dsp:nvSpPr>
      <dsp:spPr>
        <a:xfrm>
          <a:off x="6614607" y="1641150"/>
          <a:ext cx="2420057" cy="2420057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rgbClr val="96C11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5B626-3956-BA4B-8E9B-4D853D53EE56}">
      <dsp:nvSpPr>
        <dsp:cNvPr id="0" name=""/>
        <dsp:cNvSpPr/>
      </dsp:nvSpPr>
      <dsp:spPr>
        <a:xfrm>
          <a:off x="5931608" y="2665874"/>
          <a:ext cx="1849054" cy="735308"/>
        </a:xfrm>
        <a:prstGeom prst="roundRect">
          <a:avLst>
            <a:gd name="adj" fmla="val 10000"/>
          </a:avLst>
        </a:prstGeom>
        <a:solidFill>
          <a:srgbClr val="96C11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noProof="0" dirty="0">
              <a:latin typeface="Roboto" panose="02000000000000000000" pitchFamily="2" charset="0"/>
              <a:ea typeface="Roboto" panose="02000000000000000000" pitchFamily="2" charset="0"/>
            </a:rPr>
            <a:t>Dealer</a:t>
          </a:r>
        </a:p>
      </dsp:txBody>
      <dsp:txXfrm>
        <a:off x="5953144" y="2687410"/>
        <a:ext cx="1805982" cy="692236"/>
      </dsp:txXfrm>
    </dsp:sp>
    <dsp:sp modelId="{E5EBECDA-B2A2-1A46-872A-670086EE71E5}">
      <dsp:nvSpPr>
        <dsp:cNvPr id="0" name=""/>
        <dsp:cNvSpPr/>
      </dsp:nvSpPr>
      <dsp:spPr>
        <a:xfrm>
          <a:off x="8203751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E-Mail link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Set password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Sign agreement</a:t>
          </a:r>
        </a:p>
      </dsp:txBody>
      <dsp:txXfrm>
        <a:off x="8243234" y="1724946"/>
        <a:ext cx="2001220" cy="1269098"/>
      </dsp:txXfrm>
    </dsp:sp>
    <dsp:sp modelId="{6AD3DE7D-85D3-3744-B8C8-957633A968BE}">
      <dsp:nvSpPr>
        <dsp:cNvPr id="0" name=""/>
        <dsp:cNvSpPr/>
      </dsp:nvSpPr>
      <dsp:spPr>
        <a:xfrm>
          <a:off x="8666015" y="950155"/>
          <a:ext cx="1849054" cy="735308"/>
        </a:xfrm>
        <a:prstGeom prst="roundRect">
          <a:avLst>
            <a:gd name="adj" fmla="val 10000"/>
          </a:avLst>
        </a:prstGeom>
        <a:solidFill>
          <a:srgbClr val="FFB1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noProof="0" dirty="0">
              <a:latin typeface="Roboto" panose="02000000000000000000" pitchFamily="2" charset="0"/>
              <a:ea typeface="Roboto" panose="02000000000000000000" pitchFamily="2" charset="0"/>
            </a:rPr>
            <a:t>Operator</a:t>
          </a:r>
        </a:p>
      </dsp:txBody>
      <dsp:txXfrm>
        <a:off x="8687551" y="971691"/>
        <a:ext cx="1805982" cy="692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768AA-093E-694D-9643-382CEF785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D0196-9968-1B4A-B54C-258ACE298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F0B26-C2F9-FE48-BC46-031E19D5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E611-BBDF-894E-8CCA-98D2A6289D69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6F271-AD67-8F4A-B768-D38956AFE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6817B-6563-3646-9B18-0EF083F1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E32D-8E19-D14A-B4A4-525DBBA46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2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79DA-C51F-E644-BED7-A228051F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37DD8-DE20-034F-AC38-8F1982156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1BC41-49C9-4241-AECB-55455C741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E611-BBDF-894E-8CCA-98D2A6289D69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4562C-1B83-0C4B-8AF1-34D4F41B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5C562-1B5D-8D4F-94F0-E04526BA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E32D-8E19-D14A-B4A4-525DBBA46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2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AF6289-74D2-5B47-841B-2CF5B3455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D4E22-B257-1949-8089-33D60E546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97C1E-6F09-A544-9CF3-BA233FE3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E611-BBDF-894E-8CCA-98D2A6289D69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7CCB1-F38D-4B49-8B68-668CEEFA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B7FAC-1F28-6F46-97F0-9FC97994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E32D-8E19-D14A-B4A4-525DBBA46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D33E4-AE2A-D44B-A88B-F028AB22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87101-3101-784C-9A7B-C773C54D0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A7092-EFFD-2349-AC57-20B96F280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E611-BBDF-894E-8CCA-98D2A6289D69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DB6B5-EF7B-B547-A303-6C428ECB4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E2FD3-035D-644D-9987-EB1390D6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E32D-8E19-D14A-B4A4-525DBBA46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6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627F-490E-7A4C-9C87-3757D48B0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17081-163C-624C-BBC8-11E0B237B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A761C-93FA-CA44-9D08-A4AEEDAC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E611-BBDF-894E-8CCA-98D2A6289D69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CB98-D172-1E4B-BDFB-4F8FB93A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71BD5-1099-B54C-B1AE-970F452CC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E32D-8E19-D14A-B4A4-525DBBA46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4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BF02-F163-6445-AFD1-8D812BD5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03F6F-5A2E-9244-AFD6-32AFB10C2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075C9-FE71-5A44-9A92-0D1E4C6A9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2513B-31AE-DA44-9057-C2FCC676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E611-BBDF-894E-8CCA-98D2A6289D69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B249B-4BB7-364A-8C9B-3B88CF71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D44C1-9B8C-364A-AA2F-38F334D8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E32D-8E19-D14A-B4A4-525DBBA46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7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0DF30-1E1F-AB41-8BEC-08717BF45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EA84C-79C1-1145-ACEA-9BDCF0BB4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7F825-251A-B244-85A1-1DC80367F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BF6C16-8899-574E-952C-0FCB919AD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350A97-EB6C-7043-994A-20B2BD972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63A88-84B9-964D-A1F9-8C6058E2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E611-BBDF-894E-8CCA-98D2A6289D69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273F72-0978-8A48-93D0-00109DBE3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A37989-C183-1044-BEA6-92ACB95D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E32D-8E19-D14A-B4A4-525DBBA46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7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3A2F-AFB9-E343-A94B-9833A1AE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AFFA2-403B-514D-A9C9-CD248801B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E611-BBDF-894E-8CCA-98D2A6289D69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9C0BC-D422-094E-9D1C-1292C276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90381-3A44-984F-81E3-D146B7984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E32D-8E19-D14A-B4A4-525DBBA46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08763-BC2C-AA4F-A12B-79E2D814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E611-BBDF-894E-8CCA-98D2A6289D69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E02833-E50F-B846-A911-087B0DA5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F4ABC-4296-AC49-93A4-4C417CF5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E32D-8E19-D14A-B4A4-525DBBA46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8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10F95-A9D0-514C-BBC4-05C31DA2D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7693A-2585-304C-872D-339AC4180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CE23F-ACB3-404F-A238-EE28CC96D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A9D19-F3EE-964F-8F5E-D3AED0812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E611-BBDF-894E-8CCA-98D2A6289D69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D2F24-5072-BF48-8FAC-CE1B286F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147CF-55FE-064F-96DD-0463D21F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E32D-8E19-D14A-B4A4-525DBBA46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06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D730-47BF-C549-AA9A-104DD286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379E6E-6E49-C54C-9F95-09E5789B8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54A4F-B822-2949-B95A-B1FFF81B7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A3901-C2D0-E44F-B381-026B0F47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E611-BBDF-894E-8CCA-98D2A6289D69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64086-0731-104D-A1C0-35CA3FC8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BABFB-1C2C-0B43-86A4-F0226B5F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E32D-8E19-D14A-B4A4-525DBBA46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4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09120-534A-F041-B831-B10FE074B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7D8DB-EC5E-1744-8BCC-A04686BCC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A18BC-8525-0B47-BB6E-2A95679F7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9E611-BBDF-894E-8CCA-98D2A6289D69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1BA43-F6FA-904F-ACBA-ACFB5C666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40CAF-1D6B-1946-83D9-37394E370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0E32D-8E19-D14A-B4A4-525DBBA46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4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8">
            <a:extLst>
              <a:ext uri="{FF2B5EF4-FFF2-40B4-BE49-F238E27FC236}">
                <a16:creationId xmlns:a16="http://schemas.microsoft.com/office/drawing/2014/main" id="{768BE90F-98BE-1B4B-BD0B-060F604C05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8726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9253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43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Rogobete</dc:creator>
  <cp:lastModifiedBy>Christian Rogobete</cp:lastModifiedBy>
  <cp:revision>4</cp:revision>
  <dcterms:created xsi:type="dcterms:W3CDTF">2020-12-23T12:18:20Z</dcterms:created>
  <dcterms:modified xsi:type="dcterms:W3CDTF">2020-12-28T18:22:00Z</dcterms:modified>
</cp:coreProperties>
</file>