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C144C7-8D68-4B4E-AC50-FBCC8F6A6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Be Active!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CEF2B-A4E7-42F5-A3E4-7420D4F1C1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9BA2-08CA-4D6F-8F6C-9CF3D7C7133F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B6D8F-851E-4EEB-ADF8-1AFBF6CFC1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397D3-F897-4875-B036-753B3858AA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FB05E-5EF1-4B35-A561-23EAF6BD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75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Be Active!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BF4A-742E-4306-9499-4FF804904FA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39152-A285-4A95-A609-A53B6A37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208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1B9F-01A1-4768-BB56-C8C3FF4BB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98148-D050-4AB3-A5AA-2BDBA37D4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B960-2314-4456-BDCF-08EDC15B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24D0-9EB7-4581-BFCC-0F01B48A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3474-DC27-4C5A-8554-58BA2798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047F-85FA-47F4-84FE-CEA69771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5984D-5B01-4C19-8A8D-5DD72265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0579-1B6E-4F99-9EAE-F7A9FDB3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BA30-D21E-4138-A897-CCF74094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83E1-E397-4178-9697-94F9504D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B04E4-C05F-4278-98F5-907B3E407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2DEC9-938A-47C9-9546-0EFB16BD5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80F6-05E0-4647-B38C-134811D6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16AE7-4D67-4930-B1FC-FD3DEAA9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78D8-928C-4134-B2FB-D8EDE28F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6295-4CF4-401D-BF79-8CA9C863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485B-8501-4D54-A399-5A112D7C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5540-5C72-45EE-ADF6-8E7F89FA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865C-AAB5-4F18-A823-4C3AC816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4DD4-4A6A-412D-B9B9-2759DADD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3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9119-8EBD-42A7-AFF0-4E34438B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A966C-55BE-4218-A954-05AC2EF9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E831-C9C1-41EB-B39D-44B232CA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86A9-5D1E-4FBF-A13E-4A140D35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6433-D7EF-4D2F-B9FE-3A084BF2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4691-3151-473C-B608-7A2ECB72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FA5C-D2C6-4791-8CB0-76B50F083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7AE6C-C62E-459F-A6B5-DF8BD0A7A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0DEE-2101-42F3-8418-17E2B63B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42B7-CAB9-4B21-9ECA-95FE231F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A21-FA91-4B4C-AAF2-809541AD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0C69-169D-4540-A22C-A6F21E3C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70EA-64C7-466C-A62F-1C8DA00B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4BE63-84BB-4105-9BE4-AAB7C5D7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F5FD5-0E76-477B-8FCA-A0BE1B20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5971F-9CBD-4D6A-B50F-B7311B6F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47884-103C-4372-B133-84247127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1DA7F-C261-443D-A9E9-7D5304C9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9B4C8-ED15-415A-8AC8-4D62702A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104C-652E-4932-9AA3-1A31898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5CC3-D4BF-4821-9467-10B0A501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C7D59-EDA1-49EA-841B-C43F10FE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45F41-3B7D-4576-8421-6219E032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D5378-0423-45B5-8616-33617A42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DBC15-F644-4FBD-A403-F46FB274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3BD3-2882-4295-A8F7-3FFD6A2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6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F491-3AC1-42E3-A513-92211681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02C2-BF52-4458-BEFF-83C666AB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34FBC-6DB2-4D9C-8EF8-1FDF4337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E2753-C9CA-446A-B38B-C290FDF8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5AEE-429C-4960-95A3-2F516A7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E2793-C9B5-4DCF-91C4-AA176A1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7EF4-5437-45AE-A92D-E0262728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F608D-984A-4DE8-BD3D-05D8F72E0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1B8C1-469C-4301-8FD9-8C958841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7BA40-6156-443D-A711-00410C3C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8F286-BC6B-4A23-9DFC-D7B6E8F9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D033-9A3C-4A5D-800E-2A52D3B3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DD802-013C-4799-A8A1-BD6A2053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94C06-EDE1-4179-BB2A-46684551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4C58-3265-4F89-A7AF-BDD53C098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138C-1C8A-4DF8-9E3B-3CD0C7B80281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6A6E-382B-4BD5-B214-D7C96103F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6962-18FB-494B-A8A6-719B47888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DFF0-4BC1-48C7-A2AD-2EAC93C2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EA9892-065C-4A76-8A73-600CDC849D7A}"/>
              </a:ext>
            </a:extLst>
          </p:cNvPr>
          <p:cNvSpPr/>
          <p:nvPr/>
        </p:nvSpPr>
        <p:spPr>
          <a:xfrm>
            <a:off x="681069" y="945931"/>
            <a:ext cx="2081049" cy="72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Zipcode</a:t>
            </a:r>
            <a:r>
              <a:rPr lang="en-US" sz="1100" dirty="0"/>
              <a:t> Search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089AB6-C8EB-4611-9FEC-69EE1BE4BF5C}"/>
              </a:ext>
            </a:extLst>
          </p:cNvPr>
          <p:cNvCxnSpPr>
            <a:cxnSpLocks/>
            <a:stCxn id="4" idx="4"/>
            <a:endCxn id="9" idx="1"/>
          </p:cNvCxnSpPr>
          <p:nvPr/>
        </p:nvCxnSpPr>
        <p:spPr>
          <a:xfrm flipH="1">
            <a:off x="1721593" y="1671145"/>
            <a:ext cx="1" cy="75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C3DE9B29-8DDD-4765-8A9E-06BCDD8627ED}"/>
              </a:ext>
            </a:extLst>
          </p:cNvPr>
          <p:cNvSpPr/>
          <p:nvPr/>
        </p:nvSpPr>
        <p:spPr>
          <a:xfrm>
            <a:off x="1144575" y="2421585"/>
            <a:ext cx="1154036" cy="10657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Validate 5 digit </a:t>
            </a:r>
            <a:r>
              <a:rPr lang="en-US" sz="1100" dirty="0" err="1"/>
              <a:t>zipcode</a:t>
            </a:r>
            <a:endParaRPr lang="en-US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86010-BA52-477D-9B55-F14645A1EFCD}"/>
              </a:ext>
            </a:extLst>
          </p:cNvPr>
          <p:cNvSpPr/>
          <p:nvPr/>
        </p:nvSpPr>
        <p:spPr>
          <a:xfrm>
            <a:off x="3310758" y="993227"/>
            <a:ext cx="1084668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Present Weather for next 5 days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FB281-6E58-41C5-98CE-A5F3FA1F345F}"/>
              </a:ext>
            </a:extLst>
          </p:cNvPr>
          <p:cNvSpPr/>
          <p:nvPr/>
        </p:nvSpPr>
        <p:spPr>
          <a:xfrm>
            <a:off x="2845675" y="3449494"/>
            <a:ext cx="2014834" cy="1437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Present temperature by hour: </a:t>
            </a:r>
          </a:p>
          <a:p>
            <a:pPr algn="ctr"/>
            <a:r>
              <a:rPr lang="en-US" sz="1100" dirty="0"/>
              <a:t>6:00 AM – Sunrise (72F)</a:t>
            </a:r>
          </a:p>
          <a:p>
            <a:pPr algn="ctr"/>
            <a:r>
              <a:rPr lang="en-US" sz="1100" dirty="0"/>
              <a:t>7:00AM – 80F</a:t>
            </a:r>
          </a:p>
          <a:p>
            <a:pPr algn="ctr"/>
            <a:r>
              <a:rPr lang="en-US" sz="1100" dirty="0"/>
              <a:t>8:00AM – 90F</a:t>
            </a:r>
          </a:p>
          <a:p>
            <a:pPr algn="ctr"/>
            <a:r>
              <a:rPr lang="en-US" sz="1100" dirty="0"/>
              <a:t>……….</a:t>
            </a:r>
          </a:p>
          <a:p>
            <a:pPr algn="ctr"/>
            <a:r>
              <a:rPr lang="en-US" sz="1100" dirty="0"/>
              <a:t>8:00PM – Sunset(65F)</a:t>
            </a:r>
          </a:p>
          <a:p>
            <a:pPr algn="ctr"/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5D55CF-5E87-45BB-AE3F-90C4B89E7D6A}"/>
              </a:ext>
            </a:extLst>
          </p:cNvPr>
          <p:cNvSpPr/>
          <p:nvPr/>
        </p:nvSpPr>
        <p:spPr>
          <a:xfrm>
            <a:off x="5254907" y="3468412"/>
            <a:ext cx="1959131" cy="1437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Present best options at that time for outdoor events: </a:t>
            </a:r>
          </a:p>
          <a:p>
            <a:pPr algn="ctr"/>
            <a:r>
              <a:rPr lang="en-US" sz="1100" dirty="0"/>
              <a:t>7:00 AM – Recommended Options: </a:t>
            </a:r>
          </a:p>
          <a:p>
            <a:pPr marL="228600" indent="-228600" algn="ctr">
              <a:buAutoNum type="arabicPeriod"/>
            </a:pPr>
            <a:r>
              <a:rPr lang="en-US" sz="1100" dirty="0"/>
              <a:t>Running</a:t>
            </a:r>
          </a:p>
          <a:p>
            <a:pPr marL="228600" indent="-228600" algn="ctr">
              <a:buAutoNum type="arabicPeriod"/>
            </a:pPr>
            <a:r>
              <a:rPr lang="en-US" sz="1100" dirty="0"/>
              <a:t>Cycling</a:t>
            </a:r>
          </a:p>
          <a:p>
            <a:pPr marL="228600" indent="-228600" algn="ctr">
              <a:buAutoNum type="arabicPeriod"/>
            </a:pPr>
            <a:r>
              <a:rPr lang="en-US" sz="1100" dirty="0"/>
              <a:t>swimming</a:t>
            </a:r>
          </a:p>
          <a:p>
            <a:pPr algn="ctr"/>
            <a:endParaRPr lang="en-US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702B4-485C-4BBC-A8B6-89F359024A9D}"/>
              </a:ext>
            </a:extLst>
          </p:cNvPr>
          <p:cNvCxnSpPr>
            <a:stCxn id="4" idx="6"/>
            <a:endCxn id="19" idx="1"/>
          </p:cNvCxnSpPr>
          <p:nvPr/>
        </p:nvCxnSpPr>
        <p:spPr>
          <a:xfrm>
            <a:off x="2762118" y="130853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D88EDD4-036C-41E5-8031-723C8DCA6584}"/>
              </a:ext>
            </a:extLst>
          </p:cNvPr>
          <p:cNvSpPr/>
          <p:nvPr/>
        </p:nvSpPr>
        <p:spPr>
          <a:xfrm>
            <a:off x="3137337" y="1789388"/>
            <a:ext cx="1431510" cy="12643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the user clicks a day 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DB22E7D-118A-4A23-A540-634F337CE1EB}"/>
              </a:ext>
            </a:extLst>
          </p:cNvPr>
          <p:cNvSpPr/>
          <p:nvPr/>
        </p:nvSpPr>
        <p:spPr>
          <a:xfrm>
            <a:off x="5509521" y="1789388"/>
            <a:ext cx="1431510" cy="12643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the user clicks 7AM tab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309DE6D-E3C9-4783-B2F3-A258E163E660}"/>
              </a:ext>
            </a:extLst>
          </p:cNvPr>
          <p:cNvSpPr/>
          <p:nvPr/>
        </p:nvSpPr>
        <p:spPr>
          <a:xfrm>
            <a:off x="7505435" y="1786236"/>
            <a:ext cx="1431510" cy="12643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the user click Running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93CBF8-B8DB-4B82-9A2B-1076F439D111}"/>
              </a:ext>
            </a:extLst>
          </p:cNvPr>
          <p:cNvSpPr/>
          <p:nvPr/>
        </p:nvSpPr>
        <p:spPr>
          <a:xfrm>
            <a:off x="7608436" y="3449492"/>
            <a:ext cx="1225507" cy="99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Present available trails in the area using google maps</a:t>
            </a:r>
          </a:p>
          <a:p>
            <a:pPr algn="ctr"/>
            <a:endParaRPr lang="en-US" sz="11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94FACD-3BAD-43A1-9C3F-44D61F52B9FA}"/>
              </a:ext>
            </a:extLst>
          </p:cNvPr>
          <p:cNvCxnSpPr>
            <a:stCxn id="26" idx="3"/>
          </p:cNvCxnSpPr>
          <p:nvPr/>
        </p:nvCxnSpPr>
        <p:spPr>
          <a:xfrm>
            <a:off x="3853092" y="3053782"/>
            <a:ext cx="0" cy="43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1A4BD2E-2757-4E52-9996-9C510A8F60B2}"/>
              </a:ext>
            </a:extLst>
          </p:cNvPr>
          <p:cNvCxnSpPr>
            <a:stCxn id="20" idx="3"/>
          </p:cNvCxnSpPr>
          <p:nvPr/>
        </p:nvCxnSpPr>
        <p:spPr>
          <a:xfrm flipV="1">
            <a:off x="4860509" y="2418433"/>
            <a:ext cx="228600" cy="17499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3FB273-F1A0-4173-9E92-11A0CCABB469}"/>
              </a:ext>
            </a:extLst>
          </p:cNvPr>
          <p:cNvCxnSpPr>
            <a:endCxn id="27" idx="1"/>
          </p:cNvCxnSpPr>
          <p:nvPr/>
        </p:nvCxnSpPr>
        <p:spPr>
          <a:xfrm>
            <a:off x="5104086" y="2418433"/>
            <a:ext cx="763313" cy="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8E8C91-518A-48E3-8FED-434A6240DF56}"/>
              </a:ext>
            </a:extLst>
          </p:cNvPr>
          <p:cNvCxnSpPr>
            <a:stCxn id="27" idx="3"/>
            <a:endCxn id="22" idx="0"/>
          </p:cNvCxnSpPr>
          <p:nvPr/>
        </p:nvCxnSpPr>
        <p:spPr>
          <a:xfrm>
            <a:off x="6225276" y="3053782"/>
            <a:ext cx="9197" cy="41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69DB709-0BF8-4AE0-83A4-C0173154A6F6}"/>
              </a:ext>
            </a:extLst>
          </p:cNvPr>
          <p:cNvCxnSpPr>
            <a:stCxn id="22" idx="3"/>
          </p:cNvCxnSpPr>
          <p:nvPr/>
        </p:nvCxnSpPr>
        <p:spPr>
          <a:xfrm flipV="1">
            <a:off x="7214038" y="2418433"/>
            <a:ext cx="113774" cy="17688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BDC815-4762-4D79-88DF-61C32D81BC47}"/>
              </a:ext>
            </a:extLst>
          </p:cNvPr>
          <p:cNvCxnSpPr>
            <a:endCxn id="28" idx="1"/>
          </p:cNvCxnSpPr>
          <p:nvPr/>
        </p:nvCxnSpPr>
        <p:spPr>
          <a:xfrm>
            <a:off x="7335429" y="2418433"/>
            <a:ext cx="527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7708C5-1691-4CB7-98ED-150E4C46FCAA}"/>
              </a:ext>
            </a:extLst>
          </p:cNvPr>
          <p:cNvCxnSpPr>
            <a:stCxn id="28" idx="3"/>
            <a:endCxn id="32" idx="0"/>
          </p:cNvCxnSpPr>
          <p:nvPr/>
        </p:nvCxnSpPr>
        <p:spPr>
          <a:xfrm>
            <a:off x="8221190" y="3050630"/>
            <a:ext cx="0" cy="39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6B4B70-873C-47CE-AC6B-8717F270AF97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3853092" y="1623848"/>
            <a:ext cx="0" cy="16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D08AC-C4B8-4276-AD0E-50DC18179B48}"/>
              </a:ext>
            </a:extLst>
          </p:cNvPr>
          <p:cNvSpPr/>
          <p:nvPr/>
        </p:nvSpPr>
        <p:spPr>
          <a:xfrm>
            <a:off x="9450374" y="3449492"/>
            <a:ext cx="2014834" cy="1463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Present available swimming pools in the area (Only open)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2D7BBFB-9F3F-4581-8B77-51EB5BFA30BA}"/>
              </a:ext>
            </a:extLst>
          </p:cNvPr>
          <p:cNvSpPr/>
          <p:nvPr/>
        </p:nvSpPr>
        <p:spPr>
          <a:xfrm>
            <a:off x="9663209" y="1706618"/>
            <a:ext cx="1587064" cy="13440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the user click swimming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15E7CFE-05E3-4E77-8DAC-A7448F2E1F41}"/>
              </a:ext>
            </a:extLst>
          </p:cNvPr>
          <p:cNvCxnSpPr>
            <a:stCxn id="32" idx="3"/>
          </p:cNvCxnSpPr>
          <p:nvPr/>
        </p:nvCxnSpPr>
        <p:spPr>
          <a:xfrm flipV="1">
            <a:off x="8833943" y="2338815"/>
            <a:ext cx="347894" cy="160571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A4D716-D986-490E-9DC7-C0804A1996E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171061" y="2338815"/>
            <a:ext cx="888914" cy="3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54D39F-8FFA-4F61-BEDA-734BDC8FEFDF}"/>
              </a:ext>
            </a:extLst>
          </p:cNvPr>
          <p:cNvCxnSpPr>
            <a:cxnSpLocks/>
            <a:stCxn id="65" idx="3"/>
            <a:endCxn id="64" idx="0"/>
          </p:cNvCxnSpPr>
          <p:nvPr/>
        </p:nvCxnSpPr>
        <p:spPr>
          <a:xfrm>
            <a:off x="10456741" y="3050630"/>
            <a:ext cx="1050" cy="39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98AD15A-1846-4883-A883-A43786C5392B}"/>
              </a:ext>
            </a:extLst>
          </p:cNvPr>
          <p:cNvSpPr txBox="1"/>
          <p:nvPr/>
        </p:nvSpPr>
        <p:spPr>
          <a:xfrm>
            <a:off x="3071123" y="220717"/>
            <a:ext cx="637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TRIATHLON HELPER</a:t>
            </a:r>
          </a:p>
        </p:txBody>
      </p:sp>
    </p:spTree>
    <p:extLst>
      <p:ext uri="{BB962C8B-B14F-4D97-AF65-F5344CB8AC3E}">
        <p14:creationId xmlns:p14="http://schemas.microsoft.com/office/powerpoint/2010/main" val="234315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Kaushik-Pratyusha Devulapalli</dc:creator>
  <cp:lastModifiedBy>Kaushik-Pratyusha Devulapalli</cp:lastModifiedBy>
  <cp:revision>6</cp:revision>
  <dcterms:created xsi:type="dcterms:W3CDTF">2017-06-24T15:32:15Z</dcterms:created>
  <dcterms:modified xsi:type="dcterms:W3CDTF">2017-06-24T16:32:01Z</dcterms:modified>
</cp:coreProperties>
</file>