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4"/>
  </p:notesMasterIdLst>
  <p:handoutMasterIdLst>
    <p:handoutMasterId r:id="rId25"/>
  </p:handoutMasterIdLst>
  <p:sldIdLst>
    <p:sldId id="584" r:id="rId2"/>
    <p:sldId id="610" r:id="rId3"/>
    <p:sldId id="617" r:id="rId4"/>
    <p:sldId id="521" r:id="rId5"/>
    <p:sldId id="609" r:id="rId6"/>
    <p:sldId id="619" r:id="rId7"/>
    <p:sldId id="588" r:id="rId8"/>
    <p:sldId id="620" r:id="rId9"/>
    <p:sldId id="621" r:id="rId10"/>
    <p:sldId id="589" r:id="rId11"/>
    <p:sldId id="612" r:id="rId12"/>
    <p:sldId id="602" r:id="rId13"/>
    <p:sldId id="613" r:id="rId14"/>
    <p:sldId id="614" r:id="rId15"/>
    <p:sldId id="622" r:id="rId16"/>
    <p:sldId id="623" r:id="rId17"/>
    <p:sldId id="624" r:id="rId18"/>
    <p:sldId id="615" r:id="rId19"/>
    <p:sldId id="625" r:id="rId20"/>
    <p:sldId id="616" r:id="rId21"/>
    <p:sldId id="626" r:id="rId22"/>
    <p:sldId id="485" r:id="rId2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A20000"/>
    <a:srgbClr val="E2DED0"/>
    <a:srgbClr val="FFFF00"/>
    <a:srgbClr val="545455"/>
    <a:srgbClr val="3E3E3E"/>
    <a:srgbClr val="404243"/>
    <a:srgbClr val="7D7E83"/>
    <a:srgbClr val="FFFFFF"/>
    <a:srgbClr val="C5C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 autoAdjust="0"/>
    <p:restoredTop sz="94670" autoAdjust="0"/>
  </p:normalViewPr>
  <p:slideViewPr>
    <p:cSldViewPr>
      <p:cViewPr varScale="1">
        <p:scale>
          <a:sx n="90" d="100"/>
          <a:sy n="90" d="100"/>
        </p:scale>
        <p:origin x="18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322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D8DAC3-7079-4D7A-BE4A-1EE4DF1F61F7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FF4096-A711-460D-B475-BB9B54D4C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4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9C7715-48F5-42F2-BB7C-CDE73285555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CAA8DF-FCED-494F-BCB4-476C0FE82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7DD4-7B97-4B54-84D8-12BC86A6979D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03F-B5E9-43CD-B894-45B42BA8BC4E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5F1D-F0B2-4005-9B76-F093AF114691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B049-92EE-491E-8A80-18259AAC3DB2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>
          <a:xfrm>
            <a:off x="6876256" y="6356350"/>
            <a:ext cx="2133600" cy="365125"/>
          </a:xfrm>
        </p:spPr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F3F-1718-4721-A25C-1CCE7D1902F5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888F-00B3-4189-A535-2B5524B1F3C7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E35A-2852-4764-95E8-99F673CC1B60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CD59-3666-405A-8FA9-B1B74147A237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5660-44D1-4F71-90A1-0CF9056868C5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1B38-7FC7-45FB-98DA-1916A7E9BA81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5575-38F4-47CC-8DF7-60EEE7327771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F2D8-B817-4E70-8BFA-F7B53589914A}" type="datetime1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1DA9-30B9-4D59-B56B-76D15A9004E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50A073E-8186-4A52-9648-788594FD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62" y="2247367"/>
            <a:ext cx="5628734" cy="432394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 </a:t>
            </a:r>
            <a:r>
              <a:rPr lang="en-US" altLang="ko-KR" sz="2800" dirty="0"/>
              <a:t>(1/3)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839432" y="2190307"/>
            <a:ext cx="5656521" cy="4391246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503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C771EFE-6D83-4B05-BFE8-7C53799A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813921"/>
            <a:ext cx="5675930" cy="414614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20</a:t>
            </a:r>
          </a:p>
          <a:p>
            <a:pPr marL="0" indent="0">
              <a:buNone/>
            </a:pPr>
            <a:r>
              <a:rPr lang="en-US" altLang="ko-KR" sz="2800" dirty="0"/>
              <a:t>     (1/2)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168503" y="1786270"/>
            <a:ext cx="5720316" cy="418922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708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CF3F9D-980A-49BC-8285-5DA7893C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0" y="2277472"/>
            <a:ext cx="4962252" cy="4413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012F17-A8A8-4E65-83AC-554E3D900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081219"/>
            <a:ext cx="3411432" cy="217658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299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20  (2/2)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212651" y="2254103"/>
            <a:ext cx="5007935" cy="444441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383D51-B9AE-4D3C-AE9E-337655858DC1}"/>
              </a:ext>
            </a:extLst>
          </p:cNvPr>
          <p:cNvSpPr/>
          <p:nvPr/>
        </p:nvSpPr>
        <p:spPr>
          <a:xfrm>
            <a:off x="5475766" y="3051543"/>
            <a:ext cx="3434317" cy="221157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9867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15E844-AF38-4C90-AF54-DC626B96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32857"/>
            <a:ext cx="5472608" cy="451694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21 (1/2)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828800" y="2105247"/>
            <a:ext cx="5497033" cy="4561367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0627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820404-2872-401D-B8B9-8E59A36A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189361"/>
            <a:ext cx="5760640" cy="452034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21 (2/2)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679944" y="2179675"/>
            <a:ext cx="5784112" cy="454010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529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0407E8-B568-49FA-827E-1392EFA3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94" y="2226082"/>
            <a:ext cx="5988542" cy="435728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22</a:t>
            </a:r>
          </a:p>
          <a:p>
            <a:pPr marL="0" indent="0">
              <a:buNone/>
            </a:pPr>
            <a:r>
              <a:rPr lang="en-US" altLang="ko-KR" sz="2800" dirty="0"/>
              <a:t>     (1/4)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935126" y="2200939"/>
            <a:ext cx="6039293" cy="441251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0167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A4BCB57-D352-4CB4-8C18-B91986C3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89" y="1820724"/>
            <a:ext cx="5639468" cy="437289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22</a:t>
            </a:r>
          </a:p>
          <a:p>
            <a:pPr marL="0" indent="0">
              <a:buNone/>
            </a:pPr>
            <a:r>
              <a:rPr lang="en-US" altLang="ko-KR" sz="2800" dirty="0"/>
              <a:t>     (2/4)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147236" y="1786270"/>
            <a:ext cx="5688419" cy="4433777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5530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437D20-E98D-431F-B9E0-998B720F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20" y="1669312"/>
            <a:ext cx="4848447" cy="498973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22</a:t>
            </a:r>
          </a:p>
          <a:p>
            <a:pPr marL="0" indent="0">
              <a:buNone/>
            </a:pPr>
            <a:r>
              <a:rPr lang="en-US" altLang="ko-KR" sz="2800" dirty="0"/>
              <a:t>     (3/4)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466213" y="1637413"/>
            <a:ext cx="4880345" cy="503983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647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12EF5D-AE33-4B9E-973A-BE0CC704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3231345"/>
            <a:ext cx="6343650" cy="2286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22</a:t>
            </a:r>
          </a:p>
          <a:p>
            <a:pPr marL="0" indent="0">
              <a:buNone/>
            </a:pPr>
            <a:r>
              <a:rPr lang="en-US" altLang="ko-KR" sz="2800" dirty="0"/>
              <a:t>     (4/4)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382233" y="3200400"/>
            <a:ext cx="6358269" cy="231789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270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DBD037-C0F6-4975-AFD1-589957E0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58" y="1697361"/>
            <a:ext cx="5562031" cy="490969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299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23</a:t>
            </a:r>
          </a:p>
          <a:p>
            <a:pPr marL="0" indent="0">
              <a:buNone/>
            </a:pPr>
            <a:r>
              <a:rPr lang="en-US" altLang="ko-KR" sz="2800" dirty="0"/>
              <a:t>     (1/2)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115340" y="1669311"/>
            <a:ext cx="5613990" cy="4933507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60781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13D40AF-EC25-47DA-934F-89771BAF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24" y="2155564"/>
            <a:ext cx="7994896" cy="436978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299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23 (2/2)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446568" y="2137144"/>
            <a:ext cx="8038214" cy="441251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2774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21F81A9-4921-4521-9F4E-9EF88971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52958"/>
            <a:ext cx="5328592" cy="447858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 </a:t>
            </a:r>
            <a:r>
              <a:rPr lang="en-US" altLang="ko-KR" sz="2800" dirty="0"/>
              <a:t>(2/3)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892595" y="2222205"/>
            <a:ext cx="5369442" cy="450820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61216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82E0A1-0CB1-47EB-A81B-3F322E30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750392"/>
            <a:ext cx="4513342" cy="560595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24 (1/2)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912781" y="733648"/>
            <a:ext cx="4508205" cy="565652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77532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9BBAA57-8E9F-454F-AC4D-13F22B0E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98104"/>
            <a:ext cx="7056784" cy="408322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24 (2/2)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020725" y="2286000"/>
            <a:ext cx="7123815" cy="4093535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4629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74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0E1825-C5B4-4064-A778-30059555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71" y="2204864"/>
            <a:ext cx="5915458" cy="446449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실전과제 </a:t>
            </a:r>
            <a:r>
              <a:rPr lang="en-US" altLang="ko-KR" sz="2800" dirty="0"/>
              <a:t>(3/3)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1584251" y="2169042"/>
            <a:ext cx="5975497" cy="448693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7136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FE266E5-A4C4-49DE-AE80-8473F47B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3784"/>
              </p:ext>
            </p:extLst>
          </p:nvPr>
        </p:nvGraphicFramePr>
        <p:xfrm>
          <a:off x="179511" y="2426214"/>
          <a:ext cx="5472609" cy="33542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8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③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②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Passing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by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pointer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(Call by pointer)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double </a:t>
                      </a:r>
                      <a:r>
                        <a:rPr lang="en-US" altLang="ko-KR" sz="1200" dirty="0" err="1"/>
                        <a:t>StandardDeviation</a:t>
                      </a:r>
                      <a:r>
                        <a:rPr lang="en-US" altLang="ko-KR" sz="1200" dirty="0"/>
                        <a:t>(double *</a:t>
                      </a:r>
                      <a:r>
                        <a:rPr lang="en-US" altLang="ko-KR" sz="1200" dirty="0" err="1"/>
                        <a:t>arry</a:t>
                      </a:r>
                      <a:r>
                        <a:rPr lang="en-US" altLang="ko-KR" sz="1200" dirty="0"/>
                        <a:t>, int size);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void </a:t>
                      </a:r>
                      <a:r>
                        <a:rPr lang="en-US" altLang="ko-KR" sz="1200" dirty="0" err="1"/>
                        <a:t>StandardDeviation</a:t>
                      </a:r>
                      <a:r>
                        <a:rPr lang="en-US" altLang="ko-KR" sz="1200" dirty="0"/>
                        <a:t>(double *</a:t>
                      </a:r>
                      <a:r>
                        <a:rPr lang="en-US" altLang="ko-KR" sz="1200" dirty="0" err="1"/>
                        <a:t>arry</a:t>
                      </a:r>
                      <a:r>
                        <a:rPr lang="en-US" altLang="ko-KR" sz="1200" dirty="0"/>
                        <a:t>, double *</a:t>
                      </a:r>
                      <a:r>
                        <a:rPr lang="en-US" altLang="ko-KR" sz="1200" dirty="0" err="1"/>
                        <a:t>stdDev</a:t>
                      </a:r>
                      <a:r>
                        <a:rPr lang="en-US" altLang="ko-KR" sz="1200" dirty="0"/>
                        <a:t>, int size);</a:t>
                      </a:r>
                      <a:endParaRPr lang="ko-KR" altLang="en-US" sz="12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②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73000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④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0624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②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2980201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D601C6C-C402-4730-AD72-549A31967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86814"/>
              </p:ext>
            </p:extLst>
          </p:nvPr>
        </p:nvGraphicFramePr>
        <p:xfrm>
          <a:off x="5753777" y="1772816"/>
          <a:ext cx="3210711" cy="43601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Num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92D050"/>
                          </a:solidFill>
                        </a:rPr>
                        <a:t>Sol</a:t>
                      </a:r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bg1">
                            <a:lumMod val="75000"/>
                            <a:lumOff val="25000"/>
                          </a:schemeClr>
                        </a:gs>
                        <a:gs pos="63000">
                          <a:schemeClr val="bg1">
                            <a:lumMod val="65000"/>
                            <a:lumOff val="35000"/>
                            <a:alpha val="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Recursive function(</a:t>
                      </a:r>
                      <a:r>
                        <a:rPr lang="ko-KR" altLang="en-US" sz="1400" dirty="0"/>
                        <a:t>재귀함수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공간적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시간적 성능이 향상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static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798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⑥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519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⑤</a:t>
                      </a:r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20442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char *s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73018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const POINT *p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POINT *p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p-&gt;x += </a:t>
                      </a:r>
                      <a:r>
                        <a:rPr lang="en-US" altLang="ko-KR" sz="1400" dirty="0" err="1"/>
                        <a:t>xOffset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altLang="ko-KR" sz="1400" dirty="0"/>
                        <a:t>p-&gt;y += </a:t>
                      </a:r>
                      <a:r>
                        <a:rPr lang="en-US" altLang="ko-KR" sz="1400" dirty="0" err="1"/>
                        <a:t>yOffset</a:t>
                      </a:r>
                      <a:r>
                        <a:rPr lang="en-US" altLang="ko-KR" sz="1400" dirty="0"/>
                        <a:t>;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950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 = 3, b = 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 = 5, b = 15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 = 7, b = 105</a:t>
                      </a:r>
                      <a:endParaRPr lang="ko-KR" altLang="en-US" sz="1400" dirty="0"/>
                    </a:p>
                  </a:txBody>
                  <a:tcPr anchor="ctr">
                    <a:gradFill>
                      <a:gsLst>
                        <a:gs pos="63000">
                          <a:schemeClr val="bg1">
                            <a:tint val="80000"/>
                            <a:shade val="100000"/>
                            <a:hueMod val="100000"/>
                            <a:satMod val="100000"/>
                            <a:alpha val="0"/>
                          </a:schemeClr>
                        </a:gs>
                        <a:gs pos="0">
                          <a:schemeClr val="bg1">
                            <a:tint val="100000"/>
                            <a:shade val="75000"/>
                            <a:hueMod val="100000"/>
                            <a:satMod val="100000"/>
                            <a:lumMod val="75000"/>
                            <a:lumOff val="25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9890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0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66E56E4-3967-44EF-A874-D87F2B83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614" y="1607113"/>
            <a:ext cx="5128568" cy="489654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18</a:t>
            </a:r>
          </a:p>
          <a:p>
            <a:pPr marL="0" indent="0">
              <a:buNone/>
            </a:pPr>
            <a:r>
              <a:rPr lang="en-US" altLang="ko-KR" sz="2800" dirty="0"/>
              <a:t>     (1/2)</a:t>
            </a:r>
            <a:r>
              <a:rPr lang="ko-KR" altLang="en-US" sz="2800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157870" y="1573619"/>
            <a:ext cx="5167423" cy="496540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827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1B28DF-01D8-485E-9829-8B8BB49C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21" y="1600200"/>
            <a:ext cx="4950720" cy="371076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18</a:t>
            </a:r>
          </a:p>
          <a:p>
            <a:pPr marL="0" indent="0">
              <a:buNone/>
            </a:pPr>
            <a:r>
              <a:rPr lang="en-US" altLang="ko-KR" sz="2800" dirty="0"/>
              <a:t>     (2/2)</a:t>
            </a:r>
            <a:r>
              <a:rPr lang="ko-KR" altLang="en-US" sz="2800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232298" y="1594883"/>
            <a:ext cx="5007935" cy="373202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326A3F-6AFB-43A4-B859-7727C7F2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5605805"/>
            <a:ext cx="8964488" cy="5997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778455-5562-4E4E-8EBF-A2E8B329491E}"/>
              </a:ext>
            </a:extLst>
          </p:cNvPr>
          <p:cNvSpPr/>
          <p:nvPr/>
        </p:nvSpPr>
        <p:spPr>
          <a:xfrm>
            <a:off x="95693" y="5560828"/>
            <a:ext cx="8963247" cy="63795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1923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98B68B-6B71-4A3F-BAFA-C0C70E844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65" y="1600201"/>
            <a:ext cx="5075702" cy="50039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299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19</a:t>
            </a:r>
          </a:p>
          <a:p>
            <a:pPr marL="0" indent="0">
              <a:buNone/>
            </a:pPr>
            <a:r>
              <a:rPr lang="en-US" altLang="ko-KR" sz="2800" dirty="0"/>
              <a:t>     (1/3)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455581" y="1594884"/>
            <a:ext cx="5082363" cy="499730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0246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F7A4AF-D72D-4707-B533-924543F7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499" y="1626781"/>
            <a:ext cx="5131690" cy="502413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299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19</a:t>
            </a:r>
          </a:p>
          <a:p>
            <a:pPr marL="0" indent="0">
              <a:buNone/>
            </a:pPr>
            <a:r>
              <a:rPr lang="en-US" altLang="ko-KR" sz="2800" dirty="0"/>
              <a:t>     (2/3)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327991" y="1594883"/>
            <a:ext cx="5167423" cy="508236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2305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E38A6AD-BC3E-4FCA-BA06-CEB0871DC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75" b="11788"/>
          <a:stretch/>
        </p:blipFill>
        <p:spPr>
          <a:xfrm>
            <a:off x="3331095" y="297492"/>
            <a:ext cx="4986958" cy="54657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EA9D1C-7BCF-49C9-B3C5-CD386204A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95" y="5841599"/>
            <a:ext cx="5057329" cy="66706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1DA9-30B9-4D59-B56B-76D15A9004E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CE30301-42CD-4D4E-90E0-AC8C4D3C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299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연습문제 </a:t>
            </a:r>
            <a:r>
              <a:rPr lang="en-US" altLang="ko-KR" sz="2800" dirty="0"/>
              <a:t>19</a:t>
            </a:r>
          </a:p>
          <a:p>
            <a:pPr marL="0" indent="0">
              <a:buNone/>
            </a:pPr>
            <a:r>
              <a:rPr lang="en-US" altLang="ko-KR" sz="2800" dirty="0"/>
              <a:t>     (3/3) 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FEFF9C-7E0F-4E07-BB58-578143E09839}"/>
              </a:ext>
            </a:extLst>
          </p:cNvPr>
          <p:cNvSpPr/>
          <p:nvPr/>
        </p:nvSpPr>
        <p:spPr>
          <a:xfrm>
            <a:off x="3306726" y="265815"/>
            <a:ext cx="5050465" cy="625194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77777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13834</TotalTime>
  <Words>341</Words>
  <Application>Microsoft Office PowerPoint</Application>
  <PresentationFormat>화면 슬라이드 쇼(4:3)</PresentationFormat>
  <Paragraphs>120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Cambria</vt:lpstr>
      <vt:lpstr>Wingdings</vt:lpstr>
      <vt:lpstr>Wingdings 2</vt:lpstr>
      <vt:lpstr>연꽃 당초 무늬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Chapter 10 Solution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</dc:creator>
  <cp:lastModifiedBy>Cho Kyusik</cp:lastModifiedBy>
  <cp:revision>722</cp:revision>
  <cp:lastPrinted>2020-09-13T05:13:45Z</cp:lastPrinted>
  <dcterms:created xsi:type="dcterms:W3CDTF">2020-04-06T08:13:15Z</dcterms:created>
  <dcterms:modified xsi:type="dcterms:W3CDTF">2020-12-14T17:12:10Z</dcterms:modified>
</cp:coreProperties>
</file>