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handoutMasterIdLst>
    <p:handoutMasterId r:id="rId9"/>
  </p:handoutMasterIdLst>
  <p:sldIdLst>
    <p:sldId id="584" r:id="rId2"/>
    <p:sldId id="521" r:id="rId3"/>
    <p:sldId id="575" r:id="rId4"/>
    <p:sldId id="585" r:id="rId5"/>
    <p:sldId id="586" r:id="rId6"/>
    <p:sldId id="485" r:id="rId7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A20000"/>
    <a:srgbClr val="E2DED0"/>
    <a:srgbClr val="FFFF00"/>
    <a:srgbClr val="545455"/>
    <a:srgbClr val="3E3E3E"/>
    <a:srgbClr val="404243"/>
    <a:srgbClr val="7D7E83"/>
    <a:srgbClr val="FFFFFF"/>
    <a:srgbClr val="C5C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9" autoAdjust="0"/>
    <p:restoredTop sz="94670" autoAdjust="0"/>
  </p:normalViewPr>
  <p:slideViewPr>
    <p:cSldViewPr>
      <p:cViewPr varScale="1">
        <p:scale>
          <a:sx n="113" d="100"/>
          <a:sy n="113" d="100"/>
        </p:scale>
        <p:origin x="20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322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D8DAC3-7079-4D7A-BE4A-1EE4DF1F61F7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FF4096-A711-460D-B475-BB9B54D4C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4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19C7715-48F5-42F2-BB7C-CDE73285555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CAA8DF-FCED-494F-BCB4-476C0FE82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5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DD4-7B97-4B54-84D8-12BC86A6979D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03F-B5E9-43CD-B894-45B42BA8BC4E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5F1D-F0B2-4005-9B76-F093AF114691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B049-92EE-491E-8A80-18259AAC3DB2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6876256" y="6356350"/>
            <a:ext cx="2133600" cy="365125"/>
          </a:xfrm>
        </p:spPr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F3F-1718-4721-A25C-1CCE7D1902F5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888F-00B3-4189-A535-2B5524B1F3C7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E35A-2852-4764-95E8-99F673CC1B60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D59-3666-405A-8FA9-B1B74147A237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660-44D1-4F71-90A1-0CF9056868C5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1B38-7FC7-45FB-98DA-1916A7E9BA81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5575-38F4-47CC-8DF7-60EEE7327771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F2D8-B817-4E70-8BFA-F7B53589914A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BAB01B-32D0-411E-B87E-6BD63504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2420888"/>
            <a:ext cx="7956376" cy="396882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3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실전과제</a:t>
            </a:r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567267" y="2404533"/>
            <a:ext cx="8009466" cy="400473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503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3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FE266E5-A4C4-49DE-AE80-8473F47B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44990"/>
              </p:ext>
            </p:extLst>
          </p:nvPr>
        </p:nvGraphicFramePr>
        <p:xfrm>
          <a:off x="683568" y="2492896"/>
          <a:ext cx="3384376" cy="35981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⑤</a:t>
                      </a:r>
                      <a:r>
                        <a:rPr lang="en-US" altLang="ko-KR" sz="1400" dirty="0"/>
                        <a:t>, (2</a:t>
                      </a:r>
                      <a:r>
                        <a:rPr lang="ko-KR" altLang="en-US" sz="1400" dirty="0"/>
                        <a:t>번</a:t>
                      </a:r>
                      <a:r>
                        <a:rPr lang="en-US" altLang="ko-KR" sz="1400" dirty="0"/>
                        <a:t>:∆)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⑤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Literal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Constant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Macro Constant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③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⑥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⑥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27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Overflow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188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sizeof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4241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unsigned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87952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const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0098221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D601C6C-C402-4730-AD72-549A31967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32524"/>
              </p:ext>
            </p:extLst>
          </p:nvPr>
        </p:nvGraphicFramePr>
        <p:xfrm>
          <a:off x="4491777" y="2492896"/>
          <a:ext cx="4077816" cy="35066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9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⑤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/>
                        <a:t>Code</a:t>
                      </a:r>
                      <a:r>
                        <a:rPr lang="ko-KR" altLang="en-US" sz="1400" dirty="0"/>
                        <a:t>의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유지보수가 좋아진다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/>
                        <a:t>Code</a:t>
                      </a:r>
                      <a:r>
                        <a:rPr lang="ko-KR" altLang="en-US" sz="1400" dirty="0"/>
                        <a:t>의 가독성이 좋아진다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②</a:t>
                      </a:r>
                      <a:r>
                        <a:rPr lang="en-US" altLang="ko-KR" sz="1400" dirty="0"/>
                        <a:t>, ④, </a:t>
                      </a:r>
                      <a:r>
                        <a:rPr lang="ko-KR" altLang="en-US" sz="1400" dirty="0"/>
                        <a:t>⑥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②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④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27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①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188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02815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10, 23767, 97, 4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3177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0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3F0A27-E48F-4FFD-8601-D1872C02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360930"/>
            <a:ext cx="8331200" cy="330031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3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20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423332" y="2345267"/>
            <a:ext cx="8297335" cy="331893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4180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275C8B-F346-431E-BDCF-6EEF3E69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79" y="2132857"/>
            <a:ext cx="7234643" cy="435692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3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21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939800" y="2108201"/>
            <a:ext cx="7306733" cy="44111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2924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4733F9-0094-4CEB-9B23-7028E13E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5142"/>
            <a:ext cx="8229600" cy="355413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3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22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440268" y="2353733"/>
            <a:ext cx="8246532" cy="3615267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2884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747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12066</TotalTime>
  <Words>120</Words>
  <Application>Microsoft Office PowerPoint</Application>
  <PresentationFormat>화면 슬라이드 쇼(4:3)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Cambria</vt:lpstr>
      <vt:lpstr>Wingdings</vt:lpstr>
      <vt:lpstr>Wingdings 2</vt:lpstr>
      <vt:lpstr>연꽃 당초 무늬</vt:lpstr>
      <vt:lpstr>Chapter 3 Solution</vt:lpstr>
      <vt:lpstr>Chapter 3 Solution</vt:lpstr>
      <vt:lpstr>Chapter 3 Solution</vt:lpstr>
      <vt:lpstr>Chapter 3 Solution</vt:lpstr>
      <vt:lpstr>Chapter 3 Solution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Kevin</dc:creator>
  <cp:lastModifiedBy>Cho Kyusik</cp:lastModifiedBy>
  <cp:revision>604</cp:revision>
  <cp:lastPrinted>2020-09-13T05:13:45Z</cp:lastPrinted>
  <dcterms:created xsi:type="dcterms:W3CDTF">2020-04-06T08:13:15Z</dcterms:created>
  <dcterms:modified xsi:type="dcterms:W3CDTF">2020-12-07T12:45:17Z</dcterms:modified>
</cp:coreProperties>
</file>