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handoutMasterIdLst>
    <p:handoutMasterId r:id="rId13"/>
  </p:handoutMasterIdLst>
  <p:sldIdLst>
    <p:sldId id="584" r:id="rId2"/>
    <p:sldId id="521" r:id="rId3"/>
    <p:sldId id="575" r:id="rId4"/>
    <p:sldId id="585" r:id="rId5"/>
    <p:sldId id="586" r:id="rId6"/>
    <p:sldId id="587" r:id="rId7"/>
    <p:sldId id="588" r:id="rId8"/>
    <p:sldId id="589" r:id="rId9"/>
    <p:sldId id="590" r:id="rId10"/>
    <p:sldId id="485" r:id="rId11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A20000"/>
    <a:srgbClr val="E2DED0"/>
    <a:srgbClr val="FFFF00"/>
    <a:srgbClr val="545455"/>
    <a:srgbClr val="3E3E3E"/>
    <a:srgbClr val="404243"/>
    <a:srgbClr val="7D7E83"/>
    <a:srgbClr val="FFFFFF"/>
    <a:srgbClr val="C5C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9" autoAdjust="0"/>
    <p:restoredTop sz="94670" autoAdjust="0"/>
  </p:normalViewPr>
  <p:slideViewPr>
    <p:cSldViewPr>
      <p:cViewPr varScale="1">
        <p:scale>
          <a:sx n="70" d="100"/>
          <a:sy n="70" d="100"/>
        </p:scale>
        <p:origin x="19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322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D8DAC3-7079-4D7A-BE4A-1EE4DF1F61F7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FF4096-A711-460D-B475-BB9B54D4C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4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19C7715-48F5-42F2-BB7C-CDE73285555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8CAA8DF-FCED-494F-BCB4-476C0FE82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5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DD4-7B97-4B54-84D8-12BC86A6979D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03F-B5E9-43CD-B894-45B42BA8BC4E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5F1D-F0B2-4005-9B76-F093AF114691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B049-92EE-491E-8A80-18259AAC3DB2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6876256" y="6356350"/>
            <a:ext cx="2133600" cy="365125"/>
          </a:xfrm>
        </p:spPr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F3F-1718-4721-A25C-1CCE7D1902F5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888F-00B3-4189-A535-2B5524B1F3C7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E35A-2852-4764-95E8-99F673CC1B60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CD59-3666-405A-8FA9-B1B74147A237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660-44D1-4F71-90A1-0CF9056868C5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1B38-7FC7-45FB-98DA-1916A7E9BA81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5575-38F4-47CC-8DF7-60EEE7327771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CF2D8-B817-4E70-8BFA-F7B53589914A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7F5CA8-31F2-4CB8-A930-BEF7D321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18360"/>
            <a:ext cx="8496944" cy="297088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4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실전과제</a:t>
            </a:r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18976" y="2573079"/>
            <a:ext cx="8516679" cy="3019647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503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74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4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FE266E5-A4C4-49DE-AE80-8473F47BA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840385"/>
              </p:ext>
            </p:extLst>
          </p:nvPr>
        </p:nvGraphicFramePr>
        <p:xfrm>
          <a:off x="683568" y="2247418"/>
          <a:ext cx="3384376" cy="42991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Num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Sol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①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②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⑤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③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1     102     100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5</a:t>
                      </a:r>
                    </a:p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4</a:t>
                      </a:r>
                    </a:p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2</a:t>
                      </a:r>
                    </a:p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3</a:t>
                      </a:r>
                    </a:p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1</a:t>
                      </a:r>
                    </a:p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0</a:t>
                      </a:r>
                    </a:p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0</a:t>
                      </a:r>
                    </a:p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0</a:t>
                      </a:r>
                    </a:p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32</a:t>
                      </a:r>
                    </a:p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 2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986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⑤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7300017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D601C6C-C402-4730-AD72-549A31967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79538"/>
              </p:ext>
            </p:extLst>
          </p:nvPr>
        </p:nvGraphicFramePr>
        <p:xfrm>
          <a:off x="4572000" y="1431070"/>
          <a:ext cx="4077816" cy="53354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9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Num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Sol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a+b</a:t>
                      </a:r>
                      <a:r>
                        <a:rPr lang="en-US" altLang="ko-KR" sz="1400" dirty="0"/>
                        <a:t>) – c</a:t>
                      </a:r>
                    </a:p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(a + (b*c)) – (d%2)</a:t>
                      </a:r>
                    </a:p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(a&gt;100) || (a&lt;0)</a:t>
                      </a:r>
                    </a:p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(!a) &amp;&amp; (!b)</a:t>
                      </a:r>
                    </a:p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a = (b + (c/d))</a:t>
                      </a:r>
                    </a:p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a = (b = c)</a:t>
                      </a:r>
                    </a:p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a += (b*2)</a:t>
                      </a:r>
                    </a:p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(a=b), c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x=11, y=4, z=14</a:t>
                      </a:r>
                    </a:p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x=6, y=6, z=6</a:t>
                      </a:r>
                    </a:p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x=18, y=5, z=20</a:t>
                      </a:r>
                    </a:p>
                    <a:p>
                      <a:pPr marL="342900" indent="-342900" algn="l" latinLnBrk="1">
                        <a:buAutoNum type="arabicParenBoth"/>
                      </a:pPr>
                      <a:r>
                        <a:rPr lang="en-US" altLang="ko-KR" sz="1400" dirty="0"/>
                        <a:t>x=11, y=5, z=0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②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⑤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③</a:t>
                      </a:r>
                      <a:r>
                        <a:rPr lang="en-US" altLang="ko-KR" sz="1400" dirty="0"/>
                        <a:t>, ⑥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986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③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⑤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27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Unary operator(</a:t>
                      </a:r>
                      <a:r>
                        <a:rPr lang="ko-KR" altLang="en-US" sz="1400" dirty="0"/>
                        <a:t>단항 연산자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188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02815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z = 60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z = 18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3177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0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421836-6B14-42DE-B66D-6EC9AB230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00270"/>
            <a:ext cx="8229600" cy="318897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4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15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467833" y="2392326"/>
            <a:ext cx="8218967" cy="3232298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4180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A400FE-DF71-4A62-B533-FC9D0BA91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6326"/>
            <a:ext cx="8229600" cy="324291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4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16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435935" y="2317898"/>
            <a:ext cx="8272129" cy="329609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2924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3092544-BB2F-497A-9317-6F50941C8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8" y="2420888"/>
            <a:ext cx="8263464" cy="346161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4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17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425302" y="2392326"/>
            <a:ext cx="8304028" cy="3519376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2884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FC7A33-C522-4A51-8649-AE7A8DA1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77644"/>
            <a:ext cx="7200800" cy="449171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4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18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946298" y="2147777"/>
            <a:ext cx="7240772" cy="455073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8878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BE991-3300-4775-AC77-AAAA02B6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6714"/>
            <a:ext cx="8229600" cy="34385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4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19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435935" y="2328531"/>
            <a:ext cx="8272130" cy="3487478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0246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9481753-1E6C-407A-A14A-ED66B476C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0580"/>
            <a:ext cx="8229600" cy="409275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4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20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446567" y="2339163"/>
            <a:ext cx="8250865" cy="4104167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708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5B8FBD-AE8D-40BC-85F2-2CE692C9C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4864"/>
            <a:ext cx="8229600" cy="447152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4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21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446566" y="2169042"/>
            <a:ext cx="8272132" cy="4540101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88759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12234</TotalTime>
  <Words>239</Words>
  <Application>Microsoft Office PowerPoint</Application>
  <PresentationFormat>화면 슬라이드 쇼(4:3)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Cambria</vt:lpstr>
      <vt:lpstr>Wingdings</vt:lpstr>
      <vt:lpstr>Wingdings 2</vt:lpstr>
      <vt:lpstr>연꽃 당초 무늬</vt:lpstr>
      <vt:lpstr>Chapter 4 Solution</vt:lpstr>
      <vt:lpstr>Chapter 4 Solution</vt:lpstr>
      <vt:lpstr>Chapter 4 Solution</vt:lpstr>
      <vt:lpstr>Chapter 4 Solution</vt:lpstr>
      <vt:lpstr>Chapter 4 Solution</vt:lpstr>
      <vt:lpstr>Chapter 4 Solution</vt:lpstr>
      <vt:lpstr>Chapter 4 Solution</vt:lpstr>
      <vt:lpstr>Chapter 4 Solution</vt:lpstr>
      <vt:lpstr>Chapter 4 Solution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Kevin</dc:creator>
  <cp:lastModifiedBy>Cho Kyusik</cp:lastModifiedBy>
  <cp:revision>615</cp:revision>
  <cp:lastPrinted>2020-09-13T05:13:45Z</cp:lastPrinted>
  <dcterms:created xsi:type="dcterms:W3CDTF">2020-04-06T08:13:15Z</dcterms:created>
  <dcterms:modified xsi:type="dcterms:W3CDTF">2020-12-08T13:06:44Z</dcterms:modified>
</cp:coreProperties>
</file>