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584" r:id="rId2"/>
    <p:sldId id="521" r:id="rId3"/>
    <p:sldId id="591" r:id="rId4"/>
    <p:sldId id="575" r:id="rId5"/>
    <p:sldId id="585" r:id="rId6"/>
    <p:sldId id="586" r:id="rId7"/>
    <p:sldId id="587" r:id="rId8"/>
    <p:sldId id="588" r:id="rId9"/>
    <p:sldId id="589" r:id="rId10"/>
    <p:sldId id="590" r:id="rId11"/>
    <p:sldId id="592" r:id="rId12"/>
    <p:sldId id="485" r:id="rId1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20000"/>
    <a:srgbClr val="E2DED0"/>
    <a:srgbClr val="FFFF00"/>
    <a:srgbClr val="545455"/>
    <a:srgbClr val="3E3E3E"/>
    <a:srgbClr val="404243"/>
    <a:srgbClr val="7D7E83"/>
    <a:srgbClr val="FFFFFF"/>
    <a:srgbClr val="C5C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113" d="100"/>
          <a:sy n="113" d="100"/>
        </p:scale>
        <p:origin x="20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19D7BB-081F-4C8C-BFDD-9451861E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59826"/>
            <a:ext cx="6480720" cy="448154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</a:t>
            </a:r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307805" y="2243471"/>
            <a:ext cx="6496493" cy="448693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03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4229521-CFE0-4E63-93FB-FCA5AB1B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347" y="2117525"/>
            <a:ext cx="4619320" cy="38696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8AA552-8CCE-48BD-A792-9CBDC6A5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73" y="2151394"/>
            <a:ext cx="4193370" cy="424898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21 (1/2)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48856" y="2115880"/>
            <a:ext cx="4167963" cy="429555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8775B3-5762-4DBD-9360-22B6D4DCBFAB}"/>
              </a:ext>
            </a:extLst>
          </p:cNvPr>
          <p:cNvSpPr/>
          <p:nvPr/>
        </p:nvSpPr>
        <p:spPr>
          <a:xfrm>
            <a:off x="4316819" y="2115880"/>
            <a:ext cx="4688958" cy="389151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8875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6C62D7E-86B0-48C1-AA7E-8ED0E8B3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6" y="2388182"/>
            <a:ext cx="4769486" cy="26844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43BA604-3FFA-447A-AE1B-EA20E1B7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484" y="1585730"/>
            <a:ext cx="3124950" cy="475252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21 (2/2)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563526" y="2392327"/>
            <a:ext cx="4827181" cy="271130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365D2C-92AB-4847-B46A-23B0FAC5B815}"/>
              </a:ext>
            </a:extLst>
          </p:cNvPr>
          <p:cNvSpPr/>
          <p:nvPr/>
        </p:nvSpPr>
        <p:spPr>
          <a:xfrm>
            <a:off x="5571459" y="1573620"/>
            <a:ext cx="3125973" cy="476338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7667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E266E5-A4C4-49DE-AE80-8473F47B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69099"/>
              </p:ext>
            </p:extLst>
          </p:nvPr>
        </p:nvGraphicFramePr>
        <p:xfrm>
          <a:off x="683568" y="2426214"/>
          <a:ext cx="3384376" cy="30190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default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for(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=0;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&lt;=10;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++) {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      n *= 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      m += n;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300017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D601C6C-C402-4730-AD72-549A3196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86902"/>
              </p:ext>
            </p:extLst>
          </p:nvPr>
        </p:nvGraphicFramePr>
        <p:xfrm>
          <a:off x="4568991" y="2426214"/>
          <a:ext cx="4077816" cy="29885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9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break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 = 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27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 = 20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18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 = 18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0281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177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8E09E3-178C-4B46-9CD6-A308846C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3" y="2201518"/>
            <a:ext cx="8208334" cy="432382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14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89098" y="2190307"/>
            <a:ext cx="8229600" cy="438061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64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ACE4BF-3555-4907-BAC5-CE3A7278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00" y="2204864"/>
            <a:ext cx="6807800" cy="433924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15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169581" y="2169041"/>
            <a:ext cx="6826103" cy="436998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4180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4077F7-281C-405A-B549-A2317E08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44" y="1600201"/>
            <a:ext cx="5297084" cy="510385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16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253563" y="1594884"/>
            <a:ext cx="5348177" cy="514615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92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A50563-F907-448A-80B0-B67211FD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93" y="2162418"/>
            <a:ext cx="3998006" cy="4567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75F986-097C-4137-90EA-9C2A5F89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42" y="2276872"/>
            <a:ext cx="4220130" cy="2514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EECB63-D93E-4B3F-8E8E-95749603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74" y="4941168"/>
            <a:ext cx="4212498" cy="96520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17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50874" y="2126512"/>
            <a:ext cx="4061638" cy="462516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50CF3C-3AA5-42A1-AF56-58CD87BB1884}"/>
              </a:ext>
            </a:extLst>
          </p:cNvPr>
          <p:cNvSpPr/>
          <p:nvPr/>
        </p:nvSpPr>
        <p:spPr>
          <a:xfrm>
            <a:off x="4572000" y="2275367"/>
            <a:ext cx="4253023" cy="253054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969245-1179-4B03-BC88-D32C5C3979DC}"/>
              </a:ext>
            </a:extLst>
          </p:cNvPr>
          <p:cNvSpPr/>
          <p:nvPr/>
        </p:nvSpPr>
        <p:spPr>
          <a:xfrm>
            <a:off x="4561367" y="4944140"/>
            <a:ext cx="4274289" cy="95693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2884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C0140B-9FBA-4712-A4F8-36AF3B52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64" y="2194074"/>
            <a:ext cx="5760640" cy="456107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18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658678" y="2179673"/>
            <a:ext cx="5826643" cy="458263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8878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D5DC07-2D32-436B-A94D-49472732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71946"/>
            <a:ext cx="5328592" cy="422540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19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892595" y="2360427"/>
            <a:ext cx="5369442" cy="4263657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0246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CCCA93-537F-4EB3-81A0-61F6A66D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177035"/>
            <a:ext cx="4464496" cy="449325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2339752" y="2132858"/>
            <a:ext cx="4464496" cy="451677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708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12434</TotalTime>
  <Words>149</Words>
  <Application>Microsoft Office PowerPoint</Application>
  <PresentationFormat>화면 슬라이드 쇼(4:3)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Cambria</vt:lpstr>
      <vt:lpstr>Wingdings</vt:lpstr>
      <vt:lpstr>Wingdings 2</vt:lpstr>
      <vt:lpstr>연꽃 당초 무늬</vt:lpstr>
      <vt:lpstr>Chapter 5 Solution</vt:lpstr>
      <vt:lpstr>Chapter 5 Solution</vt:lpstr>
      <vt:lpstr>Chapter 5 Solution</vt:lpstr>
      <vt:lpstr>Chapter 5 Solution</vt:lpstr>
      <vt:lpstr>Chapter 5 Solution</vt:lpstr>
      <vt:lpstr>Chapter 5 Solution</vt:lpstr>
      <vt:lpstr>Chapter 5 Solution</vt:lpstr>
      <vt:lpstr>Chapter 5 Solution</vt:lpstr>
      <vt:lpstr>Chapter 5 Solution</vt:lpstr>
      <vt:lpstr>Chapter 5 Solution</vt:lpstr>
      <vt:lpstr>Chapter 5 Solution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631</cp:revision>
  <cp:lastPrinted>2020-09-13T05:13:45Z</cp:lastPrinted>
  <dcterms:created xsi:type="dcterms:W3CDTF">2020-04-06T08:13:15Z</dcterms:created>
  <dcterms:modified xsi:type="dcterms:W3CDTF">2021-01-03T04:56:09Z</dcterms:modified>
</cp:coreProperties>
</file>