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handoutMasterIdLst>
    <p:handoutMasterId r:id="rId18"/>
  </p:handoutMasterIdLst>
  <p:sldIdLst>
    <p:sldId id="584" r:id="rId2"/>
    <p:sldId id="595" r:id="rId3"/>
    <p:sldId id="521" r:id="rId4"/>
    <p:sldId id="593" r:id="rId5"/>
    <p:sldId id="575" r:id="rId6"/>
    <p:sldId id="585" r:id="rId7"/>
    <p:sldId id="586" r:id="rId8"/>
    <p:sldId id="604" r:id="rId9"/>
    <p:sldId id="587" r:id="rId10"/>
    <p:sldId id="588" r:id="rId11"/>
    <p:sldId id="605" r:id="rId12"/>
    <p:sldId id="589" r:id="rId13"/>
    <p:sldId id="602" r:id="rId14"/>
    <p:sldId id="603" r:id="rId15"/>
    <p:sldId id="485" r:id="rId16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A20000"/>
    <a:srgbClr val="E2DED0"/>
    <a:srgbClr val="FFFF00"/>
    <a:srgbClr val="545455"/>
    <a:srgbClr val="3E3E3E"/>
    <a:srgbClr val="404243"/>
    <a:srgbClr val="7D7E83"/>
    <a:srgbClr val="FFFFFF"/>
    <a:srgbClr val="C5C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670" autoAdjust="0"/>
  </p:normalViewPr>
  <p:slideViewPr>
    <p:cSldViewPr>
      <p:cViewPr varScale="1">
        <p:scale>
          <a:sx n="90" d="100"/>
          <a:sy n="90" d="100"/>
        </p:scale>
        <p:origin x="18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D8DAC3-7079-4D7A-BE4A-1EE4DF1F61F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FF4096-A711-460D-B475-BB9B54D4C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9C7715-48F5-42F2-BB7C-CDE7328555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CAA8DF-FCED-494F-BCB4-476C0FE82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DD4-7B97-4B54-84D8-12BC86A6979D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03F-B5E9-43CD-B894-45B42BA8BC4E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5F1D-F0B2-4005-9B76-F093AF114691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B049-92EE-491E-8A80-18259AAC3DB2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876256" y="6356350"/>
            <a:ext cx="2133600" cy="365125"/>
          </a:xfrm>
        </p:spPr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F3F-1718-4721-A25C-1CCE7D1902F5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888F-00B3-4189-A535-2B5524B1F3C7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E35A-2852-4764-95E8-99F673CC1B60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D59-3666-405A-8FA9-B1B74147A237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660-44D1-4F71-90A1-0CF9056868C5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B38-7FC7-45FB-98DA-1916A7E9BA81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575-38F4-47CC-8DF7-60EEE7327771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F2D8-B817-4E70-8BFA-F7B53589914A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02705F-BB79-43E1-BEBB-778BAF9F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546214"/>
            <a:ext cx="4490280" cy="504055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 </a:t>
            </a:r>
            <a:r>
              <a:rPr lang="en-US" altLang="ko-KR" sz="2800" dirty="0"/>
              <a:t>(1/2)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785191" y="1499192"/>
            <a:ext cx="4497572" cy="511425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503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1A9230-4BAC-45A8-AF8E-026A3FA1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54" y="2225973"/>
            <a:ext cx="4756492" cy="446449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19 (1/2)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2169043" y="2169047"/>
            <a:ext cx="4805916" cy="449757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0246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7FC9E7-86CD-43B8-A72D-2B7182BB3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41" y="2186962"/>
            <a:ext cx="5951118" cy="44477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19 (2/2)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573619" y="2158408"/>
            <a:ext cx="5975497" cy="455073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4089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D9FC9A-B029-4F11-8762-6ABB31DF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549515"/>
            <a:ext cx="5198174" cy="493464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040911" y="1531089"/>
            <a:ext cx="5252483" cy="494414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708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1B907B-65AE-4E67-A981-BF6CF5EE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25" y="2172572"/>
            <a:ext cx="5099750" cy="456879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21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988288" y="2137144"/>
            <a:ext cx="5167424" cy="458263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0627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01F1FE-F717-449A-B7DA-8E1FC3D9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56" y="2315420"/>
            <a:ext cx="5131088" cy="435308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22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977656" y="2286000"/>
            <a:ext cx="5178057" cy="440187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488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4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AC18A-2635-45F7-97BA-1EE20821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8" y="2362666"/>
            <a:ext cx="6677025" cy="42862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 </a:t>
            </a:r>
            <a:r>
              <a:rPr lang="en-US" altLang="ko-KR" sz="2800" dirty="0"/>
              <a:t>(2/2)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190847" y="2339163"/>
            <a:ext cx="6741041" cy="429555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6560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E266E5-A4C4-49DE-AE80-8473F47B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55434"/>
              </p:ext>
            </p:extLst>
          </p:nvPr>
        </p:nvGraphicFramePr>
        <p:xfrm>
          <a:off x="407128" y="2426214"/>
          <a:ext cx="3240360" cy="32933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8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3000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0624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29802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2121310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D601C6C-C402-4730-AD72-549A3196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22190"/>
              </p:ext>
            </p:extLst>
          </p:nvPr>
        </p:nvGraphicFramePr>
        <p:xfrm>
          <a:off x="3995936" y="2426214"/>
          <a:ext cx="4650871" cy="24094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3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1      0     0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2"/>
                        <a:tabLst/>
                        <a:defRPr/>
                      </a:pPr>
                      <a:r>
                        <a:rPr lang="en-US" altLang="ko-KR" sz="1400" dirty="0"/>
                        <a:t>3     0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4      5     6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puts </a:t>
                      </a:r>
                      <a:r>
                        <a:rPr lang="ko-KR" altLang="en-US" sz="1400" dirty="0"/>
                        <a:t>함수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0C34E1-AF4C-47F6-A42B-624AE976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15" y="1464085"/>
            <a:ext cx="4896542" cy="524826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14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083442" y="1435395"/>
            <a:ext cx="4944139" cy="528438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67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AE7DF2-CDED-4456-9D71-E6C08665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92" y="1535012"/>
            <a:ext cx="4545060" cy="497211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15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413051" y="1499191"/>
            <a:ext cx="4553101" cy="500793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180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74EF98-A328-4824-A9A2-45114759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49" y="2184334"/>
            <a:ext cx="6048670" cy="441991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16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509823" y="2158410"/>
            <a:ext cx="6103089" cy="4476306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2924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93116A-AE97-4433-87F1-A9B4B143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93" y="1628800"/>
            <a:ext cx="4383680" cy="504734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17 (1/2)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965949" y="1594884"/>
            <a:ext cx="4380613" cy="510362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2884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00C6F1-1EF8-4B04-B339-22EB3E315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2211841"/>
            <a:ext cx="7200798" cy="425691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17 (2/2)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946298" y="2190306"/>
            <a:ext cx="7240772" cy="427428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966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03EBC3-D976-4982-9567-1E789529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14" y="1600200"/>
            <a:ext cx="5103428" cy="504734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7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18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296093" y="1573619"/>
            <a:ext cx="5188688" cy="508236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8878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12849</TotalTime>
  <Words>159</Words>
  <Application>Microsoft Office PowerPoint</Application>
  <PresentationFormat>화면 슬라이드 쇼(4:3)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Cambria</vt:lpstr>
      <vt:lpstr>Wingdings</vt:lpstr>
      <vt:lpstr>Wingdings 2</vt:lpstr>
      <vt:lpstr>연꽃 당초 무늬</vt:lpstr>
      <vt:lpstr>Chapter 7 Solution</vt:lpstr>
      <vt:lpstr>Chapter 7 Solution</vt:lpstr>
      <vt:lpstr>Chapter 7 Solution</vt:lpstr>
      <vt:lpstr>Chapter 7 Solution</vt:lpstr>
      <vt:lpstr>Chapter 7 Solution</vt:lpstr>
      <vt:lpstr>Chapter 7 Solution</vt:lpstr>
      <vt:lpstr>Chapter 7 Solution</vt:lpstr>
      <vt:lpstr>Chapter 7 Solution</vt:lpstr>
      <vt:lpstr>Chapter 7 Solution</vt:lpstr>
      <vt:lpstr>Chapter 7 Solution</vt:lpstr>
      <vt:lpstr>Chapter 7 Solution</vt:lpstr>
      <vt:lpstr>Chapter 7 Solution</vt:lpstr>
      <vt:lpstr>Chapter 7 Solution</vt:lpstr>
      <vt:lpstr>Chapter 7 Solution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Cho Kyusik</cp:lastModifiedBy>
  <cp:revision>670</cp:revision>
  <cp:lastPrinted>2020-09-13T05:13:45Z</cp:lastPrinted>
  <dcterms:created xsi:type="dcterms:W3CDTF">2020-04-06T08:13:15Z</dcterms:created>
  <dcterms:modified xsi:type="dcterms:W3CDTF">2020-12-11T19:48:51Z</dcterms:modified>
</cp:coreProperties>
</file>