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1"/>
  </p:notesMasterIdLst>
  <p:handoutMasterIdLst>
    <p:handoutMasterId r:id="rId12"/>
  </p:handoutMasterIdLst>
  <p:sldIdLst>
    <p:sldId id="584" r:id="rId2"/>
    <p:sldId id="521" r:id="rId3"/>
    <p:sldId id="587" r:id="rId4"/>
    <p:sldId id="588" r:id="rId5"/>
    <p:sldId id="589" r:id="rId6"/>
    <p:sldId id="602" r:id="rId7"/>
    <p:sldId id="603" r:id="rId8"/>
    <p:sldId id="606" r:id="rId9"/>
    <p:sldId id="485" r:id="rId10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A20000"/>
    <a:srgbClr val="E2DED0"/>
    <a:srgbClr val="FFFF00"/>
    <a:srgbClr val="545455"/>
    <a:srgbClr val="3E3E3E"/>
    <a:srgbClr val="404243"/>
    <a:srgbClr val="7D7E83"/>
    <a:srgbClr val="FFFFFF"/>
    <a:srgbClr val="C5C9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89" autoAdjust="0"/>
    <p:restoredTop sz="94670" autoAdjust="0"/>
  </p:normalViewPr>
  <p:slideViewPr>
    <p:cSldViewPr>
      <p:cViewPr varScale="1">
        <p:scale>
          <a:sx n="90" d="100"/>
          <a:sy n="90" d="100"/>
        </p:scale>
        <p:origin x="181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3228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4D8DAC3-7079-4D7A-BE4A-1EE4DF1F61F7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1FF4096-A711-460D-B475-BB9B54D4C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544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19C7715-48F5-42F2-BB7C-CDE732855554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8CAA8DF-FCED-494F-BCB4-476C0FE82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555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 noEditPoints="1"/>
          </p:cNvSpPr>
          <p:nvPr/>
        </p:nvSpPr>
        <p:spPr bwMode="blackGray">
          <a:xfrm>
            <a:off x="6820592" y="428628"/>
            <a:ext cx="2323440" cy="6000768"/>
          </a:xfrm>
          <a:custGeom>
            <a:avLst/>
            <a:gdLst/>
            <a:ahLst/>
            <a:cxnLst>
              <a:cxn ang="0">
                <a:pos x="487" y="2402"/>
              </a:cxn>
              <a:cxn ang="0">
                <a:pos x="608" y="2460"/>
              </a:cxn>
              <a:cxn ang="0">
                <a:pos x="610" y="2554"/>
              </a:cxn>
              <a:cxn ang="0">
                <a:pos x="893" y="2559"/>
              </a:cxn>
              <a:cxn ang="0">
                <a:pos x="772" y="2424"/>
              </a:cxn>
              <a:cxn ang="0">
                <a:pos x="334" y="2346"/>
              </a:cxn>
              <a:cxn ang="0">
                <a:pos x="447" y="2270"/>
              </a:cxn>
              <a:cxn ang="0">
                <a:pos x="696" y="2192"/>
              </a:cxn>
              <a:cxn ang="0">
                <a:pos x="801" y="2254"/>
              </a:cxn>
              <a:cxn ang="0">
                <a:pos x="914" y="2229"/>
              </a:cxn>
              <a:cxn ang="0">
                <a:pos x="996" y="2221"/>
              </a:cxn>
              <a:cxn ang="0">
                <a:pos x="833" y="2000"/>
              </a:cxn>
              <a:cxn ang="0">
                <a:pos x="891" y="2021"/>
              </a:cxn>
              <a:cxn ang="0">
                <a:pos x="603" y="1981"/>
              </a:cxn>
              <a:cxn ang="0">
                <a:pos x="334" y="2185"/>
              </a:cxn>
              <a:cxn ang="0">
                <a:pos x="415" y="2205"/>
              </a:cxn>
              <a:cxn ang="0">
                <a:pos x="568" y="2097"/>
              </a:cxn>
              <a:cxn ang="0">
                <a:pos x="923" y="1962"/>
              </a:cxn>
              <a:cxn ang="0">
                <a:pos x="707" y="1856"/>
              </a:cxn>
              <a:cxn ang="0">
                <a:pos x="783" y="1877"/>
              </a:cxn>
              <a:cxn ang="0">
                <a:pos x="1024" y="1938"/>
              </a:cxn>
              <a:cxn ang="0">
                <a:pos x="714" y="1767"/>
              </a:cxn>
              <a:cxn ang="0">
                <a:pos x="773" y="1779"/>
              </a:cxn>
              <a:cxn ang="0">
                <a:pos x="321" y="1789"/>
              </a:cxn>
              <a:cxn ang="0">
                <a:pos x="478" y="1916"/>
              </a:cxn>
              <a:cxn ang="0">
                <a:pos x="561" y="1954"/>
              </a:cxn>
              <a:cxn ang="0">
                <a:pos x="429" y="1744"/>
              </a:cxn>
              <a:cxn ang="0">
                <a:pos x="618" y="1731"/>
              </a:cxn>
              <a:cxn ang="0">
                <a:pos x="964" y="1657"/>
              </a:cxn>
              <a:cxn ang="0">
                <a:pos x="499" y="1689"/>
              </a:cxn>
              <a:cxn ang="0">
                <a:pos x="696" y="1680"/>
              </a:cxn>
              <a:cxn ang="0">
                <a:pos x="886" y="1764"/>
              </a:cxn>
              <a:cxn ang="0">
                <a:pos x="363" y="1496"/>
              </a:cxn>
              <a:cxn ang="0">
                <a:pos x="808" y="1481"/>
              </a:cxn>
              <a:cxn ang="0">
                <a:pos x="681" y="1492"/>
              </a:cxn>
              <a:cxn ang="0">
                <a:pos x="956" y="1592"/>
              </a:cxn>
              <a:cxn ang="0">
                <a:pos x="781" y="1312"/>
              </a:cxn>
              <a:cxn ang="0">
                <a:pos x="247" y="1405"/>
              </a:cxn>
              <a:cxn ang="0">
                <a:pos x="959" y="1228"/>
              </a:cxn>
              <a:cxn ang="0">
                <a:pos x="969" y="1142"/>
              </a:cxn>
              <a:cxn ang="0">
                <a:pos x="313" y="1025"/>
              </a:cxn>
              <a:cxn ang="0">
                <a:pos x="305" y="1085"/>
              </a:cxn>
              <a:cxn ang="0">
                <a:pos x="952" y="970"/>
              </a:cxn>
              <a:cxn ang="0">
                <a:pos x="915" y="820"/>
              </a:cxn>
              <a:cxn ang="0">
                <a:pos x="1029" y="881"/>
              </a:cxn>
              <a:cxn ang="0">
                <a:pos x="572" y="977"/>
              </a:cxn>
              <a:cxn ang="0">
                <a:pos x="643" y="757"/>
              </a:cxn>
              <a:cxn ang="0">
                <a:pos x="849" y="1016"/>
              </a:cxn>
              <a:cxn ang="0">
                <a:pos x="825" y="559"/>
              </a:cxn>
              <a:cxn ang="0">
                <a:pos x="1014" y="978"/>
              </a:cxn>
              <a:cxn ang="0">
                <a:pos x="985" y="1730"/>
              </a:cxn>
              <a:cxn ang="0">
                <a:pos x="1046" y="2030"/>
              </a:cxn>
              <a:cxn ang="0">
                <a:pos x="982" y="2783"/>
              </a:cxn>
              <a:cxn ang="0">
                <a:pos x="153" y="2108"/>
              </a:cxn>
              <a:cxn ang="0">
                <a:pos x="137" y="1741"/>
              </a:cxn>
              <a:cxn ang="0">
                <a:pos x="8" y="1398"/>
              </a:cxn>
              <a:cxn ang="0">
                <a:pos x="115" y="1367"/>
              </a:cxn>
              <a:cxn ang="0">
                <a:pos x="174" y="1117"/>
              </a:cxn>
              <a:cxn ang="0">
                <a:pos x="265" y="852"/>
              </a:cxn>
              <a:cxn ang="0">
                <a:pos x="648" y="458"/>
              </a:cxn>
              <a:cxn ang="0">
                <a:pos x="815" y="441"/>
              </a:cxn>
            </a:cxnLst>
            <a:rect l="0" t="0" r="0" b="0"/>
            <a:pathLst>
              <a:path w="1052" h="2787">
                <a:moveTo>
                  <a:pt x="957" y="2608"/>
                </a:moveTo>
                <a:lnTo>
                  <a:pt x="945" y="2627"/>
                </a:lnTo>
                <a:lnTo>
                  <a:pt x="934" y="2646"/>
                </a:lnTo>
                <a:lnTo>
                  <a:pt x="922" y="2665"/>
                </a:lnTo>
                <a:lnTo>
                  <a:pt x="907" y="2684"/>
                </a:lnTo>
                <a:lnTo>
                  <a:pt x="910" y="2684"/>
                </a:lnTo>
                <a:lnTo>
                  <a:pt x="916" y="2685"/>
                </a:lnTo>
                <a:lnTo>
                  <a:pt x="926" y="2686"/>
                </a:lnTo>
                <a:lnTo>
                  <a:pt x="938" y="2688"/>
                </a:lnTo>
                <a:lnTo>
                  <a:pt x="952" y="2690"/>
                </a:lnTo>
                <a:lnTo>
                  <a:pt x="966" y="2693"/>
                </a:lnTo>
                <a:lnTo>
                  <a:pt x="979" y="2696"/>
                </a:lnTo>
                <a:lnTo>
                  <a:pt x="990" y="2699"/>
                </a:lnTo>
                <a:lnTo>
                  <a:pt x="989" y="2696"/>
                </a:lnTo>
                <a:lnTo>
                  <a:pt x="987" y="2691"/>
                </a:lnTo>
                <a:lnTo>
                  <a:pt x="983" y="2681"/>
                </a:lnTo>
                <a:lnTo>
                  <a:pt x="980" y="2670"/>
                </a:lnTo>
                <a:lnTo>
                  <a:pt x="975" y="2658"/>
                </a:lnTo>
                <a:lnTo>
                  <a:pt x="970" y="2644"/>
                </a:lnTo>
                <a:lnTo>
                  <a:pt x="965" y="2630"/>
                </a:lnTo>
                <a:lnTo>
                  <a:pt x="957" y="2608"/>
                </a:lnTo>
                <a:close/>
                <a:moveTo>
                  <a:pt x="454" y="2402"/>
                </a:moveTo>
                <a:lnTo>
                  <a:pt x="421" y="2410"/>
                </a:lnTo>
                <a:lnTo>
                  <a:pt x="470" y="2463"/>
                </a:lnTo>
                <a:lnTo>
                  <a:pt x="478" y="2463"/>
                </a:lnTo>
                <a:lnTo>
                  <a:pt x="487" y="2402"/>
                </a:lnTo>
                <a:lnTo>
                  <a:pt x="454" y="2402"/>
                </a:lnTo>
                <a:close/>
                <a:moveTo>
                  <a:pt x="758" y="2306"/>
                </a:moveTo>
                <a:lnTo>
                  <a:pt x="731" y="2308"/>
                </a:lnTo>
                <a:lnTo>
                  <a:pt x="706" y="2312"/>
                </a:lnTo>
                <a:lnTo>
                  <a:pt x="680" y="2317"/>
                </a:lnTo>
                <a:lnTo>
                  <a:pt x="654" y="2324"/>
                </a:lnTo>
                <a:lnTo>
                  <a:pt x="630" y="2334"/>
                </a:lnTo>
                <a:lnTo>
                  <a:pt x="608" y="2344"/>
                </a:lnTo>
                <a:lnTo>
                  <a:pt x="588" y="2355"/>
                </a:lnTo>
                <a:lnTo>
                  <a:pt x="570" y="2367"/>
                </a:lnTo>
                <a:lnTo>
                  <a:pt x="555" y="2382"/>
                </a:lnTo>
                <a:lnTo>
                  <a:pt x="543" y="2396"/>
                </a:lnTo>
                <a:lnTo>
                  <a:pt x="535" y="2412"/>
                </a:lnTo>
                <a:lnTo>
                  <a:pt x="531" y="2428"/>
                </a:lnTo>
                <a:lnTo>
                  <a:pt x="531" y="2445"/>
                </a:lnTo>
                <a:lnTo>
                  <a:pt x="536" y="2463"/>
                </a:lnTo>
                <a:lnTo>
                  <a:pt x="545" y="2477"/>
                </a:lnTo>
                <a:lnTo>
                  <a:pt x="555" y="2487"/>
                </a:lnTo>
                <a:lnTo>
                  <a:pt x="567" y="2493"/>
                </a:lnTo>
                <a:lnTo>
                  <a:pt x="580" y="2497"/>
                </a:lnTo>
                <a:lnTo>
                  <a:pt x="592" y="2496"/>
                </a:lnTo>
                <a:lnTo>
                  <a:pt x="604" y="2493"/>
                </a:lnTo>
                <a:lnTo>
                  <a:pt x="614" y="2486"/>
                </a:lnTo>
                <a:lnTo>
                  <a:pt x="622" y="2476"/>
                </a:lnTo>
                <a:lnTo>
                  <a:pt x="627" y="2463"/>
                </a:lnTo>
                <a:lnTo>
                  <a:pt x="608" y="2460"/>
                </a:lnTo>
                <a:lnTo>
                  <a:pt x="596" y="2458"/>
                </a:lnTo>
                <a:lnTo>
                  <a:pt x="586" y="2454"/>
                </a:lnTo>
                <a:lnTo>
                  <a:pt x="580" y="2448"/>
                </a:lnTo>
                <a:lnTo>
                  <a:pt x="577" y="2439"/>
                </a:lnTo>
                <a:lnTo>
                  <a:pt x="578" y="2427"/>
                </a:lnTo>
                <a:lnTo>
                  <a:pt x="584" y="2416"/>
                </a:lnTo>
                <a:lnTo>
                  <a:pt x="592" y="2405"/>
                </a:lnTo>
                <a:lnTo>
                  <a:pt x="603" y="2397"/>
                </a:lnTo>
                <a:lnTo>
                  <a:pt x="615" y="2391"/>
                </a:lnTo>
                <a:lnTo>
                  <a:pt x="629" y="2387"/>
                </a:lnTo>
                <a:lnTo>
                  <a:pt x="642" y="2386"/>
                </a:lnTo>
                <a:lnTo>
                  <a:pt x="656" y="2388"/>
                </a:lnTo>
                <a:lnTo>
                  <a:pt x="670" y="2394"/>
                </a:lnTo>
                <a:lnTo>
                  <a:pt x="682" y="2404"/>
                </a:lnTo>
                <a:lnTo>
                  <a:pt x="693" y="2417"/>
                </a:lnTo>
                <a:lnTo>
                  <a:pt x="696" y="2425"/>
                </a:lnTo>
                <a:lnTo>
                  <a:pt x="698" y="2435"/>
                </a:lnTo>
                <a:lnTo>
                  <a:pt x="698" y="2447"/>
                </a:lnTo>
                <a:lnTo>
                  <a:pt x="696" y="2460"/>
                </a:lnTo>
                <a:lnTo>
                  <a:pt x="693" y="2474"/>
                </a:lnTo>
                <a:lnTo>
                  <a:pt x="686" y="2489"/>
                </a:lnTo>
                <a:lnTo>
                  <a:pt x="677" y="2504"/>
                </a:lnTo>
                <a:lnTo>
                  <a:pt x="666" y="2518"/>
                </a:lnTo>
                <a:lnTo>
                  <a:pt x="651" y="2531"/>
                </a:lnTo>
                <a:lnTo>
                  <a:pt x="632" y="2544"/>
                </a:lnTo>
                <a:lnTo>
                  <a:pt x="610" y="2554"/>
                </a:lnTo>
                <a:lnTo>
                  <a:pt x="631" y="2570"/>
                </a:lnTo>
                <a:lnTo>
                  <a:pt x="653" y="2584"/>
                </a:lnTo>
                <a:lnTo>
                  <a:pt x="677" y="2597"/>
                </a:lnTo>
                <a:lnTo>
                  <a:pt x="700" y="2610"/>
                </a:lnTo>
                <a:lnTo>
                  <a:pt x="724" y="2622"/>
                </a:lnTo>
                <a:lnTo>
                  <a:pt x="747" y="2632"/>
                </a:lnTo>
                <a:lnTo>
                  <a:pt x="769" y="2642"/>
                </a:lnTo>
                <a:lnTo>
                  <a:pt x="790" y="2650"/>
                </a:lnTo>
                <a:lnTo>
                  <a:pt x="808" y="2658"/>
                </a:lnTo>
                <a:lnTo>
                  <a:pt x="838" y="2667"/>
                </a:lnTo>
                <a:lnTo>
                  <a:pt x="849" y="2669"/>
                </a:lnTo>
                <a:lnTo>
                  <a:pt x="855" y="2669"/>
                </a:lnTo>
                <a:lnTo>
                  <a:pt x="858" y="2669"/>
                </a:lnTo>
                <a:lnTo>
                  <a:pt x="860" y="2660"/>
                </a:lnTo>
                <a:lnTo>
                  <a:pt x="862" y="2650"/>
                </a:lnTo>
                <a:lnTo>
                  <a:pt x="867" y="2637"/>
                </a:lnTo>
                <a:lnTo>
                  <a:pt x="872" y="2625"/>
                </a:lnTo>
                <a:lnTo>
                  <a:pt x="878" y="2610"/>
                </a:lnTo>
                <a:lnTo>
                  <a:pt x="884" y="2597"/>
                </a:lnTo>
                <a:lnTo>
                  <a:pt x="890" y="2584"/>
                </a:lnTo>
                <a:lnTo>
                  <a:pt x="895" y="2572"/>
                </a:lnTo>
                <a:lnTo>
                  <a:pt x="900" y="2561"/>
                </a:lnTo>
                <a:lnTo>
                  <a:pt x="904" y="2553"/>
                </a:lnTo>
                <a:lnTo>
                  <a:pt x="906" y="2548"/>
                </a:lnTo>
                <a:lnTo>
                  <a:pt x="907" y="2547"/>
                </a:lnTo>
                <a:lnTo>
                  <a:pt x="893" y="2559"/>
                </a:lnTo>
                <a:lnTo>
                  <a:pt x="880" y="2568"/>
                </a:lnTo>
                <a:lnTo>
                  <a:pt x="864" y="2572"/>
                </a:lnTo>
                <a:lnTo>
                  <a:pt x="848" y="2574"/>
                </a:lnTo>
                <a:lnTo>
                  <a:pt x="829" y="2573"/>
                </a:lnTo>
                <a:lnTo>
                  <a:pt x="810" y="2571"/>
                </a:lnTo>
                <a:lnTo>
                  <a:pt x="790" y="2570"/>
                </a:lnTo>
                <a:lnTo>
                  <a:pt x="767" y="2570"/>
                </a:lnTo>
                <a:lnTo>
                  <a:pt x="769" y="2567"/>
                </a:lnTo>
                <a:lnTo>
                  <a:pt x="774" y="2561"/>
                </a:lnTo>
                <a:lnTo>
                  <a:pt x="783" y="2554"/>
                </a:lnTo>
                <a:lnTo>
                  <a:pt x="792" y="2545"/>
                </a:lnTo>
                <a:lnTo>
                  <a:pt x="804" y="2535"/>
                </a:lnTo>
                <a:lnTo>
                  <a:pt x="816" y="2524"/>
                </a:lnTo>
                <a:lnTo>
                  <a:pt x="829" y="2513"/>
                </a:lnTo>
                <a:lnTo>
                  <a:pt x="842" y="2501"/>
                </a:lnTo>
                <a:lnTo>
                  <a:pt x="856" y="2490"/>
                </a:lnTo>
                <a:lnTo>
                  <a:pt x="880" y="2470"/>
                </a:lnTo>
                <a:lnTo>
                  <a:pt x="889" y="2462"/>
                </a:lnTo>
                <a:lnTo>
                  <a:pt x="896" y="2455"/>
                </a:lnTo>
                <a:lnTo>
                  <a:pt x="901" y="2452"/>
                </a:lnTo>
                <a:lnTo>
                  <a:pt x="903" y="2450"/>
                </a:lnTo>
                <a:lnTo>
                  <a:pt x="876" y="2452"/>
                </a:lnTo>
                <a:lnTo>
                  <a:pt x="853" y="2451"/>
                </a:lnTo>
                <a:lnTo>
                  <a:pt x="833" y="2450"/>
                </a:lnTo>
                <a:lnTo>
                  <a:pt x="767" y="2440"/>
                </a:lnTo>
                <a:lnTo>
                  <a:pt x="772" y="2424"/>
                </a:lnTo>
                <a:lnTo>
                  <a:pt x="781" y="2409"/>
                </a:lnTo>
                <a:lnTo>
                  <a:pt x="794" y="2397"/>
                </a:lnTo>
                <a:lnTo>
                  <a:pt x="809" y="2386"/>
                </a:lnTo>
                <a:lnTo>
                  <a:pt x="827" y="2377"/>
                </a:lnTo>
                <a:lnTo>
                  <a:pt x="846" y="2372"/>
                </a:lnTo>
                <a:lnTo>
                  <a:pt x="864" y="2367"/>
                </a:lnTo>
                <a:lnTo>
                  <a:pt x="882" y="2366"/>
                </a:lnTo>
                <a:lnTo>
                  <a:pt x="900" y="2367"/>
                </a:lnTo>
                <a:lnTo>
                  <a:pt x="915" y="2372"/>
                </a:lnTo>
                <a:lnTo>
                  <a:pt x="904" y="2355"/>
                </a:lnTo>
                <a:lnTo>
                  <a:pt x="891" y="2340"/>
                </a:lnTo>
                <a:lnTo>
                  <a:pt x="873" y="2328"/>
                </a:lnTo>
                <a:lnTo>
                  <a:pt x="853" y="2319"/>
                </a:lnTo>
                <a:lnTo>
                  <a:pt x="832" y="2313"/>
                </a:lnTo>
                <a:lnTo>
                  <a:pt x="808" y="2308"/>
                </a:lnTo>
                <a:lnTo>
                  <a:pt x="783" y="2306"/>
                </a:lnTo>
                <a:lnTo>
                  <a:pt x="758" y="2306"/>
                </a:lnTo>
                <a:close/>
                <a:moveTo>
                  <a:pt x="371" y="2235"/>
                </a:moveTo>
                <a:lnTo>
                  <a:pt x="339" y="2240"/>
                </a:lnTo>
                <a:lnTo>
                  <a:pt x="299" y="2249"/>
                </a:lnTo>
                <a:lnTo>
                  <a:pt x="280" y="2253"/>
                </a:lnTo>
                <a:lnTo>
                  <a:pt x="264" y="2257"/>
                </a:lnTo>
                <a:lnTo>
                  <a:pt x="279" y="2280"/>
                </a:lnTo>
                <a:lnTo>
                  <a:pt x="295" y="2303"/>
                </a:lnTo>
                <a:lnTo>
                  <a:pt x="313" y="2325"/>
                </a:lnTo>
                <a:lnTo>
                  <a:pt x="334" y="2346"/>
                </a:lnTo>
                <a:lnTo>
                  <a:pt x="356" y="2365"/>
                </a:lnTo>
                <a:lnTo>
                  <a:pt x="379" y="2382"/>
                </a:lnTo>
                <a:lnTo>
                  <a:pt x="404" y="2394"/>
                </a:lnTo>
                <a:lnTo>
                  <a:pt x="411" y="2387"/>
                </a:lnTo>
                <a:lnTo>
                  <a:pt x="428" y="2370"/>
                </a:lnTo>
                <a:lnTo>
                  <a:pt x="436" y="2361"/>
                </a:lnTo>
                <a:lnTo>
                  <a:pt x="444" y="2352"/>
                </a:lnTo>
                <a:lnTo>
                  <a:pt x="452" y="2345"/>
                </a:lnTo>
                <a:lnTo>
                  <a:pt x="457" y="2339"/>
                </a:lnTo>
                <a:lnTo>
                  <a:pt x="461" y="2335"/>
                </a:lnTo>
                <a:lnTo>
                  <a:pt x="462" y="2334"/>
                </a:lnTo>
                <a:lnTo>
                  <a:pt x="444" y="2336"/>
                </a:lnTo>
                <a:lnTo>
                  <a:pt x="430" y="2337"/>
                </a:lnTo>
                <a:lnTo>
                  <a:pt x="417" y="2335"/>
                </a:lnTo>
                <a:lnTo>
                  <a:pt x="405" y="2334"/>
                </a:lnTo>
                <a:lnTo>
                  <a:pt x="394" y="2330"/>
                </a:lnTo>
                <a:lnTo>
                  <a:pt x="383" y="2328"/>
                </a:lnTo>
                <a:lnTo>
                  <a:pt x="371" y="2326"/>
                </a:lnTo>
                <a:lnTo>
                  <a:pt x="373" y="2318"/>
                </a:lnTo>
                <a:lnTo>
                  <a:pt x="375" y="2309"/>
                </a:lnTo>
                <a:lnTo>
                  <a:pt x="379" y="2298"/>
                </a:lnTo>
                <a:lnTo>
                  <a:pt x="387" y="2288"/>
                </a:lnTo>
                <a:lnTo>
                  <a:pt x="395" y="2282"/>
                </a:lnTo>
                <a:lnTo>
                  <a:pt x="405" y="2279"/>
                </a:lnTo>
                <a:lnTo>
                  <a:pt x="433" y="2273"/>
                </a:lnTo>
                <a:lnTo>
                  <a:pt x="447" y="2270"/>
                </a:lnTo>
                <a:lnTo>
                  <a:pt x="462" y="2265"/>
                </a:lnTo>
                <a:lnTo>
                  <a:pt x="446" y="2259"/>
                </a:lnTo>
                <a:lnTo>
                  <a:pt x="432" y="2251"/>
                </a:lnTo>
                <a:lnTo>
                  <a:pt x="416" y="2244"/>
                </a:lnTo>
                <a:lnTo>
                  <a:pt x="401" y="2238"/>
                </a:lnTo>
                <a:lnTo>
                  <a:pt x="386" y="2235"/>
                </a:lnTo>
                <a:lnTo>
                  <a:pt x="371" y="2235"/>
                </a:lnTo>
                <a:close/>
                <a:moveTo>
                  <a:pt x="926" y="2137"/>
                </a:moveTo>
                <a:lnTo>
                  <a:pt x="915" y="2146"/>
                </a:lnTo>
                <a:lnTo>
                  <a:pt x="900" y="2155"/>
                </a:lnTo>
                <a:lnTo>
                  <a:pt x="883" y="2167"/>
                </a:lnTo>
                <a:lnTo>
                  <a:pt x="866" y="2179"/>
                </a:lnTo>
                <a:lnTo>
                  <a:pt x="829" y="2202"/>
                </a:lnTo>
                <a:lnTo>
                  <a:pt x="811" y="2213"/>
                </a:lnTo>
                <a:lnTo>
                  <a:pt x="794" y="2224"/>
                </a:lnTo>
                <a:lnTo>
                  <a:pt x="776" y="2231"/>
                </a:lnTo>
                <a:lnTo>
                  <a:pt x="762" y="2236"/>
                </a:lnTo>
                <a:lnTo>
                  <a:pt x="748" y="2238"/>
                </a:lnTo>
                <a:lnTo>
                  <a:pt x="731" y="2237"/>
                </a:lnTo>
                <a:lnTo>
                  <a:pt x="718" y="2235"/>
                </a:lnTo>
                <a:lnTo>
                  <a:pt x="709" y="2231"/>
                </a:lnTo>
                <a:lnTo>
                  <a:pt x="702" y="2225"/>
                </a:lnTo>
                <a:lnTo>
                  <a:pt x="697" y="2218"/>
                </a:lnTo>
                <a:lnTo>
                  <a:pt x="695" y="2211"/>
                </a:lnTo>
                <a:lnTo>
                  <a:pt x="695" y="2202"/>
                </a:lnTo>
                <a:lnTo>
                  <a:pt x="696" y="2192"/>
                </a:lnTo>
                <a:lnTo>
                  <a:pt x="700" y="2180"/>
                </a:lnTo>
                <a:lnTo>
                  <a:pt x="706" y="2173"/>
                </a:lnTo>
                <a:lnTo>
                  <a:pt x="712" y="2169"/>
                </a:lnTo>
                <a:lnTo>
                  <a:pt x="719" y="2167"/>
                </a:lnTo>
                <a:lnTo>
                  <a:pt x="728" y="2168"/>
                </a:lnTo>
                <a:lnTo>
                  <a:pt x="736" y="2170"/>
                </a:lnTo>
                <a:lnTo>
                  <a:pt x="732" y="2165"/>
                </a:lnTo>
                <a:lnTo>
                  <a:pt x="726" y="2160"/>
                </a:lnTo>
                <a:lnTo>
                  <a:pt x="718" y="2157"/>
                </a:lnTo>
                <a:lnTo>
                  <a:pt x="707" y="2156"/>
                </a:lnTo>
                <a:lnTo>
                  <a:pt x="696" y="2158"/>
                </a:lnTo>
                <a:lnTo>
                  <a:pt x="685" y="2166"/>
                </a:lnTo>
                <a:lnTo>
                  <a:pt x="676" y="2176"/>
                </a:lnTo>
                <a:lnTo>
                  <a:pt x="671" y="2188"/>
                </a:lnTo>
                <a:lnTo>
                  <a:pt x="668" y="2202"/>
                </a:lnTo>
                <a:lnTo>
                  <a:pt x="668" y="2216"/>
                </a:lnTo>
                <a:lnTo>
                  <a:pt x="671" y="2229"/>
                </a:lnTo>
                <a:lnTo>
                  <a:pt x="676" y="2240"/>
                </a:lnTo>
                <a:lnTo>
                  <a:pt x="685" y="2250"/>
                </a:lnTo>
                <a:lnTo>
                  <a:pt x="699" y="2259"/>
                </a:lnTo>
                <a:lnTo>
                  <a:pt x="718" y="2265"/>
                </a:lnTo>
                <a:lnTo>
                  <a:pt x="738" y="2268"/>
                </a:lnTo>
                <a:lnTo>
                  <a:pt x="760" y="2268"/>
                </a:lnTo>
                <a:lnTo>
                  <a:pt x="780" y="2264"/>
                </a:lnTo>
                <a:lnTo>
                  <a:pt x="791" y="2260"/>
                </a:lnTo>
                <a:lnTo>
                  <a:pt x="801" y="2254"/>
                </a:lnTo>
                <a:lnTo>
                  <a:pt x="809" y="2248"/>
                </a:lnTo>
                <a:lnTo>
                  <a:pt x="819" y="2241"/>
                </a:lnTo>
                <a:lnTo>
                  <a:pt x="829" y="2233"/>
                </a:lnTo>
                <a:lnTo>
                  <a:pt x="841" y="2223"/>
                </a:lnTo>
                <a:lnTo>
                  <a:pt x="856" y="2211"/>
                </a:lnTo>
                <a:lnTo>
                  <a:pt x="874" y="2196"/>
                </a:lnTo>
                <a:lnTo>
                  <a:pt x="893" y="2188"/>
                </a:lnTo>
                <a:lnTo>
                  <a:pt x="909" y="2184"/>
                </a:lnTo>
                <a:lnTo>
                  <a:pt x="925" y="2185"/>
                </a:lnTo>
                <a:lnTo>
                  <a:pt x="938" y="2188"/>
                </a:lnTo>
                <a:lnTo>
                  <a:pt x="950" y="2193"/>
                </a:lnTo>
                <a:lnTo>
                  <a:pt x="960" y="2202"/>
                </a:lnTo>
                <a:lnTo>
                  <a:pt x="968" y="2210"/>
                </a:lnTo>
                <a:lnTo>
                  <a:pt x="973" y="2219"/>
                </a:lnTo>
                <a:lnTo>
                  <a:pt x="974" y="2225"/>
                </a:lnTo>
                <a:lnTo>
                  <a:pt x="974" y="2240"/>
                </a:lnTo>
                <a:lnTo>
                  <a:pt x="973" y="2247"/>
                </a:lnTo>
                <a:lnTo>
                  <a:pt x="970" y="2254"/>
                </a:lnTo>
                <a:lnTo>
                  <a:pt x="966" y="2259"/>
                </a:lnTo>
                <a:lnTo>
                  <a:pt x="958" y="2262"/>
                </a:lnTo>
                <a:lnTo>
                  <a:pt x="948" y="2262"/>
                </a:lnTo>
                <a:lnTo>
                  <a:pt x="937" y="2259"/>
                </a:lnTo>
                <a:lnTo>
                  <a:pt x="928" y="2254"/>
                </a:lnTo>
                <a:lnTo>
                  <a:pt x="921" y="2248"/>
                </a:lnTo>
                <a:lnTo>
                  <a:pt x="915" y="2240"/>
                </a:lnTo>
                <a:lnTo>
                  <a:pt x="914" y="2229"/>
                </a:lnTo>
                <a:lnTo>
                  <a:pt x="915" y="2219"/>
                </a:lnTo>
                <a:lnTo>
                  <a:pt x="904" y="2228"/>
                </a:lnTo>
                <a:lnTo>
                  <a:pt x="895" y="2240"/>
                </a:lnTo>
                <a:lnTo>
                  <a:pt x="889" y="2252"/>
                </a:lnTo>
                <a:lnTo>
                  <a:pt x="885" y="2266"/>
                </a:lnTo>
                <a:lnTo>
                  <a:pt x="884" y="2279"/>
                </a:lnTo>
                <a:lnTo>
                  <a:pt x="886" y="2290"/>
                </a:lnTo>
                <a:lnTo>
                  <a:pt x="893" y="2297"/>
                </a:lnTo>
                <a:lnTo>
                  <a:pt x="901" y="2305"/>
                </a:lnTo>
                <a:lnTo>
                  <a:pt x="911" y="2311"/>
                </a:lnTo>
                <a:lnTo>
                  <a:pt x="923" y="2317"/>
                </a:lnTo>
                <a:lnTo>
                  <a:pt x="936" y="2323"/>
                </a:lnTo>
                <a:lnTo>
                  <a:pt x="943" y="2328"/>
                </a:lnTo>
                <a:lnTo>
                  <a:pt x="948" y="2333"/>
                </a:lnTo>
                <a:lnTo>
                  <a:pt x="953" y="2336"/>
                </a:lnTo>
                <a:lnTo>
                  <a:pt x="959" y="2338"/>
                </a:lnTo>
                <a:lnTo>
                  <a:pt x="968" y="2339"/>
                </a:lnTo>
                <a:lnTo>
                  <a:pt x="981" y="2341"/>
                </a:lnTo>
                <a:lnTo>
                  <a:pt x="984" y="2332"/>
                </a:lnTo>
                <a:lnTo>
                  <a:pt x="986" y="2323"/>
                </a:lnTo>
                <a:lnTo>
                  <a:pt x="989" y="2313"/>
                </a:lnTo>
                <a:lnTo>
                  <a:pt x="997" y="2297"/>
                </a:lnTo>
                <a:lnTo>
                  <a:pt x="1002" y="2279"/>
                </a:lnTo>
                <a:lnTo>
                  <a:pt x="1002" y="2260"/>
                </a:lnTo>
                <a:lnTo>
                  <a:pt x="1001" y="2240"/>
                </a:lnTo>
                <a:lnTo>
                  <a:pt x="996" y="2221"/>
                </a:lnTo>
                <a:lnTo>
                  <a:pt x="989" y="2202"/>
                </a:lnTo>
                <a:lnTo>
                  <a:pt x="980" y="2185"/>
                </a:lnTo>
                <a:lnTo>
                  <a:pt x="968" y="2169"/>
                </a:lnTo>
                <a:lnTo>
                  <a:pt x="956" y="2155"/>
                </a:lnTo>
                <a:lnTo>
                  <a:pt x="941" y="2144"/>
                </a:lnTo>
                <a:lnTo>
                  <a:pt x="926" y="2137"/>
                </a:lnTo>
                <a:close/>
                <a:moveTo>
                  <a:pt x="709" y="2075"/>
                </a:moveTo>
                <a:lnTo>
                  <a:pt x="602" y="2082"/>
                </a:lnTo>
                <a:lnTo>
                  <a:pt x="602" y="2090"/>
                </a:lnTo>
                <a:lnTo>
                  <a:pt x="627" y="2181"/>
                </a:lnTo>
                <a:lnTo>
                  <a:pt x="631" y="2179"/>
                </a:lnTo>
                <a:lnTo>
                  <a:pt x="637" y="2176"/>
                </a:lnTo>
                <a:lnTo>
                  <a:pt x="641" y="2174"/>
                </a:lnTo>
                <a:lnTo>
                  <a:pt x="645" y="2173"/>
                </a:lnTo>
                <a:lnTo>
                  <a:pt x="651" y="2169"/>
                </a:lnTo>
                <a:lnTo>
                  <a:pt x="659" y="2165"/>
                </a:lnTo>
                <a:lnTo>
                  <a:pt x="669" y="2158"/>
                </a:lnTo>
                <a:lnTo>
                  <a:pt x="681" y="2151"/>
                </a:lnTo>
                <a:lnTo>
                  <a:pt x="693" y="2141"/>
                </a:lnTo>
                <a:lnTo>
                  <a:pt x="706" y="2130"/>
                </a:lnTo>
                <a:lnTo>
                  <a:pt x="717" y="2118"/>
                </a:lnTo>
                <a:lnTo>
                  <a:pt x="728" y="2104"/>
                </a:lnTo>
                <a:lnTo>
                  <a:pt x="736" y="2090"/>
                </a:lnTo>
                <a:lnTo>
                  <a:pt x="742" y="2075"/>
                </a:lnTo>
                <a:lnTo>
                  <a:pt x="709" y="2075"/>
                </a:lnTo>
                <a:close/>
                <a:moveTo>
                  <a:pt x="833" y="2000"/>
                </a:moveTo>
                <a:lnTo>
                  <a:pt x="818" y="2001"/>
                </a:lnTo>
                <a:lnTo>
                  <a:pt x="805" y="2005"/>
                </a:lnTo>
                <a:lnTo>
                  <a:pt x="794" y="2015"/>
                </a:lnTo>
                <a:lnTo>
                  <a:pt x="783" y="2029"/>
                </a:lnTo>
                <a:lnTo>
                  <a:pt x="778" y="2042"/>
                </a:lnTo>
                <a:lnTo>
                  <a:pt x="776" y="2057"/>
                </a:lnTo>
                <a:lnTo>
                  <a:pt x="777" y="2072"/>
                </a:lnTo>
                <a:lnTo>
                  <a:pt x="781" y="2088"/>
                </a:lnTo>
                <a:lnTo>
                  <a:pt x="786" y="2103"/>
                </a:lnTo>
                <a:lnTo>
                  <a:pt x="793" y="2118"/>
                </a:lnTo>
                <a:lnTo>
                  <a:pt x="800" y="2130"/>
                </a:lnTo>
                <a:lnTo>
                  <a:pt x="808" y="2138"/>
                </a:lnTo>
                <a:lnTo>
                  <a:pt x="816" y="2143"/>
                </a:lnTo>
                <a:lnTo>
                  <a:pt x="828" y="2145"/>
                </a:lnTo>
                <a:lnTo>
                  <a:pt x="842" y="2144"/>
                </a:lnTo>
                <a:lnTo>
                  <a:pt x="857" y="2141"/>
                </a:lnTo>
                <a:lnTo>
                  <a:pt x="872" y="2136"/>
                </a:lnTo>
                <a:lnTo>
                  <a:pt x="886" y="2128"/>
                </a:lnTo>
                <a:lnTo>
                  <a:pt x="898" y="2118"/>
                </a:lnTo>
                <a:lnTo>
                  <a:pt x="907" y="2105"/>
                </a:lnTo>
                <a:lnTo>
                  <a:pt x="912" y="2092"/>
                </a:lnTo>
                <a:lnTo>
                  <a:pt x="913" y="2077"/>
                </a:lnTo>
                <a:lnTo>
                  <a:pt x="911" y="2062"/>
                </a:lnTo>
                <a:lnTo>
                  <a:pt x="907" y="2048"/>
                </a:lnTo>
                <a:lnTo>
                  <a:pt x="900" y="2033"/>
                </a:lnTo>
                <a:lnTo>
                  <a:pt x="891" y="2021"/>
                </a:lnTo>
                <a:lnTo>
                  <a:pt x="879" y="2012"/>
                </a:lnTo>
                <a:lnTo>
                  <a:pt x="866" y="2006"/>
                </a:lnTo>
                <a:lnTo>
                  <a:pt x="849" y="2002"/>
                </a:lnTo>
                <a:lnTo>
                  <a:pt x="833" y="2000"/>
                </a:lnTo>
                <a:close/>
                <a:moveTo>
                  <a:pt x="977" y="1980"/>
                </a:moveTo>
                <a:lnTo>
                  <a:pt x="970" y="1982"/>
                </a:lnTo>
                <a:lnTo>
                  <a:pt x="965" y="1986"/>
                </a:lnTo>
                <a:lnTo>
                  <a:pt x="963" y="1990"/>
                </a:lnTo>
                <a:lnTo>
                  <a:pt x="961" y="1996"/>
                </a:lnTo>
                <a:lnTo>
                  <a:pt x="961" y="2004"/>
                </a:lnTo>
                <a:lnTo>
                  <a:pt x="962" y="2010"/>
                </a:lnTo>
                <a:lnTo>
                  <a:pt x="966" y="2017"/>
                </a:lnTo>
                <a:lnTo>
                  <a:pt x="973" y="2021"/>
                </a:lnTo>
                <a:lnTo>
                  <a:pt x="983" y="2023"/>
                </a:lnTo>
                <a:lnTo>
                  <a:pt x="991" y="2022"/>
                </a:lnTo>
                <a:lnTo>
                  <a:pt x="999" y="2018"/>
                </a:lnTo>
                <a:lnTo>
                  <a:pt x="1003" y="2013"/>
                </a:lnTo>
                <a:lnTo>
                  <a:pt x="1006" y="2006"/>
                </a:lnTo>
                <a:lnTo>
                  <a:pt x="1006" y="1998"/>
                </a:lnTo>
                <a:lnTo>
                  <a:pt x="1003" y="1992"/>
                </a:lnTo>
                <a:lnTo>
                  <a:pt x="998" y="1987"/>
                </a:lnTo>
                <a:lnTo>
                  <a:pt x="991" y="1982"/>
                </a:lnTo>
                <a:lnTo>
                  <a:pt x="984" y="1980"/>
                </a:lnTo>
                <a:lnTo>
                  <a:pt x="977" y="1980"/>
                </a:lnTo>
                <a:close/>
                <a:moveTo>
                  <a:pt x="628" y="1971"/>
                </a:moveTo>
                <a:lnTo>
                  <a:pt x="603" y="1981"/>
                </a:lnTo>
                <a:lnTo>
                  <a:pt x="576" y="1988"/>
                </a:lnTo>
                <a:lnTo>
                  <a:pt x="546" y="1996"/>
                </a:lnTo>
                <a:lnTo>
                  <a:pt x="516" y="2004"/>
                </a:lnTo>
                <a:lnTo>
                  <a:pt x="486" y="2010"/>
                </a:lnTo>
                <a:lnTo>
                  <a:pt x="455" y="2017"/>
                </a:lnTo>
                <a:lnTo>
                  <a:pt x="424" y="2024"/>
                </a:lnTo>
                <a:lnTo>
                  <a:pt x="395" y="2031"/>
                </a:lnTo>
                <a:lnTo>
                  <a:pt x="367" y="2037"/>
                </a:lnTo>
                <a:lnTo>
                  <a:pt x="341" y="2045"/>
                </a:lnTo>
                <a:lnTo>
                  <a:pt x="318" y="2053"/>
                </a:lnTo>
                <a:lnTo>
                  <a:pt x="299" y="2062"/>
                </a:lnTo>
                <a:lnTo>
                  <a:pt x="283" y="2072"/>
                </a:lnTo>
                <a:lnTo>
                  <a:pt x="271" y="2082"/>
                </a:lnTo>
                <a:lnTo>
                  <a:pt x="265" y="2094"/>
                </a:lnTo>
                <a:lnTo>
                  <a:pt x="262" y="2107"/>
                </a:lnTo>
                <a:lnTo>
                  <a:pt x="261" y="2121"/>
                </a:lnTo>
                <a:lnTo>
                  <a:pt x="262" y="2136"/>
                </a:lnTo>
                <a:lnTo>
                  <a:pt x="264" y="2150"/>
                </a:lnTo>
                <a:lnTo>
                  <a:pt x="269" y="2163"/>
                </a:lnTo>
                <a:lnTo>
                  <a:pt x="274" y="2174"/>
                </a:lnTo>
                <a:lnTo>
                  <a:pt x="280" y="2181"/>
                </a:lnTo>
                <a:lnTo>
                  <a:pt x="289" y="2185"/>
                </a:lnTo>
                <a:lnTo>
                  <a:pt x="298" y="2188"/>
                </a:lnTo>
                <a:lnTo>
                  <a:pt x="310" y="2189"/>
                </a:lnTo>
                <a:lnTo>
                  <a:pt x="322" y="2188"/>
                </a:lnTo>
                <a:lnTo>
                  <a:pt x="334" y="2185"/>
                </a:lnTo>
                <a:lnTo>
                  <a:pt x="346" y="2179"/>
                </a:lnTo>
                <a:lnTo>
                  <a:pt x="355" y="2170"/>
                </a:lnTo>
                <a:lnTo>
                  <a:pt x="363" y="2158"/>
                </a:lnTo>
                <a:lnTo>
                  <a:pt x="346" y="2160"/>
                </a:lnTo>
                <a:lnTo>
                  <a:pt x="332" y="2160"/>
                </a:lnTo>
                <a:lnTo>
                  <a:pt x="320" y="2157"/>
                </a:lnTo>
                <a:lnTo>
                  <a:pt x="312" y="2151"/>
                </a:lnTo>
                <a:lnTo>
                  <a:pt x="305" y="2144"/>
                </a:lnTo>
                <a:lnTo>
                  <a:pt x="302" y="2136"/>
                </a:lnTo>
                <a:lnTo>
                  <a:pt x="300" y="2126"/>
                </a:lnTo>
                <a:lnTo>
                  <a:pt x="302" y="2113"/>
                </a:lnTo>
                <a:lnTo>
                  <a:pt x="309" y="2101"/>
                </a:lnTo>
                <a:lnTo>
                  <a:pt x="320" y="2092"/>
                </a:lnTo>
                <a:lnTo>
                  <a:pt x="335" y="2086"/>
                </a:lnTo>
                <a:lnTo>
                  <a:pt x="355" y="2082"/>
                </a:lnTo>
                <a:lnTo>
                  <a:pt x="366" y="2084"/>
                </a:lnTo>
                <a:lnTo>
                  <a:pt x="377" y="2089"/>
                </a:lnTo>
                <a:lnTo>
                  <a:pt x="386" y="2099"/>
                </a:lnTo>
                <a:lnTo>
                  <a:pt x="393" y="2112"/>
                </a:lnTo>
                <a:lnTo>
                  <a:pt x="400" y="2127"/>
                </a:lnTo>
                <a:lnTo>
                  <a:pt x="405" y="2145"/>
                </a:lnTo>
                <a:lnTo>
                  <a:pt x="410" y="2163"/>
                </a:lnTo>
                <a:lnTo>
                  <a:pt x="411" y="2184"/>
                </a:lnTo>
                <a:lnTo>
                  <a:pt x="412" y="2204"/>
                </a:lnTo>
                <a:lnTo>
                  <a:pt x="413" y="2205"/>
                </a:lnTo>
                <a:lnTo>
                  <a:pt x="415" y="2205"/>
                </a:lnTo>
                <a:lnTo>
                  <a:pt x="419" y="2203"/>
                </a:lnTo>
                <a:lnTo>
                  <a:pt x="424" y="2202"/>
                </a:lnTo>
                <a:lnTo>
                  <a:pt x="431" y="2201"/>
                </a:lnTo>
                <a:lnTo>
                  <a:pt x="440" y="2201"/>
                </a:lnTo>
                <a:lnTo>
                  <a:pt x="450" y="2202"/>
                </a:lnTo>
                <a:lnTo>
                  <a:pt x="463" y="2205"/>
                </a:lnTo>
                <a:lnTo>
                  <a:pt x="477" y="2211"/>
                </a:lnTo>
                <a:lnTo>
                  <a:pt x="495" y="2219"/>
                </a:lnTo>
                <a:lnTo>
                  <a:pt x="487" y="2203"/>
                </a:lnTo>
                <a:lnTo>
                  <a:pt x="472" y="2173"/>
                </a:lnTo>
                <a:lnTo>
                  <a:pt x="467" y="2158"/>
                </a:lnTo>
                <a:lnTo>
                  <a:pt x="466" y="2144"/>
                </a:lnTo>
                <a:lnTo>
                  <a:pt x="466" y="2130"/>
                </a:lnTo>
                <a:lnTo>
                  <a:pt x="472" y="2117"/>
                </a:lnTo>
                <a:lnTo>
                  <a:pt x="474" y="2117"/>
                </a:lnTo>
                <a:lnTo>
                  <a:pt x="480" y="2119"/>
                </a:lnTo>
                <a:lnTo>
                  <a:pt x="490" y="2121"/>
                </a:lnTo>
                <a:lnTo>
                  <a:pt x="502" y="2126"/>
                </a:lnTo>
                <a:lnTo>
                  <a:pt x="516" y="2135"/>
                </a:lnTo>
                <a:lnTo>
                  <a:pt x="532" y="2146"/>
                </a:lnTo>
                <a:lnTo>
                  <a:pt x="546" y="2161"/>
                </a:lnTo>
                <a:lnTo>
                  <a:pt x="561" y="2181"/>
                </a:lnTo>
                <a:lnTo>
                  <a:pt x="559" y="2156"/>
                </a:lnTo>
                <a:lnTo>
                  <a:pt x="560" y="2133"/>
                </a:lnTo>
                <a:lnTo>
                  <a:pt x="564" y="2114"/>
                </a:lnTo>
                <a:lnTo>
                  <a:pt x="568" y="2097"/>
                </a:lnTo>
                <a:lnTo>
                  <a:pt x="575" y="2082"/>
                </a:lnTo>
                <a:lnTo>
                  <a:pt x="582" y="2069"/>
                </a:lnTo>
                <a:lnTo>
                  <a:pt x="589" y="2056"/>
                </a:lnTo>
                <a:lnTo>
                  <a:pt x="597" y="2044"/>
                </a:lnTo>
                <a:lnTo>
                  <a:pt x="606" y="2031"/>
                </a:lnTo>
                <a:lnTo>
                  <a:pt x="613" y="2019"/>
                </a:lnTo>
                <a:lnTo>
                  <a:pt x="619" y="2005"/>
                </a:lnTo>
                <a:lnTo>
                  <a:pt x="624" y="1989"/>
                </a:lnTo>
                <a:lnTo>
                  <a:pt x="628" y="1971"/>
                </a:lnTo>
                <a:close/>
                <a:moveTo>
                  <a:pt x="909" y="1961"/>
                </a:moveTo>
                <a:lnTo>
                  <a:pt x="904" y="1963"/>
                </a:lnTo>
                <a:lnTo>
                  <a:pt x="899" y="1968"/>
                </a:lnTo>
                <a:lnTo>
                  <a:pt x="896" y="1976"/>
                </a:lnTo>
                <a:lnTo>
                  <a:pt x="897" y="1985"/>
                </a:lnTo>
                <a:lnTo>
                  <a:pt x="901" y="1993"/>
                </a:lnTo>
                <a:lnTo>
                  <a:pt x="906" y="1998"/>
                </a:lnTo>
                <a:lnTo>
                  <a:pt x="913" y="2002"/>
                </a:lnTo>
                <a:lnTo>
                  <a:pt x="922" y="2003"/>
                </a:lnTo>
                <a:lnTo>
                  <a:pt x="929" y="2001"/>
                </a:lnTo>
                <a:lnTo>
                  <a:pt x="936" y="1996"/>
                </a:lnTo>
                <a:lnTo>
                  <a:pt x="939" y="1990"/>
                </a:lnTo>
                <a:lnTo>
                  <a:pt x="940" y="1983"/>
                </a:lnTo>
                <a:lnTo>
                  <a:pt x="938" y="1976"/>
                </a:lnTo>
                <a:lnTo>
                  <a:pt x="935" y="1969"/>
                </a:lnTo>
                <a:lnTo>
                  <a:pt x="928" y="1965"/>
                </a:lnTo>
                <a:lnTo>
                  <a:pt x="923" y="1962"/>
                </a:lnTo>
                <a:lnTo>
                  <a:pt x="915" y="1961"/>
                </a:lnTo>
                <a:lnTo>
                  <a:pt x="909" y="1961"/>
                </a:lnTo>
                <a:close/>
                <a:moveTo>
                  <a:pt x="840" y="1936"/>
                </a:moveTo>
                <a:lnTo>
                  <a:pt x="833" y="1938"/>
                </a:lnTo>
                <a:lnTo>
                  <a:pt x="828" y="1942"/>
                </a:lnTo>
                <a:lnTo>
                  <a:pt x="827" y="1949"/>
                </a:lnTo>
                <a:lnTo>
                  <a:pt x="827" y="1956"/>
                </a:lnTo>
                <a:lnTo>
                  <a:pt x="828" y="1963"/>
                </a:lnTo>
                <a:lnTo>
                  <a:pt x="832" y="1967"/>
                </a:lnTo>
                <a:lnTo>
                  <a:pt x="839" y="1970"/>
                </a:lnTo>
                <a:lnTo>
                  <a:pt x="848" y="1971"/>
                </a:lnTo>
                <a:lnTo>
                  <a:pt x="855" y="1970"/>
                </a:lnTo>
                <a:lnTo>
                  <a:pt x="860" y="1969"/>
                </a:lnTo>
                <a:lnTo>
                  <a:pt x="863" y="1967"/>
                </a:lnTo>
                <a:lnTo>
                  <a:pt x="867" y="1965"/>
                </a:lnTo>
                <a:lnTo>
                  <a:pt x="870" y="1960"/>
                </a:lnTo>
                <a:lnTo>
                  <a:pt x="871" y="1953"/>
                </a:lnTo>
                <a:lnTo>
                  <a:pt x="869" y="1945"/>
                </a:lnTo>
                <a:lnTo>
                  <a:pt x="865" y="1941"/>
                </a:lnTo>
                <a:lnTo>
                  <a:pt x="861" y="1938"/>
                </a:lnTo>
                <a:lnTo>
                  <a:pt x="854" y="1937"/>
                </a:lnTo>
                <a:lnTo>
                  <a:pt x="848" y="1936"/>
                </a:lnTo>
                <a:lnTo>
                  <a:pt x="840" y="1936"/>
                </a:lnTo>
                <a:close/>
                <a:moveTo>
                  <a:pt x="727" y="1851"/>
                </a:moveTo>
                <a:lnTo>
                  <a:pt x="716" y="1853"/>
                </a:lnTo>
                <a:lnTo>
                  <a:pt x="707" y="1856"/>
                </a:lnTo>
                <a:lnTo>
                  <a:pt x="701" y="1861"/>
                </a:lnTo>
                <a:lnTo>
                  <a:pt x="694" y="1873"/>
                </a:lnTo>
                <a:lnTo>
                  <a:pt x="687" y="1888"/>
                </a:lnTo>
                <a:lnTo>
                  <a:pt x="681" y="1904"/>
                </a:lnTo>
                <a:lnTo>
                  <a:pt x="670" y="1941"/>
                </a:lnTo>
                <a:lnTo>
                  <a:pt x="665" y="1960"/>
                </a:lnTo>
                <a:lnTo>
                  <a:pt x="662" y="1979"/>
                </a:lnTo>
                <a:lnTo>
                  <a:pt x="659" y="1997"/>
                </a:lnTo>
                <a:lnTo>
                  <a:pt x="657" y="2012"/>
                </a:lnTo>
                <a:lnTo>
                  <a:pt x="655" y="2026"/>
                </a:lnTo>
                <a:lnTo>
                  <a:pt x="656" y="2036"/>
                </a:lnTo>
                <a:lnTo>
                  <a:pt x="657" y="2042"/>
                </a:lnTo>
                <a:lnTo>
                  <a:pt x="660" y="2044"/>
                </a:lnTo>
                <a:lnTo>
                  <a:pt x="674" y="2041"/>
                </a:lnTo>
                <a:lnTo>
                  <a:pt x="690" y="2034"/>
                </a:lnTo>
                <a:lnTo>
                  <a:pt x="706" y="2025"/>
                </a:lnTo>
                <a:lnTo>
                  <a:pt x="721" y="2013"/>
                </a:lnTo>
                <a:lnTo>
                  <a:pt x="736" y="1998"/>
                </a:lnTo>
                <a:lnTo>
                  <a:pt x="750" y="1983"/>
                </a:lnTo>
                <a:lnTo>
                  <a:pt x="762" y="1966"/>
                </a:lnTo>
                <a:lnTo>
                  <a:pt x="773" y="1950"/>
                </a:lnTo>
                <a:lnTo>
                  <a:pt x="781" y="1933"/>
                </a:lnTo>
                <a:lnTo>
                  <a:pt x="787" y="1917"/>
                </a:lnTo>
                <a:lnTo>
                  <a:pt x="789" y="1902"/>
                </a:lnTo>
                <a:lnTo>
                  <a:pt x="788" y="1889"/>
                </a:lnTo>
                <a:lnTo>
                  <a:pt x="783" y="1877"/>
                </a:lnTo>
                <a:lnTo>
                  <a:pt x="775" y="1867"/>
                </a:lnTo>
                <a:lnTo>
                  <a:pt x="764" y="1860"/>
                </a:lnTo>
                <a:lnTo>
                  <a:pt x="751" y="1855"/>
                </a:lnTo>
                <a:lnTo>
                  <a:pt x="740" y="1852"/>
                </a:lnTo>
                <a:lnTo>
                  <a:pt x="727" y="1851"/>
                </a:lnTo>
                <a:close/>
                <a:moveTo>
                  <a:pt x="893" y="1824"/>
                </a:moveTo>
                <a:lnTo>
                  <a:pt x="886" y="1825"/>
                </a:lnTo>
                <a:lnTo>
                  <a:pt x="880" y="1828"/>
                </a:lnTo>
                <a:lnTo>
                  <a:pt x="874" y="1831"/>
                </a:lnTo>
                <a:lnTo>
                  <a:pt x="870" y="1838"/>
                </a:lnTo>
                <a:lnTo>
                  <a:pt x="865" y="1847"/>
                </a:lnTo>
                <a:lnTo>
                  <a:pt x="861" y="1858"/>
                </a:lnTo>
                <a:lnTo>
                  <a:pt x="860" y="1868"/>
                </a:lnTo>
                <a:lnTo>
                  <a:pt x="862" y="1877"/>
                </a:lnTo>
                <a:lnTo>
                  <a:pt x="870" y="1887"/>
                </a:lnTo>
                <a:lnTo>
                  <a:pt x="881" y="1898"/>
                </a:lnTo>
                <a:lnTo>
                  <a:pt x="895" y="1909"/>
                </a:lnTo>
                <a:lnTo>
                  <a:pt x="914" y="1919"/>
                </a:lnTo>
                <a:lnTo>
                  <a:pt x="934" y="1929"/>
                </a:lnTo>
                <a:lnTo>
                  <a:pt x="956" y="1938"/>
                </a:lnTo>
                <a:lnTo>
                  <a:pt x="980" y="1944"/>
                </a:lnTo>
                <a:lnTo>
                  <a:pt x="994" y="1947"/>
                </a:lnTo>
                <a:lnTo>
                  <a:pt x="1006" y="1948"/>
                </a:lnTo>
                <a:lnTo>
                  <a:pt x="1014" y="1946"/>
                </a:lnTo>
                <a:lnTo>
                  <a:pt x="1020" y="1943"/>
                </a:lnTo>
                <a:lnTo>
                  <a:pt x="1024" y="1938"/>
                </a:lnTo>
                <a:lnTo>
                  <a:pt x="1025" y="1934"/>
                </a:lnTo>
                <a:lnTo>
                  <a:pt x="1025" y="1929"/>
                </a:lnTo>
                <a:lnTo>
                  <a:pt x="1024" y="1925"/>
                </a:lnTo>
                <a:lnTo>
                  <a:pt x="1024" y="1922"/>
                </a:lnTo>
                <a:lnTo>
                  <a:pt x="1023" y="1920"/>
                </a:lnTo>
                <a:lnTo>
                  <a:pt x="1015" y="1913"/>
                </a:lnTo>
                <a:lnTo>
                  <a:pt x="1003" y="1908"/>
                </a:lnTo>
                <a:lnTo>
                  <a:pt x="989" y="1904"/>
                </a:lnTo>
                <a:lnTo>
                  <a:pt x="972" y="1900"/>
                </a:lnTo>
                <a:lnTo>
                  <a:pt x="955" y="1896"/>
                </a:lnTo>
                <a:lnTo>
                  <a:pt x="939" y="1892"/>
                </a:lnTo>
                <a:lnTo>
                  <a:pt x="926" y="1889"/>
                </a:lnTo>
                <a:lnTo>
                  <a:pt x="915" y="1884"/>
                </a:lnTo>
                <a:lnTo>
                  <a:pt x="909" y="1878"/>
                </a:lnTo>
                <a:lnTo>
                  <a:pt x="905" y="1871"/>
                </a:lnTo>
                <a:lnTo>
                  <a:pt x="904" y="1861"/>
                </a:lnTo>
                <a:lnTo>
                  <a:pt x="905" y="1853"/>
                </a:lnTo>
                <a:lnTo>
                  <a:pt x="907" y="1845"/>
                </a:lnTo>
                <a:lnTo>
                  <a:pt x="908" y="1837"/>
                </a:lnTo>
                <a:lnTo>
                  <a:pt x="907" y="1831"/>
                </a:lnTo>
                <a:lnTo>
                  <a:pt x="904" y="1827"/>
                </a:lnTo>
                <a:lnTo>
                  <a:pt x="899" y="1824"/>
                </a:lnTo>
                <a:lnTo>
                  <a:pt x="893" y="1824"/>
                </a:lnTo>
                <a:close/>
                <a:moveTo>
                  <a:pt x="740" y="1762"/>
                </a:moveTo>
                <a:lnTo>
                  <a:pt x="727" y="1764"/>
                </a:lnTo>
                <a:lnTo>
                  <a:pt x="714" y="1767"/>
                </a:lnTo>
                <a:lnTo>
                  <a:pt x="701" y="1770"/>
                </a:lnTo>
                <a:lnTo>
                  <a:pt x="677" y="1781"/>
                </a:lnTo>
                <a:lnTo>
                  <a:pt x="664" y="1790"/>
                </a:lnTo>
                <a:lnTo>
                  <a:pt x="652" y="1797"/>
                </a:lnTo>
                <a:lnTo>
                  <a:pt x="639" y="1806"/>
                </a:lnTo>
                <a:lnTo>
                  <a:pt x="629" y="1814"/>
                </a:lnTo>
                <a:lnTo>
                  <a:pt x="620" y="1821"/>
                </a:lnTo>
                <a:lnTo>
                  <a:pt x="615" y="1827"/>
                </a:lnTo>
                <a:lnTo>
                  <a:pt x="609" y="1835"/>
                </a:lnTo>
                <a:lnTo>
                  <a:pt x="606" y="1844"/>
                </a:lnTo>
                <a:lnTo>
                  <a:pt x="604" y="1852"/>
                </a:lnTo>
                <a:lnTo>
                  <a:pt x="602" y="1861"/>
                </a:lnTo>
                <a:lnTo>
                  <a:pt x="619" y="1854"/>
                </a:lnTo>
                <a:lnTo>
                  <a:pt x="630" y="1849"/>
                </a:lnTo>
                <a:lnTo>
                  <a:pt x="644" y="1844"/>
                </a:lnTo>
                <a:lnTo>
                  <a:pt x="661" y="1838"/>
                </a:lnTo>
                <a:lnTo>
                  <a:pt x="679" y="1833"/>
                </a:lnTo>
                <a:lnTo>
                  <a:pt x="698" y="1828"/>
                </a:lnTo>
                <a:lnTo>
                  <a:pt x="719" y="1824"/>
                </a:lnTo>
                <a:lnTo>
                  <a:pt x="740" y="1822"/>
                </a:lnTo>
                <a:lnTo>
                  <a:pt x="762" y="1822"/>
                </a:lnTo>
                <a:lnTo>
                  <a:pt x="783" y="1823"/>
                </a:lnTo>
                <a:lnTo>
                  <a:pt x="781" y="1812"/>
                </a:lnTo>
                <a:lnTo>
                  <a:pt x="778" y="1800"/>
                </a:lnTo>
                <a:lnTo>
                  <a:pt x="775" y="1789"/>
                </a:lnTo>
                <a:lnTo>
                  <a:pt x="773" y="1779"/>
                </a:lnTo>
                <a:lnTo>
                  <a:pt x="767" y="1770"/>
                </a:lnTo>
                <a:lnTo>
                  <a:pt x="761" y="1766"/>
                </a:lnTo>
                <a:lnTo>
                  <a:pt x="751" y="1763"/>
                </a:lnTo>
                <a:lnTo>
                  <a:pt x="740" y="1762"/>
                </a:lnTo>
                <a:close/>
                <a:moveTo>
                  <a:pt x="362" y="1738"/>
                </a:moveTo>
                <a:lnTo>
                  <a:pt x="341" y="1739"/>
                </a:lnTo>
                <a:lnTo>
                  <a:pt x="323" y="1740"/>
                </a:lnTo>
                <a:lnTo>
                  <a:pt x="307" y="1743"/>
                </a:lnTo>
                <a:lnTo>
                  <a:pt x="293" y="1747"/>
                </a:lnTo>
                <a:lnTo>
                  <a:pt x="284" y="1751"/>
                </a:lnTo>
                <a:lnTo>
                  <a:pt x="274" y="1760"/>
                </a:lnTo>
                <a:lnTo>
                  <a:pt x="266" y="1771"/>
                </a:lnTo>
                <a:lnTo>
                  <a:pt x="261" y="1783"/>
                </a:lnTo>
                <a:lnTo>
                  <a:pt x="258" y="1795"/>
                </a:lnTo>
                <a:lnTo>
                  <a:pt x="257" y="1806"/>
                </a:lnTo>
                <a:lnTo>
                  <a:pt x="256" y="1815"/>
                </a:lnTo>
                <a:lnTo>
                  <a:pt x="256" y="1823"/>
                </a:lnTo>
                <a:lnTo>
                  <a:pt x="258" y="1818"/>
                </a:lnTo>
                <a:lnTo>
                  <a:pt x="261" y="1812"/>
                </a:lnTo>
                <a:lnTo>
                  <a:pt x="266" y="1806"/>
                </a:lnTo>
                <a:lnTo>
                  <a:pt x="271" y="1800"/>
                </a:lnTo>
                <a:lnTo>
                  <a:pt x="278" y="1794"/>
                </a:lnTo>
                <a:lnTo>
                  <a:pt x="287" y="1789"/>
                </a:lnTo>
                <a:lnTo>
                  <a:pt x="296" y="1786"/>
                </a:lnTo>
                <a:lnTo>
                  <a:pt x="308" y="1785"/>
                </a:lnTo>
                <a:lnTo>
                  <a:pt x="321" y="1789"/>
                </a:lnTo>
                <a:lnTo>
                  <a:pt x="332" y="1795"/>
                </a:lnTo>
                <a:lnTo>
                  <a:pt x="339" y="1801"/>
                </a:lnTo>
                <a:lnTo>
                  <a:pt x="343" y="1807"/>
                </a:lnTo>
                <a:lnTo>
                  <a:pt x="343" y="1813"/>
                </a:lnTo>
                <a:lnTo>
                  <a:pt x="341" y="1819"/>
                </a:lnTo>
                <a:lnTo>
                  <a:pt x="338" y="1823"/>
                </a:lnTo>
                <a:lnTo>
                  <a:pt x="289" y="1892"/>
                </a:lnTo>
                <a:lnTo>
                  <a:pt x="338" y="1915"/>
                </a:lnTo>
                <a:lnTo>
                  <a:pt x="352" y="1900"/>
                </a:lnTo>
                <a:lnTo>
                  <a:pt x="364" y="1885"/>
                </a:lnTo>
                <a:lnTo>
                  <a:pt x="375" y="1872"/>
                </a:lnTo>
                <a:lnTo>
                  <a:pt x="387" y="1861"/>
                </a:lnTo>
                <a:lnTo>
                  <a:pt x="401" y="1850"/>
                </a:lnTo>
                <a:lnTo>
                  <a:pt x="421" y="1839"/>
                </a:lnTo>
                <a:lnTo>
                  <a:pt x="431" y="1838"/>
                </a:lnTo>
                <a:lnTo>
                  <a:pt x="440" y="1837"/>
                </a:lnTo>
                <a:lnTo>
                  <a:pt x="449" y="1839"/>
                </a:lnTo>
                <a:lnTo>
                  <a:pt x="459" y="1845"/>
                </a:lnTo>
                <a:lnTo>
                  <a:pt x="470" y="1854"/>
                </a:lnTo>
                <a:lnTo>
                  <a:pt x="477" y="1861"/>
                </a:lnTo>
                <a:lnTo>
                  <a:pt x="481" y="1870"/>
                </a:lnTo>
                <a:lnTo>
                  <a:pt x="485" y="1879"/>
                </a:lnTo>
                <a:lnTo>
                  <a:pt x="487" y="1889"/>
                </a:lnTo>
                <a:lnTo>
                  <a:pt x="486" y="1898"/>
                </a:lnTo>
                <a:lnTo>
                  <a:pt x="484" y="1907"/>
                </a:lnTo>
                <a:lnTo>
                  <a:pt x="478" y="1916"/>
                </a:lnTo>
                <a:lnTo>
                  <a:pt x="470" y="1922"/>
                </a:lnTo>
                <a:lnTo>
                  <a:pt x="458" y="1927"/>
                </a:lnTo>
                <a:lnTo>
                  <a:pt x="447" y="1927"/>
                </a:lnTo>
                <a:lnTo>
                  <a:pt x="437" y="1925"/>
                </a:lnTo>
                <a:lnTo>
                  <a:pt x="428" y="1920"/>
                </a:lnTo>
                <a:lnTo>
                  <a:pt x="422" y="1911"/>
                </a:lnTo>
                <a:lnTo>
                  <a:pt x="416" y="1902"/>
                </a:lnTo>
                <a:lnTo>
                  <a:pt x="412" y="1892"/>
                </a:lnTo>
                <a:lnTo>
                  <a:pt x="410" y="1894"/>
                </a:lnTo>
                <a:lnTo>
                  <a:pt x="406" y="1899"/>
                </a:lnTo>
                <a:lnTo>
                  <a:pt x="401" y="1905"/>
                </a:lnTo>
                <a:lnTo>
                  <a:pt x="398" y="1912"/>
                </a:lnTo>
                <a:lnTo>
                  <a:pt x="396" y="1921"/>
                </a:lnTo>
                <a:lnTo>
                  <a:pt x="395" y="1930"/>
                </a:lnTo>
                <a:lnTo>
                  <a:pt x="398" y="1939"/>
                </a:lnTo>
                <a:lnTo>
                  <a:pt x="404" y="1949"/>
                </a:lnTo>
                <a:lnTo>
                  <a:pt x="415" y="1957"/>
                </a:lnTo>
                <a:lnTo>
                  <a:pt x="425" y="1961"/>
                </a:lnTo>
                <a:lnTo>
                  <a:pt x="439" y="1965"/>
                </a:lnTo>
                <a:lnTo>
                  <a:pt x="455" y="1967"/>
                </a:lnTo>
                <a:lnTo>
                  <a:pt x="471" y="1968"/>
                </a:lnTo>
                <a:lnTo>
                  <a:pt x="489" y="1968"/>
                </a:lnTo>
                <a:lnTo>
                  <a:pt x="508" y="1967"/>
                </a:lnTo>
                <a:lnTo>
                  <a:pt x="526" y="1964"/>
                </a:lnTo>
                <a:lnTo>
                  <a:pt x="544" y="1960"/>
                </a:lnTo>
                <a:lnTo>
                  <a:pt x="561" y="1954"/>
                </a:lnTo>
                <a:lnTo>
                  <a:pt x="575" y="1947"/>
                </a:lnTo>
                <a:lnTo>
                  <a:pt x="587" y="1938"/>
                </a:lnTo>
                <a:lnTo>
                  <a:pt x="596" y="1927"/>
                </a:lnTo>
                <a:lnTo>
                  <a:pt x="601" y="1914"/>
                </a:lnTo>
                <a:lnTo>
                  <a:pt x="602" y="1900"/>
                </a:lnTo>
                <a:lnTo>
                  <a:pt x="599" y="1895"/>
                </a:lnTo>
                <a:lnTo>
                  <a:pt x="592" y="1891"/>
                </a:lnTo>
                <a:lnTo>
                  <a:pt x="581" y="1886"/>
                </a:lnTo>
                <a:lnTo>
                  <a:pt x="568" y="1882"/>
                </a:lnTo>
                <a:lnTo>
                  <a:pt x="554" y="1877"/>
                </a:lnTo>
                <a:lnTo>
                  <a:pt x="538" y="1872"/>
                </a:lnTo>
                <a:lnTo>
                  <a:pt x="524" y="1867"/>
                </a:lnTo>
                <a:lnTo>
                  <a:pt x="511" y="1861"/>
                </a:lnTo>
                <a:lnTo>
                  <a:pt x="526" y="1851"/>
                </a:lnTo>
                <a:lnTo>
                  <a:pt x="536" y="1847"/>
                </a:lnTo>
                <a:lnTo>
                  <a:pt x="543" y="1842"/>
                </a:lnTo>
                <a:lnTo>
                  <a:pt x="550" y="1837"/>
                </a:lnTo>
                <a:lnTo>
                  <a:pt x="554" y="1831"/>
                </a:lnTo>
                <a:lnTo>
                  <a:pt x="553" y="1823"/>
                </a:lnTo>
                <a:lnTo>
                  <a:pt x="543" y="1806"/>
                </a:lnTo>
                <a:lnTo>
                  <a:pt x="530" y="1790"/>
                </a:lnTo>
                <a:lnTo>
                  <a:pt x="513" y="1776"/>
                </a:lnTo>
                <a:lnTo>
                  <a:pt x="495" y="1765"/>
                </a:lnTo>
                <a:lnTo>
                  <a:pt x="474" y="1757"/>
                </a:lnTo>
                <a:lnTo>
                  <a:pt x="452" y="1749"/>
                </a:lnTo>
                <a:lnTo>
                  <a:pt x="429" y="1744"/>
                </a:lnTo>
                <a:lnTo>
                  <a:pt x="406" y="1740"/>
                </a:lnTo>
                <a:lnTo>
                  <a:pt x="383" y="1739"/>
                </a:lnTo>
                <a:lnTo>
                  <a:pt x="362" y="1738"/>
                </a:lnTo>
                <a:close/>
                <a:moveTo>
                  <a:pt x="589" y="1671"/>
                </a:moveTo>
                <a:lnTo>
                  <a:pt x="583" y="1674"/>
                </a:lnTo>
                <a:lnTo>
                  <a:pt x="575" y="1680"/>
                </a:lnTo>
                <a:lnTo>
                  <a:pt x="565" y="1686"/>
                </a:lnTo>
                <a:lnTo>
                  <a:pt x="554" y="1694"/>
                </a:lnTo>
                <a:lnTo>
                  <a:pt x="543" y="1702"/>
                </a:lnTo>
                <a:lnTo>
                  <a:pt x="532" y="1710"/>
                </a:lnTo>
                <a:lnTo>
                  <a:pt x="521" y="1718"/>
                </a:lnTo>
                <a:lnTo>
                  <a:pt x="511" y="1724"/>
                </a:lnTo>
                <a:lnTo>
                  <a:pt x="513" y="1727"/>
                </a:lnTo>
                <a:lnTo>
                  <a:pt x="518" y="1733"/>
                </a:lnTo>
                <a:lnTo>
                  <a:pt x="523" y="1740"/>
                </a:lnTo>
                <a:lnTo>
                  <a:pt x="532" y="1747"/>
                </a:lnTo>
                <a:lnTo>
                  <a:pt x="542" y="1755"/>
                </a:lnTo>
                <a:lnTo>
                  <a:pt x="553" y="1762"/>
                </a:lnTo>
                <a:lnTo>
                  <a:pt x="565" y="1768"/>
                </a:lnTo>
                <a:lnTo>
                  <a:pt x="579" y="1772"/>
                </a:lnTo>
                <a:lnTo>
                  <a:pt x="595" y="1773"/>
                </a:lnTo>
                <a:lnTo>
                  <a:pt x="610" y="1770"/>
                </a:lnTo>
                <a:lnTo>
                  <a:pt x="627" y="1762"/>
                </a:lnTo>
                <a:lnTo>
                  <a:pt x="626" y="1760"/>
                </a:lnTo>
                <a:lnTo>
                  <a:pt x="621" y="1743"/>
                </a:lnTo>
                <a:lnTo>
                  <a:pt x="618" y="1731"/>
                </a:lnTo>
                <a:lnTo>
                  <a:pt x="614" y="1718"/>
                </a:lnTo>
                <a:lnTo>
                  <a:pt x="609" y="1705"/>
                </a:lnTo>
                <a:lnTo>
                  <a:pt x="606" y="1692"/>
                </a:lnTo>
                <a:lnTo>
                  <a:pt x="601" y="1682"/>
                </a:lnTo>
                <a:lnTo>
                  <a:pt x="597" y="1674"/>
                </a:lnTo>
                <a:lnTo>
                  <a:pt x="594" y="1671"/>
                </a:lnTo>
                <a:lnTo>
                  <a:pt x="589" y="1671"/>
                </a:lnTo>
                <a:close/>
                <a:moveTo>
                  <a:pt x="915" y="1643"/>
                </a:moveTo>
                <a:lnTo>
                  <a:pt x="907" y="1646"/>
                </a:lnTo>
                <a:lnTo>
                  <a:pt x="902" y="1651"/>
                </a:lnTo>
                <a:lnTo>
                  <a:pt x="898" y="1658"/>
                </a:lnTo>
                <a:lnTo>
                  <a:pt x="897" y="1665"/>
                </a:lnTo>
                <a:lnTo>
                  <a:pt x="898" y="1672"/>
                </a:lnTo>
                <a:lnTo>
                  <a:pt x="901" y="1676"/>
                </a:lnTo>
                <a:lnTo>
                  <a:pt x="906" y="1678"/>
                </a:lnTo>
                <a:lnTo>
                  <a:pt x="916" y="1680"/>
                </a:lnTo>
                <a:lnTo>
                  <a:pt x="929" y="1680"/>
                </a:lnTo>
                <a:lnTo>
                  <a:pt x="944" y="1682"/>
                </a:lnTo>
                <a:lnTo>
                  <a:pt x="960" y="1684"/>
                </a:lnTo>
                <a:lnTo>
                  <a:pt x="976" y="1685"/>
                </a:lnTo>
                <a:lnTo>
                  <a:pt x="990" y="1686"/>
                </a:lnTo>
                <a:lnTo>
                  <a:pt x="985" y="1679"/>
                </a:lnTo>
                <a:lnTo>
                  <a:pt x="981" y="1670"/>
                </a:lnTo>
                <a:lnTo>
                  <a:pt x="976" y="1663"/>
                </a:lnTo>
                <a:lnTo>
                  <a:pt x="970" y="1659"/>
                </a:lnTo>
                <a:lnTo>
                  <a:pt x="964" y="1657"/>
                </a:lnTo>
                <a:lnTo>
                  <a:pt x="956" y="1653"/>
                </a:lnTo>
                <a:lnTo>
                  <a:pt x="946" y="1649"/>
                </a:lnTo>
                <a:lnTo>
                  <a:pt x="935" y="1647"/>
                </a:lnTo>
                <a:lnTo>
                  <a:pt x="925" y="1644"/>
                </a:lnTo>
                <a:lnTo>
                  <a:pt x="915" y="1643"/>
                </a:lnTo>
                <a:close/>
                <a:moveTo>
                  <a:pt x="517" y="1641"/>
                </a:moveTo>
                <a:lnTo>
                  <a:pt x="508" y="1641"/>
                </a:lnTo>
                <a:lnTo>
                  <a:pt x="496" y="1641"/>
                </a:lnTo>
                <a:lnTo>
                  <a:pt x="479" y="1642"/>
                </a:lnTo>
                <a:lnTo>
                  <a:pt x="461" y="1643"/>
                </a:lnTo>
                <a:lnTo>
                  <a:pt x="441" y="1645"/>
                </a:lnTo>
                <a:lnTo>
                  <a:pt x="402" y="1647"/>
                </a:lnTo>
                <a:lnTo>
                  <a:pt x="385" y="1647"/>
                </a:lnTo>
                <a:lnTo>
                  <a:pt x="371" y="1648"/>
                </a:lnTo>
                <a:lnTo>
                  <a:pt x="383" y="1659"/>
                </a:lnTo>
                <a:lnTo>
                  <a:pt x="392" y="1667"/>
                </a:lnTo>
                <a:lnTo>
                  <a:pt x="403" y="1674"/>
                </a:lnTo>
                <a:lnTo>
                  <a:pt x="415" y="1684"/>
                </a:lnTo>
                <a:lnTo>
                  <a:pt x="427" y="1691"/>
                </a:lnTo>
                <a:lnTo>
                  <a:pt x="438" y="1699"/>
                </a:lnTo>
                <a:lnTo>
                  <a:pt x="449" y="1706"/>
                </a:lnTo>
                <a:lnTo>
                  <a:pt x="457" y="1710"/>
                </a:lnTo>
                <a:lnTo>
                  <a:pt x="466" y="1707"/>
                </a:lnTo>
                <a:lnTo>
                  <a:pt x="477" y="1704"/>
                </a:lnTo>
                <a:lnTo>
                  <a:pt x="488" y="1698"/>
                </a:lnTo>
                <a:lnTo>
                  <a:pt x="499" y="1689"/>
                </a:lnTo>
                <a:lnTo>
                  <a:pt x="506" y="1672"/>
                </a:lnTo>
                <a:lnTo>
                  <a:pt x="510" y="1663"/>
                </a:lnTo>
                <a:lnTo>
                  <a:pt x="514" y="1654"/>
                </a:lnTo>
                <a:lnTo>
                  <a:pt x="517" y="1647"/>
                </a:lnTo>
                <a:lnTo>
                  <a:pt x="519" y="1642"/>
                </a:lnTo>
                <a:lnTo>
                  <a:pt x="520" y="1641"/>
                </a:lnTo>
                <a:lnTo>
                  <a:pt x="517" y="1641"/>
                </a:lnTo>
                <a:close/>
                <a:moveTo>
                  <a:pt x="737" y="1636"/>
                </a:moveTo>
                <a:lnTo>
                  <a:pt x="718" y="1638"/>
                </a:lnTo>
                <a:lnTo>
                  <a:pt x="707" y="1642"/>
                </a:lnTo>
                <a:lnTo>
                  <a:pt x="696" y="1647"/>
                </a:lnTo>
                <a:lnTo>
                  <a:pt x="687" y="1655"/>
                </a:lnTo>
                <a:lnTo>
                  <a:pt x="679" y="1663"/>
                </a:lnTo>
                <a:lnTo>
                  <a:pt x="674" y="1673"/>
                </a:lnTo>
                <a:lnTo>
                  <a:pt x="671" y="1683"/>
                </a:lnTo>
                <a:lnTo>
                  <a:pt x="670" y="1694"/>
                </a:lnTo>
                <a:lnTo>
                  <a:pt x="674" y="1704"/>
                </a:lnTo>
                <a:lnTo>
                  <a:pt x="681" y="1714"/>
                </a:lnTo>
                <a:lnTo>
                  <a:pt x="693" y="1724"/>
                </a:lnTo>
                <a:lnTo>
                  <a:pt x="686" y="1713"/>
                </a:lnTo>
                <a:lnTo>
                  <a:pt x="683" y="1704"/>
                </a:lnTo>
                <a:lnTo>
                  <a:pt x="682" y="1696"/>
                </a:lnTo>
                <a:lnTo>
                  <a:pt x="684" y="1691"/>
                </a:lnTo>
                <a:lnTo>
                  <a:pt x="687" y="1686"/>
                </a:lnTo>
                <a:lnTo>
                  <a:pt x="691" y="1683"/>
                </a:lnTo>
                <a:lnTo>
                  <a:pt x="696" y="1680"/>
                </a:lnTo>
                <a:lnTo>
                  <a:pt x="706" y="1674"/>
                </a:lnTo>
                <a:lnTo>
                  <a:pt x="717" y="1673"/>
                </a:lnTo>
                <a:lnTo>
                  <a:pt x="729" y="1674"/>
                </a:lnTo>
                <a:lnTo>
                  <a:pt x="740" y="1675"/>
                </a:lnTo>
                <a:lnTo>
                  <a:pt x="749" y="1678"/>
                </a:lnTo>
                <a:lnTo>
                  <a:pt x="756" y="1680"/>
                </a:lnTo>
                <a:lnTo>
                  <a:pt x="763" y="1684"/>
                </a:lnTo>
                <a:lnTo>
                  <a:pt x="762" y="1699"/>
                </a:lnTo>
                <a:lnTo>
                  <a:pt x="762" y="1711"/>
                </a:lnTo>
                <a:lnTo>
                  <a:pt x="767" y="1721"/>
                </a:lnTo>
                <a:lnTo>
                  <a:pt x="773" y="1729"/>
                </a:lnTo>
                <a:lnTo>
                  <a:pt x="787" y="1743"/>
                </a:lnTo>
                <a:lnTo>
                  <a:pt x="796" y="1750"/>
                </a:lnTo>
                <a:lnTo>
                  <a:pt x="805" y="1757"/>
                </a:lnTo>
                <a:lnTo>
                  <a:pt x="812" y="1765"/>
                </a:lnTo>
                <a:lnTo>
                  <a:pt x="818" y="1774"/>
                </a:lnTo>
                <a:lnTo>
                  <a:pt x="823" y="1786"/>
                </a:lnTo>
                <a:lnTo>
                  <a:pt x="825" y="1801"/>
                </a:lnTo>
                <a:lnTo>
                  <a:pt x="833" y="1800"/>
                </a:lnTo>
                <a:lnTo>
                  <a:pt x="843" y="1798"/>
                </a:lnTo>
                <a:lnTo>
                  <a:pt x="854" y="1796"/>
                </a:lnTo>
                <a:lnTo>
                  <a:pt x="864" y="1793"/>
                </a:lnTo>
                <a:lnTo>
                  <a:pt x="873" y="1790"/>
                </a:lnTo>
                <a:lnTo>
                  <a:pt x="880" y="1784"/>
                </a:lnTo>
                <a:lnTo>
                  <a:pt x="883" y="1777"/>
                </a:lnTo>
                <a:lnTo>
                  <a:pt x="886" y="1764"/>
                </a:lnTo>
                <a:lnTo>
                  <a:pt x="887" y="1750"/>
                </a:lnTo>
                <a:lnTo>
                  <a:pt x="886" y="1735"/>
                </a:lnTo>
                <a:lnTo>
                  <a:pt x="882" y="1720"/>
                </a:lnTo>
                <a:lnTo>
                  <a:pt x="876" y="1711"/>
                </a:lnTo>
                <a:lnTo>
                  <a:pt x="867" y="1701"/>
                </a:lnTo>
                <a:lnTo>
                  <a:pt x="856" y="1690"/>
                </a:lnTo>
                <a:lnTo>
                  <a:pt x="843" y="1680"/>
                </a:lnTo>
                <a:lnTo>
                  <a:pt x="831" y="1670"/>
                </a:lnTo>
                <a:lnTo>
                  <a:pt x="818" y="1662"/>
                </a:lnTo>
                <a:lnTo>
                  <a:pt x="808" y="1656"/>
                </a:lnTo>
                <a:lnTo>
                  <a:pt x="793" y="1648"/>
                </a:lnTo>
                <a:lnTo>
                  <a:pt x="775" y="1641"/>
                </a:lnTo>
                <a:lnTo>
                  <a:pt x="756" y="1637"/>
                </a:lnTo>
                <a:lnTo>
                  <a:pt x="737" y="1636"/>
                </a:lnTo>
                <a:close/>
                <a:moveTo>
                  <a:pt x="289" y="1557"/>
                </a:moveTo>
                <a:lnTo>
                  <a:pt x="338" y="1625"/>
                </a:lnTo>
                <a:lnTo>
                  <a:pt x="366" y="1622"/>
                </a:lnTo>
                <a:lnTo>
                  <a:pt x="389" y="1617"/>
                </a:lnTo>
                <a:lnTo>
                  <a:pt x="411" y="1610"/>
                </a:lnTo>
                <a:lnTo>
                  <a:pt x="429" y="1600"/>
                </a:lnTo>
                <a:lnTo>
                  <a:pt x="445" y="1587"/>
                </a:lnTo>
                <a:lnTo>
                  <a:pt x="289" y="1557"/>
                </a:lnTo>
                <a:close/>
                <a:moveTo>
                  <a:pt x="247" y="1427"/>
                </a:moveTo>
                <a:lnTo>
                  <a:pt x="272" y="1511"/>
                </a:lnTo>
                <a:lnTo>
                  <a:pt x="363" y="1511"/>
                </a:lnTo>
                <a:lnTo>
                  <a:pt x="363" y="1496"/>
                </a:lnTo>
                <a:lnTo>
                  <a:pt x="247" y="1427"/>
                </a:lnTo>
                <a:close/>
                <a:moveTo>
                  <a:pt x="826" y="1425"/>
                </a:moveTo>
                <a:lnTo>
                  <a:pt x="816" y="1426"/>
                </a:lnTo>
                <a:lnTo>
                  <a:pt x="805" y="1427"/>
                </a:lnTo>
                <a:lnTo>
                  <a:pt x="783" y="1433"/>
                </a:lnTo>
                <a:lnTo>
                  <a:pt x="773" y="1437"/>
                </a:lnTo>
                <a:lnTo>
                  <a:pt x="763" y="1442"/>
                </a:lnTo>
                <a:lnTo>
                  <a:pt x="755" y="1449"/>
                </a:lnTo>
                <a:lnTo>
                  <a:pt x="748" y="1457"/>
                </a:lnTo>
                <a:lnTo>
                  <a:pt x="743" y="1468"/>
                </a:lnTo>
                <a:lnTo>
                  <a:pt x="741" y="1481"/>
                </a:lnTo>
                <a:lnTo>
                  <a:pt x="742" y="1496"/>
                </a:lnTo>
                <a:lnTo>
                  <a:pt x="747" y="1507"/>
                </a:lnTo>
                <a:lnTo>
                  <a:pt x="753" y="1515"/>
                </a:lnTo>
                <a:lnTo>
                  <a:pt x="762" y="1521"/>
                </a:lnTo>
                <a:lnTo>
                  <a:pt x="771" y="1524"/>
                </a:lnTo>
                <a:lnTo>
                  <a:pt x="781" y="1526"/>
                </a:lnTo>
                <a:lnTo>
                  <a:pt x="790" y="1526"/>
                </a:lnTo>
                <a:lnTo>
                  <a:pt x="800" y="1526"/>
                </a:lnTo>
                <a:lnTo>
                  <a:pt x="799" y="1525"/>
                </a:lnTo>
                <a:lnTo>
                  <a:pt x="796" y="1521"/>
                </a:lnTo>
                <a:lnTo>
                  <a:pt x="794" y="1515"/>
                </a:lnTo>
                <a:lnTo>
                  <a:pt x="793" y="1507"/>
                </a:lnTo>
                <a:lnTo>
                  <a:pt x="794" y="1498"/>
                </a:lnTo>
                <a:lnTo>
                  <a:pt x="800" y="1488"/>
                </a:lnTo>
                <a:lnTo>
                  <a:pt x="808" y="1481"/>
                </a:lnTo>
                <a:lnTo>
                  <a:pt x="817" y="1476"/>
                </a:lnTo>
                <a:lnTo>
                  <a:pt x="827" y="1473"/>
                </a:lnTo>
                <a:lnTo>
                  <a:pt x="838" y="1473"/>
                </a:lnTo>
                <a:lnTo>
                  <a:pt x="849" y="1477"/>
                </a:lnTo>
                <a:lnTo>
                  <a:pt x="858" y="1482"/>
                </a:lnTo>
                <a:lnTo>
                  <a:pt x="866" y="1493"/>
                </a:lnTo>
                <a:lnTo>
                  <a:pt x="873" y="1510"/>
                </a:lnTo>
                <a:lnTo>
                  <a:pt x="875" y="1527"/>
                </a:lnTo>
                <a:lnTo>
                  <a:pt x="871" y="1543"/>
                </a:lnTo>
                <a:lnTo>
                  <a:pt x="864" y="1558"/>
                </a:lnTo>
                <a:lnTo>
                  <a:pt x="852" y="1571"/>
                </a:lnTo>
                <a:lnTo>
                  <a:pt x="837" y="1581"/>
                </a:lnTo>
                <a:lnTo>
                  <a:pt x="819" y="1589"/>
                </a:lnTo>
                <a:lnTo>
                  <a:pt x="801" y="1594"/>
                </a:lnTo>
                <a:lnTo>
                  <a:pt x="781" y="1596"/>
                </a:lnTo>
                <a:lnTo>
                  <a:pt x="762" y="1593"/>
                </a:lnTo>
                <a:lnTo>
                  <a:pt x="742" y="1587"/>
                </a:lnTo>
                <a:lnTo>
                  <a:pt x="729" y="1581"/>
                </a:lnTo>
                <a:lnTo>
                  <a:pt x="720" y="1575"/>
                </a:lnTo>
                <a:lnTo>
                  <a:pt x="707" y="1562"/>
                </a:lnTo>
                <a:lnTo>
                  <a:pt x="701" y="1553"/>
                </a:lnTo>
                <a:lnTo>
                  <a:pt x="693" y="1542"/>
                </a:lnTo>
                <a:lnTo>
                  <a:pt x="685" y="1527"/>
                </a:lnTo>
                <a:lnTo>
                  <a:pt x="680" y="1515"/>
                </a:lnTo>
                <a:lnTo>
                  <a:pt x="679" y="1503"/>
                </a:lnTo>
                <a:lnTo>
                  <a:pt x="681" y="1492"/>
                </a:lnTo>
                <a:lnTo>
                  <a:pt x="692" y="1459"/>
                </a:lnTo>
                <a:lnTo>
                  <a:pt x="694" y="1447"/>
                </a:lnTo>
                <a:lnTo>
                  <a:pt x="693" y="1435"/>
                </a:lnTo>
                <a:lnTo>
                  <a:pt x="668" y="1445"/>
                </a:lnTo>
                <a:lnTo>
                  <a:pt x="643" y="1456"/>
                </a:lnTo>
                <a:lnTo>
                  <a:pt x="619" y="1467"/>
                </a:lnTo>
                <a:lnTo>
                  <a:pt x="595" y="1477"/>
                </a:lnTo>
                <a:lnTo>
                  <a:pt x="567" y="1487"/>
                </a:lnTo>
                <a:lnTo>
                  <a:pt x="536" y="1496"/>
                </a:lnTo>
                <a:lnTo>
                  <a:pt x="571" y="1521"/>
                </a:lnTo>
                <a:lnTo>
                  <a:pt x="606" y="1544"/>
                </a:lnTo>
                <a:lnTo>
                  <a:pt x="641" y="1564"/>
                </a:lnTo>
                <a:lnTo>
                  <a:pt x="679" y="1582"/>
                </a:lnTo>
                <a:lnTo>
                  <a:pt x="718" y="1597"/>
                </a:lnTo>
                <a:lnTo>
                  <a:pt x="759" y="1608"/>
                </a:lnTo>
                <a:lnTo>
                  <a:pt x="803" y="1617"/>
                </a:lnTo>
                <a:lnTo>
                  <a:pt x="849" y="1623"/>
                </a:lnTo>
                <a:lnTo>
                  <a:pt x="899" y="1625"/>
                </a:lnTo>
                <a:lnTo>
                  <a:pt x="899" y="1587"/>
                </a:lnTo>
                <a:lnTo>
                  <a:pt x="906" y="1587"/>
                </a:lnTo>
                <a:lnTo>
                  <a:pt x="915" y="1589"/>
                </a:lnTo>
                <a:lnTo>
                  <a:pt x="924" y="1591"/>
                </a:lnTo>
                <a:lnTo>
                  <a:pt x="933" y="1593"/>
                </a:lnTo>
                <a:lnTo>
                  <a:pt x="941" y="1594"/>
                </a:lnTo>
                <a:lnTo>
                  <a:pt x="948" y="1594"/>
                </a:lnTo>
                <a:lnTo>
                  <a:pt x="956" y="1592"/>
                </a:lnTo>
                <a:lnTo>
                  <a:pt x="961" y="1587"/>
                </a:lnTo>
                <a:lnTo>
                  <a:pt x="965" y="1580"/>
                </a:lnTo>
                <a:lnTo>
                  <a:pt x="967" y="1568"/>
                </a:lnTo>
                <a:lnTo>
                  <a:pt x="967" y="1553"/>
                </a:lnTo>
                <a:lnTo>
                  <a:pt x="965" y="1537"/>
                </a:lnTo>
                <a:lnTo>
                  <a:pt x="962" y="1521"/>
                </a:lnTo>
                <a:lnTo>
                  <a:pt x="957" y="1503"/>
                </a:lnTo>
                <a:lnTo>
                  <a:pt x="950" y="1487"/>
                </a:lnTo>
                <a:lnTo>
                  <a:pt x="943" y="1471"/>
                </a:lnTo>
                <a:lnTo>
                  <a:pt x="934" y="1459"/>
                </a:lnTo>
                <a:lnTo>
                  <a:pt x="924" y="1450"/>
                </a:lnTo>
                <a:lnTo>
                  <a:pt x="913" y="1444"/>
                </a:lnTo>
                <a:lnTo>
                  <a:pt x="898" y="1438"/>
                </a:lnTo>
                <a:lnTo>
                  <a:pt x="882" y="1432"/>
                </a:lnTo>
                <a:lnTo>
                  <a:pt x="863" y="1427"/>
                </a:lnTo>
                <a:lnTo>
                  <a:pt x="844" y="1425"/>
                </a:lnTo>
                <a:lnTo>
                  <a:pt x="826" y="1425"/>
                </a:lnTo>
                <a:close/>
                <a:moveTo>
                  <a:pt x="454" y="1374"/>
                </a:moveTo>
                <a:lnTo>
                  <a:pt x="495" y="1466"/>
                </a:lnTo>
                <a:lnTo>
                  <a:pt x="619" y="1389"/>
                </a:lnTo>
                <a:lnTo>
                  <a:pt x="619" y="1382"/>
                </a:lnTo>
                <a:lnTo>
                  <a:pt x="454" y="1374"/>
                </a:lnTo>
                <a:close/>
                <a:moveTo>
                  <a:pt x="734" y="1260"/>
                </a:moveTo>
                <a:lnTo>
                  <a:pt x="747" y="1280"/>
                </a:lnTo>
                <a:lnTo>
                  <a:pt x="763" y="1297"/>
                </a:lnTo>
                <a:lnTo>
                  <a:pt x="781" y="1312"/>
                </a:lnTo>
                <a:lnTo>
                  <a:pt x="801" y="1326"/>
                </a:lnTo>
                <a:lnTo>
                  <a:pt x="822" y="1339"/>
                </a:lnTo>
                <a:lnTo>
                  <a:pt x="866" y="1361"/>
                </a:lnTo>
                <a:lnTo>
                  <a:pt x="889" y="1371"/>
                </a:lnTo>
                <a:lnTo>
                  <a:pt x="911" y="1382"/>
                </a:lnTo>
                <a:lnTo>
                  <a:pt x="932" y="1394"/>
                </a:lnTo>
                <a:lnTo>
                  <a:pt x="953" y="1407"/>
                </a:lnTo>
                <a:lnTo>
                  <a:pt x="971" y="1422"/>
                </a:lnTo>
                <a:lnTo>
                  <a:pt x="989" y="1439"/>
                </a:lnTo>
                <a:lnTo>
                  <a:pt x="1002" y="1459"/>
                </a:lnTo>
                <a:lnTo>
                  <a:pt x="1014" y="1481"/>
                </a:lnTo>
                <a:lnTo>
                  <a:pt x="1023" y="1481"/>
                </a:lnTo>
                <a:lnTo>
                  <a:pt x="1031" y="1260"/>
                </a:lnTo>
                <a:lnTo>
                  <a:pt x="989" y="1268"/>
                </a:lnTo>
                <a:lnTo>
                  <a:pt x="948" y="1271"/>
                </a:lnTo>
                <a:lnTo>
                  <a:pt x="908" y="1272"/>
                </a:lnTo>
                <a:lnTo>
                  <a:pt x="868" y="1270"/>
                </a:lnTo>
                <a:lnTo>
                  <a:pt x="826" y="1267"/>
                </a:lnTo>
                <a:lnTo>
                  <a:pt x="782" y="1263"/>
                </a:lnTo>
                <a:lnTo>
                  <a:pt x="734" y="1260"/>
                </a:lnTo>
                <a:close/>
                <a:moveTo>
                  <a:pt x="429" y="1245"/>
                </a:moveTo>
                <a:lnTo>
                  <a:pt x="437" y="1351"/>
                </a:lnTo>
                <a:lnTo>
                  <a:pt x="553" y="1306"/>
                </a:lnTo>
                <a:lnTo>
                  <a:pt x="429" y="1245"/>
                </a:lnTo>
                <a:close/>
                <a:moveTo>
                  <a:pt x="223" y="1245"/>
                </a:moveTo>
                <a:lnTo>
                  <a:pt x="247" y="1405"/>
                </a:lnTo>
                <a:lnTo>
                  <a:pt x="355" y="1435"/>
                </a:lnTo>
                <a:lnTo>
                  <a:pt x="338" y="1420"/>
                </a:lnTo>
                <a:lnTo>
                  <a:pt x="223" y="1245"/>
                </a:lnTo>
                <a:close/>
                <a:moveTo>
                  <a:pt x="1014" y="1176"/>
                </a:moveTo>
                <a:lnTo>
                  <a:pt x="998" y="1191"/>
                </a:lnTo>
                <a:lnTo>
                  <a:pt x="980" y="1201"/>
                </a:lnTo>
                <a:lnTo>
                  <a:pt x="959" y="1208"/>
                </a:lnTo>
                <a:lnTo>
                  <a:pt x="937" y="1213"/>
                </a:lnTo>
                <a:lnTo>
                  <a:pt x="915" y="1215"/>
                </a:lnTo>
                <a:lnTo>
                  <a:pt x="891" y="1216"/>
                </a:lnTo>
                <a:lnTo>
                  <a:pt x="866" y="1217"/>
                </a:lnTo>
                <a:lnTo>
                  <a:pt x="814" y="1217"/>
                </a:lnTo>
                <a:lnTo>
                  <a:pt x="786" y="1218"/>
                </a:lnTo>
                <a:lnTo>
                  <a:pt x="759" y="1222"/>
                </a:lnTo>
                <a:lnTo>
                  <a:pt x="762" y="1223"/>
                </a:lnTo>
                <a:lnTo>
                  <a:pt x="768" y="1224"/>
                </a:lnTo>
                <a:lnTo>
                  <a:pt x="779" y="1226"/>
                </a:lnTo>
                <a:lnTo>
                  <a:pt x="793" y="1229"/>
                </a:lnTo>
                <a:lnTo>
                  <a:pt x="809" y="1231"/>
                </a:lnTo>
                <a:lnTo>
                  <a:pt x="828" y="1234"/>
                </a:lnTo>
                <a:lnTo>
                  <a:pt x="849" y="1235"/>
                </a:lnTo>
                <a:lnTo>
                  <a:pt x="871" y="1237"/>
                </a:lnTo>
                <a:lnTo>
                  <a:pt x="893" y="1237"/>
                </a:lnTo>
                <a:lnTo>
                  <a:pt x="915" y="1235"/>
                </a:lnTo>
                <a:lnTo>
                  <a:pt x="938" y="1233"/>
                </a:lnTo>
                <a:lnTo>
                  <a:pt x="959" y="1228"/>
                </a:lnTo>
                <a:lnTo>
                  <a:pt x="979" y="1221"/>
                </a:lnTo>
                <a:lnTo>
                  <a:pt x="996" y="1212"/>
                </a:lnTo>
                <a:lnTo>
                  <a:pt x="1011" y="1199"/>
                </a:lnTo>
                <a:lnTo>
                  <a:pt x="1023" y="1184"/>
                </a:lnTo>
                <a:lnTo>
                  <a:pt x="1014" y="1176"/>
                </a:lnTo>
                <a:close/>
                <a:moveTo>
                  <a:pt x="429" y="1077"/>
                </a:moveTo>
                <a:lnTo>
                  <a:pt x="421" y="1207"/>
                </a:lnTo>
                <a:lnTo>
                  <a:pt x="437" y="1207"/>
                </a:lnTo>
                <a:lnTo>
                  <a:pt x="528" y="1229"/>
                </a:lnTo>
                <a:lnTo>
                  <a:pt x="429" y="1077"/>
                </a:lnTo>
                <a:close/>
                <a:moveTo>
                  <a:pt x="775" y="1039"/>
                </a:moveTo>
                <a:lnTo>
                  <a:pt x="784" y="1061"/>
                </a:lnTo>
                <a:lnTo>
                  <a:pt x="794" y="1081"/>
                </a:lnTo>
                <a:lnTo>
                  <a:pt x="803" y="1100"/>
                </a:lnTo>
                <a:lnTo>
                  <a:pt x="812" y="1117"/>
                </a:lnTo>
                <a:lnTo>
                  <a:pt x="822" y="1131"/>
                </a:lnTo>
                <a:lnTo>
                  <a:pt x="833" y="1143"/>
                </a:lnTo>
                <a:lnTo>
                  <a:pt x="846" y="1153"/>
                </a:lnTo>
                <a:lnTo>
                  <a:pt x="860" y="1162"/>
                </a:lnTo>
                <a:lnTo>
                  <a:pt x="875" y="1167"/>
                </a:lnTo>
                <a:lnTo>
                  <a:pt x="893" y="1169"/>
                </a:lnTo>
                <a:lnTo>
                  <a:pt x="913" y="1169"/>
                </a:lnTo>
                <a:lnTo>
                  <a:pt x="936" y="1167"/>
                </a:lnTo>
                <a:lnTo>
                  <a:pt x="961" y="1162"/>
                </a:lnTo>
                <a:lnTo>
                  <a:pt x="990" y="1153"/>
                </a:lnTo>
                <a:lnTo>
                  <a:pt x="969" y="1142"/>
                </a:lnTo>
                <a:lnTo>
                  <a:pt x="946" y="1130"/>
                </a:lnTo>
                <a:lnTo>
                  <a:pt x="922" y="1117"/>
                </a:lnTo>
                <a:lnTo>
                  <a:pt x="874" y="1088"/>
                </a:lnTo>
                <a:lnTo>
                  <a:pt x="851" y="1075"/>
                </a:lnTo>
                <a:lnTo>
                  <a:pt x="829" y="1063"/>
                </a:lnTo>
                <a:lnTo>
                  <a:pt x="809" y="1052"/>
                </a:lnTo>
                <a:lnTo>
                  <a:pt x="791" y="1044"/>
                </a:lnTo>
                <a:lnTo>
                  <a:pt x="775" y="1039"/>
                </a:lnTo>
                <a:close/>
                <a:moveTo>
                  <a:pt x="676" y="1039"/>
                </a:moveTo>
                <a:lnTo>
                  <a:pt x="693" y="1199"/>
                </a:lnTo>
                <a:lnTo>
                  <a:pt x="792" y="1176"/>
                </a:lnTo>
                <a:lnTo>
                  <a:pt x="784" y="1161"/>
                </a:lnTo>
                <a:lnTo>
                  <a:pt x="776" y="1144"/>
                </a:lnTo>
                <a:lnTo>
                  <a:pt x="768" y="1126"/>
                </a:lnTo>
                <a:lnTo>
                  <a:pt x="760" y="1108"/>
                </a:lnTo>
                <a:lnTo>
                  <a:pt x="751" y="1091"/>
                </a:lnTo>
                <a:lnTo>
                  <a:pt x="742" y="1075"/>
                </a:lnTo>
                <a:lnTo>
                  <a:pt x="734" y="1061"/>
                </a:lnTo>
                <a:lnTo>
                  <a:pt x="726" y="1052"/>
                </a:lnTo>
                <a:lnTo>
                  <a:pt x="718" y="1047"/>
                </a:lnTo>
                <a:lnTo>
                  <a:pt x="706" y="1043"/>
                </a:lnTo>
                <a:lnTo>
                  <a:pt x="696" y="1042"/>
                </a:lnTo>
                <a:lnTo>
                  <a:pt x="684" y="1040"/>
                </a:lnTo>
                <a:lnTo>
                  <a:pt x="676" y="1039"/>
                </a:lnTo>
                <a:close/>
                <a:moveTo>
                  <a:pt x="324" y="1024"/>
                </a:moveTo>
                <a:lnTo>
                  <a:pt x="313" y="1025"/>
                </a:lnTo>
                <a:lnTo>
                  <a:pt x="302" y="1026"/>
                </a:lnTo>
                <a:lnTo>
                  <a:pt x="289" y="1029"/>
                </a:lnTo>
                <a:lnTo>
                  <a:pt x="277" y="1032"/>
                </a:lnTo>
                <a:lnTo>
                  <a:pt x="264" y="1037"/>
                </a:lnTo>
                <a:lnTo>
                  <a:pt x="253" y="1044"/>
                </a:lnTo>
                <a:lnTo>
                  <a:pt x="243" y="1054"/>
                </a:lnTo>
                <a:lnTo>
                  <a:pt x="236" y="1064"/>
                </a:lnTo>
                <a:lnTo>
                  <a:pt x="231" y="1077"/>
                </a:lnTo>
                <a:lnTo>
                  <a:pt x="228" y="1101"/>
                </a:lnTo>
                <a:lnTo>
                  <a:pt x="230" y="1126"/>
                </a:lnTo>
                <a:lnTo>
                  <a:pt x="235" y="1154"/>
                </a:lnTo>
                <a:lnTo>
                  <a:pt x="243" y="1182"/>
                </a:lnTo>
                <a:lnTo>
                  <a:pt x="254" y="1210"/>
                </a:lnTo>
                <a:lnTo>
                  <a:pt x="267" y="1238"/>
                </a:lnTo>
                <a:lnTo>
                  <a:pt x="282" y="1266"/>
                </a:lnTo>
                <a:lnTo>
                  <a:pt x="300" y="1292"/>
                </a:lnTo>
                <a:lnTo>
                  <a:pt x="318" y="1317"/>
                </a:lnTo>
                <a:lnTo>
                  <a:pt x="338" y="1339"/>
                </a:lnTo>
                <a:lnTo>
                  <a:pt x="358" y="1358"/>
                </a:lnTo>
                <a:lnTo>
                  <a:pt x="379" y="1374"/>
                </a:lnTo>
                <a:lnTo>
                  <a:pt x="371" y="1100"/>
                </a:lnTo>
                <a:lnTo>
                  <a:pt x="359" y="1099"/>
                </a:lnTo>
                <a:lnTo>
                  <a:pt x="334" y="1098"/>
                </a:lnTo>
                <a:lnTo>
                  <a:pt x="323" y="1095"/>
                </a:lnTo>
                <a:lnTo>
                  <a:pt x="313" y="1092"/>
                </a:lnTo>
                <a:lnTo>
                  <a:pt x="305" y="1085"/>
                </a:lnTo>
                <a:lnTo>
                  <a:pt x="303" y="1078"/>
                </a:lnTo>
                <a:lnTo>
                  <a:pt x="305" y="1070"/>
                </a:lnTo>
                <a:lnTo>
                  <a:pt x="310" y="1061"/>
                </a:lnTo>
                <a:lnTo>
                  <a:pt x="317" y="1052"/>
                </a:lnTo>
                <a:lnTo>
                  <a:pt x="325" y="1043"/>
                </a:lnTo>
                <a:lnTo>
                  <a:pt x="333" y="1033"/>
                </a:lnTo>
                <a:lnTo>
                  <a:pt x="338" y="1024"/>
                </a:lnTo>
                <a:lnTo>
                  <a:pt x="324" y="1024"/>
                </a:lnTo>
                <a:close/>
                <a:moveTo>
                  <a:pt x="891" y="917"/>
                </a:moveTo>
                <a:lnTo>
                  <a:pt x="893" y="938"/>
                </a:lnTo>
                <a:lnTo>
                  <a:pt x="895" y="960"/>
                </a:lnTo>
                <a:lnTo>
                  <a:pt x="895" y="984"/>
                </a:lnTo>
                <a:lnTo>
                  <a:pt x="896" y="1007"/>
                </a:lnTo>
                <a:lnTo>
                  <a:pt x="898" y="1030"/>
                </a:lnTo>
                <a:lnTo>
                  <a:pt x="901" y="1052"/>
                </a:lnTo>
                <a:lnTo>
                  <a:pt x="906" y="1073"/>
                </a:lnTo>
                <a:lnTo>
                  <a:pt x="915" y="1092"/>
                </a:lnTo>
                <a:lnTo>
                  <a:pt x="981" y="1108"/>
                </a:lnTo>
                <a:lnTo>
                  <a:pt x="976" y="1090"/>
                </a:lnTo>
                <a:lnTo>
                  <a:pt x="971" y="1071"/>
                </a:lnTo>
                <a:lnTo>
                  <a:pt x="969" y="1054"/>
                </a:lnTo>
                <a:lnTo>
                  <a:pt x="966" y="1035"/>
                </a:lnTo>
                <a:lnTo>
                  <a:pt x="964" y="1018"/>
                </a:lnTo>
                <a:lnTo>
                  <a:pt x="960" y="1001"/>
                </a:lnTo>
                <a:lnTo>
                  <a:pt x="957" y="985"/>
                </a:lnTo>
                <a:lnTo>
                  <a:pt x="952" y="970"/>
                </a:lnTo>
                <a:lnTo>
                  <a:pt x="946" y="956"/>
                </a:lnTo>
                <a:lnTo>
                  <a:pt x="937" y="944"/>
                </a:lnTo>
                <a:lnTo>
                  <a:pt x="925" y="933"/>
                </a:lnTo>
                <a:lnTo>
                  <a:pt x="909" y="924"/>
                </a:lnTo>
                <a:lnTo>
                  <a:pt x="891" y="917"/>
                </a:lnTo>
                <a:close/>
                <a:moveTo>
                  <a:pt x="495" y="864"/>
                </a:moveTo>
                <a:lnTo>
                  <a:pt x="445" y="1024"/>
                </a:lnTo>
                <a:lnTo>
                  <a:pt x="459" y="1037"/>
                </a:lnTo>
                <a:lnTo>
                  <a:pt x="471" y="1052"/>
                </a:lnTo>
                <a:lnTo>
                  <a:pt x="482" y="1066"/>
                </a:lnTo>
                <a:lnTo>
                  <a:pt x="504" y="1097"/>
                </a:lnTo>
                <a:lnTo>
                  <a:pt x="515" y="1111"/>
                </a:lnTo>
                <a:lnTo>
                  <a:pt x="528" y="1125"/>
                </a:lnTo>
                <a:lnTo>
                  <a:pt x="543" y="1136"/>
                </a:lnTo>
                <a:lnTo>
                  <a:pt x="561" y="1146"/>
                </a:lnTo>
                <a:lnTo>
                  <a:pt x="561" y="1138"/>
                </a:lnTo>
                <a:lnTo>
                  <a:pt x="495" y="864"/>
                </a:lnTo>
                <a:close/>
                <a:moveTo>
                  <a:pt x="971" y="749"/>
                </a:moveTo>
                <a:lnTo>
                  <a:pt x="959" y="751"/>
                </a:lnTo>
                <a:lnTo>
                  <a:pt x="946" y="755"/>
                </a:lnTo>
                <a:lnTo>
                  <a:pt x="934" y="762"/>
                </a:lnTo>
                <a:lnTo>
                  <a:pt x="924" y="773"/>
                </a:lnTo>
                <a:lnTo>
                  <a:pt x="920" y="780"/>
                </a:lnTo>
                <a:lnTo>
                  <a:pt x="917" y="792"/>
                </a:lnTo>
                <a:lnTo>
                  <a:pt x="916" y="806"/>
                </a:lnTo>
                <a:lnTo>
                  <a:pt x="915" y="820"/>
                </a:lnTo>
                <a:lnTo>
                  <a:pt x="915" y="849"/>
                </a:lnTo>
                <a:lnTo>
                  <a:pt x="932" y="856"/>
                </a:lnTo>
                <a:lnTo>
                  <a:pt x="942" y="847"/>
                </a:lnTo>
                <a:lnTo>
                  <a:pt x="951" y="837"/>
                </a:lnTo>
                <a:lnTo>
                  <a:pt x="960" y="828"/>
                </a:lnTo>
                <a:lnTo>
                  <a:pt x="969" y="822"/>
                </a:lnTo>
                <a:lnTo>
                  <a:pt x="977" y="817"/>
                </a:lnTo>
                <a:lnTo>
                  <a:pt x="984" y="817"/>
                </a:lnTo>
                <a:lnTo>
                  <a:pt x="991" y="822"/>
                </a:lnTo>
                <a:lnTo>
                  <a:pt x="995" y="828"/>
                </a:lnTo>
                <a:lnTo>
                  <a:pt x="996" y="838"/>
                </a:lnTo>
                <a:lnTo>
                  <a:pt x="995" y="850"/>
                </a:lnTo>
                <a:lnTo>
                  <a:pt x="992" y="862"/>
                </a:lnTo>
                <a:lnTo>
                  <a:pt x="989" y="877"/>
                </a:lnTo>
                <a:lnTo>
                  <a:pt x="983" y="891"/>
                </a:lnTo>
                <a:lnTo>
                  <a:pt x="979" y="905"/>
                </a:lnTo>
                <a:lnTo>
                  <a:pt x="973" y="917"/>
                </a:lnTo>
                <a:lnTo>
                  <a:pt x="977" y="918"/>
                </a:lnTo>
                <a:lnTo>
                  <a:pt x="982" y="919"/>
                </a:lnTo>
                <a:lnTo>
                  <a:pt x="988" y="919"/>
                </a:lnTo>
                <a:lnTo>
                  <a:pt x="994" y="917"/>
                </a:lnTo>
                <a:lnTo>
                  <a:pt x="1002" y="914"/>
                </a:lnTo>
                <a:lnTo>
                  <a:pt x="1012" y="908"/>
                </a:lnTo>
                <a:lnTo>
                  <a:pt x="1023" y="898"/>
                </a:lnTo>
                <a:lnTo>
                  <a:pt x="1026" y="891"/>
                </a:lnTo>
                <a:lnTo>
                  <a:pt x="1029" y="881"/>
                </a:lnTo>
                <a:lnTo>
                  <a:pt x="1032" y="867"/>
                </a:lnTo>
                <a:lnTo>
                  <a:pt x="1034" y="852"/>
                </a:lnTo>
                <a:lnTo>
                  <a:pt x="1035" y="836"/>
                </a:lnTo>
                <a:lnTo>
                  <a:pt x="1036" y="820"/>
                </a:lnTo>
                <a:lnTo>
                  <a:pt x="1036" y="805"/>
                </a:lnTo>
                <a:lnTo>
                  <a:pt x="1035" y="790"/>
                </a:lnTo>
                <a:lnTo>
                  <a:pt x="1034" y="780"/>
                </a:lnTo>
                <a:lnTo>
                  <a:pt x="1031" y="773"/>
                </a:lnTo>
                <a:lnTo>
                  <a:pt x="1025" y="767"/>
                </a:lnTo>
                <a:lnTo>
                  <a:pt x="1018" y="761"/>
                </a:lnTo>
                <a:lnTo>
                  <a:pt x="1008" y="756"/>
                </a:lnTo>
                <a:lnTo>
                  <a:pt x="997" y="752"/>
                </a:lnTo>
                <a:lnTo>
                  <a:pt x="984" y="750"/>
                </a:lnTo>
                <a:lnTo>
                  <a:pt x="971" y="749"/>
                </a:lnTo>
                <a:close/>
                <a:moveTo>
                  <a:pt x="585" y="724"/>
                </a:moveTo>
                <a:lnTo>
                  <a:pt x="569" y="727"/>
                </a:lnTo>
                <a:lnTo>
                  <a:pt x="558" y="734"/>
                </a:lnTo>
                <a:lnTo>
                  <a:pt x="550" y="745"/>
                </a:lnTo>
                <a:lnTo>
                  <a:pt x="544" y="757"/>
                </a:lnTo>
                <a:lnTo>
                  <a:pt x="543" y="777"/>
                </a:lnTo>
                <a:lnTo>
                  <a:pt x="543" y="801"/>
                </a:lnTo>
                <a:lnTo>
                  <a:pt x="544" y="827"/>
                </a:lnTo>
                <a:lnTo>
                  <a:pt x="547" y="855"/>
                </a:lnTo>
                <a:lnTo>
                  <a:pt x="558" y="916"/>
                </a:lnTo>
                <a:lnTo>
                  <a:pt x="565" y="946"/>
                </a:lnTo>
                <a:lnTo>
                  <a:pt x="572" y="977"/>
                </a:lnTo>
                <a:lnTo>
                  <a:pt x="578" y="1005"/>
                </a:lnTo>
                <a:lnTo>
                  <a:pt x="586" y="1032"/>
                </a:lnTo>
                <a:lnTo>
                  <a:pt x="602" y="1032"/>
                </a:lnTo>
                <a:lnTo>
                  <a:pt x="604" y="993"/>
                </a:lnTo>
                <a:lnTo>
                  <a:pt x="609" y="958"/>
                </a:lnTo>
                <a:lnTo>
                  <a:pt x="617" y="923"/>
                </a:lnTo>
                <a:lnTo>
                  <a:pt x="627" y="892"/>
                </a:lnTo>
                <a:lnTo>
                  <a:pt x="639" y="861"/>
                </a:lnTo>
                <a:lnTo>
                  <a:pt x="652" y="834"/>
                </a:lnTo>
                <a:lnTo>
                  <a:pt x="640" y="828"/>
                </a:lnTo>
                <a:lnTo>
                  <a:pt x="628" y="823"/>
                </a:lnTo>
                <a:lnTo>
                  <a:pt x="602" y="812"/>
                </a:lnTo>
                <a:lnTo>
                  <a:pt x="592" y="808"/>
                </a:lnTo>
                <a:lnTo>
                  <a:pt x="584" y="804"/>
                </a:lnTo>
                <a:lnTo>
                  <a:pt x="580" y="801"/>
                </a:lnTo>
                <a:lnTo>
                  <a:pt x="576" y="793"/>
                </a:lnTo>
                <a:lnTo>
                  <a:pt x="574" y="784"/>
                </a:lnTo>
                <a:lnTo>
                  <a:pt x="575" y="773"/>
                </a:lnTo>
                <a:lnTo>
                  <a:pt x="579" y="764"/>
                </a:lnTo>
                <a:lnTo>
                  <a:pt x="586" y="756"/>
                </a:lnTo>
                <a:lnTo>
                  <a:pt x="595" y="751"/>
                </a:lnTo>
                <a:lnTo>
                  <a:pt x="605" y="750"/>
                </a:lnTo>
                <a:lnTo>
                  <a:pt x="616" y="751"/>
                </a:lnTo>
                <a:lnTo>
                  <a:pt x="626" y="752"/>
                </a:lnTo>
                <a:lnTo>
                  <a:pt x="635" y="755"/>
                </a:lnTo>
                <a:lnTo>
                  <a:pt x="643" y="757"/>
                </a:lnTo>
                <a:lnTo>
                  <a:pt x="642" y="756"/>
                </a:lnTo>
                <a:lnTo>
                  <a:pt x="640" y="751"/>
                </a:lnTo>
                <a:lnTo>
                  <a:pt x="635" y="746"/>
                </a:lnTo>
                <a:lnTo>
                  <a:pt x="629" y="739"/>
                </a:lnTo>
                <a:lnTo>
                  <a:pt x="620" y="732"/>
                </a:lnTo>
                <a:lnTo>
                  <a:pt x="610" y="727"/>
                </a:lnTo>
                <a:lnTo>
                  <a:pt x="598" y="724"/>
                </a:lnTo>
                <a:lnTo>
                  <a:pt x="585" y="724"/>
                </a:lnTo>
                <a:close/>
                <a:moveTo>
                  <a:pt x="792" y="666"/>
                </a:moveTo>
                <a:lnTo>
                  <a:pt x="783" y="694"/>
                </a:lnTo>
                <a:lnTo>
                  <a:pt x="770" y="723"/>
                </a:lnTo>
                <a:lnTo>
                  <a:pt x="756" y="752"/>
                </a:lnTo>
                <a:lnTo>
                  <a:pt x="741" y="783"/>
                </a:lnTo>
                <a:lnTo>
                  <a:pt x="726" y="814"/>
                </a:lnTo>
                <a:lnTo>
                  <a:pt x="712" y="845"/>
                </a:lnTo>
                <a:lnTo>
                  <a:pt x="699" y="878"/>
                </a:lnTo>
                <a:lnTo>
                  <a:pt x="690" y="909"/>
                </a:lnTo>
                <a:lnTo>
                  <a:pt x="684" y="940"/>
                </a:lnTo>
                <a:lnTo>
                  <a:pt x="681" y="971"/>
                </a:lnTo>
                <a:lnTo>
                  <a:pt x="685" y="1001"/>
                </a:lnTo>
                <a:lnTo>
                  <a:pt x="716" y="998"/>
                </a:lnTo>
                <a:lnTo>
                  <a:pt x="745" y="998"/>
                </a:lnTo>
                <a:lnTo>
                  <a:pt x="772" y="999"/>
                </a:lnTo>
                <a:lnTo>
                  <a:pt x="798" y="1004"/>
                </a:lnTo>
                <a:lnTo>
                  <a:pt x="824" y="1010"/>
                </a:lnTo>
                <a:lnTo>
                  <a:pt x="849" y="1016"/>
                </a:lnTo>
                <a:lnTo>
                  <a:pt x="850" y="1011"/>
                </a:lnTo>
                <a:lnTo>
                  <a:pt x="851" y="1003"/>
                </a:lnTo>
                <a:lnTo>
                  <a:pt x="850" y="992"/>
                </a:lnTo>
                <a:lnTo>
                  <a:pt x="849" y="978"/>
                </a:lnTo>
                <a:lnTo>
                  <a:pt x="846" y="962"/>
                </a:lnTo>
                <a:lnTo>
                  <a:pt x="840" y="945"/>
                </a:lnTo>
                <a:lnTo>
                  <a:pt x="832" y="927"/>
                </a:lnTo>
                <a:lnTo>
                  <a:pt x="820" y="908"/>
                </a:lnTo>
                <a:lnTo>
                  <a:pt x="805" y="888"/>
                </a:lnTo>
                <a:lnTo>
                  <a:pt x="784" y="868"/>
                </a:lnTo>
                <a:lnTo>
                  <a:pt x="759" y="849"/>
                </a:lnTo>
                <a:lnTo>
                  <a:pt x="874" y="856"/>
                </a:lnTo>
                <a:lnTo>
                  <a:pt x="871" y="831"/>
                </a:lnTo>
                <a:lnTo>
                  <a:pt x="874" y="806"/>
                </a:lnTo>
                <a:lnTo>
                  <a:pt x="882" y="783"/>
                </a:lnTo>
                <a:lnTo>
                  <a:pt x="893" y="761"/>
                </a:lnTo>
                <a:lnTo>
                  <a:pt x="907" y="741"/>
                </a:lnTo>
                <a:lnTo>
                  <a:pt x="926" y="725"/>
                </a:lnTo>
                <a:lnTo>
                  <a:pt x="946" y="713"/>
                </a:lnTo>
                <a:lnTo>
                  <a:pt x="967" y="704"/>
                </a:lnTo>
                <a:lnTo>
                  <a:pt x="927" y="702"/>
                </a:lnTo>
                <a:lnTo>
                  <a:pt x="890" y="696"/>
                </a:lnTo>
                <a:lnTo>
                  <a:pt x="855" y="687"/>
                </a:lnTo>
                <a:lnTo>
                  <a:pt x="823" y="677"/>
                </a:lnTo>
                <a:lnTo>
                  <a:pt x="792" y="666"/>
                </a:lnTo>
                <a:close/>
                <a:moveTo>
                  <a:pt x="825" y="559"/>
                </a:moveTo>
                <a:lnTo>
                  <a:pt x="808" y="643"/>
                </a:lnTo>
                <a:lnTo>
                  <a:pt x="834" y="638"/>
                </a:lnTo>
                <a:lnTo>
                  <a:pt x="861" y="637"/>
                </a:lnTo>
                <a:lnTo>
                  <a:pt x="888" y="638"/>
                </a:lnTo>
                <a:lnTo>
                  <a:pt x="915" y="642"/>
                </a:lnTo>
                <a:lnTo>
                  <a:pt x="941" y="646"/>
                </a:lnTo>
                <a:lnTo>
                  <a:pt x="965" y="651"/>
                </a:lnTo>
                <a:lnTo>
                  <a:pt x="825" y="559"/>
                </a:lnTo>
                <a:close/>
                <a:moveTo>
                  <a:pt x="849" y="438"/>
                </a:moveTo>
                <a:lnTo>
                  <a:pt x="841" y="530"/>
                </a:lnTo>
                <a:lnTo>
                  <a:pt x="965" y="567"/>
                </a:lnTo>
                <a:lnTo>
                  <a:pt x="849" y="438"/>
                </a:lnTo>
                <a:close/>
                <a:moveTo>
                  <a:pt x="1050" y="0"/>
                </a:moveTo>
                <a:lnTo>
                  <a:pt x="1050" y="14"/>
                </a:lnTo>
                <a:lnTo>
                  <a:pt x="1051" y="29"/>
                </a:lnTo>
                <a:lnTo>
                  <a:pt x="1051" y="257"/>
                </a:lnTo>
                <a:lnTo>
                  <a:pt x="1052" y="302"/>
                </a:lnTo>
                <a:lnTo>
                  <a:pt x="1052" y="933"/>
                </a:lnTo>
                <a:lnTo>
                  <a:pt x="1051" y="933"/>
                </a:lnTo>
                <a:lnTo>
                  <a:pt x="1050" y="932"/>
                </a:lnTo>
                <a:lnTo>
                  <a:pt x="1048" y="931"/>
                </a:lnTo>
                <a:lnTo>
                  <a:pt x="1041" y="931"/>
                </a:lnTo>
                <a:lnTo>
                  <a:pt x="1039" y="933"/>
                </a:lnTo>
                <a:lnTo>
                  <a:pt x="1036" y="936"/>
                </a:lnTo>
                <a:lnTo>
                  <a:pt x="1021" y="965"/>
                </a:lnTo>
                <a:lnTo>
                  <a:pt x="1014" y="978"/>
                </a:lnTo>
                <a:lnTo>
                  <a:pt x="1008" y="993"/>
                </a:lnTo>
                <a:lnTo>
                  <a:pt x="1003" y="1009"/>
                </a:lnTo>
                <a:lnTo>
                  <a:pt x="1000" y="1025"/>
                </a:lnTo>
                <a:lnTo>
                  <a:pt x="997" y="1040"/>
                </a:lnTo>
                <a:lnTo>
                  <a:pt x="998" y="1054"/>
                </a:lnTo>
                <a:lnTo>
                  <a:pt x="1002" y="1070"/>
                </a:lnTo>
                <a:lnTo>
                  <a:pt x="1006" y="1081"/>
                </a:lnTo>
                <a:lnTo>
                  <a:pt x="1012" y="1091"/>
                </a:lnTo>
                <a:lnTo>
                  <a:pt x="1019" y="1096"/>
                </a:lnTo>
                <a:lnTo>
                  <a:pt x="1026" y="1099"/>
                </a:lnTo>
                <a:lnTo>
                  <a:pt x="1035" y="1101"/>
                </a:lnTo>
                <a:lnTo>
                  <a:pt x="1044" y="1101"/>
                </a:lnTo>
                <a:lnTo>
                  <a:pt x="1052" y="1099"/>
                </a:lnTo>
                <a:lnTo>
                  <a:pt x="1052" y="1610"/>
                </a:lnTo>
                <a:lnTo>
                  <a:pt x="932" y="1610"/>
                </a:lnTo>
                <a:lnTo>
                  <a:pt x="932" y="1633"/>
                </a:lnTo>
                <a:lnTo>
                  <a:pt x="1052" y="1633"/>
                </a:lnTo>
                <a:lnTo>
                  <a:pt x="1052" y="1671"/>
                </a:lnTo>
                <a:lnTo>
                  <a:pt x="1031" y="1671"/>
                </a:lnTo>
                <a:lnTo>
                  <a:pt x="1027" y="1682"/>
                </a:lnTo>
                <a:lnTo>
                  <a:pt x="1025" y="1693"/>
                </a:lnTo>
                <a:lnTo>
                  <a:pt x="1021" y="1705"/>
                </a:lnTo>
                <a:lnTo>
                  <a:pt x="1014" y="1717"/>
                </a:lnTo>
                <a:lnTo>
                  <a:pt x="1008" y="1722"/>
                </a:lnTo>
                <a:lnTo>
                  <a:pt x="998" y="1726"/>
                </a:lnTo>
                <a:lnTo>
                  <a:pt x="985" y="1730"/>
                </a:lnTo>
                <a:lnTo>
                  <a:pt x="941" y="1740"/>
                </a:lnTo>
                <a:lnTo>
                  <a:pt x="929" y="1745"/>
                </a:lnTo>
                <a:lnTo>
                  <a:pt x="920" y="1749"/>
                </a:lnTo>
                <a:lnTo>
                  <a:pt x="915" y="1755"/>
                </a:lnTo>
                <a:lnTo>
                  <a:pt x="914" y="1768"/>
                </a:lnTo>
                <a:lnTo>
                  <a:pt x="915" y="1778"/>
                </a:lnTo>
                <a:lnTo>
                  <a:pt x="921" y="1787"/>
                </a:lnTo>
                <a:lnTo>
                  <a:pt x="928" y="1794"/>
                </a:lnTo>
                <a:lnTo>
                  <a:pt x="937" y="1799"/>
                </a:lnTo>
                <a:lnTo>
                  <a:pt x="948" y="1801"/>
                </a:lnTo>
                <a:lnTo>
                  <a:pt x="963" y="1804"/>
                </a:lnTo>
                <a:lnTo>
                  <a:pt x="982" y="1806"/>
                </a:lnTo>
                <a:lnTo>
                  <a:pt x="1004" y="1810"/>
                </a:lnTo>
                <a:lnTo>
                  <a:pt x="1028" y="1812"/>
                </a:lnTo>
                <a:lnTo>
                  <a:pt x="1052" y="1812"/>
                </a:lnTo>
                <a:lnTo>
                  <a:pt x="1052" y="1988"/>
                </a:lnTo>
                <a:lnTo>
                  <a:pt x="1044" y="1988"/>
                </a:lnTo>
                <a:lnTo>
                  <a:pt x="1036" y="1990"/>
                </a:lnTo>
                <a:lnTo>
                  <a:pt x="1030" y="1993"/>
                </a:lnTo>
                <a:lnTo>
                  <a:pt x="1027" y="1998"/>
                </a:lnTo>
                <a:lnTo>
                  <a:pt x="1026" y="2005"/>
                </a:lnTo>
                <a:lnTo>
                  <a:pt x="1026" y="2014"/>
                </a:lnTo>
                <a:lnTo>
                  <a:pt x="1028" y="2021"/>
                </a:lnTo>
                <a:lnTo>
                  <a:pt x="1032" y="2026"/>
                </a:lnTo>
                <a:lnTo>
                  <a:pt x="1039" y="2029"/>
                </a:lnTo>
                <a:lnTo>
                  <a:pt x="1046" y="2030"/>
                </a:lnTo>
                <a:lnTo>
                  <a:pt x="1052" y="2030"/>
                </a:lnTo>
                <a:lnTo>
                  <a:pt x="1052" y="2039"/>
                </a:lnTo>
                <a:lnTo>
                  <a:pt x="1034" y="2037"/>
                </a:lnTo>
                <a:lnTo>
                  <a:pt x="1023" y="2037"/>
                </a:lnTo>
                <a:lnTo>
                  <a:pt x="1018" y="2037"/>
                </a:lnTo>
                <a:lnTo>
                  <a:pt x="1013" y="2037"/>
                </a:lnTo>
                <a:lnTo>
                  <a:pt x="1005" y="2038"/>
                </a:lnTo>
                <a:lnTo>
                  <a:pt x="997" y="2041"/>
                </a:lnTo>
                <a:lnTo>
                  <a:pt x="990" y="2044"/>
                </a:lnTo>
                <a:lnTo>
                  <a:pt x="982" y="2050"/>
                </a:lnTo>
                <a:lnTo>
                  <a:pt x="976" y="2057"/>
                </a:lnTo>
                <a:lnTo>
                  <a:pt x="970" y="2066"/>
                </a:lnTo>
                <a:lnTo>
                  <a:pt x="967" y="2078"/>
                </a:lnTo>
                <a:lnTo>
                  <a:pt x="965" y="2092"/>
                </a:lnTo>
                <a:lnTo>
                  <a:pt x="967" y="2108"/>
                </a:lnTo>
                <a:lnTo>
                  <a:pt x="971" y="2123"/>
                </a:lnTo>
                <a:lnTo>
                  <a:pt x="980" y="2135"/>
                </a:lnTo>
                <a:lnTo>
                  <a:pt x="989" y="2145"/>
                </a:lnTo>
                <a:lnTo>
                  <a:pt x="1001" y="2154"/>
                </a:lnTo>
                <a:lnTo>
                  <a:pt x="1013" y="2163"/>
                </a:lnTo>
                <a:lnTo>
                  <a:pt x="1025" y="2171"/>
                </a:lnTo>
                <a:lnTo>
                  <a:pt x="1039" y="2179"/>
                </a:lnTo>
                <a:lnTo>
                  <a:pt x="1052" y="2187"/>
                </a:lnTo>
                <a:lnTo>
                  <a:pt x="1052" y="2787"/>
                </a:lnTo>
                <a:lnTo>
                  <a:pt x="1018" y="2786"/>
                </a:lnTo>
                <a:lnTo>
                  <a:pt x="982" y="2783"/>
                </a:lnTo>
                <a:lnTo>
                  <a:pt x="945" y="2777"/>
                </a:lnTo>
                <a:lnTo>
                  <a:pt x="907" y="2768"/>
                </a:lnTo>
                <a:lnTo>
                  <a:pt x="734" y="2699"/>
                </a:lnTo>
                <a:lnTo>
                  <a:pt x="701" y="2684"/>
                </a:lnTo>
                <a:lnTo>
                  <a:pt x="665" y="2668"/>
                </a:lnTo>
                <a:lnTo>
                  <a:pt x="630" y="2650"/>
                </a:lnTo>
                <a:lnTo>
                  <a:pt x="592" y="2630"/>
                </a:lnTo>
                <a:lnTo>
                  <a:pt x="554" y="2609"/>
                </a:lnTo>
                <a:lnTo>
                  <a:pt x="517" y="2586"/>
                </a:lnTo>
                <a:lnTo>
                  <a:pt x="479" y="2562"/>
                </a:lnTo>
                <a:lnTo>
                  <a:pt x="442" y="2537"/>
                </a:lnTo>
                <a:lnTo>
                  <a:pt x="406" y="2509"/>
                </a:lnTo>
                <a:lnTo>
                  <a:pt x="372" y="2481"/>
                </a:lnTo>
                <a:lnTo>
                  <a:pt x="340" y="2450"/>
                </a:lnTo>
                <a:lnTo>
                  <a:pt x="310" y="2418"/>
                </a:lnTo>
                <a:lnTo>
                  <a:pt x="282" y="2385"/>
                </a:lnTo>
                <a:lnTo>
                  <a:pt x="258" y="2350"/>
                </a:lnTo>
                <a:lnTo>
                  <a:pt x="237" y="2315"/>
                </a:lnTo>
                <a:lnTo>
                  <a:pt x="220" y="2277"/>
                </a:lnTo>
                <a:lnTo>
                  <a:pt x="207" y="2238"/>
                </a:lnTo>
                <a:lnTo>
                  <a:pt x="199" y="2197"/>
                </a:lnTo>
                <a:lnTo>
                  <a:pt x="196" y="2156"/>
                </a:lnTo>
                <a:lnTo>
                  <a:pt x="198" y="2113"/>
                </a:lnTo>
                <a:lnTo>
                  <a:pt x="180" y="2112"/>
                </a:lnTo>
                <a:lnTo>
                  <a:pt x="165" y="2110"/>
                </a:lnTo>
                <a:lnTo>
                  <a:pt x="153" y="2108"/>
                </a:lnTo>
                <a:lnTo>
                  <a:pt x="143" y="2103"/>
                </a:lnTo>
                <a:lnTo>
                  <a:pt x="132" y="2097"/>
                </a:lnTo>
                <a:lnTo>
                  <a:pt x="149" y="2075"/>
                </a:lnTo>
                <a:lnTo>
                  <a:pt x="198" y="2044"/>
                </a:lnTo>
                <a:lnTo>
                  <a:pt x="116" y="2037"/>
                </a:lnTo>
                <a:lnTo>
                  <a:pt x="124" y="2021"/>
                </a:lnTo>
                <a:lnTo>
                  <a:pt x="198" y="1998"/>
                </a:lnTo>
                <a:lnTo>
                  <a:pt x="124" y="1930"/>
                </a:lnTo>
                <a:lnTo>
                  <a:pt x="124" y="1922"/>
                </a:lnTo>
                <a:lnTo>
                  <a:pt x="297" y="1953"/>
                </a:lnTo>
                <a:lnTo>
                  <a:pt x="281" y="1934"/>
                </a:lnTo>
                <a:lnTo>
                  <a:pt x="267" y="1916"/>
                </a:lnTo>
                <a:lnTo>
                  <a:pt x="253" y="1899"/>
                </a:lnTo>
                <a:lnTo>
                  <a:pt x="242" y="1882"/>
                </a:lnTo>
                <a:lnTo>
                  <a:pt x="232" y="1864"/>
                </a:lnTo>
                <a:lnTo>
                  <a:pt x="225" y="1845"/>
                </a:lnTo>
                <a:lnTo>
                  <a:pt x="220" y="1827"/>
                </a:lnTo>
                <a:lnTo>
                  <a:pt x="217" y="1806"/>
                </a:lnTo>
                <a:lnTo>
                  <a:pt x="218" y="1784"/>
                </a:lnTo>
                <a:lnTo>
                  <a:pt x="223" y="1759"/>
                </a:lnTo>
                <a:lnTo>
                  <a:pt x="231" y="1732"/>
                </a:lnTo>
                <a:lnTo>
                  <a:pt x="223" y="1732"/>
                </a:lnTo>
                <a:lnTo>
                  <a:pt x="204" y="1736"/>
                </a:lnTo>
                <a:lnTo>
                  <a:pt x="183" y="1739"/>
                </a:lnTo>
                <a:lnTo>
                  <a:pt x="160" y="1741"/>
                </a:lnTo>
                <a:lnTo>
                  <a:pt x="137" y="1741"/>
                </a:lnTo>
                <a:lnTo>
                  <a:pt x="112" y="1740"/>
                </a:lnTo>
                <a:lnTo>
                  <a:pt x="89" y="1739"/>
                </a:lnTo>
                <a:lnTo>
                  <a:pt x="67" y="1735"/>
                </a:lnTo>
                <a:lnTo>
                  <a:pt x="49" y="1730"/>
                </a:lnTo>
                <a:lnTo>
                  <a:pt x="33" y="1724"/>
                </a:lnTo>
                <a:lnTo>
                  <a:pt x="41" y="1709"/>
                </a:lnTo>
                <a:lnTo>
                  <a:pt x="132" y="1671"/>
                </a:lnTo>
                <a:lnTo>
                  <a:pt x="108" y="1659"/>
                </a:lnTo>
                <a:lnTo>
                  <a:pt x="85" y="1649"/>
                </a:lnTo>
                <a:lnTo>
                  <a:pt x="64" y="1638"/>
                </a:lnTo>
                <a:lnTo>
                  <a:pt x="44" y="1627"/>
                </a:lnTo>
                <a:lnTo>
                  <a:pt x="26" y="1613"/>
                </a:lnTo>
                <a:lnTo>
                  <a:pt x="8" y="1595"/>
                </a:lnTo>
                <a:lnTo>
                  <a:pt x="124" y="1603"/>
                </a:lnTo>
                <a:lnTo>
                  <a:pt x="111" y="1585"/>
                </a:lnTo>
                <a:lnTo>
                  <a:pt x="83" y="1554"/>
                </a:lnTo>
                <a:lnTo>
                  <a:pt x="45" y="1511"/>
                </a:lnTo>
                <a:lnTo>
                  <a:pt x="34" y="1495"/>
                </a:lnTo>
                <a:lnTo>
                  <a:pt x="24" y="1478"/>
                </a:lnTo>
                <a:lnTo>
                  <a:pt x="16" y="1459"/>
                </a:lnTo>
                <a:lnTo>
                  <a:pt x="8" y="1436"/>
                </a:lnTo>
                <a:lnTo>
                  <a:pt x="3" y="1411"/>
                </a:lnTo>
                <a:lnTo>
                  <a:pt x="0" y="1382"/>
                </a:lnTo>
                <a:lnTo>
                  <a:pt x="1" y="1383"/>
                </a:lnTo>
                <a:lnTo>
                  <a:pt x="4" y="1389"/>
                </a:lnTo>
                <a:lnTo>
                  <a:pt x="8" y="1398"/>
                </a:lnTo>
                <a:lnTo>
                  <a:pt x="16" y="1409"/>
                </a:lnTo>
                <a:lnTo>
                  <a:pt x="27" y="1421"/>
                </a:lnTo>
                <a:lnTo>
                  <a:pt x="40" y="1433"/>
                </a:lnTo>
                <a:lnTo>
                  <a:pt x="60" y="1446"/>
                </a:lnTo>
                <a:lnTo>
                  <a:pt x="83" y="1458"/>
                </a:lnTo>
                <a:lnTo>
                  <a:pt x="75" y="1438"/>
                </a:lnTo>
                <a:lnTo>
                  <a:pt x="66" y="1416"/>
                </a:lnTo>
                <a:lnTo>
                  <a:pt x="56" y="1391"/>
                </a:lnTo>
                <a:lnTo>
                  <a:pt x="45" y="1366"/>
                </a:lnTo>
                <a:lnTo>
                  <a:pt x="35" y="1339"/>
                </a:lnTo>
                <a:lnTo>
                  <a:pt x="27" y="1311"/>
                </a:lnTo>
                <a:lnTo>
                  <a:pt x="19" y="1283"/>
                </a:lnTo>
                <a:lnTo>
                  <a:pt x="16" y="1255"/>
                </a:lnTo>
                <a:lnTo>
                  <a:pt x="14" y="1228"/>
                </a:lnTo>
                <a:lnTo>
                  <a:pt x="17" y="1202"/>
                </a:lnTo>
                <a:lnTo>
                  <a:pt x="25" y="1176"/>
                </a:lnTo>
                <a:lnTo>
                  <a:pt x="29" y="1196"/>
                </a:lnTo>
                <a:lnTo>
                  <a:pt x="36" y="1215"/>
                </a:lnTo>
                <a:lnTo>
                  <a:pt x="43" y="1236"/>
                </a:lnTo>
                <a:lnTo>
                  <a:pt x="52" y="1257"/>
                </a:lnTo>
                <a:lnTo>
                  <a:pt x="62" y="1277"/>
                </a:lnTo>
                <a:lnTo>
                  <a:pt x="73" y="1297"/>
                </a:lnTo>
                <a:lnTo>
                  <a:pt x="83" y="1317"/>
                </a:lnTo>
                <a:lnTo>
                  <a:pt x="94" y="1334"/>
                </a:lnTo>
                <a:lnTo>
                  <a:pt x="105" y="1351"/>
                </a:lnTo>
                <a:lnTo>
                  <a:pt x="115" y="1367"/>
                </a:lnTo>
                <a:lnTo>
                  <a:pt x="123" y="1379"/>
                </a:lnTo>
                <a:lnTo>
                  <a:pt x="130" y="1390"/>
                </a:lnTo>
                <a:lnTo>
                  <a:pt x="139" y="1403"/>
                </a:lnTo>
                <a:lnTo>
                  <a:pt x="140" y="1405"/>
                </a:lnTo>
                <a:lnTo>
                  <a:pt x="127" y="1334"/>
                </a:lnTo>
                <a:lnTo>
                  <a:pt x="118" y="1261"/>
                </a:lnTo>
                <a:lnTo>
                  <a:pt x="111" y="1186"/>
                </a:lnTo>
                <a:lnTo>
                  <a:pt x="108" y="1111"/>
                </a:lnTo>
                <a:lnTo>
                  <a:pt x="108" y="1035"/>
                </a:lnTo>
                <a:lnTo>
                  <a:pt x="112" y="960"/>
                </a:lnTo>
                <a:lnTo>
                  <a:pt x="120" y="884"/>
                </a:lnTo>
                <a:lnTo>
                  <a:pt x="132" y="811"/>
                </a:lnTo>
                <a:lnTo>
                  <a:pt x="140" y="811"/>
                </a:lnTo>
                <a:lnTo>
                  <a:pt x="138" y="883"/>
                </a:lnTo>
                <a:lnTo>
                  <a:pt x="138" y="955"/>
                </a:lnTo>
                <a:lnTo>
                  <a:pt x="138" y="1026"/>
                </a:lnTo>
                <a:lnTo>
                  <a:pt x="141" y="1098"/>
                </a:lnTo>
                <a:lnTo>
                  <a:pt x="148" y="1168"/>
                </a:lnTo>
                <a:lnTo>
                  <a:pt x="157" y="1237"/>
                </a:lnTo>
                <a:lnTo>
                  <a:pt x="157" y="1235"/>
                </a:lnTo>
                <a:lnTo>
                  <a:pt x="159" y="1226"/>
                </a:lnTo>
                <a:lnTo>
                  <a:pt x="160" y="1213"/>
                </a:lnTo>
                <a:lnTo>
                  <a:pt x="162" y="1195"/>
                </a:lnTo>
                <a:lnTo>
                  <a:pt x="166" y="1173"/>
                </a:lnTo>
                <a:lnTo>
                  <a:pt x="170" y="1147"/>
                </a:lnTo>
                <a:lnTo>
                  <a:pt x="174" y="1117"/>
                </a:lnTo>
                <a:lnTo>
                  <a:pt x="179" y="1084"/>
                </a:lnTo>
                <a:lnTo>
                  <a:pt x="185" y="1049"/>
                </a:lnTo>
                <a:lnTo>
                  <a:pt x="192" y="1011"/>
                </a:lnTo>
                <a:lnTo>
                  <a:pt x="199" y="972"/>
                </a:lnTo>
                <a:lnTo>
                  <a:pt x="206" y="932"/>
                </a:lnTo>
                <a:lnTo>
                  <a:pt x="214" y="889"/>
                </a:lnTo>
                <a:lnTo>
                  <a:pt x="224" y="847"/>
                </a:lnTo>
                <a:lnTo>
                  <a:pt x="244" y="761"/>
                </a:lnTo>
                <a:lnTo>
                  <a:pt x="255" y="718"/>
                </a:lnTo>
                <a:lnTo>
                  <a:pt x="266" y="677"/>
                </a:lnTo>
                <a:lnTo>
                  <a:pt x="278" y="637"/>
                </a:lnTo>
                <a:lnTo>
                  <a:pt x="291" y="599"/>
                </a:lnTo>
                <a:lnTo>
                  <a:pt x="304" y="563"/>
                </a:lnTo>
                <a:lnTo>
                  <a:pt x="318" y="529"/>
                </a:lnTo>
                <a:lnTo>
                  <a:pt x="333" y="498"/>
                </a:lnTo>
                <a:lnTo>
                  <a:pt x="347" y="470"/>
                </a:lnTo>
                <a:lnTo>
                  <a:pt x="363" y="446"/>
                </a:lnTo>
                <a:lnTo>
                  <a:pt x="352" y="497"/>
                </a:lnTo>
                <a:lnTo>
                  <a:pt x="341" y="544"/>
                </a:lnTo>
                <a:lnTo>
                  <a:pt x="329" y="589"/>
                </a:lnTo>
                <a:lnTo>
                  <a:pt x="318" y="632"/>
                </a:lnTo>
                <a:lnTo>
                  <a:pt x="307" y="675"/>
                </a:lnTo>
                <a:lnTo>
                  <a:pt x="295" y="717"/>
                </a:lnTo>
                <a:lnTo>
                  <a:pt x="285" y="760"/>
                </a:lnTo>
                <a:lnTo>
                  <a:pt x="275" y="805"/>
                </a:lnTo>
                <a:lnTo>
                  <a:pt x="265" y="852"/>
                </a:lnTo>
                <a:lnTo>
                  <a:pt x="256" y="903"/>
                </a:lnTo>
                <a:lnTo>
                  <a:pt x="247" y="957"/>
                </a:lnTo>
                <a:lnTo>
                  <a:pt x="239" y="1016"/>
                </a:lnTo>
                <a:lnTo>
                  <a:pt x="247" y="1014"/>
                </a:lnTo>
                <a:lnTo>
                  <a:pt x="260" y="1010"/>
                </a:lnTo>
                <a:lnTo>
                  <a:pt x="277" y="1006"/>
                </a:lnTo>
                <a:lnTo>
                  <a:pt x="295" y="1003"/>
                </a:lnTo>
                <a:lnTo>
                  <a:pt x="334" y="994"/>
                </a:lnTo>
                <a:lnTo>
                  <a:pt x="352" y="990"/>
                </a:lnTo>
                <a:lnTo>
                  <a:pt x="369" y="987"/>
                </a:lnTo>
                <a:lnTo>
                  <a:pt x="382" y="983"/>
                </a:lnTo>
                <a:lnTo>
                  <a:pt x="391" y="981"/>
                </a:lnTo>
                <a:lnTo>
                  <a:pt x="396" y="978"/>
                </a:lnTo>
                <a:lnTo>
                  <a:pt x="420" y="939"/>
                </a:lnTo>
                <a:lnTo>
                  <a:pt x="444" y="895"/>
                </a:lnTo>
                <a:lnTo>
                  <a:pt x="468" y="849"/>
                </a:lnTo>
                <a:lnTo>
                  <a:pt x="493" y="799"/>
                </a:lnTo>
                <a:lnTo>
                  <a:pt x="518" y="747"/>
                </a:lnTo>
                <a:lnTo>
                  <a:pt x="543" y="694"/>
                </a:lnTo>
                <a:lnTo>
                  <a:pt x="588" y="587"/>
                </a:lnTo>
                <a:lnTo>
                  <a:pt x="608" y="535"/>
                </a:lnTo>
                <a:lnTo>
                  <a:pt x="628" y="485"/>
                </a:lnTo>
                <a:lnTo>
                  <a:pt x="645" y="438"/>
                </a:lnTo>
                <a:lnTo>
                  <a:pt x="660" y="393"/>
                </a:lnTo>
                <a:lnTo>
                  <a:pt x="653" y="427"/>
                </a:lnTo>
                <a:lnTo>
                  <a:pt x="648" y="458"/>
                </a:lnTo>
                <a:lnTo>
                  <a:pt x="643" y="484"/>
                </a:lnTo>
                <a:lnTo>
                  <a:pt x="638" y="507"/>
                </a:lnTo>
                <a:lnTo>
                  <a:pt x="633" y="526"/>
                </a:lnTo>
                <a:lnTo>
                  <a:pt x="630" y="545"/>
                </a:lnTo>
                <a:lnTo>
                  <a:pt x="625" y="562"/>
                </a:lnTo>
                <a:lnTo>
                  <a:pt x="616" y="594"/>
                </a:lnTo>
                <a:lnTo>
                  <a:pt x="611" y="611"/>
                </a:lnTo>
                <a:lnTo>
                  <a:pt x="606" y="630"/>
                </a:lnTo>
                <a:lnTo>
                  <a:pt x="594" y="674"/>
                </a:lnTo>
                <a:lnTo>
                  <a:pt x="616" y="675"/>
                </a:lnTo>
                <a:lnTo>
                  <a:pt x="634" y="678"/>
                </a:lnTo>
                <a:lnTo>
                  <a:pt x="650" y="682"/>
                </a:lnTo>
                <a:lnTo>
                  <a:pt x="663" y="688"/>
                </a:lnTo>
                <a:lnTo>
                  <a:pt x="674" y="695"/>
                </a:lnTo>
                <a:lnTo>
                  <a:pt x="685" y="702"/>
                </a:lnTo>
                <a:lnTo>
                  <a:pt x="696" y="710"/>
                </a:lnTo>
                <a:lnTo>
                  <a:pt x="709" y="719"/>
                </a:lnTo>
                <a:lnTo>
                  <a:pt x="729" y="694"/>
                </a:lnTo>
                <a:lnTo>
                  <a:pt x="747" y="667"/>
                </a:lnTo>
                <a:lnTo>
                  <a:pt x="761" y="638"/>
                </a:lnTo>
                <a:lnTo>
                  <a:pt x="773" y="608"/>
                </a:lnTo>
                <a:lnTo>
                  <a:pt x="783" y="576"/>
                </a:lnTo>
                <a:lnTo>
                  <a:pt x="792" y="543"/>
                </a:lnTo>
                <a:lnTo>
                  <a:pt x="799" y="509"/>
                </a:lnTo>
                <a:lnTo>
                  <a:pt x="807" y="475"/>
                </a:lnTo>
                <a:lnTo>
                  <a:pt x="815" y="441"/>
                </a:lnTo>
                <a:lnTo>
                  <a:pt x="823" y="407"/>
                </a:lnTo>
                <a:lnTo>
                  <a:pt x="833" y="373"/>
                </a:lnTo>
                <a:lnTo>
                  <a:pt x="844" y="340"/>
                </a:lnTo>
                <a:lnTo>
                  <a:pt x="858" y="309"/>
                </a:lnTo>
                <a:lnTo>
                  <a:pt x="858" y="408"/>
                </a:lnTo>
                <a:lnTo>
                  <a:pt x="873" y="414"/>
                </a:lnTo>
                <a:lnTo>
                  <a:pt x="891" y="422"/>
                </a:lnTo>
                <a:lnTo>
                  <a:pt x="924" y="440"/>
                </a:lnTo>
                <a:lnTo>
                  <a:pt x="940" y="450"/>
                </a:lnTo>
                <a:lnTo>
                  <a:pt x="956" y="461"/>
                </a:lnTo>
                <a:lnTo>
                  <a:pt x="970" y="471"/>
                </a:lnTo>
                <a:lnTo>
                  <a:pt x="981" y="480"/>
                </a:lnTo>
                <a:lnTo>
                  <a:pt x="991" y="488"/>
                </a:lnTo>
                <a:lnTo>
                  <a:pt x="1000" y="494"/>
                </a:lnTo>
                <a:lnTo>
                  <a:pt x="1004" y="498"/>
                </a:lnTo>
                <a:lnTo>
                  <a:pt x="1006" y="499"/>
                </a:lnTo>
                <a:lnTo>
                  <a:pt x="1002" y="434"/>
                </a:lnTo>
                <a:lnTo>
                  <a:pt x="1003" y="369"/>
                </a:lnTo>
                <a:lnTo>
                  <a:pt x="1008" y="305"/>
                </a:lnTo>
                <a:lnTo>
                  <a:pt x="1016" y="241"/>
                </a:lnTo>
                <a:lnTo>
                  <a:pt x="1025" y="179"/>
                </a:lnTo>
                <a:lnTo>
                  <a:pt x="1035" y="118"/>
                </a:lnTo>
                <a:lnTo>
                  <a:pt x="1044" y="58"/>
                </a:lnTo>
                <a:lnTo>
                  <a:pt x="1050" y="0"/>
                </a:lnTo>
                <a:close/>
              </a:path>
            </a:pathLst>
          </a:custGeom>
          <a:solidFill>
            <a:srgbClr val="466571">
              <a:alpha val="7059"/>
            </a:srgbClr>
          </a:solidFill>
          <a:ln w="25400" cap="sq" cmpd="sng" algn="ctr">
            <a:noFill/>
            <a:prstDash val="solid"/>
            <a:headEnd type="none" w="med" len="med"/>
            <a:tailEnd type="none" w="med" len="med"/>
          </a:ln>
          <a:effectLst>
            <a:innerShdw blurRad="50800" dist="50800" dir="13500000">
              <a:srgbClr val="000000">
                <a:alpha val="43137"/>
              </a:srgbClr>
            </a:inn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t" compatLnSpc="1"/>
          <a:lstStyle/>
          <a:p>
            <a:endParaRPr kumimoji="0"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23248" y="3886200"/>
            <a:ext cx="5414978" cy="1042998"/>
          </a:xfrm>
        </p:spPr>
        <p:txBody>
          <a:bodyPr/>
          <a:lstStyle>
            <a:lvl1pPr marL="0" indent="0" algn="r">
              <a:buNone/>
              <a:defRPr sz="2400" i="1">
                <a:solidFill>
                  <a:schemeClr val="tx1">
                    <a:tint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7DD4-7B97-4B54-84D8-12BC86A6979D}" type="datetime1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E03F-B5E9-43CD-B894-45B42BA8BC4E}" type="datetime1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58082" y="274639"/>
            <a:ext cx="1328718" cy="5851525"/>
          </a:xfrm>
        </p:spPr>
        <p:txBody>
          <a:bodyPr vert="eaVert" anchor="b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928672"/>
            <a:ext cx="6900882" cy="5197493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95F1D-F0B2-4005-9B76-F093AF114691}" type="datetime1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7" name="날짜 개체 틀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B049-92EE-491E-8A80-18259AAC3DB2}" type="datetime1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>
          <a:xfrm>
            <a:off x="6876256" y="6356350"/>
            <a:ext cx="2133600" cy="365125"/>
          </a:xfrm>
        </p:spPr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1">
                <a:solidFill>
                  <a:schemeClr val="tx1">
                    <a:tint val="85000"/>
                  </a:schemeClr>
                </a:solidFill>
              </a:defRPr>
            </a:lvl1pPr>
            <a:lvl2pPr marL="457200" indent="0">
              <a:buNone/>
              <a:defRPr sz="1800" i="1">
                <a:solidFill>
                  <a:schemeClr val="tx1">
                    <a:tint val="85000"/>
                  </a:schemeClr>
                </a:solidFill>
              </a:defRPr>
            </a:lvl2pPr>
            <a:lvl3pPr marL="914400" indent="0">
              <a:buNone/>
              <a:defRPr sz="1600" i="1">
                <a:solidFill>
                  <a:schemeClr val="tx1">
                    <a:tint val="85000"/>
                  </a:schemeClr>
                </a:solidFill>
              </a:defRPr>
            </a:lvl3pPr>
            <a:lvl4pPr marL="1371600" indent="0">
              <a:buNone/>
              <a:defRPr sz="1400" i="1">
                <a:solidFill>
                  <a:schemeClr val="tx1">
                    <a:tint val="85000"/>
                  </a:schemeClr>
                </a:solidFill>
              </a:defRPr>
            </a:lvl4pPr>
            <a:lvl5pPr marL="1828800" indent="0">
              <a:buNone/>
              <a:defRPr sz="1400" i="1">
                <a:solidFill>
                  <a:schemeClr val="tx1">
                    <a:tint val="8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2F3F-1718-4721-A25C-1CCE7D1902F5}" type="datetime1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888F-00B3-4189-A535-2B5524B1F3C7}" type="datetime1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500702"/>
            <a:ext cx="4040188" cy="639762"/>
          </a:xfrm>
          <a:solidFill>
            <a:srgbClr val="737C87">
              <a:alpha val="55000"/>
            </a:srgbClr>
          </a:solidFill>
          <a:ln w="19050">
            <a:solidFill>
              <a:srgbClr val="FFFFFF"/>
            </a:solidFill>
          </a:ln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 b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b="1">
                <a:solidFill>
                  <a:srgbClr val="FFFFFF"/>
                </a:solidFill>
              </a:defRPr>
            </a:lvl3pPr>
            <a:lvl4pPr marL="1371600" indent="0" algn="ctr">
              <a:buNone/>
              <a:defRPr sz="1600" b="1">
                <a:solidFill>
                  <a:srgbClr val="FFFFFF"/>
                </a:solidFill>
              </a:defRPr>
            </a:lvl4pPr>
            <a:lvl5pPr marL="1828800" indent="0" algn="ctr">
              <a:buNone/>
              <a:defRPr sz="1600" b="1">
                <a:solidFill>
                  <a:srgbClr val="FFFFFF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500174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5500702"/>
            <a:ext cx="4041775" cy="639762"/>
          </a:xfrm>
          <a:solidFill>
            <a:srgbClr val="737C87">
              <a:alpha val="55000"/>
            </a:srgbClr>
          </a:solidFill>
          <a:ln w="19050">
            <a:solidFill>
              <a:srgbClr val="FFFFFF"/>
            </a:solidFill>
          </a:ln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 b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b="1">
                <a:solidFill>
                  <a:srgbClr val="FFFFFF"/>
                </a:solidFill>
              </a:defRPr>
            </a:lvl3pPr>
            <a:lvl4pPr marL="1371600" indent="0" algn="ctr">
              <a:buNone/>
              <a:defRPr sz="1600" b="1">
                <a:solidFill>
                  <a:srgbClr val="FFFFFF"/>
                </a:solidFill>
              </a:defRPr>
            </a:lvl4pPr>
            <a:lvl5pPr marL="1828800" indent="0" algn="ctr">
              <a:buNone/>
              <a:defRPr sz="1600" b="1">
                <a:solidFill>
                  <a:srgbClr val="FFFFFF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00174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E35A-2852-4764-95E8-99F673CC1B60}" type="datetime1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1CD59-3666-405A-8FA9-B1B74147A237}" type="datetime1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5660-44D1-4F71-90A1-0CF9056868C5}" type="datetime1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8219505" cy="593879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868" y="1590620"/>
            <a:ext cx="8218935" cy="453554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866111"/>
            <a:ext cx="8237260" cy="6877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1B38-7FC7-45FB-98DA-1916A7E9BA81}" type="datetime1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1785926"/>
            <a:ext cx="3422654" cy="781052"/>
          </a:xfrm>
        </p:spPr>
        <p:txBody>
          <a:bodyPr anchor="b"/>
          <a:lstStyle>
            <a:lvl1pPr algn="r">
              <a:defRPr sz="24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28596" y="2566978"/>
            <a:ext cx="3422654" cy="804862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A5575-38F4-47CC-8DF7-60EEE7327771}" type="datetime1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sz="quarter" idx="1"/>
          </p:nvPr>
        </p:nvSpPr>
        <p:spPr>
          <a:xfrm>
            <a:off x="4000496" y="928670"/>
            <a:ext cx="4500594" cy="4500570"/>
          </a:xfrm>
          <a:prstGeom prst="roundRect">
            <a:avLst>
              <a:gd name="adj" fmla="val 8501"/>
            </a:avLst>
          </a:prstGeom>
          <a:noFill/>
          <a:ln w="165100" cap="rnd" cmpd="sng">
            <a:gradFill flip="none" rotWithShape="1">
              <a:gsLst>
                <a:gs pos="0">
                  <a:schemeClr val="accent2">
                    <a:tint val="20000"/>
                  </a:schemeClr>
                </a:gs>
                <a:gs pos="100000">
                  <a:schemeClr val="accent2">
                    <a:tint val="6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balanced" dir="t"/>
          </a:scene3d>
          <a:sp3d extrusionH="76200" prstMaterial="matte">
            <a:bevelT h="38100"/>
            <a:bevelB h="38100"/>
            <a:extrusionClr>
              <a:schemeClr val="bg2">
                <a:shade val="75000"/>
              </a:schemeClr>
            </a:extrusionClr>
          </a:sp3d>
        </p:spPr>
        <p:txBody>
          <a:bodyPr/>
          <a:lstStyle/>
          <a:p>
            <a:r>
              <a:rPr kumimoji="0" lang="ko-KR" altLang="en-US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 noEditPoints="1"/>
          </p:cNvSpPr>
          <p:nvPr/>
        </p:nvSpPr>
        <p:spPr bwMode="blackGray">
          <a:xfrm flipH="1">
            <a:off x="-32" y="500042"/>
            <a:ext cx="2268129" cy="5929354"/>
          </a:xfrm>
          <a:custGeom>
            <a:avLst/>
            <a:gdLst/>
            <a:ahLst/>
            <a:cxnLst>
              <a:cxn ang="0">
                <a:pos x="487" y="2402"/>
              </a:cxn>
              <a:cxn ang="0">
                <a:pos x="608" y="2460"/>
              </a:cxn>
              <a:cxn ang="0">
                <a:pos x="610" y="2554"/>
              </a:cxn>
              <a:cxn ang="0">
                <a:pos x="893" y="2559"/>
              </a:cxn>
              <a:cxn ang="0">
                <a:pos x="772" y="2424"/>
              </a:cxn>
              <a:cxn ang="0">
                <a:pos x="334" y="2346"/>
              </a:cxn>
              <a:cxn ang="0">
                <a:pos x="447" y="2270"/>
              </a:cxn>
              <a:cxn ang="0">
                <a:pos x="696" y="2192"/>
              </a:cxn>
              <a:cxn ang="0">
                <a:pos x="801" y="2254"/>
              </a:cxn>
              <a:cxn ang="0">
                <a:pos x="914" y="2229"/>
              </a:cxn>
              <a:cxn ang="0">
                <a:pos x="996" y="2221"/>
              </a:cxn>
              <a:cxn ang="0">
                <a:pos x="833" y="2000"/>
              </a:cxn>
              <a:cxn ang="0">
                <a:pos x="891" y="2021"/>
              </a:cxn>
              <a:cxn ang="0">
                <a:pos x="603" y="1981"/>
              </a:cxn>
              <a:cxn ang="0">
                <a:pos x="334" y="2185"/>
              </a:cxn>
              <a:cxn ang="0">
                <a:pos x="415" y="2205"/>
              </a:cxn>
              <a:cxn ang="0">
                <a:pos x="568" y="2097"/>
              </a:cxn>
              <a:cxn ang="0">
                <a:pos x="923" y="1962"/>
              </a:cxn>
              <a:cxn ang="0">
                <a:pos x="707" y="1856"/>
              </a:cxn>
              <a:cxn ang="0">
                <a:pos x="783" y="1877"/>
              </a:cxn>
              <a:cxn ang="0">
                <a:pos x="1024" y="1938"/>
              </a:cxn>
              <a:cxn ang="0">
                <a:pos x="714" y="1767"/>
              </a:cxn>
              <a:cxn ang="0">
                <a:pos x="773" y="1779"/>
              </a:cxn>
              <a:cxn ang="0">
                <a:pos x="321" y="1789"/>
              </a:cxn>
              <a:cxn ang="0">
                <a:pos x="478" y="1916"/>
              </a:cxn>
              <a:cxn ang="0">
                <a:pos x="561" y="1954"/>
              </a:cxn>
              <a:cxn ang="0">
                <a:pos x="429" y="1744"/>
              </a:cxn>
              <a:cxn ang="0">
                <a:pos x="618" y="1731"/>
              </a:cxn>
              <a:cxn ang="0">
                <a:pos x="964" y="1657"/>
              </a:cxn>
              <a:cxn ang="0">
                <a:pos x="499" y="1689"/>
              </a:cxn>
              <a:cxn ang="0">
                <a:pos x="696" y="1680"/>
              </a:cxn>
              <a:cxn ang="0">
                <a:pos x="886" y="1764"/>
              </a:cxn>
              <a:cxn ang="0">
                <a:pos x="363" y="1496"/>
              </a:cxn>
              <a:cxn ang="0">
                <a:pos x="808" y="1481"/>
              </a:cxn>
              <a:cxn ang="0">
                <a:pos x="681" y="1492"/>
              </a:cxn>
              <a:cxn ang="0">
                <a:pos x="956" y="1592"/>
              </a:cxn>
              <a:cxn ang="0">
                <a:pos x="781" y="1312"/>
              </a:cxn>
              <a:cxn ang="0">
                <a:pos x="247" y="1405"/>
              </a:cxn>
              <a:cxn ang="0">
                <a:pos x="959" y="1228"/>
              </a:cxn>
              <a:cxn ang="0">
                <a:pos x="969" y="1142"/>
              </a:cxn>
              <a:cxn ang="0">
                <a:pos x="313" y="1025"/>
              </a:cxn>
              <a:cxn ang="0">
                <a:pos x="305" y="1085"/>
              </a:cxn>
              <a:cxn ang="0">
                <a:pos x="952" y="970"/>
              </a:cxn>
              <a:cxn ang="0">
                <a:pos x="915" y="820"/>
              </a:cxn>
              <a:cxn ang="0">
                <a:pos x="1029" y="881"/>
              </a:cxn>
              <a:cxn ang="0">
                <a:pos x="572" y="977"/>
              </a:cxn>
              <a:cxn ang="0">
                <a:pos x="643" y="757"/>
              </a:cxn>
              <a:cxn ang="0">
                <a:pos x="849" y="1016"/>
              </a:cxn>
              <a:cxn ang="0">
                <a:pos x="825" y="559"/>
              </a:cxn>
              <a:cxn ang="0">
                <a:pos x="1014" y="978"/>
              </a:cxn>
              <a:cxn ang="0">
                <a:pos x="985" y="1730"/>
              </a:cxn>
              <a:cxn ang="0">
                <a:pos x="1046" y="2030"/>
              </a:cxn>
              <a:cxn ang="0">
                <a:pos x="982" y="2783"/>
              </a:cxn>
              <a:cxn ang="0">
                <a:pos x="153" y="2108"/>
              </a:cxn>
              <a:cxn ang="0">
                <a:pos x="137" y="1741"/>
              </a:cxn>
              <a:cxn ang="0">
                <a:pos x="8" y="1398"/>
              </a:cxn>
              <a:cxn ang="0">
                <a:pos x="115" y="1367"/>
              </a:cxn>
              <a:cxn ang="0">
                <a:pos x="174" y="1117"/>
              </a:cxn>
              <a:cxn ang="0">
                <a:pos x="265" y="852"/>
              </a:cxn>
              <a:cxn ang="0">
                <a:pos x="648" y="458"/>
              </a:cxn>
              <a:cxn ang="0">
                <a:pos x="815" y="441"/>
              </a:cxn>
            </a:cxnLst>
            <a:rect l="0" t="0" r="0" b="0"/>
            <a:pathLst>
              <a:path w="1052" h="2787">
                <a:moveTo>
                  <a:pt x="957" y="2608"/>
                </a:moveTo>
                <a:lnTo>
                  <a:pt x="945" y="2627"/>
                </a:lnTo>
                <a:lnTo>
                  <a:pt x="934" y="2646"/>
                </a:lnTo>
                <a:lnTo>
                  <a:pt x="922" y="2665"/>
                </a:lnTo>
                <a:lnTo>
                  <a:pt x="907" y="2684"/>
                </a:lnTo>
                <a:lnTo>
                  <a:pt x="910" y="2684"/>
                </a:lnTo>
                <a:lnTo>
                  <a:pt x="916" y="2685"/>
                </a:lnTo>
                <a:lnTo>
                  <a:pt x="926" y="2686"/>
                </a:lnTo>
                <a:lnTo>
                  <a:pt x="938" y="2688"/>
                </a:lnTo>
                <a:lnTo>
                  <a:pt x="952" y="2690"/>
                </a:lnTo>
                <a:lnTo>
                  <a:pt x="966" y="2693"/>
                </a:lnTo>
                <a:lnTo>
                  <a:pt x="979" y="2696"/>
                </a:lnTo>
                <a:lnTo>
                  <a:pt x="990" y="2699"/>
                </a:lnTo>
                <a:lnTo>
                  <a:pt x="989" y="2696"/>
                </a:lnTo>
                <a:lnTo>
                  <a:pt x="987" y="2691"/>
                </a:lnTo>
                <a:lnTo>
                  <a:pt x="983" y="2681"/>
                </a:lnTo>
                <a:lnTo>
                  <a:pt x="980" y="2670"/>
                </a:lnTo>
                <a:lnTo>
                  <a:pt x="975" y="2658"/>
                </a:lnTo>
                <a:lnTo>
                  <a:pt x="970" y="2644"/>
                </a:lnTo>
                <a:lnTo>
                  <a:pt x="965" y="2630"/>
                </a:lnTo>
                <a:lnTo>
                  <a:pt x="957" y="2608"/>
                </a:lnTo>
                <a:close/>
                <a:moveTo>
                  <a:pt x="454" y="2402"/>
                </a:moveTo>
                <a:lnTo>
                  <a:pt x="421" y="2410"/>
                </a:lnTo>
                <a:lnTo>
                  <a:pt x="470" y="2463"/>
                </a:lnTo>
                <a:lnTo>
                  <a:pt x="478" y="2463"/>
                </a:lnTo>
                <a:lnTo>
                  <a:pt x="487" y="2402"/>
                </a:lnTo>
                <a:lnTo>
                  <a:pt x="454" y="2402"/>
                </a:lnTo>
                <a:close/>
                <a:moveTo>
                  <a:pt x="758" y="2306"/>
                </a:moveTo>
                <a:lnTo>
                  <a:pt x="731" y="2308"/>
                </a:lnTo>
                <a:lnTo>
                  <a:pt x="706" y="2312"/>
                </a:lnTo>
                <a:lnTo>
                  <a:pt x="680" y="2317"/>
                </a:lnTo>
                <a:lnTo>
                  <a:pt x="654" y="2324"/>
                </a:lnTo>
                <a:lnTo>
                  <a:pt x="630" y="2334"/>
                </a:lnTo>
                <a:lnTo>
                  <a:pt x="608" y="2344"/>
                </a:lnTo>
                <a:lnTo>
                  <a:pt x="588" y="2355"/>
                </a:lnTo>
                <a:lnTo>
                  <a:pt x="570" y="2367"/>
                </a:lnTo>
                <a:lnTo>
                  <a:pt x="555" y="2382"/>
                </a:lnTo>
                <a:lnTo>
                  <a:pt x="543" y="2396"/>
                </a:lnTo>
                <a:lnTo>
                  <a:pt x="535" y="2412"/>
                </a:lnTo>
                <a:lnTo>
                  <a:pt x="531" y="2428"/>
                </a:lnTo>
                <a:lnTo>
                  <a:pt x="531" y="2445"/>
                </a:lnTo>
                <a:lnTo>
                  <a:pt x="536" y="2463"/>
                </a:lnTo>
                <a:lnTo>
                  <a:pt x="545" y="2477"/>
                </a:lnTo>
                <a:lnTo>
                  <a:pt x="555" y="2487"/>
                </a:lnTo>
                <a:lnTo>
                  <a:pt x="567" y="2493"/>
                </a:lnTo>
                <a:lnTo>
                  <a:pt x="580" y="2497"/>
                </a:lnTo>
                <a:lnTo>
                  <a:pt x="592" y="2496"/>
                </a:lnTo>
                <a:lnTo>
                  <a:pt x="604" y="2493"/>
                </a:lnTo>
                <a:lnTo>
                  <a:pt x="614" y="2486"/>
                </a:lnTo>
                <a:lnTo>
                  <a:pt x="622" y="2476"/>
                </a:lnTo>
                <a:lnTo>
                  <a:pt x="627" y="2463"/>
                </a:lnTo>
                <a:lnTo>
                  <a:pt x="608" y="2460"/>
                </a:lnTo>
                <a:lnTo>
                  <a:pt x="596" y="2458"/>
                </a:lnTo>
                <a:lnTo>
                  <a:pt x="586" y="2454"/>
                </a:lnTo>
                <a:lnTo>
                  <a:pt x="580" y="2448"/>
                </a:lnTo>
                <a:lnTo>
                  <a:pt x="577" y="2439"/>
                </a:lnTo>
                <a:lnTo>
                  <a:pt x="578" y="2427"/>
                </a:lnTo>
                <a:lnTo>
                  <a:pt x="584" y="2416"/>
                </a:lnTo>
                <a:lnTo>
                  <a:pt x="592" y="2405"/>
                </a:lnTo>
                <a:lnTo>
                  <a:pt x="603" y="2397"/>
                </a:lnTo>
                <a:lnTo>
                  <a:pt x="615" y="2391"/>
                </a:lnTo>
                <a:lnTo>
                  <a:pt x="629" y="2387"/>
                </a:lnTo>
                <a:lnTo>
                  <a:pt x="642" y="2386"/>
                </a:lnTo>
                <a:lnTo>
                  <a:pt x="656" y="2388"/>
                </a:lnTo>
                <a:lnTo>
                  <a:pt x="670" y="2394"/>
                </a:lnTo>
                <a:lnTo>
                  <a:pt x="682" y="2404"/>
                </a:lnTo>
                <a:lnTo>
                  <a:pt x="693" y="2417"/>
                </a:lnTo>
                <a:lnTo>
                  <a:pt x="696" y="2425"/>
                </a:lnTo>
                <a:lnTo>
                  <a:pt x="698" y="2435"/>
                </a:lnTo>
                <a:lnTo>
                  <a:pt x="698" y="2447"/>
                </a:lnTo>
                <a:lnTo>
                  <a:pt x="696" y="2460"/>
                </a:lnTo>
                <a:lnTo>
                  <a:pt x="693" y="2474"/>
                </a:lnTo>
                <a:lnTo>
                  <a:pt x="686" y="2489"/>
                </a:lnTo>
                <a:lnTo>
                  <a:pt x="677" y="2504"/>
                </a:lnTo>
                <a:lnTo>
                  <a:pt x="666" y="2518"/>
                </a:lnTo>
                <a:lnTo>
                  <a:pt x="651" y="2531"/>
                </a:lnTo>
                <a:lnTo>
                  <a:pt x="632" y="2544"/>
                </a:lnTo>
                <a:lnTo>
                  <a:pt x="610" y="2554"/>
                </a:lnTo>
                <a:lnTo>
                  <a:pt x="631" y="2570"/>
                </a:lnTo>
                <a:lnTo>
                  <a:pt x="653" y="2584"/>
                </a:lnTo>
                <a:lnTo>
                  <a:pt x="677" y="2597"/>
                </a:lnTo>
                <a:lnTo>
                  <a:pt x="700" y="2610"/>
                </a:lnTo>
                <a:lnTo>
                  <a:pt x="724" y="2622"/>
                </a:lnTo>
                <a:lnTo>
                  <a:pt x="747" y="2632"/>
                </a:lnTo>
                <a:lnTo>
                  <a:pt x="769" y="2642"/>
                </a:lnTo>
                <a:lnTo>
                  <a:pt x="790" y="2650"/>
                </a:lnTo>
                <a:lnTo>
                  <a:pt x="808" y="2658"/>
                </a:lnTo>
                <a:lnTo>
                  <a:pt x="838" y="2667"/>
                </a:lnTo>
                <a:lnTo>
                  <a:pt x="849" y="2669"/>
                </a:lnTo>
                <a:lnTo>
                  <a:pt x="855" y="2669"/>
                </a:lnTo>
                <a:lnTo>
                  <a:pt x="858" y="2669"/>
                </a:lnTo>
                <a:lnTo>
                  <a:pt x="860" y="2660"/>
                </a:lnTo>
                <a:lnTo>
                  <a:pt x="862" y="2650"/>
                </a:lnTo>
                <a:lnTo>
                  <a:pt x="867" y="2637"/>
                </a:lnTo>
                <a:lnTo>
                  <a:pt x="872" y="2625"/>
                </a:lnTo>
                <a:lnTo>
                  <a:pt x="878" y="2610"/>
                </a:lnTo>
                <a:lnTo>
                  <a:pt x="884" y="2597"/>
                </a:lnTo>
                <a:lnTo>
                  <a:pt x="890" y="2584"/>
                </a:lnTo>
                <a:lnTo>
                  <a:pt x="895" y="2572"/>
                </a:lnTo>
                <a:lnTo>
                  <a:pt x="900" y="2561"/>
                </a:lnTo>
                <a:lnTo>
                  <a:pt x="904" y="2553"/>
                </a:lnTo>
                <a:lnTo>
                  <a:pt x="906" y="2548"/>
                </a:lnTo>
                <a:lnTo>
                  <a:pt x="907" y="2547"/>
                </a:lnTo>
                <a:lnTo>
                  <a:pt x="893" y="2559"/>
                </a:lnTo>
                <a:lnTo>
                  <a:pt x="880" y="2568"/>
                </a:lnTo>
                <a:lnTo>
                  <a:pt x="864" y="2572"/>
                </a:lnTo>
                <a:lnTo>
                  <a:pt x="848" y="2574"/>
                </a:lnTo>
                <a:lnTo>
                  <a:pt x="829" y="2573"/>
                </a:lnTo>
                <a:lnTo>
                  <a:pt x="810" y="2571"/>
                </a:lnTo>
                <a:lnTo>
                  <a:pt x="790" y="2570"/>
                </a:lnTo>
                <a:lnTo>
                  <a:pt x="767" y="2570"/>
                </a:lnTo>
                <a:lnTo>
                  <a:pt x="769" y="2567"/>
                </a:lnTo>
                <a:lnTo>
                  <a:pt x="774" y="2561"/>
                </a:lnTo>
                <a:lnTo>
                  <a:pt x="783" y="2554"/>
                </a:lnTo>
                <a:lnTo>
                  <a:pt x="792" y="2545"/>
                </a:lnTo>
                <a:lnTo>
                  <a:pt x="804" y="2535"/>
                </a:lnTo>
                <a:lnTo>
                  <a:pt x="816" y="2524"/>
                </a:lnTo>
                <a:lnTo>
                  <a:pt x="829" y="2513"/>
                </a:lnTo>
                <a:lnTo>
                  <a:pt x="842" y="2501"/>
                </a:lnTo>
                <a:lnTo>
                  <a:pt x="856" y="2490"/>
                </a:lnTo>
                <a:lnTo>
                  <a:pt x="880" y="2470"/>
                </a:lnTo>
                <a:lnTo>
                  <a:pt x="889" y="2462"/>
                </a:lnTo>
                <a:lnTo>
                  <a:pt x="896" y="2455"/>
                </a:lnTo>
                <a:lnTo>
                  <a:pt x="901" y="2452"/>
                </a:lnTo>
                <a:lnTo>
                  <a:pt x="903" y="2450"/>
                </a:lnTo>
                <a:lnTo>
                  <a:pt x="876" y="2452"/>
                </a:lnTo>
                <a:lnTo>
                  <a:pt x="853" y="2451"/>
                </a:lnTo>
                <a:lnTo>
                  <a:pt x="833" y="2450"/>
                </a:lnTo>
                <a:lnTo>
                  <a:pt x="767" y="2440"/>
                </a:lnTo>
                <a:lnTo>
                  <a:pt x="772" y="2424"/>
                </a:lnTo>
                <a:lnTo>
                  <a:pt x="781" y="2409"/>
                </a:lnTo>
                <a:lnTo>
                  <a:pt x="794" y="2397"/>
                </a:lnTo>
                <a:lnTo>
                  <a:pt x="809" y="2386"/>
                </a:lnTo>
                <a:lnTo>
                  <a:pt x="827" y="2377"/>
                </a:lnTo>
                <a:lnTo>
                  <a:pt x="846" y="2372"/>
                </a:lnTo>
                <a:lnTo>
                  <a:pt x="864" y="2367"/>
                </a:lnTo>
                <a:lnTo>
                  <a:pt x="882" y="2366"/>
                </a:lnTo>
                <a:lnTo>
                  <a:pt x="900" y="2367"/>
                </a:lnTo>
                <a:lnTo>
                  <a:pt x="915" y="2372"/>
                </a:lnTo>
                <a:lnTo>
                  <a:pt x="904" y="2355"/>
                </a:lnTo>
                <a:lnTo>
                  <a:pt x="891" y="2340"/>
                </a:lnTo>
                <a:lnTo>
                  <a:pt x="873" y="2328"/>
                </a:lnTo>
                <a:lnTo>
                  <a:pt x="853" y="2319"/>
                </a:lnTo>
                <a:lnTo>
                  <a:pt x="832" y="2313"/>
                </a:lnTo>
                <a:lnTo>
                  <a:pt x="808" y="2308"/>
                </a:lnTo>
                <a:lnTo>
                  <a:pt x="783" y="2306"/>
                </a:lnTo>
                <a:lnTo>
                  <a:pt x="758" y="2306"/>
                </a:lnTo>
                <a:close/>
                <a:moveTo>
                  <a:pt x="371" y="2235"/>
                </a:moveTo>
                <a:lnTo>
                  <a:pt x="339" y="2240"/>
                </a:lnTo>
                <a:lnTo>
                  <a:pt x="299" y="2249"/>
                </a:lnTo>
                <a:lnTo>
                  <a:pt x="280" y="2253"/>
                </a:lnTo>
                <a:lnTo>
                  <a:pt x="264" y="2257"/>
                </a:lnTo>
                <a:lnTo>
                  <a:pt x="279" y="2280"/>
                </a:lnTo>
                <a:lnTo>
                  <a:pt x="295" y="2303"/>
                </a:lnTo>
                <a:lnTo>
                  <a:pt x="313" y="2325"/>
                </a:lnTo>
                <a:lnTo>
                  <a:pt x="334" y="2346"/>
                </a:lnTo>
                <a:lnTo>
                  <a:pt x="356" y="2365"/>
                </a:lnTo>
                <a:lnTo>
                  <a:pt x="379" y="2382"/>
                </a:lnTo>
                <a:lnTo>
                  <a:pt x="404" y="2394"/>
                </a:lnTo>
                <a:lnTo>
                  <a:pt x="411" y="2387"/>
                </a:lnTo>
                <a:lnTo>
                  <a:pt x="428" y="2370"/>
                </a:lnTo>
                <a:lnTo>
                  <a:pt x="436" y="2361"/>
                </a:lnTo>
                <a:lnTo>
                  <a:pt x="444" y="2352"/>
                </a:lnTo>
                <a:lnTo>
                  <a:pt x="452" y="2345"/>
                </a:lnTo>
                <a:lnTo>
                  <a:pt x="457" y="2339"/>
                </a:lnTo>
                <a:lnTo>
                  <a:pt x="461" y="2335"/>
                </a:lnTo>
                <a:lnTo>
                  <a:pt x="462" y="2334"/>
                </a:lnTo>
                <a:lnTo>
                  <a:pt x="444" y="2336"/>
                </a:lnTo>
                <a:lnTo>
                  <a:pt x="430" y="2337"/>
                </a:lnTo>
                <a:lnTo>
                  <a:pt x="417" y="2335"/>
                </a:lnTo>
                <a:lnTo>
                  <a:pt x="405" y="2334"/>
                </a:lnTo>
                <a:lnTo>
                  <a:pt x="394" y="2330"/>
                </a:lnTo>
                <a:lnTo>
                  <a:pt x="383" y="2328"/>
                </a:lnTo>
                <a:lnTo>
                  <a:pt x="371" y="2326"/>
                </a:lnTo>
                <a:lnTo>
                  <a:pt x="373" y="2318"/>
                </a:lnTo>
                <a:lnTo>
                  <a:pt x="375" y="2309"/>
                </a:lnTo>
                <a:lnTo>
                  <a:pt x="379" y="2298"/>
                </a:lnTo>
                <a:lnTo>
                  <a:pt x="387" y="2288"/>
                </a:lnTo>
                <a:lnTo>
                  <a:pt x="395" y="2282"/>
                </a:lnTo>
                <a:lnTo>
                  <a:pt x="405" y="2279"/>
                </a:lnTo>
                <a:lnTo>
                  <a:pt x="433" y="2273"/>
                </a:lnTo>
                <a:lnTo>
                  <a:pt x="447" y="2270"/>
                </a:lnTo>
                <a:lnTo>
                  <a:pt x="462" y="2265"/>
                </a:lnTo>
                <a:lnTo>
                  <a:pt x="446" y="2259"/>
                </a:lnTo>
                <a:lnTo>
                  <a:pt x="432" y="2251"/>
                </a:lnTo>
                <a:lnTo>
                  <a:pt x="416" y="2244"/>
                </a:lnTo>
                <a:lnTo>
                  <a:pt x="401" y="2238"/>
                </a:lnTo>
                <a:lnTo>
                  <a:pt x="386" y="2235"/>
                </a:lnTo>
                <a:lnTo>
                  <a:pt x="371" y="2235"/>
                </a:lnTo>
                <a:close/>
                <a:moveTo>
                  <a:pt x="926" y="2137"/>
                </a:moveTo>
                <a:lnTo>
                  <a:pt x="915" y="2146"/>
                </a:lnTo>
                <a:lnTo>
                  <a:pt x="900" y="2155"/>
                </a:lnTo>
                <a:lnTo>
                  <a:pt x="883" y="2167"/>
                </a:lnTo>
                <a:lnTo>
                  <a:pt x="866" y="2179"/>
                </a:lnTo>
                <a:lnTo>
                  <a:pt x="829" y="2202"/>
                </a:lnTo>
                <a:lnTo>
                  <a:pt x="811" y="2213"/>
                </a:lnTo>
                <a:lnTo>
                  <a:pt x="794" y="2224"/>
                </a:lnTo>
                <a:lnTo>
                  <a:pt x="776" y="2231"/>
                </a:lnTo>
                <a:lnTo>
                  <a:pt x="762" y="2236"/>
                </a:lnTo>
                <a:lnTo>
                  <a:pt x="748" y="2238"/>
                </a:lnTo>
                <a:lnTo>
                  <a:pt x="731" y="2237"/>
                </a:lnTo>
                <a:lnTo>
                  <a:pt x="718" y="2235"/>
                </a:lnTo>
                <a:lnTo>
                  <a:pt x="709" y="2231"/>
                </a:lnTo>
                <a:lnTo>
                  <a:pt x="702" y="2225"/>
                </a:lnTo>
                <a:lnTo>
                  <a:pt x="697" y="2218"/>
                </a:lnTo>
                <a:lnTo>
                  <a:pt x="695" y="2211"/>
                </a:lnTo>
                <a:lnTo>
                  <a:pt x="695" y="2202"/>
                </a:lnTo>
                <a:lnTo>
                  <a:pt x="696" y="2192"/>
                </a:lnTo>
                <a:lnTo>
                  <a:pt x="700" y="2180"/>
                </a:lnTo>
                <a:lnTo>
                  <a:pt x="706" y="2173"/>
                </a:lnTo>
                <a:lnTo>
                  <a:pt x="712" y="2169"/>
                </a:lnTo>
                <a:lnTo>
                  <a:pt x="719" y="2167"/>
                </a:lnTo>
                <a:lnTo>
                  <a:pt x="728" y="2168"/>
                </a:lnTo>
                <a:lnTo>
                  <a:pt x="736" y="2170"/>
                </a:lnTo>
                <a:lnTo>
                  <a:pt x="732" y="2165"/>
                </a:lnTo>
                <a:lnTo>
                  <a:pt x="726" y="2160"/>
                </a:lnTo>
                <a:lnTo>
                  <a:pt x="718" y="2157"/>
                </a:lnTo>
                <a:lnTo>
                  <a:pt x="707" y="2156"/>
                </a:lnTo>
                <a:lnTo>
                  <a:pt x="696" y="2158"/>
                </a:lnTo>
                <a:lnTo>
                  <a:pt x="685" y="2166"/>
                </a:lnTo>
                <a:lnTo>
                  <a:pt x="676" y="2176"/>
                </a:lnTo>
                <a:lnTo>
                  <a:pt x="671" y="2188"/>
                </a:lnTo>
                <a:lnTo>
                  <a:pt x="668" y="2202"/>
                </a:lnTo>
                <a:lnTo>
                  <a:pt x="668" y="2216"/>
                </a:lnTo>
                <a:lnTo>
                  <a:pt x="671" y="2229"/>
                </a:lnTo>
                <a:lnTo>
                  <a:pt x="676" y="2240"/>
                </a:lnTo>
                <a:lnTo>
                  <a:pt x="685" y="2250"/>
                </a:lnTo>
                <a:lnTo>
                  <a:pt x="699" y="2259"/>
                </a:lnTo>
                <a:lnTo>
                  <a:pt x="718" y="2265"/>
                </a:lnTo>
                <a:lnTo>
                  <a:pt x="738" y="2268"/>
                </a:lnTo>
                <a:lnTo>
                  <a:pt x="760" y="2268"/>
                </a:lnTo>
                <a:lnTo>
                  <a:pt x="780" y="2264"/>
                </a:lnTo>
                <a:lnTo>
                  <a:pt x="791" y="2260"/>
                </a:lnTo>
                <a:lnTo>
                  <a:pt x="801" y="2254"/>
                </a:lnTo>
                <a:lnTo>
                  <a:pt x="809" y="2248"/>
                </a:lnTo>
                <a:lnTo>
                  <a:pt x="819" y="2241"/>
                </a:lnTo>
                <a:lnTo>
                  <a:pt x="829" y="2233"/>
                </a:lnTo>
                <a:lnTo>
                  <a:pt x="841" y="2223"/>
                </a:lnTo>
                <a:lnTo>
                  <a:pt x="856" y="2211"/>
                </a:lnTo>
                <a:lnTo>
                  <a:pt x="874" y="2196"/>
                </a:lnTo>
                <a:lnTo>
                  <a:pt x="893" y="2188"/>
                </a:lnTo>
                <a:lnTo>
                  <a:pt x="909" y="2184"/>
                </a:lnTo>
                <a:lnTo>
                  <a:pt x="925" y="2185"/>
                </a:lnTo>
                <a:lnTo>
                  <a:pt x="938" y="2188"/>
                </a:lnTo>
                <a:lnTo>
                  <a:pt x="950" y="2193"/>
                </a:lnTo>
                <a:lnTo>
                  <a:pt x="960" y="2202"/>
                </a:lnTo>
                <a:lnTo>
                  <a:pt x="968" y="2210"/>
                </a:lnTo>
                <a:lnTo>
                  <a:pt x="973" y="2219"/>
                </a:lnTo>
                <a:lnTo>
                  <a:pt x="974" y="2225"/>
                </a:lnTo>
                <a:lnTo>
                  <a:pt x="974" y="2240"/>
                </a:lnTo>
                <a:lnTo>
                  <a:pt x="973" y="2247"/>
                </a:lnTo>
                <a:lnTo>
                  <a:pt x="970" y="2254"/>
                </a:lnTo>
                <a:lnTo>
                  <a:pt x="966" y="2259"/>
                </a:lnTo>
                <a:lnTo>
                  <a:pt x="958" y="2262"/>
                </a:lnTo>
                <a:lnTo>
                  <a:pt x="948" y="2262"/>
                </a:lnTo>
                <a:lnTo>
                  <a:pt x="937" y="2259"/>
                </a:lnTo>
                <a:lnTo>
                  <a:pt x="928" y="2254"/>
                </a:lnTo>
                <a:lnTo>
                  <a:pt x="921" y="2248"/>
                </a:lnTo>
                <a:lnTo>
                  <a:pt x="915" y="2240"/>
                </a:lnTo>
                <a:lnTo>
                  <a:pt x="914" y="2229"/>
                </a:lnTo>
                <a:lnTo>
                  <a:pt x="915" y="2219"/>
                </a:lnTo>
                <a:lnTo>
                  <a:pt x="904" y="2228"/>
                </a:lnTo>
                <a:lnTo>
                  <a:pt x="895" y="2240"/>
                </a:lnTo>
                <a:lnTo>
                  <a:pt x="889" y="2252"/>
                </a:lnTo>
                <a:lnTo>
                  <a:pt x="885" y="2266"/>
                </a:lnTo>
                <a:lnTo>
                  <a:pt x="884" y="2279"/>
                </a:lnTo>
                <a:lnTo>
                  <a:pt x="886" y="2290"/>
                </a:lnTo>
                <a:lnTo>
                  <a:pt x="893" y="2297"/>
                </a:lnTo>
                <a:lnTo>
                  <a:pt x="901" y="2305"/>
                </a:lnTo>
                <a:lnTo>
                  <a:pt x="911" y="2311"/>
                </a:lnTo>
                <a:lnTo>
                  <a:pt x="923" y="2317"/>
                </a:lnTo>
                <a:lnTo>
                  <a:pt x="936" y="2323"/>
                </a:lnTo>
                <a:lnTo>
                  <a:pt x="943" y="2328"/>
                </a:lnTo>
                <a:lnTo>
                  <a:pt x="948" y="2333"/>
                </a:lnTo>
                <a:lnTo>
                  <a:pt x="953" y="2336"/>
                </a:lnTo>
                <a:lnTo>
                  <a:pt x="959" y="2338"/>
                </a:lnTo>
                <a:lnTo>
                  <a:pt x="968" y="2339"/>
                </a:lnTo>
                <a:lnTo>
                  <a:pt x="981" y="2341"/>
                </a:lnTo>
                <a:lnTo>
                  <a:pt x="984" y="2332"/>
                </a:lnTo>
                <a:lnTo>
                  <a:pt x="986" y="2323"/>
                </a:lnTo>
                <a:lnTo>
                  <a:pt x="989" y="2313"/>
                </a:lnTo>
                <a:lnTo>
                  <a:pt x="997" y="2297"/>
                </a:lnTo>
                <a:lnTo>
                  <a:pt x="1002" y="2279"/>
                </a:lnTo>
                <a:lnTo>
                  <a:pt x="1002" y="2260"/>
                </a:lnTo>
                <a:lnTo>
                  <a:pt x="1001" y="2240"/>
                </a:lnTo>
                <a:lnTo>
                  <a:pt x="996" y="2221"/>
                </a:lnTo>
                <a:lnTo>
                  <a:pt x="989" y="2202"/>
                </a:lnTo>
                <a:lnTo>
                  <a:pt x="980" y="2185"/>
                </a:lnTo>
                <a:lnTo>
                  <a:pt x="968" y="2169"/>
                </a:lnTo>
                <a:lnTo>
                  <a:pt x="956" y="2155"/>
                </a:lnTo>
                <a:lnTo>
                  <a:pt x="941" y="2144"/>
                </a:lnTo>
                <a:lnTo>
                  <a:pt x="926" y="2137"/>
                </a:lnTo>
                <a:close/>
                <a:moveTo>
                  <a:pt x="709" y="2075"/>
                </a:moveTo>
                <a:lnTo>
                  <a:pt x="602" y="2082"/>
                </a:lnTo>
                <a:lnTo>
                  <a:pt x="602" y="2090"/>
                </a:lnTo>
                <a:lnTo>
                  <a:pt x="627" y="2181"/>
                </a:lnTo>
                <a:lnTo>
                  <a:pt x="631" y="2179"/>
                </a:lnTo>
                <a:lnTo>
                  <a:pt x="637" y="2176"/>
                </a:lnTo>
                <a:lnTo>
                  <a:pt x="641" y="2174"/>
                </a:lnTo>
                <a:lnTo>
                  <a:pt x="645" y="2173"/>
                </a:lnTo>
                <a:lnTo>
                  <a:pt x="651" y="2169"/>
                </a:lnTo>
                <a:lnTo>
                  <a:pt x="659" y="2165"/>
                </a:lnTo>
                <a:lnTo>
                  <a:pt x="669" y="2158"/>
                </a:lnTo>
                <a:lnTo>
                  <a:pt x="681" y="2151"/>
                </a:lnTo>
                <a:lnTo>
                  <a:pt x="693" y="2141"/>
                </a:lnTo>
                <a:lnTo>
                  <a:pt x="706" y="2130"/>
                </a:lnTo>
                <a:lnTo>
                  <a:pt x="717" y="2118"/>
                </a:lnTo>
                <a:lnTo>
                  <a:pt x="728" y="2104"/>
                </a:lnTo>
                <a:lnTo>
                  <a:pt x="736" y="2090"/>
                </a:lnTo>
                <a:lnTo>
                  <a:pt x="742" y="2075"/>
                </a:lnTo>
                <a:lnTo>
                  <a:pt x="709" y="2075"/>
                </a:lnTo>
                <a:close/>
                <a:moveTo>
                  <a:pt x="833" y="2000"/>
                </a:moveTo>
                <a:lnTo>
                  <a:pt x="818" y="2001"/>
                </a:lnTo>
                <a:lnTo>
                  <a:pt x="805" y="2005"/>
                </a:lnTo>
                <a:lnTo>
                  <a:pt x="794" y="2015"/>
                </a:lnTo>
                <a:lnTo>
                  <a:pt x="783" y="2029"/>
                </a:lnTo>
                <a:lnTo>
                  <a:pt x="778" y="2042"/>
                </a:lnTo>
                <a:lnTo>
                  <a:pt x="776" y="2057"/>
                </a:lnTo>
                <a:lnTo>
                  <a:pt x="777" y="2072"/>
                </a:lnTo>
                <a:lnTo>
                  <a:pt x="781" y="2088"/>
                </a:lnTo>
                <a:lnTo>
                  <a:pt x="786" y="2103"/>
                </a:lnTo>
                <a:lnTo>
                  <a:pt x="793" y="2118"/>
                </a:lnTo>
                <a:lnTo>
                  <a:pt x="800" y="2130"/>
                </a:lnTo>
                <a:lnTo>
                  <a:pt x="808" y="2138"/>
                </a:lnTo>
                <a:lnTo>
                  <a:pt x="816" y="2143"/>
                </a:lnTo>
                <a:lnTo>
                  <a:pt x="828" y="2145"/>
                </a:lnTo>
                <a:lnTo>
                  <a:pt x="842" y="2144"/>
                </a:lnTo>
                <a:lnTo>
                  <a:pt x="857" y="2141"/>
                </a:lnTo>
                <a:lnTo>
                  <a:pt x="872" y="2136"/>
                </a:lnTo>
                <a:lnTo>
                  <a:pt x="886" y="2128"/>
                </a:lnTo>
                <a:lnTo>
                  <a:pt x="898" y="2118"/>
                </a:lnTo>
                <a:lnTo>
                  <a:pt x="907" y="2105"/>
                </a:lnTo>
                <a:lnTo>
                  <a:pt x="912" y="2092"/>
                </a:lnTo>
                <a:lnTo>
                  <a:pt x="913" y="2077"/>
                </a:lnTo>
                <a:lnTo>
                  <a:pt x="911" y="2062"/>
                </a:lnTo>
                <a:lnTo>
                  <a:pt x="907" y="2048"/>
                </a:lnTo>
                <a:lnTo>
                  <a:pt x="900" y="2033"/>
                </a:lnTo>
                <a:lnTo>
                  <a:pt x="891" y="2021"/>
                </a:lnTo>
                <a:lnTo>
                  <a:pt x="879" y="2012"/>
                </a:lnTo>
                <a:lnTo>
                  <a:pt x="866" y="2006"/>
                </a:lnTo>
                <a:lnTo>
                  <a:pt x="849" y="2002"/>
                </a:lnTo>
                <a:lnTo>
                  <a:pt x="833" y="2000"/>
                </a:lnTo>
                <a:close/>
                <a:moveTo>
                  <a:pt x="977" y="1980"/>
                </a:moveTo>
                <a:lnTo>
                  <a:pt x="970" y="1982"/>
                </a:lnTo>
                <a:lnTo>
                  <a:pt x="965" y="1986"/>
                </a:lnTo>
                <a:lnTo>
                  <a:pt x="963" y="1990"/>
                </a:lnTo>
                <a:lnTo>
                  <a:pt x="961" y="1996"/>
                </a:lnTo>
                <a:lnTo>
                  <a:pt x="961" y="2004"/>
                </a:lnTo>
                <a:lnTo>
                  <a:pt x="962" y="2010"/>
                </a:lnTo>
                <a:lnTo>
                  <a:pt x="966" y="2017"/>
                </a:lnTo>
                <a:lnTo>
                  <a:pt x="973" y="2021"/>
                </a:lnTo>
                <a:lnTo>
                  <a:pt x="983" y="2023"/>
                </a:lnTo>
                <a:lnTo>
                  <a:pt x="991" y="2022"/>
                </a:lnTo>
                <a:lnTo>
                  <a:pt x="999" y="2018"/>
                </a:lnTo>
                <a:lnTo>
                  <a:pt x="1003" y="2013"/>
                </a:lnTo>
                <a:lnTo>
                  <a:pt x="1006" y="2006"/>
                </a:lnTo>
                <a:lnTo>
                  <a:pt x="1006" y="1998"/>
                </a:lnTo>
                <a:lnTo>
                  <a:pt x="1003" y="1992"/>
                </a:lnTo>
                <a:lnTo>
                  <a:pt x="998" y="1987"/>
                </a:lnTo>
                <a:lnTo>
                  <a:pt x="991" y="1982"/>
                </a:lnTo>
                <a:lnTo>
                  <a:pt x="984" y="1980"/>
                </a:lnTo>
                <a:lnTo>
                  <a:pt x="977" y="1980"/>
                </a:lnTo>
                <a:close/>
                <a:moveTo>
                  <a:pt x="628" y="1971"/>
                </a:moveTo>
                <a:lnTo>
                  <a:pt x="603" y="1981"/>
                </a:lnTo>
                <a:lnTo>
                  <a:pt x="576" y="1988"/>
                </a:lnTo>
                <a:lnTo>
                  <a:pt x="546" y="1996"/>
                </a:lnTo>
                <a:lnTo>
                  <a:pt x="516" y="2004"/>
                </a:lnTo>
                <a:lnTo>
                  <a:pt x="486" y="2010"/>
                </a:lnTo>
                <a:lnTo>
                  <a:pt x="455" y="2017"/>
                </a:lnTo>
                <a:lnTo>
                  <a:pt x="424" y="2024"/>
                </a:lnTo>
                <a:lnTo>
                  <a:pt x="395" y="2031"/>
                </a:lnTo>
                <a:lnTo>
                  <a:pt x="367" y="2037"/>
                </a:lnTo>
                <a:lnTo>
                  <a:pt x="341" y="2045"/>
                </a:lnTo>
                <a:lnTo>
                  <a:pt x="318" y="2053"/>
                </a:lnTo>
                <a:lnTo>
                  <a:pt x="299" y="2062"/>
                </a:lnTo>
                <a:lnTo>
                  <a:pt x="283" y="2072"/>
                </a:lnTo>
                <a:lnTo>
                  <a:pt x="271" y="2082"/>
                </a:lnTo>
                <a:lnTo>
                  <a:pt x="265" y="2094"/>
                </a:lnTo>
                <a:lnTo>
                  <a:pt x="262" y="2107"/>
                </a:lnTo>
                <a:lnTo>
                  <a:pt x="261" y="2121"/>
                </a:lnTo>
                <a:lnTo>
                  <a:pt x="262" y="2136"/>
                </a:lnTo>
                <a:lnTo>
                  <a:pt x="264" y="2150"/>
                </a:lnTo>
                <a:lnTo>
                  <a:pt x="269" y="2163"/>
                </a:lnTo>
                <a:lnTo>
                  <a:pt x="274" y="2174"/>
                </a:lnTo>
                <a:lnTo>
                  <a:pt x="280" y="2181"/>
                </a:lnTo>
                <a:lnTo>
                  <a:pt x="289" y="2185"/>
                </a:lnTo>
                <a:lnTo>
                  <a:pt x="298" y="2188"/>
                </a:lnTo>
                <a:lnTo>
                  <a:pt x="310" y="2189"/>
                </a:lnTo>
                <a:lnTo>
                  <a:pt x="322" y="2188"/>
                </a:lnTo>
                <a:lnTo>
                  <a:pt x="334" y="2185"/>
                </a:lnTo>
                <a:lnTo>
                  <a:pt x="346" y="2179"/>
                </a:lnTo>
                <a:lnTo>
                  <a:pt x="355" y="2170"/>
                </a:lnTo>
                <a:lnTo>
                  <a:pt x="363" y="2158"/>
                </a:lnTo>
                <a:lnTo>
                  <a:pt x="346" y="2160"/>
                </a:lnTo>
                <a:lnTo>
                  <a:pt x="332" y="2160"/>
                </a:lnTo>
                <a:lnTo>
                  <a:pt x="320" y="2157"/>
                </a:lnTo>
                <a:lnTo>
                  <a:pt x="312" y="2151"/>
                </a:lnTo>
                <a:lnTo>
                  <a:pt x="305" y="2144"/>
                </a:lnTo>
                <a:lnTo>
                  <a:pt x="302" y="2136"/>
                </a:lnTo>
                <a:lnTo>
                  <a:pt x="300" y="2126"/>
                </a:lnTo>
                <a:lnTo>
                  <a:pt x="302" y="2113"/>
                </a:lnTo>
                <a:lnTo>
                  <a:pt x="309" y="2101"/>
                </a:lnTo>
                <a:lnTo>
                  <a:pt x="320" y="2092"/>
                </a:lnTo>
                <a:lnTo>
                  <a:pt x="335" y="2086"/>
                </a:lnTo>
                <a:lnTo>
                  <a:pt x="355" y="2082"/>
                </a:lnTo>
                <a:lnTo>
                  <a:pt x="366" y="2084"/>
                </a:lnTo>
                <a:lnTo>
                  <a:pt x="377" y="2089"/>
                </a:lnTo>
                <a:lnTo>
                  <a:pt x="386" y="2099"/>
                </a:lnTo>
                <a:lnTo>
                  <a:pt x="393" y="2112"/>
                </a:lnTo>
                <a:lnTo>
                  <a:pt x="400" y="2127"/>
                </a:lnTo>
                <a:lnTo>
                  <a:pt x="405" y="2145"/>
                </a:lnTo>
                <a:lnTo>
                  <a:pt x="410" y="2163"/>
                </a:lnTo>
                <a:lnTo>
                  <a:pt x="411" y="2184"/>
                </a:lnTo>
                <a:lnTo>
                  <a:pt x="412" y="2204"/>
                </a:lnTo>
                <a:lnTo>
                  <a:pt x="413" y="2205"/>
                </a:lnTo>
                <a:lnTo>
                  <a:pt x="415" y="2205"/>
                </a:lnTo>
                <a:lnTo>
                  <a:pt x="419" y="2203"/>
                </a:lnTo>
                <a:lnTo>
                  <a:pt x="424" y="2202"/>
                </a:lnTo>
                <a:lnTo>
                  <a:pt x="431" y="2201"/>
                </a:lnTo>
                <a:lnTo>
                  <a:pt x="440" y="2201"/>
                </a:lnTo>
                <a:lnTo>
                  <a:pt x="450" y="2202"/>
                </a:lnTo>
                <a:lnTo>
                  <a:pt x="463" y="2205"/>
                </a:lnTo>
                <a:lnTo>
                  <a:pt x="477" y="2211"/>
                </a:lnTo>
                <a:lnTo>
                  <a:pt x="495" y="2219"/>
                </a:lnTo>
                <a:lnTo>
                  <a:pt x="487" y="2203"/>
                </a:lnTo>
                <a:lnTo>
                  <a:pt x="472" y="2173"/>
                </a:lnTo>
                <a:lnTo>
                  <a:pt x="467" y="2158"/>
                </a:lnTo>
                <a:lnTo>
                  <a:pt x="466" y="2144"/>
                </a:lnTo>
                <a:lnTo>
                  <a:pt x="466" y="2130"/>
                </a:lnTo>
                <a:lnTo>
                  <a:pt x="472" y="2117"/>
                </a:lnTo>
                <a:lnTo>
                  <a:pt x="474" y="2117"/>
                </a:lnTo>
                <a:lnTo>
                  <a:pt x="480" y="2119"/>
                </a:lnTo>
                <a:lnTo>
                  <a:pt x="490" y="2121"/>
                </a:lnTo>
                <a:lnTo>
                  <a:pt x="502" y="2126"/>
                </a:lnTo>
                <a:lnTo>
                  <a:pt x="516" y="2135"/>
                </a:lnTo>
                <a:lnTo>
                  <a:pt x="532" y="2146"/>
                </a:lnTo>
                <a:lnTo>
                  <a:pt x="546" y="2161"/>
                </a:lnTo>
                <a:lnTo>
                  <a:pt x="561" y="2181"/>
                </a:lnTo>
                <a:lnTo>
                  <a:pt x="559" y="2156"/>
                </a:lnTo>
                <a:lnTo>
                  <a:pt x="560" y="2133"/>
                </a:lnTo>
                <a:lnTo>
                  <a:pt x="564" y="2114"/>
                </a:lnTo>
                <a:lnTo>
                  <a:pt x="568" y="2097"/>
                </a:lnTo>
                <a:lnTo>
                  <a:pt x="575" y="2082"/>
                </a:lnTo>
                <a:lnTo>
                  <a:pt x="582" y="2069"/>
                </a:lnTo>
                <a:lnTo>
                  <a:pt x="589" y="2056"/>
                </a:lnTo>
                <a:lnTo>
                  <a:pt x="597" y="2044"/>
                </a:lnTo>
                <a:lnTo>
                  <a:pt x="606" y="2031"/>
                </a:lnTo>
                <a:lnTo>
                  <a:pt x="613" y="2019"/>
                </a:lnTo>
                <a:lnTo>
                  <a:pt x="619" y="2005"/>
                </a:lnTo>
                <a:lnTo>
                  <a:pt x="624" y="1989"/>
                </a:lnTo>
                <a:lnTo>
                  <a:pt x="628" y="1971"/>
                </a:lnTo>
                <a:close/>
                <a:moveTo>
                  <a:pt x="909" y="1961"/>
                </a:moveTo>
                <a:lnTo>
                  <a:pt x="904" y="1963"/>
                </a:lnTo>
                <a:lnTo>
                  <a:pt x="899" y="1968"/>
                </a:lnTo>
                <a:lnTo>
                  <a:pt x="896" y="1976"/>
                </a:lnTo>
                <a:lnTo>
                  <a:pt x="897" y="1985"/>
                </a:lnTo>
                <a:lnTo>
                  <a:pt x="901" y="1993"/>
                </a:lnTo>
                <a:lnTo>
                  <a:pt x="906" y="1998"/>
                </a:lnTo>
                <a:lnTo>
                  <a:pt x="913" y="2002"/>
                </a:lnTo>
                <a:lnTo>
                  <a:pt x="922" y="2003"/>
                </a:lnTo>
                <a:lnTo>
                  <a:pt x="929" y="2001"/>
                </a:lnTo>
                <a:lnTo>
                  <a:pt x="936" y="1996"/>
                </a:lnTo>
                <a:lnTo>
                  <a:pt x="939" y="1990"/>
                </a:lnTo>
                <a:lnTo>
                  <a:pt x="940" y="1983"/>
                </a:lnTo>
                <a:lnTo>
                  <a:pt x="938" y="1976"/>
                </a:lnTo>
                <a:lnTo>
                  <a:pt x="935" y="1969"/>
                </a:lnTo>
                <a:lnTo>
                  <a:pt x="928" y="1965"/>
                </a:lnTo>
                <a:lnTo>
                  <a:pt x="923" y="1962"/>
                </a:lnTo>
                <a:lnTo>
                  <a:pt x="915" y="1961"/>
                </a:lnTo>
                <a:lnTo>
                  <a:pt x="909" y="1961"/>
                </a:lnTo>
                <a:close/>
                <a:moveTo>
                  <a:pt x="840" y="1936"/>
                </a:moveTo>
                <a:lnTo>
                  <a:pt x="833" y="1938"/>
                </a:lnTo>
                <a:lnTo>
                  <a:pt x="828" y="1942"/>
                </a:lnTo>
                <a:lnTo>
                  <a:pt x="827" y="1949"/>
                </a:lnTo>
                <a:lnTo>
                  <a:pt x="827" y="1956"/>
                </a:lnTo>
                <a:lnTo>
                  <a:pt x="828" y="1963"/>
                </a:lnTo>
                <a:lnTo>
                  <a:pt x="832" y="1967"/>
                </a:lnTo>
                <a:lnTo>
                  <a:pt x="839" y="1970"/>
                </a:lnTo>
                <a:lnTo>
                  <a:pt x="848" y="1971"/>
                </a:lnTo>
                <a:lnTo>
                  <a:pt x="855" y="1970"/>
                </a:lnTo>
                <a:lnTo>
                  <a:pt x="860" y="1969"/>
                </a:lnTo>
                <a:lnTo>
                  <a:pt x="863" y="1967"/>
                </a:lnTo>
                <a:lnTo>
                  <a:pt x="867" y="1965"/>
                </a:lnTo>
                <a:lnTo>
                  <a:pt x="870" y="1960"/>
                </a:lnTo>
                <a:lnTo>
                  <a:pt x="871" y="1953"/>
                </a:lnTo>
                <a:lnTo>
                  <a:pt x="869" y="1945"/>
                </a:lnTo>
                <a:lnTo>
                  <a:pt x="865" y="1941"/>
                </a:lnTo>
                <a:lnTo>
                  <a:pt x="861" y="1938"/>
                </a:lnTo>
                <a:lnTo>
                  <a:pt x="854" y="1937"/>
                </a:lnTo>
                <a:lnTo>
                  <a:pt x="848" y="1936"/>
                </a:lnTo>
                <a:lnTo>
                  <a:pt x="840" y="1936"/>
                </a:lnTo>
                <a:close/>
                <a:moveTo>
                  <a:pt x="727" y="1851"/>
                </a:moveTo>
                <a:lnTo>
                  <a:pt x="716" y="1853"/>
                </a:lnTo>
                <a:lnTo>
                  <a:pt x="707" y="1856"/>
                </a:lnTo>
                <a:lnTo>
                  <a:pt x="701" y="1861"/>
                </a:lnTo>
                <a:lnTo>
                  <a:pt x="694" y="1873"/>
                </a:lnTo>
                <a:lnTo>
                  <a:pt x="687" y="1888"/>
                </a:lnTo>
                <a:lnTo>
                  <a:pt x="681" y="1904"/>
                </a:lnTo>
                <a:lnTo>
                  <a:pt x="670" y="1941"/>
                </a:lnTo>
                <a:lnTo>
                  <a:pt x="665" y="1960"/>
                </a:lnTo>
                <a:lnTo>
                  <a:pt x="662" y="1979"/>
                </a:lnTo>
                <a:lnTo>
                  <a:pt x="659" y="1997"/>
                </a:lnTo>
                <a:lnTo>
                  <a:pt x="657" y="2012"/>
                </a:lnTo>
                <a:lnTo>
                  <a:pt x="655" y="2026"/>
                </a:lnTo>
                <a:lnTo>
                  <a:pt x="656" y="2036"/>
                </a:lnTo>
                <a:lnTo>
                  <a:pt x="657" y="2042"/>
                </a:lnTo>
                <a:lnTo>
                  <a:pt x="660" y="2044"/>
                </a:lnTo>
                <a:lnTo>
                  <a:pt x="674" y="2041"/>
                </a:lnTo>
                <a:lnTo>
                  <a:pt x="690" y="2034"/>
                </a:lnTo>
                <a:lnTo>
                  <a:pt x="706" y="2025"/>
                </a:lnTo>
                <a:lnTo>
                  <a:pt x="721" y="2013"/>
                </a:lnTo>
                <a:lnTo>
                  <a:pt x="736" y="1998"/>
                </a:lnTo>
                <a:lnTo>
                  <a:pt x="750" y="1983"/>
                </a:lnTo>
                <a:lnTo>
                  <a:pt x="762" y="1966"/>
                </a:lnTo>
                <a:lnTo>
                  <a:pt x="773" y="1950"/>
                </a:lnTo>
                <a:lnTo>
                  <a:pt x="781" y="1933"/>
                </a:lnTo>
                <a:lnTo>
                  <a:pt x="787" y="1917"/>
                </a:lnTo>
                <a:lnTo>
                  <a:pt x="789" y="1902"/>
                </a:lnTo>
                <a:lnTo>
                  <a:pt x="788" y="1889"/>
                </a:lnTo>
                <a:lnTo>
                  <a:pt x="783" y="1877"/>
                </a:lnTo>
                <a:lnTo>
                  <a:pt x="775" y="1867"/>
                </a:lnTo>
                <a:lnTo>
                  <a:pt x="764" y="1860"/>
                </a:lnTo>
                <a:lnTo>
                  <a:pt x="751" y="1855"/>
                </a:lnTo>
                <a:lnTo>
                  <a:pt x="740" y="1852"/>
                </a:lnTo>
                <a:lnTo>
                  <a:pt x="727" y="1851"/>
                </a:lnTo>
                <a:close/>
                <a:moveTo>
                  <a:pt x="893" y="1824"/>
                </a:moveTo>
                <a:lnTo>
                  <a:pt x="886" y="1825"/>
                </a:lnTo>
                <a:lnTo>
                  <a:pt x="880" y="1828"/>
                </a:lnTo>
                <a:lnTo>
                  <a:pt x="874" y="1831"/>
                </a:lnTo>
                <a:lnTo>
                  <a:pt x="870" y="1838"/>
                </a:lnTo>
                <a:lnTo>
                  <a:pt x="865" y="1847"/>
                </a:lnTo>
                <a:lnTo>
                  <a:pt x="861" y="1858"/>
                </a:lnTo>
                <a:lnTo>
                  <a:pt x="860" y="1868"/>
                </a:lnTo>
                <a:lnTo>
                  <a:pt x="862" y="1877"/>
                </a:lnTo>
                <a:lnTo>
                  <a:pt x="870" y="1887"/>
                </a:lnTo>
                <a:lnTo>
                  <a:pt x="881" y="1898"/>
                </a:lnTo>
                <a:lnTo>
                  <a:pt x="895" y="1909"/>
                </a:lnTo>
                <a:lnTo>
                  <a:pt x="914" y="1919"/>
                </a:lnTo>
                <a:lnTo>
                  <a:pt x="934" y="1929"/>
                </a:lnTo>
                <a:lnTo>
                  <a:pt x="956" y="1938"/>
                </a:lnTo>
                <a:lnTo>
                  <a:pt x="980" y="1944"/>
                </a:lnTo>
                <a:lnTo>
                  <a:pt x="994" y="1947"/>
                </a:lnTo>
                <a:lnTo>
                  <a:pt x="1006" y="1948"/>
                </a:lnTo>
                <a:lnTo>
                  <a:pt x="1014" y="1946"/>
                </a:lnTo>
                <a:lnTo>
                  <a:pt x="1020" y="1943"/>
                </a:lnTo>
                <a:lnTo>
                  <a:pt x="1024" y="1938"/>
                </a:lnTo>
                <a:lnTo>
                  <a:pt x="1025" y="1934"/>
                </a:lnTo>
                <a:lnTo>
                  <a:pt x="1025" y="1929"/>
                </a:lnTo>
                <a:lnTo>
                  <a:pt x="1024" y="1925"/>
                </a:lnTo>
                <a:lnTo>
                  <a:pt x="1024" y="1922"/>
                </a:lnTo>
                <a:lnTo>
                  <a:pt x="1023" y="1920"/>
                </a:lnTo>
                <a:lnTo>
                  <a:pt x="1015" y="1913"/>
                </a:lnTo>
                <a:lnTo>
                  <a:pt x="1003" y="1908"/>
                </a:lnTo>
                <a:lnTo>
                  <a:pt x="989" y="1904"/>
                </a:lnTo>
                <a:lnTo>
                  <a:pt x="972" y="1900"/>
                </a:lnTo>
                <a:lnTo>
                  <a:pt x="955" y="1896"/>
                </a:lnTo>
                <a:lnTo>
                  <a:pt x="939" y="1892"/>
                </a:lnTo>
                <a:lnTo>
                  <a:pt x="926" y="1889"/>
                </a:lnTo>
                <a:lnTo>
                  <a:pt x="915" y="1884"/>
                </a:lnTo>
                <a:lnTo>
                  <a:pt x="909" y="1878"/>
                </a:lnTo>
                <a:lnTo>
                  <a:pt x="905" y="1871"/>
                </a:lnTo>
                <a:lnTo>
                  <a:pt x="904" y="1861"/>
                </a:lnTo>
                <a:lnTo>
                  <a:pt x="905" y="1853"/>
                </a:lnTo>
                <a:lnTo>
                  <a:pt x="907" y="1845"/>
                </a:lnTo>
                <a:lnTo>
                  <a:pt x="908" y="1837"/>
                </a:lnTo>
                <a:lnTo>
                  <a:pt x="907" y="1831"/>
                </a:lnTo>
                <a:lnTo>
                  <a:pt x="904" y="1827"/>
                </a:lnTo>
                <a:lnTo>
                  <a:pt x="899" y="1824"/>
                </a:lnTo>
                <a:lnTo>
                  <a:pt x="893" y="1824"/>
                </a:lnTo>
                <a:close/>
                <a:moveTo>
                  <a:pt x="740" y="1762"/>
                </a:moveTo>
                <a:lnTo>
                  <a:pt x="727" y="1764"/>
                </a:lnTo>
                <a:lnTo>
                  <a:pt x="714" y="1767"/>
                </a:lnTo>
                <a:lnTo>
                  <a:pt x="701" y="1770"/>
                </a:lnTo>
                <a:lnTo>
                  <a:pt x="677" y="1781"/>
                </a:lnTo>
                <a:lnTo>
                  <a:pt x="664" y="1790"/>
                </a:lnTo>
                <a:lnTo>
                  <a:pt x="652" y="1797"/>
                </a:lnTo>
                <a:lnTo>
                  <a:pt x="639" y="1806"/>
                </a:lnTo>
                <a:lnTo>
                  <a:pt x="629" y="1814"/>
                </a:lnTo>
                <a:lnTo>
                  <a:pt x="620" y="1821"/>
                </a:lnTo>
                <a:lnTo>
                  <a:pt x="615" y="1827"/>
                </a:lnTo>
                <a:lnTo>
                  <a:pt x="609" y="1835"/>
                </a:lnTo>
                <a:lnTo>
                  <a:pt x="606" y="1844"/>
                </a:lnTo>
                <a:lnTo>
                  <a:pt x="604" y="1852"/>
                </a:lnTo>
                <a:lnTo>
                  <a:pt x="602" y="1861"/>
                </a:lnTo>
                <a:lnTo>
                  <a:pt x="619" y="1854"/>
                </a:lnTo>
                <a:lnTo>
                  <a:pt x="630" y="1849"/>
                </a:lnTo>
                <a:lnTo>
                  <a:pt x="644" y="1844"/>
                </a:lnTo>
                <a:lnTo>
                  <a:pt x="661" y="1838"/>
                </a:lnTo>
                <a:lnTo>
                  <a:pt x="679" y="1833"/>
                </a:lnTo>
                <a:lnTo>
                  <a:pt x="698" y="1828"/>
                </a:lnTo>
                <a:lnTo>
                  <a:pt x="719" y="1824"/>
                </a:lnTo>
                <a:lnTo>
                  <a:pt x="740" y="1822"/>
                </a:lnTo>
                <a:lnTo>
                  <a:pt x="762" y="1822"/>
                </a:lnTo>
                <a:lnTo>
                  <a:pt x="783" y="1823"/>
                </a:lnTo>
                <a:lnTo>
                  <a:pt x="781" y="1812"/>
                </a:lnTo>
                <a:lnTo>
                  <a:pt x="778" y="1800"/>
                </a:lnTo>
                <a:lnTo>
                  <a:pt x="775" y="1789"/>
                </a:lnTo>
                <a:lnTo>
                  <a:pt x="773" y="1779"/>
                </a:lnTo>
                <a:lnTo>
                  <a:pt x="767" y="1770"/>
                </a:lnTo>
                <a:lnTo>
                  <a:pt x="761" y="1766"/>
                </a:lnTo>
                <a:lnTo>
                  <a:pt x="751" y="1763"/>
                </a:lnTo>
                <a:lnTo>
                  <a:pt x="740" y="1762"/>
                </a:lnTo>
                <a:close/>
                <a:moveTo>
                  <a:pt x="362" y="1738"/>
                </a:moveTo>
                <a:lnTo>
                  <a:pt x="341" y="1739"/>
                </a:lnTo>
                <a:lnTo>
                  <a:pt x="323" y="1740"/>
                </a:lnTo>
                <a:lnTo>
                  <a:pt x="307" y="1743"/>
                </a:lnTo>
                <a:lnTo>
                  <a:pt x="293" y="1747"/>
                </a:lnTo>
                <a:lnTo>
                  <a:pt x="284" y="1751"/>
                </a:lnTo>
                <a:lnTo>
                  <a:pt x="274" y="1760"/>
                </a:lnTo>
                <a:lnTo>
                  <a:pt x="266" y="1771"/>
                </a:lnTo>
                <a:lnTo>
                  <a:pt x="261" y="1783"/>
                </a:lnTo>
                <a:lnTo>
                  <a:pt x="258" y="1795"/>
                </a:lnTo>
                <a:lnTo>
                  <a:pt x="257" y="1806"/>
                </a:lnTo>
                <a:lnTo>
                  <a:pt x="256" y="1815"/>
                </a:lnTo>
                <a:lnTo>
                  <a:pt x="256" y="1823"/>
                </a:lnTo>
                <a:lnTo>
                  <a:pt x="258" y="1818"/>
                </a:lnTo>
                <a:lnTo>
                  <a:pt x="261" y="1812"/>
                </a:lnTo>
                <a:lnTo>
                  <a:pt x="266" y="1806"/>
                </a:lnTo>
                <a:lnTo>
                  <a:pt x="271" y="1800"/>
                </a:lnTo>
                <a:lnTo>
                  <a:pt x="278" y="1794"/>
                </a:lnTo>
                <a:lnTo>
                  <a:pt x="287" y="1789"/>
                </a:lnTo>
                <a:lnTo>
                  <a:pt x="296" y="1786"/>
                </a:lnTo>
                <a:lnTo>
                  <a:pt x="308" y="1785"/>
                </a:lnTo>
                <a:lnTo>
                  <a:pt x="321" y="1789"/>
                </a:lnTo>
                <a:lnTo>
                  <a:pt x="332" y="1795"/>
                </a:lnTo>
                <a:lnTo>
                  <a:pt x="339" y="1801"/>
                </a:lnTo>
                <a:lnTo>
                  <a:pt x="343" y="1807"/>
                </a:lnTo>
                <a:lnTo>
                  <a:pt x="343" y="1813"/>
                </a:lnTo>
                <a:lnTo>
                  <a:pt x="341" y="1819"/>
                </a:lnTo>
                <a:lnTo>
                  <a:pt x="338" y="1823"/>
                </a:lnTo>
                <a:lnTo>
                  <a:pt x="289" y="1892"/>
                </a:lnTo>
                <a:lnTo>
                  <a:pt x="338" y="1915"/>
                </a:lnTo>
                <a:lnTo>
                  <a:pt x="352" y="1900"/>
                </a:lnTo>
                <a:lnTo>
                  <a:pt x="364" y="1885"/>
                </a:lnTo>
                <a:lnTo>
                  <a:pt x="375" y="1872"/>
                </a:lnTo>
                <a:lnTo>
                  <a:pt x="387" y="1861"/>
                </a:lnTo>
                <a:lnTo>
                  <a:pt x="401" y="1850"/>
                </a:lnTo>
                <a:lnTo>
                  <a:pt x="421" y="1839"/>
                </a:lnTo>
                <a:lnTo>
                  <a:pt x="431" y="1838"/>
                </a:lnTo>
                <a:lnTo>
                  <a:pt x="440" y="1837"/>
                </a:lnTo>
                <a:lnTo>
                  <a:pt x="449" y="1839"/>
                </a:lnTo>
                <a:lnTo>
                  <a:pt x="459" y="1845"/>
                </a:lnTo>
                <a:lnTo>
                  <a:pt x="470" y="1854"/>
                </a:lnTo>
                <a:lnTo>
                  <a:pt x="477" y="1861"/>
                </a:lnTo>
                <a:lnTo>
                  <a:pt x="481" y="1870"/>
                </a:lnTo>
                <a:lnTo>
                  <a:pt x="485" y="1879"/>
                </a:lnTo>
                <a:lnTo>
                  <a:pt x="487" y="1889"/>
                </a:lnTo>
                <a:lnTo>
                  <a:pt x="486" y="1898"/>
                </a:lnTo>
                <a:lnTo>
                  <a:pt x="484" y="1907"/>
                </a:lnTo>
                <a:lnTo>
                  <a:pt x="478" y="1916"/>
                </a:lnTo>
                <a:lnTo>
                  <a:pt x="470" y="1922"/>
                </a:lnTo>
                <a:lnTo>
                  <a:pt x="458" y="1927"/>
                </a:lnTo>
                <a:lnTo>
                  <a:pt x="447" y="1927"/>
                </a:lnTo>
                <a:lnTo>
                  <a:pt x="437" y="1925"/>
                </a:lnTo>
                <a:lnTo>
                  <a:pt x="428" y="1920"/>
                </a:lnTo>
                <a:lnTo>
                  <a:pt x="422" y="1911"/>
                </a:lnTo>
                <a:lnTo>
                  <a:pt x="416" y="1902"/>
                </a:lnTo>
                <a:lnTo>
                  <a:pt x="412" y="1892"/>
                </a:lnTo>
                <a:lnTo>
                  <a:pt x="410" y="1894"/>
                </a:lnTo>
                <a:lnTo>
                  <a:pt x="406" y="1899"/>
                </a:lnTo>
                <a:lnTo>
                  <a:pt x="401" y="1905"/>
                </a:lnTo>
                <a:lnTo>
                  <a:pt x="398" y="1912"/>
                </a:lnTo>
                <a:lnTo>
                  <a:pt x="396" y="1921"/>
                </a:lnTo>
                <a:lnTo>
                  <a:pt x="395" y="1930"/>
                </a:lnTo>
                <a:lnTo>
                  <a:pt x="398" y="1939"/>
                </a:lnTo>
                <a:lnTo>
                  <a:pt x="404" y="1949"/>
                </a:lnTo>
                <a:lnTo>
                  <a:pt x="415" y="1957"/>
                </a:lnTo>
                <a:lnTo>
                  <a:pt x="425" y="1961"/>
                </a:lnTo>
                <a:lnTo>
                  <a:pt x="439" y="1965"/>
                </a:lnTo>
                <a:lnTo>
                  <a:pt x="455" y="1967"/>
                </a:lnTo>
                <a:lnTo>
                  <a:pt x="471" y="1968"/>
                </a:lnTo>
                <a:lnTo>
                  <a:pt x="489" y="1968"/>
                </a:lnTo>
                <a:lnTo>
                  <a:pt x="508" y="1967"/>
                </a:lnTo>
                <a:lnTo>
                  <a:pt x="526" y="1964"/>
                </a:lnTo>
                <a:lnTo>
                  <a:pt x="544" y="1960"/>
                </a:lnTo>
                <a:lnTo>
                  <a:pt x="561" y="1954"/>
                </a:lnTo>
                <a:lnTo>
                  <a:pt x="575" y="1947"/>
                </a:lnTo>
                <a:lnTo>
                  <a:pt x="587" y="1938"/>
                </a:lnTo>
                <a:lnTo>
                  <a:pt x="596" y="1927"/>
                </a:lnTo>
                <a:lnTo>
                  <a:pt x="601" y="1914"/>
                </a:lnTo>
                <a:lnTo>
                  <a:pt x="602" y="1900"/>
                </a:lnTo>
                <a:lnTo>
                  <a:pt x="599" y="1895"/>
                </a:lnTo>
                <a:lnTo>
                  <a:pt x="592" y="1891"/>
                </a:lnTo>
                <a:lnTo>
                  <a:pt x="581" y="1886"/>
                </a:lnTo>
                <a:lnTo>
                  <a:pt x="568" y="1882"/>
                </a:lnTo>
                <a:lnTo>
                  <a:pt x="554" y="1877"/>
                </a:lnTo>
                <a:lnTo>
                  <a:pt x="538" y="1872"/>
                </a:lnTo>
                <a:lnTo>
                  <a:pt x="524" y="1867"/>
                </a:lnTo>
                <a:lnTo>
                  <a:pt x="511" y="1861"/>
                </a:lnTo>
                <a:lnTo>
                  <a:pt x="526" y="1851"/>
                </a:lnTo>
                <a:lnTo>
                  <a:pt x="536" y="1847"/>
                </a:lnTo>
                <a:lnTo>
                  <a:pt x="543" y="1842"/>
                </a:lnTo>
                <a:lnTo>
                  <a:pt x="550" y="1837"/>
                </a:lnTo>
                <a:lnTo>
                  <a:pt x="554" y="1831"/>
                </a:lnTo>
                <a:lnTo>
                  <a:pt x="553" y="1823"/>
                </a:lnTo>
                <a:lnTo>
                  <a:pt x="543" y="1806"/>
                </a:lnTo>
                <a:lnTo>
                  <a:pt x="530" y="1790"/>
                </a:lnTo>
                <a:lnTo>
                  <a:pt x="513" y="1776"/>
                </a:lnTo>
                <a:lnTo>
                  <a:pt x="495" y="1765"/>
                </a:lnTo>
                <a:lnTo>
                  <a:pt x="474" y="1757"/>
                </a:lnTo>
                <a:lnTo>
                  <a:pt x="452" y="1749"/>
                </a:lnTo>
                <a:lnTo>
                  <a:pt x="429" y="1744"/>
                </a:lnTo>
                <a:lnTo>
                  <a:pt x="406" y="1740"/>
                </a:lnTo>
                <a:lnTo>
                  <a:pt x="383" y="1739"/>
                </a:lnTo>
                <a:lnTo>
                  <a:pt x="362" y="1738"/>
                </a:lnTo>
                <a:close/>
                <a:moveTo>
                  <a:pt x="589" y="1671"/>
                </a:moveTo>
                <a:lnTo>
                  <a:pt x="583" y="1674"/>
                </a:lnTo>
                <a:lnTo>
                  <a:pt x="575" y="1680"/>
                </a:lnTo>
                <a:lnTo>
                  <a:pt x="565" y="1686"/>
                </a:lnTo>
                <a:lnTo>
                  <a:pt x="554" y="1694"/>
                </a:lnTo>
                <a:lnTo>
                  <a:pt x="543" y="1702"/>
                </a:lnTo>
                <a:lnTo>
                  <a:pt x="532" y="1710"/>
                </a:lnTo>
                <a:lnTo>
                  <a:pt x="521" y="1718"/>
                </a:lnTo>
                <a:lnTo>
                  <a:pt x="511" y="1724"/>
                </a:lnTo>
                <a:lnTo>
                  <a:pt x="513" y="1727"/>
                </a:lnTo>
                <a:lnTo>
                  <a:pt x="518" y="1733"/>
                </a:lnTo>
                <a:lnTo>
                  <a:pt x="523" y="1740"/>
                </a:lnTo>
                <a:lnTo>
                  <a:pt x="532" y="1747"/>
                </a:lnTo>
                <a:lnTo>
                  <a:pt x="542" y="1755"/>
                </a:lnTo>
                <a:lnTo>
                  <a:pt x="553" y="1762"/>
                </a:lnTo>
                <a:lnTo>
                  <a:pt x="565" y="1768"/>
                </a:lnTo>
                <a:lnTo>
                  <a:pt x="579" y="1772"/>
                </a:lnTo>
                <a:lnTo>
                  <a:pt x="595" y="1773"/>
                </a:lnTo>
                <a:lnTo>
                  <a:pt x="610" y="1770"/>
                </a:lnTo>
                <a:lnTo>
                  <a:pt x="627" y="1762"/>
                </a:lnTo>
                <a:lnTo>
                  <a:pt x="626" y="1760"/>
                </a:lnTo>
                <a:lnTo>
                  <a:pt x="621" y="1743"/>
                </a:lnTo>
                <a:lnTo>
                  <a:pt x="618" y="1731"/>
                </a:lnTo>
                <a:lnTo>
                  <a:pt x="614" y="1718"/>
                </a:lnTo>
                <a:lnTo>
                  <a:pt x="609" y="1705"/>
                </a:lnTo>
                <a:lnTo>
                  <a:pt x="606" y="1692"/>
                </a:lnTo>
                <a:lnTo>
                  <a:pt x="601" y="1682"/>
                </a:lnTo>
                <a:lnTo>
                  <a:pt x="597" y="1674"/>
                </a:lnTo>
                <a:lnTo>
                  <a:pt x="594" y="1671"/>
                </a:lnTo>
                <a:lnTo>
                  <a:pt x="589" y="1671"/>
                </a:lnTo>
                <a:close/>
                <a:moveTo>
                  <a:pt x="915" y="1643"/>
                </a:moveTo>
                <a:lnTo>
                  <a:pt x="907" y="1646"/>
                </a:lnTo>
                <a:lnTo>
                  <a:pt x="902" y="1651"/>
                </a:lnTo>
                <a:lnTo>
                  <a:pt x="898" y="1658"/>
                </a:lnTo>
                <a:lnTo>
                  <a:pt x="897" y="1665"/>
                </a:lnTo>
                <a:lnTo>
                  <a:pt x="898" y="1672"/>
                </a:lnTo>
                <a:lnTo>
                  <a:pt x="901" y="1676"/>
                </a:lnTo>
                <a:lnTo>
                  <a:pt x="906" y="1678"/>
                </a:lnTo>
                <a:lnTo>
                  <a:pt x="916" y="1680"/>
                </a:lnTo>
                <a:lnTo>
                  <a:pt x="929" y="1680"/>
                </a:lnTo>
                <a:lnTo>
                  <a:pt x="944" y="1682"/>
                </a:lnTo>
                <a:lnTo>
                  <a:pt x="960" y="1684"/>
                </a:lnTo>
                <a:lnTo>
                  <a:pt x="976" y="1685"/>
                </a:lnTo>
                <a:lnTo>
                  <a:pt x="990" y="1686"/>
                </a:lnTo>
                <a:lnTo>
                  <a:pt x="985" y="1679"/>
                </a:lnTo>
                <a:lnTo>
                  <a:pt x="981" y="1670"/>
                </a:lnTo>
                <a:lnTo>
                  <a:pt x="976" y="1663"/>
                </a:lnTo>
                <a:lnTo>
                  <a:pt x="970" y="1659"/>
                </a:lnTo>
                <a:lnTo>
                  <a:pt x="964" y="1657"/>
                </a:lnTo>
                <a:lnTo>
                  <a:pt x="956" y="1653"/>
                </a:lnTo>
                <a:lnTo>
                  <a:pt x="946" y="1649"/>
                </a:lnTo>
                <a:lnTo>
                  <a:pt x="935" y="1647"/>
                </a:lnTo>
                <a:lnTo>
                  <a:pt x="925" y="1644"/>
                </a:lnTo>
                <a:lnTo>
                  <a:pt x="915" y="1643"/>
                </a:lnTo>
                <a:close/>
                <a:moveTo>
                  <a:pt x="517" y="1641"/>
                </a:moveTo>
                <a:lnTo>
                  <a:pt x="508" y="1641"/>
                </a:lnTo>
                <a:lnTo>
                  <a:pt x="496" y="1641"/>
                </a:lnTo>
                <a:lnTo>
                  <a:pt x="479" y="1642"/>
                </a:lnTo>
                <a:lnTo>
                  <a:pt x="461" y="1643"/>
                </a:lnTo>
                <a:lnTo>
                  <a:pt x="441" y="1645"/>
                </a:lnTo>
                <a:lnTo>
                  <a:pt x="402" y="1647"/>
                </a:lnTo>
                <a:lnTo>
                  <a:pt x="385" y="1647"/>
                </a:lnTo>
                <a:lnTo>
                  <a:pt x="371" y="1648"/>
                </a:lnTo>
                <a:lnTo>
                  <a:pt x="383" y="1659"/>
                </a:lnTo>
                <a:lnTo>
                  <a:pt x="392" y="1667"/>
                </a:lnTo>
                <a:lnTo>
                  <a:pt x="403" y="1674"/>
                </a:lnTo>
                <a:lnTo>
                  <a:pt x="415" y="1684"/>
                </a:lnTo>
                <a:lnTo>
                  <a:pt x="427" y="1691"/>
                </a:lnTo>
                <a:lnTo>
                  <a:pt x="438" y="1699"/>
                </a:lnTo>
                <a:lnTo>
                  <a:pt x="449" y="1706"/>
                </a:lnTo>
                <a:lnTo>
                  <a:pt x="457" y="1710"/>
                </a:lnTo>
                <a:lnTo>
                  <a:pt x="466" y="1707"/>
                </a:lnTo>
                <a:lnTo>
                  <a:pt x="477" y="1704"/>
                </a:lnTo>
                <a:lnTo>
                  <a:pt x="488" y="1698"/>
                </a:lnTo>
                <a:lnTo>
                  <a:pt x="499" y="1689"/>
                </a:lnTo>
                <a:lnTo>
                  <a:pt x="506" y="1672"/>
                </a:lnTo>
                <a:lnTo>
                  <a:pt x="510" y="1663"/>
                </a:lnTo>
                <a:lnTo>
                  <a:pt x="514" y="1654"/>
                </a:lnTo>
                <a:lnTo>
                  <a:pt x="517" y="1647"/>
                </a:lnTo>
                <a:lnTo>
                  <a:pt x="519" y="1642"/>
                </a:lnTo>
                <a:lnTo>
                  <a:pt x="520" y="1641"/>
                </a:lnTo>
                <a:lnTo>
                  <a:pt x="517" y="1641"/>
                </a:lnTo>
                <a:close/>
                <a:moveTo>
                  <a:pt x="737" y="1636"/>
                </a:moveTo>
                <a:lnTo>
                  <a:pt x="718" y="1638"/>
                </a:lnTo>
                <a:lnTo>
                  <a:pt x="707" y="1642"/>
                </a:lnTo>
                <a:lnTo>
                  <a:pt x="696" y="1647"/>
                </a:lnTo>
                <a:lnTo>
                  <a:pt x="687" y="1655"/>
                </a:lnTo>
                <a:lnTo>
                  <a:pt x="679" y="1663"/>
                </a:lnTo>
                <a:lnTo>
                  <a:pt x="674" y="1673"/>
                </a:lnTo>
                <a:lnTo>
                  <a:pt x="671" y="1683"/>
                </a:lnTo>
                <a:lnTo>
                  <a:pt x="670" y="1694"/>
                </a:lnTo>
                <a:lnTo>
                  <a:pt x="674" y="1704"/>
                </a:lnTo>
                <a:lnTo>
                  <a:pt x="681" y="1714"/>
                </a:lnTo>
                <a:lnTo>
                  <a:pt x="693" y="1724"/>
                </a:lnTo>
                <a:lnTo>
                  <a:pt x="686" y="1713"/>
                </a:lnTo>
                <a:lnTo>
                  <a:pt x="683" y="1704"/>
                </a:lnTo>
                <a:lnTo>
                  <a:pt x="682" y="1696"/>
                </a:lnTo>
                <a:lnTo>
                  <a:pt x="684" y="1691"/>
                </a:lnTo>
                <a:lnTo>
                  <a:pt x="687" y="1686"/>
                </a:lnTo>
                <a:lnTo>
                  <a:pt x="691" y="1683"/>
                </a:lnTo>
                <a:lnTo>
                  <a:pt x="696" y="1680"/>
                </a:lnTo>
                <a:lnTo>
                  <a:pt x="706" y="1674"/>
                </a:lnTo>
                <a:lnTo>
                  <a:pt x="717" y="1673"/>
                </a:lnTo>
                <a:lnTo>
                  <a:pt x="729" y="1674"/>
                </a:lnTo>
                <a:lnTo>
                  <a:pt x="740" y="1675"/>
                </a:lnTo>
                <a:lnTo>
                  <a:pt x="749" y="1678"/>
                </a:lnTo>
                <a:lnTo>
                  <a:pt x="756" y="1680"/>
                </a:lnTo>
                <a:lnTo>
                  <a:pt x="763" y="1684"/>
                </a:lnTo>
                <a:lnTo>
                  <a:pt x="762" y="1699"/>
                </a:lnTo>
                <a:lnTo>
                  <a:pt x="762" y="1711"/>
                </a:lnTo>
                <a:lnTo>
                  <a:pt x="767" y="1721"/>
                </a:lnTo>
                <a:lnTo>
                  <a:pt x="773" y="1729"/>
                </a:lnTo>
                <a:lnTo>
                  <a:pt x="787" y="1743"/>
                </a:lnTo>
                <a:lnTo>
                  <a:pt x="796" y="1750"/>
                </a:lnTo>
                <a:lnTo>
                  <a:pt x="805" y="1757"/>
                </a:lnTo>
                <a:lnTo>
                  <a:pt x="812" y="1765"/>
                </a:lnTo>
                <a:lnTo>
                  <a:pt x="818" y="1774"/>
                </a:lnTo>
                <a:lnTo>
                  <a:pt x="823" y="1786"/>
                </a:lnTo>
                <a:lnTo>
                  <a:pt x="825" y="1801"/>
                </a:lnTo>
                <a:lnTo>
                  <a:pt x="833" y="1800"/>
                </a:lnTo>
                <a:lnTo>
                  <a:pt x="843" y="1798"/>
                </a:lnTo>
                <a:lnTo>
                  <a:pt x="854" y="1796"/>
                </a:lnTo>
                <a:lnTo>
                  <a:pt x="864" y="1793"/>
                </a:lnTo>
                <a:lnTo>
                  <a:pt x="873" y="1790"/>
                </a:lnTo>
                <a:lnTo>
                  <a:pt x="880" y="1784"/>
                </a:lnTo>
                <a:lnTo>
                  <a:pt x="883" y="1777"/>
                </a:lnTo>
                <a:lnTo>
                  <a:pt x="886" y="1764"/>
                </a:lnTo>
                <a:lnTo>
                  <a:pt x="887" y="1750"/>
                </a:lnTo>
                <a:lnTo>
                  <a:pt x="886" y="1735"/>
                </a:lnTo>
                <a:lnTo>
                  <a:pt x="882" y="1720"/>
                </a:lnTo>
                <a:lnTo>
                  <a:pt x="876" y="1711"/>
                </a:lnTo>
                <a:lnTo>
                  <a:pt x="867" y="1701"/>
                </a:lnTo>
                <a:lnTo>
                  <a:pt x="856" y="1690"/>
                </a:lnTo>
                <a:lnTo>
                  <a:pt x="843" y="1680"/>
                </a:lnTo>
                <a:lnTo>
                  <a:pt x="831" y="1670"/>
                </a:lnTo>
                <a:lnTo>
                  <a:pt x="818" y="1662"/>
                </a:lnTo>
                <a:lnTo>
                  <a:pt x="808" y="1656"/>
                </a:lnTo>
                <a:lnTo>
                  <a:pt x="793" y="1648"/>
                </a:lnTo>
                <a:lnTo>
                  <a:pt x="775" y="1641"/>
                </a:lnTo>
                <a:lnTo>
                  <a:pt x="756" y="1637"/>
                </a:lnTo>
                <a:lnTo>
                  <a:pt x="737" y="1636"/>
                </a:lnTo>
                <a:close/>
                <a:moveTo>
                  <a:pt x="289" y="1557"/>
                </a:moveTo>
                <a:lnTo>
                  <a:pt x="338" y="1625"/>
                </a:lnTo>
                <a:lnTo>
                  <a:pt x="366" y="1622"/>
                </a:lnTo>
                <a:lnTo>
                  <a:pt x="389" y="1617"/>
                </a:lnTo>
                <a:lnTo>
                  <a:pt x="411" y="1610"/>
                </a:lnTo>
                <a:lnTo>
                  <a:pt x="429" y="1600"/>
                </a:lnTo>
                <a:lnTo>
                  <a:pt x="445" y="1587"/>
                </a:lnTo>
                <a:lnTo>
                  <a:pt x="289" y="1557"/>
                </a:lnTo>
                <a:close/>
                <a:moveTo>
                  <a:pt x="247" y="1427"/>
                </a:moveTo>
                <a:lnTo>
                  <a:pt x="272" y="1511"/>
                </a:lnTo>
                <a:lnTo>
                  <a:pt x="363" y="1511"/>
                </a:lnTo>
                <a:lnTo>
                  <a:pt x="363" y="1496"/>
                </a:lnTo>
                <a:lnTo>
                  <a:pt x="247" y="1427"/>
                </a:lnTo>
                <a:close/>
                <a:moveTo>
                  <a:pt x="826" y="1425"/>
                </a:moveTo>
                <a:lnTo>
                  <a:pt x="816" y="1426"/>
                </a:lnTo>
                <a:lnTo>
                  <a:pt x="805" y="1427"/>
                </a:lnTo>
                <a:lnTo>
                  <a:pt x="783" y="1433"/>
                </a:lnTo>
                <a:lnTo>
                  <a:pt x="773" y="1437"/>
                </a:lnTo>
                <a:lnTo>
                  <a:pt x="763" y="1442"/>
                </a:lnTo>
                <a:lnTo>
                  <a:pt x="755" y="1449"/>
                </a:lnTo>
                <a:lnTo>
                  <a:pt x="748" y="1457"/>
                </a:lnTo>
                <a:lnTo>
                  <a:pt x="743" y="1468"/>
                </a:lnTo>
                <a:lnTo>
                  <a:pt x="741" y="1481"/>
                </a:lnTo>
                <a:lnTo>
                  <a:pt x="742" y="1496"/>
                </a:lnTo>
                <a:lnTo>
                  <a:pt x="747" y="1507"/>
                </a:lnTo>
                <a:lnTo>
                  <a:pt x="753" y="1515"/>
                </a:lnTo>
                <a:lnTo>
                  <a:pt x="762" y="1521"/>
                </a:lnTo>
                <a:lnTo>
                  <a:pt x="771" y="1524"/>
                </a:lnTo>
                <a:lnTo>
                  <a:pt x="781" y="1526"/>
                </a:lnTo>
                <a:lnTo>
                  <a:pt x="790" y="1526"/>
                </a:lnTo>
                <a:lnTo>
                  <a:pt x="800" y="1526"/>
                </a:lnTo>
                <a:lnTo>
                  <a:pt x="799" y="1525"/>
                </a:lnTo>
                <a:lnTo>
                  <a:pt x="796" y="1521"/>
                </a:lnTo>
                <a:lnTo>
                  <a:pt x="794" y="1515"/>
                </a:lnTo>
                <a:lnTo>
                  <a:pt x="793" y="1507"/>
                </a:lnTo>
                <a:lnTo>
                  <a:pt x="794" y="1498"/>
                </a:lnTo>
                <a:lnTo>
                  <a:pt x="800" y="1488"/>
                </a:lnTo>
                <a:lnTo>
                  <a:pt x="808" y="1481"/>
                </a:lnTo>
                <a:lnTo>
                  <a:pt x="817" y="1476"/>
                </a:lnTo>
                <a:lnTo>
                  <a:pt x="827" y="1473"/>
                </a:lnTo>
                <a:lnTo>
                  <a:pt x="838" y="1473"/>
                </a:lnTo>
                <a:lnTo>
                  <a:pt x="849" y="1477"/>
                </a:lnTo>
                <a:lnTo>
                  <a:pt x="858" y="1482"/>
                </a:lnTo>
                <a:lnTo>
                  <a:pt x="866" y="1493"/>
                </a:lnTo>
                <a:lnTo>
                  <a:pt x="873" y="1510"/>
                </a:lnTo>
                <a:lnTo>
                  <a:pt x="875" y="1527"/>
                </a:lnTo>
                <a:lnTo>
                  <a:pt x="871" y="1543"/>
                </a:lnTo>
                <a:lnTo>
                  <a:pt x="864" y="1558"/>
                </a:lnTo>
                <a:lnTo>
                  <a:pt x="852" y="1571"/>
                </a:lnTo>
                <a:lnTo>
                  <a:pt x="837" y="1581"/>
                </a:lnTo>
                <a:lnTo>
                  <a:pt x="819" y="1589"/>
                </a:lnTo>
                <a:lnTo>
                  <a:pt x="801" y="1594"/>
                </a:lnTo>
                <a:lnTo>
                  <a:pt x="781" y="1596"/>
                </a:lnTo>
                <a:lnTo>
                  <a:pt x="762" y="1593"/>
                </a:lnTo>
                <a:lnTo>
                  <a:pt x="742" y="1587"/>
                </a:lnTo>
                <a:lnTo>
                  <a:pt x="729" y="1581"/>
                </a:lnTo>
                <a:lnTo>
                  <a:pt x="720" y="1575"/>
                </a:lnTo>
                <a:lnTo>
                  <a:pt x="707" y="1562"/>
                </a:lnTo>
                <a:lnTo>
                  <a:pt x="701" y="1553"/>
                </a:lnTo>
                <a:lnTo>
                  <a:pt x="693" y="1542"/>
                </a:lnTo>
                <a:lnTo>
                  <a:pt x="685" y="1527"/>
                </a:lnTo>
                <a:lnTo>
                  <a:pt x="680" y="1515"/>
                </a:lnTo>
                <a:lnTo>
                  <a:pt x="679" y="1503"/>
                </a:lnTo>
                <a:lnTo>
                  <a:pt x="681" y="1492"/>
                </a:lnTo>
                <a:lnTo>
                  <a:pt x="692" y="1459"/>
                </a:lnTo>
                <a:lnTo>
                  <a:pt x="694" y="1447"/>
                </a:lnTo>
                <a:lnTo>
                  <a:pt x="693" y="1435"/>
                </a:lnTo>
                <a:lnTo>
                  <a:pt x="668" y="1445"/>
                </a:lnTo>
                <a:lnTo>
                  <a:pt x="643" y="1456"/>
                </a:lnTo>
                <a:lnTo>
                  <a:pt x="619" y="1467"/>
                </a:lnTo>
                <a:lnTo>
                  <a:pt x="595" y="1477"/>
                </a:lnTo>
                <a:lnTo>
                  <a:pt x="567" y="1487"/>
                </a:lnTo>
                <a:lnTo>
                  <a:pt x="536" y="1496"/>
                </a:lnTo>
                <a:lnTo>
                  <a:pt x="571" y="1521"/>
                </a:lnTo>
                <a:lnTo>
                  <a:pt x="606" y="1544"/>
                </a:lnTo>
                <a:lnTo>
                  <a:pt x="641" y="1564"/>
                </a:lnTo>
                <a:lnTo>
                  <a:pt x="679" y="1582"/>
                </a:lnTo>
                <a:lnTo>
                  <a:pt x="718" y="1597"/>
                </a:lnTo>
                <a:lnTo>
                  <a:pt x="759" y="1608"/>
                </a:lnTo>
                <a:lnTo>
                  <a:pt x="803" y="1617"/>
                </a:lnTo>
                <a:lnTo>
                  <a:pt x="849" y="1623"/>
                </a:lnTo>
                <a:lnTo>
                  <a:pt x="899" y="1625"/>
                </a:lnTo>
                <a:lnTo>
                  <a:pt x="899" y="1587"/>
                </a:lnTo>
                <a:lnTo>
                  <a:pt x="906" y="1587"/>
                </a:lnTo>
                <a:lnTo>
                  <a:pt x="915" y="1589"/>
                </a:lnTo>
                <a:lnTo>
                  <a:pt x="924" y="1591"/>
                </a:lnTo>
                <a:lnTo>
                  <a:pt x="933" y="1593"/>
                </a:lnTo>
                <a:lnTo>
                  <a:pt x="941" y="1594"/>
                </a:lnTo>
                <a:lnTo>
                  <a:pt x="948" y="1594"/>
                </a:lnTo>
                <a:lnTo>
                  <a:pt x="956" y="1592"/>
                </a:lnTo>
                <a:lnTo>
                  <a:pt x="961" y="1587"/>
                </a:lnTo>
                <a:lnTo>
                  <a:pt x="965" y="1580"/>
                </a:lnTo>
                <a:lnTo>
                  <a:pt x="967" y="1568"/>
                </a:lnTo>
                <a:lnTo>
                  <a:pt x="967" y="1553"/>
                </a:lnTo>
                <a:lnTo>
                  <a:pt x="965" y="1537"/>
                </a:lnTo>
                <a:lnTo>
                  <a:pt x="962" y="1521"/>
                </a:lnTo>
                <a:lnTo>
                  <a:pt x="957" y="1503"/>
                </a:lnTo>
                <a:lnTo>
                  <a:pt x="950" y="1487"/>
                </a:lnTo>
                <a:lnTo>
                  <a:pt x="943" y="1471"/>
                </a:lnTo>
                <a:lnTo>
                  <a:pt x="934" y="1459"/>
                </a:lnTo>
                <a:lnTo>
                  <a:pt x="924" y="1450"/>
                </a:lnTo>
                <a:lnTo>
                  <a:pt x="913" y="1444"/>
                </a:lnTo>
                <a:lnTo>
                  <a:pt x="898" y="1438"/>
                </a:lnTo>
                <a:lnTo>
                  <a:pt x="882" y="1432"/>
                </a:lnTo>
                <a:lnTo>
                  <a:pt x="863" y="1427"/>
                </a:lnTo>
                <a:lnTo>
                  <a:pt x="844" y="1425"/>
                </a:lnTo>
                <a:lnTo>
                  <a:pt x="826" y="1425"/>
                </a:lnTo>
                <a:close/>
                <a:moveTo>
                  <a:pt x="454" y="1374"/>
                </a:moveTo>
                <a:lnTo>
                  <a:pt x="495" y="1466"/>
                </a:lnTo>
                <a:lnTo>
                  <a:pt x="619" y="1389"/>
                </a:lnTo>
                <a:lnTo>
                  <a:pt x="619" y="1382"/>
                </a:lnTo>
                <a:lnTo>
                  <a:pt x="454" y="1374"/>
                </a:lnTo>
                <a:close/>
                <a:moveTo>
                  <a:pt x="734" y="1260"/>
                </a:moveTo>
                <a:lnTo>
                  <a:pt x="747" y="1280"/>
                </a:lnTo>
                <a:lnTo>
                  <a:pt x="763" y="1297"/>
                </a:lnTo>
                <a:lnTo>
                  <a:pt x="781" y="1312"/>
                </a:lnTo>
                <a:lnTo>
                  <a:pt x="801" y="1326"/>
                </a:lnTo>
                <a:lnTo>
                  <a:pt x="822" y="1339"/>
                </a:lnTo>
                <a:lnTo>
                  <a:pt x="866" y="1361"/>
                </a:lnTo>
                <a:lnTo>
                  <a:pt x="889" y="1371"/>
                </a:lnTo>
                <a:lnTo>
                  <a:pt x="911" y="1382"/>
                </a:lnTo>
                <a:lnTo>
                  <a:pt x="932" y="1394"/>
                </a:lnTo>
                <a:lnTo>
                  <a:pt x="953" y="1407"/>
                </a:lnTo>
                <a:lnTo>
                  <a:pt x="971" y="1422"/>
                </a:lnTo>
                <a:lnTo>
                  <a:pt x="989" y="1439"/>
                </a:lnTo>
                <a:lnTo>
                  <a:pt x="1002" y="1459"/>
                </a:lnTo>
                <a:lnTo>
                  <a:pt x="1014" y="1481"/>
                </a:lnTo>
                <a:lnTo>
                  <a:pt x="1023" y="1481"/>
                </a:lnTo>
                <a:lnTo>
                  <a:pt x="1031" y="1260"/>
                </a:lnTo>
                <a:lnTo>
                  <a:pt x="989" y="1268"/>
                </a:lnTo>
                <a:lnTo>
                  <a:pt x="948" y="1271"/>
                </a:lnTo>
                <a:lnTo>
                  <a:pt x="908" y="1272"/>
                </a:lnTo>
                <a:lnTo>
                  <a:pt x="868" y="1270"/>
                </a:lnTo>
                <a:lnTo>
                  <a:pt x="826" y="1267"/>
                </a:lnTo>
                <a:lnTo>
                  <a:pt x="782" y="1263"/>
                </a:lnTo>
                <a:lnTo>
                  <a:pt x="734" y="1260"/>
                </a:lnTo>
                <a:close/>
                <a:moveTo>
                  <a:pt x="429" y="1245"/>
                </a:moveTo>
                <a:lnTo>
                  <a:pt x="437" y="1351"/>
                </a:lnTo>
                <a:lnTo>
                  <a:pt x="553" y="1306"/>
                </a:lnTo>
                <a:lnTo>
                  <a:pt x="429" y="1245"/>
                </a:lnTo>
                <a:close/>
                <a:moveTo>
                  <a:pt x="223" y="1245"/>
                </a:moveTo>
                <a:lnTo>
                  <a:pt x="247" y="1405"/>
                </a:lnTo>
                <a:lnTo>
                  <a:pt x="355" y="1435"/>
                </a:lnTo>
                <a:lnTo>
                  <a:pt x="338" y="1420"/>
                </a:lnTo>
                <a:lnTo>
                  <a:pt x="223" y="1245"/>
                </a:lnTo>
                <a:close/>
                <a:moveTo>
                  <a:pt x="1014" y="1176"/>
                </a:moveTo>
                <a:lnTo>
                  <a:pt x="998" y="1191"/>
                </a:lnTo>
                <a:lnTo>
                  <a:pt x="980" y="1201"/>
                </a:lnTo>
                <a:lnTo>
                  <a:pt x="959" y="1208"/>
                </a:lnTo>
                <a:lnTo>
                  <a:pt x="937" y="1213"/>
                </a:lnTo>
                <a:lnTo>
                  <a:pt x="915" y="1215"/>
                </a:lnTo>
                <a:lnTo>
                  <a:pt x="891" y="1216"/>
                </a:lnTo>
                <a:lnTo>
                  <a:pt x="866" y="1217"/>
                </a:lnTo>
                <a:lnTo>
                  <a:pt x="814" y="1217"/>
                </a:lnTo>
                <a:lnTo>
                  <a:pt x="786" y="1218"/>
                </a:lnTo>
                <a:lnTo>
                  <a:pt x="759" y="1222"/>
                </a:lnTo>
                <a:lnTo>
                  <a:pt x="762" y="1223"/>
                </a:lnTo>
                <a:lnTo>
                  <a:pt x="768" y="1224"/>
                </a:lnTo>
                <a:lnTo>
                  <a:pt x="779" y="1226"/>
                </a:lnTo>
                <a:lnTo>
                  <a:pt x="793" y="1229"/>
                </a:lnTo>
                <a:lnTo>
                  <a:pt x="809" y="1231"/>
                </a:lnTo>
                <a:lnTo>
                  <a:pt x="828" y="1234"/>
                </a:lnTo>
                <a:lnTo>
                  <a:pt x="849" y="1235"/>
                </a:lnTo>
                <a:lnTo>
                  <a:pt x="871" y="1237"/>
                </a:lnTo>
                <a:lnTo>
                  <a:pt x="893" y="1237"/>
                </a:lnTo>
                <a:lnTo>
                  <a:pt x="915" y="1235"/>
                </a:lnTo>
                <a:lnTo>
                  <a:pt x="938" y="1233"/>
                </a:lnTo>
                <a:lnTo>
                  <a:pt x="959" y="1228"/>
                </a:lnTo>
                <a:lnTo>
                  <a:pt x="979" y="1221"/>
                </a:lnTo>
                <a:lnTo>
                  <a:pt x="996" y="1212"/>
                </a:lnTo>
                <a:lnTo>
                  <a:pt x="1011" y="1199"/>
                </a:lnTo>
                <a:lnTo>
                  <a:pt x="1023" y="1184"/>
                </a:lnTo>
                <a:lnTo>
                  <a:pt x="1014" y="1176"/>
                </a:lnTo>
                <a:close/>
                <a:moveTo>
                  <a:pt x="429" y="1077"/>
                </a:moveTo>
                <a:lnTo>
                  <a:pt x="421" y="1207"/>
                </a:lnTo>
                <a:lnTo>
                  <a:pt x="437" y="1207"/>
                </a:lnTo>
                <a:lnTo>
                  <a:pt x="528" y="1229"/>
                </a:lnTo>
                <a:lnTo>
                  <a:pt x="429" y="1077"/>
                </a:lnTo>
                <a:close/>
                <a:moveTo>
                  <a:pt x="775" y="1039"/>
                </a:moveTo>
                <a:lnTo>
                  <a:pt x="784" y="1061"/>
                </a:lnTo>
                <a:lnTo>
                  <a:pt x="794" y="1081"/>
                </a:lnTo>
                <a:lnTo>
                  <a:pt x="803" y="1100"/>
                </a:lnTo>
                <a:lnTo>
                  <a:pt x="812" y="1117"/>
                </a:lnTo>
                <a:lnTo>
                  <a:pt x="822" y="1131"/>
                </a:lnTo>
                <a:lnTo>
                  <a:pt x="833" y="1143"/>
                </a:lnTo>
                <a:lnTo>
                  <a:pt x="846" y="1153"/>
                </a:lnTo>
                <a:lnTo>
                  <a:pt x="860" y="1162"/>
                </a:lnTo>
                <a:lnTo>
                  <a:pt x="875" y="1167"/>
                </a:lnTo>
                <a:lnTo>
                  <a:pt x="893" y="1169"/>
                </a:lnTo>
                <a:lnTo>
                  <a:pt x="913" y="1169"/>
                </a:lnTo>
                <a:lnTo>
                  <a:pt x="936" y="1167"/>
                </a:lnTo>
                <a:lnTo>
                  <a:pt x="961" y="1162"/>
                </a:lnTo>
                <a:lnTo>
                  <a:pt x="990" y="1153"/>
                </a:lnTo>
                <a:lnTo>
                  <a:pt x="969" y="1142"/>
                </a:lnTo>
                <a:lnTo>
                  <a:pt x="946" y="1130"/>
                </a:lnTo>
                <a:lnTo>
                  <a:pt x="922" y="1117"/>
                </a:lnTo>
                <a:lnTo>
                  <a:pt x="874" y="1088"/>
                </a:lnTo>
                <a:lnTo>
                  <a:pt x="851" y="1075"/>
                </a:lnTo>
                <a:lnTo>
                  <a:pt x="829" y="1063"/>
                </a:lnTo>
                <a:lnTo>
                  <a:pt x="809" y="1052"/>
                </a:lnTo>
                <a:lnTo>
                  <a:pt x="791" y="1044"/>
                </a:lnTo>
                <a:lnTo>
                  <a:pt x="775" y="1039"/>
                </a:lnTo>
                <a:close/>
                <a:moveTo>
                  <a:pt x="676" y="1039"/>
                </a:moveTo>
                <a:lnTo>
                  <a:pt x="693" y="1199"/>
                </a:lnTo>
                <a:lnTo>
                  <a:pt x="792" y="1176"/>
                </a:lnTo>
                <a:lnTo>
                  <a:pt x="784" y="1161"/>
                </a:lnTo>
                <a:lnTo>
                  <a:pt x="776" y="1144"/>
                </a:lnTo>
                <a:lnTo>
                  <a:pt x="768" y="1126"/>
                </a:lnTo>
                <a:lnTo>
                  <a:pt x="760" y="1108"/>
                </a:lnTo>
                <a:lnTo>
                  <a:pt x="751" y="1091"/>
                </a:lnTo>
                <a:lnTo>
                  <a:pt x="742" y="1075"/>
                </a:lnTo>
                <a:lnTo>
                  <a:pt x="734" y="1061"/>
                </a:lnTo>
                <a:lnTo>
                  <a:pt x="726" y="1052"/>
                </a:lnTo>
                <a:lnTo>
                  <a:pt x="718" y="1047"/>
                </a:lnTo>
                <a:lnTo>
                  <a:pt x="706" y="1043"/>
                </a:lnTo>
                <a:lnTo>
                  <a:pt x="696" y="1042"/>
                </a:lnTo>
                <a:lnTo>
                  <a:pt x="684" y="1040"/>
                </a:lnTo>
                <a:lnTo>
                  <a:pt x="676" y="1039"/>
                </a:lnTo>
                <a:close/>
                <a:moveTo>
                  <a:pt x="324" y="1024"/>
                </a:moveTo>
                <a:lnTo>
                  <a:pt x="313" y="1025"/>
                </a:lnTo>
                <a:lnTo>
                  <a:pt x="302" y="1026"/>
                </a:lnTo>
                <a:lnTo>
                  <a:pt x="289" y="1029"/>
                </a:lnTo>
                <a:lnTo>
                  <a:pt x="277" y="1032"/>
                </a:lnTo>
                <a:lnTo>
                  <a:pt x="264" y="1037"/>
                </a:lnTo>
                <a:lnTo>
                  <a:pt x="253" y="1044"/>
                </a:lnTo>
                <a:lnTo>
                  <a:pt x="243" y="1054"/>
                </a:lnTo>
                <a:lnTo>
                  <a:pt x="236" y="1064"/>
                </a:lnTo>
                <a:lnTo>
                  <a:pt x="231" y="1077"/>
                </a:lnTo>
                <a:lnTo>
                  <a:pt x="228" y="1101"/>
                </a:lnTo>
                <a:lnTo>
                  <a:pt x="230" y="1126"/>
                </a:lnTo>
                <a:lnTo>
                  <a:pt x="235" y="1154"/>
                </a:lnTo>
                <a:lnTo>
                  <a:pt x="243" y="1182"/>
                </a:lnTo>
                <a:lnTo>
                  <a:pt x="254" y="1210"/>
                </a:lnTo>
                <a:lnTo>
                  <a:pt x="267" y="1238"/>
                </a:lnTo>
                <a:lnTo>
                  <a:pt x="282" y="1266"/>
                </a:lnTo>
                <a:lnTo>
                  <a:pt x="300" y="1292"/>
                </a:lnTo>
                <a:lnTo>
                  <a:pt x="318" y="1317"/>
                </a:lnTo>
                <a:lnTo>
                  <a:pt x="338" y="1339"/>
                </a:lnTo>
                <a:lnTo>
                  <a:pt x="358" y="1358"/>
                </a:lnTo>
                <a:lnTo>
                  <a:pt x="379" y="1374"/>
                </a:lnTo>
                <a:lnTo>
                  <a:pt x="371" y="1100"/>
                </a:lnTo>
                <a:lnTo>
                  <a:pt x="359" y="1099"/>
                </a:lnTo>
                <a:lnTo>
                  <a:pt x="334" y="1098"/>
                </a:lnTo>
                <a:lnTo>
                  <a:pt x="323" y="1095"/>
                </a:lnTo>
                <a:lnTo>
                  <a:pt x="313" y="1092"/>
                </a:lnTo>
                <a:lnTo>
                  <a:pt x="305" y="1085"/>
                </a:lnTo>
                <a:lnTo>
                  <a:pt x="303" y="1078"/>
                </a:lnTo>
                <a:lnTo>
                  <a:pt x="305" y="1070"/>
                </a:lnTo>
                <a:lnTo>
                  <a:pt x="310" y="1061"/>
                </a:lnTo>
                <a:lnTo>
                  <a:pt x="317" y="1052"/>
                </a:lnTo>
                <a:lnTo>
                  <a:pt x="325" y="1043"/>
                </a:lnTo>
                <a:lnTo>
                  <a:pt x="333" y="1033"/>
                </a:lnTo>
                <a:lnTo>
                  <a:pt x="338" y="1024"/>
                </a:lnTo>
                <a:lnTo>
                  <a:pt x="324" y="1024"/>
                </a:lnTo>
                <a:close/>
                <a:moveTo>
                  <a:pt x="891" y="917"/>
                </a:moveTo>
                <a:lnTo>
                  <a:pt x="893" y="938"/>
                </a:lnTo>
                <a:lnTo>
                  <a:pt x="895" y="960"/>
                </a:lnTo>
                <a:lnTo>
                  <a:pt x="895" y="984"/>
                </a:lnTo>
                <a:lnTo>
                  <a:pt x="896" y="1007"/>
                </a:lnTo>
                <a:lnTo>
                  <a:pt x="898" y="1030"/>
                </a:lnTo>
                <a:lnTo>
                  <a:pt x="901" y="1052"/>
                </a:lnTo>
                <a:lnTo>
                  <a:pt x="906" y="1073"/>
                </a:lnTo>
                <a:lnTo>
                  <a:pt x="915" y="1092"/>
                </a:lnTo>
                <a:lnTo>
                  <a:pt x="981" y="1108"/>
                </a:lnTo>
                <a:lnTo>
                  <a:pt x="976" y="1090"/>
                </a:lnTo>
                <a:lnTo>
                  <a:pt x="971" y="1071"/>
                </a:lnTo>
                <a:lnTo>
                  <a:pt x="969" y="1054"/>
                </a:lnTo>
                <a:lnTo>
                  <a:pt x="966" y="1035"/>
                </a:lnTo>
                <a:lnTo>
                  <a:pt x="964" y="1018"/>
                </a:lnTo>
                <a:lnTo>
                  <a:pt x="960" y="1001"/>
                </a:lnTo>
                <a:lnTo>
                  <a:pt x="957" y="985"/>
                </a:lnTo>
                <a:lnTo>
                  <a:pt x="952" y="970"/>
                </a:lnTo>
                <a:lnTo>
                  <a:pt x="946" y="956"/>
                </a:lnTo>
                <a:lnTo>
                  <a:pt x="937" y="944"/>
                </a:lnTo>
                <a:lnTo>
                  <a:pt x="925" y="933"/>
                </a:lnTo>
                <a:lnTo>
                  <a:pt x="909" y="924"/>
                </a:lnTo>
                <a:lnTo>
                  <a:pt x="891" y="917"/>
                </a:lnTo>
                <a:close/>
                <a:moveTo>
                  <a:pt x="495" y="864"/>
                </a:moveTo>
                <a:lnTo>
                  <a:pt x="445" y="1024"/>
                </a:lnTo>
                <a:lnTo>
                  <a:pt x="459" y="1037"/>
                </a:lnTo>
                <a:lnTo>
                  <a:pt x="471" y="1052"/>
                </a:lnTo>
                <a:lnTo>
                  <a:pt x="482" y="1066"/>
                </a:lnTo>
                <a:lnTo>
                  <a:pt x="504" y="1097"/>
                </a:lnTo>
                <a:lnTo>
                  <a:pt x="515" y="1111"/>
                </a:lnTo>
                <a:lnTo>
                  <a:pt x="528" y="1125"/>
                </a:lnTo>
                <a:lnTo>
                  <a:pt x="543" y="1136"/>
                </a:lnTo>
                <a:lnTo>
                  <a:pt x="561" y="1146"/>
                </a:lnTo>
                <a:lnTo>
                  <a:pt x="561" y="1138"/>
                </a:lnTo>
                <a:lnTo>
                  <a:pt x="495" y="864"/>
                </a:lnTo>
                <a:close/>
                <a:moveTo>
                  <a:pt x="971" y="749"/>
                </a:moveTo>
                <a:lnTo>
                  <a:pt x="959" y="751"/>
                </a:lnTo>
                <a:lnTo>
                  <a:pt x="946" y="755"/>
                </a:lnTo>
                <a:lnTo>
                  <a:pt x="934" y="762"/>
                </a:lnTo>
                <a:lnTo>
                  <a:pt x="924" y="773"/>
                </a:lnTo>
                <a:lnTo>
                  <a:pt x="920" y="780"/>
                </a:lnTo>
                <a:lnTo>
                  <a:pt x="917" y="792"/>
                </a:lnTo>
                <a:lnTo>
                  <a:pt x="916" y="806"/>
                </a:lnTo>
                <a:lnTo>
                  <a:pt x="915" y="820"/>
                </a:lnTo>
                <a:lnTo>
                  <a:pt x="915" y="849"/>
                </a:lnTo>
                <a:lnTo>
                  <a:pt x="932" y="856"/>
                </a:lnTo>
                <a:lnTo>
                  <a:pt x="942" y="847"/>
                </a:lnTo>
                <a:lnTo>
                  <a:pt x="951" y="837"/>
                </a:lnTo>
                <a:lnTo>
                  <a:pt x="960" y="828"/>
                </a:lnTo>
                <a:lnTo>
                  <a:pt x="969" y="822"/>
                </a:lnTo>
                <a:lnTo>
                  <a:pt x="977" y="817"/>
                </a:lnTo>
                <a:lnTo>
                  <a:pt x="984" y="817"/>
                </a:lnTo>
                <a:lnTo>
                  <a:pt x="991" y="822"/>
                </a:lnTo>
                <a:lnTo>
                  <a:pt x="995" y="828"/>
                </a:lnTo>
                <a:lnTo>
                  <a:pt x="996" y="838"/>
                </a:lnTo>
                <a:lnTo>
                  <a:pt x="995" y="850"/>
                </a:lnTo>
                <a:lnTo>
                  <a:pt x="992" y="862"/>
                </a:lnTo>
                <a:lnTo>
                  <a:pt x="989" y="877"/>
                </a:lnTo>
                <a:lnTo>
                  <a:pt x="983" y="891"/>
                </a:lnTo>
                <a:lnTo>
                  <a:pt x="979" y="905"/>
                </a:lnTo>
                <a:lnTo>
                  <a:pt x="973" y="917"/>
                </a:lnTo>
                <a:lnTo>
                  <a:pt x="977" y="918"/>
                </a:lnTo>
                <a:lnTo>
                  <a:pt x="982" y="919"/>
                </a:lnTo>
                <a:lnTo>
                  <a:pt x="988" y="919"/>
                </a:lnTo>
                <a:lnTo>
                  <a:pt x="994" y="917"/>
                </a:lnTo>
                <a:lnTo>
                  <a:pt x="1002" y="914"/>
                </a:lnTo>
                <a:lnTo>
                  <a:pt x="1012" y="908"/>
                </a:lnTo>
                <a:lnTo>
                  <a:pt x="1023" y="898"/>
                </a:lnTo>
                <a:lnTo>
                  <a:pt x="1026" y="891"/>
                </a:lnTo>
                <a:lnTo>
                  <a:pt x="1029" y="881"/>
                </a:lnTo>
                <a:lnTo>
                  <a:pt x="1032" y="867"/>
                </a:lnTo>
                <a:lnTo>
                  <a:pt x="1034" y="852"/>
                </a:lnTo>
                <a:lnTo>
                  <a:pt x="1035" y="836"/>
                </a:lnTo>
                <a:lnTo>
                  <a:pt x="1036" y="820"/>
                </a:lnTo>
                <a:lnTo>
                  <a:pt x="1036" y="805"/>
                </a:lnTo>
                <a:lnTo>
                  <a:pt x="1035" y="790"/>
                </a:lnTo>
                <a:lnTo>
                  <a:pt x="1034" y="780"/>
                </a:lnTo>
                <a:lnTo>
                  <a:pt x="1031" y="773"/>
                </a:lnTo>
                <a:lnTo>
                  <a:pt x="1025" y="767"/>
                </a:lnTo>
                <a:lnTo>
                  <a:pt x="1018" y="761"/>
                </a:lnTo>
                <a:lnTo>
                  <a:pt x="1008" y="756"/>
                </a:lnTo>
                <a:lnTo>
                  <a:pt x="997" y="752"/>
                </a:lnTo>
                <a:lnTo>
                  <a:pt x="984" y="750"/>
                </a:lnTo>
                <a:lnTo>
                  <a:pt x="971" y="749"/>
                </a:lnTo>
                <a:close/>
                <a:moveTo>
                  <a:pt x="585" y="724"/>
                </a:moveTo>
                <a:lnTo>
                  <a:pt x="569" y="727"/>
                </a:lnTo>
                <a:lnTo>
                  <a:pt x="558" y="734"/>
                </a:lnTo>
                <a:lnTo>
                  <a:pt x="550" y="745"/>
                </a:lnTo>
                <a:lnTo>
                  <a:pt x="544" y="757"/>
                </a:lnTo>
                <a:lnTo>
                  <a:pt x="543" y="777"/>
                </a:lnTo>
                <a:lnTo>
                  <a:pt x="543" y="801"/>
                </a:lnTo>
                <a:lnTo>
                  <a:pt x="544" y="827"/>
                </a:lnTo>
                <a:lnTo>
                  <a:pt x="547" y="855"/>
                </a:lnTo>
                <a:lnTo>
                  <a:pt x="558" y="916"/>
                </a:lnTo>
                <a:lnTo>
                  <a:pt x="565" y="946"/>
                </a:lnTo>
                <a:lnTo>
                  <a:pt x="572" y="977"/>
                </a:lnTo>
                <a:lnTo>
                  <a:pt x="578" y="1005"/>
                </a:lnTo>
                <a:lnTo>
                  <a:pt x="586" y="1032"/>
                </a:lnTo>
                <a:lnTo>
                  <a:pt x="602" y="1032"/>
                </a:lnTo>
                <a:lnTo>
                  <a:pt x="604" y="993"/>
                </a:lnTo>
                <a:lnTo>
                  <a:pt x="609" y="958"/>
                </a:lnTo>
                <a:lnTo>
                  <a:pt x="617" y="923"/>
                </a:lnTo>
                <a:lnTo>
                  <a:pt x="627" y="892"/>
                </a:lnTo>
                <a:lnTo>
                  <a:pt x="639" y="861"/>
                </a:lnTo>
                <a:lnTo>
                  <a:pt x="652" y="834"/>
                </a:lnTo>
                <a:lnTo>
                  <a:pt x="640" y="828"/>
                </a:lnTo>
                <a:lnTo>
                  <a:pt x="628" y="823"/>
                </a:lnTo>
                <a:lnTo>
                  <a:pt x="602" y="812"/>
                </a:lnTo>
                <a:lnTo>
                  <a:pt x="592" y="808"/>
                </a:lnTo>
                <a:lnTo>
                  <a:pt x="584" y="804"/>
                </a:lnTo>
                <a:lnTo>
                  <a:pt x="580" y="801"/>
                </a:lnTo>
                <a:lnTo>
                  <a:pt x="576" y="793"/>
                </a:lnTo>
                <a:lnTo>
                  <a:pt x="574" y="784"/>
                </a:lnTo>
                <a:lnTo>
                  <a:pt x="575" y="773"/>
                </a:lnTo>
                <a:lnTo>
                  <a:pt x="579" y="764"/>
                </a:lnTo>
                <a:lnTo>
                  <a:pt x="586" y="756"/>
                </a:lnTo>
                <a:lnTo>
                  <a:pt x="595" y="751"/>
                </a:lnTo>
                <a:lnTo>
                  <a:pt x="605" y="750"/>
                </a:lnTo>
                <a:lnTo>
                  <a:pt x="616" y="751"/>
                </a:lnTo>
                <a:lnTo>
                  <a:pt x="626" y="752"/>
                </a:lnTo>
                <a:lnTo>
                  <a:pt x="635" y="755"/>
                </a:lnTo>
                <a:lnTo>
                  <a:pt x="643" y="757"/>
                </a:lnTo>
                <a:lnTo>
                  <a:pt x="642" y="756"/>
                </a:lnTo>
                <a:lnTo>
                  <a:pt x="640" y="751"/>
                </a:lnTo>
                <a:lnTo>
                  <a:pt x="635" y="746"/>
                </a:lnTo>
                <a:lnTo>
                  <a:pt x="629" y="739"/>
                </a:lnTo>
                <a:lnTo>
                  <a:pt x="620" y="732"/>
                </a:lnTo>
                <a:lnTo>
                  <a:pt x="610" y="727"/>
                </a:lnTo>
                <a:lnTo>
                  <a:pt x="598" y="724"/>
                </a:lnTo>
                <a:lnTo>
                  <a:pt x="585" y="724"/>
                </a:lnTo>
                <a:close/>
                <a:moveTo>
                  <a:pt x="792" y="666"/>
                </a:moveTo>
                <a:lnTo>
                  <a:pt x="783" y="694"/>
                </a:lnTo>
                <a:lnTo>
                  <a:pt x="770" y="723"/>
                </a:lnTo>
                <a:lnTo>
                  <a:pt x="756" y="752"/>
                </a:lnTo>
                <a:lnTo>
                  <a:pt x="741" y="783"/>
                </a:lnTo>
                <a:lnTo>
                  <a:pt x="726" y="814"/>
                </a:lnTo>
                <a:lnTo>
                  <a:pt x="712" y="845"/>
                </a:lnTo>
                <a:lnTo>
                  <a:pt x="699" y="878"/>
                </a:lnTo>
                <a:lnTo>
                  <a:pt x="690" y="909"/>
                </a:lnTo>
                <a:lnTo>
                  <a:pt x="684" y="940"/>
                </a:lnTo>
                <a:lnTo>
                  <a:pt x="681" y="971"/>
                </a:lnTo>
                <a:lnTo>
                  <a:pt x="685" y="1001"/>
                </a:lnTo>
                <a:lnTo>
                  <a:pt x="716" y="998"/>
                </a:lnTo>
                <a:lnTo>
                  <a:pt x="745" y="998"/>
                </a:lnTo>
                <a:lnTo>
                  <a:pt x="772" y="999"/>
                </a:lnTo>
                <a:lnTo>
                  <a:pt x="798" y="1004"/>
                </a:lnTo>
                <a:lnTo>
                  <a:pt x="824" y="1010"/>
                </a:lnTo>
                <a:lnTo>
                  <a:pt x="849" y="1016"/>
                </a:lnTo>
                <a:lnTo>
                  <a:pt x="850" y="1011"/>
                </a:lnTo>
                <a:lnTo>
                  <a:pt x="851" y="1003"/>
                </a:lnTo>
                <a:lnTo>
                  <a:pt x="850" y="992"/>
                </a:lnTo>
                <a:lnTo>
                  <a:pt x="849" y="978"/>
                </a:lnTo>
                <a:lnTo>
                  <a:pt x="846" y="962"/>
                </a:lnTo>
                <a:lnTo>
                  <a:pt x="840" y="945"/>
                </a:lnTo>
                <a:lnTo>
                  <a:pt x="832" y="927"/>
                </a:lnTo>
                <a:lnTo>
                  <a:pt x="820" y="908"/>
                </a:lnTo>
                <a:lnTo>
                  <a:pt x="805" y="888"/>
                </a:lnTo>
                <a:lnTo>
                  <a:pt x="784" y="868"/>
                </a:lnTo>
                <a:lnTo>
                  <a:pt x="759" y="849"/>
                </a:lnTo>
                <a:lnTo>
                  <a:pt x="874" y="856"/>
                </a:lnTo>
                <a:lnTo>
                  <a:pt x="871" y="831"/>
                </a:lnTo>
                <a:lnTo>
                  <a:pt x="874" y="806"/>
                </a:lnTo>
                <a:lnTo>
                  <a:pt x="882" y="783"/>
                </a:lnTo>
                <a:lnTo>
                  <a:pt x="893" y="761"/>
                </a:lnTo>
                <a:lnTo>
                  <a:pt x="907" y="741"/>
                </a:lnTo>
                <a:lnTo>
                  <a:pt x="926" y="725"/>
                </a:lnTo>
                <a:lnTo>
                  <a:pt x="946" y="713"/>
                </a:lnTo>
                <a:lnTo>
                  <a:pt x="967" y="704"/>
                </a:lnTo>
                <a:lnTo>
                  <a:pt x="927" y="702"/>
                </a:lnTo>
                <a:lnTo>
                  <a:pt x="890" y="696"/>
                </a:lnTo>
                <a:lnTo>
                  <a:pt x="855" y="687"/>
                </a:lnTo>
                <a:lnTo>
                  <a:pt x="823" y="677"/>
                </a:lnTo>
                <a:lnTo>
                  <a:pt x="792" y="666"/>
                </a:lnTo>
                <a:close/>
                <a:moveTo>
                  <a:pt x="825" y="559"/>
                </a:moveTo>
                <a:lnTo>
                  <a:pt x="808" y="643"/>
                </a:lnTo>
                <a:lnTo>
                  <a:pt x="834" y="638"/>
                </a:lnTo>
                <a:lnTo>
                  <a:pt x="861" y="637"/>
                </a:lnTo>
                <a:lnTo>
                  <a:pt x="888" y="638"/>
                </a:lnTo>
                <a:lnTo>
                  <a:pt x="915" y="642"/>
                </a:lnTo>
                <a:lnTo>
                  <a:pt x="941" y="646"/>
                </a:lnTo>
                <a:lnTo>
                  <a:pt x="965" y="651"/>
                </a:lnTo>
                <a:lnTo>
                  <a:pt x="825" y="559"/>
                </a:lnTo>
                <a:close/>
                <a:moveTo>
                  <a:pt x="849" y="438"/>
                </a:moveTo>
                <a:lnTo>
                  <a:pt x="841" y="530"/>
                </a:lnTo>
                <a:lnTo>
                  <a:pt x="965" y="567"/>
                </a:lnTo>
                <a:lnTo>
                  <a:pt x="849" y="438"/>
                </a:lnTo>
                <a:close/>
                <a:moveTo>
                  <a:pt x="1050" y="0"/>
                </a:moveTo>
                <a:lnTo>
                  <a:pt x="1050" y="14"/>
                </a:lnTo>
                <a:lnTo>
                  <a:pt x="1051" y="29"/>
                </a:lnTo>
                <a:lnTo>
                  <a:pt x="1051" y="257"/>
                </a:lnTo>
                <a:lnTo>
                  <a:pt x="1052" y="302"/>
                </a:lnTo>
                <a:lnTo>
                  <a:pt x="1052" y="933"/>
                </a:lnTo>
                <a:lnTo>
                  <a:pt x="1051" y="933"/>
                </a:lnTo>
                <a:lnTo>
                  <a:pt x="1050" y="932"/>
                </a:lnTo>
                <a:lnTo>
                  <a:pt x="1048" y="931"/>
                </a:lnTo>
                <a:lnTo>
                  <a:pt x="1041" y="931"/>
                </a:lnTo>
                <a:lnTo>
                  <a:pt x="1039" y="933"/>
                </a:lnTo>
                <a:lnTo>
                  <a:pt x="1036" y="936"/>
                </a:lnTo>
                <a:lnTo>
                  <a:pt x="1021" y="965"/>
                </a:lnTo>
                <a:lnTo>
                  <a:pt x="1014" y="978"/>
                </a:lnTo>
                <a:lnTo>
                  <a:pt x="1008" y="993"/>
                </a:lnTo>
                <a:lnTo>
                  <a:pt x="1003" y="1009"/>
                </a:lnTo>
                <a:lnTo>
                  <a:pt x="1000" y="1025"/>
                </a:lnTo>
                <a:lnTo>
                  <a:pt x="997" y="1040"/>
                </a:lnTo>
                <a:lnTo>
                  <a:pt x="998" y="1054"/>
                </a:lnTo>
                <a:lnTo>
                  <a:pt x="1002" y="1070"/>
                </a:lnTo>
                <a:lnTo>
                  <a:pt x="1006" y="1081"/>
                </a:lnTo>
                <a:lnTo>
                  <a:pt x="1012" y="1091"/>
                </a:lnTo>
                <a:lnTo>
                  <a:pt x="1019" y="1096"/>
                </a:lnTo>
                <a:lnTo>
                  <a:pt x="1026" y="1099"/>
                </a:lnTo>
                <a:lnTo>
                  <a:pt x="1035" y="1101"/>
                </a:lnTo>
                <a:lnTo>
                  <a:pt x="1044" y="1101"/>
                </a:lnTo>
                <a:lnTo>
                  <a:pt x="1052" y="1099"/>
                </a:lnTo>
                <a:lnTo>
                  <a:pt x="1052" y="1610"/>
                </a:lnTo>
                <a:lnTo>
                  <a:pt x="932" y="1610"/>
                </a:lnTo>
                <a:lnTo>
                  <a:pt x="932" y="1633"/>
                </a:lnTo>
                <a:lnTo>
                  <a:pt x="1052" y="1633"/>
                </a:lnTo>
                <a:lnTo>
                  <a:pt x="1052" y="1671"/>
                </a:lnTo>
                <a:lnTo>
                  <a:pt x="1031" y="1671"/>
                </a:lnTo>
                <a:lnTo>
                  <a:pt x="1027" y="1682"/>
                </a:lnTo>
                <a:lnTo>
                  <a:pt x="1025" y="1693"/>
                </a:lnTo>
                <a:lnTo>
                  <a:pt x="1021" y="1705"/>
                </a:lnTo>
                <a:lnTo>
                  <a:pt x="1014" y="1717"/>
                </a:lnTo>
                <a:lnTo>
                  <a:pt x="1008" y="1722"/>
                </a:lnTo>
                <a:lnTo>
                  <a:pt x="998" y="1726"/>
                </a:lnTo>
                <a:lnTo>
                  <a:pt x="985" y="1730"/>
                </a:lnTo>
                <a:lnTo>
                  <a:pt x="941" y="1740"/>
                </a:lnTo>
                <a:lnTo>
                  <a:pt x="929" y="1745"/>
                </a:lnTo>
                <a:lnTo>
                  <a:pt x="920" y="1749"/>
                </a:lnTo>
                <a:lnTo>
                  <a:pt x="915" y="1755"/>
                </a:lnTo>
                <a:lnTo>
                  <a:pt x="914" y="1768"/>
                </a:lnTo>
                <a:lnTo>
                  <a:pt x="915" y="1778"/>
                </a:lnTo>
                <a:lnTo>
                  <a:pt x="921" y="1787"/>
                </a:lnTo>
                <a:lnTo>
                  <a:pt x="928" y="1794"/>
                </a:lnTo>
                <a:lnTo>
                  <a:pt x="937" y="1799"/>
                </a:lnTo>
                <a:lnTo>
                  <a:pt x="948" y="1801"/>
                </a:lnTo>
                <a:lnTo>
                  <a:pt x="963" y="1804"/>
                </a:lnTo>
                <a:lnTo>
                  <a:pt x="982" y="1806"/>
                </a:lnTo>
                <a:lnTo>
                  <a:pt x="1004" y="1810"/>
                </a:lnTo>
                <a:lnTo>
                  <a:pt x="1028" y="1812"/>
                </a:lnTo>
                <a:lnTo>
                  <a:pt x="1052" y="1812"/>
                </a:lnTo>
                <a:lnTo>
                  <a:pt x="1052" y="1988"/>
                </a:lnTo>
                <a:lnTo>
                  <a:pt x="1044" y="1988"/>
                </a:lnTo>
                <a:lnTo>
                  <a:pt x="1036" y="1990"/>
                </a:lnTo>
                <a:lnTo>
                  <a:pt x="1030" y="1993"/>
                </a:lnTo>
                <a:lnTo>
                  <a:pt x="1027" y="1998"/>
                </a:lnTo>
                <a:lnTo>
                  <a:pt x="1026" y="2005"/>
                </a:lnTo>
                <a:lnTo>
                  <a:pt x="1026" y="2014"/>
                </a:lnTo>
                <a:lnTo>
                  <a:pt x="1028" y="2021"/>
                </a:lnTo>
                <a:lnTo>
                  <a:pt x="1032" y="2026"/>
                </a:lnTo>
                <a:lnTo>
                  <a:pt x="1039" y="2029"/>
                </a:lnTo>
                <a:lnTo>
                  <a:pt x="1046" y="2030"/>
                </a:lnTo>
                <a:lnTo>
                  <a:pt x="1052" y="2030"/>
                </a:lnTo>
                <a:lnTo>
                  <a:pt x="1052" y="2039"/>
                </a:lnTo>
                <a:lnTo>
                  <a:pt x="1034" y="2037"/>
                </a:lnTo>
                <a:lnTo>
                  <a:pt x="1023" y="2037"/>
                </a:lnTo>
                <a:lnTo>
                  <a:pt x="1018" y="2037"/>
                </a:lnTo>
                <a:lnTo>
                  <a:pt x="1013" y="2037"/>
                </a:lnTo>
                <a:lnTo>
                  <a:pt x="1005" y="2038"/>
                </a:lnTo>
                <a:lnTo>
                  <a:pt x="997" y="2041"/>
                </a:lnTo>
                <a:lnTo>
                  <a:pt x="990" y="2044"/>
                </a:lnTo>
                <a:lnTo>
                  <a:pt x="982" y="2050"/>
                </a:lnTo>
                <a:lnTo>
                  <a:pt x="976" y="2057"/>
                </a:lnTo>
                <a:lnTo>
                  <a:pt x="970" y="2066"/>
                </a:lnTo>
                <a:lnTo>
                  <a:pt x="967" y="2078"/>
                </a:lnTo>
                <a:lnTo>
                  <a:pt x="965" y="2092"/>
                </a:lnTo>
                <a:lnTo>
                  <a:pt x="967" y="2108"/>
                </a:lnTo>
                <a:lnTo>
                  <a:pt x="971" y="2123"/>
                </a:lnTo>
                <a:lnTo>
                  <a:pt x="980" y="2135"/>
                </a:lnTo>
                <a:lnTo>
                  <a:pt x="989" y="2145"/>
                </a:lnTo>
                <a:lnTo>
                  <a:pt x="1001" y="2154"/>
                </a:lnTo>
                <a:lnTo>
                  <a:pt x="1013" y="2163"/>
                </a:lnTo>
                <a:lnTo>
                  <a:pt x="1025" y="2171"/>
                </a:lnTo>
                <a:lnTo>
                  <a:pt x="1039" y="2179"/>
                </a:lnTo>
                <a:lnTo>
                  <a:pt x="1052" y="2187"/>
                </a:lnTo>
                <a:lnTo>
                  <a:pt x="1052" y="2787"/>
                </a:lnTo>
                <a:lnTo>
                  <a:pt x="1018" y="2786"/>
                </a:lnTo>
                <a:lnTo>
                  <a:pt x="982" y="2783"/>
                </a:lnTo>
                <a:lnTo>
                  <a:pt x="945" y="2777"/>
                </a:lnTo>
                <a:lnTo>
                  <a:pt x="907" y="2768"/>
                </a:lnTo>
                <a:lnTo>
                  <a:pt x="734" y="2699"/>
                </a:lnTo>
                <a:lnTo>
                  <a:pt x="701" y="2684"/>
                </a:lnTo>
                <a:lnTo>
                  <a:pt x="665" y="2668"/>
                </a:lnTo>
                <a:lnTo>
                  <a:pt x="630" y="2650"/>
                </a:lnTo>
                <a:lnTo>
                  <a:pt x="592" y="2630"/>
                </a:lnTo>
                <a:lnTo>
                  <a:pt x="554" y="2609"/>
                </a:lnTo>
                <a:lnTo>
                  <a:pt x="517" y="2586"/>
                </a:lnTo>
                <a:lnTo>
                  <a:pt x="479" y="2562"/>
                </a:lnTo>
                <a:lnTo>
                  <a:pt x="442" y="2537"/>
                </a:lnTo>
                <a:lnTo>
                  <a:pt x="406" y="2509"/>
                </a:lnTo>
                <a:lnTo>
                  <a:pt x="372" y="2481"/>
                </a:lnTo>
                <a:lnTo>
                  <a:pt x="340" y="2450"/>
                </a:lnTo>
                <a:lnTo>
                  <a:pt x="310" y="2418"/>
                </a:lnTo>
                <a:lnTo>
                  <a:pt x="282" y="2385"/>
                </a:lnTo>
                <a:lnTo>
                  <a:pt x="258" y="2350"/>
                </a:lnTo>
                <a:lnTo>
                  <a:pt x="237" y="2315"/>
                </a:lnTo>
                <a:lnTo>
                  <a:pt x="220" y="2277"/>
                </a:lnTo>
                <a:lnTo>
                  <a:pt x="207" y="2238"/>
                </a:lnTo>
                <a:lnTo>
                  <a:pt x="199" y="2197"/>
                </a:lnTo>
                <a:lnTo>
                  <a:pt x="196" y="2156"/>
                </a:lnTo>
                <a:lnTo>
                  <a:pt x="198" y="2113"/>
                </a:lnTo>
                <a:lnTo>
                  <a:pt x="180" y="2112"/>
                </a:lnTo>
                <a:lnTo>
                  <a:pt x="165" y="2110"/>
                </a:lnTo>
                <a:lnTo>
                  <a:pt x="153" y="2108"/>
                </a:lnTo>
                <a:lnTo>
                  <a:pt x="143" y="2103"/>
                </a:lnTo>
                <a:lnTo>
                  <a:pt x="132" y="2097"/>
                </a:lnTo>
                <a:lnTo>
                  <a:pt x="149" y="2075"/>
                </a:lnTo>
                <a:lnTo>
                  <a:pt x="198" y="2044"/>
                </a:lnTo>
                <a:lnTo>
                  <a:pt x="116" y="2037"/>
                </a:lnTo>
                <a:lnTo>
                  <a:pt x="124" y="2021"/>
                </a:lnTo>
                <a:lnTo>
                  <a:pt x="198" y="1998"/>
                </a:lnTo>
                <a:lnTo>
                  <a:pt x="124" y="1930"/>
                </a:lnTo>
                <a:lnTo>
                  <a:pt x="124" y="1922"/>
                </a:lnTo>
                <a:lnTo>
                  <a:pt x="297" y="1953"/>
                </a:lnTo>
                <a:lnTo>
                  <a:pt x="281" y="1934"/>
                </a:lnTo>
                <a:lnTo>
                  <a:pt x="267" y="1916"/>
                </a:lnTo>
                <a:lnTo>
                  <a:pt x="253" y="1899"/>
                </a:lnTo>
                <a:lnTo>
                  <a:pt x="242" y="1882"/>
                </a:lnTo>
                <a:lnTo>
                  <a:pt x="232" y="1864"/>
                </a:lnTo>
                <a:lnTo>
                  <a:pt x="225" y="1845"/>
                </a:lnTo>
                <a:lnTo>
                  <a:pt x="220" y="1827"/>
                </a:lnTo>
                <a:lnTo>
                  <a:pt x="217" y="1806"/>
                </a:lnTo>
                <a:lnTo>
                  <a:pt x="218" y="1784"/>
                </a:lnTo>
                <a:lnTo>
                  <a:pt x="223" y="1759"/>
                </a:lnTo>
                <a:lnTo>
                  <a:pt x="231" y="1732"/>
                </a:lnTo>
                <a:lnTo>
                  <a:pt x="223" y="1732"/>
                </a:lnTo>
                <a:lnTo>
                  <a:pt x="204" y="1736"/>
                </a:lnTo>
                <a:lnTo>
                  <a:pt x="183" y="1739"/>
                </a:lnTo>
                <a:lnTo>
                  <a:pt x="160" y="1741"/>
                </a:lnTo>
                <a:lnTo>
                  <a:pt x="137" y="1741"/>
                </a:lnTo>
                <a:lnTo>
                  <a:pt x="112" y="1740"/>
                </a:lnTo>
                <a:lnTo>
                  <a:pt x="89" y="1739"/>
                </a:lnTo>
                <a:lnTo>
                  <a:pt x="67" y="1735"/>
                </a:lnTo>
                <a:lnTo>
                  <a:pt x="49" y="1730"/>
                </a:lnTo>
                <a:lnTo>
                  <a:pt x="33" y="1724"/>
                </a:lnTo>
                <a:lnTo>
                  <a:pt x="41" y="1709"/>
                </a:lnTo>
                <a:lnTo>
                  <a:pt x="132" y="1671"/>
                </a:lnTo>
                <a:lnTo>
                  <a:pt x="108" y="1659"/>
                </a:lnTo>
                <a:lnTo>
                  <a:pt x="85" y="1649"/>
                </a:lnTo>
                <a:lnTo>
                  <a:pt x="64" y="1638"/>
                </a:lnTo>
                <a:lnTo>
                  <a:pt x="44" y="1627"/>
                </a:lnTo>
                <a:lnTo>
                  <a:pt x="26" y="1613"/>
                </a:lnTo>
                <a:lnTo>
                  <a:pt x="8" y="1595"/>
                </a:lnTo>
                <a:lnTo>
                  <a:pt x="124" y="1603"/>
                </a:lnTo>
                <a:lnTo>
                  <a:pt x="111" y="1585"/>
                </a:lnTo>
                <a:lnTo>
                  <a:pt x="83" y="1554"/>
                </a:lnTo>
                <a:lnTo>
                  <a:pt x="45" y="1511"/>
                </a:lnTo>
                <a:lnTo>
                  <a:pt x="34" y="1495"/>
                </a:lnTo>
                <a:lnTo>
                  <a:pt x="24" y="1478"/>
                </a:lnTo>
                <a:lnTo>
                  <a:pt x="16" y="1459"/>
                </a:lnTo>
                <a:lnTo>
                  <a:pt x="8" y="1436"/>
                </a:lnTo>
                <a:lnTo>
                  <a:pt x="3" y="1411"/>
                </a:lnTo>
                <a:lnTo>
                  <a:pt x="0" y="1382"/>
                </a:lnTo>
                <a:lnTo>
                  <a:pt x="1" y="1383"/>
                </a:lnTo>
                <a:lnTo>
                  <a:pt x="4" y="1389"/>
                </a:lnTo>
                <a:lnTo>
                  <a:pt x="8" y="1398"/>
                </a:lnTo>
                <a:lnTo>
                  <a:pt x="16" y="1409"/>
                </a:lnTo>
                <a:lnTo>
                  <a:pt x="27" y="1421"/>
                </a:lnTo>
                <a:lnTo>
                  <a:pt x="40" y="1433"/>
                </a:lnTo>
                <a:lnTo>
                  <a:pt x="60" y="1446"/>
                </a:lnTo>
                <a:lnTo>
                  <a:pt x="83" y="1458"/>
                </a:lnTo>
                <a:lnTo>
                  <a:pt x="75" y="1438"/>
                </a:lnTo>
                <a:lnTo>
                  <a:pt x="66" y="1416"/>
                </a:lnTo>
                <a:lnTo>
                  <a:pt x="56" y="1391"/>
                </a:lnTo>
                <a:lnTo>
                  <a:pt x="45" y="1366"/>
                </a:lnTo>
                <a:lnTo>
                  <a:pt x="35" y="1339"/>
                </a:lnTo>
                <a:lnTo>
                  <a:pt x="27" y="1311"/>
                </a:lnTo>
                <a:lnTo>
                  <a:pt x="19" y="1283"/>
                </a:lnTo>
                <a:lnTo>
                  <a:pt x="16" y="1255"/>
                </a:lnTo>
                <a:lnTo>
                  <a:pt x="14" y="1228"/>
                </a:lnTo>
                <a:lnTo>
                  <a:pt x="17" y="1202"/>
                </a:lnTo>
                <a:lnTo>
                  <a:pt x="25" y="1176"/>
                </a:lnTo>
                <a:lnTo>
                  <a:pt x="29" y="1196"/>
                </a:lnTo>
                <a:lnTo>
                  <a:pt x="36" y="1215"/>
                </a:lnTo>
                <a:lnTo>
                  <a:pt x="43" y="1236"/>
                </a:lnTo>
                <a:lnTo>
                  <a:pt x="52" y="1257"/>
                </a:lnTo>
                <a:lnTo>
                  <a:pt x="62" y="1277"/>
                </a:lnTo>
                <a:lnTo>
                  <a:pt x="73" y="1297"/>
                </a:lnTo>
                <a:lnTo>
                  <a:pt x="83" y="1317"/>
                </a:lnTo>
                <a:lnTo>
                  <a:pt x="94" y="1334"/>
                </a:lnTo>
                <a:lnTo>
                  <a:pt x="105" y="1351"/>
                </a:lnTo>
                <a:lnTo>
                  <a:pt x="115" y="1367"/>
                </a:lnTo>
                <a:lnTo>
                  <a:pt x="123" y="1379"/>
                </a:lnTo>
                <a:lnTo>
                  <a:pt x="130" y="1390"/>
                </a:lnTo>
                <a:lnTo>
                  <a:pt x="139" y="1403"/>
                </a:lnTo>
                <a:lnTo>
                  <a:pt x="140" y="1405"/>
                </a:lnTo>
                <a:lnTo>
                  <a:pt x="127" y="1334"/>
                </a:lnTo>
                <a:lnTo>
                  <a:pt x="118" y="1261"/>
                </a:lnTo>
                <a:lnTo>
                  <a:pt x="111" y="1186"/>
                </a:lnTo>
                <a:lnTo>
                  <a:pt x="108" y="1111"/>
                </a:lnTo>
                <a:lnTo>
                  <a:pt x="108" y="1035"/>
                </a:lnTo>
                <a:lnTo>
                  <a:pt x="112" y="960"/>
                </a:lnTo>
                <a:lnTo>
                  <a:pt x="120" y="884"/>
                </a:lnTo>
                <a:lnTo>
                  <a:pt x="132" y="811"/>
                </a:lnTo>
                <a:lnTo>
                  <a:pt x="140" y="811"/>
                </a:lnTo>
                <a:lnTo>
                  <a:pt x="138" y="883"/>
                </a:lnTo>
                <a:lnTo>
                  <a:pt x="138" y="955"/>
                </a:lnTo>
                <a:lnTo>
                  <a:pt x="138" y="1026"/>
                </a:lnTo>
                <a:lnTo>
                  <a:pt x="141" y="1098"/>
                </a:lnTo>
                <a:lnTo>
                  <a:pt x="148" y="1168"/>
                </a:lnTo>
                <a:lnTo>
                  <a:pt x="157" y="1237"/>
                </a:lnTo>
                <a:lnTo>
                  <a:pt x="157" y="1235"/>
                </a:lnTo>
                <a:lnTo>
                  <a:pt x="159" y="1226"/>
                </a:lnTo>
                <a:lnTo>
                  <a:pt x="160" y="1213"/>
                </a:lnTo>
                <a:lnTo>
                  <a:pt x="162" y="1195"/>
                </a:lnTo>
                <a:lnTo>
                  <a:pt x="166" y="1173"/>
                </a:lnTo>
                <a:lnTo>
                  <a:pt x="170" y="1147"/>
                </a:lnTo>
                <a:lnTo>
                  <a:pt x="174" y="1117"/>
                </a:lnTo>
                <a:lnTo>
                  <a:pt x="179" y="1084"/>
                </a:lnTo>
                <a:lnTo>
                  <a:pt x="185" y="1049"/>
                </a:lnTo>
                <a:lnTo>
                  <a:pt x="192" y="1011"/>
                </a:lnTo>
                <a:lnTo>
                  <a:pt x="199" y="972"/>
                </a:lnTo>
                <a:lnTo>
                  <a:pt x="206" y="932"/>
                </a:lnTo>
                <a:lnTo>
                  <a:pt x="214" y="889"/>
                </a:lnTo>
                <a:lnTo>
                  <a:pt x="224" y="847"/>
                </a:lnTo>
                <a:lnTo>
                  <a:pt x="244" y="761"/>
                </a:lnTo>
                <a:lnTo>
                  <a:pt x="255" y="718"/>
                </a:lnTo>
                <a:lnTo>
                  <a:pt x="266" y="677"/>
                </a:lnTo>
                <a:lnTo>
                  <a:pt x="278" y="637"/>
                </a:lnTo>
                <a:lnTo>
                  <a:pt x="291" y="599"/>
                </a:lnTo>
                <a:lnTo>
                  <a:pt x="304" y="563"/>
                </a:lnTo>
                <a:lnTo>
                  <a:pt x="318" y="529"/>
                </a:lnTo>
                <a:lnTo>
                  <a:pt x="333" y="498"/>
                </a:lnTo>
                <a:lnTo>
                  <a:pt x="347" y="470"/>
                </a:lnTo>
                <a:lnTo>
                  <a:pt x="363" y="446"/>
                </a:lnTo>
                <a:lnTo>
                  <a:pt x="352" y="497"/>
                </a:lnTo>
                <a:lnTo>
                  <a:pt x="341" y="544"/>
                </a:lnTo>
                <a:lnTo>
                  <a:pt x="329" y="589"/>
                </a:lnTo>
                <a:lnTo>
                  <a:pt x="318" y="632"/>
                </a:lnTo>
                <a:lnTo>
                  <a:pt x="307" y="675"/>
                </a:lnTo>
                <a:lnTo>
                  <a:pt x="295" y="717"/>
                </a:lnTo>
                <a:lnTo>
                  <a:pt x="285" y="760"/>
                </a:lnTo>
                <a:lnTo>
                  <a:pt x="275" y="805"/>
                </a:lnTo>
                <a:lnTo>
                  <a:pt x="265" y="852"/>
                </a:lnTo>
                <a:lnTo>
                  <a:pt x="256" y="903"/>
                </a:lnTo>
                <a:lnTo>
                  <a:pt x="247" y="957"/>
                </a:lnTo>
                <a:lnTo>
                  <a:pt x="239" y="1016"/>
                </a:lnTo>
                <a:lnTo>
                  <a:pt x="247" y="1014"/>
                </a:lnTo>
                <a:lnTo>
                  <a:pt x="260" y="1010"/>
                </a:lnTo>
                <a:lnTo>
                  <a:pt x="277" y="1006"/>
                </a:lnTo>
                <a:lnTo>
                  <a:pt x="295" y="1003"/>
                </a:lnTo>
                <a:lnTo>
                  <a:pt x="334" y="994"/>
                </a:lnTo>
                <a:lnTo>
                  <a:pt x="352" y="990"/>
                </a:lnTo>
                <a:lnTo>
                  <a:pt x="369" y="987"/>
                </a:lnTo>
                <a:lnTo>
                  <a:pt x="382" y="983"/>
                </a:lnTo>
                <a:lnTo>
                  <a:pt x="391" y="981"/>
                </a:lnTo>
                <a:lnTo>
                  <a:pt x="396" y="978"/>
                </a:lnTo>
                <a:lnTo>
                  <a:pt x="420" y="939"/>
                </a:lnTo>
                <a:lnTo>
                  <a:pt x="444" y="895"/>
                </a:lnTo>
                <a:lnTo>
                  <a:pt x="468" y="849"/>
                </a:lnTo>
                <a:lnTo>
                  <a:pt x="493" y="799"/>
                </a:lnTo>
                <a:lnTo>
                  <a:pt x="518" y="747"/>
                </a:lnTo>
                <a:lnTo>
                  <a:pt x="543" y="694"/>
                </a:lnTo>
                <a:lnTo>
                  <a:pt x="588" y="587"/>
                </a:lnTo>
                <a:lnTo>
                  <a:pt x="608" y="535"/>
                </a:lnTo>
                <a:lnTo>
                  <a:pt x="628" y="485"/>
                </a:lnTo>
                <a:lnTo>
                  <a:pt x="645" y="438"/>
                </a:lnTo>
                <a:lnTo>
                  <a:pt x="660" y="393"/>
                </a:lnTo>
                <a:lnTo>
                  <a:pt x="653" y="427"/>
                </a:lnTo>
                <a:lnTo>
                  <a:pt x="648" y="458"/>
                </a:lnTo>
                <a:lnTo>
                  <a:pt x="643" y="484"/>
                </a:lnTo>
                <a:lnTo>
                  <a:pt x="638" y="507"/>
                </a:lnTo>
                <a:lnTo>
                  <a:pt x="633" y="526"/>
                </a:lnTo>
                <a:lnTo>
                  <a:pt x="630" y="545"/>
                </a:lnTo>
                <a:lnTo>
                  <a:pt x="625" y="562"/>
                </a:lnTo>
                <a:lnTo>
                  <a:pt x="616" y="594"/>
                </a:lnTo>
                <a:lnTo>
                  <a:pt x="611" y="611"/>
                </a:lnTo>
                <a:lnTo>
                  <a:pt x="606" y="630"/>
                </a:lnTo>
                <a:lnTo>
                  <a:pt x="594" y="674"/>
                </a:lnTo>
                <a:lnTo>
                  <a:pt x="616" y="675"/>
                </a:lnTo>
                <a:lnTo>
                  <a:pt x="634" y="678"/>
                </a:lnTo>
                <a:lnTo>
                  <a:pt x="650" y="682"/>
                </a:lnTo>
                <a:lnTo>
                  <a:pt x="663" y="688"/>
                </a:lnTo>
                <a:lnTo>
                  <a:pt x="674" y="695"/>
                </a:lnTo>
                <a:lnTo>
                  <a:pt x="685" y="702"/>
                </a:lnTo>
                <a:lnTo>
                  <a:pt x="696" y="710"/>
                </a:lnTo>
                <a:lnTo>
                  <a:pt x="709" y="719"/>
                </a:lnTo>
                <a:lnTo>
                  <a:pt x="729" y="694"/>
                </a:lnTo>
                <a:lnTo>
                  <a:pt x="747" y="667"/>
                </a:lnTo>
                <a:lnTo>
                  <a:pt x="761" y="638"/>
                </a:lnTo>
                <a:lnTo>
                  <a:pt x="773" y="608"/>
                </a:lnTo>
                <a:lnTo>
                  <a:pt x="783" y="576"/>
                </a:lnTo>
                <a:lnTo>
                  <a:pt x="792" y="543"/>
                </a:lnTo>
                <a:lnTo>
                  <a:pt x="799" y="509"/>
                </a:lnTo>
                <a:lnTo>
                  <a:pt x="807" y="475"/>
                </a:lnTo>
                <a:lnTo>
                  <a:pt x="815" y="441"/>
                </a:lnTo>
                <a:lnTo>
                  <a:pt x="823" y="407"/>
                </a:lnTo>
                <a:lnTo>
                  <a:pt x="833" y="373"/>
                </a:lnTo>
                <a:lnTo>
                  <a:pt x="844" y="340"/>
                </a:lnTo>
                <a:lnTo>
                  <a:pt x="858" y="309"/>
                </a:lnTo>
                <a:lnTo>
                  <a:pt x="858" y="408"/>
                </a:lnTo>
                <a:lnTo>
                  <a:pt x="873" y="414"/>
                </a:lnTo>
                <a:lnTo>
                  <a:pt x="891" y="422"/>
                </a:lnTo>
                <a:lnTo>
                  <a:pt x="924" y="440"/>
                </a:lnTo>
                <a:lnTo>
                  <a:pt x="940" y="450"/>
                </a:lnTo>
                <a:lnTo>
                  <a:pt x="956" y="461"/>
                </a:lnTo>
                <a:lnTo>
                  <a:pt x="970" y="471"/>
                </a:lnTo>
                <a:lnTo>
                  <a:pt x="981" y="480"/>
                </a:lnTo>
                <a:lnTo>
                  <a:pt x="991" y="488"/>
                </a:lnTo>
                <a:lnTo>
                  <a:pt x="1000" y="494"/>
                </a:lnTo>
                <a:lnTo>
                  <a:pt x="1004" y="498"/>
                </a:lnTo>
                <a:lnTo>
                  <a:pt x="1006" y="499"/>
                </a:lnTo>
                <a:lnTo>
                  <a:pt x="1002" y="434"/>
                </a:lnTo>
                <a:lnTo>
                  <a:pt x="1003" y="369"/>
                </a:lnTo>
                <a:lnTo>
                  <a:pt x="1008" y="305"/>
                </a:lnTo>
                <a:lnTo>
                  <a:pt x="1016" y="241"/>
                </a:lnTo>
                <a:lnTo>
                  <a:pt x="1025" y="179"/>
                </a:lnTo>
                <a:lnTo>
                  <a:pt x="1035" y="118"/>
                </a:lnTo>
                <a:lnTo>
                  <a:pt x="1044" y="58"/>
                </a:lnTo>
                <a:lnTo>
                  <a:pt x="1050" y="0"/>
                </a:lnTo>
                <a:close/>
              </a:path>
            </a:pathLst>
          </a:custGeom>
          <a:solidFill>
            <a:srgbClr val="466571">
              <a:alpha val="7059"/>
            </a:srgbClr>
          </a:solidFill>
          <a:ln w="25400" cap="sq" cmpd="sng" algn="ctr">
            <a:noFill/>
            <a:prstDash val="solid"/>
            <a:headEnd type="none" w="med" len="med"/>
            <a:tailEnd type="none" w="med" len="med"/>
          </a:ln>
          <a:effectLst>
            <a:innerShdw blurRad="50800" dist="50800" dir="16200000">
              <a:srgbClr val="000000">
                <a:alpha val="43137"/>
              </a:srgbClr>
            </a:inn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t" compatLnSpc="1"/>
          <a:lstStyle/>
          <a:p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CF2D8-B817-4E70-8BFA-F7B53589914A}" type="datetime1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41DA9-30B9-4D59-B56B-76D15A9004E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mtClean="0">
          <a:ln w="11430">
            <a:solidFill>
              <a:schemeClr val="tx2">
                <a:shade val="25000"/>
                <a:alpha val="75000"/>
              </a:schemeClr>
            </a:solidFill>
          </a:ln>
          <a:gradFill>
            <a:gsLst>
              <a:gs pos="0">
                <a:schemeClr val="tx2"/>
              </a:gs>
              <a:gs pos="50000">
                <a:schemeClr val="tx2"/>
              </a:gs>
              <a:gs pos="100000">
                <a:schemeClr val="tx2">
                  <a:shade val="90000"/>
                </a:schemeClr>
              </a:gs>
            </a:gsLst>
            <a:lin ang="5400000" scaled="0"/>
          </a:gradFill>
          <a:effectLst>
            <a:outerShdw blurRad="50800" dist="25400" dir="5460000" algn="tl" rotWithShape="0">
              <a:srgbClr val="000000">
                <a:alpha val="27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¢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tx2"/>
        </a:buClr>
        <a:buSzPct val="70000"/>
        <a:buFont typeface="Wingdings"/>
        <a:buChar char="p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3"/>
        </a:buClr>
        <a:buSzPct val="140000"/>
        <a:buFont typeface="Wingdings"/>
        <a:buChar char="§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4"/>
        </a:buClr>
        <a:buSzPct val="12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5"/>
        </a:buClr>
        <a:buSzPct val="110000"/>
        <a:buFont typeface="Wingdings"/>
        <a:buChar char="§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6"/>
        </a:buClr>
        <a:buSzPct val="9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68EBE83-C5F1-41CE-A4EA-A494FFBFC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645" y="2204864"/>
            <a:ext cx="4942710" cy="442886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8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532656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실전과제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FEFF9C-7E0F-4E07-BB58-578143E09839}"/>
              </a:ext>
            </a:extLst>
          </p:cNvPr>
          <p:cNvSpPr/>
          <p:nvPr/>
        </p:nvSpPr>
        <p:spPr>
          <a:xfrm>
            <a:off x="2062716" y="2179674"/>
            <a:ext cx="4997303" cy="4465675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5038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8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연습문제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4FE266E5-A4C4-49DE-AE80-8473F47BA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606506"/>
              </p:ext>
            </p:extLst>
          </p:nvPr>
        </p:nvGraphicFramePr>
        <p:xfrm>
          <a:off x="407128" y="2426214"/>
          <a:ext cx="3786774" cy="414677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16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0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0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92D050"/>
                          </a:solidFill>
                        </a:rPr>
                        <a:t>Num</a:t>
                      </a:r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  <a:lumOff val="25000"/>
                          </a:schemeClr>
                        </a:gs>
                        <a:gs pos="63000">
                          <a:schemeClr val="bg1">
                            <a:lumMod val="65000"/>
                            <a:lumOff val="35000"/>
                            <a:alpha val="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92D050"/>
                          </a:solidFill>
                        </a:rPr>
                        <a:t>Sol</a:t>
                      </a:r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  <a:lumOff val="25000"/>
                          </a:schemeClr>
                        </a:gs>
                        <a:gs pos="63000">
                          <a:schemeClr val="bg1">
                            <a:lumMod val="65000"/>
                            <a:lumOff val="35000"/>
                            <a:alpha val="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②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④</a:t>
                      </a:r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②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④</a:t>
                      </a:r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①</a:t>
                      </a:r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④</a:t>
                      </a:r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Both"/>
                        <a:tabLst/>
                        <a:defRPr/>
                      </a:pPr>
                      <a:r>
                        <a:rPr lang="en-US" altLang="ko-KR" sz="1400" dirty="0"/>
                        <a:t>0x8002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Both"/>
                        <a:tabLst/>
                        <a:defRPr/>
                      </a:pPr>
                      <a:r>
                        <a:rPr lang="en-US" altLang="ko-KR" sz="1400" dirty="0"/>
                        <a:t>0x8006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Both"/>
                        <a:tabLst/>
                        <a:defRPr/>
                      </a:pPr>
                      <a:r>
                        <a:rPr lang="en-US" altLang="ko-KR" sz="1400" dirty="0"/>
                        <a:t>10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Both"/>
                        <a:tabLst/>
                        <a:defRPr/>
                      </a:pPr>
                      <a:r>
                        <a:rPr lang="en-US" altLang="ko-KR" sz="1400" dirty="0"/>
                        <a:t>30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Both"/>
                        <a:tabLst/>
                        <a:defRPr/>
                      </a:pPr>
                      <a:r>
                        <a:rPr lang="en-US" altLang="ko-KR" sz="1400" dirty="0"/>
                        <a:t>60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79864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③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④</a:t>
                      </a:r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273000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②</a:t>
                      </a:r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2606242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④</a:t>
                      </a:r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029802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④</a:t>
                      </a:r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2121310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7D601C6C-C402-4730-AD72-549A31967C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001594"/>
              </p:ext>
            </p:extLst>
          </p:nvPr>
        </p:nvGraphicFramePr>
        <p:xfrm>
          <a:off x="4860032" y="2426214"/>
          <a:ext cx="3786775" cy="384197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16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00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0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92D050"/>
                          </a:solidFill>
                        </a:rPr>
                        <a:t>Num</a:t>
                      </a:r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  <a:lumOff val="25000"/>
                          </a:schemeClr>
                        </a:gs>
                        <a:gs pos="63000">
                          <a:schemeClr val="bg1">
                            <a:lumMod val="65000"/>
                            <a:lumOff val="35000"/>
                            <a:alpha val="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92D050"/>
                          </a:solidFill>
                        </a:rPr>
                        <a:t>Sol</a:t>
                      </a:r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  <a:lumOff val="25000"/>
                          </a:schemeClr>
                        </a:gs>
                        <a:gs pos="63000">
                          <a:schemeClr val="bg1">
                            <a:lumMod val="65000"/>
                            <a:lumOff val="35000"/>
                            <a:alpha val="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②</a:t>
                      </a:r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NULL pointer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④</a:t>
                      </a:r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②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④</a:t>
                      </a:r>
                      <a:r>
                        <a:rPr lang="en-US" altLang="ko-KR" sz="1400" dirty="0"/>
                        <a:t>, ⑥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79864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①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④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⑤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⑥</a:t>
                      </a:r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75192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Both"/>
                        <a:tabLst/>
                        <a:defRPr/>
                      </a:pPr>
                      <a:r>
                        <a:rPr lang="en-US" altLang="ko-KR" sz="1400" dirty="0"/>
                        <a:t>0x12FF68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Both"/>
                        <a:tabLst/>
                        <a:defRPr/>
                      </a:pPr>
                      <a:r>
                        <a:rPr lang="en-US" altLang="ko-KR" sz="1400" dirty="0"/>
                        <a:t>20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Both"/>
                        <a:tabLst/>
                        <a:defRPr/>
                      </a:pPr>
                      <a:r>
                        <a:rPr lang="en-US" altLang="ko-KR" sz="1400" dirty="0"/>
                        <a:t>d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Both"/>
                        <a:tabLst/>
                        <a:defRPr/>
                      </a:pPr>
                      <a:r>
                        <a:rPr lang="en-US" altLang="ko-KR" sz="1400" dirty="0"/>
                        <a:t>2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Both"/>
                        <a:tabLst/>
                        <a:defRPr/>
                      </a:pPr>
                      <a:r>
                        <a:rPr lang="en-US" altLang="ko-KR" sz="1400" dirty="0"/>
                        <a:t>0x12FF08</a:t>
                      </a:r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616774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16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*p + 1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709854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17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str = aXcdYfgZij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68491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905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80B2C67-BFD7-4B36-A404-0FEE93108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330" y="1573619"/>
            <a:ext cx="5334214" cy="5184574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8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52735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연습문제 </a:t>
            </a:r>
            <a:r>
              <a:rPr lang="en-US" altLang="ko-KR" sz="2800" dirty="0"/>
              <a:t>18</a:t>
            </a:r>
            <a:endParaRPr lang="ko-KR" altLang="en-US" sz="2800" dirty="0"/>
          </a:p>
          <a:p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FEFF9C-7E0F-4E07-BB58-578143E09839}"/>
              </a:ext>
            </a:extLst>
          </p:cNvPr>
          <p:cNvSpPr/>
          <p:nvPr/>
        </p:nvSpPr>
        <p:spPr>
          <a:xfrm>
            <a:off x="3189766" y="1520456"/>
            <a:ext cx="5380075" cy="5209953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388780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08B6B4C-301F-4D3F-AA3E-5F938D421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49" y="2160738"/>
            <a:ext cx="3386078" cy="452658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3159C73-4C60-4445-A805-13E2DD09C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2169047"/>
            <a:ext cx="4748108" cy="298819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143A4DC-D733-4EEC-8D27-319AA1D6F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6" y="5445204"/>
            <a:ext cx="4162425" cy="93345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8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연습문제 </a:t>
            </a:r>
            <a:r>
              <a:rPr lang="en-US" altLang="ko-KR" sz="2800" dirty="0"/>
              <a:t>19 </a:t>
            </a:r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FEFF9C-7E0F-4E07-BB58-578143E09839}"/>
              </a:ext>
            </a:extLst>
          </p:cNvPr>
          <p:cNvSpPr/>
          <p:nvPr/>
        </p:nvSpPr>
        <p:spPr>
          <a:xfrm>
            <a:off x="446567" y="2126512"/>
            <a:ext cx="3423684" cy="4593265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A574F7-FCAB-47D8-B55C-CC97DFAE19B0}"/>
              </a:ext>
            </a:extLst>
          </p:cNvPr>
          <p:cNvSpPr/>
          <p:nvPr/>
        </p:nvSpPr>
        <p:spPr>
          <a:xfrm>
            <a:off x="4348715" y="5433237"/>
            <a:ext cx="4199861" cy="956930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D493C0-7784-4CAD-9A48-683E76011DBF}"/>
              </a:ext>
            </a:extLst>
          </p:cNvPr>
          <p:cNvSpPr/>
          <p:nvPr/>
        </p:nvSpPr>
        <p:spPr>
          <a:xfrm>
            <a:off x="4104167" y="2169043"/>
            <a:ext cx="4816549" cy="3009013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702465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5562E87-D1D2-4A65-8A48-701375376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603" y="2160542"/>
            <a:ext cx="5082794" cy="4517086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8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연습문제 </a:t>
            </a:r>
            <a:r>
              <a:rPr lang="en-US" altLang="ko-KR" sz="2800" dirty="0"/>
              <a:t>20 </a:t>
            </a:r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FEFF9C-7E0F-4E07-BB58-578143E09839}"/>
              </a:ext>
            </a:extLst>
          </p:cNvPr>
          <p:cNvSpPr/>
          <p:nvPr/>
        </p:nvSpPr>
        <p:spPr>
          <a:xfrm>
            <a:off x="1998921" y="2126511"/>
            <a:ext cx="5156791" cy="4540103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687083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EF550FB-C6CC-4642-B486-77EB73BC1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132857"/>
            <a:ext cx="5040560" cy="4558934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8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연습문제 </a:t>
            </a:r>
            <a:r>
              <a:rPr lang="en-US" altLang="ko-KR" sz="2800" dirty="0"/>
              <a:t>21</a:t>
            </a:r>
            <a:endParaRPr lang="ko-KR" altLang="en-US" sz="2800" dirty="0"/>
          </a:p>
          <a:p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FEFF9C-7E0F-4E07-BB58-578143E09839}"/>
              </a:ext>
            </a:extLst>
          </p:cNvPr>
          <p:cNvSpPr/>
          <p:nvPr/>
        </p:nvSpPr>
        <p:spPr>
          <a:xfrm>
            <a:off x="2020186" y="2115880"/>
            <a:ext cx="5092995" cy="4571999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606274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D099EC5E-D2B3-4CAE-BFBD-B38B3C92B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421" y="2258576"/>
            <a:ext cx="4752526" cy="4456726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8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연습문제 </a:t>
            </a:r>
            <a:r>
              <a:rPr lang="en-US" altLang="ko-KR" sz="2800" dirty="0"/>
              <a:t>22</a:t>
            </a:r>
            <a:endParaRPr lang="ko-KR" altLang="en-US" sz="2800" dirty="0"/>
          </a:p>
          <a:p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FEFF9C-7E0F-4E07-BB58-578143E09839}"/>
              </a:ext>
            </a:extLst>
          </p:cNvPr>
          <p:cNvSpPr/>
          <p:nvPr/>
        </p:nvSpPr>
        <p:spPr>
          <a:xfrm>
            <a:off x="2158409" y="2222206"/>
            <a:ext cx="4795284" cy="4486938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144887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5500D2B-B3EE-431D-A21D-28C966698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148292"/>
            <a:ext cx="5605992" cy="4483296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8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연습문제 </a:t>
            </a:r>
            <a:r>
              <a:rPr lang="en-US" altLang="ko-KR" sz="2800" dirty="0"/>
              <a:t>23</a:t>
            </a:r>
            <a:endParaRPr lang="ko-KR" altLang="en-US" sz="2800" dirty="0"/>
          </a:p>
          <a:p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FEFF9C-7E0F-4E07-BB58-578143E09839}"/>
              </a:ext>
            </a:extLst>
          </p:cNvPr>
          <p:cNvSpPr/>
          <p:nvPr/>
        </p:nvSpPr>
        <p:spPr>
          <a:xfrm>
            <a:off x="1743740" y="2147778"/>
            <a:ext cx="5635255" cy="4497571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218075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2000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67474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연꽃 당초 무늬">
  <a:themeElements>
    <a:clrScheme name="연꽃 당초 무늬">
      <a:dk1>
        <a:sysClr val="windowText" lastClr="000000"/>
      </a:dk1>
      <a:lt1>
        <a:sysClr val="window" lastClr="FFFFFF"/>
      </a:lt1>
      <a:dk2>
        <a:srgbClr val="466571"/>
      </a:dk2>
      <a:lt2>
        <a:srgbClr val="EFEFE7"/>
      </a:lt2>
      <a:accent1>
        <a:srgbClr val="D87D3A"/>
      </a:accent1>
      <a:accent2>
        <a:srgbClr val="7F8792"/>
      </a:accent2>
      <a:accent3>
        <a:srgbClr val="B5AD67"/>
      </a:accent3>
      <a:accent4>
        <a:srgbClr val="61A9B8"/>
      </a:accent4>
      <a:accent5>
        <a:srgbClr val="AB7350"/>
      </a:accent5>
      <a:accent6>
        <a:srgbClr val="889C6F"/>
      </a:accent6>
      <a:hlink>
        <a:srgbClr val="F76B04"/>
      </a:hlink>
      <a:folHlink>
        <a:srgbClr val="A3A395"/>
      </a:folHlink>
    </a:clrScheme>
    <a:fontScheme name="연꽃 당초 무늬">
      <a:maj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연꽃 당초 무늬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8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70000"/>
                <a:hueMod val="100000"/>
                <a:satMod val="100000"/>
              </a:schemeClr>
            </a:gs>
          </a:gsLst>
          <a:lin ang="270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254000">
              <a:schemeClr val="phClr">
                <a:tint val="100000"/>
                <a:shade val="90000"/>
                <a:hueMod val="100000"/>
                <a:satMod val="100000"/>
              </a:schemeClr>
            </a:innerShdw>
          </a:effectLst>
        </a:effectStyle>
        <a:effectStyle>
          <a:effectLst>
            <a:outerShdw blurRad="114300" dist="25400" dir="300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l">
              <a:rot lat="0" lon="0" rev="5400000"/>
            </a:lightRig>
          </a:scene3d>
          <a:sp3d contourW="25400" prstMaterial="matte">
            <a:bevelT w="127000" h="127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27000" dist="25400" dir="312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400000"/>
            </a:lightRig>
          </a:scene3d>
          <a:sp3d contourW="25400" prstMaterial="powder">
            <a:bevelT w="88900" h="381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75000"/>
                <a:hueMod val="100000"/>
                <a:satMod val="100000"/>
              </a:schemeClr>
            </a:gs>
          </a:gsLst>
          <a:path path="circle">
            <a:fillToRect t="45000" r="100000" b="45000"/>
          </a:path>
        </a:gradFill>
        <a:blipFill>
          <a:blip xmlns:r="http://schemas.openxmlformats.org/officeDocument/2006/relationships" r:embed="rId1">
            <a:duotone>
              <a:srgbClr val="000000">
                <a:alpha val="27450"/>
              </a:srgbClr>
              <a:schemeClr val="phClr">
                <a:tint val="75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13002</TotalTime>
  <Words>123</Words>
  <Application>Microsoft Office PowerPoint</Application>
  <PresentationFormat>화면 슬라이드 쇼(4:3)</PresentationFormat>
  <Paragraphs>71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Cambria</vt:lpstr>
      <vt:lpstr>Wingdings</vt:lpstr>
      <vt:lpstr>Wingdings 2</vt:lpstr>
      <vt:lpstr>연꽃 당초 무늬</vt:lpstr>
      <vt:lpstr>Chapter 8 Solution</vt:lpstr>
      <vt:lpstr>Chapter 8 Solution</vt:lpstr>
      <vt:lpstr>Chapter 8 Solution</vt:lpstr>
      <vt:lpstr>Chapter 8 Solution</vt:lpstr>
      <vt:lpstr>Chapter 8 Solution</vt:lpstr>
      <vt:lpstr>Chapter 8 Solution</vt:lpstr>
      <vt:lpstr>Chapter 8 Solution</vt:lpstr>
      <vt:lpstr>Chapter 8 Solution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Kevin</dc:creator>
  <cp:lastModifiedBy>Cho Kyusik</cp:lastModifiedBy>
  <cp:revision>685</cp:revision>
  <cp:lastPrinted>2020-09-13T05:13:45Z</cp:lastPrinted>
  <dcterms:created xsi:type="dcterms:W3CDTF">2020-04-06T08:13:15Z</dcterms:created>
  <dcterms:modified xsi:type="dcterms:W3CDTF">2020-12-12T16:05:59Z</dcterms:modified>
</cp:coreProperties>
</file>