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handoutMasterIdLst>
    <p:handoutMasterId r:id="rId20"/>
  </p:handoutMasterIdLst>
  <p:sldIdLst>
    <p:sldId id="584" r:id="rId2"/>
    <p:sldId id="595" r:id="rId3"/>
    <p:sldId id="594" r:id="rId4"/>
    <p:sldId id="521" r:id="rId5"/>
    <p:sldId id="591" r:id="rId6"/>
    <p:sldId id="593" r:id="rId7"/>
    <p:sldId id="575" r:id="rId8"/>
    <p:sldId id="585" r:id="rId9"/>
    <p:sldId id="596" r:id="rId10"/>
    <p:sldId id="586" r:id="rId11"/>
    <p:sldId id="587" r:id="rId12"/>
    <p:sldId id="597" r:id="rId13"/>
    <p:sldId id="588" r:id="rId14"/>
    <p:sldId id="589" r:id="rId15"/>
    <p:sldId id="601" r:id="rId16"/>
    <p:sldId id="598" r:id="rId17"/>
    <p:sldId id="485" r:id="rId18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90" d="100"/>
          <a:sy n="90" d="100"/>
        </p:scale>
        <p:origin x="18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AF979B9-516D-4FB7-A611-BD670D0C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65" y="2229418"/>
            <a:ext cx="6200670" cy="447677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 </a:t>
            </a:r>
            <a:r>
              <a:rPr lang="en-US" altLang="ko-KR" sz="2800" dirty="0"/>
              <a:t>(1/3)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433016" y="2197292"/>
            <a:ext cx="6277970" cy="451740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3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C80326E-047A-41D4-BC81-2D5A959A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65" y="1557669"/>
            <a:ext cx="4261242" cy="518700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17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795822" y="1520456"/>
            <a:ext cx="4263657" cy="522058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2884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EAE2D25-3D84-4393-8E68-9224B696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678951"/>
            <a:ext cx="5099868" cy="471124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18</a:t>
            </a:r>
          </a:p>
          <a:p>
            <a:pPr marL="0" indent="0">
              <a:buNone/>
            </a:pPr>
            <a:r>
              <a:rPr lang="ko-KR" altLang="en-US" sz="2800" dirty="0"/>
              <a:t>     </a:t>
            </a:r>
            <a:r>
              <a:rPr lang="en-US" altLang="ko-KR" sz="2800" dirty="0"/>
              <a:t>(1/2)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040912" y="1658680"/>
            <a:ext cx="5124893" cy="474212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878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CE60A1-5901-4459-8AAC-043C23A1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470954"/>
            <a:ext cx="5124894" cy="51175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18</a:t>
            </a:r>
          </a:p>
          <a:p>
            <a:pPr marL="0" indent="0">
              <a:buNone/>
            </a:pPr>
            <a:r>
              <a:rPr lang="en-US" altLang="ko-KR" sz="2800" dirty="0"/>
              <a:t>     (2/2)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15340" y="1456659"/>
            <a:ext cx="5188688" cy="515679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8887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64CD29-C32D-411F-A8BD-DC3B57E1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591362"/>
            <a:ext cx="5687734" cy="49475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817629" y="1584252"/>
            <a:ext cx="5752214" cy="494413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0246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446C274-44F5-486D-8EB8-0331CBB6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99" y="2280588"/>
            <a:ext cx="6818002" cy="424475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 (1/3)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148316" y="2264734"/>
            <a:ext cx="6847368" cy="427428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708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87A238-4D6D-4F60-AFE2-C3563EC3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4" y="1777920"/>
            <a:ext cx="4896542" cy="460647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 (2/3)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742660" y="1743740"/>
            <a:ext cx="4933507" cy="465706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2156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14E85A-B4E4-41CA-BFA2-5FFC2AF1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75" y="2688057"/>
            <a:ext cx="6768750" cy="311309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 (3/3)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105786" y="2658140"/>
            <a:ext cx="6815470" cy="311533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2451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2895687-A726-4A37-BAE2-CA2A2C37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29" y="2526793"/>
            <a:ext cx="8325742" cy="358242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 </a:t>
            </a:r>
            <a:r>
              <a:rPr lang="en-US" altLang="ko-KR" sz="2800" dirty="0"/>
              <a:t>(2/3)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95785" y="2497539"/>
            <a:ext cx="8366078" cy="365760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6560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5154EE6-D48F-4BD5-B204-21F21C9A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" y="2400863"/>
            <a:ext cx="4639368" cy="31153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82F13F-D105-46BA-A015-8C61CAE2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35" y="2661862"/>
            <a:ext cx="3402010" cy="182507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 </a:t>
            </a:r>
            <a:r>
              <a:rPr lang="en-US" altLang="ko-KR" sz="2800" dirty="0"/>
              <a:t>(3/3)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36729" y="2374710"/>
            <a:ext cx="4640238" cy="315263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12C2F6-FB6F-4EB3-BF31-54736CA005BD}"/>
              </a:ext>
            </a:extLst>
          </p:cNvPr>
          <p:cNvSpPr/>
          <p:nvPr/>
        </p:nvSpPr>
        <p:spPr>
          <a:xfrm>
            <a:off x="5295331" y="2620370"/>
            <a:ext cx="3493828" cy="189704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0575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275817"/>
              </p:ext>
            </p:extLst>
          </p:nvPr>
        </p:nvGraphicFramePr>
        <p:xfrm>
          <a:off x="407128" y="2426214"/>
          <a:ext cx="3240360" cy="23789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C-A-E-D-G-F-B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Scope rule ( </a:t>
                      </a:r>
                      <a:r>
                        <a:rPr lang="ko-KR" altLang="en-US" sz="1400" dirty="0"/>
                        <a:t>변수의 영역규칙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300017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74141"/>
              </p:ext>
            </p:extLst>
          </p:nvPr>
        </p:nvGraphicFramePr>
        <p:xfrm>
          <a:off x="3995936" y="2426214"/>
          <a:ext cx="4650871" cy="29885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3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Global variable ( </a:t>
                      </a:r>
                      <a:r>
                        <a:rPr lang="ko-KR" altLang="en-US" sz="1400" dirty="0"/>
                        <a:t>전역변수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Passing by value (Call by value)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double GetLength(int x1, int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y1, int x2, int y2);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7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dummy = 17.250000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18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281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177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2FF1BDB-E7CE-4FD1-897A-CE885620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328592" cy="43330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13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903228" y="2264734"/>
            <a:ext cx="5358809" cy="436998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64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ED1903-0793-472C-AAAE-6A53F183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611863"/>
            <a:ext cx="5184576" cy="495605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14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019646" y="1605516"/>
            <a:ext cx="5263117" cy="496540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67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8D5D65-AF1F-4D32-9562-15C41C48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600201"/>
            <a:ext cx="5184574" cy="48788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15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36605" y="1562987"/>
            <a:ext cx="5188688" cy="494413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18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ED7E49-1A26-474B-A309-92892EF1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9034"/>
            <a:ext cx="7200800" cy="43163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16 (1/2)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946299" y="2190306"/>
            <a:ext cx="7240771" cy="438061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924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DBF9767-04C3-40F3-A3F0-E02BB397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23349"/>
            <a:ext cx="6336704" cy="45145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6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16 (2/2)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392866" y="2115880"/>
            <a:ext cx="6368902" cy="455073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8834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12601</TotalTime>
  <Words>207</Words>
  <Application>Microsoft Office PowerPoint</Application>
  <PresentationFormat>화면 슬라이드 쇼(4:3)</PresentationFormat>
  <Paragraphs>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Cambria</vt:lpstr>
      <vt:lpstr>Wingdings</vt:lpstr>
      <vt:lpstr>Wingdings 2</vt:lpstr>
      <vt:lpstr>연꽃 당초 무늬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Chapter 6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650</cp:revision>
  <cp:lastPrinted>2020-09-13T05:13:45Z</cp:lastPrinted>
  <dcterms:created xsi:type="dcterms:W3CDTF">2020-04-06T08:13:15Z</dcterms:created>
  <dcterms:modified xsi:type="dcterms:W3CDTF">2020-12-11T12:15:29Z</dcterms:modified>
</cp:coreProperties>
</file>