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handoutMasterIdLst>
    <p:handoutMasterId r:id="rId17"/>
  </p:handoutMasterIdLst>
  <p:sldIdLst>
    <p:sldId id="584" r:id="rId2"/>
    <p:sldId id="610" r:id="rId3"/>
    <p:sldId id="521" r:id="rId4"/>
    <p:sldId id="587" r:id="rId5"/>
    <p:sldId id="607" r:id="rId6"/>
    <p:sldId id="608" r:id="rId7"/>
    <p:sldId id="611" r:id="rId8"/>
    <p:sldId id="609" r:id="rId9"/>
    <p:sldId id="588" r:id="rId10"/>
    <p:sldId id="589" r:id="rId11"/>
    <p:sldId id="612" r:id="rId12"/>
    <p:sldId id="602" r:id="rId13"/>
    <p:sldId id="613" r:id="rId14"/>
    <p:sldId id="485" r:id="rId15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A20000"/>
    <a:srgbClr val="E2DED0"/>
    <a:srgbClr val="FFFF00"/>
    <a:srgbClr val="545455"/>
    <a:srgbClr val="3E3E3E"/>
    <a:srgbClr val="404243"/>
    <a:srgbClr val="7D7E83"/>
    <a:srgbClr val="FFFFFF"/>
    <a:srgbClr val="C5C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9" autoAdjust="0"/>
    <p:restoredTop sz="94670" autoAdjust="0"/>
  </p:normalViewPr>
  <p:slideViewPr>
    <p:cSldViewPr>
      <p:cViewPr varScale="1">
        <p:scale>
          <a:sx n="90" d="100"/>
          <a:sy n="90" d="100"/>
        </p:scale>
        <p:origin x="18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322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D8DAC3-7079-4D7A-BE4A-1EE4DF1F61F7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FF4096-A711-460D-B475-BB9B54D4C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4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19C7715-48F5-42F2-BB7C-CDE73285555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8CAA8DF-FCED-494F-BCB4-476C0FE82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5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7DD4-7B97-4B54-84D8-12BC86A6979D}" type="datetime1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03F-B5E9-43CD-B894-45B42BA8BC4E}" type="datetime1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5F1D-F0B2-4005-9B76-F093AF114691}" type="datetime1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B049-92EE-491E-8A80-18259AAC3DB2}" type="datetime1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6876256" y="6356350"/>
            <a:ext cx="2133600" cy="365125"/>
          </a:xfrm>
        </p:spPr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F3F-1718-4721-A25C-1CCE7D1902F5}" type="datetime1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888F-00B3-4189-A535-2B5524B1F3C7}" type="datetime1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E35A-2852-4764-95E8-99F673CC1B60}" type="datetime1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CD59-3666-405A-8FA9-B1B74147A237}" type="datetime1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660-44D1-4F71-90A1-0CF9056868C5}" type="datetime1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1B38-7FC7-45FB-98DA-1916A7E9BA81}" type="datetime1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5575-38F4-47CC-8DF7-60EEE7327771}" type="datetime1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CF2D8-B817-4E70-8BFA-F7B53589914A}" type="datetime1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1DA9-30B9-4D59-B56B-76D15A900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C9A49F-D710-4F7E-9407-AFC9A9C0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35995"/>
            <a:ext cx="7488832" cy="415303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9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실전과제 </a:t>
            </a:r>
            <a:r>
              <a:rPr lang="en-US" altLang="ko-KR" sz="2800" dirty="0"/>
              <a:t>(1/2)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808074" y="2296633"/>
            <a:ext cx="7506586" cy="422112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503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599895D-657E-4D31-9DC4-30216560B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689434"/>
            <a:ext cx="5196578" cy="489392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9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277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20</a:t>
            </a:r>
          </a:p>
          <a:p>
            <a:pPr marL="0" indent="0">
              <a:buNone/>
            </a:pPr>
            <a:r>
              <a:rPr lang="en-US" altLang="ko-KR" sz="2800" dirty="0"/>
              <a:t>     (1/2) 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253563" y="1658680"/>
            <a:ext cx="5241851" cy="492287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8708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97AEFD4-1055-458A-8E24-8611E1CB9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603824"/>
            <a:ext cx="5944158" cy="475252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9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299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20</a:t>
            </a:r>
          </a:p>
          <a:p>
            <a:pPr marL="0" indent="0">
              <a:buNone/>
            </a:pPr>
            <a:r>
              <a:rPr lang="en-US" altLang="ko-KR" sz="2800"/>
              <a:t>     (</a:t>
            </a:r>
            <a:r>
              <a:rPr lang="en-US" altLang="ko-KR" sz="2800" dirty="0"/>
              <a:t>2/2)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2966484" y="1594885"/>
            <a:ext cx="5954232" cy="480591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9867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B541ADB-6F66-4FB2-8A5F-49A27E72A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73188"/>
            <a:ext cx="6048672" cy="425738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9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21 (1/2)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520456" y="2264735"/>
            <a:ext cx="6081823" cy="4284921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0627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DC248E-55BD-452D-BF7C-3E7AD2FEB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76872"/>
            <a:ext cx="7056784" cy="413381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9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21 (2/2)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020726" y="2264735"/>
            <a:ext cx="7102548" cy="417859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529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74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7B3956-B52A-4EC4-8BE6-2D937128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20140"/>
            <a:ext cx="5760640" cy="423319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9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/>
              <a:t>실전과제 </a:t>
            </a:r>
            <a:r>
              <a:rPr lang="en-US" altLang="ko-KR" sz="2800"/>
              <a:t>(2/2)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669312" y="2179675"/>
            <a:ext cx="5784111" cy="4306186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6121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9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FE266E5-A4C4-49DE-AE80-8473F47BA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90293"/>
              </p:ext>
            </p:extLst>
          </p:nvPr>
        </p:nvGraphicFramePr>
        <p:xfrm>
          <a:off x="407128" y="2426214"/>
          <a:ext cx="2940736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3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Num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Sol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⑤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③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②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⑤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②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④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⑥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Bit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Field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986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73000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Union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60624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①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29802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③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2121310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D601C6C-C402-4730-AD72-549A31967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163388"/>
              </p:ext>
            </p:extLst>
          </p:nvPr>
        </p:nvGraphicFramePr>
        <p:xfrm>
          <a:off x="3851920" y="2426214"/>
          <a:ext cx="4794887" cy="29275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3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Num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Sol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ko-KR" altLang="en-US" sz="1400" dirty="0"/>
                        <a:t>이식성을 향상</a:t>
                      </a:r>
                      <a:endParaRPr lang="en-US" altLang="ko-KR" sz="1400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ko-KR" altLang="en-US" sz="1400" dirty="0"/>
                        <a:t>가독성을 향상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altLang="ko-KR" sz="1400" dirty="0"/>
                        <a:t>&amp;d1.year, &amp;d1.month, &amp;d1.day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altLang="ko-KR" sz="1400" dirty="0"/>
                        <a:t>d1.year, d1.month, d1.day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red = FF, green =  0, blue = CC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986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Item Information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     title   : </a:t>
                      </a:r>
                      <a:r>
                        <a:rPr lang="ko-KR" altLang="en-US" sz="1400" dirty="0"/>
                        <a:t>개념을 콕콕 잡아주는 </a:t>
                      </a:r>
                      <a:r>
                        <a:rPr lang="en-US" altLang="ko-KR" sz="1400" dirty="0"/>
                        <a:t>C </a:t>
                      </a:r>
                      <a:r>
                        <a:rPr lang="ko-KR" altLang="en-US" sz="1400" dirty="0"/>
                        <a:t>프로그래밍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     type  : 12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751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0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0BB163E-7EBF-4840-90EC-84524048A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2316742"/>
            <a:ext cx="7056782" cy="406458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9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15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020727" y="2275367"/>
            <a:ext cx="7091916" cy="4125433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8878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7AFC53B-F433-4446-B0A1-7D3CF4A3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373216"/>
            <a:ext cx="2859630" cy="7029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C8F3B8-D459-4879-BA20-D215EEEEE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450"/>
          <a:stretch/>
        </p:blipFill>
        <p:spPr>
          <a:xfrm>
            <a:off x="3189766" y="1537681"/>
            <a:ext cx="4477756" cy="519272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9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16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147238" y="1520456"/>
            <a:ext cx="4529470" cy="5220586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287012-7F29-49D9-BA42-2544F437A570}"/>
              </a:ext>
            </a:extLst>
          </p:cNvPr>
          <p:cNvSpPr/>
          <p:nvPr/>
        </p:nvSpPr>
        <p:spPr>
          <a:xfrm>
            <a:off x="74428" y="5326912"/>
            <a:ext cx="2870791" cy="74427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8638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FE63AB-EA9F-4C7D-A13F-93E246480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949" y="1484784"/>
            <a:ext cx="5000208" cy="520341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9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17</a:t>
            </a:r>
            <a:endParaRPr lang="ko-KR" altLang="en-US" sz="2800" dirty="0"/>
          </a:p>
          <a:p>
            <a:pPr marL="0" indent="0">
              <a:buNone/>
            </a:pPr>
            <a:r>
              <a:rPr lang="ko-KR" altLang="en-US" sz="2800" dirty="0"/>
              <a:t>     </a:t>
            </a:r>
            <a:r>
              <a:rPr lang="en-US" altLang="ko-KR" sz="2800" dirty="0"/>
              <a:t>(1/2)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274829" y="1456661"/>
            <a:ext cx="5029200" cy="525248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8866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1EB2BBD-2F93-4092-9431-4ED1C1953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9" y="2408070"/>
            <a:ext cx="7995682" cy="295784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9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17 (2/2)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552893" y="2392326"/>
            <a:ext cx="8048847" cy="2977116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750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2BEDA8-6105-4E02-B6AC-FDC311F2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73" y="1551498"/>
            <a:ext cx="5620368" cy="481007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9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18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2913322" y="1531089"/>
            <a:ext cx="5667152" cy="483781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827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FC7402-5146-43A3-8B60-88775979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889" y="1726638"/>
            <a:ext cx="5502010" cy="479383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9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19 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163889" y="1690578"/>
            <a:ext cx="5522910" cy="484833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02465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13150</TotalTime>
  <Words>207</Words>
  <Application>Microsoft Office PowerPoint</Application>
  <PresentationFormat>화면 슬라이드 쇼(4:3)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Cambria</vt:lpstr>
      <vt:lpstr>Wingdings</vt:lpstr>
      <vt:lpstr>Wingdings 2</vt:lpstr>
      <vt:lpstr>연꽃 당초 무늬</vt:lpstr>
      <vt:lpstr>Chapter 9 Solution</vt:lpstr>
      <vt:lpstr>Chapter 9 Solution</vt:lpstr>
      <vt:lpstr>Chapter 9 Solution</vt:lpstr>
      <vt:lpstr>Chapter 9 Solution</vt:lpstr>
      <vt:lpstr>Chapter 9 Solution</vt:lpstr>
      <vt:lpstr>Chapter 9 Solution</vt:lpstr>
      <vt:lpstr>Chapter 9 Solution</vt:lpstr>
      <vt:lpstr>Chapter 9 Solution</vt:lpstr>
      <vt:lpstr>Chapter 9 Solution</vt:lpstr>
      <vt:lpstr>Chapter 9 Solution</vt:lpstr>
      <vt:lpstr>Chapter 9 Solution</vt:lpstr>
      <vt:lpstr>Chapter 9 Solution</vt:lpstr>
      <vt:lpstr>Chapter 9 Solution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Kevin</dc:creator>
  <cp:lastModifiedBy>Cho Kyusik</cp:lastModifiedBy>
  <cp:revision>699</cp:revision>
  <cp:lastPrinted>2020-09-13T05:13:45Z</cp:lastPrinted>
  <dcterms:created xsi:type="dcterms:W3CDTF">2020-04-06T08:13:15Z</dcterms:created>
  <dcterms:modified xsi:type="dcterms:W3CDTF">2020-12-13T05:53:24Z</dcterms:modified>
</cp:coreProperties>
</file>