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3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0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1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9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4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0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2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4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82956-582F-4A1E-8B38-2AA929CB073B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70F7-5EE2-48B8-9BE4-66BD0157E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svg"/><Relationship Id="rId18" Type="http://schemas.openxmlformats.org/officeDocument/2006/relationships/image" Target="../media/image1628.svg"/><Relationship Id="rId21" Type="http://schemas.openxmlformats.org/officeDocument/2006/relationships/image" Target="../media/image5.png"/><Relationship Id="rId3" Type="http://schemas.openxmlformats.org/officeDocument/2006/relationships/image" Target="../media/image567.svg"/><Relationship Id="rId1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20" Type="http://schemas.openxmlformats.org/officeDocument/2006/relationships/image" Target="../media/image292.sv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413.svg"/><Relationship Id="rId19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7">
            <a:extLst>
              <a:ext uri="{FF2B5EF4-FFF2-40B4-BE49-F238E27FC236}">
                <a16:creationId xmlns=""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494" y="2784773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Crawling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8" name="Graphic 13">
            <a:extLst>
              <a:ext uri="{FF2B5EF4-FFF2-40B4-BE49-F238E27FC236}">
                <a16:creationId xmlns=""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080420" y="23053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1">
            <a:extLst>
              <a:ext uri="{FF2B5EF4-FFF2-40B4-BE49-F238E27FC236}">
                <a16:creationId xmlns="" xmlns:a16="http://schemas.microsoft.com/office/drawing/2014/main" id="{22299B0B-EC2A-B648-B982-60F93F4537B3}"/>
              </a:ext>
            </a:extLst>
          </p:cNvPr>
          <p:cNvSpPr/>
          <p:nvPr/>
        </p:nvSpPr>
        <p:spPr>
          <a:xfrm>
            <a:off x="2651283" y="1673155"/>
            <a:ext cx="3656549" cy="2178786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10" name="Graphic 43">
            <a:extLst>
              <a:ext uri="{FF2B5EF4-FFF2-40B4-BE49-F238E27FC236}">
                <a16:creationId xmlns="" xmlns:a16="http://schemas.microsoft.com/office/drawing/2014/main" id="{CFC17DEB-3F28-E24D-A301-C9C3CA4DC6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651283" y="1673155"/>
            <a:ext cx="381000" cy="381000"/>
          </a:xfrm>
          <a:prstGeom prst="rect">
            <a:avLst/>
          </a:prstGeom>
        </p:spPr>
      </p:pic>
      <p:cxnSp>
        <p:nvCxnSpPr>
          <p:cNvPr id="11" name="Straight Arrow Connector 4">
            <a:extLst>
              <a:ext uri="{FF2B5EF4-FFF2-40B4-BE49-F238E27FC236}">
                <a16:creationId xmlns="" xmlns:a16="http://schemas.microsoft.com/office/drawing/2014/main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1743394" y="2595723"/>
            <a:ext cx="717389" cy="346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7">
            <a:extLst>
              <a:ext uri="{FF2B5EF4-FFF2-40B4-BE49-F238E27FC236}">
                <a16:creationId xmlns=""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494" y="2938098"/>
            <a:ext cx="11791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RDS(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url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4">
            <a:extLst>
              <a:ext uri="{FF2B5EF4-FFF2-40B4-BE49-F238E27FC236}">
                <a16:creationId xmlns="" xmlns:a16="http://schemas.microsoft.com/office/drawing/2014/main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3965512" y="2541063"/>
            <a:ext cx="717389" cy="346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">
            <a:extLst>
              <a:ext uri="{FF2B5EF4-FFF2-40B4-BE49-F238E27FC236}">
                <a16:creationId xmlns="" xmlns:a16="http://schemas.microsoft.com/office/drawing/2014/main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6405364" y="2671802"/>
            <a:ext cx="717389" cy="346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7">
            <a:extLst>
              <a:ext uri="{FF2B5EF4-FFF2-40B4-BE49-F238E27FC236}">
                <a16:creationId xmlns=""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901" y="2827787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 Crop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18" name="Graphic 13">
            <a:extLst>
              <a:ext uri="{FF2B5EF4-FFF2-40B4-BE49-F238E27FC236}">
                <a16:creationId xmlns=""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143827" y="23483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173097">
            <a:extLst>
              <a:ext uri="{FF2B5EF4-FFF2-40B4-BE49-F238E27FC236}">
                <a16:creationId xmlns="" xmlns:a16="http://schemas.microsoft.com/office/drawing/2014/main" id="{B2EE544A-D1AD-FD77-99A7-3F37CEC83C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31999" y="1770029"/>
            <a:ext cx="457200" cy="457200"/>
          </a:xfrm>
          <a:prstGeom prst="rect">
            <a:avLst/>
          </a:prstGeom>
        </p:spPr>
      </p:pic>
      <p:sp>
        <p:nvSpPr>
          <p:cNvPr id="20" name="TextBox 17">
            <a:extLst>
              <a:ext uri="{FF2B5EF4-FFF2-40B4-BE49-F238E27FC236}">
                <a16:creationId xmlns=""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051" y="2322714"/>
            <a:ext cx="15850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S3 storage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42">
            <a:extLst>
              <a:ext uri="{FF2B5EF4-FFF2-40B4-BE49-F238E27FC236}">
                <a16:creationId xmlns="" xmlns:a16="http://schemas.microsoft.com/office/drawing/2014/main" id="{20AE0E74-2C97-B75E-09FC-E6E09191A150}"/>
              </a:ext>
            </a:extLst>
          </p:cNvPr>
          <p:cNvCxnSpPr/>
          <p:nvPr/>
        </p:nvCxnSpPr>
        <p:spPr>
          <a:xfrm flipH="1" flipV="1">
            <a:off x="3309020" y="3246438"/>
            <a:ext cx="1" cy="110955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2">
            <a:extLst>
              <a:ext uri="{FF2B5EF4-FFF2-40B4-BE49-F238E27FC236}">
                <a16:creationId xmlns="" xmlns:a16="http://schemas.microsoft.com/office/drawing/2014/main" id="{20AE0E74-2C97-B75E-09FC-E6E09191A150}"/>
              </a:ext>
            </a:extLst>
          </p:cNvPr>
          <p:cNvCxnSpPr/>
          <p:nvPr/>
        </p:nvCxnSpPr>
        <p:spPr>
          <a:xfrm flipH="1" flipV="1">
            <a:off x="5372428" y="3289452"/>
            <a:ext cx="1" cy="110955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5">
            <a:extLst>
              <a:ext uri="{FF2B5EF4-FFF2-40B4-BE49-F238E27FC236}">
                <a16:creationId xmlns=""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665" y="4852144"/>
            <a:ext cx="1634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Crawl  Error (Topic)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19">
            <a:extLst>
              <a:ext uri="{FF2B5EF4-FFF2-40B4-BE49-F238E27FC236}">
                <a16:creationId xmlns="" xmlns:a16="http://schemas.microsoft.com/office/drawing/2014/main" id="{867B8D83-7764-55DC-FA3A-C22E338612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1524" y="4387007"/>
            <a:ext cx="457200" cy="457200"/>
          </a:xfrm>
          <a:prstGeom prst="rect">
            <a:avLst/>
          </a:prstGeom>
        </p:spPr>
      </p:pic>
      <p:sp>
        <p:nvSpPr>
          <p:cNvPr id="27" name="TextBox 25">
            <a:extLst>
              <a:ext uri="{FF2B5EF4-FFF2-40B4-BE49-F238E27FC236}">
                <a16:creationId xmlns=""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710" y="4864148"/>
            <a:ext cx="1634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Crop Error (Topic)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19">
            <a:extLst>
              <a:ext uri="{FF2B5EF4-FFF2-40B4-BE49-F238E27FC236}">
                <a16:creationId xmlns="" xmlns:a16="http://schemas.microsoft.com/office/drawing/2014/main" id="{867B8D83-7764-55DC-FA3A-C22E338612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68569" y="4399011"/>
            <a:ext cx="457200" cy="457200"/>
          </a:xfrm>
          <a:prstGeom prst="rect">
            <a:avLst/>
          </a:prstGeom>
        </p:spPr>
      </p:pic>
      <p:pic>
        <p:nvPicPr>
          <p:cNvPr id="30" name="Graphic 6">
            <a:extLst>
              <a:ext uri="{FF2B5EF4-FFF2-40B4-BE49-F238E27FC236}">
                <a16:creationId xmlns=""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983054" y="21635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Mysql - 무료 심벌 마크개 아이콘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068" y="2784773"/>
            <a:ext cx="781062" cy="7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17">
            <a:extLst>
              <a:ext uri="{FF2B5EF4-FFF2-40B4-BE49-F238E27FC236}">
                <a16:creationId xmlns=""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451" y="3574942"/>
            <a:ext cx="15850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Metadata (MySQL)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3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30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db400tea</dc:creator>
  <cp:lastModifiedBy>db400tea</cp:lastModifiedBy>
  <cp:revision>6</cp:revision>
  <dcterms:created xsi:type="dcterms:W3CDTF">2023-07-13T00:54:09Z</dcterms:created>
  <dcterms:modified xsi:type="dcterms:W3CDTF">2023-07-18T06:59:51Z</dcterms:modified>
</cp:coreProperties>
</file>