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3881E7-1274-4DB2-94BE-B902641BE73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3F92F5-DE59-414E-8CC6-F354BA5D224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1828800"/>
          </a:xfrm>
        </p:spPr>
        <p:txBody>
          <a:bodyPr/>
          <a:lstStyle/>
          <a:p>
            <a:pPr algn="ctr"/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BLUE BEAUTY PARLOUR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7854696" cy="866336"/>
          </a:xfrm>
        </p:spPr>
        <p:txBody>
          <a:bodyPr/>
          <a:lstStyle/>
          <a:p>
            <a:pPr algn="ctr"/>
            <a:r>
              <a:rPr lang="en-US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</a:rPr>
              <a:t>Beauty is power</a:t>
            </a:r>
            <a:endParaRPr lang="en-US" b="1" i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BLUE BEAUTY PARLOUR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BEAUTY PARLOUR</dc:title>
  <dc:creator>HP</dc:creator>
  <cp:lastModifiedBy>HP</cp:lastModifiedBy>
  <cp:revision>9</cp:revision>
  <dcterms:created xsi:type="dcterms:W3CDTF">2016-11-13T10:09:05Z</dcterms:created>
  <dcterms:modified xsi:type="dcterms:W3CDTF">2016-11-13T11:34:00Z</dcterms:modified>
</cp:coreProperties>
</file>