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8501-EB5D-4676-BE9F-209ED493E612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3E8A-A840-43E6-A7F5-EC8F37CBDA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8501-EB5D-4676-BE9F-209ED493E612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3E8A-A840-43E6-A7F5-EC8F37CBD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8501-EB5D-4676-BE9F-209ED493E612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3E8A-A840-43E6-A7F5-EC8F37CBD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8501-EB5D-4676-BE9F-209ED493E612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3E8A-A840-43E6-A7F5-EC8F37CBD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8501-EB5D-4676-BE9F-209ED493E612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ED33E8A-A840-43E6-A7F5-EC8F37CBD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8501-EB5D-4676-BE9F-209ED493E612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3E8A-A840-43E6-A7F5-EC8F37CBD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8501-EB5D-4676-BE9F-209ED493E612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3E8A-A840-43E6-A7F5-EC8F37CBD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8501-EB5D-4676-BE9F-209ED493E612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3E8A-A840-43E6-A7F5-EC8F37CBD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8501-EB5D-4676-BE9F-209ED493E612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3E8A-A840-43E6-A7F5-EC8F37CBD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8501-EB5D-4676-BE9F-209ED493E612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3E8A-A840-43E6-A7F5-EC8F37CBD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8501-EB5D-4676-BE9F-209ED493E612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3E8A-A840-43E6-A7F5-EC8F37CBD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BA68501-EB5D-4676-BE9F-209ED493E612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ED33E8A-A840-43E6-A7F5-EC8F37CBD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1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4000" b="1" dirty="0" smtClean="0"/>
              <a:t>Our esteemed customers can be attended to from the comfort of their homes or visit our premises in various towns across Kenya </a:t>
            </a:r>
            <a:r>
              <a:rPr lang="en-US" sz="4000" b="1" dirty="0" err="1" smtClean="0"/>
              <a:t>i.e</a:t>
            </a:r>
            <a:r>
              <a:rPr lang="en-US" sz="4000" b="1" dirty="0" smtClean="0"/>
              <a:t> Nairobi, Mombasa, Nakuru, Eldoret, </a:t>
            </a:r>
            <a:r>
              <a:rPr lang="en-US" sz="4000" b="1" dirty="0" err="1" smtClean="0"/>
              <a:t>Kisumu</a:t>
            </a:r>
            <a:r>
              <a:rPr lang="en-US" sz="4000" b="1" dirty="0" smtClean="0"/>
              <a:t>, </a:t>
            </a:r>
            <a:r>
              <a:rPr lang="en-US" sz="4000" b="1" dirty="0" err="1" smtClean="0"/>
              <a:t>Kapsabet</a:t>
            </a:r>
            <a:r>
              <a:rPr lang="en-US" sz="4000" b="1" dirty="0" smtClean="0"/>
              <a:t>, </a:t>
            </a:r>
            <a:r>
              <a:rPr lang="en-US" sz="4000" b="1" dirty="0" err="1" smtClean="0"/>
              <a:t>Kitale</a:t>
            </a:r>
            <a:r>
              <a:rPr lang="en-US" sz="4000" b="1" dirty="0" smtClean="0"/>
              <a:t>, </a:t>
            </a:r>
            <a:r>
              <a:rPr lang="en-US" sz="4000" b="1" dirty="0" err="1" smtClean="0"/>
              <a:t>Nyeri</a:t>
            </a:r>
            <a:r>
              <a:rPr lang="en-US" sz="4000" b="1" dirty="0" smtClean="0"/>
              <a:t> and </a:t>
            </a:r>
            <a:r>
              <a:rPr lang="en-US" sz="4000" b="1" dirty="0" err="1" smtClean="0"/>
              <a:t>Voi</a:t>
            </a:r>
            <a:r>
              <a:rPr lang="en-US" sz="4000" b="1" dirty="0" smtClean="0"/>
              <a:t>. Feel free to contact us.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smtClean="0"/>
              <a:t>Blue </a:t>
            </a:r>
            <a:r>
              <a:rPr lang="en-US" b="1" dirty="0" smtClean="0"/>
              <a:t>Beauty Parlor is a well known beauty and hairdressing company in Kenya. It is among the top beauty parlors ranking third in the country. </a:t>
            </a:r>
            <a:endParaRPr lang="en-US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dec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ecor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aci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ed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103</TotalTime>
  <Words>75</Words>
  <Application>Microsoft Office PowerPoint</Application>
  <PresentationFormat>On-screen Show (4:3)</PresentationFormat>
  <Paragraphs>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Slide 1</vt:lpstr>
      <vt:lpstr>Slide 2</vt:lpstr>
      <vt:lpstr>RANKING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11</cp:revision>
  <dcterms:created xsi:type="dcterms:W3CDTF">2016-11-14T20:14:03Z</dcterms:created>
  <dcterms:modified xsi:type="dcterms:W3CDTF">2016-11-15T19:05:08Z</dcterms:modified>
</cp:coreProperties>
</file>