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1428" b="1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Context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Constraints within solution space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Criteria for success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Stakeholders to provide key insight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rPr>
              <a:t>6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Scope of solution space 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1">
                <a:solidFill>
                  <a:schemeClr val="dk1"/>
                </a:solidFill>
                <a:latin typeface="+mn-lt"/>
              </a:rPr>
              <a:t>Key</a:t>
            </a:r>
            <a:r>
              <a:rPr lang="en-AU" sz="1428" b="1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data sources 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The escalating frequency of car crashes in America has become a significant concern for public safety. </a:t>
            </a:r>
            <a:r>
              <a:rPr lang="en-AU" sz="11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Over 1 Million car crashes happen annually, And many are often fatal. </a:t>
            </a:r>
            <a:endParaRPr sz="1600" b="1" dirty="0">
              <a:latin typeface="+mn-l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Figuring out what state has the least amount of car crashes and using them as a guideline for ho</a:t>
            </a:r>
            <a:r>
              <a:rPr lang="en-AU" sz="1100" b="1" dirty="0">
                <a:latin typeface="+mn-lt"/>
              </a:rPr>
              <a:t>w other states should act.</a:t>
            </a:r>
            <a:endParaRPr sz="11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48392" y="5151576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The focus of the solution space is to look at the number of crashes, The severity</a:t>
            </a:r>
            <a:r>
              <a:rPr lang="en-US" sz="1071" b="1" dirty="0">
                <a:latin typeface="+mn-lt"/>
              </a:rPr>
              <a:t>, and other conditions that could have caused the crash.</a:t>
            </a:r>
            <a:r>
              <a:rPr lang="en-US" sz="1071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lang="en-US" sz="14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Limited financial resources may restrict the extent to which to implement measures. This constraint would require careful use of available funds to prioritize the most useful interventions.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Moosavi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Sobhan, Mohammad Hossein </a:t>
            </a:r>
            <a:r>
              <a:rPr lang="en-US" sz="800" b="1" i="0" u="none" strike="noStrike" cap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Samavatian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Srinivasan Parthasarathy, and Rajiv Ramnath. “A Countrywide Traffic Accident Dataset.”, 2019.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Moosavi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Sobhan, Mohammad Hossein </a:t>
            </a:r>
            <a:r>
              <a:rPr lang="en-US" sz="800" b="1" i="0" u="none" strike="noStrike" cap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Samavatian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Srinivasan Parthasarathy, Radu Teodorescu, and Rajiv Ramnath. "Accident Risk Prediction based on Heterogeneous Sparse Data: New Dataset and Insights." In proceedings of the 27th ACM SIGSPATIAL International Conference on Advances in Geographic Information Systems, ACM, 2019.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https://www.kaggle.com/datasets/sobhanmoosavi/us-accidents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H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D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E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I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P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H</a:t>
            </a:r>
            <a:endParaRPr sz="1400" b="1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+mn-lt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>
              <a:latin typeface="+mn-lt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Department of Transportation (DOT)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Law Enforcement Agencies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dirty="0">
                <a:effectLst/>
                <a:latin typeface="+mn-lt"/>
              </a:rPr>
              <a:t>Insurance Companies</a:t>
            </a:r>
            <a:endParaRPr sz="11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>
                <a:latin typeface="+mn-lt"/>
              </a:rPr>
              <a:t>How can America reduce the amount of car accidents that occur </a:t>
            </a:r>
            <a:r>
              <a:rPr lang="en-US" b="1" dirty="0">
                <a:latin typeface="+mn-lt"/>
              </a:rPr>
              <a:t>annually by 10%? </a:t>
            </a:r>
            <a:endParaRPr sz="1400" b="1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562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Olivia Johnson</cp:lastModifiedBy>
  <cp:revision>3</cp:revision>
  <dcterms:modified xsi:type="dcterms:W3CDTF">2023-10-15T15:41:30Z</dcterms:modified>
</cp:coreProperties>
</file>