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8062-9637-44AD-8E16-D759F3648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7E82B-C25C-4F0C-802B-E15FA3B9C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BC58E-FCE4-476C-B03B-627F9A1B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FA50-09C2-41CC-BB84-DF204D0B8927}" type="datetimeFigureOut">
              <a:rPr lang="en-ZA" smtClean="0"/>
              <a:t>05 May 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601A1-572F-412B-BEE4-FF23C38A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6935A-EA1B-45EA-ACE3-6146C1AC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72F-4637-4373-AB03-9674765CBE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928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97F9-0F54-4FCB-94AA-11B98B8D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D9C92-6C84-4B08-B3E6-401CB7157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9FD91-BDFF-4401-92C2-308DA1F4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FA50-09C2-41CC-BB84-DF204D0B8927}" type="datetimeFigureOut">
              <a:rPr lang="en-ZA" smtClean="0"/>
              <a:t>05 May 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440F2-EC57-4C33-A752-E1086DF0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8F2E6-D10B-42D7-86E5-F0394B68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72F-4637-4373-AB03-9674765CBE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461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E8859-F2D8-447E-80F8-88CB9DB1F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51BEB-75EB-49AB-B750-281A5D54E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41EDA-60D1-46E9-AB16-59C488AE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FA50-09C2-41CC-BB84-DF204D0B8927}" type="datetimeFigureOut">
              <a:rPr lang="en-ZA" smtClean="0"/>
              <a:t>05 May 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356AD-7D13-4BEC-9EDB-1C8F0859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206D1-3BA5-486A-BDEC-6018D577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72F-4637-4373-AB03-9674765CBE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902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40E7-181C-4AE2-A533-0A5B5675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53C8-1921-4246-9810-6211C7B0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1559D-D6D5-444D-9510-DC8A1AD0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FA50-09C2-41CC-BB84-DF204D0B8927}" type="datetimeFigureOut">
              <a:rPr lang="en-ZA" smtClean="0"/>
              <a:t>05 May 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53BCF-DA01-4A00-94CF-D723472B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7096-2150-4BD3-9397-548B111E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72F-4637-4373-AB03-9674765CBE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378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2E39-3CCA-4573-9B4D-A44685DC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3B0E-3AFD-4526-8BE3-252CC70E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5BD6-68D6-4E5C-82BC-1A49366B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FA50-09C2-41CC-BB84-DF204D0B8927}" type="datetimeFigureOut">
              <a:rPr lang="en-ZA" smtClean="0"/>
              <a:t>05 May 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6D833-098B-4139-A2A7-DB622DFA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4CD03-8743-4997-B351-31439E7C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72F-4637-4373-AB03-9674765CBE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202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CAD4-F720-4540-8D0A-C47A5D55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CDA0C-B5E9-4DD8-B251-FCC9BF672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B7B89-A770-4446-B17E-10E140451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45509-9CFB-4792-9868-71D2E74A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FA50-09C2-41CC-BB84-DF204D0B8927}" type="datetimeFigureOut">
              <a:rPr lang="en-ZA" smtClean="0"/>
              <a:t>05 May 2018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AAEB3-66BF-4C42-8A51-94E49161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F2C2A-5E42-4B6C-B3A1-EF175B97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72F-4637-4373-AB03-9674765CBE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318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89CB-EE02-4591-80FE-5311B5E9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70E48-0C1E-4226-BC1F-D02CF9DF1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9B4B-B884-4E5D-B106-00C5FA17F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4EE7F-2A4F-4D92-AC72-283CC4BE5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4C325-C9D0-4DB7-8F9A-3492BE875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918A6-5D0E-4036-9F1C-3CC2EBFC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FA50-09C2-41CC-BB84-DF204D0B8927}" type="datetimeFigureOut">
              <a:rPr lang="en-ZA" smtClean="0"/>
              <a:t>05 May 2018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07E5F-BB04-4AB2-B1A0-0128FCF3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F97A3-521D-4362-94AC-85248BE0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72F-4637-4373-AB03-9674765CBE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113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5C5A-511D-4841-81F5-C958AB74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2B8C8-8A5D-43C2-82B8-1CD06474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FA50-09C2-41CC-BB84-DF204D0B8927}" type="datetimeFigureOut">
              <a:rPr lang="en-ZA" smtClean="0"/>
              <a:t>05 May 2018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3B419-B982-4968-906A-AF66EC15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F6ED7-7D05-43B5-B777-E7DF28B4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72F-4637-4373-AB03-9674765CBE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615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73B9A-6A30-426D-983F-3EF2AF67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FA50-09C2-41CC-BB84-DF204D0B8927}" type="datetimeFigureOut">
              <a:rPr lang="en-ZA" smtClean="0"/>
              <a:t>05 May 2018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A68CC-66FD-4E5D-874E-7F743112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8878A-AF74-4EF7-AAF0-F1237973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72F-4637-4373-AB03-9674765CBE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8818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75E0D-BBA7-487B-9611-9C317793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A1C16-F962-4757-81A4-F503D4656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85CFD-443E-4604-A07B-02EFB5FEB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35C83-C6A8-4D31-B2B9-BA63F28B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FA50-09C2-41CC-BB84-DF204D0B8927}" type="datetimeFigureOut">
              <a:rPr lang="en-ZA" smtClean="0"/>
              <a:t>05 May 2018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55667-90A2-482E-9F70-7B527CBD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FC460-79A9-4D58-BF4D-FBF50AC9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72F-4637-4373-AB03-9674765CBE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6035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69D0-587A-43CD-9C20-25804DE1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A13E1-4817-45A6-98C8-61B30751C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0BDC8-5E4D-4EC2-ACC6-B0C22F648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C7CF4-DE09-4619-8060-7257003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FA50-09C2-41CC-BB84-DF204D0B8927}" type="datetimeFigureOut">
              <a:rPr lang="en-ZA" smtClean="0"/>
              <a:t>05 May 2018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8D8EA-EDEC-4F85-9E72-09569EFC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B9337-5338-4998-96DD-A18478AC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8F72F-4637-4373-AB03-9674765CBE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8757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BC417-C869-44C9-A7EC-337F7CD8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8CA31-AF9A-4F1B-94C5-04FBAC0FD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4851-FE9D-4896-92C6-169C252DB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1FA50-09C2-41CC-BB84-DF204D0B8927}" type="datetimeFigureOut">
              <a:rPr lang="en-ZA" smtClean="0"/>
              <a:t>05 May 2018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F2032-021C-469D-8F3D-F6F0CCF55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427A6-E05E-4051-BBB0-92142A298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8F72F-4637-4373-AB03-9674765CBE3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795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3C71E5-F82D-4828-A88F-C719E393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006" y="3108158"/>
            <a:ext cx="923330" cy="9233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E0CD936-278E-471E-A234-E8AD41D667C4}"/>
              </a:ext>
            </a:extLst>
          </p:cNvPr>
          <p:cNvSpPr/>
          <p:nvPr/>
        </p:nvSpPr>
        <p:spPr>
          <a:xfrm>
            <a:off x="4746336" y="2967335"/>
            <a:ext cx="26993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DateApp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24CB64-8F7E-4234-AE97-73CD9C9B0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665" y="3108158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9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Van der Bijl</dc:creator>
  <cp:lastModifiedBy>Matthew Van der Bijl</cp:lastModifiedBy>
  <cp:revision>1</cp:revision>
  <dcterms:created xsi:type="dcterms:W3CDTF">2018-05-05T09:26:22Z</dcterms:created>
  <dcterms:modified xsi:type="dcterms:W3CDTF">2018-05-05T09:27:41Z</dcterms:modified>
</cp:coreProperties>
</file>