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3"/>
    <p:sldId id="279" r:id="rId4"/>
    <p:sldId id="280" r:id="rId5"/>
    <p:sldId id="281" r:id="rId6"/>
    <p:sldId id="282" r:id="rId7"/>
    <p:sldId id="283" r:id="rId8"/>
    <p:sldId id="284" r:id="rId9"/>
    <p:sldId id="256" r:id="rId10"/>
    <p:sldId id="257" r:id="rId11"/>
    <p:sldId id="260" r:id="rId12"/>
    <p:sldId id="259" r:id="rId13"/>
    <p:sldId id="261" r:id="rId14"/>
    <p:sldId id="262" r:id="rId15"/>
    <p:sldId id="263" r:id="rId16"/>
    <p:sldId id="264" r:id="rId17"/>
    <p:sldId id="265" r:id="rId18"/>
    <p:sldId id="266" r:id="rId19"/>
    <p:sldId id="275" r:id="rId20"/>
    <p:sldId id="267" r:id="rId21"/>
    <p:sldId id="268" r:id="rId22"/>
    <p:sldId id="269" r:id="rId23"/>
    <p:sldId id="271" r:id="rId24"/>
    <p:sldId id="272" r:id="rId25"/>
    <p:sldId id="276" r:id="rId26"/>
    <p:sldId id="274" r:id="rId27"/>
    <p:sldId id="27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5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86EA4-E583-418E-82BF-B0C8AE4230D5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D019B448-7539-4EE1-9D91-7AF284F48E05}">
      <dgm:prSet phldrT="[文本]" custT="1"/>
      <dgm:spPr/>
      <dgm:t>
        <a:bodyPr/>
        <a:lstStyle/>
        <a:p>
          <a:r>
            <a:rPr lang="zh-CN" altLang="zh-CN" sz="2400" dirty="0" smtClean="0">
              <a:solidFill>
                <a:schemeClr val="tx1"/>
              </a:solidFill>
            </a:rPr>
            <a:t>免费</a:t>
          </a:r>
          <a:endParaRPr lang="en-US" altLang="zh-CN" sz="2400" dirty="0" smtClean="0">
            <a:solidFill>
              <a:schemeClr val="tx1"/>
            </a:solidFill>
          </a:endParaRPr>
        </a:p>
      </dgm:t>
    </dgm:pt>
    <dgm:pt modelId="{06785E46-BF27-45C7-9304-26A9768279A2}" cxnId="{8B8446DD-CCC6-4633-BA84-F4CF2AF18B4B}" type="parTrans">
      <dgm:prSet/>
      <dgm:spPr/>
      <dgm:t>
        <a:bodyPr/>
        <a:lstStyle/>
        <a:p>
          <a:endParaRPr lang="zh-CN" altLang="en-US"/>
        </a:p>
      </dgm:t>
    </dgm:pt>
    <dgm:pt modelId="{B7C1E8D8-B921-44C3-91F4-E938C084D744}" cxnId="{8B8446DD-CCC6-4633-BA84-F4CF2AF18B4B}" type="sibTrans">
      <dgm:prSet/>
      <dgm:spPr/>
      <dgm:t>
        <a:bodyPr/>
        <a:lstStyle/>
        <a:p>
          <a:endParaRPr lang="zh-CN" altLang="en-US"/>
        </a:p>
      </dgm:t>
    </dgm:pt>
    <dgm:pt modelId="{F9C9079A-2405-49B2-BAC5-6ABD97CFF48B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</a:rPr>
            <a:t>不依赖于操作系统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2615EF6D-2510-4C41-8566-D27F56C2C851}" cxnId="{B4513418-9473-487C-B9EC-DED37EFAF523}" type="parTrans">
      <dgm:prSet/>
      <dgm:spPr/>
      <dgm:t>
        <a:bodyPr/>
        <a:lstStyle/>
        <a:p>
          <a:endParaRPr lang="zh-CN" altLang="en-US"/>
        </a:p>
      </dgm:t>
    </dgm:pt>
    <dgm:pt modelId="{D78A64EC-CD63-476B-BCF3-ACAE601BF266}" cxnId="{B4513418-9473-487C-B9EC-DED37EFAF523}" type="sibTrans">
      <dgm:prSet/>
      <dgm:spPr/>
      <dgm:t>
        <a:bodyPr/>
        <a:lstStyle/>
        <a:p>
          <a:endParaRPr lang="zh-CN" altLang="en-US"/>
        </a:p>
      </dgm:t>
    </dgm:pt>
    <dgm:pt modelId="{4C31BCF1-8344-42CB-ACA6-DCCF77656757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</a:rPr>
            <a:t>帮助功能完善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D7C38C02-C91C-4A94-A309-F323BA22848F}" cxnId="{90F4A65C-73AE-44FB-8615-336E24EF3C42}" type="parTrans">
      <dgm:prSet/>
      <dgm:spPr/>
      <dgm:t>
        <a:bodyPr/>
        <a:lstStyle/>
        <a:p>
          <a:endParaRPr lang="zh-CN" altLang="en-US"/>
        </a:p>
      </dgm:t>
    </dgm:pt>
    <dgm:pt modelId="{7205B00F-D683-45EF-A074-52EA7C2D78A9}" cxnId="{90F4A65C-73AE-44FB-8615-336E24EF3C42}" type="sibTrans">
      <dgm:prSet/>
      <dgm:spPr/>
      <dgm:t>
        <a:bodyPr/>
        <a:lstStyle/>
        <a:p>
          <a:endParaRPr lang="zh-CN" altLang="en-US"/>
        </a:p>
      </dgm:t>
    </dgm:pt>
    <dgm:pt modelId="{665E47B1-E40C-4C22-B54F-EC8A0A1F2578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</a:rPr>
            <a:t>作图功能强大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9D9F6F3E-A618-4135-A539-74F35A0B6DFF}" cxnId="{66849424-024A-4F73-A2B3-598857B831BE}" type="parTrans">
      <dgm:prSet/>
      <dgm:spPr/>
      <dgm:t>
        <a:bodyPr/>
        <a:lstStyle/>
        <a:p>
          <a:endParaRPr lang="zh-CN" altLang="en-US"/>
        </a:p>
      </dgm:t>
    </dgm:pt>
    <dgm:pt modelId="{EFC7967C-A13E-4DF6-8323-4BC221FD047E}" cxnId="{66849424-024A-4F73-A2B3-598857B831BE}" type="sibTrans">
      <dgm:prSet/>
      <dgm:spPr/>
      <dgm:t>
        <a:bodyPr/>
        <a:lstStyle/>
        <a:p>
          <a:endParaRPr lang="zh-CN" altLang="en-US"/>
        </a:p>
      </dgm:t>
    </dgm:pt>
    <dgm:pt modelId="{044032A4-A5D3-4E4B-B4F7-99449ED6879D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rgbClr val="BB05B2"/>
              </a:solidFill>
            </a:rPr>
            <a:t>统计分析能力尤为突出</a:t>
          </a:r>
          <a:endParaRPr lang="zh-CN" altLang="en-US" sz="2400" dirty="0">
            <a:solidFill>
              <a:srgbClr val="BB05B2"/>
            </a:solidFill>
          </a:endParaRPr>
        </a:p>
      </dgm:t>
    </dgm:pt>
    <dgm:pt modelId="{1B586725-72AA-403D-98B0-7DB692B74E7E}" cxnId="{4951FAEC-205F-430C-9D51-C95AD12B3FC9}" type="parTrans">
      <dgm:prSet/>
      <dgm:spPr/>
      <dgm:t>
        <a:bodyPr/>
        <a:lstStyle/>
        <a:p>
          <a:endParaRPr lang="zh-CN" altLang="en-US"/>
        </a:p>
      </dgm:t>
    </dgm:pt>
    <dgm:pt modelId="{4F290EF3-A8FE-44E5-8EEF-B3AB552DE36A}" cxnId="{4951FAEC-205F-430C-9D51-C95AD12B3FC9}" type="sibTrans">
      <dgm:prSet/>
      <dgm:spPr/>
      <dgm:t>
        <a:bodyPr/>
        <a:lstStyle/>
        <a:p>
          <a:endParaRPr lang="zh-CN" altLang="en-US"/>
        </a:p>
      </dgm:t>
    </dgm:pt>
    <dgm:pt modelId="{EC2EB247-F359-4424-BDD2-81A7ED177C43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rgbClr val="BB05B2"/>
              </a:solidFill>
            </a:rPr>
            <a:t>可移植性强强大的拓展与开发能力</a:t>
          </a:r>
          <a:endParaRPr lang="zh-CN" altLang="en-US" sz="2400" dirty="0">
            <a:solidFill>
              <a:srgbClr val="BB05B2"/>
            </a:solidFill>
          </a:endParaRPr>
        </a:p>
      </dgm:t>
    </dgm:pt>
    <dgm:pt modelId="{9F818952-BA0E-47AF-87CD-76547FB57705}" cxnId="{83F00096-0F83-46F4-BFC0-FA95DD2E32FF}" type="parTrans">
      <dgm:prSet/>
      <dgm:spPr/>
      <dgm:t>
        <a:bodyPr/>
        <a:lstStyle/>
        <a:p>
          <a:endParaRPr lang="zh-CN" altLang="en-US"/>
        </a:p>
      </dgm:t>
    </dgm:pt>
    <dgm:pt modelId="{16D0D273-06A9-48E4-B53A-986209EABD0C}" cxnId="{83F00096-0F83-46F4-BFC0-FA95DD2E32FF}" type="sibTrans">
      <dgm:prSet/>
      <dgm:spPr/>
      <dgm:t>
        <a:bodyPr/>
        <a:lstStyle/>
        <a:p>
          <a:endParaRPr lang="zh-CN" altLang="en-US"/>
        </a:p>
      </dgm:t>
    </dgm:pt>
    <dgm:pt modelId="{336CF286-6EAF-464C-98BC-89FBFEDAF281}">
      <dgm:prSet phldrT="[文本]" custT="1"/>
      <dgm:spPr/>
      <dgm:t>
        <a:bodyPr/>
        <a:lstStyle/>
        <a:p>
          <a:r>
            <a:rPr lang="zh-CN" altLang="en-US" sz="2400" b="1" smtClean="0">
              <a:solidFill>
                <a:srgbClr val="BB05B2"/>
              </a:solidFill>
            </a:rPr>
            <a:t>灵活而不死板</a:t>
          </a:r>
          <a:endParaRPr lang="zh-CN" altLang="en-US" sz="2400" dirty="0">
            <a:solidFill>
              <a:srgbClr val="BB05B2"/>
            </a:solidFill>
          </a:endParaRPr>
        </a:p>
      </dgm:t>
    </dgm:pt>
    <dgm:pt modelId="{CDE6D909-2E36-435C-9267-37F0C49290FC}" cxnId="{54F1D239-9D9B-40AF-957F-FACE73368336}" type="parTrans">
      <dgm:prSet/>
      <dgm:spPr/>
      <dgm:t>
        <a:bodyPr/>
        <a:lstStyle/>
        <a:p>
          <a:endParaRPr lang="zh-CN" altLang="en-US"/>
        </a:p>
      </dgm:t>
    </dgm:pt>
    <dgm:pt modelId="{58E7D798-91BE-4FA1-BC25-E272EAF08D66}" cxnId="{54F1D239-9D9B-40AF-957F-FACE73368336}" type="sibTrans">
      <dgm:prSet/>
      <dgm:spPr/>
      <dgm:t>
        <a:bodyPr/>
        <a:lstStyle/>
        <a:p>
          <a:endParaRPr lang="zh-CN" altLang="en-US"/>
        </a:p>
      </dgm:t>
    </dgm:pt>
    <dgm:pt modelId="{1E57DA32-0F23-44E5-A811-B12325A3585A}">
      <dgm:prSet phldrT="[文本]" custT="1"/>
      <dgm:spPr/>
      <dgm:t>
        <a:bodyPr/>
        <a:lstStyle/>
        <a:p>
          <a:r>
            <a:rPr lang="zh-CN" altLang="zh-CN" sz="2400" dirty="0" smtClean="0">
              <a:solidFill>
                <a:schemeClr val="tx1"/>
              </a:solidFill>
            </a:rPr>
            <a:t>浮点运算功能强大</a:t>
          </a:r>
          <a:endParaRPr lang="en-US" altLang="zh-CN" sz="2400" dirty="0" smtClean="0">
            <a:solidFill>
              <a:schemeClr val="tx1"/>
            </a:solidFill>
          </a:endParaRPr>
        </a:p>
      </dgm:t>
    </dgm:pt>
    <dgm:pt modelId="{43887008-0EB8-4815-9E00-B5EAFA190C0E}" cxnId="{9BC0331D-B948-4830-A201-95390C79C360}" type="parTrans">
      <dgm:prSet/>
      <dgm:spPr/>
      <dgm:t>
        <a:bodyPr/>
        <a:lstStyle/>
        <a:p>
          <a:endParaRPr lang="zh-CN" altLang="en-US"/>
        </a:p>
      </dgm:t>
    </dgm:pt>
    <dgm:pt modelId="{1FAD9491-7A6A-4EBE-BA14-0BDAF9FAFD59}" cxnId="{9BC0331D-B948-4830-A201-95390C79C360}" type="sibTrans">
      <dgm:prSet/>
      <dgm:spPr/>
      <dgm:t>
        <a:bodyPr/>
        <a:lstStyle/>
        <a:p>
          <a:endParaRPr lang="zh-CN" altLang="en-US"/>
        </a:p>
      </dgm:t>
    </dgm:pt>
    <dgm:pt modelId="{BCC2376F-6927-4B1C-8604-7DDD106363C6}" type="pres">
      <dgm:prSet presAssocID="{EFD86EA4-E583-418E-82BF-B0C8AE4230D5}" presName="Name0" presStyleCnt="0">
        <dgm:presLayoutVars>
          <dgm:dir/>
          <dgm:animLvl val="lvl"/>
          <dgm:resizeHandles val="exact"/>
        </dgm:presLayoutVars>
      </dgm:prSet>
      <dgm:spPr/>
    </dgm:pt>
    <dgm:pt modelId="{099D423E-3AE6-4A99-BFD3-5659874EBAA7}" type="pres">
      <dgm:prSet presAssocID="{D019B448-7539-4EE1-9D91-7AF284F48E05}" presName="Name8" presStyleCnt="0"/>
      <dgm:spPr/>
    </dgm:pt>
    <dgm:pt modelId="{F8BDB2CD-81F7-42D3-96C5-CDF6E3634021}" type="pres">
      <dgm:prSet presAssocID="{D019B448-7539-4EE1-9D91-7AF284F48E05}" presName="level" presStyleLbl="node1" presStyleIdx="0" presStyleCnt="8" custScaleX="12168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3422AF-4080-4FD7-A86A-9CE1FBB16049}" type="pres">
      <dgm:prSet presAssocID="{D019B448-7539-4EE1-9D91-7AF284F48E0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4E5370-DD85-43A6-9755-25918CEF7C49}" type="pres">
      <dgm:prSet presAssocID="{1E57DA32-0F23-44E5-A811-B12325A3585A}" presName="Name8" presStyleCnt="0"/>
      <dgm:spPr/>
    </dgm:pt>
    <dgm:pt modelId="{2F13D206-1FB2-4425-A5DC-5C9D71FC5807}" type="pres">
      <dgm:prSet presAssocID="{1E57DA32-0F23-44E5-A811-B12325A3585A}" presName="level" presStyleLbl="node1" presStyleIdx="1" presStyleCnt="8" custScaleX="16031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A29184-32F9-4DFE-8ABB-08734782AD88}" type="pres">
      <dgm:prSet presAssocID="{1E57DA32-0F23-44E5-A811-B12325A3585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5AA079-B385-4E92-AC6B-97FA89DBFBCD}" type="pres">
      <dgm:prSet presAssocID="{F9C9079A-2405-49B2-BAC5-6ABD97CFF48B}" presName="Name8" presStyleCnt="0"/>
      <dgm:spPr/>
    </dgm:pt>
    <dgm:pt modelId="{56C9433C-E227-4C5C-ACC9-C8BCAF2A6640}" type="pres">
      <dgm:prSet presAssocID="{F9C9079A-2405-49B2-BAC5-6ABD97CFF48B}" presName="level" presStyleLbl="node1" presStyleIdx="2" presStyleCnt="8" custScaleX="1222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4E0F5-3DB3-4A41-8AE9-DBD8D95C2443}" type="pres">
      <dgm:prSet presAssocID="{F9C9079A-2405-49B2-BAC5-6ABD97CFF48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FDF4BB-A691-4538-99CA-4197E7394699}" type="pres">
      <dgm:prSet presAssocID="{4C31BCF1-8344-42CB-ACA6-DCCF77656757}" presName="Name8" presStyleCnt="0"/>
      <dgm:spPr/>
    </dgm:pt>
    <dgm:pt modelId="{1D9C0C53-3103-48A0-9E0E-750A69AAD0FB}" type="pres">
      <dgm:prSet presAssocID="{4C31BCF1-8344-42CB-ACA6-DCCF77656757}" presName="level" presStyleLbl="node1" presStyleIdx="3" presStyleCnt="8" custScaleX="1289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47C2DF-323E-4E9C-8EE9-205D92946DEC}" type="pres">
      <dgm:prSet presAssocID="{4C31BCF1-8344-42CB-ACA6-DCCF7765675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50B1E6-7B14-4AC0-9405-1F3852AF494F}" type="pres">
      <dgm:prSet presAssocID="{665E47B1-E40C-4C22-B54F-EC8A0A1F2578}" presName="Name8" presStyleCnt="0"/>
      <dgm:spPr/>
    </dgm:pt>
    <dgm:pt modelId="{B6B4CA25-4CC2-41A5-98CF-EEFB6FA98720}" type="pres">
      <dgm:prSet presAssocID="{665E47B1-E40C-4C22-B54F-EC8A0A1F2578}" presName="level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B6D589-8338-4131-B540-46E77DF44F38}" type="pres">
      <dgm:prSet presAssocID="{665E47B1-E40C-4C22-B54F-EC8A0A1F257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0E81C7-3AC1-4C14-9E61-C8DF4C618877}" type="pres">
      <dgm:prSet presAssocID="{044032A4-A5D3-4E4B-B4F7-99449ED6879D}" presName="Name8" presStyleCnt="0"/>
      <dgm:spPr/>
    </dgm:pt>
    <dgm:pt modelId="{28EC029E-6DD5-4D08-BDE6-D60A890C52D1}" type="pres">
      <dgm:prSet presAssocID="{044032A4-A5D3-4E4B-B4F7-99449ED6879D}" presName="level" presStyleLbl="node1" presStyleIdx="5" presStyleCnt="8" custScaleX="11076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2936D0-6C94-42BA-98A1-CB48A614972C}" type="pres">
      <dgm:prSet presAssocID="{044032A4-A5D3-4E4B-B4F7-99449ED6879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AFB6E5-6D01-42D9-B111-70576640E481}" type="pres">
      <dgm:prSet presAssocID="{336CF286-6EAF-464C-98BC-89FBFEDAF281}" presName="Name8" presStyleCnt="0"/>
      <dgm:spPr/>
    </dgm:pt>
    <dgm:pt modelId="{2BD17632-E281-442E-961C-0FAB9D52BB16}" type="pres">
      <dgm:prSet presAssocID="{336CF286-6EAF-464C-98BC-89FBFEDAF281}" presName="level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F633CA-E6C9-495E-87A9-8573E6960A8A}" type="pres">
      <dgm:prSet presAssocID="{336CF286-6EAF-464C-98BC-89FBFEDAF28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037FD6-3302-471C-83A3-7E1E2A28ED00}" type="pres">
      <dgm:prSet presAssocID="{EC2EB247-F359-4424-BDD2-81A7ED177C43}" presName="Name8" presStyleCnt="0"/>
      <dgm:spPr/>
    </dgm:pt>
    <dgm:pt modelId="{D6217447-1265-46D8-AF09-E125019F8B3B}" type="pres">
      <dgm:prSet presAssocID="{EC2EB247-F359-4424-BDD2-81A7ED177C43}" presName="level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B43DBC-5989-426B-AEDB-A28F55887EC3}" type="pres">
      <dgm:prSet presAssocID="{EC2EB247-F359-4424-BDD2-81A7ED177C4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CB8D797-C655-49F9-AD13-04708A41E4BB}" type="presOf" srcId="{D019B448-7539-4EE1-9D91-7AF284F48E05}" destId="{F8BDB2CD-81F7-42D3-96C5-CDF6E3634021}" srcOrd="0" destOrd="0" presId="urn:microsoft.com/office/officeart/2005/8/layout/pyramid1"/>
    <dgm:cxn modelId="{0EEBFDA1-91E8-41B5-B0A8-80817FB62256}" type="presOf" srcId="{EFD86EA4-E583-418E-82BF-B0C8AE4230D5}" destId="{BCC2376F-6927-4B1C-8604-7DDD106363C6}" srcOrd="0" destOrd="0" presId="urn:microsoft.com/office/officeart/2005/8/layout/pyramid1"/>
    <dgm:cxn modelId="{5993A52A-BA56-4D11-AD11-9CC2B3F8A343}" type="presOf" srcId="{F9C9079A-2405-49B2-BAC5-6ABD97CFF48B}" destId="{0C44E0F5-3DB3-4A41-8AE9-DBD8D95C2443}" srcOrd="1" destOrd="0" presId="urn:microsoft.com/office/officeart/2005/8/layout/pyramid1"/>
    <dgm:cxn modelId="{736F9397-B386-49D6-9D76-1575943B565A}" type="presOf" srcId="{4C31BCF1-8344-42CB-ACA6-DCCF77656757}" destId="{1D9C0C53-3103-48A0-9E0E-750A69AAD0FB}" srcOrd="0" destOrd="0" presId="urn:microsoft.com/office/officeart/2005/8/layout/pyramid1"/>
    <dgm:cxn modelId="{04EE4DF3-4C19-4E0B-B1AC-9E0AE6278336}" type="presOf" srcId="{044032A4-A5D3-4E4B-B4F7-99449ED6879D}" destId="{AB2936D0-6C94-42BA-98A1-CB48A614972C}" srcOrd="1" destOrd="0" presId="urn:microsoft.com/office/officeart/2005/8/layout/pyramid1"/>
    <dgm:cxn modelId="{CA896974-1267-4C51-88EB-B51DC7F2C54A}" type="presOf" srcId="{EC2EB247-F359-4424-BDD2-81A7ED177C43}" destId="{D6217447-1265-46D8-AF09-E125019F8B3B}" srcOrd="0" destOrd="0" presId="urn:microsoft.com/office/officeart/2005/8/layout/pyramid1"/>
    <dgm:cxn modelId="{4951FAEC-205F-430C-9D51-C95AD12B3FC9}" srcId="{EFD86EA4-E583-418E-82BF-B0C8AE4230D5}" destId="{044032A4-A5D3-4E4B-B4F7-99449ED6879D}" srcOrd="5" destOrd="0" parTransId="{1B586725-72AA-403D-98B0-7DB692B74E7E}" sibTransId="{4F290EF3-A8FE-44E5-8EEF-B3AB552DE36A}"/>
    <dgm:cxn modelId="{66849424-024A-4F73-A2B3-598857B831BE}" srcId="{EFD86EA4-E583-418E-82BF-B0C8AE4230D5}" destId="{665E47B1-E40C-4C22-B54F-EC8A0A1F2578}" srcOrd="4" destOrd="0" parTransId="{9D9F6F3E-A618-4135-A539-74F35A0B6DFF}" sibTransId="{EFC7967C-A13E-4DF6-8323-4BC221FD047E}"/>
    <dgm:cxn modelId="{1702EE15-2F8C-4BE4-A795-2E952E096ED5}" type="presOf" srcId="{D019B448-7539-4EE1-9D91-7AF284F48E05}" destId="{8C3422AF-4080-4FD7-A86A-9CE1FBB16049}" srcOrd="1" destOrd="0" presId="urn:microsoft.com/office/officeart/2005/8/layout/pyramid1"/>
    <dgm:cxn modelId="{E2F28DDF-0436-4E2C-B1C0-278072F6B345}" type="presOf" srcId="{EC2EB247-F359-4424-BDD2-81A7ED177C43}" destId="{DFB43DBC-5989-426B-AEDB-A28F55887EC3}" srcOrd="1" destOrd="0" presId="urn:microsoft.com/office/officeart/2005/8/layout/pyramid1"/>
    <dgm:cxn modelId="{83F00096-0F83-46F4-BFC0-FA95DD2E32FF}" srcId="{EFD86EA4-E583-418E-82BF-B0C8AE4230D5}" destId="{EC2EB247-F359-4424-BDD2-81A7ED177C43}" srcOrd="7" destOrd="0" parTransId="{9F818952-BA0E-47AF-87CD-76547FB57705}" sibTransId="{16D0D273-06A9-48E4-B53A-986209EABD0C}"/>
    <dgm:cxn modelId="{6DD5F227-8340-472E-9C86-42AC15018D45}" type="presOf" srcId="{336CF286-6EAF-464C-98BC-89FBFEDAF281}" destId="{56F633CA-E6C9-495E-87A9-8573E6960A8A}" srcOrd="1" destOrd="0" presId="urn:microsoft.com/office/officeart/2005/8/layout/pyramid1"/>
    <dgm:cxn modelId="{9BC0331D-B948-4830-A201-95390C79C360}" srcId="{EFD86EA4-E583-418E-82BF-B0C8AE4230D5}" destId="{1E57DA32-0F23-44E5-A811-B12325A3585A}" srcOrd="1" destOrd="0" parTransId="{43887008-0EB8-4815-9E00-B5EAFA190C0E}" sibTransId="{1FAD9491-7A6A-4EBE-BA14-0BDAF9FAFD59}"/>
    <dgm:cxn modelId="{A716A75F-B322-44D2-AEE0-0F08A7381F7F}" type="presOf" srcId="{336CF286-6EAF-464C-98BC-89FBFEDAF281}" destId="{2BD17632-E281-442E-961C-0FAB9D52BB16}" srcOrd="0" destOrd="0" presId="urn:microsoft.com/office/officeart/2005/8/layout/pyramid1"/>
    <dgm:cxn modelId="{90F4A65C-73AE-44FB-8615-336E24EF3C42}" srcId="{EFD86EA4-E583-418E-82BF-B0C8AE4230D5}" destId="{4C31BCF1-8344-42CB-ACA6-DCCF77656757}" srcOrd="3" destOrd="0" parTransId="{D7C38C02-C91C-4A94-A309-F323BA22848F}" sibTransId="{7205B00F-D683-45EF-A074-52EA7C2D78A9}"/>
    <dgm:cxn modelId="{535CEB77-372D-4C87-8F70-70EC785728EE}" type="presOf" srcId="{F9C9079A-2405-49B2-BAC5-6ABD97CFF48B}" destId="{56C9433C-E227-4C5C-ACC9-C8BCAF2A6640}" srcOrd="0" destOrd="0" presId="urn:microsoft.com/office/officeart/2005/8/layout/pyramid1"/>
    <dgm:cxn modelId="{1264A48F-C496-450D-BBC4-7E998D78A7E9}" type="presOf" srcId="{044032A4-A5D3-4E4B-B4F7-99449ED6879D}" destId="{28EC029E-6DD5-4D08-BDE6-D60A890C52D1}" srcOrd="0" destOrd="0" presId="urn:microsoft.com/office/officeart/2005/8/layout/pyramid1"/>
    <dgm:cxn modelId="{6A76E420-2862-470E-97D9-1688570CCC3A}" type="presOf" srcId="{665E47B1-E40C-4C22-B54F-EC8A0A1F2578}" destId="{B6B4CA25-4CC2-41A5-98CF-EEFB6FA98720}" srcOrd="0" destOrd="0" presId="urn:microsoft.com/office/officeart/2005/8/layout/pyramid1"/>
    <dgm:cxn modelId="{0F4F5467-8A35-4196-9AB5-BE2990BA5E4A}" type="presOf" srcId="{1E57DA32-0F23-44E5-A811-B12325A3585A}" destId="{2F13D206-1FB2-4425-A5DC-5C9D71FC5807}" srcOrd="0" destOrd="0" presId="urn:microsoft.com/office/officeart/2005/8/layout/pyramid1"/>
    <dgm:cxn modelId="{C6BD2765-4310-4B51-B6B6-DB4FF0A030E4}" type="presOf" srcId="{4C31BCF1-8344-42CB-ACA6-DCCF77656757}" destId="{9847C2DF-323E-4E9C-8EE9-205D92946DEC}" srcOrd="1" destOrd="0" presId="urn:microsoft.com/office/officeart/2005/8/layout/pyramid1"/>
    <dgm:cxn modelId="{BB4DCBEB-98BF-4E62-9C95-2D099AEAF961}" type="presOf" srcId="{1E57DA32-0F23-44E5-A811-B12325A3585A}" destId="{9FA29184-32F9-4DFE-8ABB-08734782AD88}" srcOrd="1" destOrd="0" presId="urn:microsoft.com/office/officeart/2005/8/layout/pyramid1"/>
    <dgm:cxn modelId="{8B8446DD-CCC6-4633-BA84-F4CF2AF18B4B}" srcId="{EFD86EA4-E583-418E-82BF-B0C8AE4230D5}" destId="{D019B448-7539-4EE1-9D91-7AF284F48E05}" srcOrd="0" destOrd="0" parTransId="{06785E46-BF27-45C7-9304-26A9768279A2}" sibTransId="{B7C1E8D8-B921-44C3-91F4-E938C084D744}"/>
    <dgm:cxn modelId="{54F1D239-9D9B-40AF-957F-FACE73368336}" srcId="{EFD86EA4-E583-418E-82BF-B0C8AE4230D5}" destId="{336CF286-6EAF-464C-98BC-89FBFEDAF281}" srcOrd="6" destOrd="0" parTransId="{CDE6D909-2E36-435C-9267-37F0C49290FC}" sibTransId="{58E7D798-91BE-4FA1-BC25-E272EAF08D66}"/>
    <dgm:cxn modelId="{94B2B8B1-6723-43FF-AEE3-CFB28F8AF501}" type="presOf" srcId="{665E47B1-E40C-4C22-B54F-EC8A0A1F2578}" destId="{EFB6D589-8338-4131-B540-46E77DF44F38}" srcOrd="1" destOrd="0" presId="urn:microsoft.com/office/officeart/2005/8/layout/pyramid1"/>
    <dgm:cxn modelId="{B4513418-9473-487C-B9EC-DED37EFAF523}" srcId="{EFD86EA4-E583-418E-82BF-B0C8AE4230D5}" destId="{F9C9079A-2405-49B2-BAC5-6ABD97CFF48B}" srcOrd="2" destOrd="0" parTransId="{2615EF6D-2510-4C41-8566-D27F56C2C851}" sibTransId="{D78A64EC-CD63-476B-BCF3-ACAE601BF266}"/>
    <dgm:cxn modelId="{06DE6BD2-C1AA-4B21-A980-B70F666A32DA}" type="presParOf" srcId="{BCC2376F-6927-4B1C-8604-7DDD106363C6}" destId="{099D423E-3AE6-4A99-BFD3-5659874EBAA7}" srcOrd="0" destOrd="0" presId="urn:microsoft.com/office/officeart/2005/8/layout/pyramid1"/>
    <dgm:cxn modelId="{3480B7B3-F2A3-41D1-896F-9201AAE22BDA}" type="presParOf" srcId="{099D423E-3AE6-4A99-BFD3-5659874EBAA7}" destId="{F8BDB2CD-81F7-42D3-96C5-CDF6E3634021}" srcOrd="0" destOrd="0" presId="urn:microsoft.com/office/officeart/2005/8/layout/pyramid1"/>
    <dgm:cxn modelId="{BD62F3B9-E5BA-40AF-88F2-285E1C164032}" type="presParOf" srcId="{099D423E-3AE6-4A99-BFD3-5659874EBAA7}" destId="{8C3422AF-4080-4FD7-A86A-9CE1FBB16049}" srcOrd="1" destOrd="0" presId="urn:microsoft.com/office/officeart/2005/8/layout/pyramid1"/>
    <dgm:cxn modelId="{E72E0B54-D271-4AAA-AC66-C33E220B3E3D}" type="presParOf" srcId="{BCC2376F-6927-4B1C-8604-7DDD106363C6}" destId="{F14E5370-DD85-43A6-9755-25918CEF7C49}" srcOrd="1" destOrd="0" presId="urn:microsoft.com/office/officeart/2005/8/layout/pyramid1"/>
    <dgm:cxn modelId="{7A579824-FA5E-49E1-9C54-1B6445E5FC7D}" type="presParOf" srcId="{F14E5370-DD85-43A6-9755-25918CEF7C49}" destId="{2F13D206-1FB2-4425-A5DC-5C9D71FC5807}" srcOrd="0" destOrd="0" presId="urn:microsoft.com/office/officeart/2005/8/layout/pyramid1"/>
    <dgm:cxn modelId="{8DC73E6C-A5DD-439A-9321-6594364C3DDC}" type="presParOf" srcId="{F14E5370-DD85-43A6-9755-25918CEF7C49}" destId="{9FA29184-32F9-4DFE-8ABB-08734782AD88}" srcOrd="1" destOrd="0" presId="urn:microsoft.com/office/officeart/2005/8/layout/pyramid1"/>
    <dgm:cxn modelId="{D7542E9E-0610-4F6E-A9C2-0DC3A4B8734D}" type="presParOf" srcId="{BCC2376F-6927-4B1C-8604-7DDD106363C6}" destId="{165AA079-B385-4E92-AC6B-97FA89DBFBCD}" srcOrd="2" destOrd="0" presId="urn:microsoft.com/office/officeart/2005/8/layout/pyramid1"/>
    <dgm:cxn modelId="{5CB7EB3D-23D0-45AF-B000-167A451F436E}" type="presParOf" srcId="{165AA079-B385-4E92-AC6B-97FA89DBFBCD}" destId="{56C9433C-E227-4C5C-ACC9-C8BCAF2A6640}" srcOrd="0" destOrd="0" presId="urn:microsoft.com/office/officeart/2005/8/layout/pyramid1"/>
    <dgm:cxn modelId="{9D258E16-C207-4BD6-8FBF-9C7D969A6A2F}" type="presParOf" srcId="{165AA079-B385-4E92-AC6B-97FA89DBFBCD}" destId="{0C44E0F5-3DB3-4A41-8AE9-DBD8D95C2443}" srcOrd="1" destOrd="0" presId="urn:microsoft.com/office/officeart/2005/8/layout/pyramid1"/>
    <dgm:cxn modelId="{67977C35-8816-4660-A5DF-E9332F90CE39}" type="presParOf" srcId="{BCC2376F-6927-4B1C-8604-7DDD106363C6}" destId="{07FDF4BB-A691-4538-99CA-4197E7394699}" srcOrd="3" destOrd="0" presId="urn:microsoft.com/office/officeart/2005/8/layout/pyramid1"/>
    <dgm:cxn modelId="{592BAF07-8FAC-4509-8E96-E260A9485B89}" type="presParOf" srcId="{07FDF4BB-A691-4538-99CA-4197E7394699}" destId="{1D9C0C53-3103-48A0-9E0E-750A69AAD0FB}" srcOrd="0" destOrd="0" presId="urn:microsoft.com/office/officeart/2005/8/layout/pyramid1"/>
    <dgm:cxn modelId="{2059B9BE-615C-45C2-9630-F0B3FD75DCE0}" type="presParOf" srcId="{07FDF4BB-A691-4538-99CA-4197E7394699}" destId="{9847C2DF-323E-4E9C-8EE9-205D92946DEC}" srcOrd="1" destOrd="0" presId="urn:microsoft.com/office/officeart/2005/8/layout/pyramid1"/>
    <dgm:cxn modelId="{2E587D12-FDC6-449C-8BF9-9AF30ACFF1F2}" type="presParOf" srcId="{BCC2376F-6927-4B1C-8604-7DDD106363C6}" destId="{0C50B1E6-7B14-4AC0-9405-1F3852AF494F}" srcOrd="4" destOrd="0" presId="urn:microsoft.com/office/officeart/2005/8/layout/pyramid1"/>
    <dgm:cxn modelId="{1DA40633-FC2A-4EAC-BEFE-6168355038BC}" type="presParOf" srcId="{0C50B1E6-7B14-4AC0-9405-1F3852AF494F}" destId="{B6B4CA25-4CC2-41A5-98CF-EEFB6FA98720}" srcOrd="0" destOrd="0" presId="urn:microsoft.com/office/officeart/2005/8/layout/pyramid1"/>
    <dgm:cxn modelId="{D0FF1569-7A1E-4EEF-9636-B94E918BAF5E}" type="presParOf" srcId="{0C50B1E6-7B14-4AC0-9405-1F3852AF494F}" destId="{EFB6D589-8338-4131-B540-46E77DF44F38}" srcOrd="1" destOrd="0" presId="urn:microsoft.com/office/officeart/2005/8/layout/pyramid1"/>
    <dgm:cxn modelId="{3A196A5B-132D-48B1-86A6-0269C2BDDC6A}" type="presParOf" srcId="{BCC2376F-6927-4B1C-8604-7DDD106363C6}" destId="{ED0E81C7-3AC1-4C14-9E61-C8DF4C618877}" srcOrd="5" destOrd="0" presId="urn:microsoft.com/office/officeart/2005/8/layout/pyramid1"/>
    <dgm:cxn modelId="{84A7F252-5995-446A-82C0-1445758B44F8}" type="presParOf" srcId="{ED0E81C7-3AC1-4C14-9E61-C8DF4C618877}" destId="{28EC029E-6DD5-4D08-BDE6-D60A890C52D1}" srcOrd="0" destOrd="0" presId="urn:microsoft.com/office/officeart/2005/8/layout/pyramid1"/>
    <dgm:cxn modelId="{0038A571-07CF-4549-A1E9-50E393068120}" type="presParOf" srcId="{ED0E81C7-3AC1-4C14-9E61-C8DF4C618877}" destId="{AB2936D0-6C94-42BA-98A1-CB48A614972C}" srcOrd="1" destOrd="0" presId="urn:microsoft.com/office/officeart/2005/8/layout/pyramid1"/>
    <dgm:cxn modelId="{C0857B6F-F9FA-4E38-BA33-440FEE991379}" type="presParOf" srcId="{BCC2376F-6927-4B1C-8604-7DDD106363C6}" destId="{8DAFB6E5-6D01-42D9-B111-70576640E481}" srcOrd="6" destOrd="0" presId="urn:microsoft.com/office/officeart/2005/8/layout/pyramid1"/>
    <dgm:cxn modelId="{3230E0D0-3591-45AB-ACE0-213272B8A776}" type="presParOf" srcId="{8DAFB6E5-6D01-42D9-B111-70576640E481}" destId="{2BD17632-E281-442E-961C-0FAB9D52BB16}" srcOrd="0" destOrd="0" presId="urn:microsoft.com/office/officeart/2005/8/layout/pyramid1"/>
    <dgm:cxn modelId="{0A6FD0BD-8962-4026-981D-0DFBC2E13872}" type="presParOf" srcId="{8DAFB6E5-6D01-42D9-B111-70576640E481}" destId="{56F633CA-E6C9-495E-87A9-8573E6960A8A}" srcOrd="1" destOrd="0" presId="urn:microsoft.com/office/officeart/2005/8/layout/pyramid1"/>
    <dgm:cxn modelId="{15E59D0E-2DC6-414C-8D69-B34413EB4551}" type="presParOf" srcId="{BCC2376F-6927-4B1C-8604-7DDD106363C6}" destId="{44037FD6-3302-471C-83A3-7E1E2A28ED00}" srcOrd="7" destOrd="0" presId="urn:microsoft.com/office/officeart/2005/8/layout/pyramid1"/>
    <dgm:cxn modelId="{50CCD433-0072-4122-BBC9-1F7F0254A0BB}" type="presParOf" srcId="{44037FD6-3302-471C-83A3-7E1E2A28ED00}" destId="{D6217447-1265-46D8-AF09-E125019F8B3B}" srcOrd="0" destOrd="0" presId="urn:microsoft.com/office/officeart/2005/8/layout/pyramid1"/>
    <dgm:cxn modelId="{A930873B-DC3B-4556-AB49-DFD0ACF858F4}" type="presParOf" srcId="{44037FD6-3302-471C-83A3-7E1E2A28ED00}" destId="{DFB43DBC-5989-426B-AEDB-A28F55887EC3}" srcOrd="1" destOrd="0" presId="urn:microsoft.com/office/officeart/2005/8/layout/pyramid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1B9E80-7AA3-44E1-B115-4D5368E94E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9BF32B-A88A-4122-931D-50A127F78CD0}">
      <dgm:prSet phldrT="[文本]"/>
      <dgm:spPr/>
      <dgm:t>
        <a:bodyPr/>
        <a:lstStyle/>
        <a:p>
          <a:r>
            <a:rPr lang="en-US" dirty="0" smtClean="0"/>
            <a:t>R</a:t>
          </a:r>
          <a:r>
            <a:rPr lang="zh-CN" dirty="0" smtClean="0"/>
            <a:t>工程网站（</a:t>
          </a:r>
          <a:r>
            <a:rPr lang="en-US" dirty="0" smtClean="0"/>
            <a:t>www.</a:t>
          </a:r>
          <a:r>
            <a:rPr lang="en-US" dirty="0" smtClean="0">
              <a:solidFill>
                <a:srgbClr val="BB05B2"/>
              </a:solidFill>
            </a:rPr>
            <a:t>r-project</a:t>
          </a:r>
          <a:r>
            <a:rPr lang="en-US" dirty="0" smtClean="0"/>
            <a:t>.org</a:t>
          </a:r>
          <a:r>
            <a:rPr lang="zh-CN" dirty="0" smtClean="0"/>
            <a:t>）</a:t>
          </a:r>
          <a:endParaRPr lang="zh-CN" altLang="en-US" dirty="0"/>
        </a:p>
      </dgm:t>
    </dgm:pt>
    <dgm:pt modelId="{3F50C2BC-6FEF-4158-9209-724EA2739701}" cxnId="{7D240201-6534-4AE6-81B8-D4D8CCF71D56}" type="parTrans">
      <dgm:prSet/>
      <dgm:spPr/>
      <dgm:t>
        <a:bodyPr/>
        <a:lstStyle/>
        <a:p>
          <a:endParaRPr lang="zh-CN" altLang="en-US"/>
        </a:p>
      </dgm:t>
    </dgm:pt>
    <dgm:pt modelId="{0C367FA3-426F-4F35-B165-5D93792FBBA0}" cxnId="{7D240201-6534-4AE6-81B8-D4D8CCF71D56}" type="sibTrans">
      <dgm:prSet/>
      <dgm:spPr/>
      <dgm:t>
        <a:bodyPr/>
        <a:lstStyle/>
        <a:p>
          <a:endParaRPr lang="zh-CN" altLang="en-US"/>
        </a:p>
      </dgm:t>
    </dgm:pt>
    <dgm:pt modelId="{486A2A1C-7DA4-4863-A005-57F39A38A95F}">
      <dgm:prSet phldrT="[文本]"/>
      <dgm:spPr/>
      <dgm:t>
        <a:bodyPr/>
        <a:lstStyle/>
        <a:p>
          <a:r>
            <a:rPr lang="en-US" dirty="0" smtClean="0"/>
            <a:t>R</a:t>
          </a:r>
          <a:r>
            <a:rPr lang="zh-CN" dirty="0" smtClean="0"/>
            <a:t>的核心开发小组及时发布有关信息</a:t>
          </a:r>
          <a:r>
            <a:rPr lang="zh-CN" altLang="en-US" dirty="0" smtClean="0"/>
            <a:t>官方</a:t>
          </a:r>
          <a:r>
            <a:rPr lang="zh-CN" dirty="0" smtClean="0"/>
            <a:t>网站</a:t>
          </a:r>
          <a:endParaRPr lang="zh-CN" altLang="en-US" dirty="0"/>
        </a:p>
      </dgm:t>
    </dgm:pt>
    <dgm:pt modelId="{E23344B6-74D9-4F98-ADF5-388C4596CE01}" cxnId="{C247B5ED-5E39-47A4-854E-741B1D4AFF7F}" type="parTrans">
      <dgm:prSet/>
      <dgm:spPr/>
      <dgm:t>
        <a:bodyPr/>
        <a:lstStyle/>
        <a:p>
          <a:endParaRPr lang="zh-CN" altLang="en-US"/>
        </a:p>
      </dgm:t>
    </dgm:pt>
    <dgm:pt modelId="{D3723BDF-0A27-41FE-9474-8858F46363E5}" cxnId="{C247B5ED-5E39-47A4-854E-741B1D4AFF7F}" type="sibTrans">
      <dgm:prSet/>
      <dgm:spPr/>
      <dgm:t>
        <a:bodyPr/>
        <a:lstStyle/>
        <a:p>
          <a:endParaRPr lang="zh-CN" altLang="en-US"/>
        </a:p>
      </dgm:t>
    </dgm:pt>
    <dgm:pt modelId="{A4F1BE01-052C-4F28-9F56-8041A5B559B0}">
      <dgm:prSet phldrT="[文本]"/>
      <dgm:spPr/>
      <dgm:t>
        <a:bodyPr/>
        <a:lstStyle/>
        <a:p>
          <a:r>
            <a:rPr lang="zh-CN" dirty="0" smtClean="0"/>
            <a:t>下载最新版本及大量的统计程序包</a:t>
          </a:r>
          <a:endParaRPr lang="zh-CN" altLang="en-US" dirty="0"/>
        </a:p>
      </dgm:t>
    </dgm:pt>
    <dgm:pt modelId="{413290CC-BEE2-4CA1-A66B-4B5A79180E3F}" cxnId="{849CECFF-C0D6-4C77-85DA-E2D43295DC36}" type="parTrans">
      <dgm:prSet/>
      <dgm:spPr/>
      <dgm:t>
        <a:bodyPr/>
        <a:lstStyle/>
        <a:p>
          <a:endParaRPr lang="zh-CN" altLang="en-US"/>
        </a:p>
      </dgm:t>
    </dgm:pt>
    <dgm:pt modelId="{3CB305A3-389E-45B2-BB62-F306DB335ACE}" cxnId="{849CECFF-C0D6-4C77-85DA-E2D43295DC36}" type="sibTrans">
      <dgm:prSet/>
      <dgm:spPr/>
      <dgm:t>
        <a:bodyPr/>
        <a:lstStyle/>
        <a:p>
          <a:endParaRPr lang="zh-CN" altLang="en-US"/>
        </a:p>
      </dgm:t>
    </dgm:pt>
    <dgm:pt modelId="{AD85D279-5CAE-430F-A807-603CBFDEB820}">
      <dgm:prSet phldrT="[文本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</a:t>
          </a:r>
          <a:r>
            <a:rPr lang="zh-CN" dirty="0" smtClean="0">
              <a:solidFill>
                <a:schemeClr val="bg1"/>
              </a:solidFill>
            </a:rPr>
            <a:t>的</a:t>
          </a:r>
          <a:r>
            <a:rPr lang="en-US" dirty="0" smtClean="0">
              <a:solidFill>
                <a:schemeClr val="bg1"/>
              </a:solidFill>
            </a:rPr>
            <a:t>CRAN</a:t>
          </a:r>
          <a:r>
            <a:rPr lang="zh-CN" dirty="0" smtClean="0">
              <a:solidFill>
                <a:schemeClr val="bg1"/>
              </a:solidFill>
            </a:rPr>
            <a:t>社区（</a:t>
          </a:r>
          <a:r>
            <a:rPr lang="en-US" dirty="0" smtClean="0">
              <a:solidFill>
                <a:srgbClr val="BB05B2"/>
              </a:solidFill>
            </a:rPr>
            <a:t>cran</a:t>
          </a:r>
          <a:r>
            <a:rPr lang="en-US" dirty="0" smtClean="0">
              <a:solidFill>
                <a:schemeClr val="bg1"/>
              </a:solidFill>
            </a:rPr>
            <a:t>.r-project.org</a:t>
          </a:r>
          <a:endParaRPr lang="zh-CN" altLang="en-US" dirty="0">
            <a:solidFill>
              <a:schemeClr val="bg1"/>
            </a:solidFill>
          </a:endParaRPr>
        </a:p>
      </dgm:t>
    </dgm:pt>
    <dgm:pt modelId="{A61651D9-E60E-484E-8947-732D3D6067B5}" cxnId="{BAECE200-B19F-4A97-A8FE-D842DDCEC9FC}" type="sibTrans">
      <dgm:prSet/>
      <dgm:spPr/>
      <dgm:t>
        <a:bodyPr/>
        <a:lstStyle/>
        <a:p>
          <a:endParaRPr lang="zh-CN" altLang="en-US"/>
        </a:p>
      </dgm:t>
    </dgm:pt>
    <dgm:pt modelId="{B18C32F5-39B3-4D8F-93BD-DFF530B85CEF}" cxnId="{BAECE200-B19F-4A97-A8FE-D842DDCEC9FC}" type="parTrans">
      <dgm:prSet/>
      <dgm:spPr/>
      <dgm:t>
        <a:bodyPr/>
        <a:lstStyle/>
        <a:p>
          <a:endParaRPr lang="zh-CN" altLang="en-US"/>
        </a:p>
      </dgm:t>
    </dgm:pt>
    <dgm:pt modelId="{3CE5E6D8-C1DA-4A20-A24C-573DDC4AD988}" type="pres">
      <dgm:prSet presAssocID="{8D1B9E80-7AA3-44E1-B115-4D5368E94E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F729DA-9360-4A1F-A4AB-3FACB0F5BF96}" type="pres">
      <dgm:prSet presAssocID="{049BF32B-A88A-4122-931D-50A127F78CD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75F374-9393-42F7-8B8B-87B1F931AA29}" type="pres">
      <dgm:prSet presAssocID="{049BF32B-A88A-4122-931D-50A127F78CD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C9F0A-FEDD-4DC7-BD62-CED5AC36049A}" type="pres">
      <dgm:prSet presAssocID="{AD85D279-5CAE-430F-A807-603CBFDEB820}" presName="parentText" presStyleLbl="node1" presStyleIdx="1" presStyleCnt="2" custLinFactNeighborX="-1624" custLinFactNeighborY="-976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5B4B3B-B252-49C0-9A47-2DE07A713BE9}" type="pres">
      <dgm:prSet presAssocID="{AD85D279-5CAE-430F-A807-603CBFDEB82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240201-6534-4AE6-81B8-D4D8CCF71D56}" srcId="{8D1B9E80-7AA3-44E1-B115-4D5368E94E1B}" destId="{049BF32B-A88A-4122-931D-50A127F78CD0}" srcOrd="0" destOrd="0" parTransId="{3F50C2BC-6FEF-4158-9209-724EA2739701}" sibTransId="{0C367FA3-426F-4F35-B165-5D93792FBBA0}"/>
    <dgm:cxn modelId="{BAECE200-B19F-4A97-A8FE-D842DDCEC9FC}" srcId="{8D1B9E80-7AA3-44E1-B115-4D5368E94E1B}" destId="{AD85D279-5CAE-430F-A807-603CBFDEB820}" srcOrd="1" destOrd="0" parTransId="{B18C32F5-39B3-4D8F-93BD-DFF530B85CEF}" sibTransId="{A61651D9-E60E-484E-8947-732D3D6067B5}"/>
    <dgm:cxn modelId="{B8C482C4-E64C-4596-8A4D-3CA1E519493F}" type="presOf" srcId="{AD85D279-5CAE-430F-A807-603CBFDEB820}" destId="{224C9F0A-FEDD-4DC7-BD62-CED5AC36049A}" srcOrd="0" destOrd="0" presId="urn:microsoft.com/office/officeart/2005/8/layout/vList2"/>
    <dgm:cxn modelId="{95E53896-9B73-48BA-9C94-F44680FC809A}" type="presOf" srcId="{A4F1BE01-052C-4F28-9F56-8041A5B559B0}" destId="{405B4B3B-B252-49C0-9A47-2DE07A713BE9}" srcOrd="0" destOrd="0" presId="urn:microsoft.com/office/officeart/2005/8/layout/vList2"/>
    <dgm:cxn modelId="{645922C8-4F15-424C-81E3-F8821BC3A5E1}" type="presOf" srcId="{8D1B9E80-7AA3-44E1-B115-4D5368E94E1B}" destId="{3CE5E6D8-C1DA-4A20-A24C-573DDC4AD988}" srcOrd="0" destOrd="0" presId="urn:microsoft.com/office/officeart/2005/8/layout/vList2"/>
    <dgm:cxn modelId="{EE71C4BD-BC7E-40C3-B9E8-13C088B0EC26}" type="presOf" srcId="{486A2A1C-7DA4-4863-A005-57F39A38A95F}" destId="{1C75F374-9393-42F7-8B8B-87B1F931AA29}" srcOrd="0" destOrd="0" presId="urn:microsoft.com/office/officeart/2005/8/layout/vList2"/>
    <dgm:cxn modelId="{C247B5ED-5E39-47A4-854E-741B1D4AFF7F}" srcId="{049BF32B-A88A-4122-931D-50A127F78CD0}" destId="{486A2A1C-7DA4-4863-A005-57F39A38A95F}" srcOrd="0" destOrd="0" parTransId="{E23344B6-74D9-4F98-ADF5-388C4596CE01}" sibTransId="{D3723BDF-0A27-41FE-9474-8858F46363E5}"/>
    <dgm:cxn modelId="{DDF6FBD3-FD03-4D61-9678-F8A01A4C08A9}" type="presOf" srcId="{049BF32B-A88A-4122-931D-50A127F78CD0}" destId="{55F729DA-9360-4A1F-A4AB-3FACB0F5BF96}" srcOrd="0" destOrd="0" presId="urn:microsoft.com/office/officeart/2005/8/layout/vList2"/>
    <dgm:cxn modelId="{849CECFF-C0D6-4C77-85DA-E2D43295DC36}" srcId="{AD85D279-5CAE-430F-A807-603CBFDEB820}" destId="{A4F1BE01-052C-4F28-9F56-8041A5B559B0}" srcOrd="0" destOrd="0" parTransId="{413290CC-BEE2-4CA1-A66B-4B5A79180E3F}" sibTransId="{3CB305A3-389E-45B2-BB62-F306DB335ACE}"/>
    <dgm:cxn modelId="{B311AE74-4E9D-406A-AEDE-F4C4787ADA42}" type="presParOf" srcId="{3CE5E6D8-C1DA-4A20-A24C-573DDC4AD988}" destId="{55F729DA-9360-4A1F-A4AB-3FACB0F5BF96}" srcOrd="0" destOrd="0" presId="urn:microsoft.com/office/officeart/2005/8/layout/vList2"/>
    <dgm:cxn modelId="{EDF661C3-0E5A-4025-A358-64BDEDC5281F}" type="presParOf" srcId="{3CE5E6D8-C1DA-4A20-A24C-573DDC4AD988}" destId="{1C75F374-9393-42F7-8B8B-87B1F931AA29}" srcOrd="1" destOrd="0" presId="urn:microsoft.com/office/officeart/2005/8/layout/vList2"/>
    <dgm:cxn modelId="{1E912149-708D-453B-9B95-0207EFD99624}" type="presParOf" srcId="{3CE5E6D8-C1DA-4A20-A24C-573DDC4AD988}" destId="{224C9F0A-FEDD-4DC7-BD62-CED5AC36049A}" srcOrd="2" destOrd="0" presId="urn:microsoft.com/office/officeart/2005/8/layout/vList2"/>
    <dgm:cxn modelId="{7BD16F9D-DCD5-4927-9511-88FDBDA13DD5}" type="presParOf" srcId="{3CE5E6D8-C1DA-4A20-A24C-573DDC4AD988}" destId="{405B4B3B-B252-49C0-9A47-2DE07A713BE9}" srcOrd="3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4F3D66-5D8E-485C-94C2-BE409E52868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5F4A6D-599E-4858-856F-01FB2B6D92BC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2.</a:t>
          </a:r>
          <a:r>
            <a:rPr lang="zh-CN" dirty="0" smtClean="0">
              <a:solidFill>
                <a:srgbClr val="FF0000"/>
              </a:solidFill>
            </a:rPr>
            <a:t>启动：</a:t>
          </a:r>
          <a:endParaRPr lang="en-US" dirty="0">
            <a:solidFill>
              <a:srgbClr val="FF0000"/>
            </a:solidFill>
          </a:endParaRPr>
        </a:p>
      </dgm:t>
    </dgm:pt>
    <dgm:pt modelId="{C0E6A9F3-892A-4A1E-8DB1-18E97506C056}" cxnId="{7F7FD253-BA9D-406E-9AE5-AF7AEEB43046}" type="parTrans">
      <dgm:prSet/>
      <dgm:spPr/>
      <dgm:t>
        <a:bodyPr/>
        <a:lstStyle/>
        <a:p>
          <a:endParaRPr lang="zh-CN" altLang="en-US"/>
        </a:p>
      </dgm:t>
    </dgm:pt>
    <dgm:pt modelId="{C65AE06C-24A2-450C-9EBE-7E491FF80D96}" cxnId="{7F7FD253-BA9D-406E-9AE5-AF7AEEB43046}" type="sibTrans">
      <dgm:prSet/>
      <dgm:spPr/>
      <dgm:t>
        <a:bodyPr/>
        <a:lstStyle/>
        <a:p>
          <a:endParaRPr lang="zh-CN" altLang="en-US"/>
        </a:p>
      </dgm:t>
    </dgm:pt>
    <dgm:pt modelId="{2395CF54-24BD-41D6-9E56-577A0DB580C9}">
      <dgm:prSet/>
      <dgm:spPr/>
      <dgm:t>
        <a:bodyPr/>
        <a:lstStyle/>
        <a:p>
          <a:pPr algn="l" rtl="0"/>
          <a:r>
            <a:rPr lang="zh-CN" dirty="0" smtClean="0"/>
            <a:t>方式一：占击桌面上的图标</a:t>
          </a:r>
          <a:r>
            <a:rPr lang="en-US" dirty="0" smtClean="0"/>
            <a:t> </a:t>
          </a:r>
          <a:endParaRPr lang="zh-CN" dirty="0"/>
        </a:p>
      </dgm:t>
    </dgm:pt>
    <dgm:pt modelId="{1CF619F9-BC02-4E6C-8D39-644A4281E09C}" cxnId="{78102A99-1574-4C45-82EA-2E6D53E9A08F}" type="parTrans">
      <dgm:prSet/>
      <dgm:spPr/>
      <dgm:t>
        <a:bodyPr/>
        <a:lstStyle/>
        <a:p>
          <a:endParaRPr lang="zh-CN" altLang="en-US"/>
        </a:p>
      </dgm:t>
    </dgm:pt>
    <dgm:pt modelId="{0608A897-C827-4B58-AEE6-CB9A0C98AFC0}" cxnId="{78102A99-1574-4C45-82EA-2E6D53E9A08F}" type="sibTrans">
      <dgm:prSet/>
      <dgm:spPr/>
      <dgm:t>
        <a:bodyPr/>
        <a:lstStyle/>
        <a:p>
          <a:endParaRPr lang="zh-CN" altLang="en-US"/>
        </a:p>
      </dgm:t>
    </dgm:pt>
    <dgm:pt modelId="{72770506-606C-4847-B4A9-C94710B46922}">
      <dgm:prSet/>
      <dgm:spPr/>
      <dgm:t>
        <a:bodyPr/>
        <a:lstStyle/>
        <a:p>
          <a:pPr rtl="0"/>
          <a:r>
            <a:rPr lang="zh-CN" dirty="0" smtClean="0"/>
            <a:t>方式 二：点击主菜单：</a:t>
          </a:r>
          <a:r>
            <a:rPr lang="zh-CN" b="1" dirty="0" smtClean="0"/>
            <a:t>开始</a:t>
          </a:r>
          <a:r>
            <a:rPr lang="en-US" i="1" dirty="0" smtClean="0"/>
            <a:t>⇒</a:t>
          </a:r>
          <a:r>
            <a:rPr lang="zh-CN" b="1" dirty="0" smtClean="0"/>
            <a:t>程序</a:t>
          </a:r>
          <a:r>
            <a:rPr lang="en-US" i="1" dirty="0" smtClean="0"/>
            <a:t>⇒</a:t>
          </a:r>
          <a:r>
            <a:rPr lang="en-US" b="1" dirty="0" smtClean="0"/>
            <a:t>R</a:t>
          </a:r>
          <a:r>
            <a:rPr lang="en-US" i="1" dirty="0" smtClean="0"/>
            <a:t>⇒</a:t>
          </a:r>
          <a:r>
            <a:rPr lang="en-US" b="1" dirty="0" smtClean="0"/>
            <a:t>R386 3.0.3</a:t>
          </a:r>
          <a:endParaRPr lang="zh-CN" dirty="0"/>
        </a:p>
      </dgm:t>
    </dgm:pt>
    <dgm:pt modelId="{E6C53788-5EBB-4351-9522-831E4BF98997}" cxnId="{1F2FAB81-89CF-40E7-9224-4163E5D9245F}" type="parTrans">
      <dgm:prSet/>
      <dgm:spPr/>
      <dgm:t>
        <a:bodyPr/>
        <a:lstStyle/>
        <a:p>
          <a:endParaRPr lang="zh-CN" altLang="en-US"/>
        </a:p>
      </dgm:t>
    </dgm:pt>
    <dgm:pt modelId="{AC24FDC6-8E37-42DC-B04F-44E42517999D}" cxnId="{1F2FAB81-89CF-40E7-9224-4163E5D9245F}" type="sibTrans">
      <dgm:prSet/>
      <dgm:spPr/>
      <dgm:t>
        <a:bodyPr/>
        <a:lstStyle/>
        <a:p>
          <a:endParaRPr lang="zh-CN" altLang="en-US"/>
        </a:p>
      </dgm:t>
    </dgm:pt>
    <dgm:pt modelId="{8B89E268-F0D1-41DB-8BC1-6C8552C53A3F}" type="pres">
      <dgm:prSet presAssocID="{E44F3D66-5D8E-485C-94C2-BE409E52868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0FF5EF6-A0E2-41FD-BBEF-83C9FB814D67}" type="pres">
      <dgm:prSet presAssocID="{765F4A6D-599E-4858-856F-01FB2B6D92BC}" presName="linNode" presStyleCnt="0"/>
      <dgm:spPr/>
    </dgm:pt>
    <dgm:pt modelId="{63ECDDFD-7594-44CF-99BC-13F180B35475}" type="pres">
      <dgm:prSet presAssocID="{765F4A6D-599E-4858-856F-01FB2B6D92BC}" presName="parentText" presStyleLbl="node1" presStyleIdx="0" presStyleCnt="3" custLinFactNeighborX="-76387" custLinFactNeighborY="-108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D7CFCC-0BC7-4023-94B7-EBF6C9D5BD84}" type="pres">
      <dgm:prSet presAssocID="{C65AE06C-24A2-450C-9EBE-7E491FF80D96}" presName="sp" presStyleCnt="0"/>
      <dgm:spPr/>
    </dgm:pt>
    <dgm:pt modelId="{11F06BEE-1800-405F-BBDC-EE7D53AFEA45}" type="pres">
      <dgm:prSet presAssocID="{2395CF54-24BD-41D6-9E56-577A0DB580C9}" presName="linNode" presStyleCnt="0"/>
      <dgm:spPr/>
    </dgm:pt>
    <dgm:pt modelId="{85DE5EC4-CCCD-47C7-B5D3-F556A75C798E}" type="pres">
      <dgm:prSet presAssocID="{2395CF54-24BD-41D6-9E56-577A0DB580C9}" presName="parentText" presStyleLbl="node1" presStyleIdx="1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0F55F9-F91B-4945-ADF8-A1DD1F40F097}" type="pres">
      <dgm:prSet presAssocID="{0608A897-C827-4B58-AEE6-CB9A0C98AFC0}" presName="sp" presStyleCnt="0"/>
      <dgm:spPr/>
    </dgm:pt>
    <dgm:pt modelId="{C4E8719A-5AD2-4CE3-8466-485301E6D870}" type="pres">
      <dgm:prSet presAssocID="{72770506-606C-4847-B4A9-C94710B46922}" presName="linNode" presStyleCnt="0"/>
      <dgm:spPr/>
    </dgm:pt>
    <dgm:pt modelId="{E4D2378D-3A02-4F7E-B5A6-9791E9C82BD7}" type="pres">
      <dgm:prSet presAssocID="{72770506-606C-4847-B4A9-C94710B46922}" presName="parentText" presStyleLbl="node1" presStyleIdx="2" presStyleCnt="3" custScaleX="278321" custScaleY="13514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102A99-1574-4C45-82EA-2E6D53E9A08F}" srcId="{E44F3D66-5D8E-485C-94C2-BE409E52868D}" destId="{2395CF54-24BD-41D6-9E56-577A0DB580C9}" srcOrd="1" destOrd="0" parTransId="{1CF619F9-BC02-4E6C-8D39-644A4281E09C}" sibTransId="{0608A897-C827-4B58-AEE6-CB9A0C98AFC0}"/>
    <dgm:cxn modelId="{1F2FAB81-89CF-40E7-9224-4163E5D9245F}" srcId="{E44F3D66-5D8E-485C-94C2-BE409E52868D}" destId="{72770506-606C-4847-B4A9-C94710B46922}" srcOrd="2" destOrd="0" parTransId="{E6C53788-5EBB-4351-9522-831E4BF98997}" sibTransId="{AC24FDC6-8E37-42DC-B04F-44E42517999D}"/>
    <dgm:cxn modelId="{9954D71B-739F-4232-9687-9ED5D4737E7F}" type="presOf" srcId="{765F4A6D-599E-4858-856F-01FB2B6D92BC}" destId="{63ECDDFD-7594-44CF-99BC-13F180B35475}" srcOrd="0" destOrd="0" presId="urn:microsoft.com/office/officeart/2005/8/layout/vList5"/>
    <dgm:cxn modelId="{2E39A850-1878-4154-97D3-05F8EBF54F0F}" type="presOf" srcId="{72770506-606C-4847-B4A9-C94710B46922}" destId="{E4D2378D-3A02-4F7E-B5A6-9791E9C82BD7}" srcOrd="0" destOrd="0" presId="urn:microsoft.com/office/officeart/2005/8/layout/vList5"/>
    <dgm:cxn modelId="{E9D91791-72C9-4373-80FB-41CDED4A749F}" type="presOf" srcId="{2395CF54-24BD-41D6-9E56-577A0DB580C9}" destId="{85DE5EC4-CCCD-47C7-B5D3-F556A75C798E}" srcOrd="0" destOrd="0" presId="urn:microsoft.com/office/officeart/2005/8/layout/vList5"/>
    <dgm:cxn modelId="{7F7FD253-BA9D-406E-9AE5-AF7AEEB43046}" srcId="{E44F3D66-5D8E-485C-94C2-BE409E52868D}" destId="{765F4A6D-599E-4858-856F-01FB2B6D92BC}" srcOrd="0" destOrd="0" parTransId="{C0E6A9F3-892A-4A1E-8DB1-18E97506C056}" sibTransId="{C65AE06C-24A2-450C-9EBE-7E491FF80D96}"/>
    <dgm:cxn modelId="{C11DEE2C-67FE-45CB-B9B5-A4A6640DD308}" type="presOf" srcId="{E44F3D66-5D8E-485C-94C2-BE409E52868D}" destId="{8B89E268-F0D1-41DB-8BC1-6C8552C53A3F}" srcOrd="0" destOrd="0" presId="urn:microsoft.com/office/officeart/2005/8/layout/vList5"/>
    <dgm:cxn modelId="{271235E3-E859-49F7-B8F1-EC447D883B3D}" type="presParOf" srcId="{8B89E268-F0D1-41DB-8BC1-6C8552C53A3F}" destId="{50FF5EF6-A0E2-41FD-BBEF-83C9FB814D67}" srcOrd="0" destOrd="0" presId="urn:microsoft.com/office/officeart/2005/8/layout/vList5"/>
    <dgm:cxn modelId="{C6F8D4A3-203B-4C56-9ED2-229F2F5EF64F}" type="presParOf" srcId="{50FF5EF6-A0E2-41FD-BBEF-83C9FB814D67}" destId="{63ECDDFD-7594-44CF-99BC-13F180B35475}" srcOrd="0" destOrd="0" presId="urn:microsoft.com/office/officeart/2005/8/layout/vList5"/>
    <dgm:cxn modelId="{0FCBE9FC-5B2B-4BCE-A78D-D9255B05F10D}" type="presParOf" srcId="{8B89E268-F0D1-41DB-8BC1-6C8552C53A3F}" destId="{1ED7CFCC-0BC7-4023-94B7-EBF6C9D5BD84}" srcOrd="1" destOrd="0" presId="urn:microsoft.com/office/officeart/2005/8/layout/vList5"/>
    <dgm:cxn modelId="{E2513B20-279E-4930-AA8A-71DCD7A35E72}" type="presParOf" srcId="{8B89E268-F0D1-41DB-8BC1-6C8552C53A3F}" destId="{11F06BEE-1800-405F-BBDC-EE7D53AFEA45}" srcOrd="2" destOrd="0" presId="urn:microsoft.com/office/officeart/2005/8/layout/vList5"/>
    <dgm:cxn modelId="{399C8CB8-1DC9-4885-AF5D-8C75801C9377}" type="presParOf" srcId="{11F06BEE-1800-405F-BBDC-EE7D53AFEA45}" destId="{85DE5EC4-CCCD-47C7-B5D3-F556A75C798E}" srcOrd="0" destOrd="0" presId="urn:microsoft.com/office/officeart/2005/8/layout/vList5"/>
    <dgm:cxn modelId="{347DA782-CBDA-4D0D-9F94-6C17E4A95338}" type="presParOf" srcId="{8B89E268-F0D1-41DB-8BC1-6C8552C53A3F}" destId="{210F55F9-F91B-4945-ADF8-A1DD1F40F097}" srcOrd="3" destOrd="0" presId="urn:microsoft.com/office/officeart/2005/8/layout/vList5"/>
    <dgm:cxn modelId="{8D4017EC-9685-4DAA-BE42-8D64483453D9}" type="presParOf" srcId="{8B89E268-F0D1-41DB-8BC1-6C8552C53A3F}" destId="{C4E8719A-5AD2-4CE3-8466-485301E6D870}" srcOrd="4" destOrd="0" presId="urn:microsoft.com/office/officeart/2005/8/layout/vList5"/>
    <dgm:cxn modelId="{DEE34B96-DDF6-42AA-8DD1-216E576B64BF}" type="presParOf" srcId="{C4E8719A-5AD2-4CE3-8466-485301E6D870}" destId="{E4D2378D-3A02-4F7E-B5A6-9791E9C82BD7}" srcOrd="0" destOrd="0" presId="urn:microsoft.com/office/officeart/2005/8/layout/vList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C714BC-A9E1-4CE8-A8BE-BEF3A630C9D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2D4885-2C6F-4FD4-8354-A06FDF436D2E}">
      <dgm:prSet phldrT="[文本]"/>
      <dgm:spPr/>
      <dgm:t>
        <a:bodyPr/>
        <a:lstStyle/>
        <a:p>
          <a:r>
            <a:rPr lang="zh-CN" dirty="0" smtClean="0"/>
            <a:t>包</a:t>
          </a:r>
          <a:r>
            <a:rPr lang="en-US" altLang="zh-CN" dirty="0" smtClean="0"/>
            <a:t>(package)</a:t>
          </a:r>
          <a:r>
            <a:rPr lang="zh-CN" dirty="0" smtClean="0"/>
            <a:t>是函数的集合，常常是为了特殊任务所写的函数。也可以称之为库</a:t>
          </a:r>
          <a:r>
            <a:rPr lang="zh-CN" altLang="en-US" dirty="0" smtClean="0"/>
            <a:t>（</a:t>
          </a:r>
          <a:r>
            <a:rPr lang="en-US" altLang="zh-CN" dirty="0" smtClean="0"/>
            <a:t>library)</a:t>
          </a:r>
          <a:endParaRPr lang="zh-CN" altLang="en-US" dirty="0"/>
        </a:p>
      </dgm:t>
    </dgm:pt>
    <dgm:pt modelId="{A52C04D9-A9CE-45AE-A295-265A3558C7EC}" cxnId="{E9B41589-313D-4530-9B1C-6D7C2A6E57E5}" type="parTrans">
      <dgm:prSet/>
      <dgm:spPr/>
      <dgm:t>
        <a:bodyPr/>
        <a:lstStyle/>
        <a:p>
          <a:endParaRPr lang="zh-CN" altLang="en-US"/>
        </a:p>
      </dgm:t>
    </dgm:pt>
    <dgm:pt modelId="{495D3BB2-6089-4A8E-A6DA-35FFCEF734B5}" cxnId="{E9B41589-313D-4530-9B1C-6D7C2A6E57E5}" type="sibTrans">
      <dgm:prSet/>
      <dgm:spPr/>
      <dgm:t>
        <a:bodyPr/>
        <a:lstStyle/>
        <a:p>
          <a:endParaRPr lang="zh-CN" altLang="en-US"/>
        </a:p>
      </dgm:t>
    </dgm:pt>
    <dgm:pt modelId="{413931C1-8689-495A-8BF1-FF131899315C}">
      <dgm:prSet phldrT="[文本]"/>
      <dgm:spPr/>
      <dgm:t>
        <a:bodyPr/>
        <a:lstStyle/>
        <a:p>
          <a:r>
            <a:rPr lang="en-US" dirty="0" smtClean="0"/>
            <a:t>R</a:t>
          </a:r>
          <a:r>
            <a:rPr lang="zh-CN" dirty="0" smtClean="0"/>
            <a:t>底层安装时自带的包</a:t>
          </a:r>
          <a:endParaRPr lang="zh-CN" altLang="en-US" dirty="0"/>
        </a:p>
      </dgm:t>
    </dgm:pt>
    <dgm:pt modelId="{EC4640F1-92B9-4F6A-9CB3-4DD87091EC01}" cxnId="{7574E049-C2DF-4CD9-B1AB-EE8A00074AC5}" type="parTrans">
      <dgm:prSet/>
      <dgm:spPr/>
      <dgm:t>
        <a:bodyPr/>
        <a:lstStyle/>
        <a:p>
          <a:endParaRPr lang="zh-CN" altLang="en-US"/>
        </a:p>
      </dgm:t>
    </dgm:pt>
    <dgm:pt modelId="{9F13B49B-2C37-469B-A6A6-43029F230732}" cxnId="{7574E049-C2DF-4CD9-B1AB-EE8A00074AC5}" type="sibTrans">
      <dgm:prSet/>
      <dgm:spPr/>
      <dgm:t>
        <a:bodyPr/>
        <a:lstStyle/>
        <a:p>
          <a:endParaRPr lang="zh-CN" altLang="en-US"/>
        </a:p>
      </dgm:t>
    </dgm:pt>
    <dgm:pt modelId="{92C45286-4890-48FC-9476-CCC17DAA7B6F}">
      <dgm:prSet/>
      <dgm:spPr/>
      <dgm:t>
        <a:bodyPr/>
        <a:lstStyle/>
        <a:p>
          <a:r>
            <a:rPr lang="zh-CN" dirty="0" smtClean="0"/>
            <a:t>需要手动下载和安装的包</a:t>
          </a:r>
          <a:endParaRPr lang="zh-CN" altLang="en-US" dirty="0"/>
        </a:p>
      </dgm:t>
    </dgm:pt>
    <dgm:pt modelId="{4A2A519D-79E7-4F4B-9FFF-6C7B5458A0E8}" cxnId="{522E47F2-C45D-4DE7-886D-4551F6765783}" type="parTrans">
      <dgm:prSet/>
      <dgm:spPr/>
      <dgm:t>
        <a:bodyPr/>
        <a:lstStyle/>
        <a:p>
          <a:endParaRPr lang="zh-CN" altLang="en-US"/>
        </a:p>
      </dgm:t>
    </dgm:pt>
    <dgm:pt modelId="{2793FD66-D838-470C-BE1C-0E43F0432D1B}" cxnId="{522E47F2-C45D-4DE7-886D-4551F6765783}" type="sibTrans">
      <dgm:prSet/>
      <dgm:spPr/>
      <dgm:t>
        <a:bodyPr/>
        <a:lstStyle/>
        <a:p>
          <a:endParaRPr lang="zh-CN" altLang="en-US"/>
        </a:p>
      </dgm:t>
    </dgm:pt>
    <dgm:pt modelId="{4CF96651-C2E7-4FF4-91C1-28F35FB668E0}" type="pres">
      <dgm:prSet presAssocID="{F2C714BC-A9E1-4CE8-A8BE-BEF3A630C9D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0CADDF6-6274-4D58-BCC6-849F00586282}" type="pres">
      <dgm:prSet presAssocID="{B72D4885-2C6F-4FD4-8354-A06FDF436D2E}" presName="root" presStyleCnt="0"/>
      <dgm:spPr/>
    </dgm:pt>
    <dgm:pt modelId="{E6B9B14F-4493-4332-980D-104545CA3CB1}" type="pres">
      <dgm:prSet presAssocID="{B72D4885-2C6F-4FD4-8354-A06FDF436D2E}" presName="rootComposite" presStyleCnt="0"/>
      <dgm:spPr/>
    </dgm:pt>
    <dgm:pt modelId="{0CD4E97F-F653-4635-908F-67B347D5E91F}" type="pres">
      <dgm:prSet presAssocID="{B72D4885-2C6F-4FD4-8354-A06FDF436D2E}" presName="rootText" presStyleLbl="node1" presStyleIdx="0" presStyleCnt="1" custScaleX="246226" custScaleY="85525"/>
      <dgm:spPr/>
      <dgm:t>
        <a:bodyPr/>
        <a:lstStyle/>
        <a:p>
          <a:endParaRPr lang="zh-CN" altLang="en-US"/>
        </a:p>
      </dgm:t>
    </dgm:pt>
    <dgm:pt modelId="{3486170A-AABB-49B6-8D8A-525BA30544C8}" type="pres">
      <dgm:prSet presAssocID="{B72D4885-2C6F-4FD4-8354-A06FDF436D2E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39EA3980-8245-4BC9-8787-7581D6CF11D7}" type="pres">
      <dgm:prSet presAssocID="{B72D4885-2C6F-4FD4-8354-A06FDF436D2E}" presName="childShape" presStyleCnt="0"/>
      <dgm:spPr/>
    </dgm:pt>
    <dgm:pt modelId="{33DC0DD7-1F09-486F-AE26-D5B31499145E}" type="pres">
      <dgm:prSet presAssocID="{EC4640F1-92B9-4F6A-9CB3-4DD87091EC01}" presName="Name13" presStyleLbl="parChTrans1D2" presStyleIdx="0" presStyleCnt="2"/>
      <dgm:spPr/>
      <dgm:t>
        <a:bodyPr/>
        <a:lstStyle/>
        <a:p>
          <a:endParaRPr lang="zh-CN" altLang="en-US"/>
        </a:p>
      </dgm:t>
    </dgm:pt>
    <dgm:pt modelId="{E3D59F73-BD6B-487F-AF25-0010B12CB490}" type="pres">
      <dgm:prSet presAssocID="{413931C1-8689-495A-8BF1-FF131899315C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68944-4E20-4DB1-A519-33067569EA21}" type="pres">
      <dgm:prSet presAssocID="{4A2A519D-79E7-4F4B-9FFF-6C7B5458A0E8}" presName="Name13" presStyleLbl="parChTrans1D2" presStyleIdx="1" presStyleCnt="2"/>
      <dgm:spPr/>
      <dgm:t>
        <a:bodyPr/>
        <a:lstStyle/>
        <a:p>
          <a:endParaRPr lang="zh-CN" altLang="en-US"/>
        </a:p>
      </dgm:t>
    </dgm:pt>
    <dgm:pt modelId="{0AD230C3-DC9C-4702-8FC1-A2F0709235F5}" type="pres">
      <dgm:prSet presAssocID="{92C45286-4890-48FC-9476-CCC17DAA7B6F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4CA4B9-FBB8-493B-A6CA-41D612330C67}" type="presOf" srcId="{4A2A519D-79E7-4F4B-9FFF-6C7B5458A0E8}" destId="{84368944-4E20-4DB1-A519-33067569EA21}" srcOrd="0" destOrd="0" presId="urn:microsoft.com/office/officeart/2005/8/layout/hierarchy3"/>
    <dgm:cxn modelId="{522E47F2-C45D-4DE7-886D-4551F6765783}" srcId="{B72D4885-2C6F-4FD4-8354-A06FDF436D2E}" destId="{92C45286-4890-48FC-9476-CCC17DAA7B6F}" srcOrd="1" destOrd="0" parTransId="{4A2A519D-79E7-4F4B-9FFF-6C7B5458A0E8}" sibTransId="{2793FD66-D838-470C-BE1C-0E43F0432D1B}"/>
    <dgm:cxn modelId="{E88C81E9-A824-48D3-9DE0-1C039CD1CABA}" type="presOf" srcId="{92C45286-4890-48FC-9476-CCC17DAA7B6F}" destId="{0AD230C3-DC9C-4702-8FC1-A2F0709235F5}" srcOrd="0" destOrd="0" presId="urn:microsoft.com/office/officeart/2005/8/layout/hierarchy3"/>
    <dgm:cxn modelId="{7574E049-C2DF-4CD9-B1AB-EE8A00074AC5}" srcId="{B72D4885-2C6F-4FD4-8354-A06FDF436D2E}" destId="{413931C1-8689-495A-8BF1-FF131899315C}" srcOrd="0" destOrd="0" parTransId="{EC4640F1-92B9-4F6A-9CB3-4DD87091EC01}" sibTransId="{9F13B49B-2C37-469B-A6A6-43029F230732}"/>
    <dgm:cxn modelId="{DFBD934F-F06C-4804-A425-F49BF067728E}" type="presOf" srcId="{F2C714BC-A9E1-4CE8-A8BE-BEF3A630C9D0}" destId="{4CF96651-C2E7-4FF4-91C1-28F35FB668E0}" srcOrd="0" destOrd="0" presId="urn:microsoft.com/office/officeart/2005/8/layout/hierarchy3"/>
    <dgm:cxn modelId="{2ECB1590-8CD5-4774-A8AC-9A72C07C7FC8}" type="presOf" srcId="{B72D4885-2C6F-4FD4-8354-A06FDF436D2E}" destId="{0CD4E97F-F653-4635-908F-67B347D5E91F}" srcOrd="0" destOrd="0" presId="urn:microsoft.com/office/officeart/2005/8/layout/hierarchy3"/>
    <dgm:cxn modelId="{E089DC07-1EAF-4E9E-8E96-55F028F145E3}" type="presOf" srcId="{413931C1-8689-495A-8BF1-FF131899315C}" destId="{E3D59F73-BD6B-487F-AF25-0010B12CB490}" srcOrd="0" destOrd="0" presId="urn:microsoft.com/office/officeart/2005/8/layout/hierarchy3"/>
    <dgm:cxn modelId="{E9B41589-313D-4530-9B1C-6D7C2A6E57E5}" srcId="{F2C714BC-A9E1-4CE8-A8BE-BEF3A630C9D0}" destId="{B72D4885-2C6F-4FD4-8354-A06FDF436D2E}" srcOrd="0" destOrd="0" parTransId="{A52C04D9-A9CE-45AE-A295-265A3558C7EC}" sibTransId="{495D3BB2-6089-4A8E-A6DA-35FFCEF734B5}"/>
    <dgm:cxn modelId="{8749CC18-379A-4172-BF39-A002BF59D4CD}" type="presOf" srcId="{EC4640F1-92B9-4F6A-9CB3-4DD87091EC01}" destId="{33DC0DD7-1F09-486F-AE26-D5B31499145E}" srcOrd="0" destOrd="0" presId="urn:microsoft.com/office/officeart/2005/8/layout/hierarchy3"/>
    <dgm:cxn modelId="{19D5E495-BB23-4AC1-9AD9-B8AF731ED4D8}" type="presOf" srcId="{B72D4885-2C6F-4FD4-8354-A06FDF436D2E}" destId="{3486170A-AABB-49B6-8D8A-525BA30544C8}" srcOrd="1" destOrd="0" presId="urn:microsoft.com/office/officeart/2005/8/layout/hierarchy3"/>
    <dgm:cxn modelId="{A3CC7105-C8B8-4D57-8568-AFC2879E3B2E}" type="presParOf" srcId="{4CF96651-C2E7-4FF4-91C1-28F35FB668E0}" destId="{B0CADDF6-6274-4D58-BCC6-849F00586282}" srcOrd="0" destOrd="0" presId="urn:microsoft.com/office/officeart/2005/8/layout/hierarchy3"/>
    <dgm:cxn modelId="{77DA2FD7-1999-46DF-B687-6B1105E25998}" type="presParOf" srcId="{B0CADDF6-6274-4D58-BCC6-849F00586282}" destId="{E6B9B14F-4493-4332-980D-104545CA3CB1}" srcOrd="0" destOrd="0" presId="urn:microsoft.com/office/officeart/2005/8/layout/hierarchy3"/>
    <dgm:cxn modelId="{BE8A2557-7EEC-4D81-9B0B-556AC690A844}" type="presParOf" srcId="{E6B9B14F-4493-4332-980D-104545CA3CB1}" destId="{0CD4E97F-F653-4635-908F-67B347D5E91F}" srcOrd="0" destOrd="0" presId="urn:microsoft.com/office/officeart/2005/8/layout/hierarchy3"/>
    <dgm:cxn modelId="{9ECE5B21-5F75-4953-8DED-A6E04DD3AFAB}" type="presParOf" srcId="{E6B9B14F-4493-4332-980D-104545CA3CB1}" destId="{3486170A-AABB-49B6-8D8A-525BA30544C8}" srcOrd="1" destOrd="0" presId="urn:microsoft.com/office/officeart/2005/8/layout/hierarchy3"/>
    <dgm:cxn modelId="{CC0BD467-EEE3-40DC-BF97-DAB70350B309}" type="presParOf" srcId="{B0CADDF6-6274-4D58-BCC6-849F00586282}" destId="{39EA3980-8245-4BC9-8787-7581D6CF11D7}" srcOrd="1" destOrd="0" presId="urn:microsoft.com/office/officeart/2005/8/layout/hierarchy3"/>
    <dgm:cxn modelId="{1B681476-CC2E-4788-B91D-DD5BEF29A9E2}" type="presParOf" srcId="{39EA3980-8245-4BC9-8787-7581D6CF11D7}" destId="{33DC0DD7-1F09-486F-AE26-D5B31499145E}" srcOrd="0" destOrd="0" presId="urn:microsoft.com/office/officeart/2005/8/layout/hierarchy3"/>
    <dgm:cxn modelId="{1BD77EA9-D1E6-4B0F-89C9-3DBB216A6D95}" type="presParOf" srcId="{39EA3980-8245-4BC9-8787-7581D6CF11D7}" destId="{E3D59F73-BD6B-487F-AF25-0010B12CB490}" srcOrd="1" destOrd="0" presId="urn:microsoft.com/office/officeart/2005/8/layout/hierarchy3"/>
    <dgm:cxn modelId="{F218B51F-9942-4FF0-B5F0-29526B097E8A}" type="presParOf" srcId="{39EA3980-8245-4BC9-8787-7581D6CF11D7}" destId="{84368944-4E20-4DB1-A519-33067569EA21}" srcOrd="2" destOrd="0" presId="urn:microsoft.com/office/officeart/2005/8/layout/hierarchy3"/>
    <dgm:cxn modelId="{D73B6091-5C9F-403F-AEBC-42BA886AA00D}" type="presParOf" srcId="{39EA3980-8245-4BC9-8787-7581D6CF11D7}" destId="{0AD230C3-DC9C-4702-8FC1-A2F0709235F5}" srcOrd="3" destOrd="0" presId="urn:microsoft.com/office/officeart/2005/8/layout/hierarchy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02B8EB-7391-421B-8452-000CB35BD7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E3731A2-678A-430C-B82A-BA309FDD5755}">
      <dgm:prSet phldrT="[文本]"/>
      <dgm:spPr/>
      <dgm:t>
        <a:bodyPr/>
        <a:lstStyle/>
        <a:p>
          <a:r>
            <a:rPr lang="zh-CN" dirty="0" smtClean="0"/>
            <a:t>菜单方式</a:t>
          </a:r>
          <a:r>
            <a:rPr lang="zh-CN" altLang="en-US" dirty="0" smtClean="0"/>
            <a:t>：</a:t>
          </a:r>
          <a:endParaRPr lang="zh-CN" altLang="en-US" dirty="0"/>
        </a:p>
      </dgm:t>
    </dgm:pt>
    <dgm:pt modelId="{730673B5-3651-4359-8594-682FAFAE1F51}" cxnId="{6B79B04F-24A3-4498-9814-D7A81F88363D}" type="parTrans">
      <dgm:prSet/>
      <dgm:spPr/>
      <dgm:t>
        <a:bodyPr/>
        <a:lstStyle/>
        <a:p>
          <a:endParaRPr lang="zh-CN" altLang="en-US"/>
        </a:p>
      </dgm:t>
    </dgm:pt>
    <dgm:pt modelId="{AE556547-15C5-4CF4-8C07-AE2FE7033FD7}" cxnId="{6B79B04F-24A3-4498-9814-D7A81F88363D}" type="sibTrans">
      <dgm:prSet/>
      <dgm:spPr/>
      <dgm:t>
        <a:bodyPr/>
        <a:lstStyle/>
        <a:p>
          <a:endParaRPr lang="zh-CN" altLang="en-US"/>
        </a:p>
      </dgm:t>
    </dgm:pt>
    <dgm:pt modelId="{7C12A9DB-053A-4B73-8907-6ED6C88A52B1}">
      <dgm:prSet phldrT="[文本]"/>
      <dgm:spPr/>
      <dgm:t>
        <a:bodyPr/>
        <a:lstStyle/>
        <a:p>
          <a:r>
            <a:rPr lang="zh-CN" dirty="0" smtClean="0"/>
            <a:t>在已经联网的条件下</a:t>
          </a:r>
          <a:r>
            <a:rPr lang="en-US" dirty="0" smtClean="0"/>
            <a:t>, </a:t>
          </a:r>
          <a:r>
            <a:rPr lang="zh-CN" dirty="0" smtClean="0"/>
            <a:t>按步骤“程序包</a:t>
          </a:r>
          <a:r>
            <a:rPr lang="en-US" i="1" dirty="0" smtClean="0"/>
            <a:t>⇒ </a:t>
          </a:r>
          <a:r>
            <a:rPr lang="zh-CN" dirty="0" smtClean="0"/>
            <a:t>安装程序包</a:t>
          </a:r>
          <a:r>
            <a:rPr lang="en-US" dirty="0" smtClean="0"/>
            <a:t>...</a:t>
          </a:r>
          <a:r>
            <a:rPr lang="en-US" i="1" dirty="0" smtClean="0"/>
            <a:t>⇒ </a:t>
          </a:r>
          <a:r>
            <a:rPr lang="zh-CN" dirty="0" smtClean="0"/>
            <a:t>选择</a:t>
          </a:r>
          <a:r>
            <a:rPr lang="en-US" dirty="0" smtClean="0"/>
            <a:t>CRAN </a:t>
          </a:r>
          <a:r>
            <a:rPr lang="zh-CN" dirty="0" smtClean="0"/>
            <a:t>镜像服务器</a:t>
          </a:r>
          <a:r>
            <a:rPr lang="en-US" i="1" dirty="0" smtClean="0"/>
            <a:t>⇒ </a:t>
          </a:r>
          <a:r>
            <a:rPr lang="zh-CN" dirty="0" smtClean="0"/>
            <a:t>选定程序包”进行实时安装</a:t>
          </a:r>
          <a:endParaRPr lang="zh-CN" altLang="en-US" dirty="0"/>
        </a:p>
      </dgm:t>
    </dgm:pt>
    <dgm:pt modelId="{DB31B72F-76B2-4207-9386-08777C7AB8F2}" cxnId="{2481CB9B-ADD0-40E4-8732-DC68A6772D7F}" type="parTrans">
      <dgm:prSet/>
      <dgm:spPr/>
      <dgm:t>
        <a:bodyPr/>
        <a:lstStyle/>
        <a:p>
          <a:endParaRPr lang="zh-CN" altLang="en-US"/>
        </a:p>
      </dgm:t>
    </dgm:pt>
    <dgm:pt modelId="{557D0972-516E-4875-8A63-D091637D2B44}" cxnId="{2481CB9B-ADD0-40E4-8732-DC68A6772D7F}" type="sibTrans">
      <dgm:prSet/>
      <dgm:spPr/>
      <dgm:t>
        <a:bodyPr/>
        <a:lstStyle/>
        <a:p>
          <a:endParaRPr lang="zh-CN" altLang="en-US"/>
        </a:p>
      </dgm:t>
    </dgm:pt>
    <dgm:pt modelId="{2C25877A-49C8-4CCA-AFB2-E92FE967A98D}">
      <dgm:prSet phldrT="[文本]"/>
      <dgm:spPr/>
      <dgm:t>
        <a:bodyPr/>
        <a:lstStyle/>
        <a:p>
          <a:r>
            <a:rPr lang="zh-CN" dirty="0" smtClean="0"/>
            <a:t>命令方式</a:t>
          </a:r>
          <a:r>
            <a:rPr lang="zh-CN" altLang="en-US" dirty="0" smtClean="0"/>
            <a:t>：</a:t>
          </a:r>
          <a:endParaRPr lang="zh-CN" altLang="en-US" dirty="0"/>
        </a:p>
      </dgm:t>
    </dgm:pt>
    <dgm:pt modelId="{A431B54A-AF03-456F-B3EC-82F770A6227B}" cxnId="{62768213-EC9D-4EAF-AEFF-FE8E6A3D6F58}" type="parTrans">
      <dgm:prSet/>
      <dgm:spPr/>
      <dgm:t>
        <a:bodyPr/>
        <a:lstStyle/>
        <a:p>
          <a:endParaRPr lang="zh-CN" altLang="en-US"/>
        </a:p>
      </dgm:t>
    </dgm:pt>
    <dgm:pt modelId="{00D5B8AD-CC55-4DB7-BBD5-F8E1CFFA9FED}" cxnId="{62768213-EC9D-4EAF-AEFF-FE8E6A3D6F58}" type="sibTrans">
      <dgm:prSet/>
      <dgm:spPr/>
      <dgm:t>
        <a:bodyPr/>
        <a:lstStyle/>
        <a:p>
          <a:endParaRPr lang="zh-CN" altLang="en-US"/>
        </a:p>
      </dgm:t>
    </dgm:pt>
    <dgm:pt modelId="{D448F9AC-68B6-48BF-8A00-63F88CFA0C96}">
      <dgm:prSet phldrT="[文本]"/>
      <dgm:spPr/>
      <dgm:t>
        <a:bodyPr/>
        <a:lstStyle/>
        <a:p>
          <a:r>
            <a:rPr lang="zh-CN" dirty="0" smtClean="0"/>
            <a:t>在已经联网的条件下</a:t>
          </a:r>
          <a:r>
            <a:rPr lang="en-US" dirty="0" smtClean="0"/>
            <a:t>, </a:t>
          </a:r>
          <a:r>
            <a:rPr lang="zh-CN" dirty="0" smtClean="0"/>
            <a:t>在命令提示符后键入：</a:t>
          </a:r>
          <a:endParaRPr lang="zh-CN" altLang="en-US" dirty="0"/>
        </a:p>
      </dgm:t>
    </dgm:pt>
    <dgm:pt modelId="{D530EB83-F11B-4BC2-A1E1-E463765644BE}" cxnId="{E3796815-45E9-4FD4-92D5-F51DB463902C}" type="parTrans">
      <dgm:prSet/>
      <dgm:spPr/>
      <dgm:t>
        <a:bodyPr/>
        <a:lstStyle/>
        <a:p>
          <a:endParaRPr lang="zh-CN" altLang="en-US"/>
        </a:p>
      </dgm:t>
    </dgm:pt>
    <dgm:pt modelId="{06A5DCFC-4268-4D6C-BA14-50FAF3988B06}" cxnId="{E3796815-45E9-4FD4-92D5-F51DB463902C}" type="sibTrans">
      <dgm:prSet/>
      <dgm:spPr/>
      <dgm:t>
        <a:bodyPr/>
        <a:lstStyle/>
        <a:p>
          <a:endParaRPr lang="zh-CN" altLang="en-US"/>
        </a:p>
      </dgm:t>
    </dgm:pt>
    <dgm:pt modelId="{A6D76A2C-DF9A-46A1-A6D0-FE1FEA241637}">
      <dgm:prSet/>
      <dgm:spPr/>
      <dgm:t>
        <a:bodyPr/>
        <a:lstStyle/>
        <a:p>
          <a:r>
            <a:rPr lang="en-US" b="1" dirty="0" smtClean="0"/>
            <a:t>&gt; </a:t>
          </a:r>
          <a:r>
            <a:rPr lang="en-US" b="1" dirty="0" err="1" smtClean="0"/>
            <a:t>install.packages</a:t>
          </a:r>
          <a:r>
            <a:rPr lang="en-US" b="1" dirty="0" smtClean="0"/>
            <a:t>("</a:t>
          </a:r>
          <a:r>
            <a:rPr lang="en-US" b="1" dirty="0" err="1" smtClean="0"/>
            <a:t>Packagename</a:t>
          </a:r>
          <a:r>
            <a:rPr lang="en-US" b="1" dirty="0" smtClean="0"/>
            <a:t>")</a:t>
          </a:r>
          <a:endParaRPr lang="zh-CN" dirty="0"/>
        </a:p>
      </dgm:t>
    </dgm:pt>
    <dgm:pt modelId="{DA938261-07A1-4766-B22F-630CF8A98356}" cxnId="{42BD1C98-1DCC-4F0E-8C57-D0A4B19D4BDF}" type="parTrans">
      <dgm:prSet/>
      <dgm:spPr/>
      <dgm:t>
        <a:bodyPr/>
        <a:lstStyle/>
        <a:p>
          <a:endParaRPr lang="zh-CN" altLang="en-US"/>
        </a:p>
      </dgm:t>
    </dgm:pt>
    <dgm:pt modelId="{1FD7BE4C-5862-4260-8FD1-FF855213CBC9}" cxnId="{42BD1C98-1DCC-4F0E-8C57-D0A4B19D4BDF}" type="sibTrans">
      <dgm:prSet/>
      <dgm:spPr/>
      <dgm:t>
        <a:bodyPr/>
        <a:lstStyle/>
        <a:p>
          <a:endParaRPr lang="zh-CN" altLang="en-US"/>
        </a:p>
      </dgm:t>
    </dgm:pt>
    <dgm:pt modelId="{832E4A8B-038B-42A2-BF7F-76DD9C1CD8AB}">
      <dgm:prSet/>
      <dgm:spPr/>
      <dgm:t>
        <a:bodyPr/>
        <a:lstStyle/>
        <a:p>
          <a:r>
            <a:rPr lang="zh-CN" dirty="0" smtClean="0"/>
            <a:t>本地安装</a:t>
          </a:r>
          <a:endParaRPr lang="zh-CN" dirty="0"/>
        </a:p>
      </dgm:t>
    </dgm:pt>
    <dgm:pt modelId="{2BC09A1D-64E6-404A-B791-375504FA40CD}" cxnId="{25A8038C-6CB3-4E57-BB1D-A17C7FEA9B0A}" type="parTrans">
      <dgm:prSet/>
      <dgm:spPr/>
      <dgm:t>
        <a:bodyPr/>
        <a:lstStyle/>
        <a:p>
          <a:endParaRPr lang="zh-CN" altLang="en-US"/>
        </a:p>
      </dgm:t>
    </dgm:pt>
    <dgm:pt modelId="{B3993BAF-306B-4612-8F06-C34E2F6C933C}" cxnId="{25A8038C-6CB3-4E57-BB1D-A17C7FEA9B0A}" type="sibTrans">
      <dgm:prSet/>
      <dgm:spPr/>
      <dgm:t>
        <a:bodyPr/>
        <a:lstStyle/>
        <a:p>
          <a:endParaRPr lang="zh-CN" altLang="en-US"/>
        </a:p>
      </dgm:t>
    </dgm:pt>
    <dgm:pt modelId="{0E6B6B17-29AB-41B8-8BF6-BD9E2FD36A0F}">
      <dgm:prSet/>
      <dgm:spPr/>
      <dgm:t>
        <a:bodyPr/>
        <a:lstStyle/>
        <a:p>
          <a:r>
            <a:rPr lang="zh-CN" dirty="0" smtClean="0"/>
            <a:t>在无上网条件下，先从</a:t>
          </a:r>
          <a:r>
            <a:rPr lang="en-US" dirty="0" smtClean="0"/>
            <a:t>CRAN</a:t>
          </a:r>
          <a:r>
            <a:rPr lang="zh-CN" dirty="0" smtClean="0"/>
            <a:t>社区下载需要的程序包及与之关联的程序包</a:t>
          </a:r>
          <a:r>
            <a:rPr lang="en-US" dirty="0" smtClean="0"/>
            <a:t>, </a:t>
          </a:r>
          <a:r>
            <a:rPr lang="zh-CN" dirty="0" smtClean="0"/>
            <a:t>再按第一种方式通过“程序包”菜单中的“用本机的</a:t>
          </a:r>
          <a:r>
            <a:rPr lang="en-US" dirty="0" smtClean="0"/>
            <a:t>zip </a:t>
          </a:r>
          <a:r>
            <a:rPr lang="zh-CN" dirty="0" smtClean="0"/>
            <a:t>文件安装程序包”选定本机上的程序包</a:t>
          </a:r>
          <a:r>
            <a:rPr lang="en-US" dirty="0" smtClean="0"/>
            <a:t>(zip </a:t>
          </a:r>
          <a:r>
            <a:rPr lang="zh-CN" dirty="0" smtClean="0"/>
            <a:t>文件</a:t>
          </a:r>
          <a:r>
            <a:rPr lang="en-US" dirty="0" smtClean="0"/>
            <a:t>) </a:t>
          </a:r>
          <a:r>
            <a:rPr lang="zh-CN" dirty="0" smtClean="0"/>
            <a:t>进行安装</a:t>
          </a:r>
          <a:r>
            <a:rPr lang="en-US" dirty="0" smtClean="0"/>
            <a:t>.</a:t>
          </a:r>
          <a:endParaRPr lang="zh-CN" dirty="0"/>
        </a:p>
      </dgm:t>
    </dgm:pt>
    <dgm:pt modelId="{982CB0A8-92C6-48E6-9BF2-339228DC6986}" cxnId="{BC25F898-0EB0-414F-9514-1922ED0C8B12}" type="parTrans">
      <dgm:prSet/>
      <dgm:spPr/>
      <dgm:t>
        <a:bodyPr/>
        <a:lstStyle/>
        <a:p>
          <a:endParaRPr lang="zh-CN" altLang="en-US"/>
        </a:p>
      </dgm:t>
    </dgm:pt>
    <dgm:pt modelId="{25024BCF-76F7-412B-BFE7-AC58623C026E}" cxnId="{BC25F898-0EB0-414F-9514-1922ED0C8B12}" type="sibTrans">
      <dgm:prSet/>
      <dgm:spPr/>
      <dgm:t>
        <a:bodyPr/>
        <a:lstStyle/>
        <a:p>
          <a:endParaRPr lang="zh-CN" altLang="en-US"/>
        </a:p>
      </dgm:t>
    </dgm:pt>
    <dgm:pt modelId="{C9943394-7389-4D27-A201-D3D4AA73A360}" type="pres">
      <dgm:prSet presAssocID="{9402B8EB-7391-421B-8452-000CB35BD7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7EB820F-395E-41AC-A1D6-75EE615EC706}" type="pres">
      <dgm:prSet presAssocID="{FE3731A2-678A-430C-B82A-BA309FDD575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2C2263-C5EE-4424-9288-5AEA98A64CC5}" type="pres">
      <dgm:prSet presAssocID="{FE3731A2-678A-430C-B82A-BA309FDD5755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520C65-D44B-41F6-B486-31108E155952}" type="pres">
      <dgm:prSet presAssocID="{2C25877A-49C8-4CCA-AFB2-E92FE967A98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C6FCAC-71E0-4141-967A-0A3302127BE1}" type="pres">
      <dgm:prSet presAssocID="{2C25877A-49C8-4CCA-AFB2-E92FE967A98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2AF3CC-28EC-4CF4-ABC7-6B4F75E22305}" type="pres">
      <dgm:prSet presAssocID="{832E4A8B-038B-42A2-BF7F-76DD9C1CD8A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C5B856-7A06-412C-8C39-9754CC86015C}" type="pres">
      <dgm:prSet presAssocID="{832E4A8B-038B-42A2-BF7F-76DD9C1CD8A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768213-EC9D-4EAF-AEFF-FE8E6A3D6F58}" srcId="{9402B8EB-7391-421B-8452-000CB35BD7CD}" destId="{2C25877A-49C8-4CCA-AFB2-E92FE967A98D}" srcOrd="1" destOrd="0" parTransId="{A431B54A-AF03-456F-B3EC-82F770A6227B}" sibTransId="{00D5B8AD-CC55-4DB7-BBD5-F8E1CFFA9FED}"/>
    <dgm:cxn modelId="{10B0D555-3827-48A0-8155-66503F487F05}" type="presOf" srcId="{FE3731A2-678A-430C-B82A-BA309FDD5755}" destId="{F7EB820F-395E-41AC-A1D6-75EE615EC706}" srcOrd="0" destOrd="0" presId="urn:microsoft.com/office/officeart/2005/8/layout/vList2"/>
    <dgm:cxn modelId="{BC25F898-0EB0-414F-9514-1922ED0C8B12}" srcId="{832E4A8B-038B-42A2-BF7F-76DD9C1CD8AB}" destId="{0E6B6B17-29AB-41B8-8BF6-BD9E2FD36A0F}" srcOrd="0" destOrd="0" parTransId="{982CB0A8-92C6-48E6-9BF2-339228DC6986}" sibTransId="{25024BCF-76F7-412B-BFE7-AC58623C026E}"/>
    <dgm:cxn modelId="{AADD0ACB-3237-4A32-AACF-E88B8E6B784C}" type="presOf" srcId="{0E6B6B17-29AB-41B8-8BF6-BD9E2FD36A0F}" destId="{62C5B856-7A06-412C-8C39-9754CC86015C}" srcOrd="0" destOrd="0" presId="urn:microsoft.com/office/officeart/2005/8/layout/vList2"/>
    <dgm:cxn modelId="{7B070A2A-1E5B-4B92-B4A8-51E951E35FCE}" type="presOf" srcId="{2C25877A-49C8-4CCA-AFB2-E92FE967A98D}" destId="{7A520C65-D44B-41F6-B486-31108E155952}" srcOrd="0" destOrd="0" presId="urn:microsoft.com/office/officeart/2005/8/layout/vList2"/>
    <dgm:cxn modelId="{E3796815-45E9-4FD4-92D5-F51DB463902C}" srcId="{2C25877A-49C8-4CCA-AFB2-E92FE967A98D}" destId="{D448F9AC-68B6-48BF-8A00-63F88CFA0C96}" srcOrd="0" destOrd="0" parTransId="{D530EB83-F11B-4BC2-A1E1-E463765644BE}" sibTransId="{06A5DCFC-4268-4D6C-BA14-50FAF3988B06}"/>
    <dgm:cxn modelId="{9C7FA544-2964-47BB-B061-26B966AFAFD7}" type="presOf" srcId="{832E4A8B-038B-42A2-BF7F-76DD9C1CD8AB}" destId="{B92AF3CC-28EC-4CF4-ABC7-6B4F75E22305}" srcOrd="0" destOrd="0" presId="urn:microsoft.com/office/officeart/2005/8/layout/vList2"/>
    <dgm:cxn modelId="{6B79B04F-24A3-4498-9814-D7A81F88363D}" srcId="{9402B8EB-7391-421B-8452-000CB35BD7CD}" destId="{FE3731A2-678A-430C-B82A-BA309FDD5755}" srcOrd="0" destOrd="0" parTransId="{730673B5-3651-4359-8594-682FAFAE1F51}" sibTransId="{AE556547-15C5-4CF4-8C07-AE2FE7033FD7}"/>
    <dgm:cxn modelId="{053BBCE7-66AA-41F2-AE40-69455CE1843B}" type="presOf" srcId="{7C12A9DB-053A-4B73-8907-6ED6C88A52B1}" destId="{F52C2263-C5EE-4424-9288-5AEA98A64CC5}" srcOrd="0" destOrd="0" presId="urn:microsoft.com/office/officeart/2005/8/layout/vList2"/>
    <dgm:cxn modelId="{25A8038C-6CB3-4E57-BB1D-A17C7FEA9B0A}" srcId="{9402B8EB-7391-421B-8452-000CB35BD7CD}" destId="{832E4A8B-038B-42A2-BF7F-76DD9C1CD8AB}" srcOrd="2" destOrd="0" parTransId="{2BC09A1D-64E6-404A-B791-375504FA40CD}" sibTransId="{B3993BAF-306B-4612-8F06-C34E2F6C933C}"/>
    <dgm:cxn modelId="{42BD1C98-1DCC-4F0E-8C57-D0A4B19D4BDF}" srcId="{D448F9AC-68B6-48BF-8A00-63F88CFA0C96}" destId="{A6D76A2C-DF9A-46A1-A6D0-FE1FEA241637}" srcOrd="0" destOrd="0" parTransId="{DA938261-07A1-4766-B22F-630CF8A98356}" sibTransId="{1FD7BE4C-5862-4260-8FD1-FF855213CBC9}"/>
    <dgm:cxn modelId="{FABFE11B-1AAC-40D9-AF2F-657C47916D39}" type="presOf" srcId="{9402B8EB-7391-421B-8452-000CB35BD7CD}" destId="{C9943394-7389-4D27-A201-D3D4AA73A360}" srcOrd="0" destOrd="0" presId="urn:microsoft.com/office/officeart/2005/8/layout/vList2"/>
    <dgm:cxn modelId="{AF9FE29A-DDE3-49C8-9A1D-B121B445859D}" type="presOf" srcId="{A6D76A2C-DF9A-46A1-A6D0-FE1FEA241637}" destId="{43C6FCAC-71E0-4141-967A-0A3302127BE1}" srcOrd="0" destOrd="1" presId="urn:microsoft.com/office/officeart/2005/8/layout/vList2"/>
    <dgm:cxn modelId="{66158F79-DF7B-4839-885A-F0F47C2C8281}" type="presOf" srcId="{D448F9AC-68B6-48BF-8A00-63F88CFA0C96}" destId="{43C6FCAC-71E0-4141-967A-0A3302127BE1}" srcOrd="0" destOrd="0" presId="urn:microsoft.com/office/officeart/2005/8/layout/vList2"/>
    <dgm:cxn modelId="{2481CB9B-ADD0-40E4-8732-DC68A6772D7F}" srcId="{FE3731A2-678A-430C-B82A-BA309FDD5755}" destId="{7C12A9DB-053A-4B73-8907-6ED6C88A52B1}" srcOrd="0" destOrd="0" parTransId="{DB31B72F-76B2-4207-9386-08777C7AB8F2}" sibTransId="{557D0972-516E-4875-8A63-D091637D2B44}"/>
    <dgm:cxn modelId="{AAFD8627-0367-497C-92C5-6441AC4B8388}" type="presParOf" srcId="{C9943394-7389-4D27-A201-D3D4AA73A360}" destId="{F7EB820F-395E-41AC-A1D6-75EE615EC706}" srcOrd="0" destOrd="0" presId="urn:microsoft.com/office/officeart/2005/8/layout/vList2"/>
    <dgm:cxn modelId="{67B65B3D-9ABA-4987-888B-71ED2333CC9C}" type="presParOf" srcId="{C9943394-7389-4D27-A201-D3D4AA73A360}" destId="{F52C2263-C5EE-4424-9288-5AEA98A64CC5}" srcOrd="1" destOrd="0" presId="urn:microsoft.com/office/officeart/2005/8/layout/vList2"/>
    <dgm:cxn modelId="{D5107A3B-CB45-432C-9D23-8BBBB008B118}" type="presParOf" srcId="{C9943394-7389-4D27-A201-D3D4AA73A360}" destId="{7A520C65-D44B-41F6-B486-31108E155952}" srcOrd="2" destOrd="0" presId="urn:microsoft.com/office/officeart/2005/8/layout/vList2"/>
    <dgm:cxn modelId="{583D5F07-0A32-486F-B9CA-DEB2A735CEDB}" type="presParOf" srcId="{C9943394-7389-4D27-A201-D3D4AA73A360}" destId="{43C6FCAC-71E0-4141-967A-0A3302127BE1}" srcOrd="3" destOrd="0" presId="urn:microsoft.com/office/officeart/2005/8/layout/vList2"/>
    <dgm:cxn modelId="{834D9FE9-ACF2-409F-8791-C8BF33AC2C40}" type="presParOf" srcId="{C9943394-7389-4D27-A201-D3D4AA73A360}" destId="{B92AF3CC-28EC-4CF4-ABC7-6B4F75E22305}" srcOrd="4" destOrd="0" presId="urn:microsoft.com/office/officeart/2005/8/layout/vList2"/>
    <dgm:cxn modelId="{EA44A28D-13A6-4FBA-B95E-D896D4067C2A}" type="presParOf" srcId="{C9943394-7389-4D27-A201-D3D4AA73A360}" destId="{62C5B856-7A06-412C-8C39-9754CC86015C}" srcOrd="5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81C7A7-F231-4F2A-9265-4083EDFD59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C8E4FA-9DC8-4D52-8452-0EF35FFEF3A9}">
      <dgm:prSet phldrT="[文本]"/>
      <dgm:spPr/>
      <dgm:t>
        <a:bodyPr/>
        <a:lstStyle/>
        <a:p>
          <a:r>
            <a:rPr lang="zh-CN" dirty="0" smtClean="0"/>
            <a:t>菜单方式</a:t>
          </a:r>
          <a:r>
            <a:rPr lang="en-US" dirty="0" smtClean="0"/>
            <a:t>:</a:t>
          </a:r>
          <a:endParaRPr lang="zh-CN" altLang="en-US" dirty="0"/>
        </a:p>
      </dgm:t>
    </dgm:pt>
    <dgm:pt modelId="{80325371-167A-4B5D-BDC5-9086BFEAD5E6}" cxnId="{35437196-5B7C-4F61-B587-40FC1E12332D}" type="parTrans">
      <dgm:prSet/>
      <dgm:spPr/>
      <dgm:t>
        <a:bodyPr/>
        <a:lstStyle/>
        <a:p>
          <a:endParaRPr lang="zh-CN" altLang="en-US"/>
        </a:p>
      </dgm:t>
    </dgm:pt>
    <dgm:pt modelId="{0AF2DE32-DDC4-42D1-A614-DF2E9886D96A}" cxnId="{35437196-5B7C-4F61-B587-40FC1E12332D}" type="sibTrans">
      <dgm:prSet/>
      <dgm:spPr/>
      <dgm:t>
        <a:bodyPr/>
        <a:lstStyle/>
        <a:p>
          <a:endParaRPr lang="zh-CN" altLang="en-US"/>
        </a:p>
      </dgm:t>
    </dgm:pt>
    <dgm:pt modelId="{7C06800F-9F02-410F-AE97-7B22CCD12356}">
      <dgm:prSet phldrT="[文本]"/>
      <dgm:spPr/>
      <dgm:t>
        <a:bodyPr/>
        <a:lstStyle/>
        <a:p>
          <a:r>
            <a:rPr lang="zh-CN" dirty="0" smtClean="0"/>
            <a:t>按步骤“程序包</a:t>
          </a:r>
          <a:r>
            <a:rPr lang="en-US" i="1" dirty="0" smtClean="0"/>
            <a:t>⇒ </a:t>
          </a:r>
          <a:r>
            <a:rPr lang="zh-CN" dirty="0" smtClean="0"/>
            <a:t>载入程序包</a:t>
          </a:r>
          <a:r>
            <a:rPr lang="en-US" dirty="0" smtClean="0"/>
            <a:t>...</a:t>
          </a:r>
          <a:r>
            <a:rPr lang="zh-CN" dirty="0" smtClean="0"/>
            <a:t>”</a:t>
          </a:r>
          <a:r>
            <a:rPr lang="en-US" dirty="0" smtClean="0"/>
            <a:t>, </a:t>
          </a:r>
          <a:r>
            <a:rPr lang="zh-CN" dirty="0" smtClean="0"/>
            <a:t>再从已有的程序包中选定需要的一个加载</a:t>
          </a:r>
          <a:r>
            <a:rPr lang="en-US" dirty="0" smtClean="0"/>
            <a:t>;</a:t>
          </a:r>
          <a:endParaRPr lang="zh-CN" altLang="en-US" dirty="0"/>
        </a:p>
      </dgm:t>
    </dgm:pt>
    <dgm:pt modelId="{89DC7FD5-141B-4289-9012-73D28061DF40}" cxnId="{4622025B-EFA5-4E71-A0A8-E66EB816779A}" type="parTrans">
      <dgm:prSet/>
      <dgm:spPr/>
      <dgm:t>
        <a:bodyPr/>
        <a:lstStyle/>
        <a:p>
          <a:endParaRPr lang="zh-CN" altLang="en-US"/>
        </a:p>
      </dgm:t>
    </dgm:pt>
    <dgm:pt modelId="{91A529EB-027A-4ED7-810F-52C98036AE72}" cxnId="{4622025B-EFA5-4E71-A0A8-E66EB816779A}" type="sibTrans">
      <dgm:prSet/>
      <dgm:spPr/>
      <dgm:t>
        <a:bodyPr/>
        <a:lstStyle/>
        <a:p>
          <a:endParaRPr lang="zh-CN" altLang="en-US"/>
        </a:p>
      </dgm:t>
    </dgm:pt>
    <dgm:pt modelId="{7C6A0B51-C2E4-4FC6-A834-71476234CDC3}">
      <dgm:prSet phldrT="[文本]"/>
      <dgm:spPr/>
      <dgm:t>
        <a:bodyPr/>
        <a:lstStyle/>
        <a:p>
          <a:r>
            <a:rPr lang="zh-CN" dirty="0" smtClean="0"/>
            <a:t>命令方式</a:t>
          </a:r>
          <a:r>
            <a:rPr lang="en-US" dirty="0" smtClean="0"/>
            <a:t>:</a:t>
          </a:r>
          <a:endParaRPr lang="zh-CN" altLang="en-US" dirty="0"/>
        </a:p>
      </dgm:t>
    </dgm:pt>
    <dgm:pt modelId="{250116F1-203F-4D59-B4B7-CD7FFE41F64B}" cxnId="{DA455F10-E9C0-4DFF-8017-C4B31C52B0DE}" type="parTrans">
      <dgm:prSet/>
      <dgm:spPr/>
      <dgm:t>
        <a:bodyPr/>
        <a:lstStyle/>
        <a:p>
          <a:endParaRPr lang="zh-CN" altLang="en-US"/>
        </a:p>
      </dgm:t>
    </dgm:pt>
    <dgm:pt modelId="{0C4F9BE5-3576-4579-814F-291ED78220B6}" cxnId="{DA455F10-E9C0-4DFF-8017-C4B31C52B0DE}" type="sibTrans">
      <dgm:prSet/>
      <dgm:spPr/>
      <dgm:t>
        <a:bodyPr/>
        <a:lstStyle/>
        <a:p>
          <a:endParaRPr lang="zh-CN" altLang="en-US"/>
        </a:p>
      </dgm:t>
    </dgm:pt>
    <dgm:pt modelId="{CA6851CC-10AF-46C3-830E-FF13F7DC27EE}">
      <dgm:prSet/>
      <dgm:spPr/>
      <dgm:t>
        <a:bodyPr/>
        <a:lstStyle/>
        <a:p>
          <a:r>
            <a:rPr lang="zh-CN" dirty="0" smtClean="0"/>
            <a:t>在命令提示符后键入</a:t>
          </a:r>
          <a:r>
            <a:rPr lang="zh-CN" altLang="en-US" dirty="0" smtClean="0"/>
            <a:t>：</a:t>
          </a:r>
          <a:endParaRPr lang="zh-CN" dirty="0"/>
        </a:p>
      </dgm:t>
    </dgm:pt>
    <dgm:pt modelId="{0D928B32-872E-4CD2-9A61-4C5D7D69E505}" cxnId="{D7347937-26BC-49E2-9A55-F06EA524A203}" type="parTrans">
      <dgm:prSet/>
      <dgm:spPr/>
      <dgm:t>
        <a:bodyPr/>
        <a:lstStyle/>
        <a:p>
          <a:endParaRPr lang="zh-CN" altLang="en-US"/>
        </a:p>
      </dgm:t>
    </dgm:pt>
    <dgm:pt modelId="{691C036E-FD45-4166-BB6C-94AC584032D0}" cxnId="{D7347937-26BC-49E2-9A55-F06EA524A203}" type="sibTrans">
      <dgm:prSet/>
      <dgm:spPr/>
      <dgm:t>
        <a:bodyPr/>
        <a:lstStyle/>
        <a:p>
          <a:endParaRPr lang="zh-CN" altLang="en-US"/>
        </a:p>
      </dgm:t>
    </dgm:pt>
    <dgm:pt modelId="{9B1FE430-9456-4544-9F75-A2752A2A97A9}">
      <dgm:prSet/>
      <dgm:spPr/>
      <dgm:t>
        <a:bodyPr/>
        <a:lstStyle/>
        <a:p>
          <a:r>
            <a:rPr lang="en-US" b="1" dirty="0" smtClean="0"/>
            <a:t>&gt;library(“</a:t>
          </a:r>
          <a:r>
            <a:rPr lang="en-US" b="1" dirty="0" err="1" smtClean="0"/>
            <a:t>Packagename</a:t>
          </a:r>
          <a:r>
            <a:rPr lang="en-US" b="1" dirty="0" smtClean="0"/>
            <a:t>”)</a:t>
          </a:r>
          <a:r>
            <a:rPr lang="zh-CN" altLang="en-US" b="1" dirty="0" smtClean="0"/>
            <a:t>或</a:t>
          </a:r>
          <a:r>
            <a:rPr lang="en-US" b="1" dirty="0" smtClean="0"/>
            <a:t>&gt;library(</a:t>
          </a:r>
          <a:r>
            <a:rPr lang="en-US" altLang="zh-CN" b="1" dirty="0" smtClean="0"/>
            <a:t>‘</a:t>
          </a:r>
          <a:r>
            <a:rPr lang="en-US" b="1" dirty="0" err="1" smtClean="0"/>
            <a:t>Packagename</a:t>
          </a:r>
          <a:r>
            <a:rPr lang="en-US" b="1" dirty="0" smtClean="0"/>
            <a:t>’)</a:t>
          </a:r>
          <a:r>
            <a:rPr lang="zh-CN" altLang="en-US" b="1" dirty="0" smtClean="0"/>
            <a:t>或</a:t>
          </a:r>
          <a:r>
            <a:rPr lang="en-US" b="1" dirty="0" smtClean="0"/>
            <a:t>&gt;library(</a:t>
          </a:r>
          <a:r>
            <a:rPr lang="en-US" b="1" dirty="0" err="1" smtClean="0"/>
            <a:t>Packagename</a:t>
          </a:r>
          <a:r>
            <a:rPr lang="en-US" b="1" dirty="0" smtClean="0"/>
            <a:t>)</a:t>
          </a:r>
          <a:endParaRPr lang="zh-CN" dirty="0"/>
        </a:p>
      </dgm:t>
    </dgm:pt>
    <dgm:pt modelId="{874D32F6-589A-42ED-8995-A271005A881B}" cxnId="{2C105BA3-1D32-44FB-A7A1-7E8F32741336}" type="parTrans">
      <dgm:prSet/>
      <dgm:spPr/>
      <dgm:t>
        <a:bodyPr/>
        <a:lstStyle/>
        <a:p>
          <a:endParaRPr lang="zh-CN" altLang="en-US"/>
        </a:p>
      </dgm:t>
    </dgm:pt>
    <dgm:pt modelId="{52AEF64E-96A6-4263-9C57-E7C70091B09E}" cxnId="{2C105BA3-1D32-44FB-A7A1-7E8F32741336}" type="sibTrans">
      <dgm:prSet/>
      <dgm:spPr/>
      <dgm:t>
        <a:bodyPr/>
        <a:lstStyle/>
        <a:p>
          <a:endParaRPr lang="zh-CN" altLang="en-US"/>
        </a:p>
      </dgm:t>
    </dgm:pt>
    <dgm:pt modelId="{3C1CE71E-17C1-4633-A981-049F5A3FB964}" type="pres">
      <dgm:prSet presAssocID="{7A81C7A7-F231-4F2A-9265-4083EDFD59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6C18D2-F252-473D-95A0-6CF39368B253}" type="pres">
      <dgm:prSet presAssocID="{55C8E4FA-9DC8-4D52-8452-0EF35FFEF3A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49C6DA-B612-444F-A947-686DD1340361}" type="pres">
      <dgm:prSet presAssocID="{55C8E4FA-9DC8-4D52-8452-0EF35FFEF3A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63C42-4562-46D4-B6F1-EC552551AC70}" type="pres">
      <dgm:prSet presAssocID="{7C6A0B51-C2E4-4FC6-A834-71476234CDC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2AC7F4-54EA-4013-9317-3A37228F6569}" type="pres">
      <dgm:prSet presAssocID="{7C6A0B51-C2E4-4FC6-A834-71476234CDC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455F10-E9C0-4DFF-8017-C4B31C52B0DE}" srcId="{7A81C7A7-F231-4F2A-9265-4083EDFD5955}" destId="{7C6A0B51-C2E4-4FC6-A834-71476234CDC3}" srcOrd="1" destOrd="0" parTransId="{250116F1-203F-4D59-B4B7-CD7FFE41F64B}" sibTransId="{0C4F9BE5-3576-4579-814F-291ED78220B6}"/>
    <dgm:cxn modelId="{39C6D66C-1EF0-4CDA-A6E3-D72F44FC1EE9}" type="presOf" srcId="{7C6A0B51-C2E4-4FC6-A834-71476234CDC3}" destId="{CBB63C42-4562-46D4-B6F1-EC552551AC70}" srcOrd="0" destOrd="0" presId="urn:microsoft.com/office/officeart/2005/8/layout/vList2"/>
    <dgm:cxn modelId="{B7AA29F7-5C71-4AD2-B48C-6D5754B7216C}" type="presOf" srcId="{7A81C7A7-F231-4F2A-9265-4083EDFD5955}" destId="{3C1CE71E-17C1-4633-A981-049F5A3FB964}" srcOrd="0" destOrd="0" presId="urn:microsoft.com/office/officeart/2005/8/layout/vList2"/>
    <dgm:cxn modelId="{5D56314B-37D3-4ED7-A0FE-B522FC697374}" type="presOf" srcId="{7C06800F-9F02-410F-AE97-7B22CCD12356}" destId="{5649C6DA-B612-444F-A947-686DD1340361}" srcOrd="0" destOrd="0" presId="urn:microsoft.com/office/officeart/2005/8/layout/vList2"/>
    <dgm:cxn modelId="{57E77B44-BC8F-4619-9B0E-BABEC3B72BB8}" type="presOf" srcId="{55C8E4FA-9DC8-4D52-8452-0EF35FFEF3A9}" destId="{AE6C18D2-F252-473D-95A0-6CF39368B253}" srcOrd="0" destOrd="0" presId="urn:microsoft.com/office/officeart/2005/8/layout/vList2"/>
    <dgm:cxn modelId="{3A6CC481-DF48-4F4A-85F4-943C9DEBC17F}" type="presOf" srcId="{9B1FE430-9456-4544-9F75-A2752A2A97A9}" destId="{B42AC7F4-54EA-4013-9317-3A37228F6569}" srcOrd="0" destOrd="1" presId="urn:microsoft.com/office/officeart/2005/8/layout/vList2"/>
    <dgm:cxn modelId="{FC250793-2502-4483-BB93-CAE906F058B9}" type="presOf" srcId="{CA6851CC-10AF-46C3-830E-FF13F7DC27EE}" destId="{B42AC7F4-54EA-4013-9317-3A37228F6569}" srcOrd="0" destOrd="0" presId="urn:microsoft.com/office/officeart/2005/8/layout/vList2"/>
    <dgm:cxn modelId="{35437196-5B7C-4F61-B587-40FC1E12332D}" srcId="{7A81C7A7-F231-4F2A-9265-4083EDFD5955}" destId="{55C8E4FA-9DC8-4D52-8452-0EF35FFEF3A9}" srcOrd="0" destOrd="0" parTransId="{80325371-167A-4B5D-BDC5-9086BFEAD5E6}" sibTransId="{0AF2DE32-DDC4-42D1-A614-DF2E9886D96A}"/>
    <dgm:cxn modelId="{4622025B-EFA5-4E71-A0A8-E66EB816779A}" srcId="{55C8E4FA-9DC8-4D52-8452-0EF35FFEF3A9}" destId="{7C06800F-9F02-410F-AE97-7B22CCD12356}" srcOrd="0" destOrd="0" parTransId="{89DC7FD5-141B-4289-9012-73D28061DF40}" sibTransId="{91A529EB-027A-4ED7-810F-52C98036AE72}"/>
    <dgm:cxn modelId="{2C105BA3-1D32-44FB-A7A1-7E8F32741336}" srcId="{7C6A0B51-C2E4-4FC6-A834-71476234CDC3}" destId="{9B1FE430-9456-4544-9F75-A2752A2A97A9}" srcOrd="1" destOrd="0" parTransId="{874D32F6-589A-42ED-8995-A271005A881B}" sibTransId="{52AEF64E-96A6-4263-9C57-E7C70091B09E}"/>
    <dgm:cxn modelId="{D7347937-26BC-49E2-9A55-F06EA524A203}" srcId="{7C6A0B51-C2E4-4FC6-A834-71476234CDC3}" destId="{CA6851CC-10AF-46C3-830E-FF13F7DC27EE}" srcOrd="0" destOrd="0" parTransId="{0D928B32-872E-4CD2-9A61-4C5D7D69E505}" sibTransId="{691C036E-FD45-4166-BB6C-94AC584032D0}"/>
    <dgm:cxn modelId="{10235F86-11AB-42FB-B1E4-27C61D9CFD79}" type="presParOf" srcId="{3C1CE71E-17C1-4633-A981-049F5A3FB964}" destId="{AE6C18D2-F252-473D-95A0-6CF39368B253}" srcOrd="0" destOrd="0" presId="urn:microsoft.com/office/officeart/2005/8/layout/vList2"/>
    <dgm:cxn modelId="{11147045-DD2E-4213-B834-6CE240D9A9B5}" type="presParOf" srcId="{3C1CE71E-17C1-4633-A981-049F5A3FB964}" destId="{5649C6DA-B612-444F-A947-686DD1340361}" srcOrd="1" destOrd="0" presId="urn:microsoft.com/office/officeart/2005/8/layout/vList2"/>
    <dgm:cxn modelId="{5A0FEC3E-839C-4049-92F4-44169CF99B9D}" type="presParOf" srcId="{3C1CE71E-17C1-4633-A981-049F5A3FB964}" destId="{CBB63C42-4562-46D4-B6F1-EC552551AC70}" srcOrd="2" destOrd="0" presId="urn:microsoft.com/office/officeart/2005/8/layout/vList2"/>
    <dgm:cxn modelId="{FB55BFD1-5A72-4447-A9E2-B8B73ADE1FBE}" type="presParOf" srcId="{3C1CE71E-17C1-4633-A981-049F5A3FB964}" destId="{B42AC7F4-54EA-4013-9317-3A37228F6569}" srcOrd="3" destOrd="0" presId="urn:microsoft.com/office/officeart/2005/8/layout/vList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81C7A7-F231-4F2A-9265-4083EDFD59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C8E4FA-9DC8-4D52-8452-0EF35FFEF3A9}">
      <dgm:prSet phldrT="[文本]"/>
      <dgm:spPr/>
      <dgm:t>
        <a:bodyPr/>
        <a:lstStyle/>
        <a:p>
          <a:r>
            <a:rPr lang="zh-CN" dirty="0" smtClean="0"/>
            <a:t>菜单方式</a:t>
          </a:r>
          <a:r>
            <a:rPr lang="en-US" dirty="0" smtClean="0"/>
            <a:t>:</a:t>
          </a:r>
          <a:endParaRPr lang="zh-CN" altLang="en-US" dirty="0"/>
        </a:p>
      </dgm:t>
    </dgm:pt>
    <dgm:pt modelId="{80325371-167A-4B5D-BDC5-9086BFEAD5E6}" cxnId="{35437196-5B7C-4F61-B587-40FC1E12332D}" type="parTrans">
      <dgm:prSet/>
      <dgm:spPr/>
      <dgm:t>
        <a:bodyPr/>
        <a:lstStyle/>
        <a:p>
          <a:endParaRPr lang="zh-CN" altLang="en-US"/>
        </a:p>
      </dgm:t>
    </dgm:pt>
    <dgm:pt modelId="{0AF2DE32-DDC4-42D1-A614-DF2E9886D96A}" cxnId="{35437196-5B7C-4F61-B587-40FC1E12332D}" type="sibTrans">
      <dgm:prSet/>
      <dgm:spPr/>
      <dgm:t>
        <a:bodyPr/>
        <a:lstStyle/>
        <a:p>
          <a:endParaRPr lang="zh-CN" altLang="en-US"/>
        </a:p>
      </dgm:t>
    </dgm:pt>
    <dgm:pt modelId="{7C06800F-9F02-410F-AE97-7B22CCD12356}">
      <dgm:prSet phldrT="[文本]"/>
      <dgm:spPr/>
      <dgm:t>
        <a:bodyPr/>
        <a:lstStyle/>
        <a:p>
          <a:r>
            <a:rPr lang="zh-CN" dirty="0" smtClean="0"/>
            <a:t>按步骤“程序包</a:t>
          </a:r>
          <a:r>
            <a:rPr lang="en-US" i="1" dirty="0" smtClean="0"/>
            <a:t>⇒ </a:t>
          </a:r>
          <a:r>
            <a:rPr lang="zh-CN" altLang="en-US" i="1" dirty="0" smtClean="0"/>
            <a:t>更新</a:t>
          </a:r>
          <a:r>
            <a:rPr lang="zh-CN" dirty="0" smtClean="0"/>
            <a:t>程序包</a:t>
          </a:r>
          <a:r>
            <a:rPr lang="en-US" dirty="0" smtClean="0"/>
            <a:t>...</a:t>
          </a:r>
          <a:r>
            <a:rPr lang="zh-CN" dirty="0" smtClean="0"/>
            <a:t>”</a:t>
          </a:r>
          <a:r>
            <a:rPr lang="en-US" dirty="0" smtClean="0"/>
            <a:t>,</a:t>
          </a:r>
          <a:r>
            <a:rPr lang="zh-CN" altLang="en-US" dirty="0" smtClean="0"/>
            <a:t>选择程序包的名字即可即时更新</a:t>
          </a:r>
          <a:endParaRPr lang="zh-CN" altLang="en-US" dirty="0"/>
        </a:p>
      </dgm:t>
    </dgm:pt>
    <dgm:pt modelId="{89DC7FD5-141B-4289-9012-73D28061DF40}" cxnId="{4622025B-EFA5-4E71-A0A8-E66EB816779A}" type="parTrans">
      <dgm:prSet/>
      <dgm:spPr/>
      <dgm:t>
        <a:bodyPr/>
        <a:lstStyle/>
        <a:p>
          <a:endParaRPr lang="zh-CN" altLang="en-US"/>
        </a:p>
      </dgm:t>
    </dgm:pt>
    <dgm:pt modelId="{91A529EB-027A-4ED7-810F-52C98036AE72}" cxnId="{4622025B-EFA5-4E71-A0A8-E66EB816779A}" type="sibTrans">
      <dgm:prSet/>
      <dgm:spPr/>
      <dgm:t>
        <a:bodyPr/>
        <a:lstStyle/>
        <a:p>
          <a:endParaRPr lang="zh-CN" altLang="en-US"/>
        </a:p>
      </dgm:t>
    </dgm:pt>
    <dgm:pt modelId="{7C6A0B51-C2E4-4FC6-A834-71476234CDC3}">
      <dgm:prSet phldrT="[文本]"/>
      <dgm:spPr/>
      <dgm:t>
        <a:bodyPr/>
        <a:lstStyle/>
        <a:p>
          <a:r>
            <a:rPr lang="zh-CN" dirty="0" smtClean="0"/>
            <a:t>命令方式</a:t>
          </a:r>
          <a:r>
            <a:rPr lang="en-US" dirty="0" smtClean="0"/>
            <a:t>:</a:t>
          </a:r>
          <a:endParaRPr lang="zh-CN" altLang="en-US" dirty="0"/>
        </a:p>
      </dgm:t>
    </dgm:pt>
    <dgm:pt modelId="{250116F1-203F-4D59-B4B7-CD7FFE41F64B}" cxnId="{DA455F10-E9C0-4DFF-8017-C4B31C52B0DE}" type="parTrans">
      <dgm:prSet/>
      <dgm:spPr/>
      <dgm:t>
        <a:bodyPr/>
        <a:lstStyle/>
        <a:p>
          <a:endParaRPr lang="zh-CN" altLang="en-US"/>
        </a:p>
      </dgm:t>
    </dgm:pt>
    <dgm:pt modelId="{0C4F9BE5-3576-4579-814F-291ED78220B6}" cxnId="{DA455F10-E9C0-4DFF-8017-C4B31C52B0DE}" type="sibTrans">
      <dgm:prSet/>
      <dgm:spPr/>
      <dgm:t>
        <a:bodyPr/>
        <a:lstStyle/>
        <a:p>
          <a:endParaRPr lang="zh-CN" altLang="en-US"/>
        </a:p>
      </dgm:t>
    </dgm:pt>
    <dgm:pt modelId="{CA6851CC-10AF-46C3-830E-FF13F7DC27EE}">
      <dgm:prSet/>
      <dgm:spPr/>
      <dgm:t>
        <a:bodyPr/>
        <a:lstStyle/>
        <a:p>
          <a:r>
            <a:rPr lang="zh-CN" dirty="0" smtClean="0"/>
            <a:t>在命令提示符后键入</a:t>
          </a:r>
          <a:r>
            <a:rPr lang="zh-CN" altLang="en-US" dirty="0" smtClean="0"/>
            <a:t>：</a:t>
          </a:r>
          <a:endParaRPr lang="zh-CN" dirty="0"/>
        </a:p>
      </dgm:t>
    </dgm:pt>
    <dgm:pt modelId="{0D928B32-872E-4CD2-9A61-4C5D7D69E505}" cxnId="{D7347937-26BC-49E2-9A55-F06EA524A203}" type="parTrans">
      <dgm:prSet/>
      <dgm:spPr/>
      <dgm:t>
        <a:bodyPr/>
        <a:lstStyle/>
        <a:p>
          <a:endParaRPr lang="zh-CN" altLang="en-US"/>
        </a:p>
      </dgm:t>
    </dgm:pt>
    <dgm:pt modelId="{691C036E-FD45-4166-BB6C-94AC584032D0}" cxnId="{D7347937-26BC-49E2-9A55-F06EA524A203}" type="sibTrans">
      <dgm:prSet/>
      <dgm:spPr/>
      <dgm:t>
        <a:bodyPr/>
        <a:lstStyle/>
        <a:p>
          <a:endParaRPr lang="zh-CN" altLang="en-US"/>
        </a:p>
      </dgm:t>
    </dgm:pt>
    <dgm:pt modelId="{9B1FE430-9456-4544-9F75-A2752A2A97A9}">
      <dgm:prSet/>
      <dgm:spPr/>
      <dgm:t>
        <a:bodyPr/>
        <a:lstStyle/>
        <a:p>
          <a:r>
            <a:rPr lang="en-US" b="1" dirty="0" smtClean="0"/>
            <a:t>&gt;</a:t>
          </a:r>
          <a:r>
            <a:rPr lang="en-US" b="1" dirty="0" err="1" smtClean="0"/>
            <a:t>update.packages</a:t>
          </a:r>
          <a:r>
            <a:rPr lang="en-US" b="1" dirty="0" smtClean="0"/>
            <a:t>(“</a:t>
          </a:r>
          <a:r>
            <a:rPr lang="en-US" b="1" dirty="0" err="1" smtClean="0"/>
            <a:t>Packagename</a:t>
          </a:r>
          <a:r>
            <a:rPr lang="en-US" b="1" dirty="0" smtClean="0"/>
            <a:t>”)</a:t>
          </a:r>
          <a:endParaRPr lang="zh-CN" dirty="0"/>
        </a:p>
      </dgm:t>
    </dgm:pt>
    <dgm:pt modelId="{52AEF64E-96A6-4263-9C57-E7C70091B09E}" cxnId="{2C105BA3-1D32-44FB-A7A1-7E8F32741336}" type="sibTrans">
      <dgm:prSet/>
      <dgm:spPr/>
      <dgm:t>
        <a:bodyPr/>
        <a:lstStyle/>
        <a:p>
          <a:endParaRPr lang="zh-CN" altLang="en-US"/>
        </a:p>
      </dgm:t>
    </dgm:pt>
    <dgm:pt modelId="{874D32F6-589A-42ED-8995-A271005A881B}" cxnId="{2C105BA3-1D32-44FB-A7A1-7E8F32741336}" type="parTrans">
      <dgm:prSet/>
      <dgm:spPr/>
      <dgm:t>
        <a:bodyPr/>
        <a:lstStyle/>
        <a:p>
          <a:endParaRPr lang="zh-CN" altLang="en-US"/>
        </a:p>
      </dgm:t>
    </dgm:pt>
    <dgm:pt modelId="{3C1CE71E-17C1-4633-A981-049F5A3FB964}" type="pres">
      <dgm:prSet presAssocID="{7A81C7A7-F231-4F2A-9265-4083EDFD59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6C18D2-F252-473D-95A0-6CF39368B253}" type="pres">
      <dgm:prSet presAssocID="{55C8E4FA-9DC8-4D52-8452-0EF35FFEF3A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49C6DA-B612-444F-A947-686DD1340361}" type="pres">
      <dgm:prSet presAssocID="{55C8E4FA-9DC8-4D52-8452-0EF35FFEF3A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63C42-4562-46D4-B6F1-EC552551AC70}" type="pres">
      <dgm:prSet presAssocID="{7C6A0B51-C2E4-4FC6-A834-71476234CDC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2AC7F4-54EA-4013-9317-3A37228F6569}" type="pres">
      <dgm:prSet presAssocID="{7C6A0B51-C2E4-4FC6-A834-71476234CDC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455F10-E9C0-4DFF-8017-C4B31C52B0DE}" srcId="{7A81C7A7-F231-4F2A-9265-4083EDFD5955}" destId="{7C6A0B51-C2E4-4FC6-A834-71476234CDC3}" srcOrd="1" destOrd="0" parTransId="{250116F1-203F-4D59-B4B7-CD7FFE41F64B}" sibTransId="{0C4F9BE5-3576-4579-814F-291ED78220B6}"/>
    <dgm:cxn modelId="{88C3590F-CBE7-4AA0-8527-04F6E9676172}" type="presOf" srcId="{7C06800F-9F02-410F-AE97-7B22CCD12356}" destId="{5649C6DA-B612-444F-A947-686DD1340361}" srcOrd="0" destOrd="0" presId="urn:microsoft.com/office/officeart/2005/8/layout/vList2"/>
    <dgm:cxn modelId="{2B680A6D-C9C2-4213-B6A6-74FAAEED44A3}" type="presOf" srcId="{9B1FE430-9456-4544-9F75-A2752A2A97A9}" destId="{B42AC7F4-54EA-4013-9317-3A37228F6569}" srcOrd="0" destOrd="1" presId="urn:microsoft.com/office/officeart/2005/8/layout/vList2"/>
    <dgm:cxn modelId="{5B0B97C2-B8A4-4DFA-8534-E16B00553896}" type="presOf" srcId="{CA6851CC-10AF-46C3-830E-FF13F7DC27EE}" destId="{B42AC7F4-54EA-4013-9317-3A37228F6569}" srcOrd="0" destOrd="0" presId="urn:microsoft.com/office/officeart/2005/8/layout/vList2"/>
    <dgm:cxn modelId="{C6F88FAB-F3A5-4A9F-B0C6-6FC1E4F9EAA6}" type="presOf" srcId="{55C8E4FA-9DC8-4D52-8452-0EF35FFEF3A9}" destId="{AE6C18D2-F252-473D-95A0-6CF39368B253}" srcOrd="0" destOrd="0" presId="urn:microsoft.com/office/officeart/2005/8/layout/vList2"/>
    <dgm:cxn modelId="{5ED5262E-3620-4D36-B60C-198E5F8519F8}" type="presOf" srcId="{7C6A0B51-C2E4-4FC6-A834-71476234CDC3}" destId="{CBB63C42-4562-46D4-B6F1-EC552551AC70}" srcOrd="0" destOrd="0" presId="urn:microsoft.com/office/officeart/2005/8/layout/vList2"/>
    <dgm:cxn modelId="{35437196-5B7C-4F61-B587-40FC1E12332D}" srcId="{7A81C7A7-F231-4F2A-9265-4083EDFD5955}" destId="{55C8E4FA-9DC8-4D52-8452-0EF35FFEF3A9}" srcOrd="0" destOrd="0" parTransId="{80325371-167A-4B5D-BDC5-9086BFEAD5E6}" sibTransId="{0AF2DE32-DDC4-42D1-A614-DF2E9886D96A}"/>
    <dgm:cxn modelId="{4622025B-EFA5-4E71-A0A8-E66EB816779A}" srcId="{55C8E4FA-9DC8-4D52-8452-0EF35FFEF3A9}" destId="{7C06800F-9F02-410F-AE97-7B22CCD12356}" srcOrd="0" destOrd="0" parTransId="{89DC7FD5-141B-4289-9012-73D28061DF40}" sibTransId="{91A529EB-027A-4ED7-810F-52C98036AE72}"/>
    <dgm:cxn modelId="{2C105BA3-1D32-44FB-A7A1-7E8F32741336}" srcId="{7C6A0B51-C2E4-4FC6-A834-71476234CDC3}" destId="{9B1FE430-9456-4544-9F75-A2752A2A97A9}" srcOrd="1" destOrd="0" parTransId="{874D32F6-589A-42ED-8995-A271005A881B}" sibTransId="{52AEF64E-96A6-4263-9C57-E7C70091B09E}"/>
    <dgm:cxn modelId="{987ECAB3-EA43-42E2-A340-6D30785C45DF}" type="presOf" srcId="{7A81C7A7-F231-4F2A-9265-4083EDFD5955}" destId="{3C1CE71E-17C1-4633-A981-049F5A3FB964}" srcOrd="0" destOrd="0" presId="urn:microsoft.com/office/officeart/2005/8/layout/vList2"/>
    <dgm:cxn modelId="{D7347937-26BC-49E2-9A55-F06EA524A203}" srcId="{7C6A0B51-C2E4-4FC6-A834-71476234CDC3}" destId="{CA6851CC-10AF-46C3-830E-FF13F7DC27EE}" srcOrd="0" destOrd="0" parTransId="{0D928B32-872E-4CD2-9A61-4C5D7D69E505}" sibTransId="{691C036E-FD45-4166-BB6C-94AC584032D0}"/>
    <dgm:cxn modelId="{0255CCF7-2292-4B4D-85BD-344409E11D31}" type="presParOf" srcId="{3C1CE71E-17C1-4633-A981-049F5A3FB964}" destId="{AE6C18D2-F252-473D-95A0-6CF39368B253}" srcOrd="0" destOrd="0" presId="urn:microsoft.com/office/officeart/2005/8/layout/vList2"/>
    <dgm:cxn modelId="{7D7007AA-3D35-4E5D-A227-6AE6BA3D7478}" type="presParOf" srcId="{3C1CE71E-17C1-4633-A981-049F5A3FB964}" destId="{5649C6DA-B612-444F-A947-686DD1340361}" srcOrd="1" destOrd="0" presId="urn:microsoft.com/office/officeart/2005/8/layout/vList2"/>
    <dgm:cxn modelId="{E051C8C6-6D16-43E6-862B-3617D9721DCF}" type="presParOf" srcId="{3C1CE71E-17C1-4633-A981-049F5A3FB964}" destId="{CBB63C42-4562-46D4-B6F1-EC552551AC70}" srcOrd="2" destOrd="0" presId="urn:microsoft.com/office/officeart/2005/8/layout/vList2"/>
    <dgm:cxn modelId="{FDB2E03C-5347-4E45-841F-8326C5028A8D}" type="presParOf" srcId="{3C1CE71E-17C1-4633-A981-049F5A3FB964}" destId="{B42AC7F4-54EA-4013-9317-3A37228F6569}" srcOrd="3" destOrd="0" presId="urn:microsoft.com/office/officeart/2005/8/layout/vList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93A419-F49B-45BA-8000-0B6F5DDA1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DBD3D6E8-608B-43E7-A1C8-E18B13CA6DD0}">
      <dgm:prSet/>
      <dgm:spPr/>
      <dgm:t>
        <a:bodyPr/>
        <a:lstStyle/>
        <a:p>
          <a:pPr rtl="0"/>
          <a:r>
            <a:rPr lang="en-US" dirty="0" smtClean="0"/>
            <a:t>R</a:t>
          </a:r>
          <a:r>
            <a:rPr lang="zh-CN" dirty="0" smtClean="0"/>
            <a:t>程序包</a:t>
          </a:r>
          <a:r>
            <a:rPr lang="zh-CN" smtClean="0"/>
            <a:t>只有先安装</a:t>
          </a:r>
          <a:r>
            <a:rPr lang="zh-CN" dirty="0" smtClean="0"/>
            <a:t>好，才能载入使用</a:t>
          </a:r>
          <a:endParaRPr lang="en-US" dirty="0"/>
        </a:p>
      </dgm:t>
    </dgm:pt>
    <dgm:pt modelId="{347CEDD3-DDFE-49D6-961F-9A3B0A581799}" cxnId="{5AA460F7-4EA0-431D-B60F-26A31F83BB41}" type="parTrans">
      <dgm:prSet/>
      <dgm:spPr/>
      <dgm:t>
        <a:bodyPr/>
        <a:lstStyle/>
        <a:p>
          <a:endParaRPr lang="zh-CN" altLang="en-US"/>
        </a:p>
      </dgm:t>
    </dgm:pt>
    <dgm:pt modelId="{8D524170-B22A-4F4E-AB35-F530F04A63C4}" cxnId="{5AA460F7-4EA0-431D-B60F-26A31F83BB41}" type="sibTrans">
      <dgm:prSet/>
      <dgm:spPr/>
      <dgm:t>
        <a:bodyPr/>
        <a:lstStyle/>
        <a:p>
          <a:endParaRPr lang="zh-CN" altLang="en-US"/>
        </a:p>
      </dgm:t>
    </dgm:pt>
    <dgm:pt modelId="{A8EF17EE-381B-4D09-8D80-57F223FB68DD}">
      <dgm:prSet/>
      <dgm:spPr/>
      <dgm:t>
        <a:bodyPr/>
        <a:lstStyle/>
        <a:p>
          <a:pPr rtl="0"/>
          <a:r>
            <a:rPr lang="en-US" b="1" dirty="0" smtClean="0"/>
            <a:t>R </a:t>
          </a:r>
          <a:r>
            <a:rPr lang="zh-CN" dirty="0" smtClean="0"/>
            <a:t>命令对大小写敏感</a:t>
          </a:r>
          <a:endParaRPr lang="zh-CN" dirty="0"/>
        </a:p>
      </dgm:t>
    </dgm:pt>
    <dgm:pt modelId="{1EED0380-373A-4195-BF88-8D6A95B393EC}" cxnId="{849364B8-CD71-4A1F-813A-426DA8580E2C}" type="parTrans">
      <dgm:prSet/>
      <dgm:spPr/>
      <dgm:t>
        <a:bodyPr/>
        <a:lstStyle/>
        <a:p>
          <a:endParaRPr lang="zh-CN" altLang="en-US"/>
        </a:p>
      </dgm:t>
    </dgm:pt>
    <dgm:pt modelId="{53F4B41D-CF14-4D3C-8D61-452C6FBC0C6B}" cxnId="{849364B8-CD71-4A1F-813A-426DA8580E2C}" type="sibTrans">
      <dgm:prSet/>
      <dgm:spPr/>
      <dgm:t>
        <a:bodyPr/>
        <a:lstStyle/>
        <a:p>
          <a:endParaRPr lang="zh-CN" altLang="en-US"/>
        </a:p>
      </dgm:t>
    </dgm:pt>
    <dgm:pt modelId="{6F9FBDD8-BD3E-4B23-BC8E-DADB734F4C71}" type="pres">
      <dgm:prSet presAssocID="{A693A419-F49B-45BA-8000-0B6F5DDA153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967ABE-C879-41D8-A07F-3E617778F8C3}" type="pres">
      <dgm:prSet presAssocID="{DBD3D6E8-608B-43E7-A1C8-E18B13CA6DD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13EFE6-85A5-42ED-96BF-FFCC3035A17E}" type="pres">
      <dgm:prSet presAssocID="{8D524170-B22A-4F4E-AB35-F530F04A63C4}" presName="spacer" presStyleCnt="0"/>
      <dgm:spPr/>
    </dgm:pt>
    <dgm:pt modelId="{38504D34-9868-49C1-8732-860DA54391CB}" type="pres">
      <dgm:prSet presAssocID="{A8EF17EE-381B-4D09-8D80-57F223FB68D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D4C988-1005-4173-89AE-0588D966F3F5}" type="presOf" srcId="{A8EF17EE-381B-4D09-8D80-57F223FB68DD}" destId="{38504D34-9868-49C1-8732-860DA54391CB}" srcOrd="0" destOrd="0" presId="urn:microsoft.com/office/officeart/2005/8/layout/vList2"/>
    <dgm:cxn modelId="{9F4F6C64-C4B7-4DB6-BDDB-5346E8D350F0}" type="presOf" srcId="{DBD3D6E8-608B-43E7-A1C8-E18B13CA6DD0}" destId="{A5967ABE-C879-41D8-A07F-3E617778F8C3}" srcOrd="0" destOrd="0" presId="urn:microsoft.com/office/officeart/2005/8/layout/vList2"/>
    <dgm:cxn modelId="{849364B8-CD71-4A1F-813A-426DA8580E2C}" srcId="{A693A419-F49B-45BA-8000-0B6F5DDA153B}" destId="{A8EF17EE-381B-4D09-8D80-57F223FB68DD}" srcOrd="1" destOrd="0" parTransId="{1EED0380-373A-4195-BF88-8D6A95B393EC}" sibTransId="{53F4B41D-CF14-4D3C-8D61-452C6FBC0C6B}"/>
    <dgm:cxn modelId="{386C5F57-64EC-4AA7-8CDB-777DE0FD7018}" type="presOf" srcId="{A693A419-F49B-45BA-8000-0B6F5DDA153B}" destId="{6F9FBDD8-BD3E-4B23-BC8E-DADB734F4C71}" srcOrd="0" destOrd="0" presId="urn:microsoft.com/office/officeart/2005/8/layout/vList2"/>
    <dgm:cxn modelId="{5AA460F7-4EA0-431D-B60F-26A31F83BB41}" srcId="{A693A419-F49B-45BA-8000-0B6F5DDA153B}" destId="{DBD3D6E8-608B-43E7-A1C8-E18B13CA6DD0}" srcOrd="0" destOrd="0" parTransId="{347CEDD3-DDFE-49D6-961F-9A3B0A581799}" sibTransId="{8D524170-B22A-4F4E-AB35-F530F04A63C4}"/>
    <dgm:cxn modelId="{FE1F4F36-5F8C-4A1A-9A76-1316C430B280}" type="presParOf" srcId="{6F9FBDD8-BD3E-4B23-BC8E-DADB734F4C71}" destId="{A5967ABE-C879-41D8-A07F-3E617778F8C3}" srcOrd="0" destOrd="0" presId="urn:microsoft.com/office/officeart/2005/8/layout/vList2"/>
    <dgm:cxn modelId="{B49EB36F-84AE-473E-9EDB-6C3B672607F2}" type="presParOf" srcId="{6F9FBDD8-BD3E-4B23-BC8E-DADB734F4C71}" destId="{9313EFE6-85A5-42ED-96BF-FFCC3035A17E}" srcOrd="1" destOrd="0" presId="urn:microsoft.com/office/officeart/2005/8/layout/vList2"/>
    <dgm:cxn modelId="{8D072584-C2CD-44D1-8838-4EA54296E29C}" type="presParOf" srcId="{6F9FBDD8-BD3E-4B23-BC8E-DADB734F4C71}" destId="{38504D34-9868-49C1-8732-860DA54391CB}" srcOrd="2" destOrd="0" presId="urn:microsoft.com/office/officeart/2005/8/layout/vList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组合 0"/>
      <dsp:cNvGrpSpPr/>
    </dsp:nvGrpSpPr>
    <dsp:grpSpPr>
      <a:xfrm>
        <a:off x="0" y="0"/>
        <a:ext cx="8686800" cy="4896544"/>
        <a:chOff x="0" y="0"/>
        <a:chExt cx="8686800" cy="4896544"/>
      </a:xfrm>
    </dsp:grpSpPr>
    <dsp:sp>
      <dsp:nvSpPr>
        <dsp:cNvPr id="2" name="梯形 1"/>
        <dsp:cNvSpPr/>
      </dsp:nvSpPr>
      <dsp:spPr bwMode="white">
        <a:xfrm>
          <a:off x="3682753" y="0"/>
          <a:ext cx="1321295" cy="612068"/>
        </a:xfrm>
        <a:prstGeom prst="trapezoid">
          <a:avLst>
            <a:gd name="adj" fmla="val 107936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682753" y="0"/>
        <a:ext cx="1321295" cy="612068"/>
      </dsp:txXfrm>
    </dsp:sp>
    <dsp:sp>
      <dsp:nvSpPr>
        <dsp:cNvPr id="3" name="梯形 2"/>
        <dsp:cNvSpPr/>
      </dsp:nvSpPr>
      <dsp:spPr bwMode="white">
        <a:xfrm>
          <a:off x="2602630" y="612068"/>
          <a:ext cx="3481539" cy="612068"/>
        </a:xfrm>
        <a:prstGeom prst="trapezoid">
          <a:avLst>
            <a:gd name="adj" fmla="val 142203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602630" y="612068"/>
        <a:ext cx="3481539" cy="612068"/>
      </dsp:txXfrm>
    </dsp:sp>
    <dsp:sp>
      <dsp:nvSpPr>
        <dsp:cNvPr id="4" name="梯形 3"/>
        <dsp:cNvSpPr/>
      </dsp:nvSpPr>
      <dsp:spPr bwMode="white">
        <a:xfrm>
          <a:off x="2352874" y="1224136"/>
          <a:ext cx="3981052" cy="612068"/>
        </a:xfrm>
        <a:prstGeom prst="trapezoid">
          <a:avLst>
            <a:gd name="adj" fmla="val 108404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352874" y="1224136"/>
        <a:ext cx="3981052" cy="612068"/>
      </dsp:txXfrm>
    </dsp:sp>
    <dsp:sp>
      <dsp:nvSpPr>
        <dsp:cNvPr id="5" name="梯形 4"/>
        <dsp:cNvSpPr/>
      </dsp:nvSpPr>
      <dsp:spPr bwMode="white">
        <a:xfrm>
          <a:off x="1544079" y="1836204"/>
          <a:ext cx="5598643" cy="612068"/>
        </a:xfrm>
        <a:prstGeom prst="trapezoid">
          <a:avLst>
            <a:gd name="adj" fmla="val 114338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544079" y="1836204"/>
        <a:ext cx="5598643" cy="612068"/>
      </dsp:txXfrm>
    </dsp:sp>
    <dsp:sp>
      <dsp:nvSpPr>
        <dsp:cNvPr id="6" name="梯形 5"/>
        <dsp:cNvSpPr/>
      </dsp:nvSpPr>
      <dsp:spPr bwMode="white">
        <a:xfrm>
          <a:off x="1628775" y="2448272"/>
          <a:ext cx="5429250" cy="612068"/>
        </a:xfrm>
        <a:prstGeom prst="trapezoid">
          <a:avLst>
            <a:gd name="adj" fmla="val 88703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628775" y="2448272"/>
        <a:ext cx="5429250" cy="612068"/>
      </dsp:txXfrm>
    </dsp:sp>
    <dsp:sp>
      <dsp:nvSpPr>
        <dsp:cNvPr id="7" name="梯形 6"/>
        <dsp:cNvSpPr/>
      </dsp:nvSpPr>
      <dsp:spPr bwMode="white">
        <a:xfrm>
          <a:off x="735272" y="3060340"/>
          <a:ext cx="7216255" cy="612068"/>
        </a:xfrm>
        <a:prstGeom prst="trapezoid">
          <a:avLst>
            <a:gd name="adj" fmla="val 98249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735272" y="3060340"/>
        <a:ext cx="7216255" cy="612068"/>
      </dsp:txXfrm>
    </dsp:sp>
    <dsp:sp>
      <dsp:nvSpPr>
        <dsp:cNvPr id="8" name="梯形 7"/>
        <dsp:cNvSpPr/>
      </dsp:nvSpPr>
      <dsp:spPr bwMode="white">
        <a:xfrm>
          <a:off x="542925" y="3672408"/>
          <a:ext cx="7600950" cy="612068"/>
        </a:xfrm>
        <a:prstGeom prst="trapezoid">
          <a:avLst>
            <a:gd name="adj" fmla="val 88703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42925" y="3672408"/>
        <a:ext cx="7600950" cy="612068"/>
      </dsp:txXfrm>
    </dsp:sp>
    <dsp:sp>
      <dsp:nvSpPr>
        <dsp:cNvPr id="9" name="梯形 8"/>
        <dsp:cNvSpPr/>
      </dsp:nvSpPr>
      <dsp:spPr bwMode="white">
        <a:xfrm>
          <a:off x="0" y="4284476"/>
          <a:ext cx="8686800" cy="612068"/>
        </a:xfrm>
        <a:prstGeom prst="trapezoid">
          <a:avLst>
            <a:gd name="adj" fmla="val 88703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4284476"/>
        <a:ext cx="8686800" cy="612068"/>
      </dsp:txXfrm>
    </dsp:sp>
    <dsp:sp>
      <dsp:nvSpPr>
        <dsp:cNvPr id="10" name="矩形 9"/>
        <dsp:cNvSpPr/>
      </dsp:nvSpPr>
      <dsp:spPr bwMode="white">
        <a:xfrm>
          <a:off x="3682753" y="0"/>
          <a:ext cx="1321295" cy="612068"/>
        </a:xfrm>
        <a:prstGeom prst="rect">
          <a:avLst/>
        </a:prstGeom>
        <a:noFill/>
        <a:ln>
          <a:noFill/>
        </a:ln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400" dirty="0" smtClean="0">
              <a:solidFill>
                <a:schemeClr val="tx1"/>
              </a:solidFill>
            </a:rPr>
            <a:t>免费</a:t>
          </a:r>
          <a:endParaRPr lang="en-US" altLang="zh-CN" sz="2400" dirty="0" smtClean="0">
            <a:solidFill>
              <a:schemeClr val="tx1"/>
            </a:solidFill>
          </a:endParaRPr>
        </a:p>
      </dsp:txBody>
      <dsp:txXfrm>
        <a:off x="3682753" y="0"/>
        <a:ext cx="1321295" cy="612068"/>
      </dsp:txXfrm>
    </dsp:sp>
    <dsp:sp>
      <dsp:nvSpPr>
        <dsp:cNvPr id="11" name="矩形 10"/>
        <dsp:cNvSpPr/>
      </dsp:nvSpPr>
      <dsp:spPr bwMode="white">
        <a:xfrm>
          <a:off x="2602630" y="612068"/>
          <a:ext cx="3481539" cy="612068"/>
        </a:xfrm>
        <a:prstGeom prst="rect">
          <a:avLst/>
        </a:prstGeom>
        <a:noFill/>
        <a:ln>
          <a:noFill/>
        </a:ln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400" dirty="0" smtClean="0">
              <a:solidFill>
                <a:schemeClr val="tx1"/>
              </a:solidFill>
            </a:rPr>
            <a:t>浮点运算功能强大</a:t>
          </a:r>
          <a:endParaRPr lang="en-US" altLang="zh-CN" sz="2400" dirty="0" smtClean="0">
            <a:solidFill>
              <a:schemeClr val="tx1"/>
            </a:solidFill>
          </a:endParaRPr>
        </a:p>
      </dsp:txBody>
      <dsp:txXfrm>
        <a:off x="2602630" y="612068"/>
        <a:ext cx="3481539" cy="612068"/>
      </dsp:txXfrm>
    </dsp:sp>
    <dsp:sp>
      <dsp:nvSpPr>
        <dsp:cNvPr id="12" name="矩形 11"/>
        <dsp:cNvSpPr/>
      </dsp:nvSpPr>
      <dsp:spPr bwMode="white">
        <a:xfrm>
          <a:off x="2352874" y="1224136"/>
          <a:ext cx="3981052" cy="612068"/>
        </a:xfrm>
        <a:prstGeom prst="rect">
          <a:avLst/>
        </a:prstGeom>
        <a:noFill/>
        <a:ln>
          <a:noFill/>
        </a:ln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 smtClean="0">
              <a:solidFill>
                <a:schemeClr val="tx1"/>
              </a:solidFill>
            </a:rPr>
            <a:t>不依赖于操作系统</a:t>
          </a:r>
          <a:endParaRPr lang="zh-CN" altLang="en-US" sz="2400" dirty="0">
            <a:solidFill>
              <a:schemeClr val="tx1"/>
            </a:solidFill>
          </a:endParaRPr>
        </a:p>
      </dsp:txBody>
      <dsp:txXfrm>
        <a:off x="2352874" y="1224136"/>
        <a:ext cx="3981052" cy="612068"/>
      </dsp:txXfrm>
    </dsp:sp>
    <dsp:sp>
      <dsp:nvSpPr>
        <dsp:cNvPr id="13" name="矩形 12"/>
        <dsp:cNvSpPr/>
      </dsp:nvSpPr>
      <dsp:spPr bwMode="white">
        <a:xfrm>
          <a:off x="1544079" y="1836204"/>
          <a:ext cx="5598643" cy="612068"/>
        </a:xfrm>
        <a:prstGeom prst="rect">
          <a:avLst/>
        </a:prstGeom>
        <a:noFill/>
        <a:ln>
          <a:noFill/>
        </a:ln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 smtClean="0">
              <a:solidFill>
                <a:schemeClr val="tx1"/>
              </a:solidFill>
            </a:rPr>
            <a:t>帮助功能完善</a:t>
          </a:r>
          <a:endParaRPr lang="zh-CN" altLang="en-US" sz="2400" dirty="0">
            <a:solidFill>
              <a:schemeClr val="tx1"/>
            </a:solidFill>
          </a:endParaRPr>
        </a:p>
      </dsp:txBody>
      <dsp:txXfrm>
        <a:off x="1544079" y="1836204"/>
        <a:ext cx="5598643" cy="612068"/>
      </dsp:txXfrm>
    </dsp:sp>
    <dsp:sp>
      <dsp:nvSpPr>
        <dsp:cNvPr id="14" name="矩形 13"/>
        <dsp:cNvSpPr/>
      </dsp:nvSpPr>
      <dsp:spPr bwMode="white">
        <a:xfrm>
          <a:off x="1628775" y="2448272"/>
          <a:ext cx="5429250" cy="612068"/>
        </a:xfrm>
        <a:prstGeom prst="rect">
          <a:avLst/>
        </a:prstGeom>
        <a:noFill/>
        <a:ln>
          <a:noFill/>
        </a:ln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 smtClean="0">
              <a:solidFill>
                <a:schemeClr val="tx1"/>
              </a:solidFill>
            </a:rPr>
            <a:t>作图功能强大</a:t>
          </a:r>
          <a:endParaRPr lang="zh-CN" altLang="en-US" sz="2400" dirty="0">
            <a:solidFill>
              <a:schemeClr val="tx1"/>
            </a:solidFill>
          </a:endParaRPr>
        </a:p>
      </dsp:txBody>
      <dsp:txXfrm>
        <a:off x="1628775" y="2448272"/>
        <a:ext cx="5429250" cy="612068"/>
      </dsp:txXfrm>
    </dsp:sp>
    <dsp:sp>
      <dsp:nvSpPr>
        <dsp:cNvPr id="15" name="矩形 14"/>
        <dsp:cNvSpPr/>
      </dsp:nvSpPr>
      <dsp:spPr bwMode="white">
        <a:xfrm>
          <a:off x="735272" y="3060340"/>
          <a:ext cx="7216255" cy="612068"/>
        </a:xfrm>
        <a:prstGeom prst="rect">
          <a:avLst/>
        </a:prstGeom>
        <a:noFill/>
        <a:ln>
          <a:noFill/>
        </a:ln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 smtClean="0">
              <a:solidFill>
                <a:srgbClr val="BB05B2"/>
              </a:solidFill>
            </a:rPr>
            <a:t>统计分析能力尤为突出</a:t>
          </a:r>
          <a:endParaRPr lang="zh-CN" altLang="en-US" sz="2400" dirty="0">
            <a:solidFill>
              <a:srgbClr val="BB05B2"/>
            </a:solidFill>
          </a:endParaRPr>
        </a:p>
      </dsp:txBody>
      <dsp:txXfrm>
        <a:off x="735272" y="3060340"/>
        <a:ext cx="7216255" cy="612068"/>
      </dsp:txXfrm>
    </dsp:sp>
    <dsp:sp>
      <dsp:nvSpPr>
        <dsp:cNvPr id="16" name="矩形 15"/>
        <dsp:cNvSpPr/>
      </dsp:nvSpPr>
      <dsp:spPr bwMode="white">
        <a:xfrm>
          <a:off x="542925" y="3672408"/>
          <a:ext cx="7600950" cy="612068"/>
        </a:xfrm>
        <a:prstGeom prst="rect">
          <a:avLst/>
        </a:prstGeom>
        <a:noFill/>
        <a:ln>
          <a:noFill/>
        </a:ln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smtClean="0">
              <a:solidFill>
                <a:srgbClr val="BB05B2"/>
              </a:solidFill>
            </a:rPr>
            <a:t>灵活而不死板</a:t>
          </a:r>
          <a:endParaRPr lang="zh-CN" altLang="en-US" sz="2400" dirty="0">
            <a:solidFill>
              <a:srgbClr val="BB05B2"/>
            </a:solidFill>
          </a:endParaRPr>
        </a:p>
      </dsp:txBody>
      <dsp:txXfrm>
        <a:off x="542925" y="3672408"/>
        <a:ext cx="7600950" cy="612068"/>
      </dsp:txXfrm>
    </dsp:sp>
    <dsp:sp>
      <dsp:nvSpPr>
        <dsp:cNvPr id="17" name="矩形 16"/>
        <dsp:cNvSpPr/>
      </dsp:nvSpPr>
      <dsp:spPr bwMode="white">
        <a:xfrm>
          <a:off x="0" y="4284476"/>
          <a:ext cx="8686800" cy="612068"/>
        </a:xfrm>
        <a:prstGeom prst="rect">
          <a:avLst/>
        </a:prstGeom>
        <a:noFill/>
        <a:ln>
          <a:noFill/>
        </a:ln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 smtClean="0">
              <a:solidFill>
                <a:srgbClr val="BB05B2"/>
              </a:solidFill>
            </a:rPr>
            <a:t>可移植性强强大的拓展与开发能力</a:t>
          </a:r>
          <a:endParaRPr lang="zh-CN" altLang="en-US" sz="2400" dirty="0">
            <a:solidFill>
              <a:srgbClr val="BB05B2"/>
            </a:solidFill>
          </a:endParaRPr>
        </a:p>
      </dsp:txBody>
      <dsp:txXfrm>
        <a:off x="0" y="4284476"/>
        <a:ext cx="8686800" cy="612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组合 0"/>
      <dsp:cNvGrpSpPr/>
    </dsp:nvGrpSpPr>
    <dsp:grpSpPr>
      <a:xfrm>
        <a:off x="0" y="0"/>
        <a:ext cx="8229600" cy="4525963"/>
        <a:chOff x="0" y="0"/>
        <a:chExt cx="8229600" cy="4525963"/>
      </a:xfrm>
    </dsp:grpSpPr>
    <dsp:sp>
      <dsp:nvSpPr>
        <dsp:cNvPr id="2" name="圆角矩形 1"/>
        <dsp:cNvSpPr/>
      </dsp:nvSpPr>
      <dsp:spPr bwMode="white">
        <a:xfrm>
          <a:off x="0" y="250227"/>
          <a:ext cx="8229600" cy="109664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63830" tIns="163830" rIns="163830" bIns="163830" anchor="ctr"/>
        <a:lstStyle>
          <a:lvl2pPr marL="285750" indent="-285750">
            <a:defRPr sz="3300"/>
          </a:lvl2pPr>
          <a:lvl3pPr marL="571500" indent="-285750">
            <a:defRPr sz="3300"/>
          </a:lvl3pPr>
          <a:lvl4pPr marL="857250" indent="-285750">
            <a:defRPr sz="3300"/>
          </a:lvl4pPr>
          <a:lvl5pPr marL="1143000" indent="-285750">
            <a:defRPr sz="3300"/>
          </a:lvl5pPr>
          <a:lvl6pPr marL="1428750" indent="-285750">
            <a:defRPr sz="3300"/>
          </a:lvl6pPr>
          <a:lvl7pPr marL="1714500" indent="-285750">
            <a:defRPr sz="3300"/>
          </a:lvl7pPr>
          <a:lvl8pPr marL="2000250" indent="-285750">
            <a:defRPr sz="3300"/>
          </a:lvl8pPr>
          <a:lvl9pPr marL="2286000" indent="-285750">
            <a:defRPr sz="33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R</a:t>
          </a:r>
          <a:r>
            <a:rPr lang="zh-CN" dirty="0" smtClean="0"/>
            <a:t>工程网站（</a:t>
          </a:r>
          <a:r>
            <a:rPr lang="en-US" dirty="0" smtClean="0"/>
            <a:t>www.</a:t>
          </a:r>
          <a:r>
            <a:rPr lang="en-US" dirty="0" smtClean="0">
              <a:solidFill>
                <a:srgbClr val="BB05B2"/>
              </a:solidFill>
            </a:rPr>
            <a:t>r-project</a:t>
          </a:r>
          <a:r>
            <a:rPr lang="en-US" dirty="0" smtClean="0"/>
            <a:t>.org</a:t>
          </a:r>
          <a:r>
            <a:rPr lang="zh-CN" dirty="0" smtClean="0"/>
            <a:t>）</a:t>
          </a:r>
          <a:endParaRPr lang="zh-CN" altLang="en-US" dirty="0"/>
        </a:p>
      </dsp:txBody>
      <dsp:txXfrm>
        <a:off x="0" y="250227"/>
        <a:ext cx="8229600" cy="1096645"/>
      </dsp:txXfrm>
    </dsp:sp>
    <dsp:sp>
      <dsp:nvSpPr>
        <dsp:cNvPr id="3" name="矩形 2"/>
        <dsp:cNvSpPr/>
      </dsp:nvSpPr>
      <dsp:spPr bwMode="white">
        <a:xfrm>
          <a:off x="0" y="1346871"/>
          <a:ext cx="8229600" cy="112014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61289" tIns="54610" rIns="305816" bIns="54610" anchor="t"/>
        <a:lstStyle>
          <a:lvl2pPr marL="285750" indent="-285750">
            <a:defRPr sz="3300"/>
          </a:lvl2pPr>
          <a:lvl3pPr marL="571500" indent="-285750">
            <a:defRPr sz="3300"/>
          </a:lvl3pPr>
          <a:lvl4pPr marL="857250" indent="-285750">
            <a:defRPr sz="3300"/>
          </a:lvl4pPr>
          <a:lvl5pPr marL="1143000" indent="-285750">
            <a:defRPr sz="3300"/>
          </a:lvl5pPr>
          <a:lvl6pPr marL="1428750" indent="-285750">
            <a:defRPr sz="3300"/>
          </a:lvl6pPr>
          <a:lvl7pPr marL="1714500" indent="-285750">
            <a:defRPr sz="3300"/>
          </a:lvl7pPr>
          <a:lvl8pPr marL="2000250" indent="-285750">
            <a:defRPr sz="3300"/>
          </a:lvl8pPr>
          <a:lvl9pPr marL="2286000" indent="-285750">
            <a:defRPr sz="3300"/>
          </a:lvl9pPr>
        </a:lstStyle>
        <a:p>
          <a:pPr lvl="1" algn="l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 smtClean="0">
              <a:solidFill>
                <a:schemeClr val="tx1"/>
              </a:solidFill>
            </a:rPr>
            <a:t>R</a:t>
          </a:r>
          <a:r>
            <a:rPr lang="zh-CN" dirty="0" smtClean="0">
              <a:solidFill>
                <a:schemeClr val="tx1"/>
              </a:solidFill>
            </a:rPr>
            <a:t>的核心开发小组及时发布有关信息</a:t>
          </a:r>
          <a:r>
            <a:rPr lang="zh-CN" altLang="en-US" dirty="0" smtClean="0">
              <a:solidFill>
                <a:schemeClr val="tx1"/>
              </a:solidFill>
            </a:rPr>
            <a:t>官方</a:t>
          </a:r>
          <a:r>
            <a:rPr lang="zh-CN" dirty="0" smtClean="0">
              <a:solidFill>
                <a:schemeClr val="tx1"/>
              </a:solidFill>
            </a:rPr>
            <a:t>网站</a:t>
          </a:r>
          <a:endParaRPr lang="zh-CN" altLang="en-US" dirty="0">
            <a:solidFill>
              <a:schemeClr val="tx1"/>
            </a:solidFill>
          </a:endParaRPr>
        </a:p>
      </dsp:txBody>
      <dsp:txXfrm>
        <a:off x="0" y="1346871"/>
        <a:ext cx="8229600" cy="1120140"/>
      </dsp:txXfrm>
    </dsp:sp>
    <dsp:sp>
      <dsp:nvSpPr>
        <dsp:cNvPr id="4" name="圆角矩形 3"/>
        <dsp:cNvSpPr/>
      </dsp:nvSpPr>
      <dsp:spPr bwMode="white">
        <a:xfrm>
          <a:off x="0" y="2397498"/>
          <a:ext cx="8229600" cy="109664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63830" tIns="163830" rIns="163830" bIns="163830" anchor="ctr"/>
        <a:lstStyle>
          <a:lvl2pPr marL="285750" indent="-285750">
            <a:defRPr sz="3300"/>
          </a:lvl2pPr>
          <a:lvl3pPr marL="571500" indent="-285750">
            <a:defRPr sz="3300"/>
          </a:lvl3pPr>
          <a:lvl4pPr marL="857250" indent="-285750">
            <a:defRPr sz="3300"/>
          </a:lvl4pPr>
          <a:lvl5pPr marL="1143000" indent="-285750">
            <a:defRPr sz="3300"/>
          </a:lvl5pPr>
          <a:lvl6pPr marL="1428750" indent="-285750">
            <a:defRPr sz="3300"/>
          </a:lvl6pPr>
          <a:lvl7pPr marL="1714500" indent="-285750">
            <a:defRPr sz="3300"/>
          </a:lvl7pPr>
          <a:lvl8pPr marL="2000250" indent="-285750">
            <a:defRPr sz="3300"/>
          </a:lvl8pPr>
          <a:lvl9pPr marL="2286000" indent="-285750">
            <a:defRPr sz="33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bg1"/>
              </a:solidFill>
            </a:rPr>
            <a:t>R</a:t>
          </a:r>
          <a:r>
            <a:rPr lang="zh-CN" dirty="0" smtClean="0">
              <a:solidFill>
                <a:schemeClr val="bg1"/>
              </a:solidFill>
            </a:rPr>
            <a:t>的</a:t>
          </a:r>
          <a:r>
            <a:rPr lang="en-US" dirty="0" smtClean="0">
              <a:solidFill>
                <a:schemeClr val="bg1"/>
              </a:solidFill>
            </a:rPr>
            <a:t>CRAN</a:t>
          </a:r>
          <a:r>
            <a:rPr lang="zh-CN" dirty="0" smtClean="0">
              <a:solidFill>
                <a:schemeClr val="bg1"/>
              </a:solidFill>
            </a:rPr>
            <a:t>社区（</a:t>
          </a:r>
          <a:r>
            <a:rPr lang="en-US" dirty="0" smtClean="0">
              <a:solidFill>
                <a:srgbClr val="BB05B2"/>
              </a:solidFill>
            </a:rPr>
            <a:t>cran</a:t>
          </a:r>
          <a:r>
            <a:rPr lang="en-US" dirty="0" smtClean="0">
              <a:solidFill>
                <a:schemeClr val="bg1"/>
              </a:solidFill>
            </a:rPr>
            <a:t>.r-project.org</a:t>
          </a:r>
          <a:endParaRPr lang="zh-CN" altLang="en-US" dirty="0">
            <a:solidFill>
              <a:schemeClr val="bg1"/>
            </a:solidFill>
          </a:endParaRPr>
        </a:p>
      </dsp:txBody>
      <dsp:txXfrm>
        <a:off x="0" y="2397498"/>
        <a:ext cx="8229600" cy="1096645"/>
      </dsp:txXfrm>
    </dsp:sp>
    <dsp:sp>
      <dsp:nvSpPr>
        <dsp:cNvPr id="5" name="矩形 4"/>
        <dsp:cNvSpPr/>
      </dsp:nvSpPr>
      <dsp:spPr bwMode="white">
        <a:xfrm>
          <a:off x="0" y="3563656"/>
          <a:ext cx="8229600" cy="7120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61289" tIns="54610" rIns="305816" bIns="54610" anchor="t"/>
        <a:lstStyle>
          <a:lvl2pPr marL="285750" indent="-285750">
            <a:defRPr sz="3300"/>
          </a:lvl2pPr>
          <a:lvl3pPr marL="571500" indent="-285750">
            <a:defRPr sz="3300"/>
          </a:lvl3pPr>
          <a:lvl4pPr marL="857250" indent="-285750">
            <a:defRPr sz="3300"/>
          </a:lvl4pPr>
          <a:lvl5pPr marL="1143000" indent="-285750">
            <a:defRPr sz="3300"/>
          </a:lvl5pPr>
          <a:lvl6pPr marL="1428750" indent="-285750">
            <a:defRPr sz="3300"/>
          </a:lvl6pPr>
          <a:lvl7pPr marL="1714500" indent="-285750">
            <a:defRPr sz="3300"/>
          </a:lvl7pPr>
          <a:lvl8pPr marL="2000250" indent="-285750">
            <a:defRPr sz="3300"/>
          </a:lvl8pPr>
          <a:lvl9pPr marL="2286000" indent="-285750">
            <a:defRPr sz="3300"/>
          </a:lvl9pPr>
        </a:lstStyle>
        <a:p>
          <a:pPr lvl="1" algn="l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dirty="0" smtClean="0">
              <a:solidFill>
                <a:schemeClr val="tx1"/>
              </a:solidFill>
            </a:rPr>
            <a:t>下载最新版本及大量的统计程序包</a:t>
          </a:r>
          <a:endParaRPr lang="zh-CN" altLang="en-US" dirty="0">
            <a:solidFill>
              <a:schemeClr val="tx1"/>
            </a:solidFill>
          </a:endParaRPr>
        </a:p>
      </dsp:txBody>
      <dsp:txXfrm>
        <a:off x="0" y="3563656"/>
        <a:ext cx="8229600" cy="712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组合 0"/>
      <dsp:cNvGrpSpPr/>
    </dsp:nvGrpSpPr>
    <dsp:grpSpPr>
      <a:xfrm>
        <a:off x="0" y="0"/>
        <a:ext cx="8003232" cy="3556992"/>
        <a:chOff x="0" y="0"/>
        <a:chExt cx="8003232" cy="3556992"/>
      </a:xfrm>
    </dsp:grpSpPr>
    <dsp:sp>
      <dsp:nvSpPr>
        <dsp:cNvPr id="2" name="圆角矩形 1"/>
        <dsp:cNvSpPr/>
      </dsp:nvSpPr>
      <dsp:spPr bwMode="white">
        <a:xfrm>
          <a:off x="360200" y="0"/>
          <a:ext cx="2881164" cy="103057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7160" tIns="68580" rIns="137160" bIns="68580" anchor="ctr"/>
        <a:lstStyle>
          <a:lvl2pPr marL="285750" indent="-285750">
            <a:defRPr sz="2800"/>
          </a:lvl2pPr>
          <a:lvl3pPr marL="571500" indent="-285750">
            <a:defRPr sz="2800"/>
          </a:lvl3pPr>
          <a:lvl4pPr marL="857250" indent="-285750">
            <a:defRPr sz="2800"/>
          </a:lvl4pPr>
          <a:lvl5pPr marL="1143000" indent="-285750">
            <a:defRPr sz="2800"/>
          </a:lvl5pPr>
          <a:lvl6pPr marL="1428750" indent="-285750">
            <a:defRPr sz="2800"/>
          </a:lvl6pPr>
          <a:lvl7pPr marL="1714500" indent="-285750">
            <a:defRPr sz="2800"/>
          </a:lvl7pPr>
          <a:lvl8pPr marL="2000250" indent="-285750">
            <a:defRPr sz="2800"/>
          </a:lvl8pPr>
          <a:lvl9pPr marL="2286000" indent="-285750">
            <a:defRPr sz="28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rgbClr val="FF0000"/>
              </a:solidFill>
            </a:rPr>
            <a:t>2.</a:t>
          </a:r>
          <a:r>
            <a:rPr lang="zh-CN" dirty="0" smtClean="0">
              <a:solidFill>
                <a:srgbClr val="FF0000"/>
              </a:solidFill>
            </a:rPr>
            <a:t>启动：</a:t>
          </a:r>
          <a:endParaRPr lang="en-US" dirty="0">
            <a:solidFill>
              <a:srgbClr val="FF0000"/>
            </a:solidFill>
          </a:endParaRPr>
        </a:p>
      </dsp:txBody>
      <dsp:txXfrm>
        <a:off x="360200" y="0"/>
        <a:ext cx="2881164" cy="1030573"/>
      </dsp:txXfrm>
    </dsp:sp>
    <dsp:sp>
      <dsp:nvSpPr>
        <dsp:cNvPr id="3" name="圆角矩形 2"/>
        <dsp:cNvSpPr/>
      </dsp:nvSpPr>
      <dsp:spPr bwMode="white">
        <a:xfrm>
          <a:off x="2561034" y="1082102"/>
          <a:ext cx="8003232" cy="103057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7160" tIns="68580" rIns="137160" bIns="68580" anchor="ctr"/>
        <a:lstStyle>
          <a:lvl2pPr marL="285750" indent="-285750">
            <a:defRPr sz="2800"/>
          </a:lvl2pPr>
          <a:lvl3pPr marL="571500" indent="-285750">
            <a:defRPr sz="2800"/>
          </a:lvl3pPr>
          <a:lvl4pPr marL="857250" indent="-285750">
            <a:defRPr sz="2800"/>
          </a:lvl4pPr>
          <a:lvl5pPr marL="1143000" indent="-285750">
            <a:defRPr sz="2800"/>
          </a:lvl5pPr>
          <a:lvl6pPr marL="1428750" indent="-285750">
            <a:defRPr sz="2800"/>
          </a:lvl6pPr>
          <a:lvl7pPr marL="1714500" indent="-285750">
            <a:defRPr sz="2800"/>
          </a:lvl7pPr>
          <a:lvl8pPr marL="2000250" indent="-285750">
            <a:defRPr sz="2800"/>
          </a:lvl8pPr>
          <a:lvl9pPr marL="2286000" indent="-285750">
            <a:defRPr sz="2800"/>
          </a:lvl9pPr>
        </a:lstStyle>
        <a:p>
          <a:pPr lvl="0" algn="l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 smtClean="0"/>
            <a:t>方式一：占击桌面上的图标</a:t>
          </a:r>
          <a:r>
            <a:rPr lang="en-US" dirty="0" smtClean="0"/>
            <a:t> </a:t>
          </a:r>
          <a:endParaRPr lang="zh-CN" dirty="0"/>
        </a:p>
      </dsp:txBody>
      <dsp:txXfrm>
        <a:off x="2561034" y="1082102"/>
        <a:ext cx="8003232" cy="1030573"/>
      </dsp:txXfrm>
    </dsp:sp>
    <dsp:sp>
      <dsp:nvSpPr>
        <dsp:cNvPr id="4" name="圆角矩形 3"/>
        <dsp:cNvSpPr/>
      </dsp:nvSpPr>
      <dsp:spPr bwMode="white">
        <a:xfrm>
          <a:off x="2561034" y="2164203"/>
          <a:ext cx="8003232" cy="1392789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7160" tIns="68580" rIns="137160" bIns="68580" anchor="ctr"/>
        <a:lstStyle>
          <a:lvl2pPr marL="285750" indent="-285750">
            <a:defRPr sz="2800"/>
          </a:lvl2pPr>
          <a:lvl3pPr marL="571500" indent="-285750">
            <a:defRPr sz="2800"/>
          </a:lvl3pPr>
          <a:lvl4pPr marL="857250" indent="-285750">
            <a:defRPr sz="2800"/>
          </a:lvl4pPr>
          <a:lvl5pPr marL="1143000" indent="-285750">
            <a:defRPr sz="2800"/>
          </a:lvl5pPr>
          <a:lvl6pPr marL="1428750" indent="-285750">
            <a:defRPr sz="2800"/>
          </a:lvl6pPr>
          <a:lvl7pPr marL="1714500" indent="-285750">
            <a:defRPr sz="2800"/>
          </a:lvl7pPr>
          <a:lvl8pPr marL="2000250" indent="-285750">
            <a:defRPr sz="2800"/>
          </a:lvl8pPr>
          <a:lvl9pPr marL="2286000" indent="-285750">
            <a:defRPr sz="28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 smtClean="0"/>
            <a:t>方式 二：点击主菜单：</a:t>
          </a:r>
          <a:r>
            <a:rPr lang="zh-CN" b="1" dirty="0" smtClean="0"/>
            <a:t>开始</a:t>
          </a:r>
          <a:r>
            <a:rPr lang="en-US" i="1" dirty="0" smtClean="0"/>
            <a:t>⇒</a:t>
          </a:r>
          <a:r>
            <a:rPr lang="zh-CN" b="1" dirty="0" smtClean="0"/>
            <a:t>程序</a:t>
          </a:r>
          <a:r>
            <a:rPr lang="en-US" i="1" dirty="0" smtClean="0"/>
            <a:t>⇒</a:t>
          </a:r>
          <a:r>
            <a:rPr lang="en-US" b="1" dirty="0" smtClean="0"/>
            <a:t>R</a:t>
          </a:r>
          <a:r>
            <a:rPr lang="en-US" i="1" dirty="0" smtClean="0"/>
            <a:t>⇒</a:t>
          </a:r>
          <a:r>
            <a:rPr lang="en-US" b="1" dirty="0" smtClean="0"/>
            <a:t>R386 3.0.3</a:t>
          </a:r>
          <a:endParaRPr lang="zh-CN" dirty="0"/>
        </a:p>
      </dsp:txBody>
      <dsp:txXfrm>
        <a:off x="2561034" y="2164203"/>
        <a:ext cx="8003232" cy="1392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组合 0"/>
      <dsp:cNvGrpSpPr/>
    </dsp:nvGrpSpPr>
    <dsp:grpSpPr>
      <a:xfrm>
        <a:off x="0" y="0"/>
        <a:ext cx="8229600" cy="4525963"/>
        <a:chOff x="0" y="0"/>
        <a:chExt cx="8229600" cy="4525963"/>
      </a:xfrm>
    </dsp:grpSpPr>
    <dsp:sp>
      <dsp:nvSpPr>
        <dsp:cNvPr id="2" name="圆角矩形 1"/>
        <dsp:cNvSpPr/>
      </dsp:nvSpPr>
      <dsp:spPr bwMode="white">
        <a:xfrm>
          <a:off x="793409" y="0"/>
          <a:ext cx="6642782" cy="115366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9530" tIns="33020" rIns="49530" bIns="33020" anchor="ctr"/>
        <a:lstStyle>
          <a:lvl2pPr marL="228600" indent="-228600">
            <a:defRPr sz="2000"/>
          </a:lvl2pPr>
          <a:lvl3pPr marL="457200" indent="-228600">
            <a:defRPr sz="2000"/>
          </a:lvl3pPr>
          <a:lvl4pPr marL="685800" indent="-228600">
            <a:defRPr sz="2000"/>
          </a:lvl4pPr>
          <a:lvl5pPr marL="914400" indent="-228600">
            <a:defRPr sz="2000"/>
          </a:lvl5pPr>
          <a:lvl6pPr marL="1143000" indent="-228600">
            <a:defRPr sz="2000"/>
          </a:lvl6pPr>
          <a:lvl7pPr marL="1371600" indent="-228600">
            <a:defRPr sz="2000"/>
          </a:lvl7pPr>
          <a:lvl8pPr marL="1600200" indent="-228600">
            <a:defRPr sz="2000"/>
          </a:lvl8pPr>
          <a:lvl9pPr marL="1828800" indent="-228600">
            <a:defRPr sz="2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 smtClean="0"/>
            <a:t>包</a:t>
          </a:r>
          <a:r>
            <a:rPr lang="en-US" altLang="zh-CN" dirty="0" smtClean="0"/>
            <a:t>(package)</a:t>
          </a:r>
          <a:r>
            <a:rPr lang="zh-CN" dirty="0" smtClean="0"/>
            <a:t>是函数的集合，常常是为了特殊任务所写的函数。也可以称之为库</a:t>
          </a:r>
          <a:r>
            <a:rPr lang="zh-CN" altLang="en-US" dirty="0" smtClean="0"/>
            <a:t>（</a:t>
          </a:r>
          <a:r>
            <a:rPr lang="en-US" altLang="zh-CN" dirty="0" smtClean="0"/>
            <a:t>library)</a:t>
          </a:r>
          <a:endParaRPr lang="zh-CN" altLang="en-US" dirty="0"/>
        </a:p>
      </dsp:txBody>
      <dsp:txXfrm>
        <a:off x="793409" y="0"/>
        <a:ext cx="6642782" cy="1153664"/>
      </dsp:txXfrm>
    </dsp:sp>
    <dsp:sp>
      <dsp:nvSpPr>
        <dsp:cNvPr id="3" name="任意多边形 2"/>
        <dsp:cNvSpPr/>
      </dsp:nvSpPr>
      <dsp:spPr bwMode="white">
        <a:xfrm>
          <a:off x="1457687" y="1153664"/>
          <a:ext cx="664278" cy="1011690"/>
        </a:xfrm>
        <a:custGeom>
          <a:avLst/>
          <a:gdLst/>
          <a:ahLst/>
          <a:cxnLst/>
          <a:pathLst>
            <a:path w="1046" h="1593">
              <a:moveTo>
                <a:pt x="0" y="0"/>
              </a:moveTo>
              <a:lnTo>
                <a:pt x="0" y="1593"/>
              </a:lnTo>
              <a:lnTo>
                <a:pt x="1046" y="159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1457687" y="1153664"/>
        <a:ext cx="664278" cy="1011690"/>
      </dsp:txXfrm>
    </dsp:sp>
    <dsp:sp>
      <dsp:nvSpPr>
        <dsp:cNvPr id="4" name="圆角矩形 3"/>
        <dsp:cNvSpPr/>
      </dsp:nvSpPr>
      <dsp:spPr bwMode="white">
        <a:xfrm>
          <a:off x="2121965" y="1490894"/>
          <a:ext cx="2158272" cy="134892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9530" tIns="33020" rIns="49530" bIns="33020" anchor="ctr"/>
        <a:lstStyle>
          <a:lvl2pPr marL="228600" indent="-228600">
            <a:defRPr sz="2000"/>
          </a:lvl2pPr>
          <a:lvl3pPr marL="457200" indent="-228600">
            <a:defRPr sz="2000"/>
          </a:lvl3pPr>
          <a:lvl4pPr marL="685800" indent="-228600">
            <a:defRPr sz="2000"/>
          </a:lvl4pPr>
          <a:lvl5pPr marL="914400" indent="-228600">
            <a:defRPr sz="2000"/>
          </a:lvl5pPr>
          <a:lvl6pPr marL="1143000" indent="-228600">
            <a:defRPr sz="2000"/>
          </a:lvl6pPr>
          <a:lvl7pPr marL="1371600" indent="-228600">
            <a:defRPr sz="2000"/>
          </a:lvl7pPr>
          <a:lvl8pPr marL="1600200" indent="-228600">
            <a:defRPr sz="2000"/>
          </a:lvl8pPr>
          <a:lvl9pPr marL="1828800" indent="-228600">
            <a:defRPr sz="2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dk1"/>
              </a:solidFill>
            </a:rPr>
            <a:t>R</a:t>
          </a:r>
          <a:r>
            <a:rPr lang="zh-CN" dirty="0" smtClean="0">
              <a:solidFill>
                <a:schemeClr val="dk1"/>
              </a:solidFill>
            </a:rPr>
            <a:t>底层安装时自带的包</a:t>
          </a:r>
          <a:endParaRPr lang="zh-CN" altLang="en-US" dirty="0">
            <a:solidFill>
              <a:schemeClr val="dk1"/>
            </a:solidFill>
          </a:endParaRPr>
        </a:p>
      </dsp:txBody>
      <dsp:txXfrm>
        <a:off x="2121965" y="1490894"/>
        <a:ext cx="2158272" cy="1348920"/>
      </dsp:txXfrm>
    </dsp:sp>
    <dsp:sp>
      <dsp:nvSpPr>
        <dsp:cNvPr id="5" name="任意多边形 4"/>
        <dsp:cNvSpPr/>
      </dsp:nvSpPr>
      <dsp:spPr bwMode="white">
        <a:xfrm>
          <a:off x="1457687" y="1153664"/>
          <a:ext cx="664278" cy="2697840"/>
        </a:xfrm>
        <a:custGeom>
          <a:avLst/>
          <a:gdLst/>
          <a:ahLst/>
          <a:cxnLst/>
          <a:pathLst>
            <a:path w="1046" h="4249">
              <a:moveTo>
                <a:pt x="0" y="0"/>
              </a:moveTo>
              <a:lnTo>
                <a:pt x="0" y="4249"/>
              </a:lnTo>
              <a:lnTo>
                <a:pt x="1046" y="424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1457687" y="1153664"/>
        <a:ext cx="664278" cy="2697840"/>
      </dsp:txXfrm>
    </dsp:sp>
    <dsp:sp>
      <dsp:nvSpPr>
        <dsp:cNvPr id="6" name="圆角矩形 5"/>
        <dsp:cNvSpPr/>
      </dsp:nvSpPr>
      <dsp:spPr bwMode="white">
        <a:xfrm>
          <a:off x="2121965" y="3177043"/>
          <a:ext cx="2158272" cy="134892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9530" tIns="33020" rIns="49530" bIns="33020" anchor="ctr"/>
        <a:lstStyle>
          <a:lvl2pPr marL="228600" indent="-228600">
            <a:defRPr sz="2000"/>
          </a:lvl2pPr>
          <a:lvl3pPr marL="457200" indent="-228600">
            <a:defRPr sz="2000"/>
          </a:lvl3pPr>
          <a:lvl4pPr marL="685800" indent="-228600">
            <a:defRPr sz="2000"/>
          </a:lvl4pPr>
          <a:lvl5pPr marL="914400" indent="-228600">
            <a:defRPr sz="2000"/>
          </a:lvl5pPr>
          <a:lvl6pPr marL="1143000" indent="-228600">
            <a:defRPr sz="2000"/>
          </a:lvl6pPr>
          <a:lvl7pPr marL="1371600" indent="-228600">
            <a:defRPr sz="2000"/>
          </a:lvl7pPr>
          <a:lvl8pPr marL="1600200" indent="-228600">
            <a:defRPr sz="2000"/>
          </a:lvl8pPr>
          <a:lvl9pPr marL="1828800" indent="-228600">
            <a:defRPr sz="2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 smtClean="0">
              <a:solidFill>
                <a:schemeClr val="dk1"/>
              </a:solidFill>
            </a:rPr>
            <a:t>需要手动下载和安装的包</a:t>
          </a:r>
          <a:endParaRPr lang="zh-CN" altLang="en-US" dirty="0">
            <a:solidFill>
              <a:schemeClr val="dk1"/>
            </a:solidFill>
          </a:endParaRPr>
        </a:p>
      </dsp:txBody>
      <dsp:txXfrm>
        <a:off x="2121965" y="3177043"/>
        <a:ext cx="2158272" cy="1348920"/>
      </dsp:txXfrm>
    </dsp:sp>
    <dsp:sp>
      <dsp:nvSpPr>
        <dsp:cNvPr id="7" name="圆角矩形 6" hidden="1"/>
        <dsp:cNvSpPr/>
      </dsp:nvSpPr>
      <dsp:spPr bwMode="white">
        <a:xfrm>
          <a:off x="793409" y="0"/>
          <a:ext cx="1328556" cy="115366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/>
        <a:p/>
      </dsp:txBody>
      <dsp:txXfrm>
        <a:off x="793409" y="0"/>
        <a:ext cx="1328556" cy="11536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组合 0"/>
      <dsp:cNvGrpSpPr/>
    </dsp:nvGrpSpPr>
    <dsp:grpSpPr>
      <a:xfrm>
        <a:off x="0" y="0"/>
        <a:ext cx="8424936" cy="5472608"/>
        <a:chOff x="0" y="0"/>
        <a:chExt cx="8424936" cy="5472608"/>
      </a:xfrm>
    </dsp:grpSpPr>
    <dsp:sp>
      <dsp:nvSpPr>
        <dsp:cNvPr id="2" name="圆角矩形 1"/>
        <dsp:cNvSpPr/>
      </dsp:nvSpPr>
      <dsp:spPr bwMode="white">
        <a:xfrm>
          <a:off x="0" y="30569"/>
          <a:ext cx="8424936" cy="76073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2pPr marL="228600" indent="-228600">
            <a:defRPr sz="2300"/>
          </a:lvl2pPr>
          <a:lvl3pPr marL="457200" indent="-228600">
            <a:defRPr sz="2300"/>
          </a:lvl3pPr>
          <a:lvl4pPr marL="685800" indent="-228600">
            <a:defRPr sz="2300"/>
          </a:lvl4pPr>
          <a:lvl5pPr marL="914400" indent="-228600">
            <a:defRPr sz="2300"/>
          </a:lvl5pPr>
          <a:lvl6pPr marL="1143000" indent="-228600">
            <a:defRPr sz="2300"/>
          </a:lvl6pPr>
          <a:lvl7pPr marL="1371600" indent="-228600">
            <a:defRPr sz="2300"/>
          </a:lvl7pPr>
          <a:lvl8pPr marL="1600200" indent="-228600">
            <a:defRPr sz="2300"/>
          </a:lvl8pPr>
          <a:lvl9pPr marL="1828800" indent="-228600">
            <a:defRPr sz="23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 smtClean="0"/>
            <a:t>菜单方式</a:t>
          </a:r>
          <a:r>
            <a:rPr lang="zh-CN" altLang="en-US" dirty="0" smtClean="0"/>
            <a:t>：</a:t>
          </a:r>
          <a:endParaRPr lang="zh-CN" altLang="en-US" dirty="0"/>
        </a:p>
      </dsp:txBody>
      <dsp:txXfrm>
        <a:off x="0" y="30569"/>
        <a:ext cx="8424936" cy="760730"/>
      </dsp:txXfrm>
    </dsp:sp>
    <dsp:sp>
      <dsp:nvSpPr>
        <dsp:cNvPr id="3" name="矩形 2"/>
        <dsp:cNvSpPr/>
      </dsp:nvSpPr>
      <dsp:spPr bwMode="white">
        <a:xfrm>
          <a:off x="0" y="791299"/>
          <a:ext cx="8424936" cy="78105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67491" tIns="38100" rIns="213360" bIns="38100" anchor="t"/>
        <a:lstStyle>
          <a:lvl2pPr marL="228600" indent="-228600">
            <a:defRPr sz="2300"/>
          </a:lvl2pPr>
          <a:lvl3pPr marL="457200" indent="-228600">
            <a:defRPr sz="2300"/>
          </a:lvl3pPr>
          <a:lvl4pPr marL="685800" indent="-228600">
            <a:defRPr sz="2300"/>
          </a:lvl4pPr>
          <a:lvl5pPr marL="914400" indent="-228600">
            <a:defRPr sz="2300"/>
          </a:lvl5pPr>
          <a:lvl6pPr marL="1143000" indent="-228600">
            <a:defRPr sz="2300"/>
          </a:lvl6pPr>
          <a:lvl7pPr marL="1371600" indent="-228600">
            <a:defRPr sz="2300"/>
          </a:lvl7pPr>
          <a:lvl8pPr marL="1600200" indent="-228600">
            <a:defRPr sz="2300"/>
          </a:lvl8pPr>
          <a:lvl9pPr marL="1828800" indent="-228600">
            <a:defRPr sz="2300"/>
          </a:lvl9pPr>
        </a:lstStyle>
        <a:p>
          <a:pPr lvl="1" algn="l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dirty="0" smtClean="0">
              <a:solidFill>
                <a:schemeClr val="tx1"/>
              </a:solidFill>
            </a:rPr>
            <a:t>在已经联网的条件下</a:t>
          </a:r>
          <a:r>
            <a:rPr lang="en-US" dirty="0" smtClean="0">
              <a:solidFill>
                <a:schemeClr val="tx1"/>
              </a:solidFill>
            </a:rPr>
            <a:t>, </a:t>
          </a:r>
          <a:r>
            <a:rPr lang="zh-CN" dirty="0" smtClean="0">
              <a:solidFill>
                <a:schemeClr val="tx1"/>
              </a:solidFill>
            </a:rPr>
            <a:t>按步骤“程序包</a:t>
          </a:r>
          <a:r>
            <a:rPr lang="en-US" i="1" dirty="0" smtClean="0">
              <a:solidFill>
                <a:schemeClr val="tx1"/>
              </a:solidFill>
            </a:rPr>
            <a:t>⇒ </a:t>
          </a:r>
          <a:r>
            <a:rPr lang="zh-CN" dirty="0" smtClean="0">
              <a:solidFill>
                <a:schemeClr val="tx1"/>
              </a:solidFill>
            </a:rPr>
            <a:t>安装程序包</a:t>
          </a:r>
          <a:r>
            <a:rPr lang="en-US" dirty="0" smtClean="0">
              <a:solidFill>
                <a:schemeClr val="tx1"/>
              </a:solidFill>
            </a:rPr>
            <a:t>...</a:t>
          </a:r>
          <a:r>
            <a:rPr lang="en-US" i="1" dirty="0" smtClean="0">
              <a:solidFill>
                <a:schemeClr val="tx1"/>
              </a:solidFill>
            </a:rPr>
            <a:t>⇒ </a:t>
          </a:r>
          <a:r>
            <a:rPr lang="zh-CN" dirty="0" smtClean="0">
              <a:solidFill>
                <a:schemeClr val="tx1"/>
              </a:solidFill>
            </a:rPr>
            <a:t>选择</a:t>
          </a:r>
          <a:r>
            <a:rPr lang="en-US" dirty="0" smtClean="0">
              <a:solidFill>
                <a:schemeClr val="tx1"/>
              </a:solidFill>
            </a:rPr>
            <a:t>CRAN </a:t>
          </a:r>
          <a:r>
            <a:rPr lang="zh-CN" dirty="0" smtClean="0">
              <a:solidFill>
                <a:schemeClr val="tx1"/>
              </a:solidFill>
            </a:rPr>
            <a:t>镜像服务器</a:t>
          </a:r>
          <a:r>
            <a:rPr lang="en-US" i="1" dirty="0" smtClean="0">
              <a:solidFill>
                <a:schemeClr val="tx1"/>
              </a:solidFill>
            </a:rPr>
            <a:t>⇒ </a:t>
          </a:r>
          <a:r>
            <a:rPr lang="zh-CN" dirty="0" smtClean="0">
              <a:solidFill>
                <a:schemeClr val="tx1"/>
              </a:solidFill>
            </a:rPr>
            <a:t>选定程序包”进行实时安装</a:t>
          </a:r>
          <a:endParaRPr lang="zh-CN" altLang="en-US" dirty="0">
            <a:solidFill>
              <a:schemeClr val="tx1"/>
            </a:solidFill>
          </a:endParaRPr>
        </a:p>
      </dsp:txBody>
      <dsp:txXfrm>
        <a:off x="0" y="791299"/>
        <a:ext cx="8424936" cy="781050"/>
      </dsp:txXfrm>
    </dsp:sp>
    <dsp:sp>
      <dsp:nvSpPr>
        <dsp:cNvPr id="4" name="圆角矩形 3"/>
        <dsp:cNvSpPr/>
      </dsp:nvSpPr>
      <dsp:spPr bwMode="white">
        <a:xfrm>
          <a:off x="0" y="1572349"/>
          <a:ext cx="8424936" cy="76073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2pPr marL="228600" indent="-228600">
            <a:defRPr sz="2300"/>
          </a:lvl2pPr>
          <a:lvl3pPr marL="457200" indent="-228600">
            <a:defRPr sz="2300"/>
          </a:lvl3pPr>
          <a:lvl4pPr marL="685800" indent="-228600">
            <a:defRPr sz="2300"/>
          </a:lvl4pPr>
          <a:lvl5pPr marL="914400" indent="-228600">
            <a:defRPr sz="2300"/>
          </a:lvl5pPr>
          <a:lvl6pPr marL="1143000" indent="-228600">
            <a:defRPr sz="2300"/>
          </a:lvl6pPr>
          <a:lvl7pPr marL="1371600" indent="-228600">
            <a:defRPr sz="2300"/>
          </a:lvl7pPr>
          <a:lvl8pPr marL="1600200" indent="-228600">
            <a:defRPr sz="2300"/>
          </a:lvl8pPr>
          <a:lvl9pPr marL="1828800" indent="-228600">
            <a:defRPr sz="23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 smtClean="0"/>
            <a:t>命令方式</a:t>
          </a:r>
          <a:r>
            <a:rPr lang="zh-CN" altLang="en-US" dirty="0" smtClean="0"/>
            <a:t>：</a:t>
          </a:r>
          <a:endParaRPr lang="zh-CN" altLang="en-US" dirty="0"/>
        </a:p>
      </dsp:txBody>
      <dsp:txXfrm>
        <a:off x="0" y="1572349"/>
        <a:ext cx="8424936" cy="760730"/>
      </dsp:txXfrm>
    </dsp:sp>
    <dsp:sp>
      <dsp:nvSpPr>
        <dsp:cNvPr id="5" name="矩形 4"/>
        <dsp:cNvSpPr/>
      </dsp:nvSpPr>
      <dsp:spPr bwMode="white">
        <a:xfrm>
          <a:off x="0" y="2333079"/>
          <a:ext cx="8424936" cy="86614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67491" tIns="38100" rIns="213360" bIns="38100" anchor="t"/>
        <a:lstStyle>
          <a:lvl2pPr marL="228600" indent="-228600">
            <a:defRPr sz="2300"/>
          </a:lvl2pPr>
          <a:lvl3pPr marL="457200" indent="-228600">
            <a:defRPr sz="2300"/>
          </a:lvl3pPr>
          <a:lvl4pPr marL="685800" indent="-228600">
            <a:defRPr sz="2300"/>
          </a:lvl4pPr>
          <a:lvl5pPr marL="914400" indent="-228600">
            <a:defRPr sz="2300"/>
          </a:lvl5pPr>
          <a:lvl6pPr marL="1143000" indent="-228600">
            <a:defRPr sz="2300"/>
          </a:lvl6pPr>
          <a:lvl7pPr marL="1371600" indent="-228600">
            <a:defRPr sz="2300"/>
          </a:lvl7pPr>
          <a:lvl8pPr marL="1600200" indent="-228600">
            <a:defRPr sz="2300"/>
          </a:lvl8pPr>
          <a:lvl9pPr marL="1828800" indent="-228600">
            <a:defRPr sz="2300"/>
          </a:lvl9pPr>
        </a:lstStyle>
        <a:p>
          <a:pPr lvl="1" algn="l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dirty="0" smtClean="0">
              <a:solidFill>
                <a:schemeClr val="tx1"/>
              </a:solidFill>
            </a:rPr>
            <a:t>在已经联网的条件下</a:t>
          </a:r>
          <a:r>
            <a:rPr lang="en-US" dirty="0" smtClean="0">
              <a:solidFill>
                <a:schemeClr val="tx1"/>
              </a:solidFill>
            </a:rPr>
            <a:t>, </a:t>
          </a:r>
          <a:r>
            <a:rPr lang="zh-CN" dirty="0" smtClean="0">
              <a:solidFill>
                <a:schemeClr val="tx1"/>
              </a:solidFill>
            </a:rPr>
            <a:t>在命令提示符后键入：</a:t>
          </a:r>
          <a:endParaRPr lang="zh-CN" altLang="en-US" dirty="0">
            <a:solidFill>
              <a:schemeClr val="tx1"/>
            </a:solidFill>
          </a:endParaRPr>
        </a:p>
        <a:p>
          <a:pPr lvl="2" algn="l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1" dirty="0" smtClean="0">
              <a:solidFill>
                <a:schemeClr val="tx1"/>
              </a:solidFill>
            </a:rPr>
            <a:t>&gt; </a:t>
          </a:r>
          <a:r>
            <a:rPr lang="en-US" b="1" dirty="0" err="1" smtClean="0">
              <a:solidFill>
                <a:schemeClr val="tx1"/>
              </a:solidFill>
            </a:rPr>
            <a:t>install.packages</a:t>
          </a:r>
          <a:r>
            <a:rPr lang="en-US" b="1" dirty="0" smtClean="0">
              <a:solidFill>
                <a:schemeClr val="tx1"/>
              </a:solidFill>
            </a:rPr>
            <a:t>("</a:t>
          </a:r>
          <a:r>
            <a:rPr lang="en-US" b="1" dirty="0" err="1" smtClean="0">
              <a:solidFill>
                <a:schemeClr val="tx1"/>
              </a:solidFill>
            </a:rPr>
            <a:t>Packagename</a:t>
          </a:r>
          <a:r>
            <a:rPr lang="en-US" b="1" dirty="0" smtClean="0">
              <a:solidFill>
                <a:schemeClr val="tx1"/>
              </a:solidFill>
            </a:rPr>
            <a:t>")</a:t>
          </a:r>
          <a:endParaRPr lang="zh-CN" dirty="0">
            <a:solidFill>
              <a:schemeClr val="tx1"/>
            </a:solidFill>
          </a:endParaRPr>
        </a:p>
      </dsp:txBody>
      <dsp:txXfrm>
        <a:off x="0" y="2333079"/>
        <a:ext cx="8424936" cy="866140"/>
      </dsp:txXfrm>
    </dsp:sp>
    <dsp:sp>
      <dsp:nvSpPr>
        <dsp:cNvPr id="6" name="圆角矩形 5"/>
        <dsp:cNvSpPr/>
      </dsp:nvSpPr>
      <dsp:spPr bwMode="white">
        <a:xfrm>
          <a:off x="0" y="3199219"/>
          <a:ext cx="8424936" cy="76073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2pPr marL="228600" indent="-228600">
            <a:defRPr sz="2300"/>
          </a:lvl2pPr>
          <a:lvl3pPr marL="457200" indent="-228600">
            <a:defRPr sz="2300"/>
          </a:lvl3pPr>
          <a:lvl4pPr marL="685800" indent="-228600">
            <a:defRPr sz="2300"/>
          </a:lvl4pPr>
          <a:lvl5pPr marL="914400" indent="-228600">
            <a:defRPr sz="2300"/>
          </a:lvl5pPr>
          <a:lvl6pPr marL="1143000" indent="-228600">
            <a:defRPr sz="2300"/>
          </a:lvl6pPr>
          <a:lvl7pPr marL="1371600" indent="-228600">
            <a:defRPr sz="2300"/>
          </a:lvl7pPr>
          <a:lvl8pPr marL="1600200" indent="-228600">
            <a:defRPr sz="2300"/>
          </a:lvl8pPr>
          <a:lvl9pPr marL="1828800" indent="-228600">
            <a:defRPr sz="23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 smtClean="0"/>
            <a:t>本地安装</a:t>
          </a:r>
          <a:endParaRPr lang="zh-CN" dirty="0"/>
        </a:p>
      </dsp:txBody>
      <dsp:txXfrm>
        <a:off x="0" y="3199219"/>
        <a:ext cx="8424936" cy="760730"/>
      </dsp:txXfrm>
    </dsp:sp>
    <dsp:sp>
      <dsp:nvSpPr>
        <dsp:cNvPr id="7" name="矩形 6"/>
        <dsp:cNvSpPr/>
      </dsp:nvSpPr>
      <dsp:spPr bwMode="white">
        <a:xfrm>
          <a:off x="0" y="3959949"/>
          <a:ext cx="8424936" cy="148209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67491" tIns="38100" rIns="213360" bIns="38100" anchor="t"/>
        <a:lstStyle>
          <a:lvl2pPr marL="228600" indent="-228600">
            <a:defRPr sz="2300"/>
          </a:lvl2pPr>
          <a:lvl3pPr marL="457200" indent="-228600">
            <a:defRPr sz="2300"/>
          </a:lvl3pPr>
          <a:lvl4pPr marL="685800" indent="-228600">
            <a:defRPr sz="2300"/>
          </a:lvl4pPr>
          <a:lvl5pPr marL="914400" indent="-228600">
            <a:defRPr sz="2300"/>
          </a:lvl5pPr>
          <a:lvl6pPr marL="1143000" indent="-228600">
            <a:defRPr sz="2300"/>
          </a:lvl6pPr>
          <a:lvl7pPr marL="1371600" indent="-228600">
            <a:defRPr sz="2300"/>
          </a:lvl7pPr>
          <a:lvl8pPr marL="1600200" indent="-228600">
            <a:defRPr sz="2300"/>
          </a:lvl8pPr>
          <a:lvl9pPr marL="1828800" indent="-228600">
            <a:defRPr sz="2300"/>
          </a:lvl9pPr>
        </a:lstStyle>
        <a:p>
          <a:pPr lvl="1" algn="l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dirty="0" smtClean="0">
              <a:solidFill>
                <a:schemeClr val="tx1"/>
              </a:solidFill>
            </a:rPr>
            <a:t>在无上网条件下，先从</a:t>
          </a:r>
          <a:r>
            <a:rPr lang="en-US" dirty="0" smtClean="0">
              <a:solidFill>
                <a:schemeClr val="tx1"/>
              </a:solidFill>
            </a:rPr>
            <a:t>CRAN</a:t>
          </a:r>
          <a:r>
            <a:rPr lang="zh-CN" dirty="0" smtClean="0">
              <a:solidFill>
                <a:schemeClr val="tx1"/>
              </a:solidFill>
            </a:rPr>
            <a:t>社区下载需要的程序包及与之关联的程序包</a:t>
          </a:r>
          <a:r>
            <a:rPr lang="en-US" dirty="0" smtClean="0">
              <a:solidFill>
                <a:schemeClr val="tx1"/>
              </a:solidFill>
            </a:rPr>
            <a:t>, </a:t>
          </a:r>
          <a:r>
            <a:rPr lang="zh-CN" dirty="0" smtClean="0">
              <a:solidFill>
                <a:schemeClr val="tx1"/>
              </a:solidFill>
            </a:rPr>
            <a:t>再按第一种方式通过“程序包”菜单中的“用本机的</a:t>
          </a:r>
          <a:r>
            <a:rPr lang="en-US" dirty="0" smtClean="0">
              <a:solidFill>
                <a:schemeClr val="tx1"/>
              </a:solidFill>
            </a:rPr>
            <a:t>zip </a:t>
          </a:r>
          <a:r>
            <a:rPr lang="zh-CN" dirty="0" smtClean="0">
              <a:solidFill>
                <a:schemeClr val="tx1"/>
              </a:solidFill>
            </a:rPr>
            <a:t>文件安装程序包”选定本机上的程序包</a:t>
          </a:r>
          <a:r>
            <a:rPr lang="en-US" dirty="0" smtClean="0">
              <a:solidFill>
                <a:schemeClr val="tx1"/>
              </a:solidFill>
            </a:rPr>
            <a:t>(zip </a:t>
          </a:r>
          <a:r>
            <a:rPr lang="zh-CN" dirty="0" smtClean="0">
              <a:solidFill>
                <a:schemeClr val="tx1"/>
              </a:solidFill>
            </a:rPr>
            <a:t>文件</a:t>
          </a:r>
          <a:r>
            <a:rPr lang="en-US" dirty="0" smtClean="0">
              <a:solidFill>
                <a:schemeClr val="tx1"/>
              </a:solidFill>
            </a:rPr>
            <a:t>) </a:t>
          </a:r>
          <a:r>
            <a:rPr lang="zh-CN" dirty="0" smtClean="0">
              <a:solidFill>
                <a:schemeClr val="tx1"/>
              </a:solidFill>
            </a:rPr>
            <a:t>进行安装</a:t>
          </a:r>
          <a:r>
            <a:rPr lang="en-US" dirty="0" smtClean="0">
              <a:solidFill>
                <a:schemeClr val="tx1"/>
              </a:solidFill>
            </a:rPr>
            <a:t>.</a:t>
          </a:r>
          <a:endParaRPr lang="zh-CN" dirty="0">
            <a:solidFill>
              <a:schemeClr val="tx1"/>
            </a:solidFill>
          </a:endParaRPr>
        </a:p>
      </dsp:txBody>
      <dsp:txXfrm>
        <a:off x="0" y="3959949"/>
        <a:ext cx="8424936" cy="14820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组合 0"/>
      <dsp:cNvGrpSpPr/>
    </dsp:nvGrpSpPr>
    <dsp:grpSpPr>
      <a:xfrm>
        <a:off x="0" y="0"/>
        <a:ext cx="8229600" cy="4525963"/>
        <a:chOff x="0" y="0"/>
        <a:chExt cx="8229600" cy="4525963"/>
      </a:xfrm>
    </dsp:grpSpPr>
    <dsp:sp>
      <dsp:nvSpPr>
        <dsp:cNvPr id="2" name="圆角矩形 1"/>
        <dsp:cNvSpPr/>
      </dsp:nvSpPr>
      <dsp:spPr bwMode="white">
        <a:xfrm>
          <a:off x="0" y="111919"/>
          <a:ext cx="8229600" cy="9436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0970" tIns="140970" rIns="140970" bIns="140970" anchor="ctr"/>
        <a:lstStyle>
          <a:lvl2pPr marL="285750" indent="-285750">
            <a:defRPr sz="2800"/>
          </a:lvl2pPr>
          <a:lvl3pPr marL="571500" indent="-285750">
            <a:defRPr sz="2800"/>
          </a:lvl3pPr>
          <a:lvl4pPr marL="857250" indent="-285750">
            <a:defRPr sz="2800"/>
          </a:lvl4pPr>
          <a:lvl5pPr marL="1143000" indent="-285750">
            <a:defRPr sz="2800"/>
          </a:lvl5pPr>
          <a:lvl6pPr marL="1428750" indent="-285750">
            <a:defRPr sz="2800"/>
          </a:lvl6pPr>
          <a:lvl7pPr marL="1714500" indent="-285750">
            <a:defRPr sz="2800"/>
          </a:lvl7pPr>
          <a:lvl8pPr marL="2000250" indent="-285750">
            <a:defRPr sz="2800"/>
          </a:lvl8pPr>
          <a:lvl9pPr marL="2286000" indent="-285750">
            <a:defRPr sz="28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 smtClean="0"/>
            <a:t>菜单方式</a:t>
          </a:r>
          <a:r>
            <a:rPr lang="en-US" dirty="0" smtClean="0"/>
            <a:t>:</a:t>
          </a:r>
          <a:endParaRPr lang="zh-CN" altLang="en-US" dirty="0"/>
        </a:p>
      </dsp:txBody>
      <dsp:txXfrm>
        <a:off x="0" y="111919"/>
        <a:ext cx="8229600" cy="943610"/>
      </dsp:txXfrm>
    </dsp:sp>
    <dsp:sp>
      <dsp:nvSpPr>
        <dsp:cNvPr id="3" name="矩形 2"/>
        <dsp:cNvSpPr/>
      </dsp:nvSpPr>
      <dsp:spPr bwMode="white">
        <a:xfrm>
          <a:off x="0" y="1055529"/>
          <a:ext cx="8229600" cy="95186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61289" tIns="46990" rIns="263144" bIns="46990" anchor="t"/>
        <a:lstStyle>
          <a:lvl2pPr marL="285750" indent="-285750">
            <a:defRPr sz="2800"/>
          </a:lvl2pPr>
          <a:lvl3pPr marL="571500" indent="-285750">
            <a:defRPr sz="2800"/>
          </a:lvl3pPr>
          <a:lvl4pPr marL="857250" indent="-285750">
            <a:defRPr sz="2800"/>
          </a:lvl4pPr>
          <a:lvl5pPr marL="1143000" indent="-285750">
            <a:defRPr sz="2800"/>
          </a:lvl5pPr>
          <a:lvl6pPr marL="1428750" indent="-285750">
            <a:defRPr sz="2800"/>
          </a:lvl6pPr>
          <a:lvl7pPr marL="1714500" indent="-285750">
            <a:defRPr sz="2800"/>
          </a:lvl7pPr>
          <a:lvl8pPr marL="2000250" indent="-285750">
            <a:defRPr sz="2800"/>
          </a:lvl8pPr>
          <a:lvl9pPr marL="2286000" indent="-285750">
            <a:defRPr sz="2800"/>
          </a:lvl9pPr>
        </a:lstStyle>
        <a:p>
          <a:pPr lvl="1" algn="l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dirty="0" smtClean="0">
              <a:solidFill>
                <a:schemeClr val="tx1"/>
              </a:solidFill>
            </a:rPr>
            <a:t>按步骤“程序包</a:t>
          </a:r>
          <a:r>
            <a:rPr lang="en-US" i="1" dirty="0" smtClean="0">
              <a:solidFill>
                <a:schemeClr val="tx1"/>
              </a:solidFill>
            </a:rPr>
            <a:t>⇒ </a:t>
          </a:r>
          <a:r>
            <a:rPr lang="zh-CN" dirty="0" smtClean="0">
              <a:solidFill>
                <a:schemeClr val="tx1"/>
              </a:solidFill>
            </a:rPr>
            <a:t>载入程序包</a:t>
          </a:r>
          <a:r>
            <a:rPr lang="en-US" dirty="0" smtClean="0">
              <a:solidFill>
                <a:schemeClr val="tx1"/>
              </a:solidFill>
            </a:rPr>
            <a:t>...</a:t>
          </a:r>
          <a:r>
            <a:rPr lang="zh-CN" dirty="0" smtClean="0">
              <a:solidFill>
                <a:schemeClr val="tx1"/>
              </a:solidFill>
            </a:rPr>
            <a:t>”</a:t>
          </a:r>
          <a:r>
            <a:rPr lang="en-US" dirty="0" smtClean="0">
              <a:solidFill>
                <a:schemeClr val="tx1"/>
              </a:solidFill>
            </a:rPr>
            <a:t>, </a:t>
          </a:r>
          <a:r>
            <a:rPr lang="zh-CN" dirty="0" smtClean="0">
              <a:solidFill>
                <a:schemeClr val="tx1"/>
              </a:solidFill>
            </a:rPr>
            <a:t>再从已有的程序包中选定需要的一个加载</a:t>
          </a:r>
          <a:r>
            <a:rPr lang="en-US" dirty="0" smtClean="0">
              <a:solidFill>
                <a:schemeClr val="tx1"/>
              </a:solidFill>
            </a:rPr>
            <a:t>;</a:t>
          </a:r>
          <a:endParaRPr lang="zh-CN" altLang="en-US" dirty="0">
            <a:solidFill>
              <a:schemeClr val="tx1"/>
            </a:solidFill>
          </a:endParaRPr>
        </a:p>
      </dsp:txBody>
      <dsp:txXfrm>
        <a:off x="0" y="1055529"/>
        <a:ext cx="8229600" cy="951865"/>
      </dsp:txXfrm>
    </dsp:sp>
    <dsp:sp>
      <dsp:nvSpPr>
        <dsp:cNvPr id="4" name="圆角矩形 3"/>
        <dsp:cNvSpPr/>
      </dsp:nvSpPr>
      <dsp:spPr bwMode="white">
        <a:xfrm>
          <a:off x="0" y="2007394"/>
          <a:ext cx="8229600" cy="9436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0970" tIns="140970" rIns="140970" bIns="140970" anchor="ctr"/>
        <a:lstStyle>
          <a:lvl2pPr marL="285750" indent="-285750">
            <a:defRPr sz="2800"/>
          </a:lvl2pPr>
          <a:lvl3pPr marL="571500" indent="-285750">
            <a:defRPr sz="2800"/>
          </a:lvl3pPr>
          <a:lvl4pPr marL="857250" indent="-285750">
            <a:defRPr sz="2800"/>
          </a:lvl4pPr>
          <a:lvl5pPr marL="1143000" indent="-285750">
            <a:defRPr sz="2800"/>
          </a:lvl5pPr>
          <a:lvl6pPr marL="1428750" indent="-285750">
            <a:defRPr sz="2800"/>
          </a:lvl6pPr>
          <a:lvl7pPr marL="1714500" indent="-285750">
            <a:defRPr sz="2800"/>
          </a:lvl7pPr>
          <a:lvl8pPr marL="2000250" indent="-285750">
            <a:defRPr sz="2800"/>
          </a:lvl8pPr>
          <a:lvl9pPr marL="2286000" indent="-285750">
            <a:defRPr sz="28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 smtClean="0"/>
            <a:t>命令方式</a:t>
          </a:r>
          <a:r>
            <a:rPr lang="en-US" dirty="0" smtClean="0"/>
            <a:t>:</a:t>
          </a:r>
          <a:endParaRPr lang="zh-CN" altLang="en-US" dirty="0"/>
        </a:p>
      </dsp:txBody>
      <dsp:txXfrm>
        <a:off x="0" y="2007394"/>
        <a:ext cx="8229600" cy="943610"/>
      </dsp:txXfrm>
    </dsp:sp>
    <dsp:sp>
      <dsp:nvSpPr>
        <dsp:cNvPr id="5" name="矩形 4"/>
        <dsp:cNvSpPr/>
      </dsp:nvSpPr>
      <dsp:spPr bwMode="white">
        <a:xfrm>
          <a:off x="0" y="2951004"/>
          <a:ext cx="8229600" cy="146304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61289" tIns="46990" rIns="263144" bIns="46990" anchor="t"/>
        <a:lstStyle>
          <a:lvl2pPr marL="285750" indent="-285750">
            <a:defRPr sz="2800"/>
          </a:lvl2pPr>
          <a:lvl3pPr marL="571500" indent="-285750">
            <a:defRPr sz="2800"/>
          </a:lvl3pPr>
          <a:lvl4pPr marL="857250" indent="-285750">
            <a:defRPr sz="2800"/>
          </a:lvl4pPr>
          <a:lvl5pPr marL="1143000" indent="-285750">
            <a:defRPr sz="2800"/>
          </a:lvl5pPr>
          <a:lvl6pPr marL="1428750" indent="-285750">
            <a:defRPr sz="2800"/>
          </a:lvl6pPr>
          <a:lvl7pPr marL="1714500" indent="-285750">
            <a:defRPr sz="2800"/>
          </a:lvl7pPr>
          <a:lvl8pPr marL="2000250" indent="-285750">
            <a:defRPr sz="2800"/>
          </a:lvl8pPr>
          <a:lvl9pPr marL="2286000" indent="-285750">
            <a:defRPr sz="2800"/>
          </a:lvl9pPr>
        </a:lstStyle>
        <a:p>
          <a:pPr lvl="1" algn="l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dirty="0" smtClean="0">
              <a:solidFill>
                <a:schemeClr val="tx1"/>
              </a:solidFill>
            </a:rPr>
            <a:t>在命令提示符后键入</a:t>
          </a:r>
          <a:r>
            <a:rPr lang="zh-CN" altLang="en-US" dirty="0" smtClean="0">
              <a:solidFill>
                <a:schemeClr val="tx1"/>
              </a:solidFill>
            </a:rPr>
            <a:t>：</a:t>
          </a:r>
          <a:endParaRPr lang="zh-CN" dirty="0">
            <a:solidFill>
              <a:schemeClr val="tx1"/>
            </a:solidFill>
          </a:endParaRPr>
        </a:p>
        <a:p>
          <a:pPr lvl="1" algn="l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1" dirty="0" smtClean="0">
              <a:solidFill>
                <a:schemeClr val="tx1"/>
              </a:solidFill>
            </a:rPr>
            <a:t>&gt;library(“</a:t>
          </a:r>
          <a:r>
            <a:rPr lang="en-US" b="1" dirty="0" err="1" smtClean="0">
              <a:solidFill>
                <a:schemeClr val="tx1"/>
              </a:solidFill>
            </a:rPr>
            <a:t>Packagename</a:t>
          </a:r>
          <a:r>
            <a:rPr lang="en-US" b="1" dirty="0" smtClean="0">
              <a:solidFill>
                <a:schemeClr val="tx1"/>
              </a:solidFill>
            </a:rPr>
            <a:t>”)</a:t>
          </a:r>
          <a:r>
            <a:rPr lang="zh-CN" altLang="en-US" b="1" dirty="0" smtClean="0">
              <a:solidFill>
                <a:schemeClr val="tx1"/>
              </a:solidFill>
            </a:rPr>
            <a:t>或</a:t>
          </a:r>
          <a:r>
            <a:rPr lang="en-US" b="1" dirty="0" smtClean="0">
              <a:solidFill>
                <a:schemeClr val="tx1"/>
              </a:solidFill>
            </a:rPr>
            <a:t>&gt;library(</a:t>
          </a:r>
          <a:r>
            <a:rPr lang="en-US" altLang="zh-CN" b="1" dirty="0" smtClean="0">
              <a:solidFill>
                <a:schemeClr val="tx1"/>
              </a:solidFill>
            </a:rPr>
            <a:t>‘</a:t>
          </a:r>
          <a:r>
            <a:rPr lang="en-US" b="1" dirty="0" err="1" smtClean="0">
              <a:solidFill>
                <a:schemeClr val="tx1"/>
              </a:solidFill>
            </a:rPr>
            <a:t>Packagename</a:t>
          </a:r>
          <a:r>
            <a:rPr lang="en-US" b="1" dirty="0" smtClean="0">
              <a:solidFill>
                <a:schemeClr val="tx1"/>
              </a:solidFill>
            </a:rPr>
            <a:t>’)</a:t>
          </a:r>
          <a:r>
            <a:rPr lang="zh-CN" altLang="en-US" b="1" dirty="0" smtClean="0">
              <a:solidFill>
                <a:schemeClr val="tx1"/>
              </a:solidFill>
            </a:rPr>
            <a:t>或</a:t>
          </a:r>
          <a:r>
            <a:rPr lang="en-US" b="1" dirty="0" smtClean="0">
              <a:solidFill>
                <a:schemeClr val="tx1"/>
              </a:solidFill>
            </a:rPr>
            <a:t>&gt;library(</a:t>
          </a:r>
          <a:r>
            <a:rPr lang="en-US" b="1" dirty="0" err="1" smtClean="0">
              <a:solidFill>
                <a:schemeClr val="tx1"/>
              </a:solidFill>
            </a:rPr>
            <a:t>Packagename</a:t>
          </a:r>
          <a:r>
            <a:rPr lang="en-US" b="1" dirty="0" smtClean="0">
              <a:solidFill>
                <a:schemeClr val="tx1"/>
              </a:solidFill>
            </a:rPr>
            <a:t>)</a:t>
          </a:r>
          <a:endParaRPr lang="zh-CN" dirty="0">
            <a:solidFill>
              <a:schemeClr val="tx1"/>
            </a:solidFill>
          </a:endParaRPr>
        </a:p>
      </dsp:txBody>
      <dsp:txXfrm>
        <a:off x="0" y="2951004"/>
        <a:ext cx="8229600" cy="14630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组合 0"/>
      <dsp:cNvGrpSpPr/>
    </dsp:nvGrpSpPr>
    <dsp:grpSpPr>
      <a:xfrm>
        <a:off x="0" y="0"/>
        <a:ext cx="8229600" cy="4525963"/>
        <a:chOff x="0" y="0"/>
        <a:chExt cx="8229600" cy="4525963"/>
      </a:xfrm>
    </dsp:grpSpPr>
    <dsp:sp>
      <dsp:nvSpPr>
        <dsp:cNvPr id="2" name="圆角矩形 1"/>
        <dsp:cNvSpPr/>
      </dsp:nvSpPr>
      <dsp:spPr bwMode="white">
        <a:xfrm>
          <a:off x="0" y="56991"/>
          <a:ext cx="8229600" cy="10706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60020" tIns="160020" rIns="160020" bIns="160020" anchor="ctr"/>
        <a:lstStyle>
          <a:lvl2pPr marL="285750" indent="-285750">
            <a:defRPr sz="3200"/>
          </a:lvl2pPr>
          <a:lvl3pPr marL="571500" indent="-285750">
            <a:defRPr sz="3200"/>
          </a:lvl3pPr>
          <a:lvl4pPr marL="857250" indent="-285750">
            <a:defRPr sz="3200"/>
          </a:lvl4pPr>
          <a:lvl5pPr marL="1143000" indent="-285750">
            <a:defRPr sz="3200"/>
          </a:lvl5pPr>
          <a:lvl6pPr marL="1428750" indent="-285750">
            <a:defRPr sz="3200"/>
          </a:lvl6pPr>
          <a:lvl7pPr marL="1714500" indent="-285750">
            <a:defRPr sz="3200"/>
          </a:lvl7pPr>
          <a:lvl8pPr marL="2000250" indent="-285750">
            <a:defRPr sz="3200"/>
          </a:lvl8pPr>
          <a:lvl9pPr marL="2286000" indent="-285750">
            <a:defRPr sz="32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 smtClean="0"/>
            <a:t>菜单方式</a:t>
          </a:r>
          <a:r>
            <a:rPr lang="en-US" dirty="0" smtClean="0"/>
            <a:t>:</a:t>
          </a:r>
          <a:endParaRPr lang="zh-CN" altLang="en-US" dirty="0"/>
        </a:p>
      </dsp:txBody>
      <dsp:txXfrm>
        <a:off x="0" y="56991"/>
        <a:ext cx="8229600" cy="1070610"/>
      </dsp:txXfrm>
    </dsp:sp>
    <dsp:sp>
      <dsp:nvSpPr>
        <dsp:cNvPr id="3" name="矩形 2"/>
        <dsp:cNvSpPr/>
      </dsp:nvSpPr>
      <dsp:spPr bwMode="white">
        <a:xfrm>
          <a:off x="0" y="1127601"/>
          <a:ext cx="8229600" cy="108712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61289" tIns="53340" rIns="298704" bIns="53340" anchor="t"/>
        <a:lstStyle>
          <a:lvl2pPr marL="285750" indent="-285750">
            <a:defRPr sz="3200"/>
          </a:lvl2pPr>
          <a:lvl3pPr marL="571500" indent="-285750">
            <a:defRPr sz="3200"/>
          </a:lvl3pPr>
          <a:lvl4pPr marL="857250" indent="-285750">
            <a:defRPr sz="3200"/>
          </a:lvl4pPr>
          <a:lvl5pPr marL="1143000" indent="-285750">
            <a:defRPr sz="3200"/>
          </a:lvl5pPr>
          <a:lvl6pPr marL="1428750" indent="-285750">
            <a:defRPr sz="3200"/>
          </a:lvl6pPr>
          <a:lvl7pPr marL="1714500" indent="-285750">
            <a:defRPr sz="3200"/>
          </a:lvl7pPr>
          <a:lvl8pPr marL="2000250" indent="-285750">
            <a:defRPr sz="3200"/>
          </a:lvl8pPr>
          <a:lvl9pPr marL="2286000" indent="-285750">
            <a:defRPr sz="3200"/>
          </a:lvl9pPr>
        </a:lstStyle>
        <a:p>
          <a:pPr lvl="1" algn="l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dirty="0" smtClean="0">
              <a:solidFill>
                <a:schemeClr val="tx1"/>
              </a:solidFill>
            </a:rPr>
            <a:t>按步骤“程序包</a:t>
          </a:r>
          <a:r>
            <a:rPr lang="en-US" i="1" dirty="0" smtClean="0">
              <a:solidFill>
                <a:schemeClr val="tx1"/>
              </a:solidFill>
            </a:rPr>
            <a:t>⇒ </a:t>
          </a:r>
          <a:r>
            <a:rPr lang="zh-CN" altLang="en-US" i="1" dirty="0" smtClean="0">
              <a:solidFill>
                <a:schemeClr val="tx1"/>
              </a:solidFill>
            </a:rPr>
            <a:t>更新</a:t>
          </a:r>
          <a:r>
            <a:rPr lang="zh-CN" dirty="0" smtClean="0">
              <a:solidFill>
                <a:schemeClr val="tx1"/>
              </a:solidFill>
            </a:rPr>
            <a:t>程序包</a:t>
          </a:r>
          <a:r>
            <a:rPr lang="en-US" dirty="0" smtClean="0">
              <a:solidFill>
                <a:schemeClr val="tx1"/>
              </a:solidFill>
            </a:rPr>
            <a:t>...</a:t>
          </a:r>
          <a:r>
            <a:rPr lang="zh-CN" dirty="0" smtClean="0">
              <a:solidFill>
                <a:schemeClr val="tx1"/>
              </a:solidFill>
            </a:rPr>
            <a:t>”</a:t>
          </a:r>
          <a:r>
            <a:rPr lang="en-US" dirty="0" smtClean="0">
              <a:solidFill>
                <a:schemeClr val="tx1"/>
              </a:solidFill>
            </a:rPr>
            <a:t>,</a:t>
          </a:r>
          <a:r>
            <a:rPr lang="zh-CN" altLang="en-US" dirty="0" smtClean="0">
              <a:solidFill>
                <a:schemeClr val="tx1"/>
              </a:solidFill>
            </a:rPr>
            <a:t>选择程序包的名字即可即时更新</a:t>
          </a:r>
          <a:endParaRPr lang="zh-CN" altLang="en-US" dirty="0">
            <a:solidFill>
              <a:schemeClr val="tx1"/>
            </a:solidFill>
          </a:endParaRPr>
        </a:p>
      </dsp:txBody>
      <dsp:txXfrm>
        <a:off x="0" y="1127601"/>
        <a:ext cx="8229600" cy="1087120"/>
      </dsp:txXfrm>
    </dsp:sp>
    <dsp:sp>
      <dsp:nvSpPr>
        <dsp:cNvPr id="4" name="圆角矩形 3"/>
        <dsp:cNvSpPr/>
      </dsp:nvSpPr>
      <dsp:spPr bwMode="white">
        <a:xfrm>
          <a:off x="0" y="2214722"/>
          <a:ext cx="8229600" cy="10706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60020" tIns="160020" rIns="160020" bIns="160020" anchor="ctr"/>
        <a:lstStyle>
          <a:lvl2pPr marL="285750" indent="-285750">
            <a:defRPr sz="3200"/>
          </a:lvl2pPr>
          <a:lvl3pPr marL="571500" indent="-285750">
            <a:defRPr sz="3200"/>
          </a:lvl3pPr>
          <a:lvl4pPr marL="857250" indent="-285750">
            <a:defRPr sz="3200"/>
          </a:lvl4pPr>
          <a:lvl5pPr marL="1143000" indent="-285750">
            <a:defRPr sz="3200"/>
          </a:lvl5pPr>
          <a:lvl6pPr marL="1428750" indent="-285750">
            <a:defRPr sz="3200"/>
          </a:lvl6pPr>
          <a:lvl7pPr marL="1714500" indent="-285750">
            <a:defRPr sz="3200"/>
          </a:lvl7pPr>
          <a:lvl8pPr marL="2000250" indent="-285750">
            <a:defRPr sz="3200"/>
          </a:lvl8pPr>
          <a:lvl9pPr marL="2286000" indent="-285750">
            <a:defRPr sz="32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 smtClean="0"/>
            <a:t>命令方式</a:t>
          </a:r>
          <a:r>
            <a:rPr lang="en-US" dirty="0" smtClean="0"/>
            <a:t>:</a:t>
          </a:r>
          <a:endParaRPr lang="zh-CN" altLang="en-US" dirty="0"/>
        </a:p>
      </dsp:txBody>
      <dsp:txXfrm>
        <a:off x="0" y="2214722"/>
        <a:ext cx="8229600" cy="1070610"/>
      </dsp:txXfrm>
    </dsp:sp>
    <dsp:sp>
      <dsp:nvSpPr>
        <dsp:cNvPr id="5" name="矩形 4"/>
        <dsp:cNvSpPr/>
      </dsp:nvSpPr>
      <dsp:spPr bwMode="white">
        <a:xfrm>
          <a:off x="0" y="3285332"/>
          <a:ext cx="8229600" cy="118364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61289" tIns="53340" rIns="298704" bIns="53340" anchor="t"/>
        <a:lstStyle>
          <a:lvl2pPr marL="285750" indent="-285750">
            <a:defRPr sz="3200"/>
          </a:lvl2pPr>
          <a:lvl3pPr marL="571500" indent="-285750">
            <a:defRPr sz="3200"/>
          </a:lvl3pPr>
          <a:lvl4pPr marL="857250" indent="-285750">
            <a:defRPr sz="3200"/>
          </a:lvl4pPr>
          <a:lvl5pPr marL="1143000" indent="-285750">
            <a:defRPr sz="3200"/>
          </a:lvl5pPr>
          <a:lvl6pPr marL="1428750" indent="-285750">
            <a:defRPr sz="3200"/>
          </a:lvl6pPr>
          <a:lvl7pPr marL="1714500" indent="-285750">
            <a:defRPr sz="3200"/>
          </a:lvl7pPr>
          <a:lvl8pPr marL="2000250" indent="-285750">
            <a:defRPr sz="3200"/>
          </a:lvl8pPr>
          <a:lvl9pPr marL="2286000" indent="-285750">
            <a:defRPr sz="3200"/>
          </a:lvl9pPr>
        </a:lstStyle>
        <a:p>
          <a:pPr lvl="1" algn="l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dirty="0" smtClean="0">
              <a:solidFill>
                <a:schemeClr val="tx1"/>
              </a:solidFill>
            </a:rPr>
            <a:t>在命令提示符后键入</a:t>
          </a:r>
          <a:r>
            <a:rPr lang="zh-CN" altLang="en-US" dirty="0" smtClean="0">
              <a:solidFill>
                <a:schemeClr val="tx1"/>
              </a:solidFill>
            </a:rPr>
            <a:t>：</a:t>
          </a:r>
          <a:endParaRPr lang="zh-CN" dirty="0">
            <a:solidFill>
              <a:schemeClr val="tx1"/>
            </a:solidFill>
          </a:endParaRPr>
        </a:p>
        <a:p>
          <a:pPr lvl="1" algn="l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1" dirty="0" smtClean="0">
              <a:solidFill>
                <a:schemeClr val="tx1"/>
              </a:solidFill>
            </a:rPr>
            <a:t>&gt;</a:t>
          </a:r>
          <a:r>
            <a:rPr lang="en-US" b="1" dirty="0" err="1" smtClean="0">
              <a:solidFill>
                <a:schemeClr val="tx1"/>
              </a:solidFill>
            </a:rPr>
            <a:t>update.packages</a:t>
          </a:r>
          <a:r>
            <a:rPr lang="en-US" b="1" dirty="0" smtClean="0">
              <a:solidFill>
                <a:schemeClr val="tx1"/>
              </a:solidFill>
            </a:rPr>
            <a:t>(“</a:t>
          </a:r>
          <a:r>
            <a:rPr lang="en-US" b="1" dirty="0" err="1" smtClean="0">
              <a:solidFill>
                <a:schemeClr val="tx1"/>
              </a:solidFill>
            </a:rPr>
            <a:t>Packagename</a:t>
          </a:r>
          <a:r>
            <a:rPr lang="en-US" b="1" dirty="0" smtClean="0">
              <a:solidFill>
                <a:schemeClr val="tx1"/>
              </a:solidFill>
            </a:rPr>
            <a:t>”)</a:t>
          </a:r>
          <a:endParaRPr lang="zh-CN" dirty="0">
            <a:solidFill>
              <a:schemeClr val="tx1"/>
            </a:solidFill>
          </a:endParaRPr>
        </a:p>
      </dsp:txBody>
      <dsp:txXfrm>
        <a:off x="0" y="3285332"/>
        <a:ext cx="8229600" cy="11836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组合 0"/>
      <dsp:cNvGrpSpPr/>
    </dsp:nvGrpSpPr>
    <dsp:grpSpPr>
      <a:xfrm>
        <a:off x="0" y="0"/>
        <a:ext cx="7931224" cy="2908920"/>
        <a:chOff x="0" y="0"/>
        <a:chExt cx="7931224" cy="2908920"/>
      </a:xfrm>
    </dsp:grpSpPr>
    <dsp:sp>
      <dsp:nvSpPr>
        <dsp:cNvPr id="2" name="圆角矩形 1"/>
        <dsp:cNvSpPr/>
      </dsp:nvSpPr>
      <dsp:spPr bwMode="white">
        <a:xfrm>
          <a:off x="0" y="511250"/>
          <a:ext cx="7931224" cy="8928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3350" tIns="133350" rIns="133350" bIns="133350" anchor="ctr"/>
        <a:lstStyle>
          <a:lvl2pPr marL="228600" indent="-228600">
            <a:defRPr sz="2700"/>
          </a:lvl2pPr>
          <a:lvl3pPr marL="457200" indent="-228600">
            <a:defRPr sz="2700"/>
          </a:lvl3pPr>
          <a:lvl4pPr marL="685800" indent="-228600">
            <a:defRPr sz="2700"/>
          </a:lvl4pPr>
          <a:lvl5pPr marL="914400" indent="-228600">
            <a:defRPr sz="2700"/>
          </a:lvl5pPr>
          <a:lvl6pPr marL="1143000" indent="-228600">
            <a:defRPr sz="2700"/>
          </a:lvl6pPr>
          <a:lvl7pPr marL="1371600" indent="-228600">
            <a:defRPr sz="2700"/>
          </a:lvl7pPr>
          <a:lvl8pPr marL="1600200" indent="-228600">
            <a:defRPr sz="2700"/>
          </a:lvl8pPr>
          <a:lvl9pPr marL="1828800" indent="-228600">
            <a:defRPr sz="2700"/>
          </a:lvl9pPr>
        </a:lstStyle>
        <a:p>
          <a:pPr lvl="0" algn="l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R</a:t>
          </a:r>
          <a:r>
            <a:rPr lang="zh-CN" dirty="0" smtClean="0"/>
            <a:t>程序包</a:t>
          </a:r>
          <a:r>
            <a:rPr lang="zh-CN" smtClean="0"/>
            <a:t>只有先安装</a:t>
          </a:r>
          <a:r>
            <a:rPr lang="zh-CN" dirty="0" smtClean="0"/>
            <a:t>好，才能载入使用</a:t>
          </a:r>
          <a:endParaRPr lang="en-US" dirty="0"/>
        </a:p>
      </dsp:txBody>
      <dsp:txXfrm>
        <a:off x="0" y="511250"/>
        <a:ext cx="7931224" cy="892810"/>
      </dsp:txXfrm>
    </dsp:sp>
    <dsp:sp>
      <dsp:nvSpPr>
        <dsp:cNvPr id="3" name="圆角矩形 2"/>
        <dsp:cNvSpPr/>
      </dsp:nvSpPr>
      <dsp:spPr bwMode="white">
        <a:xfrm>
          <a:off x="0" y="1504860"/>
          <a:ext cx="7931224" cy="8928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3350" tIns="133350" rIns="133350" bIns="133350" anchor="ctr"/>
        <a:lstStyle>
          <a:lvl2pPr marL="228600" indent="-228600">
            <a:defRPr sz="2700"/>
          </a:lvl2pPr>
          <a:lvl3pPr marL="457200" indent="-228600">
            <a:defRPr sz="2700"/>
          </a:lvl3pPr>
          <a:lvl4pPr marL="685800" indent="-228600">
            <a:defRPr sz="2700"/>
          </a:lvl4pPr>
          <a:lvl5pPr marL="914400" indent="-228600">
            <a:defRPr sz="2700"/>
          </a:lvl5pPr>
          <a:lvl6pPr marL="1143000" indent="-228600">
            <a:defRPr sz="2700"/>
          </a:lvl6pPr>
          <a:lvl7pPr marL="1371600" indent="-228600">
            <a:defRPr sz="2700"/>
          </a:lvl7pPr>
          <a:lvl8pPr marL="1600200" indent="-228600">
            <a:defRPr sz="2700"/>
          </a:lvl8pPr>
          <a:lvl9pPr marL="1828800" indent="-228600">
            <a:defRPr sz="2700"/>
          </a:lvl9pPr>
        </a:lstStyle>
        <a:p>
          <a:pPr lvl="0" algn="l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/>
            <a:t>R </a:t>
          </a:r>
          <a:r>
            <a:rPr lang="zh-CN" dirty="0" smtClean="0"/>
            <a:t>命令对大小写敏感</a:t>
          </a:r>
          <a:endParaRPr lang="zh-CN" dirty="0"/>
        </a:p>
      </dsp:txBody>
      <dsp:txXfrm>
        <a:off x="0" y="1504860"/>
        <a:ext cx="7931224" cy="892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aft"/>
          <dgm:param type="pyraAcctTxMar" val="step"/>
        </dgm:alg>
      </dgm:if>
      <dgm:else name="Name3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bef"/>
          <dgm:param type="pyraAcctTxMar" val="step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mirrors.xmu.edu.cn/CRAN/bin/windows/base/R-3.1.1-win.exe" TargetMode="Externa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hyperlink" Target="http://book.jd.com/writer/%E6%B1%A4%E9%93%B6%E6%89%8D_1.html" TargetMode="Externa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../&#35838;&#31243;&#24314;&#35774;/&#36827;&#24230;&#34920;/&#12298;&#32479;&#35745;&#36719;&#20214;&#12299;&#25945;&#23398;&#36827;&#24230;&#21644;&#35745;&#21010;&#34920;&#65288;10&#32479;&#35745;&#65289;.do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2636912"/>
            <a:ext cx="8424862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统计</a:t>
            </a:r>
            <a:r>
              <a:rPr lang="zh-CN" altLang="en-US" sz="5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</a:t>
            </a:r>
            <a:r>
              <a:rPr lang="en-US" altLang="zh-CN" sz="5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br>
              <a:rPr lang="en-US" altLang="zh-CN" sz="54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sz="5400" dirty="0">
              <a:ea typeface="宋体" panose="02010600030101010101" pitchFamily="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059113" y="4437063"/>
            <a:ext cx="4608512" cy="204311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</a:rPr>
              <a:t>主讲：周丽</a:t>
            </a:r>
            <a:endParaRPr lang="zh-CN" altLang="en-US" sz="3200" b="1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</a:rPr>
              <a:t>电话：</a:t>
            </a:r>
            <a:r>
              <a:rPr lang="en-US" altLang="zh-CN" sz="3200" b="1" dirty="0">
                <a:solidFill>
                  <a:srgbClr val="000000"/>
                </a:solidFill>
              </a:rPr>
              <a:t>13587400880</a:t>
            </a:r>
            <a:endParaRPr lang="en-US" altLang="zh-CN" sz="3200" b="1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00"/>
                </a:solidFill>
              </a:rPr>
              <a:t>QQ</a:t>
            </a:r>
            <a:r>
              <a:rPr lang="zh-CN" altLang="en-US" sz="3200" b="1" dirty="0">
                <a:solidFill>
                  <a:srgbClr val="000000"/>
                </a:solidFill>
              </a:rPr>
              <a:t>：</a:t>
            </a:r>
            <a:r>
              <a:rPr lang="en-US" altLang="zh-CN" sz="3200" b="1" dirty="0">
                <a:solidFill>
                  <a:srgbClr val="000000"/>
                </a:solidFill>
              </a:rPr>
              <a:t>48072570</a:t>
            </a:r>
            <a:endParaRPr lang="en-US" altLang="zh-CN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1.2R</a:t>
            </a:r>
            <a:r>
              <a:rPr lang="zh-CN" altLang="zh-CN" dirty="0" smtClean="0"/>
              <a:t>的特点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0" y="1484784"/>
          <a:ext cx="868680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1.3R</a:t>
            </a:r>
            <a:r>
              <a:rPr lang="zh-CN" altLang="zh-CN" dirty="0" smtClean="0"/>
              <a:t>的资源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1.4R</a:t>
            </a:r>
            <a:r>
              <a:rPr lang="zh-CN" altLang="zh-CN" dirty="0" smtClean="0"/>
              <a:t>的安装与运行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1.4.1R</a:t>
            </a:r>
            <a:r>
              <a:rPr lang="zh-CN" altLang="zh-CN" b="1" dirty="0" smtClean="0"/>
              <a:t>软件的安装、启动与关闭</a:t>
            </a:r>
            <a:endParaRPr lang="zh-CN" altLang="zh-CN" dirty="0" smtClean="0"/>
          </a:p>
          <a:p>
            <a:r>
              <a:rPr lang="en-US" altLang="zh-CN" b="1" dirty="0" smtClean="0"/>
              <a:t>1.4.2 R</a:t>
            </a:r>
            <a:r>
              <a:rPr lang="zh-CN" altLang="zh-CN" b="1" dirty="0" smtClean="0"/>
              <a:t>程序包的安装与载入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1.4.1R</a:t>
            </a:r>
            <a:r>
              <a:rPr lang="zh-CN" altLang="zh-CN" b="1" dirty="0" smtClean="0"/>
              <a:t>软件的</a:t>
            </a:r>
            <a:r>
              <a:rPr lang="zh-CN" altLang="zh-CN" b="1" dirty="0" smtClean="0">
                <a:solidFill>
                  <a:srgbClr val="FF0000"/>
                </a:solidFill>
              </a:rPr>
              <a:t>安装</a:t>
            </a:r>
            <a:r>
              <a:rPr lang="zh-CN" altLang="zh-CN" b="1" dirty="0" smtClean="0"/>
              <a:t>、启动与关闭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1.</a:t>
            </a:r>
            <a:r>
              <a:rPr lang="zh-CN" altLang="zh-CN" sz="3600" b="1" dirty="0" smtClean="0">
                <a:solidFill>
                  <a:srgbClr val="FF0000"/>
                </a:solidFill>
              </a:rPr>
              <a:t>安装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r>
              <a:rPr lang="zh-CN" altLang="zh-CN" dirty="0" smtClean="0"/>
              <a:t>进入</a:t>
            </a:r>
            <a:r>
              <a:rPr lang="en-US" altLang="zh-CN" dirty="0" smtClean="0"/>
              <a:t>R</a:t>
            </a:r>
            <a:r>
              <a:rPr lang="zh-CN" altLang="zh-CN" dirty="0" smtClean="0"/>
              <a:t>工程网站</a:t>
            </a:r>
            <a:r>
              <a:rPr lang="en-US" altLang="zh-CN" i="1" dirty="0" smtClean="0"/>
              <a:t>⇒</a:t>
            </a:r>
            <a:r>
              <a:rPr lang="zh-CN" altLang="zh-CN" dirty="0" smtClean="0"/>
              <a:t>点左边</a:t>
            </a:r>
            <a:r>
              <a:rPr lang="en-US" altLang="zh-CN" dirty="0" smtClean="0"/>
              <a:t>CRAN</a:t>
            </a:r>
            <a:r>
              <a:rPr lang="zh-CN" altLang="zh-CN" dirty="0" smtClean="0"/>
              <a:t>社区</a:t>
            </a:r>
            <a:r>
              <a:rPr lang="en-US" altLang="zh-CN" i="1" dirty="0" smtClean="0"/>
              <a:t>⇒</a:t>
            </a:r>
            <a:r>
              <a:rPr lang="zh-CN" altLang="zh-CN" dirty="0" smtClean="0"/>
              <a:t>选镜像（中国境内有</a:t>
            </a:r>
            <a:r>
              <a:rPr lang="en-US" altLang="zh-CN" dirty="0" smtClean="0"/>
              <a:t>4</a:t>
            </a:r>
            <a:r>
              <a:rPr lang="zh-CN" altLang="zh-CN" dirty="0" smtClean="0"/>
              <a:t>个）</a:t>
            </a:r>
            <a:r>
              <a:rPr lang="en-US" altLang="zh-CN" i="1" dirty="0" smtClean="0"/>
              <a:t>⇒</a:t>
            </a:r>
            <a:r>
              <a:rPr lang="zh-CN" altLang="zh-CN" dirty="0" smtClean="0"/>
              <a:t>选操作系统有三种：</a:t>
            </a:r>
            <a:r>
              <a:rPr lang="en-US" altLang="zh-CN" dirty="0" smtClean="0"/>
              <a:t>Linux</a:t>
            </a:r>
            <a:r>
              <a:rPr lang="zh-CN" altLang="zh-CN" dirty="0" smtClean="0"/>
              <a:t>、</a:t>
            </a:r>
            <a:r>
              <a:rPr lang="en-US" altLang="zh-CN" dirty="0" smtClean="0"/>
              <a:t>(Mac) OS X</a:t>
            </a:r>
            <a:r>
              <a:rPr lang="zh-CN" altLang="zh-CN" dirty="0" smtClean="0"/>
              <a:t>、</a:t>
            </a:r>
            <a:r>
              <a:rPr lang="en-US" altLang="zh-CN" dirty="0" smtClean="0"/>
              <a:t>Windows,</a:t>
            </a:r>
            <a:r>
              <a:rPr lang="zh-CN" altLang="zh-CN" dirty="0" smtClean="0"/>
              <a:t> （以</a:t>
            </a:r>
            <a:r>
              <a:rPr lang="en-US" altLang="zh-CN" dirty="0" smtClean="0"/>
              <a:t>windows</a:t>
            </a:r>
            <a:r>
              <a:rPr lang="zh-CN" altLang="zh-CN" dirty="0" smtClean="0"/>
              <a:t>为例）</a:t>
            </a:r>
            <a:r>
              <a:rPr lang="en-US" altLang="zh-CN" i="1" dirty="0" smtClean="0"/>
              <a:t>⇒</a:t>
            </a:r>
            <a:r>
              <a:rPr lang="zh-CN" altLang="zh-CN" dirty="0" smtClean="0"/>
              <a:t>选</a:t>
            </a:r>
            <a:r>
              <a:rPr lang="en-US" altLang="zh-CN" dirty="0" smtClean="0"/>
              <a:t>Base</a:t>
            </a:r>
            <a:r>
              <a:rPr lang="zh-CN" altLang="zh-CN" dirty="0" smtClean="0"/>
              <a:t>基本模块</a:t>
            </a:r>
            <a:r>
              <a:rPr lang="en-US" altLang="zh-CN" i="1" dirty="0" smtClean="0"/>
              <a:t>⇒ </a:t>
            </a:r>
            <a:r>
              <a:rPr lang="en-US" altLang="zh-CN" dirty="0" smtClean="0">
                <a:hlinkClick r:id="rId1"/>
              </a:rPr>
              <a:t>Download R </a:t>
            </a:r>
            <a:r>
              <a:rPr lang="en-US" altLang="zh-CN" dirty="0" err="1" smtClean="0">
                <a:hlinkClick r:id="rId1"/>
              </a:rPr>
              <a:t>x.x.x</a:t>
            </a:r>
            <a:r>
              <a:rPr lang="en-US" altLang="zh-CN" dirty="0" smtClean="0">
                <a:hlinkClick r:id="rId1"/>
              </a:rPr>
              <a:t> for Windows</a:t>
            </a:r>
            <a:r>
              <a:rPr lang="zh-CN" altLang="zh-CN" dirty="0" smtClean="0"/>
              <a:t>，下载后运行即可安装（注：版本更新很快，目前为</a:t>
            </a:r>
            <a:r>
              <a:rPr lang="en-US" altLang="zh-CN" dirty="0" smtClean="0"/>
              <a:t>R386 3.0.3</a:t>
            </a:r>
            <a:r>
              <a:rPr lang="zh-CN" altLang="zh-CN" dirty="0" smtClean="0"/>
              <a:t>）。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1.4.1R</a:t>
            </a:r>
            <a:r>
              <a:rPr lang="zh-CN" altLang="zh-CN" b="1" dirty="0" smtClean="0"/>
              <a:t>软件的安装、</a:t>
            </a:r>
            <a:r>
              <a:rPr lang="zh-CN" altLang="zh-CN" b="1" dirty="0" smtClean="0">
                <a:solidFill>
                  <a:srgbClr val="FF0000"/>
                </a:solidFill>
              </a:rPr>
              <a:t>启动</a:t>
            </a:r>
            <a:r>
              <a:rPr lang="zh-CN" altLang="zh-CN" b="1" dirty="0" smtClean="0"/>
              <a:t>与关闭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003232" cy="3556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/>
          <p:cNvPicPr/>
          <p:nvPr/>
        </p:nvPicPr>
        <p:blipFill>
          <a:blip r:embed="rId5" cstate="print"/>
          <a:srcRect t="55099" r="94626" b="36791"/>
          <a:stretch>
            <a:fillRect/>
          </a:stretch>
        </p:blipFill>
        <p:spPr bwMode="auto">
          <a:xfrm>
            <a:off x="6588224" y="2276872"/>
            <a:ext cx="1331640" cy="13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例</a:t>
            </a:r>
            <a:r>
              <a:rPr lang="en-US" altLang="zh-CN" dirty="0" smtClean="0"/>
              <a:t>1.</a:t>
            </a:r>
            <a:r>
              <a:rPr lang="zh-CN" altLang="zh-CN" dirty="0" smtClean="0"/>
              <a:t>将</a:t>
            </a:r>
            <a:r>
              <a:rPr lang="en-US" altLang="zh-CN" dirty="0" smtClean="0"/>
              <a:t>R</a:t>
            </a:r>
            <a:r>
              <a:rPr lang="zh-CN" altLang="zh-CN" dirty="0" smtClean="0"/>
              <a:t>作为计算器使用：如计算，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2348880"/>
            <a:ext cx="1080120" cy="792088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3501008"/>
            <a:ext cx="1528092" cy="859032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4067944" y="2348880"/>
            <a:ext cx="3744416" cy="1200329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MBX12"/>
              </a:rPr>
              <a:t>&gt; 2+3^2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MBX12"/>
              </a:rPr>
              <a:t>[1] 11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2663280" y="5657671"/>
            <a:ext cx="6480720" cy="1200329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smtClean="0">
                <a:latin typeface="Calibri" panose="020F0502020204030204" pitchFamily="34" charset="0"/>
                <a:ea typeface="宋体" panose="02010600030101010101" pitchFamily="2" charset="-122"/>
                <a:cs typeface="CMBX12"/>
              </a:rPr>
              <a:t>&gt; 3*exp(2*sin(2))+4*log(8/7)</a:t>
            </a:r>
            <a:endParaRPr lang="en-US" altLang="zh-CN" sz="3600" dirty="0" smtClean="0">
              <a:latin typeface="Calibri" panose="020F0502020204030204" pitchFamily="34" charset="0"/>
              <a:ea typeface="宋体" panose="02010600030101010101" pitchFamily="2" charset="-122"/>
              <a:cs typeface="CMBX1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smtClean="0">
                <a:latin typeface="Calibri" panose="020F0502020204030204" pitchFamily="34" charset="0"/>
                <a:ea typeface="宋体" panose="02010600030101010101" pitchFamily="2" charset="-122"/>
                <a:cs typeface="CMBX12"/>
              </a:rPr>
              <a:t>[1] 24.0237</a:t>
            </a:r>
            <a:endParaRPr lang="en-US" altLang="zh-CN" sz="3600" dirty="0" smtClean="0">
              <a:latin typeface="Calibri" panose="020F0502020204030204" pitchFamily="34" charset="0"/>
              <a:ea typeface="宋体" panose="02010600030101010101" pitchFamily="2" charset="-122"/>
              <a:cs typeface="CMBX12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923928" y="3789040"/>
            <a:ext cx="4104456" cy="1200329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MBX12"/>
              </a:rPr>
              <a:t>&gt; 2*log10(100)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MBX12"/>
              </a:rPr>
              <a:t>[1] 4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4581128"/>
            <a:ext cx="2982018" cy="10778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  <p:bldP spid="1038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例</a:t>
            </a:r>
            <a:r>
              <a:rPr lang="en-US" altLang="zh-CN" dirty="0" smtClean="0"/>
              <a:t>2.</a:t>
            </a:r>
            <a:r>
              <a:rPr lang="zh-CN" altLang="zh-CN" dirty="0" smtClean="0"/>
              <a:t>体验统计功能作图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755576" y="1556792"/>
            <a:ext cx="6480720" cy="646331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sz="3600" dirty="0" smtClean="0"/>
              <a:t>&gt;plot(</a:t>
            </a:r>
            <a:r>
              <a:rPr lang="en-US" altLang="zh-CN" sz="3600" dirty="0" err="1" smtClean="0"/>
              <a:t>rnorm</a:t>
            </a:r>
            <a:r>
              <a:rPr lang="en-US" altLang="zh-CN" sz="3600" dirty="0" smtClean="0"/>
              <a:t>(100))</a:t>
            </a:r>
            <a:endParaRPr lang="zh-CN" altLang="zh-CN" sz="3600" dirty="0"/>
          </a:p>
        </p:txBody>
      </p:sp>
      <p:pic>
        <p:nvPicPr>
          <p:cNvPr id="6" name="图片 5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19672" y="2276873"/>
            <a:ext cx="5688632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>
                <a:solidFill>
                  <a:srgbClr val="C00000"/>
                </a:solidFill>
              </a:rPr>
              <a:t>关闭</a:t>
            </a:r>
            <a:r>
              <a:rPr lang="zh-CN" altLang="zh-CN" b="1" dirty="0" smtClean="0"/>
              <a:t>：</a:t>
            </a:r>
            <a:endParaRPr lang="en-US" altLang="zh-CN" b="1" dirty="0" smtClean="0"/>
          </a:p>
          <a:p>
            <a:r>
              <a:rPr lang="zh-CN" altLang="en-US" b="1" dirty="0" smtClean="0"/>
              <a:t>方式一：</a:t>
            </a:r>
            <a:r>
              <a:rPr lang="zh-CN" altLang="zh-CN" b="1" dirty="0" smtClean="0"/>
              <a:t>在命令行键入</a:t>
            </a:r>
            <a:r>
              <a:rPr lang="en-US" altLang="zh-CN" b="1" dirty="0" smtClean="0"/>
              <a:t>q( )</a:t>
            </a:r>
            <a:endParaRPr lang="en-US" altLang="zh-CN" b="1" dirty="0" smtClean="0"/>
          </a:p>
          <a:p>
            <a:r>
              <a:rPr lang="zh-CN" altLang="en-US" b="1" dirty="0" smtClean="0"/>
              <a:t>方式 二：</a:t>
            </a:r>
            <a:r>
              <a:rPr lang="zh-CN" altLang="zh-CN" b="1" dirty="0" smtClean="0"/>
              <a:t>点击</a:t>
            </a:r>
            <a:r>
              <a:rPr lang="en-US" altLang="zh-CN" b="1" dirty="0" smtClean="0"/>
              <a:t>R-GUI</a:t>
            </a:r>
            <a:r>
              <a:rPr lang="zh-CN" altLang="zh-CN" b="1" dirty="0" smtClean="0"/>
              <a:t>右上角的叉号。</a:t>
            </a:r>
            <a:endParaRPr lang="en-US" altLang="zh-CN" b="1" dirty="0" smtClean="0"/>
          </a:p>
          <a:p>
            <a:r>
              <a:rPr lang="zh-CN" altLang="en-US" b="1" dirty="0" smtClean="0"/>
              <a:t>注：</a:t>
            </a:r>
            <a:r>
              <a:rPr lang="zh-CN" altLang="zh-CN" b="1" dirty="0" smtClean="0"/>
              <a:t>退出时</a:t>
            </a:r>
            <a:r>
              <a:rPr lang="zh-CN" altLang="en-US" b="1" dirty="0" smtClean="0"/>
              <a:t>若</a:t>
            </a:r>
            <a:r>
              <a:rPr lang="zh-CN" altLang="zh-CN" b="1" dirty="0" smtClean="0"/>
              <a:t>选择保存工作空间，默认是保存在当前工作目录下</a:t>
            </a:r>
            <a:r>
              <a:rPr lang="en-US" altLang="zh-CN" b="1" dirty="0" smtClean="0"/>
              <a:t>,</a:t>
            </a:r>
            <a:r>
              <a:rPr lang="zh-CN" altLang="zh-CN" b="1" dirty="0" smtClean="0"/>
              <a:t>文件名为</a:t>
            </a:r>
            <a:r>
              <a:rPr lang="en-US" altLang="zh-CN" b="1" dirty="0" err="1" smtClean="0"/>
              <a:t>R.Rdata</a:t>
            </a:r>
            <a:r>
              <a:rPr lang="zh-CN" altLang="en-US" b="1" dirty="0" smtClean="0"/>
              <a:t>。</a:t>
            </a:r>
            <a:r>
              <a:rPr lang="zh-CN" altLang="zh-CN" b="1" dirty="0" smtClean="0"/>
              <a:t>下次运行系统时可通过</a:t>
            </a:r>
            <a:r>
              <a:rPr lang="en-US" altLang="zh-CN" b="1" dirty="0" smtClean="0">
                <a:solidFill>
                  <a:srgbClr val="FF0000"/>
                </a:solidFill>
              </a:rPr>
              <a:t>load( )</a:t>
            </a:r>
            <a:r>
              <a:rPr lang="zh-CN" altLang="zh-CN" b="1" dirty="0" smtClean="0"/>
              <a:t>或菜单“文件”</a:t>
            </a:r>
            <a:r>
              <a:rPr lang="en-US" altLang="zh-CN" b="1" i="1" dirty="0" smtClean="0"/>
              <a:t>⇒</a:t>
            </a:r>
            <a:r>
              <a:rPr lang="en-US" altLang="zh-CN" b="1" dirty="0" smtClean="0"/>
              <a:t> </a:t>
            </a:r>
            <a:r>
              <a:rPr lang="zh-CN" altLang="zh-CN" b="1" dirty="0" smtClean="0"/>
              <a:t>“载入工作空间”来加载。</a:t>
            </a:r>
            <a:endParaRPr lang="zh-CN" altLang="en-US" b="1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1.4.1R</a:t>
            </a:r>
            <a:r>
              <a:rPr lang="zh-CN" altLang="zh-CN" b="1" dirty="0" smtClean="0"/>
              <a:t>软件的安装、启动与</a:t>
            </a:r>
            <a:r>
              <a:rPr lang="zh-CN" altLang="zh-CN" b="1" dirty="0" smtClean="0">
                <a:solidFill>
                  <a:srgbClr val="C00000"/>
                </a:solidFill>
              </a:rPr>
              <a:t>关闭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/>
              <a:t>补充：工作目录的查询、</a:t>
            </a:r>
            <a:r>
              <a:rPr lang="zh-CN" altLang="en-US" b="1" dirty="0" smtClean="0"/>
              <a:t>设定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solidFill>
                  <a:srgbClr val="FF0000"/>
                </a:solidFill>
              </a:rPr>
              <a:t>查询</a:t>
            </a:r>
            <a:r>
              <a:rPr lang="zh-CN" altLang="zh-CN" dirty="0" smtClean="0"/>
              <a:t>当前工作空间：</a:t>
            </a:r>
            <a:r>
              <a:rPr lang="en-US" altLang="zh-CN" dirty="0" err="1" smtClean="0">
                <a:solidFill>
                  <a:srgbClr val="FF0000"/>
                </a:solidFill>
              </a:rPr>
              <a:t>getwd</a:t>
            </a:r>
            <a:r>
              <a:rPr lang="en-US" altLang="zh-CN" dirty="0" smtClean="0"/>
              <a:t>( )</a:t>
            </a:r>
            <a:endParaRPr lang="zh-CN" altLang="zh-CN" dirty="0" smtClean="0"/>
          </a:p>
          <a:p>
            <a:r>
              <a:rPr lang="zh-CN" altLang="zh-CN" dirty="0" smtClean="0">
                <a:solidFill>
                  <a:srgbClr val="FF0000"/>
                </a:solidFill>
              </a:rPr>
              <a:t>设定</a:t>
            </a:r>
            <a:r>
              <a:rPr lang="zh-CN" altLang="zh-CN" dirty="0" smtClean="0"/>
              <a:t>工作空间：</a:t>
            </a:r>
            <a:r>
              <a:rPr lang="en-US" altLang="zh-CN" dirty="0" err="1" smtClean="0">
                <a:solidFill>
                  <a:srgbClr val="FF0000"/>
                </a:solidFill>
              </a:rPr>
              <a:t>setwd</a:t>
            </a:r>
            <a:r>
              <a:rPr lang="en-US" altLang="zh-CN" dirty="0" smtClean="0"/>
              <a:t>(”</a:t>
            </a:r>
            <a:r>
              <a:rPr lang="zh-CN" altLang="zh-CN" dirty="0" smtClean="0"/>
              <a:t>文件夹路径</a:t>
            </a:r>
            <a:r>
              <a:rPr lang="en-US" altLang="zh-CN" dirty="0" smtClean="0"/>
              <a:t>”)</a:t>
            </a:r>
            <a:endParaRPr lang="zh-CN" altLang="zh-CN" dirty="0" smtClean="0"/>
          </a:p>
          <a:p>
            <a:r>
              <a:rPr lang="zh-CN" altLang="zh-CN" dirty="0" smtClean="0"/>
              <a:t>注：</a:t>
            </a:r>
            <a:r>
              <a:rPr lang="en-US" altLang="zh-CN" dirty="0" smtClean="0"/>
              <a:t>Windows</a:t>
            </a:r>
            <a:r>
              <a:rPr lang="zh-CN" altLang="zh-CN" dirty="0" smtClean="0"/>
              <a:t>文件夹路径要事先存在，路径中的反斜杠用“</a:t>
            </a:r>
            <a:r>
              <a:rPr lang="en-US" altLang="zh-CN" dirty="0" smtClean="0"/>
              <a:t>/ ”</a:t>
            </a:r>
            <a:r>
              <a:rPr lang="zh-CN" altLang="zh-CN" dirty="0" smtClean="0"/>
              <a:t>。 如：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83568" y="4221088"/>
            <a:ext cx="6480720" cy="1200329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sz="3600" dirty="0" smtClean="0"/>
              <a:t>&gt;</a:t>
            </a:r>
            <a:r>
              <a:rPr lang="en-US" altLang="zh-CN" sz="3600" dirty="0" err="1" smtClean="0"/>
              <a:t>getwd</a:t>
            </a:r>
            <a:r>
              <a:rPr lang="en-US" altLang="zh-CN" sz="3600" dirty="0" smtClean="0"/>
              <a:t>()</a:t>
            </a:r>
            <a:endParaRPr lang="zh-CN" altLang="zh-CN" sz="3600" dirty="0" smtClean="0"/>
          </a:p>
          <a:p>
            <a:r>
              <a:rPr lang="en-US" altLang="zh-CN" sz="3600" dirty="0" smtClean="0"/>
              <a:t>&gt; </a:t>
            </a:r>
            <a:r>
              <a:rPr lang="en-US" altLang="zh-CN" sz="3600" dirty="0" err="1" smtClean="0"/>
              <a:t>setwd</a:t>
            </a:r>
            <a:r>
              <a:rPr lang="en-US" altLang="zh-CN" sz="3600" dirty="0" smtClean="0"/>
              <a:t>("E:/Rprogram")</a:t>
            </a:r>
            <a:endParaRPr lang="zh-CN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1.4.2 R</a:t>
            </a:r>
            <a:r>
              <a:rPr lang="zh-CN" altLang="zh-CN" b="1" dirty="0" smtClean="0"/>
              <a:t>程序包的安装与载入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圆角矩形 9"/>
          <p:cNvSpPr/>
          <p:nvPr/>
        </p:nvSpPr>
        <p:spPr>
          <a:xfrm>
            <a:off x="5292080" y="3068960"/>
            <a:ext cx="244827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 smtClean="0"/>
              <a:t>点击主菜单：</a:t>
            </a:r>
            <a:r>
              <a:rPr lang="zh-CN" altLang="zh-CN" sz="2400" b="1" dirty="0" smtClean="0"/>
              <a:t>包→加载程序包，</a:t>
            </a:r>
            <a:r>
              <a:rPr lang="zh-CN" altLang="zh-CN" sz="2400" dirty="0" smtClean="0"/>
              <a:t>查看底层版本包</a:t>
            </a:r>
            <a:endParaRPr lang="zh-CN" altLang="en-US" sz="2400" dirty="0"/>
          </a:p>
        </p:txBody>
      </p:sp>
      <p:sp>
        <p:nvSpPr>
          <p:cNvPr id="11" name="圆角矩形 10"/>
          <p:cNvSpPr/>
          <p:nvPr/>
        </p:nvSpPr>
        <p:spPr>
          <a:xfrm>
            <a:off x="5220072" y="4941168"/>
            <a:ext cx="244827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 smtClean="0"/>
              <a:t>通过</a:t>
            </a:r>
            <a:r>
              <a:rPr lang="en-US" altLang="zh-CN" sz="2400" dirty="0" smtClean="0"/>
              <a:t>R</a:t>
            </a:r>
            <a:r>
              <a:rPr lang="zh-CN" altLang="zh-CN" sz="2400" dirty="0" smtClean="0"/>
              <a:t>网站访问下载安装</a:t>
            </a:r>
            <a:endParaRPr lang="zh-CN" altLang="en-US" sz="2400" dirty="0"/>
          </a:p>
        </p:txBody>
      </p:sp>
      <p:sp>
        <p:nvSpPr>
          <p:cNvPr id="14" name="左箭头 13"/>
          <p:cNvSpPr/>
          <p:nvPr/>
        </p:nvSpPr>
        <p:spPr>
          <a:xfrm>
            <a:off x="4644008" y="3573016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箭头 14"/>
          <p:cNvSpPr/>
          <p:nvPr/>
        </p:nvSpPr>
        <p:spPr>
          <a:xfrm>
            <a:off x="4644008" y="5445224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教材与参考书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229600" cy="4525962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教材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语言与统计分析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zh-CN" altLang="en-US" u="sng" dirty="0" smtClean="0">
                <a:hlinkClick r:id="rId1"/>
              </a:rPr>
              <a:t>汤银才</a:t>
            </a:r>
            <a:r>
              <a:rPr lang="zh-CN" altLang="en-US" dirty="0" smtClean="0"/>
              <a:t> 著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高等教育出版社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2008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参考资料（网上都 可下载电子版）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3200" dirty="0" smtClean="0">
                <a:ea typeface="宋体" panose="02010600030101010101" pitchFamily="2" charset="-122"/>
              </a:rPr>
              <a:t>R for Beginner </a:t>
            </a:r>
            <a:r>
              <a:rPr lang="zh-CN" altLang="en-US" sz="3200" dirty="0" smtClean="0">
                <a:ea typeface="宋体" panose="02010600030101010101" pitchFamily="2" charset="-122"/>
              </a:rPr>
              <a:t>中文版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3200" dirty="0" smtClean="0">
                <a:ea typeface="宋体" panose="02010600030101010101" pitchFamily="2" charset="-122"/>
              </a:rPr>
              <a:t>R</a:t>
            </a:r>
            <a:r>
              <a:rPr lang="zh-CN" altLang="en-US" sz="3200" dirty="0" smtClean="0">
                <a:ea typeface="宋体" panose="02010600030101010101" pitchFamily="2" charset="-122"/>
              </a:rPr>
              <a:t>参考卡片（中文）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3200" dirty="0" smtClean="0">
                <a:ea typeface="宋体" panose="02010600030101010101" pitchFamily="2" charset="-122"/>
              </a:rPr>
              <a:t>R</a:t>
            </a:r>
            <a:r>
              <a:rPr lang="zh-CN" altLang="en-US" sz="3200" dirty="0" smtClean="0">
                <a:ea typeface="宋体" panose="02010600030101010101" pitchFamily="2" charset="-122"/>
              </a:rPr>
              <a:t>导论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3200" dirty="0" smtClean="0">
                <a:ea typeface="宋体" panose="02010600030101010101" pitchFamily="2" charset="-122"/>
              </a:rPr>
              <a:t>153</a:t>
            </a:r>
            <a:r>
              <a:rPr lang="zh-CN" altLang="en-US" sz="3200" dirty="0" smtClean="0">
                <a:ea typeface="宋体" panose="02010600030101010101" pitchFamily="2" charset="-122"/>
              </a:rPr>
              <a:t>分钟学会</a:t>
            </a:r>
            <a:r>
              <a:rPr lang="en-US" altLang="zh-CN" sz="3200" dirty="0" smtClean="0">
                <a:ea typeface="宋体" panose="02010600030101010101" pitchFamily="2" charset="-122"/>
              </a:rPr>
              <a:t>R</a:t>
            </a:r>
            <a:r>
              <a:rPr lang="zh-CN" altLang="en-US" sz="3200" dirty="0" smtClean="0">
                <a:ea typeface="宋体" panose="02010600030101010101" pitchFamily="2" charset="-122"/>
              </a:rPr>
              <a:t>（</a:t>
            </a:r>
            <a:r>
              <a:rPr lang="en-US" altLang="zh-CN" sz="3200" dirty="0" smtClean="0">
                <a:ea typeface="宋体" panose="02010600030101010101" pitchFamily="2" charset="-122"/>
              </a:rPr>
              <a:t>R</a:t>
            </a:r>
            <a:r>
              <a:rPr lang="zh-CN" altLang="en-US" sz="3200" dirty="0" smtClean="0">
                <a:ea typeface="宋体" panose="02010600030101010101" pitchFamily="2" charset="-122"/>
              </a:rPr>
              <a:t>的常见问题解答）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pic>
        <p:nvPicPr>
          <p:cNvPr id="6146" name="Picture 2" descr="c:\users\ADMINI~1\appdata\roaming\360se6\USERDA~1\Temp\201206~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270892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程序包的安装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67544" y="1196752"/>
          <a:ext cx="842493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程序包的</a:t>
            </a:r>
            <a:r>
              <a:rPr lang="zh-CN" altLang="zh-CN" dirty="0" smtClean="0"/>
              <a:t>载入方式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141277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更新程序包</a:t>
            </a:r>
            <a:r>
              <a:rPr lang="zh-CN" altLang="zh-CN" dirty="0" smtClean="0"/>
              <a:t>方式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！温馨提示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7931224" cy="2908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例</a:t>
            </a:r>
            <a:r>
              <a:rPr lang="en-US" altLang="zh-CN" dirty="0" smtClean="0"/>
              <a:t>3</a:t>
            </a:r>
            <a:r>
              <a:rPr lang="zh-CN" altLang="zh-CN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208912" cy="2836912"/>
          </a:xfrm>
        </p:spPr>
        <p:txBody>
          <a:bodyPr/>
          <a:lstStyle/>
          <a:p>
            <a:r>
              <a:rPr lang="zh-CN" altLang="zh-CN" dirty="0" smtClean="0"/>
              <a:t>现在要使用两个程序包：</a:t>
            </a:r>
            <a:r>
              <a:rPr lang="en-US" altLang="zh-CN" dirty="0" smtClean="0"/>
              <a:t>MASS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gstat</a:t>
            </a:r>
            <a:r>
              <a:rPr lang="zh-CN" altLang="zh-CN" dirty="0" smtClean="0"/>
              <a:t>，请安装并加载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提示：先查看两个程序包是否已经安装，没有的话，先安装再加载。</a:t>
            </a:r>
            <a:endParaRPr lang="en-US" altLang="zh-CN" dirty="0" smtClean="0"/>
          </a:p>
          <a:p>
            <a:r>
              <a:rPr lang="zh-CN" altLang="en-US" dirty="0" smtClean="0"/>
              <a:t>用命令和菜单两种方式</a:t>
            </a:r>
            <a:endParaRPr lang="zh-CN" altLang="en-US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83568" y="4221088"/>
            <a:ext cx="7992888" cy="2308324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altLang="zh-CN" sz="3600" dirty="0" smtClean="0"/>
              <a:t>&gt; library(MASS)  #</a:t>
            </a:r>
            <a:r>
              <a:rPr lang="zh-CN" altLang="en-US" sz="3600" dirty="0" smtClean="0"/>
              <a:t>因为</a:t>
            </a:r>
            <a:r>
              <a:rPr lang="en-US" altLang="zh-CN" sz="3600" dirty="0" smtClean="0"/>
              <a:t>MASS</a:t>
            </a:r>
            <a:r>
              <a:rPr lang="zh-CN" altLang="en-US" sz="3600" dirty="0" smtClean="0"/>
              <a:t>已经安装了</a:t>
            </a:r>
            <a:endParaRPr lang="en-US" altLang="zh-CN" sz="3600" dirty="0" smtClean="0"/>
          </a:p>
          <a:p>
            <a:r>
              <a:rPr lang="en-US" altLang="zh-CN" sz="3600" dirty="0" smtClean="0"/>
              <a:t>&gt; </a:t>
            </a:r>
            <a:r>
              <a:rPr lang="en-US" altLang="zh-CN" sz="3600" dirty="0" err="1" smtClean="0"/>
              <a:t>install.packages</a:t>
            </a:r>
            <a:r>
              <a:rPr lang="en-US" altLang="zh-CN" sz="3600" dirty="0" smtClean="0"/>
              <a:t>("</a:t>
            </a:r>
            <a:r>
              <a:rPr lang="en-US" altLang="zh-CN" sz="3600" dirty="0" err="1" smtClean="0"/>
              <a:t>gstat</a:t>
            </a:r>
            <a:r>
              <a:rPr lang="en-US" altLang="zh-CN" sz="3600" dirty="0" smtClean="0"/>
              <a:t>")</a:t>
            </a:r>
            <a:endParaRPr lang="zh-CN" altLang="zh-CN" sz="3600" dirty="0" smtClean="0"/>
          </a:p>
          <a:p>
            <a:r>
              <a:rPr lang="en-US" altLang="zh-CN" sz="3600" dirty="0" smtClean="0"/>
              <a:t>&gt; library(</a:t>
            </a:r>
            <a:r>
              <a:rPr lang="en-US" altLang="zh-CN" sz="3600" dirty="0" err="1" smtClean="0"/>
              <a:t>gstat</a:t>
            </a:r>
            <a:r>
              <a:rPr lang="en-US" altLang="zh-CN" sz="3600" dirty="0" smtClean="0"/>
              <a:t>)</a:t>
            </a:r>
            <a:endParaRPr lang="zh-CN" altLang="zh-CN" sz="3600" dirty="0" smtClean="0"/>
          </a:p>
          <a:p>
            <a:pPr>
              <a:buFont typeface="Wingdings" panose="05000000000000000000"/>
              <a:buChar char="Ø"/>
            </a:pPr>
            <a:endParaRPr lang="zh-CN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1.4</a:t>
            </a:r>
            <a:r>
              <a:rPr lang="zh-CN" altLang="zh-CN" dirty="0" smtClean="0"/>
              <a:t>本章</a:t>
            </a:r>
            <a:r>
              <a:rPr lang="en-US" altLang="zh-CN" dirty="0" smtClean="0"/>
              <a:t>R</a:t>
            </a:r>
            <a:r>
              <a:rPr lang="zh-CN" altLang="zh-CN" dirty="0" smtClean="0"/>
              <a:t>函数小结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196752"/>
          <a:ext cx="9073006" cy="5437804"/>
        </p:xfrm>
        <a:graphic>
          <a:graphicData uri="http://schemas.openxmlformats.org/drawingml/2006/table">
            <a:tbl>
              <a:tblPr/>
              <a:tblGrid>
                <a:gridCol w="2130182"/>
                <a:gridCol w="2919142"/>
                <a:gridCol w="4023682"/>
              </a:tblGrid>
              <a:tr h="297960">
                <a:tc gridSpan="3">
                  <a:txBody>
                    <a:bodyPr/>
                    <a:lstStyle/>
                    <a:p>
                      <a:pPr indent="66675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表</a:t>
                      </a:r>
                      <a:r>
                        <a:rPr lang="en-US" sz="1800" kern="100" dirty="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1           </a:t>
                      </a:r>
                      <a:r>
                        <a:rPr lang="zh-CN" sz="1800" kern="100" dirty="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第</a:t>
                      </a:r>
                      <a:r>
                        <a:rPr lang="en-US" sz="1800" kern="100" dirty="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1</a:t>
                      </a:r>
                      <a:r>
                        <a:rPr lang="zh-CN" sz="1800" kern="100" dirty="0" smtClean="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章</a:t>
                      </a:r>
                      <a:r>
                        <a:rPr lang="en-US" altLang="zh-CN" sz="1800" kern="100" dirty="0" smtClean="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R</a:t>
                      </a:r>
                      <a:r>
                        <a:rPr lang="zh-CN" altLang="en-US" sz="1800" kern="100" dirty="0" smtClean="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简介所介绍</a:t>
                      </a:r>
                      <a:r>
                        <a:rPr lang="zh-CN" sz="1800" kern="100" dirty="0" smtClean="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的</a:t>
                      </a:r>
                      <a:r>
                        <a:rPr lang="en-US" sz="1800" kern="100" dirty="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R</a:t>
                      </a:r>
                      <a:r>
                        <a:rPr lang="zh-CN" sz="1800" kern="100" dirty="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函数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979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黑体" panose="02010609060101010101" pitchFamily="49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zh-CN" sz="1800" kern="10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函数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功能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示例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9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黑体" panose="02010609060101010101" pitchFamily="49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exp(x)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指数函数</a:t>
                      </a:r>
                      <a:r>
                        <a:rPr lang="en-US" sz="1800" kern="10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e</a:t>
                      </a:r>
                      <a:r>
                        <a:rPr lang="en-US" sz="1800" kern="100" baseline="3000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x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黑体" panose="02010609060101010101" pitchFamily="49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exp(2)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959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黑体" panose="02010609060101010101" pitchFamily="49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log10(x)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以</a:t>
                      </a:r>
                      <a:r>
                        <a:rPr lang="en-US" sz="1800" kern="100" dirty="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10</a:t>
                      </a:r>
                      <a:r>
                        <a:rPr lang="zh-CN" sz="1800" kern="100" dirty="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为底的对数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黑体" panose="02010609060101010101" pitchFamily="49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log10</a:t>
                      </a:r>
                      <a:r>
                        <a:rPr lang="zh-CN" sz="1800" kern="10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（</a:t>
                      </a:r>
                      <a:r>
                        <a:rPr lang="en-US" sz="1800" kern="10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100</a:t>
                      </a:r>
                      <a:r>
                        <a:rPr lang="zh-CN" sz="1800" kern="10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）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4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黑体" panose="02010609060101010101" pitchFamily="49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log(x)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9525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自然对数</a:t>
                      </a:r>
                      <a:r>
                        <a:rPr lang="en-US" sz="1800" kern="10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lnx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黑体" panose="02010609060101010101" pitchFamily="49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log</a:t>
                      </a:r>
                      <a:r>
                        <a:rPr lang="zh-CN" sz="1800" kern="100" dirty="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（</a:t>
                      </a:r>
                      <a:r>
                        <a:rPr lang="en-US" sz="1800" kern="100" dirty="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100</a:t>
                      </a:r>
                      <a:r>
                        <a:rPr lang="zh-CN" sz="1800" kern="100" dirty="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）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9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>
                        <a:latin typeface="黑体" panose="02010609060101010101" pitchFamily="49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黑体" panose="02010609060101010101" pitchFamily="49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>
                        <a:latin typeface="黑体" panose="02010609060101010101" pitchFamily="49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59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黑体" panose="02010609060101010101" pitchFamily="49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sin(x)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三角函数</a:t>
                      </a:r>
                      <a:r>
                        <a:rPr lang="en-US" sz="1800" kern="10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sinx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黑体" panose="02010609060101010101" pitchFamily="49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sin(2*pi)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9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黑体" panose="02010609060101010101" pitchFamily="49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q()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关闭</a:t>
                      </a:r>
                      <a:r>
                        <a:rPr lang="en-US" sz="1800" kern="100" dirty="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R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黑体" panose="02010609060101010101" pitchFamily="49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q()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938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黑体" panose="02010609060101010101" pitchFamily="49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load()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加载某个已保存的工作空间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黑体" panose="02010609060101010101" pitchFamily="49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load("E:\\Rprogram\\.RData")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59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黑体" panose="02010609060101010101" pitchFamily="49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install.package()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安装程序包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黑体" panose="02010609060101010101" pitchFamily="49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install.package(</a:t>
                      </a:r>
                      <a:r>
                        <a:rPr lang="zh-CN" sz="1800" kern="10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“</a:t>
                      </a:r>
                      <a:r>
                        <a:rPr lang="en-US" sz="1800" kern="10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gstat</a:t>
                      </a:r>
                      <a:r>
                        <a:rPr lang="zh-CN" sz="1800" kern="10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“</a:t>
                      </a:r>
                      <a:r>
                        <a:rPr lang="en-US" sz="1800" kern="10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)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59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黑体" panose="02010609060101010101" pitchFamily="49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library( )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载入程序包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黑体" panose="02010609060101010101" pitchFamily="49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library(</a:t>
                      </a:r>
                      <a:r>
                        <a:rPr lang="zh-CN" sz="1800" kern="100" dirty="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“</a:t>
                      </a:r>
                      <a:r>
                        <a:rPr lang="en-US" sz="1800" kern="100" dirty="0" err="1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gstat</a:t>
                      </a:r>
                      <a:r>
                        <a:rPr lang="zh-CN" sz="1800" kern="100" dirty="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“</a:t>
                      </a:r>
                      <a:r>
                        <a:rPr lang="en-US" sz="1800" kern="100" dirty="0">
                          <a:latin typeface="Calibri" panose="020F0502020204030204"/>
                          <a:ea typeface="黑体" panose="02010609060101010101" pitchFamily="49" charset="-122"/>
                          <a:cs typeface="Times New Roman" panose="02020603050405020304"/>
                        </a:rPr>
                        <a:t>)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/>
              <a:t>作业：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b="1" dirty="0" smtClean="0"/>
              <a:t>输入本节程序</a:t>
            </a:r>
            <a:endParaRPr lang="zh-CN" altLang="zh-CN" sz="3600" b="1" dirty="0" smtClean="0"/>
          </a:p>
          <a:p>
            <a:r>
              <a:rPr lang="zh-CN" altLang="en-US" sz="3600" b="1" dirty="0" smtClean="0"/>
              <a:t>书面作业：</a:t>
            </a:r>
            <a:r>
              <a:rPr lang="en-US" altLang="zh-CN" sz="3600" b="1" dirty="0" smtClean="0"/>
              <a:t>P5     T1.2  1.3  1.5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课程内容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1.R</a:t>
            </a:r>
            <a:r>
              <a:rPr lang="zh-CN" altLang="en-US" dirty="0" smtClean="0"/>
              <a:t>语言入门</a:t>
            </a:r>
            <a:endParaRPr lang="en-US" altLang="zh-CN" dirty="0" smtClean="0"/>
          </a:p>
          <a:p>
            <a:r>
              <a:rPr lang="en-US" altLang="zh-CN" dirty="0" smtClean="0"/>
              <a:t>2.1~2.2R</a:t>
            </a:r>
            <a:r>
              <a:rPr lang="zh-CN" altLang="en-US" dirty="0" smtClean="0"/>
              <a:t>基本原理与核心</a:t>
            </a:r>
            <a:endParaRPr lang="en-US" altLang="zh-CN" dirty="0" smtClean="0"/>
          </a:p>
          <a:p>
            <a:r>
              <a:rPr lang="en-US" altLang="zh-CN" dirty="0" smtClean="0"/>
              <a:t>2.4R</a:t>
            </a:r>
            <a:r>
              <a:rPr lang="zh-CN" altLang="en-US" dirty="0" smtClean="0"/>
              <a:t>的数据结构</a:t>
            </a:r>
            <a:endParaRPr lang="en-US" altLang="zh-CN" dirty="0" smtClean="0"/>
          </a:p>
          <a:p>
            <a:r>
              <a:rPr lang="en-US" altLang="zh-CN" dirty="0" smtClean="0"/>
              <a:t>2.5</a:t>
            </a:r>
            <a:r>
              <a:rPr lang="zh-CN" altLang="en-US" dirty="0" smtClean="0"/>
              <a:t>数据的存储与读取</a:t>
            </a:r>
            <a:endParaRPr lang="en-US" altLang="zh-CN" dirty="0" smtClean="0"/>
          </a:p>
          <a:p>
            <a:r>
              <a:rPr lang="en-US" altLang="zh-CN" dirty="0" smtClean="0"/>
              <a:t>2.6R</a:t>
            </a:r>
            <a:r>
              <a:rPr lang="zh-CN" altLang="en-US" dirty="0" smtClean="0"/>
              <a:t>的图形功能</a:t>
            </a:r>
            <a:endParaRPr lang="en-US" altLang="zh-CN" dirty="0" smtClean="0"/>
          </a:p>
          <a:p>
            <a:r>
              <a:rPr lang="en-US" altLang="zh-CN" dirty="0" smtClean="0"/>
              <a:t>2.7R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概率与分布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探索性数据分析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统计模型分析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教学安排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总学时：</a:t>
            </a:r>
            <a:r>
              <a:rPr lang="zh-CN" altLang="en-US" b="1" u="sng" dirty="0">
                <a:ea typeface="宋体" panose="02010600030101010101" pitchFamily="2" charset="-122"/>
              </a:rPr>
              <a:t>  </a:t>
            </a:r>
            <a:r>
              <a:rPr lang="en-US" altLang="zh-CN" b="1" u="sng" dirty="0" smtClean="0">
                <a:ea typeface="宋体" panose="02010600030101010101" pitchFamily="2" charset="-122"/>
              </a:rPr>
              <a:t>48  </a:t>
            </a:r>
            <a:endParaRPr lang="en-US" altLang="zh-CN" b="1" u="sng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ea typeface="宋体" panose="02010600030101010101" pitchFamily="2" charset="-122"/>
              </a:rPr>
              <a:t>（其中理论：</a:t>
            </a:r>
            <a:r>
              <a:rPr lang="zh-CN" altLang="en-US" b="1" u="sng" dirty="0">
                <a:ea typeface="宋体" panose="02010600030101010101" pitchFamily="2" charset="-122"/>
              </a:rPr>
              <a:t> </a:t>
            </a:r>
            <a:r>
              <a:rPr lang="en-US" altLang="zh-CN" b="1" u="sng" dirty="0" smtClean="0">
                <a:ea typeface="宋体" panose="02010600030101010101" pitchFamily="2" charset="-122"/>
              </a:rPr>
              <a:t>32    </a:t>
            </a:r>
            <a:r>
              <a:rPr lang="en-US" altLang="zh-CN" b="1" dirty="0">
                <a:ea typeface="宋体" panose="02010600030101010101" pitchFamily="2" charset="-122"/>
              </a:rPr>
              <a:t>+</a:t>
            </a:r>
            <a:r>
              <a:rPr lang="zh-CN" altLang="en-US" b="1" dirty="0">
                <a:ea typeface="宋体" panose="02010600030101010101" pitchFamily="2" charset="-122"/>
              </a:rPr>
              <a:t>上机：</a:t>
            </a:r>
            <a:r>
              <a:rPr lang="zh-CN" altLang="en-US" b="1" u="sng" dirty="0">
                <a:ea typeface="宋体" panose="02010600030101010101" pitchFamily="2" charset="-122"/>
              </a:rPr>
              <a:t> </a:t>
            </a:r>
            <a:r>
              <a:rPr lang="en-US" altLang="zh-CN" b="1" u="sng" dirty="0" smtClean="0">
                <a:ea typeface="宋体" panose="02010600030101010101" pitchFamily="2" charset="-122"/>
              </a:rPr>
              <a:t>16   </a:t>
            </a:r>
            <a:r>
              <a:rPr lang="zh-CN" altLang="en-US" b="1" dirty="0">
                <a:ea typeface="宋体" panose="02010600030101010101" pitchFamily="2" charset="-122"/>
              </a:rPr>
              <a:t>）</a:t>
            </a:r>
            <a:endParaRPr lang="zh-CN" altLang="en-US" b="1" dirty="0">
              <a:ea typeface="宋体" panose="02010600030101010101" pitchFamily="2" charset="-122"/>
            </a:endParaRPr>
          </a:p>
          <a:p>
            <a:r>
              <a:rPr lang="zh-CN" altLang="en-US" b="1" dirty="0">
                <a:ea typeface="宋体" panose="02010600030101010101" pitchFamily="2" charset="-122"/>
              </a:rPr>
              <a:t>学分</a:t>
            </a:r>
            <a:r>
              <a:rPr lang="zh-CN" altLang="en-US" b="1" dirty="0" smtClean="0">
                <a:ea typeface="宋体" panose="02010600030101010101" pitchFamily="2" charset="-122"/>
              </a:rPr>
              <a:t>：</a:t>
            </a:r>
            <a:r>
              <a:rPr lang="en-US" altLang="zh-CN" b="1" dirty="0" smtClean="0">
                <a:ea typeface="宋体" panose="02010600030101010101" pitchFamily="2" charset="-122"/>
              </a:rPr>
              <a:t>2.5</a:t>
            </a: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hlinkClick r:id="rId1" action="ppaction://hlinkfile"/>
              </a:rPr>
              <a:t>链接：教学进度与计划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b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作业与要求：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每人</a:t>
            </a:r>
            <a:r>
              <a:rPr lang="zh-CN" altLang="en-US" dirty="0">
                <a:ea typeface="宋体" panose="02010600030101010101" pitchFamily="2" charset="-122"/>
              </a:rPr>
              <a:t>必须准备一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r>
              <a:rPr lang="en-US" altLang="zh-CN" dirty="0" smtClean="0">
                <a:ea typeface="宋体" panose="02010600030101010101" pitchFamily="2" charset="-122"/>
              </a:rPr>
              <a:t>U</a:t>
            </a:r>
            <a:r>
              <a:rPr lang="zh-CN" altLang="en-US" dirty="0" smtClean="0">
                <a:ea typeface="宋体" panose="02010600030101010101" pitchFamily="2" charset="-122"/>
              </a:rPr>
              <a:t>盘，每节理论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课后</a:t>
            </a:r>
            <a:r>
              <a:rPr lang="zh-CN" altLang="en-US" dirty="0" smtClean="0">
                <a:ea typeface="宋体" panose="02010600030101010101" pitchFamily="2" charset="-122"/>
              </a:rPr>
              <a:t>的程序存到</a:t>
            </a:r>
            <a:r>
              <a:rPr lang="en-US" altLang="zh-CN" dirty="0" smtClean="0">
                <a:ea typeface="宋体" panose="02010600030101010101" pitchFamily="2" charset="-122"/>
              </a:rPr>
              <a:t>u</a:t>
            </a:r>
            <a:r>
              <a:rPr lang="zh-CN" altLang="en-US" dirty="0" smtClean="0">
                <a:ea typeface="宋体" panose="02010600030101010101" pitchFamily="2" charset="-122"/>
              </a:rPr>
              <a:t>盘里，以备检查。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每人必须准备一个作业本，书写实验课前的程序草稿。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成立四人学习小组，实行组长负责制。负责检查程序的完成情况。此项成绩作为平时表现分。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上机课时输入程序并调试正确，再撰写实验报告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实验报告争取上机课结束时</a:t>
            </a:r>
            <a:r>
              <a:rPr lang="zh-CN" altLang="en-US" dirty="0" smtClean="0">
                <a:ea typeface="宋体" panose="02010600030101010101" pitchFamily="2" charset="-122"/>
              </a:rPr>
              <a:t>上交完成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考核说明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总评</a:t>
            </a:r>
            <a:r>
              <a:rPr lang="en-US" altLang="zh-CN" b="1" dirty="0">
                <a:ea typeface="宋体" panose="02010600030101010101" pitchFamily="2" charset="-122"/>
              </a:rPr>
              <a:t>=</a:t>
            </a:r>
            <a:r>
              <a:rPr lang="zh-CN" altLang="en-US" b="1" dirty="0">
                <a:ea typeface="宋体" panose="02010600030101010101" pitchFamily="2" charset="-122"/>
              </a:rPr>
              <a:t>平时（考勤</a:t>
            </a:r>
            <a:r>
              <a:rPr lang="zh-CN" altLang="en-US" b="1" dirty="0" smtClean="0">
                <a:ea typeface="宋体" panose="02010600030101010101" pitchFamily="2" charset="-122"/>
              </a:rPr>
              <a:t>、平时表现、实验</a:t>
            </a:r>
            <a:r>
              <a:rPr lang="zh-CN" altLang="en-US" b="1" dirty="0">
                <a:ea typeface="宋体" panose="02010600030101010101" pitchFamily="2" charset="-122"/>
              </a:rPr>
              <a:t>报告）</a:t>
            </a:r>
            <a:r>
              <a:rPr lang="zh-CN" altLang="en-US" b="1" dirty="0" smtClean="0">
                <a:ea typeface="宋体" panose="02010600030101010101" pitchFamily="2" charset="-122"/>
              </a:rPr>
              <a:t>*</a:t>
            </a:r>
            <a:r>
              <a:rPr lang="en-US" altLang="zh-CN" b="1" dirty="0" smtClean="0">
                <a:ea typeface="宋体" panose="02010600030101010101" pitchFamily="2" charset="-122"/>
              </a:rPr>
              <a:t>20%+</a:t>
            </a:r>
            <a:r>
              <a:rPr lang="zh-CN" altLang="en-US" b="1" dirty="0" smtClean="0">
                <a:ea typeface="宋体" panose="02010600030101010101" pitchFamily="2" charset="-122"/>
              </a:rPr>
              <a:t>其中成绩*</a:t>
            </a:r>
            <a:r>
              <a:rPr lang="en-US" altLang="zh-CN" b="1" dirty="0" smtClean="0">
                <a:ea typeface="宋体" panose="02010600030101010101" pitchFamily="2" charset="-122"/>
              </a:rPr>
              <a:t>20%+</a:t>
            </a:r>
            <a:r>
              <a:rPr lang="zh-CN" altLang="en-US" b="1" dirty="0" smtClean="0">
                <a:ea typeface="宋体" panose="02010600030101010101" pitchFamily="2" charset="-122"/>
              </a:rPr>
              <a:t>期末</a:t>
            </a:r>
            <a:r>
              <a:rPr lang="zh-CN" altLang="en-US" b="1" dirty="0">
                <a:ea typeface="宋体" panose="02010600030101010101" pitchFamily="2" charset="-122"/>
              </a:rPr>
              <a:t>成绩*</a:t>
            </a:r>
            <a:r>
              <a:rPr lang="en-US" altLang="zh-CN" b="1" dirty="0">
                <a:ea typeface="宋体" panose="02010600030101010101" pitchFamily="2" charset="-122"/>
              </a:rPr>
              <a:t>60%</a:t>
            </a: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en-US" b="1" dirty="0">
                <a:ea typeface="宋体" panose="02010600030101010101" pitchFamily="2" charset="-122"/>
              </a:rPr>
              <a:t>期末考试形式：</a:t>
            </a:r>
            <a:r>
              <a:rPr lang="zh-CN" altLang="en-US" b="1" dirty="0" smtClean="0">
                <a:ea typeface="宋体" panose="02010600030101010101" pitchFamily="2" charset="-122"/>
              </a:rPr>
              <a:t>笔试理论（</a:t>
            </a:r>
            <a:r>
              <a:rPr lang="zh-CN" altLang="en-US" b="1" dirty="0">
                <a:ea typeface="宋体" panose="02010600030101010101" pitchFamily="2" charset="-122"/>
              </a:rPr>
              <a:t>闭卷，教室</a:t>
            </a:r>
            <a:r>
              <a:rPr lang="zh-CN" altLang="en-US" b="1" dirty="0" smtClean="0">
                <a:ea typeface="宋体" panose="02010600030101010101" pitchFamily="2" charset="-122"/>
              </a:rPr>
              <a:t>）</a:t>
            </a:r>
            <a:r>
              <a:rPr lang="en-US" altLang="zh-CN" b="1" dirty="0" smtClean="0">
                <a:ea typeface="宋体" panose="02010600030101010101" pitchFamily="2" charset="-122"/>
              </a:rPr>
              <a:t>+</a:t>
            </a:r>
            <a:r>
              <a:rPr lang="zh-CN" altLang="en-US" b="1" dirty="0" smtClean="0">
                <a:ea typeface="宋体" panose="02010600030101010101" pitchFamily="2" charset="-122"/>
              </a:rPr>
              <a:t>机试实验（开卷，机房）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关于怎样学习统计软件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认真听</a:t>
            </a:r>
            <a:r>
              <a:rPr lang="en-US" altLang="zh-CN" b="1" dirty="0">
                <a:ea typeface="宋体" panose="02010600030101010101" pitchFamily="2" charset="-122"/>
              </a:rPr>
              <a:t>——</a:t>
            </a:r>
            <a:r>
              <a:rPr lang="zh-CN" altLang="en-US" b="1" dirty="0">
                <a:ea typeface="宋体" panose="02010600030101010101" pitchFamily="2" charset="-122"/>
              </a:rPr>
              <a:t>提高课堂效率</a:t>
            </a:r>
            <a:endParaRPr lang="zh-CN" altLang="en-US" b="1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动手练</a:t>
            </a:r>
            <a:r>
              <a:rPr lang="en-US" altLang="zh-CN" b="1" dirty="0">
                <a:ea typeface="宋体" panose="02010600030101010101" pitchFamily="2" charset="-122"/>
              </a:rPr>
              <a:t>——</a:t>
            </a:r>
            <a:r>
              <a:rPr lang="zh-CN" altLang="en-US" b="1" dirty="0">
                <a:ea typeface="宋体" panose="02010600030101010101" pitchFamily="2" charset="-122"/>
              </a:rPr>
              <a:t>例子，习题，课外练习</a:t>
            </a:r>
            <a:endParaRPr lang="zh-CN" altLang="en-US" b="1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相互交流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Ch1 R</a:t>
            </a:r>
            <a:r>
              <a:rPr lang="zh-CN" altLang="zh-CN" b="1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zh-CN" altLang="zh-CN" b="1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本章概要</a:t>
            </a:r>
            <a:endParaRPr lang="zh-CN" altLang="zh-CN" b="1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/>
            <a:r>
              <a:rPr lang="zh-CN" altLang="zh-CN" b="1" i="1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♢ </a:t>
            </a:r>
            <a:r>
              <a:rPr lang="en-US" altLang="zh-CN" b="1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 </a:t>
            </a:r>
            <a:r>
              <a:rPr lang="zh-CN" altLang="zh-CN" b="1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的功能与特点</a:t>
            </a:r>
            <a:endParaRPr lang="zh-CN" altLang="zh-CN" b="1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/>
            <a:r>
              <a:rPr lang="zh-CN" altLang="zh-CN" b="1" i="1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♢ </a:t>
            </a:r>
            <a:r>
              <a:rPr lang="en-US" altLang="zh-CN" b="1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 </a:t>
            </a:r>
            <a:r>
              <a:rPr lang="zh-CN" altLang="zh-CN" b="1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的安装与运行</a:t>
            </a:r>
            <a:endParaRPr lang="zh-CN" altLang="zh-CN" b="1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/>
            <a:r>
              <a:rPr lang="zh-CN" altLang="zh-CN" b="1" i="1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♢ </a:t>
            </a:r>
            <a:r>
              <a:rPr lang="en-US" altLang="zh-CN" b="1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 </a:t>
            </a:r>
            <a:r>
              <a:rPr lang="zh-CN" altLang="zh-CN" b="1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程序包的安装与运行</a:t>
            </a:r>
            <a:endParaRPr lang="zh-CN" altLang="zh-CN" b="1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/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1.1</a:t>
            </a:r>
            <a:r>
              <a:rPr lang="zh-CN" altLang="zh-CN" b="1" dirty="0" smtClean="0"/>
              <a:t>什么是</a:t>
            </a:r>
            <a:r>
              <a:rPr lang="en-US" altLang="zh-CN" b="1" dirty="0" smtClean="0"/>
              <a:t>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zh-CN" dirty="0" smtClean="0"/>
              <a:t>软件是一种统计编程语言，同时也是一个用来进行统计运算与统计绘图的工作环境。</a:t>
            </a:r>
            <a:endParaRPr lang="zh-CN" altLang="zh-CN" dirty="0" smtClean="0"/>
          </a:p>
          <a:p>
            <a:r>
              <a:rPr lang="en-US" altLang="zh-CN" b="1" dirty="0" smtClean="0"/>
              <a:t>R</a:t>
            </a:r>
            <a:r>
              <a:rPr lang="zh-CN" altLang="zh-CN" b="1" dirty="0" smtClean="0"/>
              <a:t>的由来：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843808" y="2636912"/>
            <a:ext cx="360040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20</a:t>
            </a:r>
            <a:r>
              <a:rPr lang="zh-CN" altLang="zh-CN" sz="2400" dirty="0" smtClean="0"/>
              <a:t>世纪</a:t>
            </a:r>
            <a:r>
              <a:rPr lang="en-US" altLang="zh-CN" sz="2400" dirty="0" smtClean="0"/>
              <a:t>70</a:t>
            </a:r>
            <a:r>
              <a:rPr lang="zh-CN" altLang="zh-CN" sz="2400" dirty="0" smtClean="0"/>
              <a:t>年代</a:t>
            </a:r>
            <a:r>
              <a:rPr lang="en-US" altLang="zh-CN" sz="2400" dirty="0" smtClean="0"/>
              <a:t>, </a:t>
            </a:r>
            <a:r>
              <a:rPr lang="zh-CN" altLang="zh-CN" sz="2400" dirty="0" smtClean="0"/>
              <a:t>贝尔实验室</a:t>
            </a:r>
            <a:r>
              <a:rPr lang="zh-CN" altLang="en-US" sz="2400" dirty="0" smtClean="0"/>
              <a:t>开发</a:t>
            </a:r>
            <a:r>
              <a:rPr lang="en-US" altLang="zh-CN" sz="2400" dirty="0" smtClean="0"/>
              <a:t>S </a:t>
            </a:r>
            <a:r>
              <a:rPr lang="zh-CN" altLang="zh-CN" sz="2400" dirty="0" smtClean="0"/>
              <a:t>语言，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主要用在</a:t>
            </a:r>
            <a:r>
              <a:rPr lang="en-US" altLang="zh-CN" sz="2400" dirty="0" smtClean="0"/>
              <a:t>s-plus</a:t>
            </a:r>
            <a:r>
              <a:rPr lang="zh-CN" altLang="zh-CN" sz="2400" dirty="0" smtClean="0"/>
              <a:t>软件中。</a:t>
            </a:r>
            <a:endParaRPr lang="zh-CN" altLang="en-US" sz="2400" dirty="0"/>
          </a:p>
        </p:txBody>
      </p:sp>
      <p:sp>
        <p:nvSpPr>
          <p:cNvPr id="5" name="圆角矩形 4"/>
          <p:cNvSpPr/>
          <p:nvPr/>
        </p:nvSpPr>
        <p:spPr>
          <a:xfrm>
            <a:off x="5543600" y="4509120"/>
            <a:ext cx="360040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20</a:t>
            </a:r>
            <a:r>
              <a:rPr lang="zh-CN" altLang="zh-CN" sz="2400" dirty="0" smtClean="0"/>
              <a:t>世纪</a:t>
            </a:r>
            <a:r>
              <a:rPr lang="en-US" altLang="zh-CN" sz="2400" dirty="0" smtClean="0"/>
              <a:t>80</a:t>
            </a:r>
            <a:r>
              <a:rPr lang="zh-CN" altLang="zh-CN" sz="2400" dirty="0" smtClean="0"/>
              <a:t>年代</a:t>
            </a:r>
            <a:r>
              <a:rPr lang="en-US" altLang="zh-CN" sz="2400" dirty="0" smtClean="0"/>
              <a:t>, </a:t>
            </a:r>
            <a:r>
              <a:rPr lang="zh-CN" altLang="zh-CN" sz="2400" dirty="0" smtClean="0"/>
              <a:t>新西兰克兰大学统计系</a:t>
            </a:r>
            <a:r>
              <a:rPr lang="en-US" altLang="zh-CN" sz="2400" dirty="0" smtClean="0"/>
              <a:t>Ross </a:t>
            </a:r>
            <a:r>
              <a:rPr lang="en-US" altLang="zh-CN" sz="2400" dirty="0" err="1" smtClean="0"/>
              <a:t>Ihaka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，新的统计运算环境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软件</a:t>
            </a:r>
            <a:endParaRPr lang="zh-CN" altLang="en-US" sz="2400" dirty="0"/>
          </a:p>
        </p:txBody>
      </p:sp>
      <p:sp>
        <p:nvSpPr>
          <p:cNvPr id="6" name="圆角矩形 5"/>
          <p:cNvSpPr/>
          <p:nvPr/>
        </p:nvSpPr>
        <p:spPr>
          <a:xfrm>
            <a:off x="2339752" y="5805264"/>
            <a:ext cx="316835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1995</a:t>
            </a:r>
            <a:r>
              <a:rPr lang="zh-CN" altLang="zh-CN" sz="2400" dirty="0" smtClean="0"/>
              <a:t>年</a:t>
            </a:r>
            <a:r>
              <a:rPr lang="en-US" altLang="zh-CN" sz="2400" dirty="0" smtClean="0"/>
              <a:t>,</a:t>
            </a:r>
            <a:r>
              <a:rPr lang="zh-CN" altLang="zh-CN" sz="2400" dirty="0" smtClean="0"/>
              <a:t>源代码公布出来，免费供大众使用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7" name="下箭头 6"/>
          <p:cNvSpPr/>
          <p:nvPr/>
        </p:nvSpPr>
        <p:spPr>
          <a:xfrm>
            <a:off x="6084168" y="3933056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95536" y="4365104"/>
            <a:ext cx="295232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现在，</a:t>
            </a:r>
            <a:r>
              <a:rPr lang="en-US" altLang="zh-CN" sz="2400" dirty="0" smtClean="0"/>
              <a:t>R</a:t>
            </a:r>
            <a:r>
              <a:rPr lang="zh-CN" altLang="zh-CN" sz="2400" dirty="0" smtClean="0"/>
              <a:t>开发核心小组自愿开发与维护</a:t>
            </a:r>
            <a:r>
              <a:rPr lang="zh-CN" altLang="en-US" sz="2400" dirty="0" smtClean="0"/>
              <a:t>，全球共享</a:t>
            </a:r>
            <a:endParaRPr lang="zh-CN" altLang="en-US" sz="2400" dirty="0"/>
          </a:p>
        </p:txBody>
      </p:sp>
      <p:sp>
        <p:nvSpPr>
          <p:cNvPr id="11" name="下箭头 10"/>
          <p:cNvSpPr/>
          <p:nvPr/>
        </p:nvSpPr>
        <p:spPr>
          <a:xfrm rot="2160000">
            <a:off x="5657248" y="5881090"/>
            <a:ext cx="504056" cy="916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 rot="-2160000" flipV="1">
            <a:off x="3350522" y="5170026"/>
            <a:ext cx="504056" cy="662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rgbClr val="FFFFFF"/>
        </a:solidFill>
        <a:ln w="9525">
          <a:solidFill>
            <a:srgbClr val="000000"/>
          </a:solidFill>
          <a:miter lim="800000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CMBX1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1942</Words>
  <Application>WPS 演示</Application>
  <PresentationFormat>全屏显示(4:3)</PresentationFormat>
  <Paragraphs>225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CMBX12</vt:lpstr>
      <vt:lpstr>黑体</vt:lpstr>
      <vt:lpstr>华文细黑</vt:lpstr>
      <vt:lpstr>Wingdings</vt:lpstr>
      <vt:lpstr>Calibri</vt:lpstr>
      <vt:lpstr>Times New Roman</vt:lpstr>
      <vt:lpstr>微软雅黑</vt:lpstr>
      <vt:lpstr>Segoe Print</vt:lpstr>
      <vt:lpstr>Office 主题</vt:lpstr>
      <vt:lpstr>统计软件R </vt:lpstr>
      <vt:lpstr>教材与参考书</vt:lpstr>
      <vt:lpstr>课程内容</vt:lpstr>
      <vt:lpstr>教学安排</vt:lpstr>
      <vt:lpstr>作业与要求：</vt:lpstr>
      <vt:lpstr>考核说明</vt:lpstr>
      <vt:lpstr>关于怎样学习统计软件</vt:lpstr>
      <vt:lpstr>Ch1 R介绍</vt:lpstr>
      <vt:lpstr>1.1什么是R</vt:lpstr>
      <vt:lpstr>1.2R的特点</vt:lpstr>
      <vt:lpstr>1.3R的资源</vt:lpstr>
      <vt:lpstr>1.4R的安装与运行</vt:lpstr>
      <vt:lpstr>1.4.1R软件的安装、启动与关闭</vt:lpstr>
      <vt:lpstr>1.4.1R软件的安装、启动与关闭</vt:lpstr>
      <vt:lpstr>示例：</vt:lpstr>
      <vt:lpstr>例2.体验统计功能作图</vt:lpstr>
      <vt:lpstr>1.4.1R软件的安装、启动与关闭</vt:lpstr>
      <vt:lpstr>补充：工作目录的查询、设定</vt:lpstr>
      <vt:lpstr>1.4.2 R程序包的安装与载入</vt:lpstr>
      <vt:lpstr>程序包的安装方式</vt:lpstr>
      <vt:lpstr>程序包的载入方式:</vt:lpstr>
      <vt:lpstr>更新程序包方式:</vt:lpstr>
      <vt:lpstr>！温馨提示</vt:lpstr>
      <vt:lpstr>例3：</vt:lpstr>
      <vt:lpstr>1.4本章R函数小结</vt:lpstr>
      <vt:lpstr>作业：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94</cp:revision>
  <dcterms:created xsi:type="dcterms:W3CDTF">2014-09-09T07:08:00Z</dcterms:created>
  <dcterms:modified xsi:type="dcterms:W3CDTF">2016-09-21T12:38:48Z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