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0" r:id="rId4"/>
    <p:sldId id="282" r:id="rId5"/>
    <p:sldId id="292" r:id="rId6"/>
    <p:sldId id="287" r:id="rId7"/>
    <p:sldId id="293" r:id="rId8"/>
    <p:sldId id="294" r:id="rId9"/>
    <p:sldId id="295" r:id="rId10"/>
    <p:sldId id="296" r:id="rId11"/>
    <p:sldId id="286" r:id="rId12"/>
    <p:sldId id="297" r:id="rId13"/>
    <p:sldId id="305" r:id="rId14"/>
    <p:sldId id="288" r:id="rId15"/>
    <p:sldId id="298" r:id="rId16"/>
    <p:sldId id="299" r:id="rId17"/>
    <p:sldId id="300" r:id="rId18"/>
    <p:sldId id="302" r:id="rId19"/>
    <p:sldId id="303" r:id="rId20"/>
    <p:sldId id="304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5" r:id="rId29"/>
    <p:sldId id="317" r:id="rId30"/>
    <p:sldId id="314" r:id="rId31"/>
    <p:sldId id="318" r:id="rId32"/>
    <p:sldId id="319" r:id="rId33"/>
    <p:sldId id="321" r:id="rId34"/>
    <p:sldId id="320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51" r:id="rId63"/>
    <p:sldId id="352" r:id="rId64"/>
    <p:sldId id="357" r:id="rId65"/>
    <p:sldId id="356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291" r:id="rId79"/>
    <p:sldId id="370" r:id="rId8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E177EE-C644-4C89-AEF2-23E8310DB14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A7802C6-529D-4E71-A429-7D813CA70B02}">
      <dgm:prSet/>
      <dgm:spPr/>
      <dgm:t>
        <a:bodyPr/>
        <a:lstStyle/>
        <a:p>
          <a:pPr rtl="0"/>
          <a:r>
            <a:rPr lang="zh-CN" b="1" dirty="0" smtClean="0"/>
            <a:t>本章概要</a:t>
          </a:r>
          <a:endParaRPr lang="zh-CN" dirty="0"/>
        </a:p>
      </dgm:t>
    </dgm:pt>
    <dgm:pt modelId="{FAC8EEF4-7DE4-4174-85F5-5BF212EA853A}" type="parTrans" cxnId="{E7A426D3-6ED6-45FF-AEEC-133357C73E94}">
      <dgm:prSet/>
      <dgm:spPr/>
      <dgm:t>
        <a:bodyPr/>
        <a:lstStyle/>
        <a:p>
          <a:endParaRPr lang="zh-CN" altLang="en-US"/>
        </a:p>
      </dgm:t>
    </dgm:pt>
    <dgm:pt modelId="{93592411-8D8A-4256-AF8A-1DB2B61A09FE}" type="sibTrans" cxnId="{E7A426D3-6ED6-45FF-AEEC-133357C73E94}">
      <dgm:prSet/>
      <dgm:spPr/>
      <dgm:t>
        <a:bodyPr/>
        <a:lstStyle/>
        <a:p>
          <a:endParaRPr lang="zh-CN" altLang="en-US"/>
        </a:p>
      </dgm:t>
    </dgm:pt>
    <dgm:pt modelId="{873266D2-1BC6-4005-94AF-847DD9DF4833}">
      <dgm:prSet/>
      <dgm:spPr/>
      <dgm:t>
        <a:bodyPr/>
        <a:lstStyle/>
        <a:p>
          <a:pPr rtl="0"/>
          <a:r>
            <a:rPr lang="en-US" b="1" dirty="0" smtClean="0"/>
            <a:t>R </a:t>
          </a:r>
          <a:r>
            <a:rPr lang="zh-CN" b="1" dirty="0" smtClean="0"/>
            <a:t>的对象与属性</a:t>
          </a:r>
          <a:endParaRPr lang="zh-CN" dirty="0"/>
        </a:p>
      </dgm:t>
    </dgm:pt>
    <dgm:pt modelId="{42432029-DAB2-44D9-8184-ACB4DDE7A475}" type="parTrans" cxnId="{9A7AC5E7-5C3C-44ED-BD1E-03DCAE8323C9}">
      <dgm:prSet/>
      <dgm:spPr/>
      <dgm:t>
        <a:bodyPr/>
        <a:lstStyle/>
        <a:p>
          <a:endParaRPr lang="zh-CN" altLang="en-US"/>
        </a:p>
      </dgm:t>
    </dgm:pt>
    <dgm:pt modelId="{4E22DF00-7422-42CD-951C-BB1E98B3EEF7}" type="sibTrans" cxnId="{9A7AC5E7-5C3C-44ED-BD1E-03DCAE8323C9}">
      <dgm:prSet/>
      <dgm:spPr/>
      <dgm:t>
        <a:bodyPr/>
        <a:lstStyle/>
        <a:p>
          <a:endParaRPr lang="zh-CN" altLang="en-US"/>
        </a:p>
      </dgm:t>
    </dgm:pt>
    <dgm:pt modelId="{C9E53A6A-062F-4E62-B35B-5896DD53118E}">
      <dgm:prSet/>
      <dgm:spPr/>
      <dgm:t>
        <a:bodyPr/>
        <a:lstStyle/>
        <a:p>
          <a:pPr rtl="0"/>
          <a:r>
            <a:rPr lang="zh-CN" b="1" i="1" dirty="0" smtClean="0"/>
            <a:t> </a:t>
          </a:r>
          <a:r>
            <a:rPr lang="zh-CN" b="1" dirty="0" smtClean="0"/>
            <a:t>浏览对象信息</a:t>
          </a:r>
          <a:endParaRPr lang="zh-CN" dirty="0"/>
        </a:p>
      </dgm:t>
    </dgm:pt>
    <dgm:pt modelId="{6786FC3B-AC61-4DF8-A6A5-285A30AA63A8}" type="parTrans" cxnId="{D34CB8C3-8410-49D8-BCE3-E701E53AFB29}">
      <dgm:prSet/>
      <dgm:spPr/>
      <dgm:t>
        <a:bodyPr/>
        <a:lstStyle/>
        <a:p>
          <a:endParaRPr lang="zh-CN" altLang="en-US"/>
        </a:p>
      </dgm:t>
    </dgm:pt>
    <dgm:pt modelId="{B8CBF951-F57A-43D8-8C7A-825227D4190D}" type="sibTrans" cxnId="{D34CB8C3-8410-49D8-BCE3-E701E53AFB29}">
      <dgm:prSet/>
      <dgm:spPr/>
      <dgm:t>
        <a:bodyPr/>
        <a:lstStyle/>
        <a:p>
          <a:endParaRPr lang="zh-CN" altLang="en-US"/>
        </a:p>
      </dgm:t>
    </dgm:pt>
    <dgm:pt modelId="{039AEDCA-7C5E-4D38-BC7E-D9A6700CF56F}">
      <dgm:prSet/>
      <dgm:spPr/>
      <dgm:t>
        <a:bodyPr/>
        <a:lstStyle/>
        <a:p>
          <a:pPr rtl="0"/>
          <a:r>
            <a:rPr lang="zh-CN" b="1" i="1" dirty="0" smtClean="0"/>
            <a:t> </a:t>
          </a:r>
          <a:r>
            <a:rPr lang="zh-CN" b="1" dirty="0" smtClean="0"/>
            <a:t>向量的建立</a:t>
          </a:r>
          <a:endParaRPr lang="zh-CN" dirty="0"/>
        </a:p>
      </dgm:t>
    </dgm:pt>
    <dgm:pt modelId="{80940B0F-ABD9-4FE2-9D07-043A257DF537}" type="parTrans" cxnId="{1F2FB67E-42FD-41AF-8288-3FA17B17B38E}">
      <dgm:prSet/>
      <dgm:spPr/>
      <dgm:t>
        <a:bodyPr/>
        <a:lstStyle/>
        <a:p>
          <a:endParaRPr lang="zh-CN" altLang="en-US"/>
        </a:p>
      </dgm:t>
    </dgm:pt>
    <dgm:pt modelId="{B8A4839A-3128-4939-8858-D0354AA64C5E}" type="sibTrans" cxnId="{1F2FB67E-42FD-41AF-8288-3FA17B17B38E}">
      <dgm:prSet/>
      <dgm:spPr/>
      <dgm:t>
        <a:bodyPr/>
        <a:lstStyle/>
        <a:p>
          <a:endParaRPr lang="zh-CN" altLang="en-US"/>
        </a:p>
      </dgm:t>
    </dgm:pt>
    <dgm:pt modelId="{44E02F4E-1CF9-4752-998B-A678E16020F8}">
      <dgm:prSet/>
      <dgm:spPr/>
      <dgm:t>
        <a:bodyPr/>
        <a:lstStyle/>
        <a:p>
          <a:pPr rtl="0"/>
          <a:r>
            <a:rPr lang="zh-CN" b="1" i="1" dirty="0" smtClean="0"/>
            <a:t> </a:t>
          </a:r>
          <a:r>
            <a:rPr lang="zh-CN" b="1" dirty="0" smtClean="0"/>
            <a:t>数组与矩阵的建立</a:t>
          </a:r>
          <a:endParaRPr lang="zh-CN" dirty="0"/>
        </a:p>
      </dgm:t>
    </dgm:pt>
    <dgm:pt modelId="{1C9AB82D-F883-457C-BD7B-F59D90659960}" type="parTrans" cxnId="{2F7289CF-6B33-4039-ABE6-E71836B03572}">
      <dgm:prSet/>
      <dgm:spPr/>
      <dgm:t>
        <a:bodyPr/>
        <a:lstStyle/>
        <a:p>
          <a:endParaRPr lang="zh-CN" altLang="en-US"/>
        </a:p>
      </dgm:t>
    </dgm:pt>
    <dgm:pt modelId="{2F7A873C-BE47-466B-BFDB-FAE40D9A5E68}" type="sibTrans" cxnId="{2F7289CF-6B33-4039-ABE6-E71836B03572}">
      <dgm:prSet/>
      <dgm:spPr/>
      <dgm:t>
        <a:bodyPr/>
        <a:lstStyle/>
        <a:p>
          <a:endParaRPr lang="zh-CN" altLang="en-US"/>
        </a:p>
      </dgm:t>
    </dgm:pt>
    <dgm:pt modelId="{2564AB14-677D-4ACB-A8C3-3C4FC665A2F5}">
      <dgm:prSet/>
      <dgm:spPr/>
      <dgm:t>
        <a:bodyPr/>
        <a:lstStyle/>
        <a:p>
          <a:pPr rtl="0"/>
          <a:r>
            <a:rPr lang="zh-CN" b="1" i="1" dirty="0" smtClean="0"/>
            <a:t> </a:t>
          </a:r>
          <a:r>
            <a:rPr lang="zh-CN" b="1" dirty="0" smtClean="0"/>
            <a:t>数据框的建立</a:t>
          </a:r>
          <a:endParaRPr lang="zh-CN" dirty="0"/>
        </a:p>
      </dgm:t>
    </dgm:pt>
    <dgm:pt modelId="{F7562C53-58C5-4230-9356-286A7658DA0F}" type="parTrans" cxnId="{4B5448FE-265F-4E77-8184-777BFD62A9B8}">
      <dgm:prSet/>
      <dgm:spPr/>
      <dgm:t>
        <a:bodyPr/>
        <a:lstStyle/>
        <a:p>
          <a:endParaRPr lang="zh-CN" altLang="en-US"/>
        </a:p>
      </dgm:t>
    </dgm:pt>
    <dgm:pt modelId="{E28C2807-70F9-4104-8CF8-9A8E7E20EABB}" type="sibTrans" cxnId="{4B5448FE-265F-4E77-8184-777BFD62A9B8}">
      <dgm:prSet/>
      <dgm:spPr/>
      <dgm:t>
        <a:bodyPr/>
        <a:lstStyle/>
        <a:p>
          <a:endParaRPr lang="zh-CN" altLang="en-US"/>
        </a:p>
      </dgm:t>
    </dgm:pt>
    <dgm:pt modelId="{1EE2F53B-81A0-4F22-A41B-101ABA599EBE}">
      <dgm:prSet/>
      <dgm:spPr/>
      <dgm:t>
        <a:bodyPr/>
        <a:lstStyle/>
        <a:p>
          <a:pPr rtl="0"/>
          <a:r>
            <a:rPr lang="zh-CN" b="1" i="1" dirty="0" smtClean="0"/>
            <a:t> </a:t>
          </a:r>
          <a:r>
            <a:rPr lang="zh-CN" b="1" dirty="0" smtClean="0"/>
            <a:t>列表的建立</a:t>
          </a:r>
          <a:endParaRPr lang="zh-CN" dirty="0"/>
        </a:p>
      </dgm:t>
    </dgm:pt>
    <dgm:pt modelId="{53879BED-C99C-4ABE-83D6-2D122F09AC65}" type="parTrans" cxnId="{93DDD703-77E7-4FC4-9B51-B0CF25DFF2A4}">
      <dgm:prSet/>
      <dgm:spPr/>
      <dgm:t>
        <a:bodyPr/>
        <a:lstStyle/>
        <a:p>
          <a:endParaRPr lang="zh-CN" altLang="en-US"/>
        </a:p>
      </dgm:t>
    </dgm:pt>
    <dgm:pt modelId="{E32636AC-2755-41B3-BBA6-231FB2338A55}" type="sibTrans" cxnId="{93DDD703-77E7-4FC4-9B51-B0CF25DFF2A4}">
      <dgm:prSet/>
      <dgm:spPr/>
      <dgm:t>
        <a:bodyPr/>
        <a:lstStyle/>
        <a:p>
          <a:endParaRPr lang="zh-CN" altLang="en-US"/>
        </a:p>
      </dgm:t>
    </dgm:pt>
    <dgm:pt modelId="{35B2B37E-DAD7-45E5-87CD-08AA3F5B8B40}">
      <dgm:prSet/>
      <dgm:spPr/>
      <dgm:t>
        <a:bodyPr/>
        <a:lstStyle/>
        <a:p>
          <a:pPr rtl="0"/>
          <a:r>
            <a:rPr lang="zh-CN" b="1" i="1" dirty="0" smtClean="0"/>
            <a:t> </a:t>
          </a:r>
          <a:r>
            <a:rPr lang="zh-CN" b="1" dirty="0" smtClean="0"/>
            <a:t>时间系列的建立</a:t>
          </a:r>
          <a:endParaRPr lang="zh-CN" dirty="0"/>
        </a:p>
      </dgm:t>
    </dgm:pt>
    <dgm:pt modelId="{4F934CA3-19B2-449E-B21F-9681A00823E9}" type="parTrans" cxnId="{789F33B4-9952-42F4-9CB1-94E393ABF424}">
      <dgm:prSet/>
      <dgm:spPr/>
      <dgm:t>
        <a:bodyPr/>
        <a:lstStyle/>
        <a:p>
          <a:endParaRPr lang="zh-CN" altLang="en-US"/>
        </a:p>
      </dgm:t>
    </dgm:pt>
    <dgm:pt modelId="{7BF1BD19-BF6F-4BBF-8173-4C0794AC2996}" type="sibTrans" cxnId="{789F33B4-9952-42F4-9CB1-94E393ABF424}">
      <dgm:prSet/>
      <dgm:spPr/>
      <dgm:t>
        <a:bodyPr/>
        <a:lstStyle/>
        <a:p>
          <a:endParaRPr lang="zh-CN" altLang="en-US"/>
        </a:p>
      </dgm:t>
    </dgm:pt>
    <dgm:pt modelId="{941856A0-8AD5-40E2-8133-FFDB187ADEE5}" type="pres">
      <dgm:prSet presAssocID="{D7E177EE-C644-4C89-AEF2-23E8310DB14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170D3F-42CE-4A76-9FC8-B74A097963D4}" type="pres">
      <dgm:prSet presAssocID="{2A7802C6-529D-4E71-A429-7D813CA70B02}" presName="composite" presStyleCnt="0"/>
      <dgm:spPr/>
    </dgm:pt>
    <dgm:pt modelId="{A51F80AF-B50E-489B-BCD8-973EC8C52C92}" type="pres">
      <dgm:prSet presAssocID="{2A7802C6-529D-4E71-A429-7D813CA70B0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66CC7B-01D4-4416-9585-CDAC8F1040DF}" type="pres">
      <dgm:prSet presAssocID="{2A7802C6-529D-4E71-A429-7D813CA70B02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5F9560-436E-43D5-8B04-5B13708B16E6}" type="presOf" srcId="{1EE2F53B-81A0-4F22-A41B-101ABA599EBE}" destId="{7366CC7B-01D4-4416-9585-CDAC8F1040DF}" srcOrd="0" destOrd="5" presId="urn:microsoft.com/office/officeart/2005/8/layout/hList1"/>
    <dgm:cxn modelId="{1F2FB67E-42FD-41AF-8288-3FA17B17B38E}" srcId="{2A7802C6-529D-4E71-A429-7D813CA70B02}" destId="{039AEDCA-7C5E-4D38-BC7E-D9A6700CF56F}" srcOrd="2" destOrd="0" parTransId="{80940B0F-ABD9-4FE2-9D07-043A257DF537}" sibTransId="{B8A4839A-3128-4939-8858-D0354AA64C5E}"/>
    <dgm:cxn modelId="{DF12AD84-02A4-4B53-948C-E0D15C1E4C79}" type="presOf" srcId="{44E02F4E-1CF9-4752-998B-A678E16020F8}" destId="{7366CC7B-01D4-4416-9585-CDAC8F1040DF}" srcOrd="0" destOrd="3" presId="urn:microsoft.com/office/officeart/2005/8/layout/hList1"/>
    <dgm:cxn modelId="{789F33B4-9952-42F4-9CB1-94E393ABF424}" srcId="{2A7802C6-529D-4E71-A429-7D813CA70B02}" destId="{35B2B37E-DAD7-45E5-87CD-08AA3F5B8B40}" srcOrd="6" destOrd="0" parTransId="{4F934CA3-19B2-449E-B21F-9681A00823E9}" sibTransId="{7BF1BD19-BF6F-4BBF-8173-4C0794AC2996}"/>
    <dgm:cxn modelId="{93DDD703-77E7-4FC4-9B51-B0CF25DFF2A4}" srcId="{2A7802C6-529D-4E71-A429-7D813CA70B02}" destId="{1EE2F53B-81A0-4F22-A41B-101ABA599EBE}" srcOrd="5" destOrd="0" parTransId="{53879BED-C99C-4ABE-83D6-2D122F09AC65}" sibTransId="{E32636AC-2755-41B3-BBA6-231FB2338A55}"/>
    <dgm:cxn modelId="{2F7289CF-6B33-4039-ABE6-E71836B03572}" srcId="{2A7802C6-529D-4E71-A429-7D813CA70B02}" destId="{44E02F4E-1CF9-4752-998B-A678E16020F8}" srcOrd="3" destOrd="0" parTransId="{1C9AB82D-F883-457C-BD7B-F59D90659960}" sibTransId="{2F7A873C-BE47-466B-BFDB-FAE40D9A5E68}"/>
    <dgm:cxn modelId="{2D7496FC-34FA-4C59-8F67-9ACAC6D1E18F}" type="presOf" srcId="{35B2B37E-DAD7-45E5-87CD-08AA3F5B8B40}" destId="{7366CC7B-01D4-4416-9585-CDAC8F1040DF}" srcOrd="0" destOrd="6" presId="urn:microsoft.com/office/officeart/2005/8/layout/hList1"/>
    <dgm:cxn modelId="{E7A426D3-6ED6-45FF-AEEC-133357C73E94}" srcId="{D7E177EE-C644-4C89-AEF2-23E8310DB148}" destId="{2A7802C6-529D-4E71-A429-7D813CA70B02}" srcOrd="0" destOrd="0" parTransId="{FAC8EEF4-7DE4-4174-85F5-5BF212EA853A}" sibTransId="{93592411-8D8A-4256-AF8A-1DB2B61A09FE}"/>
    <dgm:cxn modelId="{4B5448FE-265F-4E77-8184-777BFD62A9B8}" srcId="{2A7802C6-529D-4E71-A429-7D813CA70B02}" destId="{2564AB14-677D-4ACB-A8C3-3C4FC665A2F5}" srcOrd="4" destOrd="0" parTransId="{F7562C53-58C5-4230-9356-286A7658DA0F}" sibTransId="{E28C2807-70F9-4104-8CF8-9A8E7E20EABB}"/>
    <dgm:cxn modelId="{88C71A13-9B4C-41A6-B91F-CE178AAEF802}" type="presOf" srcId="{2A7802C6-529D-4E71-A429-7D813CA70B02}" destId="{A51F80AF-B50E-489B-BCD8-973EC8C52C92}" srcOrd="0" destOrd="0" presId="urn:microsoft.com/office/officeart/2005/8/layout/hList1"/>
    <dgm:cxn modelId="{4E45B0D6-7DEA-4FC8-BF99-41F573157B84}" type="presOf" srcId="{D7E177EE-C644-4C89-AEF2-23E8310DB148}" destId="{941856A0-8AD5-40E2-8133-FFDB187ADEE5}" srcOrd="0" destOrd="0" presId="urn:microsoft.com/office/officeart/2005/8/layout/hList1"/>
    <dgm:cxn modelId="{2B394093-6A37-4896-A707-4206E40ACC16}" type="presOf" srcId="{039AEDCA-7C5E-4D38-BC7E-D9A6700CF56F}" destId="{7366CC7B-01D4-4416-9585-CDAC8F1040DF}" srcOrd="0" destOrd="2" presId="urn:microsoft.com/office/officeart/2005/8/layout/hList1"/>
    <dgm:cxn modelId="{D34CB8C3-8410-49D8-BCE3-E701E53AFB29}" srcId="{2A7802C6-529D-4E71-A429-7D813CA70B02}" destId="{C9E53A6A-062F-4E62-B35B-5896DD53118E}" srcOrd="1" destOrd="0" parTransId="{6786FC3B-AC61-4DF8-A6A5-285A30AA63A8}" sibTransId="{B8CBF951-F57A-43D8-8C7A-825227D4190D}"/>
    <dgm:cxn modelId="{D25B43ED-C1A2-4E80-9717-370878BBB3F5}" type="presOf" srcId="{C9E53A6A-062F-4E62-B35B-5896DD53118E}" destId="{7366CC7B-01D4-4416-9585-CDAC8F1040DF}" srcOrd="0" destOrd="1" presId="urn:microsoft.com/office/officeart/2005/8/layout/hList1"/>
    <dgm:cxn modelId="{BEF1F128-4495-457E-971C-3135AF0A6F6B}" type="presOf" srcId="{2564AB14-677D-4ACB-A8C3-3C4FC665A2F5}" destId="{7366CC7B-01D4-4416-9585-CDAC8F1040DF}" srcOrd="0" destOrd="4" presId="urn:microsoft.com/office/officeart/2005/8/layout/hList1"/>
    <dgm:cxn modelId="{9A7AC5E7-5C3C-44ED-BD1E-03DCAE8323C9}" srcId="{2A7802C6-529D-4E71-A429-7D813CA70B02}" destId="{873266D2-1BC6-4005-94AF-847DD9DF4833}" srcOrd="0" destOrd="0" parTransId="{42432029-DAB2-44D9-8184-ACB4DDE7A475}" sibTransId="{4E22DF00-7422-42CD-951C-BB1E98B3EEF7}"/>
    <dgm:cxn modelId="{C827A3AF-753F-4A09-B5EF-9E1EC9A6E4BA}" type="presOf" srcId="{873266D2-1BC6-4005-94AF-847DD9DF4833}" destId="{7366CC7B-01D4-4416-9585-CDAC8F1040DF}" srcOrd="0" destOrd="0" presId="urn:microsoft.com/office/officeart/2005/8/layout/hList1"/>
    <dgm:cxn modelId="{A6B1B453-7888-4AAC-AAB7-9051518A99C6}" type="presParOf" srcId="{941856A0-8AD5-40E2-8133-FFDB187ADEE5}" destId="{1D170D3F-42CE-4A76-9FC8-B74A097963D4}" srcOrd="0" destOrd="0" presId="urn:microsoft.com/office/officeart/2005/8/layout/hList1"/>
    <dgm:cxn modelId="{AC48CCA6-9D96-46CB-881D-2EC23E2AE313}" type="presParOf" srcId="{1D170D3F-42CE-4A76-9FC8-B74A097963D4}" destId="{A51F80AF-B50E-489B-BCD8-973EC8C52C92}" srcOrd="0" destOrd="0" presId="urn:microsoft.com/office/officeart/2005/8/layout/hList1"/>
    <dgm:cxn modelId="{2EF2F550-4643-4A57-A23B-87F13538F8DD}" type="presParOf" srcId="{1D170D3F-42CE-4A76-9FC8-B74A097963D4}" destId="{7366CC7B-01D4-4416-9585-CDAC8F1040D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/>
      <dgm:spPr/>
      <dgm:t>
        <a:bodyPr/>
        <a:lstStyle/>
        <a:p>
          <a:r>
            <a:rPr lang="en-US" dirty="0" smtClean="0"/>
            <a:t>1.</a:t>
          </a:r>
          <a:r>
            <a:rPr lang="zh-CN" dirty="0" smtClean="0"/>
            <a:t>数值型向量的建立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8BFEFFA1-22E7-4EFA-AF3F-7D2AE47CB706}">
      <dgm:prSet phldrT="[文本]"/>
      <dgm:spPr/>
      <dgm:t>
        <a:bodyPr/>
        <a:lstStyle/>
        <a:p>
          <a:r>
            <a:rPr lang="en-US" altLang="zh-CN" b="1" dirty="0" smtClean="0"/>
            <a:t>(3)</a:t>
          </a:r>
          <a:r>
            <a:rPr lang="zh-CN" b="1" dirty="0" smtClean="0"/>
            <a:t>函数 </a:t>
          </a:r>
          <a:r>
            <a:rPr lang="en-US" b="1" dirty="0" smtClean="0"/>
            <a:t>c( ) </a:t>
          </a:r>
          <a:endParaRPr lang="zh-CN" altLang="en-US" dirty="0"/>
        </a:p>
      </dgm:t>
    </dgm:pt>
    <dgm:pt modelId="{0A4F0907-6663-4382-8102-E8F76F2BB530}" type="par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ECAB3881-EDCE-40D8-9459-BADAC9EF314C}" type="sib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04F7AC2D-1542-49BF-9BD2-8D8CE1748F66}">
      <dgm:prSet phldrT="[文本]"/>
      <dgm:spPr/>
      <dgm:t>
        <a:bodyPr/>
        <a:lstStyle/>
        <a:p>
          <a:r>
            <a:rPr lang="zh-CN" dirty="0" smtClean="0"/>
            <a:t>功能： 建立向量</a:t>
          </a:r>
          <a:r>
            <a:rPr lang="en-US" dirty="0" smtClean="0"/>
            <a:t>(</a:t>
          </a:r>
          <a:r>
            <a:rPr lang="zh-CN" dirty="0" smtClean="0"/>
            <a:t>序列</a:t>
          </a:r>
          <a:r>
            <a:rPr lang="en-US" dirty="0" smtClean="0"/>
            <a:t>)</a:t>
          </a:r>
          <a:r>
            <a:rPr lang="zh-CN" dirty="0" smtClean="0"/>
            <a:t>没有什么规律</a:t>
          </a:r>
          <a:endParaRPr lang="zh-CN" altLang="en-US" dirty="0"/>
        </a:p>
      </dgm:t>
    </dgm:pt>
    <dgm:pt modelId="{E1C9145F-C562-41FF-8B2A-EE9CA1CBA5EA}" type="parTrans" cxnId="{49AAA885-8243-4998-B4EE-D9EF774BC69D}">
      <dgm:prSet/>
      <dgm:spPr/>
      <dgm:t>
        <a:bodyPr/>
        <a:lstStyle/>
        <a:p>
          <a:endParaRPr lang="zh-CN" altLang="en-US"/>
        </a:p>
      </dgm:t>
    </dgm:pt>
    <dgm:pt modelId="{3E948180-E75E-428D-8F7C-92ADF90199BE}" type="sibTrans" cxnId="{49AAA885-8243-4998-B4EE-D9EF774BC69D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Y="-2527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509C5D-9007-4B90-B0D2-F435E81601B2}" srcId="{E62CC366-3C13-4A1D-AFE4-1085C51389D4}" destId="{8BFEFFA1-22E7-4EFA-AF3F-7D2AE47CB706}" srcOrd="0" destOrd="0" parTransId="{0A4F0907-6663-4382-8102-E8F76F2BB530}" sibTransId="{ECAB3881-EDCE-40D8-9459-BADAC9EF314C}"/>
    <dgm:cxn modelId="{49AAA885-8243-4998-B4EE-D9EF774BC69D}" srcId="{E62CC366-3C13-4A1D-AFE4-1085C51389D4}" destId="{04F7AC2D-1542-49BF-9BD2-8D8CE1748F66}" srcOrd="1" destOrd="0" parTransId="{E1C9145F-C562-41FF-8B2A-EE9CA1CBA5EA}" sibTransId="{3E948180-E75E-428D-8F7C-92ADF90199BE}"/>
    <dgm:cxn modelId="{39796695-1B89-4836-B761-1531678CD6C7}" type="presOf" srcId="{6F9BC9B0-31FB-4732-A7FA-CDBAD48687A1}" destId="{1D407677-9735-411E-A5E6-C935FA391A99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029DAA3B-9A63-45EB-A1B2-58B5EB6469FD}" type="presOf" srcId="{04F7AC2D-1542-49BF-9BD2-8D8CE1748F66}" destId="{BD6500E7-B12B-4D73-9758-5A524ECFC7B3}" srcOrd="0" destOrd="1" presId="urn:microsoft.com/office/officeart/2005/8/layout/vList2"/>
    <dgm:cxn modelId="{A1270C67-A682-40C1-BF76-3707547E23C8}" type="presOf" srcId="{E62CC366-3C13-4A1D-AFE4-1085C51389D4}" destId="{72AA26C8-5CF2-4792-8780-81ADB0024F71}" srcOrd="0" destOrd="0" presId="urn:microsoft.com/office/officeart/2005/8/layout/vList2"/>
    <dgm:cxn modelId="{1AF2A60F-1316-4510-8C06-934E575AE997}" type="presOf" srcId="{8BFEFFA1-22E7-4EFA-AF3F-7D2AE47CB706}" destId="{BD6500E7-B12B-4D73-9758-5A524ECFC7B3}" srcOrd="0" destOrd="0" presId="urn:microsoft.com/office/officeart/2005/8/layout/vList2"/>
    <dgm:cxn modelId="{328ACD03-6670-44C4-BF57-EE568AF271CE}" type="presParOf" srcId="{1D407677-9735-411E-A5E6-C935FA391A99}" destId="{72AA26C8-5CF2-4792-8780-81ADB0024F71}" srcOrd="0" destOrd="0" presId="urn:microsoft.com/office/officeart/2005/8/layout/vList2"/>
    <dgm:cxn modelId="{33560045-6AA1-4B4B-9B06-920A21811610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/>
      <dgm:spPr/>
      <dgm:t>
        <a:bodyPr/>
        <a:lstStyle/>
        <a:p>
          <a:r>
            <a:rPr lang="en-US" dirty="0" smtClean="0"/>
            <a:t>1.</a:t>
          </a:r>
          <a:r>
            <a:rPr lang="zh-CN" dirty="0" smtClean="0"/>
            <a:t>数值型向量的建立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8BFEFFA1-22E7-4EFA-AF3F-7D2AE47CB706}">
      <dgm:prSet phldrT="[文本]"/>
      <dgm:spPr/>
      <dgm:t>
        <a:bodyPr/>
        <a:lstStyle/>
        <a:p>
          <a:r>
            <a:rPr lang="en-US" b="1" dirty="0" smtClean="0"/>
            <a:t>4)</a:t>
          </a:r>
          <a:r>
            <a:rPr lang="zh-CN" b="1" dirty="0" smtClean="0"/>
            <a:t>函数 </a:t>
          </a:r>
          <a:r>
            <a:rPr lang="en-US" b="1" dirty="0" smtClean="0"/>
            <a:t>scan() </a:t>
          </a:r>
          <a:endParaRPr lang="zh-CN" altLang="en-US" dirty="0"/>
        </a:p>
      </dgm:t>
    </dgm:pt>
    <dgm:pt modelId="{0A4F0907-6663-4382-8102-E8F76F2BB530}" type="par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ECAB3881-EDCE-40D8-9459-BADAC9EF314C}" type="sib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04F7AC2D-1542-49BF-9BD2-8D8CE1748F66}">
      <dgm:prSet phldrT="[文本]"/>
      <dgm:spPr/>
      <dgm:t>
        <a:bodyPr/>
        <a:lstStyle/>
        <a:p>
          <a:r>
            <a:rPr lang="zh-CN" dirty="0" smtClean="0"/>
            <a:t>功能： 通过键盘逐个输入建立向量</a:t>
          </a:r>
          <a:r>
            <a:rPr lang="en-US" dirty="0" smtClean="0"/>
            <a:t>(</a:t>
          </a:r>
          <a:r>
            <a:rPr lang="zh-CN" dirty="0" smtClean="0"/>
            <a:t>序列</a:t>
          </a:r>
          <a:r>
            <a:rPr lang="en-US" dirty="0" smtClean="0"/>
            <a:t>)</a:t>
          </a:r>
          <a:endParaRPr lang="zh-CN" altLang="en-US" dirty="0"/>
        </a:p>
      </dgm:t>
    </dgm:pt>
    <dgm:pt modelId="{E1C9145F-C562-41FF-8B2A-EE9CA1CBA5EA}" type="parTrans" cxnId="{49AAA885-8243-4998-B4EE-D9EF774BC69D}">
      <dgm:prSet/>
      <dgm:spPr/>
      <dgm:t>
        <a:bodyPr/>
        <a:lstStyle/>
        <a:p>
          <a:endParaRPr lang="zh-CN" altLang="en-US"/>
        </a:p>
      </dgm:t>
    </dgm:pt>
    <dgm:pt modelId="{3E948180-E75E-428D-8F7C-92ADF90199BE}" type="sibTrans" cxnId="{49AAA885-8243-4998-B4EE-D9EF774BC69D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Y="-2527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3FD56A-9ABA-4535-BACE-09B658C5B2CD}" type="presOf" srcId="{6F9BC9B0-31FB-4732-A7FA-CDBAD48687A1}" destId="{1D407677-9735-411E-A5E6-C935FA391A99}" srcOrd="0" destOrd="0" presId="urn:microsoft.com/office/officeart/2005/8/layout/vList2"/>
    <dgm:cxn modelId="{49AAA885-8243-4998-B4EE-D9EF774BC69D}" srcId="{E62CC366-3C13-4A1D-AFE4-1085C51389D4}" destId="{04F7AC2D-1542-49BF-9BD2-8D8CE1748F66}" srcOrd="1" destOrd="0" parTransId="{E1C9145F-C562-41FF-8B2A-EE9CA1CBA5EA}" sibTransId="{3E948180-E75E-428D-8F7C-92ADF90199BE}"/>
    <dgm:cxn modelId="{60509C5D-9007-4B90-B0D2-F435E81601B2}" srcId="{E62CC366-3C13-4A1D-AFE4-1085C51389D4}" destId="{8BFEFFA1-22E7-4EFA-AF3F-7D2AE47CB706}" srcOrd="0" destOrd="0" parTransId="{0A4F0907-6663-4382-8102-E8F76F2BB530}" sibTransId="{ECAB3881-EDCE-40D8-9459-BADAC9EF314C}"/>
    <dgm:cxn modelId="{B6BB847A-F1B6-459C-9CF7-61F90375A5DD}" type="presOf" srcId="{04F7AC2D-1542-49BF-9BD2-8D8CE1748F66}" destId="{BD6500E7-B12B-4D73-9758-5A524ECFC7B3}" srcOrd="0" destOrd="1" presId="urn:microsoft.com/office/officeart/2005/8/layout/vList2"/>
    <dgm:cxn modelId="{34C4C137-6958-4894-B067-D90931FAFA4E}" type="presOf" srcId="{E62CC366-3C13-4A1D-AFE4-1085C51389D4}" destId="{72AA26C8-5CF2-4792-8780-81ADB0024F71}" srcOrd="0" destOrd="0" presId="urn:microsoft.com/office/officeart/2005/8/layout/vList2"/>
    <dgm:cxn modelId="{1AD81CFD-4F9C-42C3-878B-0E5C8E3D91AB}" type="presOf" srcId="{8BFEFFA1-22E7-4EFA-AF3F-7D2AE47CB706}" destId="{BD6500E7-B12B-4D73-9758-5A524ECFC7B3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30F2A613-D503-4C64-B3F9-3AC7AA48EF93}" type="presParOf" srcId="{1D407677-9735-411E-A5E6-C935FA391A99}" destId="{72AA26C8-5CF2-4792-8780-81ADB0024F71}" srcOrd="0" destOrd="0" presId="urn:microsoft.com/office/officeart/2005/8/layout/vList2"/>
    <dgm:cxn modelId="{694BEC6C-5141-4572-81FF-8576D1E9F92A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smtClean="0"/>
            <a:t>2.</a:t>
          </a:r>
          <a:r>
            <a:rPr lang="zh-CN" altLang="zh-CN" dirty="0" smtClean="0"/>
            <a:t>字符型向量的建立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8BFEFFA1-22E7-4EFA-AF3F-7D2AE47CB706}">
      <dgm:prSet phldrT="[文本]"/>
      <dgm:spPr/>
      <dgm:t>
        <a:bodyPr/>
        <a:lstStyle/>
        <a:p>
          <a:r>
            <a:rPr lang="en-US" b="1" dirty="0" smtClean="0"/>
            <a:t>1) </a:t>
          </a:r>
          <a:r>
            <a:rPr lang="zh-CN" b="1" dirty="0" smtClean="0"/>
            <a:t>函数</a:t>
          </a:r>
          <a:r>
            <a:rPr lang="en-US" b="1" dirty="0" smtClean="0"/>
            <a:t>c( ) </a:t>
          </a:r>
          <a:endParaRPr lang="zh-CN" altLang="en-US" dirty="0"/>
        </a:p>
      </dgm:t>
    </dgm:pt>
    <dgm:pt modelId="{0A4F0907-6663-4382-8102-E8F76F2BB530}" type="par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ECAB3881-EDCE-40D8-9459-BADAC9EF314C}" type="sib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BEE4079F-D23A-4761-817A-DF4FB4056C65}">
      <dgm:prSet/>
      <dgm:spPr/>
      <dgm:t>
        <a:bodyPr/>
        <a:lstStyle/>
        <a:p>
          <a:r>
            <a:rPr lang="zh-CN" dirty="0" smtClean="0"/>
            <a:t>功能：连接几个字符串形成向量</a:t>
          </a:r>
          <a:r>
            <a:rPr lang="en-US" dirty="0" smtClean="0"/>
            <a:t>,</a:t>
          </a:r>
          <a:r>
            <a:rPr lang="zh-CN" dirty="0" smtClean="0"/>
            <a:t>数字会被转化为字符看待。</a:t>
          </a:r>
          <a:endParaRPr lang="zh-CN" dirty="0"/>
        </a:p>
      </dgm:t>
    </dgm:pt>
    <dgm:pt modelId="{B14ED3C0-9B2E-4FB7-B27C-98F0F3AB3F04}" type="parTrans" cxnId="{3FFFC497-66DB-40B1-B3A4-DCD253A022AE}">
      <dgm:prSet/>
      <dgm:spPr/>
      <dgm:t>
        <a:bodyPr/>
        <a:lstStyle/>
        <a:p>
          <a:endParaRPr lang="zh-CN" altLang="en-US"/>
        </a:p>
      </dgm:t>
    </dgm:pt>
    <dgm:pt modelId="{36BC329D-2E3D-4029-BD0F-F2031CDB1141}" type="sibTrans" cxnId="{3FFFC497-66DB-40B1-B3A4-DCD253A022AE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Y="-2527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51772F-0BD2-4947-833A-6A012EBCCA00}" type="presOf" srcId="{6F9BC9B0-31FB-4732-A7FA-CDBAD48687A1}" destId="{1D407677-9735-411E-A5E6-C935FA391A99}" srcOrd="0" destOrd="0" presId="urn:microsoft.com/office/officeart/2005/8/layout/vList2"/>
    <dgm:cxn modelId="{49A0EE68-5DC5-4D66-8165-081DBEF962F2}" type="presOf" srcId="{8BFEFFA1-22E7-4EFA-AF3F-7D2AE47CB706}" destId="{BD6500E7-B12B-4D73-9758-5A524ECFC7B3}" srcOrd="0" destOrd="0" presId="urn:microsoft.com/office/officeart/2005/8/layout/vList2"/>
    <dgm:cxn modelId="{60509C5D-9007-4B90-B0D2-F435E81601B2}" srcId="{E62CC366-3C13-4A1D-AFE4-1085C51389D4}" destId="{8BFEFFA1-22E7-4EFA-AF3F-7D2AE47CB706}" srcOrd="0" destOrd="0" parTransId="{0A4F0907-6663-4382-8102-E8F76F2BB530}" sibTransId="{ECAB3881-EDCE-40D8-9459-BADAC9EF314C}"/>
    <dgm:cxn modelId="{482E5C4F-F47A-4662-8014-C390328CD652}" type="presOf" srcId="{BEE4079F-D23A-4761-817A-DF4FB4056C65}" destId="{BD6500E7-B12B-4D73-9758-5A524ECFC7B3}" srcOrd="0" destOrd="1" presId="urn:microsoft.com/office/officeart/2005/8/layout/vList2"/>
    <dgm:cxn modelId="{3842398C-AE50-42CB-A909-4E4DDD7826AC}" type="presOf" srcId="{E62CC366-3C13-4A1D-AFE4-1085C51389D4}" destId="{72AA26C8-5CF2-4792-8780-81ADB0024F71}" srcOrd="0" destOrd="0" presId="urn:microsoft.com/office/officeart/2005/8/layout/vList2"/>
    <dgm:cxn modelId="{3FFFC497-66DB-40B1-B3A4-DCD253A022AE}" srcId="{E62CC366-3C13-4A1D-AFE4-1085C51389D4}" destId="{BEE4079F-D23A-4761-817A-DF4FB4056C65}" srcOrd="1" destOrd="0" parTransId="{B14ED3C0-9B2E-4FB7-B27C-98F0F3AB3F04}" sibTransId="{36BC329D-2E3D-4029-BD0F-F2031CDB1141}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23A3D342-E89D-450C-9760-9FD9FBE05ED6}" type="presParOf" srcId="{1D407677-9735-411E-A5E6-C935FA391A99}" destId="{72AA26C8-5CF2-4792-8780-81ADB0024F71}" srcOrd="0" destOrd="0" presId="urn:microsoft.com/office/officeart/2005/8/layout/vList2"/>
    <dgm:cxn modelId="{0B9C1141-1011-41EF-B05E-7959EFBDDB41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smtClean="0"/>
            <a:t>2.</a:t>
          </a:r>
          <a:r>
            <a:rPr lang="zh-CN" altLang="zh-CN" dirty="0" smtClean="0"/>
            <a:t>字符型向量的建立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8BFEFFA1-22E7-4EFA-AF3F-7D2AE47CB706}">
      <dgm:prSet phldrT="[文本]"/>
      <dgm:spPr/>
      <dgm:t>
        <a:bodyPr/>
        <a:lstStyle/>
        <a:p>
          <a:r>
            <a:rPr lang="en-US" b="1" smtClean="0"/>
            <a:t>2)</a:t>
          </a:r>
          <a:r>
            <a:rPr lang="zh-CN" b="1" smtClean="0"/>
            <a:t>函数 </a:t>
          </a:r>
          <a:r>
            <a:rPr lang="en-US" b="1" smtClean="0"/>
            <a:t>paste( ) </a:t>
          </a:r>
          <a:endParaRPr lang="zh-CN" altLang="en-US" dirty="0"/>
        </a:p>
      </dgm:t>
    </dgm:pt>
    <dgm:pt modelId="{0A4F0907-6663-4382-8102-E8F76F2BB530}" type="par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ECAB3881-EDCE-40D8-9459-BADAC9EF314C}" type="sib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83758AD7-91F5-4C91-8878-787A1E4969FD}">
      <dgm:prSet/>
      <dgm:spPr/>
      <dgm:t>
        <a:bodyPr/>
        <a:lstStyle/>
        <a:p>
          <a:r>
            <a:rPr lang="zh-CN" dirty="0" smtClean="0"/>
            <a:t>功能：顺次取出各部分参数的字符用分隔符连接，形成字符串向量，默认的连接符为空字符串</a:t>
          </a:r>
          <a:endParaRPr lang="zh-CN" altLang="en-US" dirty="0"/>
        </a:p>
      </dgm:t>
    </dgm:pt>
    <dgm:pt modelId="{AF586F1A-C817-4B95-AC77-1CA8FB16C71D}" type="parTrans" cxnId="{32380856-2668-4126-8BEF-9396077B379D}">
      <dgm:prSet/>
      <dgm:spPr/>
      <dgm:t>
        <a:bodyPr/>
        <a:lstStyle/>
        <a:p>
          <a:endParaRPr lang="zh-CN" altLang="en-US"/>
        </a:p>
      </dgm:t>
    </dgm:pt>
    <dgm:pt modelId="{349374D5-9A6E-4B19-9967-02CCEA3AF0B1}" type="sibTrans" cxnId="{32380856-2668-4126-8BEF-9396077B379D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Y="-2527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509C5D-9007-4B90-B0D2-F435E81601B2}" srcId="{E62CC366-3C13-4A1D-AFE4-1085C51389D4}" destId="{8BFEFFA1-22E7-4EFA-AF3F-7D2AE47CB706}" srcOrd="0" destOrd="0" parTransId="{0A4F0907-6663-4382-8102-E8F76F2BB530}" sibTransId="{ECAB3881-EDCE-40D8-9459-BADAC9EF314C}"/>
    <dgm:cxn modelId="{32380856-2668-4126-8BEF-9396077B379D}" srcId="{E62CC366-3C13-4A1D-AFE4-1085C51389D4}" destId="{83758AD7-91F5-4C91-8878-787A1E4969FD}" srcOrd="1" destOrd="0" parTransId="{AF586F1A-C817-4B95-AC77-1CA8FB16C71D}" sibTransId="{349374D5-9A6E-4B19-9967-02CCEA3AF0B1}"/>
    <dgm:cxn modelId="{23CFB504-2ED7-4AA4-AFB2-C351743BE056}" type="presOf" srcId="{E62CC366-3C13-4A1D-AFE4-1085C51389D4}" destId="{72AA26C8-5CF2-4792-8780-81ADB0024F71}" srcOrd="0" destOrd="0" presId="urn:microsoft.com/office/officeart/2005/8/layout/vList2"/>
    <dgm:cxn modelId="{D853D85E-5C34-45EF-95FA-2D2030214619}" type="presOf" srcId="{83758AD7-91F5-4C91-8878-787A1E4969FD}" destId="{BD6500E7-B12B-4D73-9758-5A524ECFC7B3}" srcOrd="0" destOrd="1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CF461FBA-7522-4B34-A118-47D0E6D1F202}" type="presOf" srcId="{8BFEFFA1-22E7-4EFA-AF3F-7D2AE47CB706}" destId="{BD6500E7-B12B-4D73-9758-5A524ECFC7B3}" srcOrd="0" destOrd="0" presId="urn:microsoft.com/office/officeart/2005/8/layout/vList2"/>
    <dgm:cxn modelId="{358C8112-F1A5-4635-B060-FC590D165A65}" type="presOf" srcId="{6F9BC9B0-31FB-4732-A7FA-CDBAD48687A1}" destId="{1D407677-9735-411E-A5E6-C935FA391A99}" srcOrd="0" destOrd="0" presId="urn:microsoft.com/office/officeart/2005/8/layout/vList2"/>
    <dgm:cxn modelId="{5B6CB727-5AE4-472E-A8BA-13D1568CCB2C}" type="presParOf" srcId="{1D407677-9735-411E-A5E6-C935FA391A99}" destId="{72AA26C8-5CF2-4792-8780-81ADB0024F71}" srcOrd="0" destOrd="0" presId="urn:microsoft.com/office/officeart/2005/8/layout/vList2"/>
    <dgm:cxn modelId="{4E0DA7E3-6ACC-4C51-BF31-D792DF0698D5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smtClean="0"/>
            <a:t>4.</a:t>
          </a:r>
          <a:r>
            <a:rPr lang="zh-CN" dirty="0" smtClean="0"/>
            <a:t>因子</a:t>
          </a:r>
          <a:r>
            <a:rPr lang="zh-CN" altLang="zh-CN" dirty="0" smtClean="0"/>
            <a:t>型向量的建立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8BFEFFA1-22E7-4EFA-AF3F-7D2AE47CB706}">
      <dgm:prSet phldrT="[文本]"/>
      <dgm:spPr/>
      <dgm:t>
        <a:bodyPr/>
        <a:lstStyle/>
        <a:p>
          <a:r>
            <a:rPr lang="zh-CN" dirty="0" smtClean="0"/>
            <a:t>因子型向量：是一个分类变量，包括变量不同的可能水平（即使它们不在数据中出现）。</a:t>
          </a:r>
          <a:endParaRPr lang="zh-CN" altLang="en-US" dirty="0"/>
        </a:p>
      </dgm:t>
    </dgm:pt>
    <dgm:pt modelId="{0A4F0907-6663-4382-8102-E8F76F2BB530}" type="par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ECAB3881-EDCE-40D8-9459-BADAC9EF314C}" type="sib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E7283395-201D-4B46-9F40-86C79E06EEC3}">
      <dgm:prSet phldrT="[文本]"/>
      <dgm:spPr/>
      <dgm:t>
        <a:bodyPr/>
        <a:lstStyle/>
        <a:p>
          <a:r>
            <a:rPr lang="zh-CN" b="1" dirty="0" smtClean="0"/>
            <a:t>函数</a:t>
          </a:r>
          <a:r>
            <a:rPr lang="en-US" b="1" dirty="0" smtClean="0"/>
            <a:t>factor( ) </a:t>
          </a:r>
          <a:endParaRPr lang="zh-CN" altLang="en-US" dirty="0"/>
        </a:p>
      </dgm:t>
    </dgm:pt>
    <dgm:pt modelId="{44F6B446-49A3-44D6-8664-7F6B985883C5}" type="parTrans" cxnId="{930660C5-E8F7-4653-BF58-D4C987E865B2}">
      <dgm:prSet/>
      <dgm:spPr/>
    </dgm:pt>
    <dgm:pt modelId="{C92064BC-01ED-4792-A83A-73C534F34C1C}" type="sibTrans" cxnId="{930660C5-E8F7-4653-BF58-D4C987E865B2}">
      <dgm:prSet/>
      <dgm:spPr/>
    </dgm:pt>
    <dgm:pt modelId="{2FABD821-7F2B-40D6-95F0-BF54C23E2043}">
      <dgm:prSet/>
      <dgm:spPr/>
      <dgm:t>
        <a:bodyPr/>
        <a:lstStyle/>
        <a:p>
          <a:r>
            <a:rPr lang="zh-CN" dirty="0" smtClean="0"/>
            <a:t>功能：将给定对象</a:t>
          </a:r>
          <a:r>
            <a:rPr lang="en-US" dirty="0" smtClean="0"/>
            <a:t>(</a:t>
          </a:r>
          <a:r>
            <a:rPr lang="zh-CN" dirty="0" smtClean="0"/>
            <a:t>数值或字符型向量</a:t>
          </a:r>
          <a:r>
            <a:rPr lang="en-US" dirty="0" smtClean="0"/>
            <a:t>)</a:t>
          </a:r>
          <a:r>
            <a:rPr lang="zh-CN" dirty="0" smtClean="0"/>
            <a:t>转化成因子型向量</a:t>
          </a:r>
          <a:endParaRPr lang="zh-CN" dirty="0"/>
        </a:p>
      </dgm:t>
    </dgm:pt>
    <dgm:pt modelId="{9F321382-2A67-433D-9715-C1451861B66A}" type="parTrans" cxnId="{3CE1536A-5F7F-4D93-BF86-A35129F02AF9}">
      <dgm:prSet/>
      <dgm:spPr/>
      <dgm:t>
        <a:bodyPr/>
        <a:lstStyle/>
        <a:p>
          <a:endParaRPr lang="zh-CN" altLang="en-US"/>
        </a:p>
      </dgm:t>
    </dgm:pt>
    <dgm:pt modelId="{23A965BF-B078-4FAC-85C5-6C3096D2E5C0}" type="sibTrans" cxnId="{3CE1536A-5F7F-4D93-BF86-A35129F02AF9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0" custLinFactNeighborY="-20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7D5A2D-0BC2-432D-8C3F-1E14AD746810}" type="presOf" srcId="{E7283395-201D-4B46-9F40-86C79E06EEC3}" destId="{BD6500E7-B12B-4D73-9758-5A524ECFC7B3}" srcOrd="0" destOrd="1" presId="urn:microsoft.com/office/officeart/2005/8/layout/vList2"/>
    <dgm:cxn modelId="{E95E5D0C-68FD-45A0-8505-6FFBA312B491}" type="presOf" srcId="{2FABD821-7F2B-40D6-95F0-BF54C23E2043}" destId="{BD6500E7-B12B-4D73-9758-5A524ECFC7B3}" srcOrd="0" destOrd="2" presId="urn:microsoft.com/office/officeart/2005/8/layout/vList2"/>
    <dgm:cxn modelId="{C755EE4D-89BB-4B35-AA9A-B69725FE23FF}" type="presOf" srcId="{6F9BC9B0-31FB-4732-A7FA-CDBAD48687A1}" destId="{1D407677-9735-411E-A5E6-C935FA391A99}" srcOrd="0" destOrd="0" presId="urn:microsoft.com/office/officeart/2005/8/layout/vList2"/>
    <dgm:cxn modelId="{30FC9802-44B3-4C70-8BD1-C66414F9BECD}" type="presOf" srcId="{8BFEFFA1-22E7-4EFA-AF3F-7D2AE47CB706}" destId="{BD6500E7-B12B-4D73-9758-5A524ECFC7B3}" srcOrd="0" destOrd="0" presId="urn:microsoft.com/office/officeart/2005/8/layout/vList2"/>
    <dgm:cxn modelId="{7986E003-6383-4D65-87D4-D32C6B273E75}" type="presOf" srcId="{E62CC366-3C13-4A1D-AFE4-1085C51389D4}" destId="{72AA26C8-5CF2-4792-8780-81ADB0024F71}" srcOrd="0" destOrd="0" presId="urn:microsoft.com/office/officeart/2005/8/layout/vList2"/>
    <dgm:cxn modelId="{60509C5D-9007-4B90-B0D2-F435E81601B2}" srcId="{E62CC366-3C13-4A1D-AFE4-1085C51389D4}" destId="{8BFEFFA1-22E7-4EFA-AF3F-7D2AE47CB706}" srcOrd="0" destOrd="0" parTransId="{0A4F0907-6663-4382-8102-E8F76F2BB530}" sibTransId="{ECAB3881-EDCE-40D8-9459-BADAC9EF314C}"/>
    <dgm:cxn modelId="{3CE1536A-5F7F-4D93-BF86-A35129F02AF9}" srcId="{E62CC366-3C13-4A1D-AFE4-1085C51389D4}" destId="{2FABD821-7F2B-40D6-95F0-BF54C23E2043}" srcOrd="2" destOrd="0" parTransId="{9F321382-2A67-433D-9715-C1451861B66A}" sibTransId="{23A965BF-B078-4FAC-85C5-6C3096D2E5C0}"/>
    <dgm:cxn modelId="{930660C5-E8F7-4653-BF58-D4C987E865B2}" srcId="{E62CC366-3C13-4A1D-AFE4-1085C51389D4}" destId="{E7283395-201D-4B46-9F40-86C79E06EEC3}" srcOrd="1" destOrd="0" parTransId="{44F6B446-49A3-44D6-8664-7F6B985883C5}" sibTransId="{C92064BC-01ED-4792-A83A-73C534F34C1C}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B041194A-6A7E-4AB2-BEB4-2F300D25D62D}" type="presParOf" srcId="{1D407677-9735-411E-A5E6-C935FA391A99}" destId="{72AA26C8-5CF2-4792-8780-81ADB0024F71}" srcOrd="0" destOrd="0" presId="urn:microsoft.com/office/officeart/2005/8/layout/vList2"/>
    <dgm:cxn modelId="{8724E584-787C-440E-8B99-7028994E7F64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smtClean="0"/>
            <a:t>5.</a:t>
          </a:r>
          <a:r>
            <a:rPr lang="zh-CN" dirty="0" smtClean="0"/>
            <a:t>数值型向量的运算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8BFEFFA1-22E7-4EFA-AF3F-7D2AE47CB706}">
      <dgm:prSet phldrT="[文本]"/>
      <dgm:spPr/>
      <dgm:t>
        <a:bodyPr/>
        <a:lstStyle/>
        <a:p>
          <a:r>
            <a:rPr lang="zh-CN" dirty="0" smtClean="0"/>
            <a:t>向量与一个常数的加、减、乘、除为向量的每一个元素与此常数进行加、减、乘、除</a:t>
          </a:r>
          <a:r>
            <a:rPr lang="en-US" dirty="0" smtClean="0"/>
            <a:t>;</a:t>
          </a:r>
          <a:endParaRPr lang="zh-CN" altLang="en-US" dirty="0"/>
        </a:p>
      </dgm:t>
    </dgm:pt>
    <dgm:pt modelId="{0A4F0907-6663-4382-8102-E8F76F2BB530}" type="par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ECAB3881-EDCE-40D8-9459-BADAC9EF314C}" type="sib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1E99FBF5-8E59-4013-BBA3-1935619CBC70}">
      <dgm:prSet/>
      <dgm:spPr/>
      <dgm:t>
        <a:bodyPr/>
        <a:lstStyle/>
        <a:p>
          <a:r>
            <a:rPr lang="zh-CN" dirty="0" smtClean="0"/>
            <a:t>向量的乘方</a:t>
          </a:r>
          <a:r>
            <a:rPr lang="en-US" dirty="0" smtClean="0"/>
            <a:t>( </a:t>
          </a:r>
          <a:r>
            <a:rPr lang="zh-CN" dirty="0" smtClean="0"/>
            <a:t>ˆ</a:t>
          </a:r>
          <a:r>
            <a:rPr lang="en-US" dirty="0" smtClean="0"/>
            <a:t> ) </a:t>
          </a:r>
          <a:r>
            <a:rPr lang="zh-CN" dirty="0" smtClean="0"/>
            <a:t>与开方</a:t>
          </a:r>
          <a:r>
            <a:rPr lang="en-US" dirty="0" smtClean="0"/>
            <a:t>(</a:t>
          </a:r>
          <a:r>
            <a:rPr lang="en-US" dirty="0" err="1" smtClean="0"/>
            <a:t>sqrt</a:t>
          </a:r>
          <a:r>
            <a:rPr lang="en-US" dirty="0" smtClean="0"/>
            <a:t>) </a:t>
          </a:r>
          <a:r>
            <a:rPr lang="zh-CN" dirty="0" smtClean="0"/>
            <a:t>为每一个元素的乘方与开方</a:t>
          </a:r>
          <a:r>
            <a:rPr lang="en-US" dirty="0" smtClean="0"/>
            <a:t>, </a:t>
          </a:r>
          <a:r>
            <a:rPr lang="zh-CN" dirty="0" smtClean="0"/>
            <a:t>这对像</a:t>
          </a:r>
          <a:r>
            <a:rPr lang="en-US" dirty="0" smtClean="0"/>
            <a:t>log</a:t>
          </a:r>
          <a:r>
            <a:rPr lang="en-US" i="1" dirty="0" smtClean="0"/>
            <a:t>, </a:t>
          </a:r>
          <a:r>
            <a:rPr lang="en-US" dirty="0" smtClean="0"/>
            <a:t>exp</a:t>
          </a:r>
          <a:r>
            <a:rPr lang="en-US" i="1" dirty="0" smtClean="0"/>
            <a:t>, </a:t>
          </a:r>
          <a:r>
            <a:rPr lang="en-US" dirty="0" smtClean="0"/>
            <a:t>sin</a:t>
          </a:r>
          <a:r>
            <a:rPr lang="en-US" i="1" dirty="0" smtClean="0"/>
            <a:t>, </a:t>
          </a:r>
          <a:r>
            <a:rPr lang="en-US" dirty="0" err="1" smtClean="0"/>
            <a:t>cos</a:t>
          </a:r>
          <a:r>
            <a:rPr lang="en-US" i="1" dirty="0" smtClean="0"/>
            <a:t>, </a:t>
          </a:r>
          <a:r>
            <a:rPr lang="en-US" dirty="0" smtClean="0"/>
            <a:t>tan </a:t>
          </a:r>
          <a:r>
            <a:rPr lang="zh-CN" dirty="0" smtClean="0"/>
            <a:t>等普通的运算函数同样适用</a:t>
          </a:r>
          <a:r>
            <a:rPr lang="en-US" dirty="0" smtClean="0"/>
            <a:t>;</a:t>
          </a:r>
          <a:endParaRPr lang="zh-CN" dirty="0"/>
        </a:p>
      </dgm:t>
    </dgm:pt>
    <dgm:pt modelId="{2F85B7FF-CAF3-4487-BCBB-6EFEA5BF3606}" type="parTrans" cxnId="{3BBA4252-7A41-4B1B-93B5-9EA2EF5843D2}">
      <dgm:prSet/>
      <dgm:spPr/>
      <dgm:t>
        <a:bodyPr/>
        <a:lstStyle/>
        <a:p>
          <a:endParaRPr lang="zh-CN" altLang="en-US"/>
        </a:p>
      </dgm:t>
    </dgm:pt>
    <dgm:pt modelId="{81EECD08-A595-4A92-87E5-3877FCA20B6E}" type="sibTrans" cxnId="{3BBA4252-7A41-4B1B-93B5-9EA2EF5843D2}">
      <dgm:prSet/>
      <dgm:spPr/>
      <dgm:t>
        <a:bodyPr/>
        <a:lstStyle/>
        <a:p>
          <a:endParaRPr lang="zh-CN" altLang="en-US"/>
        </a:p>
      </dgm:t>
    </dgm:pt>
    <dgm:pt modelId="{CE02C5E0-DA9D-464E-A000-A5EDA8C1B69B}">
      <dgm:prSet/>
      <dgm:spPr/>
      <dgm:t>
        <a:bodyPr/>
        <a:lstStyle/>
        <a:p>
          <a:r>
            <a:rPr lang="zh-CN" dirty="0" smtClean="0"/>
            <a:t>同样长度向量的加、减、乘、除等运算为对应元素进行加、减、乘、除等</a:t>
          </a:r>
          <a:r>
            <a:rPr lang="en-US" dirty="0" smtClean="0"/>
            <a:t>;</a:t>
          </a:r>
          <a:endParaRPr lang="zh-CN" dirty="0"/>
        </a:p>
      </dgm:t>
    </dgm:pt>
    <dgm:pt modelId="{03A5DE13-C33B-45A6-9C43-7FEC47373221}" type="parTrans" cxnId="{C8EC9FE6-6998-409C-956D-0293C360803A}">
      <dgm:prSet/>
      <dgm:spPr/>
      <dgm:t>
        <a:bodyPr/>
        <a:lstStyle/>
        <a:p>
          <a:endParaRPr lang="zh-CN" altLang="en-US"/>
        </a:p>
      </dgm:t>
    </dgm:pt>
    <dgm:pt modelId="{D1E7131B-6ECB-4276-8BCA-7CB5DD0073E1}" type="sibTrans" cxnId="{C8EC9FE6-6998-409C-956D-0293C360803A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0" custLinFactNeighborY="-20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BA4252-7A41-4B1B-93B5-9EA2EF5843D2}" srcId="{E62CC366-3C13-4A1D-AFE4-1085C51389D4}" destId="{1E99FBF5-8E59-4013-BBA3-1935619CBC70}" srcOrd="1" destOrd="0" parTransId="{2F85B7FF-CAF3-4487-BCBB-6EFEA5BF3606}" sibTransId="{81EECD08-A595-4A92-87E5-3877FCA20B6E}"/>
    <dgm:cxn modelId="{60509C5D-9007-4B90-B0D2-F435E81601B2}" srcId="{E62CC366-3C13-4A1D-AFE4-1085C51389D4}" destId="{8BFEFFA1-22E7-4EFA-AF3F-7D2AE47CB706}" srcOrd="0" destOrd="0" parTransId="{0A4F0907-6663-4382-8102-E8F76F2BB530}" sibTransId="{ECAB3881-EDCE-40D8-9459-BADAC9EF314C}"/>
    <dgm:cxn modelId="{9825E538-752D-479B-87A4-F56703F508ED}" type="presOf" srcId="{1E99FBF5-8E59-4013-BBA3-1935619CBC70}" destId="{BD6500E7-B12B-4D73-9758-5A524ECFC7B3}" srcOrd="0" destOrd="1" presId="urn:microsoft.com/office/officeart/2005/8/layout/vList2"/>
    <dgm:cxn modelId="{E7BDC1EF-B015-4185-BBD9-C908BFA19C03}" type="presOf" srcId="{E62CC366-3C13-4A1D-AFE4-1085C51389D4}" destId="{72AA26C8-5CF2-4792-8780-81ADB0024F71}" srcOrd="0" destOrd="0" presId="urn:microsoft.com/office/officeart/2005/8/layout/vList2"/>
    <dgm:cxn modelId="{480B96B2-15AC-456C-8ECC-E4DCF32875F1}" type="presOf" srcId="{6F9BC9B0-31FB-4732-A7FA-CDBAD48687A1}" destId="{1D407677-9735-411E-A5E6-C935FA391A99}" srcOrd="0" destOrd="0" presId="urn:microsoft.com/office/officeart/2005/8/layout/vList2"/>
    <dgm:cxn modelId="{203F70E7-9DEB-401C-A559-435733F07E91}" type="presOf" srcId="{CE02C5E0-DA9D-464E-A000-A5EDA8C1B69B}" destId="{BD6500E7-B12B-4D73-9758-5A524ECFC7B3}" srcOrd="0" destOrd="2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C8EC9FE6-6998-409C-956D-0293C360803A}" srcId="{E62CC366-3C13-4A1D-AFE4-1085C51389D4}" destId="{CE02C5E0-DA9D-464E-A000-A5EDA8C1B69B}" srcOrd="2" destOrd="0" parTransId="{03A5DE13-C33B-45A6-9C43-7FEC47373221}" sibTransId="{D1E7131B-6ECB-4276-8BCA-7CB5DD0073E1}"/>
    <dgm:cxn modelId="{E0A756B6-81AE-4A27-8E37-40B9D7A8F5EE}" type="presOf" srcId="{8BFEFFA1-22E7-4EFA-AF3F-7D2AE47CB706}" destId="{BD6500E7-B12B-4D73-9758-5A524ECFC7B3}" srcOrd="0" destOrd="0" presId="urn:microsoft.com/office/officeart/2005/8/layout/vList2"/>
    <dgm:cxn modelId="{01E11123-ED75-4D3A-88F8-E9656B955E57}" type="presParOf" srcId="{1D407677-9735-411E-A5E6-C935FA391A99}" destId="{72AA26C8-5CF2-4792-8780-81ADB0024F71}" srcOrd="0" destOrd="0" presId="urn:microsoft.com/office/officeart/2005/8/layout/vList2"/>
    <dgm:cxn modelId="{F3817195-2E3A-4878-B46F-F8AD4C0E3B2F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smtClean="0"/>
            <a:t>5.</a:t>
          </a:r>
          <a:r>
            <a:rPr lang="zh-CN" dirty="0" smtClean="0"/>
            <a:t>数值型向量的运算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8BFEFFA1-22E7-4EFA-AF3F-7D2AE47CB706}">
      <dgm:prSet phldrT="[文本]"/>
      <dgm:spPr/>
      <dgm:t>
        <a:bodyPr/>
        <a:lstStyle/>
        <a:p>
          <a:r>
            <a:rPr lang="zh-CN" dirty="0" smtClean="0"/>
            <a:t>不同长度向量的加、减、乘、除遵从</a:t>
          </a:r>
          <a:r>
            <a:rPr lang="zh-CN" dirty="0" smtClean="0">
              <a:solidFill>
                <a:srgbClr val="FF0000"/>
              </a:solidFill>
            </a:rPr>
            <a:t>循环法则</a:t>
          </a:r>
          <a:r>
            <a:rPr lang="en-US" dirty="0" smtClean="0">
              <a:solidFill>
                <a:srgbClr val="FF0000"/>
              </a:solidFill>
            </a:rPr>
            <a:t>(recycling rule), </a:t>
          </a:r>
          <a:r>
            <a:rPr lang="zh-CN" dirty="0" smtClean="0"/>
            <a:t>但要注意这种场合通常要求向量的长度为倍数关系</a:t>
          </a:r>
          <a:r>
            <a:rPr lang="en-US" dirty="0" smtClean="0"/>
            <a:t>, </a:t>
          </a:r>
          <a:r>
            <a:rPr lang="zh-CN" dirty="0" smtClean="0"/>
            <a:t>否则会出现警告</a:t>
          </a:r>
          <a:r>
            <a:rPr lang="en-US" dirty="0" smtClean="0"/>
            <a:t>: </a:t>
          </a:r>
          <a:r>
            <a:rPr lang="zh-CN" dirty="0" smtClean="0"/>
            <a:t>“长向量并非是短向量的整数倍”</a:t>
          </a:r>
          <a:r>
            <a:rPr lang="en-US" dirty="0" smtClean="0"/>
            <a:t>.</a:t>
          </a:r>
          <a:endParaRPr lang="zh-CN" altLang="en-US" dirty="0"/>
        </a:p>
      </dgm:t>
    </dgm:pt>
    <dgm:pt modelId="{0A4F0907-6663-4382-8102-E8F76F2BB530}" type="par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ECAB3881-EDCE-40D8-9459-BADAC9EF314C}" type="sib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B32CA7E0-71C5-47C2-AFD5-69B9DF3E0670}">
      <dgm:prSet/>
      <dgm:spPr/>
      <dgm:t>
        <a:bodyPr/>
        <a:lstStyle/>
        <a:p>
          <a:r>
            <a:rPr lang="zh-CN" dirty="0" smtClean="0">
              <a:solidFill>
                <a:srgbClr val="FF0000"/>
              </a:solidFill>
            </a:rPr>
            <a:t>循环法则</a:t>
          </a:r>
          <a:r>
            <a:rPr lang="zh-CN" dirty="0" smtClean="0"/>
            <a:t>：表达式中较短的向量会根据最长向量的长度被重复使用若干次，而常数将被不断重复使用，直到长度与最长向量相匹配。</a:t>
          </a:r>
          <a:endParaRPr lang="zh-CN" dirty="0"/>
        </a:p>
      </dgm:t>
    </dgm:pt>
    <dgm:pt modelId="{11F3EB1C-77FA-4B67-AE42-C8264A38067B}" type="parTrans" cxnId="{5D7BF4E6-CDF2-4871-99E9-A3029B52876B}">
      <dgm:prSet/>
      <dgm:spPr/>
      <dgm:t>
        <a:bodyPr/>
        <a:lstStyle/>
        <a:p>
          <a:endParaRPr lang="zh-CN" altLang="en-US"/>
        </a:p>
      </dgm:t>
    </dgm:pt>
    <dgm:pt modelId="{BD874E0B-1D9A-4735-875E-6C4F9DFB24F0}" type="sibTrans" cxnId="{5D7BF4E6-CDF2-4871-99E9-A3029B52876B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0" custLinFactNeighborY="-20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509C5D-9007-4B90-B0D2-F435E81601B2}" srcId="{E62CC366-3C13-4A1D-AFE4-1085C51389D4}" destId="{8BFEFFA1-22E7-4EFA-AF3F-7D2AE47CB706}" srcOrd="0" destOrd="0" parTransId="{0A4F0907-6663-4382-8102-E8F76F2BB530}" sibTransId="{ECAB3881-EDCE-40D8-9459-BADAC9EF314C}"/>
    <dgm:cxn modelId="{4D1929CF-80E0-4AE1-8737-12643BB1A12C}" type="presOf" srcId="{B32CA7E0-71C5-47C2-AFD5-69B9DF3E0670}" destId="{BD6500E7-B12B-4D73-9758-5A524ECFC7B3}" srcOrd="0" destOrd="1" presId="urn:microsoft.com/office/officeart/2005/8/layout/vList2"/>
    <dgm:cxn modelId="{95C0A8F5-3D5A-4D66-8AB8-9B77452B73F2}" type="presOf" srcId="{E62CC366-3C13-4A1D-AFE4-1085C51389D4}" destId="{72AA26C8-5CF2-4792-8780-81ADB0024F71}" srcOrd="0" destOrd="0" presId="urn:microsoft.com/office/officeart/2005/8/layout/vList2"/>
    <dgm:cxn modelId="{5D7BF4E6-CDF2-4871-99E9-A3029B52876B}" srcId="{E62CC366-3C13-4A1D-AFE4-1085C51389D4}" destId="{B32CA7E0-71C5-47C2-AFD5-69B9DF3E0670}" srcOrd="1" destOrd="0" parTransId="{11F3EB1C-77FA-4B67-AE42-C8264A38067B}" sibTransId="{BD874E0B-1D9A-4735-875E-6C4F9DFB24F0}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FB255760-8CC5-455A-98B8-981096B860C1}" type="presOf" srcId="{6F9BC9B0-31FB-4732-A7FA-CDBAD48687A1}" destId="{1D407677-9735-411E-A5E6-C935FA391A99}" srcOrd="0" destOrd="0" presId="urn:microsoft.com/office/officeart/2005/8/layout/vList2"/>
    <dgm:cxn modelId="{FA3E8A89-5E3A-48E7-BA4F-66E0DC29163E}" type="presOf" srcId="{8BFEFFA1-22E7-4EFA-AF3F-7D2AE47CB706}" destId="{BD6500E7-B12B-4D73-9758-5A524ECFC7B3}" srcOrd="0" destOrd="0" presId="urn:microsoft.com/office/officeart/2005/8/layout/vList2"/>
    <dgm:cxn modelId="{F4D325FA-6B5A-451A-940E-CE1A1C5ECFC5}" type="presParOf" srcId="{1D407677-9735-411E-A5E6-C935FA391A99}" destId="{72AA26C8-5CF2-4792-8780-81ADB0024F71}" srcOrd="0" destOrd="0" presId="urn:microsoft.com/office/officeart/2005/8/layout/vList2"/>
    <dgm:cxn modelId="{AC5A2DDE-61E2-40C1-965B-F098E680CCB4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7. </a:t>
          </a:r>
          <a:r>
            <a:rPr lang="zh-CN" dirty="0" smtClean="0"/>
            <a:t>向量的下标与子集（元素）的提取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8BFEFFA1-22E7-4EFA-AF3F-7D2AE47CB706}">
      <dgm:prSet phldrT="[文本]"/>
      <dgm:spPr/>
      <dgm:t>
        <a:bodyPr/>
        <a:lstStyle/>
        <a:p>
          <a:r>
            <a:rPr lang="en-US" dirty="0" smtClean="0"/>
            <a:t>1</a:t>
          </a:r>
          <a:r>
            <a:rPr lang="zh-CN" dirty="0" smtClean="0"/>
            <a:t>）索引向量为正整数向量：提取向量中对应元素</a:t>
          </a:r>
          <a:endParaRPr lang="zh-CN" altLang="en-US" dirty="0"/>
        </a:p>
      </dgm:t>
    </dgm:pt>
    <dgm:pt modelId="{0A4F0907-6663-4382-8102-E8F76F2BB530}" type="par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ECAB3881-EDCE-40D8-9459-BADAC9EF314C}" type="sib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0" custLinFactNeighborY="-20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509C5D-9007-4B90-B0D2-F435E81601B2}" srcId="{E62CC366-3C13-4A1D-AFE4-1085C51389D4}" destId="{8BFEFFA1-22E7-4EFA-AF3F-7D2AE47CB706}" srcOrd="0" destOrd="0" parTransId="{0A4F0907-6663-4382-8102-E8F76F2BB530}" sibTransId="{ECAB3881-EDCE-40D8-9459-BADAC9EF314C}"/>
    <dgm:cxn modelId="{4E606E21-0D61-4221-B5EE-680FCC054FFA}" type="presOf" srcId="{E62CC366-3C13-4A1D-AFE4-1085C51389D4}" destId="{72AA26C8-5CF2-4792-8780-81ADB0024F71}" srcOrd="0" destOrd="0" presId="urn:microsoft.com/office/officeart/2005/8/layout/vList2"/>
    <dgm:cxn modelId="{AEC4C35B-9BEF-4937-BFDF-8CF1606BB635}" type="presOf" srcId="{8BFEFFA1-22E7-4EFA-AF3F-7D2AE47CB706}" destId="{BD6500E7-B12B-4D73-9758-5A524ECFC7B3}" srcOrd="0" destOrd="0" presId="urn:microsoft.com/office/officeart/2005/8/layout/vList2"/>
    <dgm:cxn modelId="{738D1A91-A086-4C12-B32C-C6D6D53752B2}" type="presOf" srcId="{6F9BC9B0-31FB-4732-A7FA-CDBAD48687A1}" destId="{1D407677-9735-411E-A5E6-C935FA391A99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8E42AD19-EA35-470E-99A6-034D925B89E1}" type="presParOf" srcId="{1D407677-9735-411E-A5E6-C935FA391A99}" destId="{72AA26C8-5CF2-4792-8780-81ADB0024F71}" srcOrd="0" destOrd="0" presId="urn:microsoft.com/office/officeart/2005/8/layout/vList2"/>
    <dgm:cxn modelId="{1DFBFDE3-1800-4FA2-9673-BBE133578ECD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7. </a:t>
          </a:r>
          <a:r>
            <a:rPr lang="zh-CN" dirty="0" smtClean="0"/>
            <a:t>向量的下标与子集（元素）的提取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8BFEFFA1-22E7-4EFA-AF3F-7D2AE47CB706}">
      <dgm:prSet phldrT="[文本]"/>
      <dgm:spPr/>
      <dgm:t>
        <a:bodyPr/>
        <a:lstStyle/>
        <a:p>
          <a:r>
            <a:rPr lang="en-US" dirty="0" smtClean="0"/>
            <a:t>2</a:t>
          </a:r>
          <a:r>
            <a:rPr lang="zh-CN" dirty="0" smtClean="0"/>
            <a:t>）索引向量为负整数向量：去掉向量中对应元素</a:t>
          </a:r>
          <a:endParaRPr lang="zh-CN" altLang="en-US" dirty="0"/>
        </a:p>
      </dgm:t>
    </dgm:pt>
    <dgm:pt modelId="{0A4F0907-6663-4382-8102-E8F76F2BB530}" type="par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ECAB3881-EDCE-40D8-9459-BADAC9EF314C}" type="sib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0" custLinFactNeighborY="-20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509C5D-9007-4B90-B0D2-F435E81601B2}" srcId="{E62CC366-3C13-4A1D-AFE4-1085C51389D4}" destId="{8BFEFFA1-22E7-4EFA-AF3F-7D2AE47CB706}" srcOrd="0" destOrd="0" parTransId="{0A4F0907-6663-4382-8102-E8F76F2BB530}" sibTransId="{ECAB3881-EDCE-40D8-9459-BADAC9EF314C}"/>
    <dgm:cxn modelId="{D72A6FFC-1C19-4A74-89F2-76F0EC18597B}" type="presOf" srcId="{6F9BC9B0-31FB-4732-A7FA-CDBAD48687A1}" destId="{1D407677-9735-411E-A5E6-C935FA391A99}" srcOrd="0" destOrd="0" presId="urn:microsoft.com/office/officeart/2005/8/layout/vList2"/>
    <dgm:cxn modelId="{1D9393A3-6D67-489E-987F-26FAE6A09494}" type="presOf" srcId="{8BFEFFA1-22E7-4EFA-AF3F-7D2AE47CB706}" destId="{BD6500E7-B12B-4D73-9758-5A524ECFC7B3}" srcOrd="0" destOrd="0" presId="urn:microsoft.com/office/officeart/2005/8/layout/vList2"/>
    <dgm:cxn modelId="{7ADED9BB-537A-40B5-BED0-24DB4E55978A}" type="presOf" srcId="{E62CC366-3C13-4A1D-AFE4-1085C51389D4}" destId="{72AA26C8-5CF2-4792-8780-81ADB0024F71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CAE87A2E-88EA-4FC7-A48B-6C711F546E8E}" type="presParOf" srcId="{1D407677-9735-411E-A5E6-C935FA391A99}" destId="{72AA26C8-5CF2-4792-8780-81ADB0024F71}" srcOrd="0" destOrd="0" presId="urn:microsoft.com/office/officeart/2005/8/layout/vList2"/>
    <dgm:cxn modelId="{A8766C88-DC8E-4E58-9098-B36557B467D3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7. </a:t>
          </a:r>
          <a:r>
            <a:rPr lang="zh-CN" dirty="0" smtClean="0"/>
            <a:t>向量的下标与子集（元素）的提取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8BFEFFA1-22E7-4EFA-AF3F-7D2AE47CB706}">
      <dgm:prSet phldrT="[文本]"/>
      <dgm:spPr/>
      <dgm:t>
        <a:bodyPr/>
        <a:lstStyle/>
        <a:p>
          <a:r>
            <a:rPr lang="en-US" dirty="0" smtClean="0"/>
            <a:t>3</a:t>
          </a:r>
          <a:r>
            <a:rPr lang="zh-CN" dirty="0" smtClean="0"/>
            <a:t>）索引向量为字符串向量：针对拥有</a:t>
          </a:r>
          <a:r>
            <a:rPr lang="en-US" dirty="0" smtClean="0"/>
            <a:t>name</a:t>
          </a:r>
          <a:r>
            <a:rPr lang="zh-CN" dirty="0" smtClean="0"/>
            <a:t>属性的向量并由它区分向量中的元素，如</a:t>
          </a:r>
          <a:endParaRPr lang="zh-CN" altLang="en-US" dirty="0"/>
        </a:p>
      </dgm:t>
    </dgm:pt>
    <dgm:pt modelId="{0A4F0907-6663-4382-8102-E8F76F2BB530}" type="par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ECAB3881-EDCE-40D8-9459-BADAC9EF314C}" type="sib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0" custLinFactNeighborY="-20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509C5D-9007-4B90-B0D2-F435E81601B2}" srcId="{E62CC366-3C13-4A1D-AFE4-1085C51389D4}" destId="{8BFEFFA1-22E7-4EFA-AF3F-7D2AE47CB706}" srcOrd="0" destOrd="0" parTransId="{0A4F0907-6663-4382-8102-E8F76F2BB530}" sibTransId="{ECAB3881-EDCE-40D8-9459-BADAC9EF314C}"/>
    <dgm:cxn modelId="{C06941A7-F232-4C34-8FE3-687D60CAD1C7}" type="presOf" srcId="{E62CC366-3C13-4A1D-AFE4-1085C51389D4}" destId="{72AA26C8-5CF2-4792-8780-81ADB0024F71}" srcOrd="0" destOrd="0" presId="urn:microsoft.com/office/officeart/2005/8/layout/vList2"/>
    <dgm:cxn modelId="{A821AFA2-F5A8-480E-8326-30C707E9BD78}" type="presOf" srcId="{8BFEFFA1-22E7-4EFA-AF3F-7D2AE47CB706}" destId="{BD6500E7-B12B-4D73-9758-5A524ECFC7B3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7B5201E2-4054-44BF-A467-5B0E11C12380}" type="presOf" srcId="{6F9BC9B0-31FB-4732-A7FA-CDBAD48687A1}" destId="{1D407677-9735-411E-A5E6-C935FA391A99}" srcOrd="0" destOrd="0" presId="urn:microsoft.com/office/officeart/2005/8/layout/vList2"/>
    <dgm:cxn modelId="{46392D09-0214-4701-A738-E9444E96C678}" type="presParOf" srcId="{1D407677-9735-411E-A5E6-C935FA391A99}" destId="{72AA26C8-5CF2-4792-8780-81ADB0024F71}" srcOrd="0" destOrd="0" presId="urn:microsoft.com/office/officeart/2005/8/layout/vList2"/>
    <dgm:cxn modelId="{5891C584-D068-4ECD-91F2-2F4CA6058976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464907-B936-4C53-892B-94DF18E5EE7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49352C-4085-4CC6-A9A0-1631BFE8F6B8}">
      <dgm:prSet phldrT="[文本]"/>
      <dgm:spPr/>
      <dgm:t>
        <a:bodyPr/>
        <a:lstStyle/>
        <a:p>
          <a:r>
            <a:rPr lang="en-US" altLang="zh-CN"/>
            <a:t>R</a:t>
          </a:r>
          <a:r>
            <a:rPr lang="zh-CN" altLang="en-US"/>
            <a:t>对象的内在属性</a:t>
          </a:r>
        </a:p>
      </dgm:t>
    </dgm:pt>
    <dgm:pt modelId="{BDD8AC7F-1C47-47FE-BB72-92C17C8855A3}" type="parTrans" cxnId="{AC5582C6-7E5E-4152-846F-B0652C6EEA6F}">
      <dgm:prSet/>
      <dgm:spPr/>
      <dgm:t>
        <a:bodyPr/>
        <a:lstStyle/>
        <a:p>
          <a:endParaRPr lang="zh-CN" altLang="en-US"/>
        </a:p>
      </dgm:t>
    </dgm:pt>
    <dgm:pt modelId="{2EEE9B01-9455-48C3-B9D9-9870CBC2DC12}" type="sibTrans" cxnId="{AC5582C6-7E5E-4152-846F-B0652C6EEA6F}">
      <dgm:prSet/>
      <dgm:spPr/>
      <dgm:t>
        <a:bodyPr/>
        <a:lstStyle/>
        <a:p>
          <a:endParaRPr lang="zh-CN" altLang="en-US"/>
        </a:p>
      </dgm:t>
    </dgm:pt>
    <dgm:pt modelId="{0A8E81B9-47B1-4BA1-96CF-173222B1F9DE}">
      <dgm:prSet phldrT="[文本]"/>
      <dgm:spPr/>
      <dgm:t>
        <a:bodyPr/>
        <a:lstStyle/>
        <a:p>
          <a:r>
            <a:rPr lang="zh-CN" altLang="en-US"/>
            <a:t>类型</a:t>
          </a:r>
          <a:endParaRPr lang="en-US" altLang="zh-CN"/>
        </a:p>
        <a:p>
          <a:r>
            <a:rPr lang="en-US" altLang="zh-CN"/>
            <a:t>mode()</a:t>
          </a:r>
          <a:endParaRPr lang="zh-CN" altLang="en-US"/>
        </a:p>
      </dgm:t>
    </dgm:pt>
    <dgm:pt modelId="{1500EBDB-21D2-41E7-8E86-D96AFA4E3AF8}" type="parTrans" cxnId="{228C1058-23AB-4BDA-B978-A1329FD8645B}">
      <dgm:prSet/>
      <dgm:spPr/>
      <dgm:t>
        <a:bodyPr/>
        <a:lstStyle/>
        <a:p>
          <a:endParaRPr lang="zh-CN" altLang="en-US"/>
        </a:p>
      </dgm:t>
    </dgm:pt>
    <dgm:pt modelId="{CE32ADD4-4D71-4B45-A035-6252CCAD0747}" type="sibTrans" cxnId="{228C1058-23AB-4BDA-B978-A1329FD8645B}">
      <dgm:prSet/>
      <dgm:spPr/>
      <dgm:t>
        <a:bodyPr/>
        <a:lstStyle/>
        <a:p>
          <a:endParaRPr lang="zh-CN" altLang="en-US"/>
        </a:p>
      </dgm:t>
    </dgm:pt>
    <dgm:pt modelId="{7D5E8A97-7959-427D-A7ED-3D49D51A42FF}">
      <dgm:prSet phldrT="[文本]"/>
      <dgm:spPr/>
      <dgm:t>
        <a:bodyPr/>
        <a:lstStyle/>
        <a:p>
          <a:r>
            <a:rPr lang="zh-CN" altLang="en-US"/>
            <a:t>数值型</a:t>
          </a:r>
        </a:p>
      </dgm:t>
    </dgm:pt>
    <dgm:pt modelId="{D2F77414-8EB8-4C0F-AC44-28139DFF943E}" type="parTrans" cxnId="{0E5C7EFD-A5E9-4F79-89D7-665831E0ECDD}">
      <dgm:prSet/>
      <dgm:spPr/>
      <dgm:t>
        <a:bodyPr/>
        <a:lstStyle/>
        <a:p>
          <a:endParaRPr lang="zh-CN" altLang="en-US"/>
        </a:p>
      </dgm:t>
    </dgm:pt>
    <dgm:pt modelId="{BB750286-5F6F-4C22-AE58-CD91F0C52019}" type="sibTrans" cxnId="{0E5C7EFD-A5E9-4F79-89D7-665831E0ECDD}">
      <dgm:prSet/>
      <dgm:spPr/>
      <dgm:t>
        <a:bodyPr/>
        <a:lstStyle/>
        <a:p>
          <a:endParaRPr lang="zh-CN" altLang="en-US"/>
        </a:p>
      </dgm:t>
    </dgm:pt>
    <dgm:pt modelId="{47ED3B3D-563B-4F74-A793-6C5D87B63475}">
      <dgm:prSet phldrT="[文本]"/>
      <dgm:spPr/>
      <dgm:t>
        <a:bodyPr/>
        <a:lstStyle/>
        <a:p>
          <a:r>
            <a:rPr lang="zh-CN" altLang="en-US"/>
            <a:t>字符型</a:t>
          </a:r>
        </a:p>
      </dgm:t>
    </dgm:pt>
    <dgm:pt modelId="{75B702E5-AB6C-4A6F-A45B-8BEA31A53362}" type="parTrans" cxnId="{7EC1080C-216B-4C0F-BE9F-D198915B87F5}">
      <dgm:prSet/>
      <dgm:spPr/>
      <dgm:t>
        <a:bodyPr/>
        <a:lstStyle/>
        <a:p>
          <a:endParaRPr lang="zh-CN" altLang="en-US"/>
        </a:p>
      </dgm:t>
    </dgm:pt>
    <dgm:pt modelId="{8307735D-2714-4336-82FD-47E67E38FAE6}" type="sibTrans" cxnId="{7EC1080C-216B-4C0F-BE9F-D198915B87F5}">
      <dgm:prSet/>
      <dgm:spPr/>
      <dgm:t>
        <a:bodyPr/>
        <a:lstStyle/>
        <a:p>
          <a:endParaRPr lang="zh-CN" altLang="en-US"/>
        </a:p>
      </dgm:t>
    </dgm:pt>
    <dgm:pt modelId="{AD0A7D8D-BF52-49BF-9363-C19D3A6049DE}">
      <dgm:prSet phldrT="[文本]"/>
      <dgm:spPr/>
      <dgm:t>
        <a:bodyPr/>
        <a:lstStyle/>
        <a:p>
          <a:r>
            <a:rPr lang="zh-CN" altLang="en-US"/>
            <a:t>长度</a:t>
          </a:r>
          <a:endParaRPr lang="en-US" altLang="zh-CN"/>
        </a:p>
        <a:p>
          <a:r>
            <a:rPr lang="en-US" altLang="zh-CN"/>
            <a:t>length()</a:t>
          </a:r>
          <a:endParaRPr lang="zh-CN" altLang="en-US"/>
        </a:p>
      </dgm:t>
    </dgm:pt>
    <dgm:pt modelId="{8693C2B0-ECDE-489B-89E5-B6CE7B8CA45B}" type="parTrans" cxnId="{F9AEA888-3380-45BA-96FB-179888CB7083}">
      <dgm:prSet/>
      <dgm:spPr/>
      <dgm:t>
        <a:bodyPr/>
        <a:lstStyle/>
        <a:p>
          <a:endParaRPr lang="zh-CN" altLang="en-US"/>
        </a:p>
      </dgm:t>
    </dgm:pt>
    <dgm:pt modelId="{DBF6C8E8-15A9-4379-A8FC-41BF711F3DBD}" type="sibTrans" cxnId="{F9AEA888-3380-45BA-96FB-179888CB7083}">
      <dgm:prSet/>
      <dgm:spPr/>
      <dgm:t>
        <a:bodyPr/>
        <a:lstStyle/>
        <a:p>
          <a:endParaRPr lang="zh-CN" altLang="en-US"/>
        </a:p>
      </dgm:t>
    </dgm:pt>
    <dgm:pt modelId="{F437F9F7-BDE5-42CC-A718-A13C2874FCC9}">
      <dgm:prSet phldrT="[文本]"/>
      <dgm:spPr/>
      <dgm:t>
        <a:bodyPr/>
        <a:lstStyle/>
        <a:p>
          <a:r>
            <a:rPr lang="zh-CN" altLang="en-US"/>
            <a:t>复数型</a:t>
          </a:r>
        </a:p>
      </dgm:t>
    </dgm:pt>
    <dgm:pt modelId="{32C50EEE-CDAC-4608-9812-3EBCD1E96783}" type="parTrans" cxnId="{9E68A0DD-0380-4800-B0CE-874E7334368D}">
      <dgm:prSet/>
      <dgm:spPr/>
      <dgm:t>
        <a:bodyPr/>
        <a:lstStyle/>
        <a:p>
          <a:endParaRPr lang="zh-CN" altLang="en-US"/>
        </a:p>
      </dgm:t>
    </dgm:pt>
    <dgm:pt modelId="{E20F806A-5244-4784-905A-679966F40797}" type="sibTrans" cxnId="{9E68A0DD-0380-4800-B0CE-874E7334368D}">
      <dgm:prSet/>
      <dgm:spPr/>
      <dgm:t>
        <a:bodyPr/>
        <a:lstStyle/>
        <a:p>
          <a:endParaRPr lang="zh-CN" altLang="en-US"/>
        </a:p>
      </dgm:t>
    </dgm:pt>
    <dgm:pt modelId="{C37C4929-E5E6-4CDF-A54B-8EE7E5B58AAC}">
      <dgm:prSet phldrT="[文本]"/>
      <dgm:spPr/>
      <dgm:t>
        <a:bodyPr/>
        <a:lstStyle/>
        <a:p>
          <a:r>
            <a:rPr lang="zh-CN" altLang="en-US"/>
            <a:t>逻辑型</a:t>
          </a:r>
        </a:p>
      </dgm:t>
    </dgm:pt>
    <dgm:pt modelId="{BCCFAA8C-CD7E-4C31-ABA2-68CBA931C254}" type="parTrans" cxnId="{AA6BDB34-A2FC-4E96-A8A5-A02A87B9CDF7}">
      <dgm:prSet/>
      <dgm:spPr/>
      <dgm:t>
        <a:bodyPr/>
        <a:lstStyle/>
        <a:p>
          <a:endParaRPr lang="zh-CN" altLang="en-US"/>
        </a:p>
      </dgm:t>
    </dgm:pt>
    <dgm:pt modelId="{DEB9E8DE-FB60-469B-A718-828CF76F69AA}" type="sibTrans" cxnId="{AA6BDB34-A2FC-4E96-A8A5-A02A87B9CDF7}">
      <dgm:prSet/>
      <dgm:spPr/>
      <dgm:t>
        <a:bodyPr/>
        <a:lstStyle/>
        <a:p>
          <a:endParaRPr lang="zh-CN" altLang="en-US"/>
        </a:p>
      </dgm:t>
    </dgm:pt>
    <dgm:pt modelId="{C2DB1DDE-8D5E-4A53-8B88-336FD1B1982D}" type="pres">
      <dgm:prSet presAssocID="{F5464907-B936-4C53-892B-94DF18E5EE7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BE6B758-E9F7-470B-9ABE-3F97B4DB190B}" type="pres">
      <dgm:prSet presAssocID="{3349352C-4085-4CC6-A9A0-1631BFE8F6B8}" presName="root1" presStyleCnt="0"/>
      <dgm:spPr/>
    </dgm:pt>
    <dgm:pt modelId="{CC726ED3-6335-4C5A-9F3C-3EED165708E6}" type="pres">
      <dgm:prSet presAssocID="{3349352C-4085-4CC6-A9A0-1631BFE8F6B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247FC8-0914-4C91-8AD9-9BA5E43E8E40}" type="pres">
      <dgm:prSet presAssocID="{3349352C-4085-4CC6-A9A0-1631BFE8F6B8}" presName="level2hierChild" presStyleCnt="0"/>
      <dgm:spPr/>
    </dgm:pt>
    <dgm:pt modelId="{869308EF-985B-4666-B617-6D3EB85E76AE}" type="pres">
      <dgm:prSet presAssocID="{1500EBDB-21D2-41E7-8E86-D96AFA4E3AF8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B3DE3CB9-DBD1-411B-8382-6D96ACDFACAB}" type="pres">
      <dgm:prSet presAssocID="{1500EBDB-21D2-41E7-8E86-D96AFA4E3AF8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213A4B7E-1C12-43CE-A898-CE9DC468CE41}" type="pres">
      <dgm:prSet presAssocID="{0A8E81B9-47B1-4BA1-96CF-173222B1F9DE}" presName="root2" presStyleCnt="0"/>
      <dgm:spPr/>
    </dgm:pt>
    <dgm:pt modelId="{8430356D-496A-407A-AC22-9253FCAA549D}" type="pres">
      <dgm:prSet presAssocID="{0A8E81B9-47B1-4BA1-96CF-173222B1F9D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82610B-23E6-4D87-861A-642A37628A52}" type="pres">
      <dgm:prSet presAssocID="{0A8E81B9-47B1-4BA1-96CF-173222B1F9DE}" presName="level3hierChild" presStyleCnt="0"/>
      <dgm:spPr/>
    </dgm:pt>
    <dgm:pt modelId="{18ABCA83-3B54-4CEB-938E-3A3D8F397FE1}" type="pres">
      <dgm:prSet presAssocID="{D2F77414-8EB8-4C0F-AC44-28139DFF943E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E6452F3B-2A28-4B9A-B3FB-24F3B5E1058D}" type="pres">
      <dgm:prSet presAssocID="{D2F77414-8EB8-4C0F-AC44-28139DFF943E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FD643998-669C-4CFD-BC52-7F4D45D7784D}" type="pres">
      <dgm:prSet presAssocID="{7D5E8A97-7959-427D-A7ED-3D49D51A42FF}" presName="root2" presStyleCnt="0"/>
      <dgm:spPr/>
    </dgm:pt>
    <dgm:pt modelId="{D92885C1-CD8A-4F90-AC04-DE07E857145B}" type="pres">
      <dgm:prSet presAssocID="{7D5E8A97-7959-427D-A7ED-3D49D51A42FF}" presName="LevelTwoTextNode" presStyleLbl="node3" presStyleIdx="0" presStyleCnt="4" custLinFactNeighborX="4153" custLinFactNeighborY="-1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870A17-3459-4817-AA11-1D21A6A8E37E}" type="pres">
      <dgm:prSet presAssocID="{7D5E8A97-7959-427D-A7ED-3D49D51A42FF}" presName="level3hierChild" presStyleCnt="0"/>
      <dgm:spPr/>
    </dgm:pt>
    <dgm:pt modelId="{7EBEFDED-DD15-4D0B-8911-C27572E8EE6A}" type="pres">
      <dgm:prSet presAssocID="{75B702E5-AB6C-4A6F-A45B-8BEA31A53362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6315546D-63CE-42EF-88BA-C1473584C2E1}" type="pres">
      <dgm:prSet presAssocID="{75B702E5-AB6C-4A6F-A45B-8BEA31A53362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7A9D77ED-3F80-4C6C-B9F9-A468FB0A05A9}" type="pres">
      <dgm:prSet presAssocID="{47ED3B3D-563B-4F74-A793-6C5D87B63475}" presName="root2" presStyleCnt="0"/>
      <dgm:spPr/>
    </dgm:pt>
    <dgm:pt modelId="{313A400E-1873-48B3-ADF8-AF3495CB4470}" type="pres">
      <dgm:prSet presAssocID="{47ED3B3D-563B-4F74-A793-6C5D87B6347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5DA0DD-E96A-425E-9F5F-90A9121E95BB}" type="pres">
      <dgm:prSet presAssocID="{47ED3B3D-563B-4F74-A793-6C5D87B63475}" presName="level3hierChild" presStyleCnt="0"/>
      <dgm:spPr/>
    </dgm:pt>
    <dgm:pt modelId="{4DEE61C2-D6E4-4CA4-AA59-9FC62B508AD5}" type="pres">
      <dgm:prSet presAssocID="{32C50EEE-CDAC-4608-9812-3EBCD1E96783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BF76CD51-636B-4AB1-9CF3-39644D1B5FE8}" type="pres">
      <dgm:prSet presAssocID="{32C50EEE-CDAC-4608-9812-3EBCD1E96783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17598D36-1085-4223-9F17-79A230CE0EDF}" type="pres">
      <dgm:prSet presAssocID="{F437F9F7-BDE5-42CC-A718-A13C2874FCC9}" presName="root2" presStyleCnt="0"/>
      <dgm:spPr/>
    </dgm:pt>
    <dgm:pt modelId="{C2E3F415-2220-4FE0-9882-0885AC797A3B}" type="pres">
      <dgm:prSet presAssocID="{F437F9F7-BDE5-42CC-A718-A13C2874FCC9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D03D8D-5CDC-4D84-A8FB-13AA6047FBC3}" type="pres">
      <dgm:prSet presAssocID="{F437F9F7-BDE5-42CC-A718-A13C2874FCC9}" presName="level3hierChild" presStyleCnt="0"/>
      <dgm:spPr/>
    </dgm:pt>
    <dgm:pt modelId="{20BB1C95-4556-4EC7-8895-0B9C2559C944}" type="pres">
      <dgm:prSet presAssocID="{BCCFAA8C-CD7E-4C31-ABA2-68CBA931C254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CEE2D9AE-BCCE-4AD2-A01E-3F16733E63C3}" type="pres">
      <dgm:prSet presAssocID="{BCCFAA8C-CD7E-4C31-ABA2-68CBA931C254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EDBED893-2F3E-4E43-984E-885EF30B1339}" type="pres">
      <dgm:prSet presAssocID="{C37C4929-E5E6-4CDF-A54B-8EE7E5B58AAC}" presName="root2" presStyleCnt="0"/>
      <dgm:spPr/>
    </dgm:pt>
    <dgm:pt modelId="{3356F181-3C36-4947-A5DC-BBB4FD37E033}" type="pres">
      <dgm:prSet presAssocID="{C37C4929-E5E6-4CDF-A54B-8EE7E5B58AAC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FDF7B4-2448-49AA-9A7C-ECA0EF93FE80}" type="pres">
      <dgm:prSet presAssocID="{C37C4929-E5E6-4CDF-A54B-8EE7E5B58AAC}" presName="level3hierChild" presStyleCnt="0"/>
      <dgm:spPr/>
    </dgm:pt>
    <dgm:pt modelId="{5037CE90-3FC8-488F-A4F1-558DCB89DF8A}" type="pres">
      <dgm:prSet presAssocID="{8693C2B0-ECDE-489B-89E5-B6CE7B8CA45B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2FBA0DC2-AFF3-48E3-821A-52F2F490E229}" type="pres">
      <dgm:prSet presAssocID="{8693C2B0-ECDE-489B-89E5-B6CE7B8CA45B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318F970E-9C5D-413B-9523-30829B67D102}" type="pres">
      <dgm:prSet presAssocID="{AD0A7D8D-BF52-49BF-9363-C19D3A6049DE}" presName="root2" presStyleCnt="0"/>
      <dgm:spPr/>
    </dgm:pt>
    <dgm:pt modelId="{FAB53AFC-446F-4420-BAB5-7D1785FCD0B8}" type="pres">
      <dgm:prSet presAssocID="{AD0A7D8D-BF52-49BF-9363-C19D3A6049D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688243-3724-46D8-BCEF-84A5489C59F7}" type="pres">
      <dgm:prSet presAssocID="{AD0A7D8D-BF52-49BF-9363-C19D3A6049DE}" presName="level3hierChild" presStyleCnt="0"/>
      <dgm:spPr/>
    </dgm:pt>
  </dgm:ptLst>
  <dgm:cxnLst>
    <dgm:cxn modelId="{326B7A41-01AC-47A4-B32B-4A488BD2E890}" type="presOf" srcId="{1500EBDB-21D2-41E7-8E86-D96AFA4E3AF8}" destId="{869308EF-985B-4666-B617-6D3EB85E76AE}" srcOrd="0" destOrd="0" presId="urn:microsoft.com/office/officeart/2005/8/layout/hierarchy2"/>
    <dgm:cxn modelId="{DB2BE587-BDEC-4148-A7D3-667C5DEA50F0}" type="presOf" srcId="{3349352C-4085-4CC6-A9A0-1631BFE8F6B8}" destId="{CC726ED3-6335-4C5A-9F3C-3EED165708E6}" srcOrd="0" destOrd="0" presId="urn:microsoft.com/office/officeart/2005/8/layout/hierarchy2"/>
    <dgm:cxn modelId="{228C1058-23AB-4BDA-B978-A1329FD8645B}" srcId="{3349352C-4085-4CC6-A9A0-1631BFE8F6B8}" destId="{0A8E81B9-47B1-4BA1-96CF-173222B1F9DE}" srcOrd="0" destOrd="0" parTransId="{1500EBDB-21D2-41E7-8E86-D96AFA4E3AF8}" sibTransId="{CE32ADD4-4D71-4B45-A035-6252CCAD0747}"/>
    <dgm:cxn modelId="{F9AEA888-3380-45BA-96FB-179888CB7083}" srcId="{3349352C-4085-4CC6-A9A0-1631BFE8F6B8}" destId="{AD0A7D8D-BF52-49BF-9363-C19D3A6049DE}" srcOrd="1" destOrd="0" parTransId="{8693C2B0-ECDE-489B-89E5-B6CE7B8CA45B}" sibTransId="{DBF6C8E8-15A9-4379-A8FC-41BF711F3DBD}"/>
    <dgm:cxn modelId="{6ACEFA94-F59C-4836-AD04-ADD96072DAB4}" type="presOf" srcId="{C37C4929-E5E6-4CDF-A54B-8EE7E5B58AAC}" destId="{3356F181-3C36-4947-A5DC-BBB4FD37E033}" srcOrd="0" destOrd="0" presId="urn:microsoft.com/office/officeart/2005/8/layout/hierarchy2"/>
    <dgm:cxn modelId="{0E5C7EFD-A5E9-4F79-89D7-665831E0ECDD}" srcId="{0A8E81B9-47B1-4BA1-96CF-173222B1F9DE}" destId="{7D5E8A97-7959-427D-A7ED-3D49D51A42FF}" srcOrd="0" destOrd="0" parTransId="{D2F77414-8EB8-4C0F-AC44-28139DFF943E}" sibTransId="{BB750286-5F6F-4C22-AE58-CD91F0C52019}"/>
    <dgm:cxn modelId="{4FB59163-CEAE-416E-A48B-F5C503632AC3}" type="presOf" srcId="{0A8E81B9-47B1-4BA1-96CF-173222B1F9DE}" destId="{8430356D-496A-407A-AC22-9253FCAA549D}" srcOrd="0" destOrd="0" presId="urn:microsoft.com/office/officeart/2005/8/layout/hierarchy2"/>
    <dgm:cxn modelId="{368BF6D9-F9A6-47FC-899D-55D271C1EB98}" type="presOf" srcId="{F5464907-B936-4C53-892B-94DF18E5EE7C}" destId="{C2DB1DDE-8D5E-4A53-8B88-336FD1B1982D}" srcOrd="0" destOrd="0" presId="urn:microsoft.com/office/officeart/2005/8/layout/hierarchy2"/>
    <dgm:cxn modelId="{AA6BDB34-A2FC-4E96-A8A5-A02A87B9CDF7}" srcId="{0A8E81B9-47B1-4BA1-96CF-173222B1F9DE}" destId="{C37C4929-E5E6-4CDF-A54B-8EE7E5B58AAC}" srcOrd="3" destOrd="0" parTransId="{BCCFAA8C-CD7E-4C31-ABA2-68CBA931C254}" sibTransId="{DEB9E8DE-FB60-469B-A718-828CF76F69AA}"/>
    <dgm:cxn modelId="{0AB7309F-5E6D-4228-9CE3-FFD0C427F619}" type="presOf" srcId="{BCCFAA8C-CD7E-4C31-ABA2-68CBA931C254}" destId="{20BB1C95-4556-4EC7-8895-0B9C2559C944}" srcOrd="0" destOrd="0" presId="urn:microsoft.com/office/officeart/2005/8/layout/hierarchy2"/>
    <dgm:cxn modelId="{9E68A0DD-0380-4800-B0CE-874E7334368D}" srcId="{0A8E81B9-47B1-4BA1-96CF-173222B1F9DE}" destId="{F437F9F7-BDE5-42CC-A718-A13C2874FCC9}" srcOrd="2" destOrd="0" parTransId="{32C50EEE-CDAC-4608-9812-3EBCD1E96783}" sibTransId="{E20F806A-5244-4784-905A-679966F40797}"/>
    <dgm:cxn modelId="{0365126D-9692-4930-AE63-E321FB713307}" type="presOf" srcId="{1500EBDB-21D2-41E7-8E86-D96AFA4E3AF8}" destId="{B3DE3CB9-DBD1-411B-8382-6D96ACDFACAB}" srcOrd="1" destOrd="0" presId="urn:microsoft.com/office/officeart/2005/8/layout/hierarchy2"/>
    <dgm:cxn modelId="{2511D6CE-6683-4862-A622-5851684F8B95}" type="presOf" srcId="{AD0A7D8D-BF52-49BF-9363-C19D3A6049DE}" destId="{FAB53AFC-446F-4420-BAB5-7D1785FCD0B8}" srcOrd="0" destOrd="0" presId="urn:microsoft.com/office/officeart/2005/8/layout/hierarchy2"/>
    <dgm:cxn modelId="{88F1ED23-F186-465B-914E-71FAF1F6EB00}" type="presOf" srcId="{F437F9F7-BDE5-42CC-A718-A13C2874FCC9}" destId="{C2E3F415-2220-4FE0-9882-0885AC797A3B}" srcOrd="0" destOrd="0" presId="urn:microsoft.com/office/officeart/2005/8/layout/hierarchy2"/>
    <dgm:cxn modelId="{68CA9EA0-9636-4386-B9E5-8BF876ECC6BB}" type="presOf" srcId="{32C50EEE-CDAC-4608-9812-3EBCD1E96783}" destId="{BF76CD51-636B-4AB1-9CF3-39644D1B5FE8}" srcOrd="1" destOrd="0" presId="urn:microsoft.com/office/officeart/2005/8/layout/hierarchy2"/>
    <dgm:cxn modelId="{A1F86720-3768-414F-AA18-E4800DC317D5}" type="presOf" srcId="{47ED3B3D-563B-4F74-A793-6C5D87B63475}" destId="{313A400E-1873-48B3-ADF8-AF3495CB4470}" srcOrd="0" destOrd="0" presId="urn:microsoft.com/office/officeart/2005/8/layout/hierarchy2"/>
    <dgm:cxn modelId="{8C7A7766-12BD-4E39-82C1-C5DE2AC8EC2D}" type="presOf" srcId="{8693C2B0-ECDE-489B-89E5-B6CE7B8CA45B}" destId="{5037CE90-3FC8-488F-A4F1-558DCB89DF8A}" srcOrd="0" destOrd="0" presId="urn:microsoft.com/office/officeart/2005/8/layout/hierarchy2"/>
    <dgm:cxn modelId="{FA9DDCDF-5FE3-4DE6-9D06-BEA6945C40E9}" type="presOf" srcId="{75B702E5-AB6C-4A6F-A45B-8BEA31A53362}" destId="{6315546D-63CE-42EF-88BA-C1473584C2E1}" srcOrd="1" destOrd="0" presId="urn:microsoft.com/office/officeart/2005/8/layout/hierarchy2"/>
    <dgm:cxn modelId="{77997A2A-7745-4EDA-A0C9-562BB62141ED}" type="presOf" srcId="{BCCFAA8C-CD7E-4C31-ABA2-68CBA931C254}" destId="{CEE2D9AE-BCCE-4AD2-A01E-3F16733E63C3}" srcOrd="1" destOrd="0" presId="urn:microsoft.com/office/officeart/2005/8/layout/hierarchy2"/>
    <dgm:cxn modelId="{71D45336-F303-401C-A5AF-55EF4BFD43AE}" type="presOf" srcId="{75B702E5-AB6C-4A6F-A45B-8BEA31A53362}" destId="{7EBEFDED-DD15-4D0B-8911-C27572E8EE6A}" srcOrd="0" destOrd="0" presId="urn:microsoft.com/office/officeart/2005/8/layout/hierarchy2"/>
    <dgm:cxn modelId="{55E0C6E4-5E68-40B6-B602-C8CBB73624A4}" type="presOf" srcId="{32C50EEE-CDAC-4608-9812-3EBCD1E96783}" destId="{4DEE61C2-D6E4-4CA4-AA59-9FC62B508AD5}" srcOrd="0" destOrd="0" presId="urn:microsoft.com/office/officeart/2005/8/layout/hierarchy2"/>
    <dgm:cxn modelId="{5DECF5A9-8D40-4373-B445-71E1EF2EDACC}" type="presOf" srcId="{D2F77414-8EB8-4C0F-AC44-28139DFF943E}" destId="{E6452F3B-2A28-4B9A-B3FB-24F3B5E1058D}" srcOrd="1" destOrd="0" presId="urn:microsoft.com/office/officeart/2005/8/layout/hierarchy2"/>
    <dgm:cxn modelId="{92FA8350-9659-48CF-93AD-136A9D28B30E}" type="presOf" srcId="{8693C2B0-ECDE-489B-89E5-B6CE7B8CA45B}" destId="{2FBA0DC2-AFF3-48E3-821A-52F2F490E229}" srcOrd="1" destOrd="0" presId="urn:microsoft.com/office/officeart/2005/8/layout/hierarchy2"/>
    <dgm:cxn modelId="{F75A0390-F5F1-4DCB-A32C-CECAD4A6779F}" type="presOf" srcId="{7D5E8A97-7959-427D-A7ED-3D49D51A42FF}" destId="{D92885C1-CD8A-4F90-AC04-DE07E857145B}" srcOrd="0" destOrd="0" presId="urn:microsoft.com/office/officeart/2005/8/layout/hierarchy2"/>
    <dgm:cxn modelId="{7EC1080C-216B-4C0F-BE9F-D198915B87F5}" srcId="{0A8E81B9-47B1-4BA1-96CF-173222B1F9DE}" destId="{47ED3B3D-563B-4F74-A793-6C5D87B63475}" srcOrd="1" destOrd="0" parTransId="{75B702E5-AB6C-4A6F-A45B-8BEA31A53362}" sibTransId="{8307735D-2714-4336-82FD-47E67E38FAE6}"/>
    <dgm:cxn modelId="{AC5582C6-7E5E-4152-846F-B0652C6EEA6F}" srcId="{F5464907-B936-4C53-892B-94DF18E5EE7C}" destId="{3349352C-4085-4CC6-A9A0-1631BFE8F6B8}" srcOrd="0" destOrd="0" parTransId="{BDD8AC7F-1C47-47FE-BB72-92C17C8855A3}" sibTransId="{2EEE9B01-9455-48C3-B9D9-9870CBC2DC12}"/>
    <dgm:cxn modelId="{A442920B-76D8-4A96-8C5D-95D023A15599}" type="presOf" srcId="{D2F77414-8EB8-4C0F-AC44-28139DFF943E}" destId="{18ABCA83-3B54-4CEB-938E-3A3D8F397FE1}" srcOrd="0" destOrd="0" presId="urn:microsoft.com/office/officeart/2005/8/layout/hierarchy2"/>
    <dgm:cxn modelId="{8FF6870D-63F4-43F8-9461-0CEF2B12885C}" type="presParOf" srcId="{C2DB1DDE-8D5E-4A53-8B88-336FD1B1982D}" destId="{6BE6B758-E9F7-470B-9ABE-3F97B4DB190B}" srcOrd="0" destOrd="0" presId="urn:microsoft.com/office/officeart/2005/8/layout/hierarchy2"/>
    <dgm:cxn modelId="{AA8284B2-4970-499D-8EFF-C4FD40CAFD0B}" type="presParOf" srcId="{6BE6B758-E9F7-470B-9ABE-3F97B4DB190B}" destId="{CC726ED3-6335-4C5A-9F3C-3EED165708E6}" srcOrd="0" destOrd="0" presId="urn:microsoft.com/office/officeart/2005/8/layout/hierarchy2"/>
    <dgm:cxn modelId="{D4E136B7-42B0-4276-A551-A67308CA170C}" type="presParOf" srcId="{6BE6B758-E9F7-470B-9ABE-3F97B4DB190B}" destId="{02247FC8-0914-4C91-8AD9-9BA5E43E8E40}" srcOrd="1" destOrd="0" presId="urn:microsoft.com/office/officeart/2005/8/layout/hierarchy2"/>
    <dgm:cxn modelId="{E2975421-DA9C-4ECC-8D0D-E54EE9E89869}" type="presParOf" srcId="{02247FC8-0914-4C91-8AD9-9BA5E43E8E40}" destId="{869308EF-985B-4666-B617-6D3EB85E76AE}" srcOrd="0" destOrd="0" presId="urn:microsoft.com/office/officeart/2005/8/layout/hierarchy2"/>
    <dgm:cxn modelId="{8C84CEF1-C58F-4DD2-A166-D975687BA4D5}" type="presParOf" srcId="{869308EF-985B-4666-B617-6D3EB85E76AE}" destId="{B3DE3CB9-DBD1-411B-8382-6D96ACDFACAB}" srcOrd="0" destOrd="0" presId="urn:microsoft.com/office/officeart/2005/8/layout/hierarchy2"/>
    <dgm:cxn modelId="{BD53CEB8-6BAA-45DF-AC09-EB8684879CFC}" type="presParOf" srcId="{02247FC8-0914-4C91-8AD9-9BA5E43E8E40}" destId="{213A4B7E-1C12-43CE-A898-CE9DC468CE41}" srcOrd="1" destOrd="0" presId="urn:microsoft.com/office/officeart/2005/8/layout/hierarchy2"/>
    <dgm:cxn modelId="{2B835F56-1454-4D92-8706-FECD840D530B}" type="presParOf" srcId="{213A4B7E-1C12-43CE-A898-CE9DC468CE41}" destId="{8430356D-496A-407A-AC22-9253FCAA549D}" srcOrd="0" destOrd="0" presId="urn:microsoft.com/office/officeart/2005/8/layout/hierarchy2"/>
    <dgm:cxn modelId="{6B4A4CF0-3887-4F94-BDEF-C4E954E6CACB}" type="presParOf" srcId="{213A4B7E-1C12-43CE-A898-CE9DC468CE41}" destId="{1B82610B-23E6-4D87-861A-642A37628A52}" srcOrd="1" destOrd="0" presId="urn:microsoft.com/office/officeart/2005/8/layout/hierarchy2"/>
    <dgm:cxn modelId="{60AE3AB5-A764-42EB-A530-2AA295792A9E}" type="presParOf" srcId="{1B82610B-23E6-4D87-861A-642A37628A52}" destId="{18ABCA83-3B54-4CEB-938E-3A3D8F397FE1}" srcOrd="0" destOrd="0" presId="urn:microsoft.com/office/officeart/2005/8/layout/hierarchy2"/>
    <dgm:cxn modelId="{810A025C-E1BD-42E3-B0DF-12E6B62BB472}" type="presParOf" srcId="{18ABCA83-3B54-4CEB-938E-3A3D8F397FE1}" destId="{E6452F3B-2A28-4B9A-B3FB-24F3B5E1058D}" srcOrd="0" destOrd="0" presId="urn:microsoft.com/office/officeart/2005/8/layout/hierarchy2"/>
    <dgm:cxn modelId="{682A3975-8317-4D53-9BDD-70AB98E8C1A7}" type="presParOf" srcId="{1B82610B-23E6-4D87-861A-642A37628A52}" destId="{FD643998-669C-4CFD-BC52-7F4D45D7784D}" srcOrd="1" destOrd="0" presId="urn:microsoft.com/office/officeart/2005/8/layout/hierarchy2"/>
    <dgm:cxn modelId="{9F238368-3B55-463C-98BC-F851F8F60800}" type="presParOf" srcId="{FD643998-669C-4CFD-BC52-7F4D45D7784D}" destId="{D92885C1-CD8A-4F90-AC04-DE07E857145B}" srcOrd="0" destOrd="0" presId="urn:microsoft.com/office/officeart/2005/8/layout/hierarchy2"/>
    <dgm:cxn modelId="{E3FAD94C-BF70-497C-95C1-FCB18518E9A0}" type="presParOf" srcId="{FD643998-669C-4CFD-BC52-7F4D45D7784D}" destId="{60870A17-3459-4817-AA11-1D21A6A8E37E}" srcOrd="1" destOrd="0" presId="urn:microsoft.com/office/officeart/2005/8/layout/hierarchy2"/>
    <dgm:cxn modelId="{35524394-41F5-49CE-8BEF-0DC0C34CED44}" type="presParOf" srcId="{1B82610B-23E6-4D87-861A-642A37628A52}" destId="{7EBEFDED-DD15-4D0B-8911-C27572E8EE6A}" srcOrd="2" destOrd="0" presId="urn:microsoft.com/office/officeart/2005/8/layout/hierarchy2"/>
    <dgm:cxn modelId="{152ACEF9-59AE-41CB-BEC5-DAB3755BD2B7}" type="presParOf" srcId="{7EBEFDED-DD15-4D0B-8911-C27572E8EE6A}" destId="{6315546D-63CE-42EF-88BA-C1473584C2E1}" srcOrd="0" destOrd="0" presId="urn:microsoft.com/office/officeart/2005/8/layout/hierarchy2"/>
    <dgm:cxn modelId="{F46B084F-8C75-4BD7-94B2-53703E6B431B}" type="presParOf" srcId="{1B82610B-23E6-4D87-861A-642A37628A52}" destId="{7A9D77ED-3F80-4C6C-B9F9-A468FB0A05A9}" srcOrd="3" destOrd="0" presId="urn:microsoft.com/office/officeart/2005/8/layout/hierarchy2"/>
    <dgm:cxn modelId="{FD3B24BD-CD0B-4884-AE25-CA5CC9B10253}" type="presParOf" srcId="{7A9D77ED-3F80-4C6C-B9F9-A468FB0A05A9}" destId="{313A400E-1873-48B3-ADF8-AF3495CB4470}" srcOrd="0" destOrd="0" presId="urn:microsoft.com/office/officeart/2005/8/layout/hierarchy2"/>
    <dgm:cxn modelId="{C4A8EF46-6158-4616-B306-39A190A5EF9F}" type="presParOf" srcId="{7A9D77ED-3F80-4C6C-B9F9-A468FB0A05A9}" destId="{415DA0DD-E96A-425E-9F5F-90A9121E95BB}" srcOrd="1" destOrd="0" presId="urn:microsoft.com/office/officeart/2005/8/layout/hierarchy2"/>
    <dgm:cxn modelId="{63219103-4B30-4BEB-B905-EE299B9D3461}" type="presParOf" srcId="{1B82610B-23E6-4D87-861A-642A37628A52}" destId="{4DEE61C2-D6E4-4CA4-AA59-9FC62B508AD5}" srcOrd="4" destOrd="0" presId="urn:microsoft.com/office/officeart/2005/8/layout/hierarchy2"/>
    <dgm:cxn modelId="{C55861BE-57C1-4049-9819-290118D3E227}" type="presParOf" srcId="{4DEE61C2-D6E4-4CA4-AA59-9FC62B508AD5}" destId="{BF76CD51-636B-4AB1-9CF3-39644D1B5FE8}" srcOrd="0" destOrd="0" presId="urn:microsoft.com/office/officeart/2005/8/layout/hierarchy2"/>
    <dgm:cxn modelId="{9EA30D53-DBED-453C-9732-734C83D069F4}" type="presParOf" srcId="{1B82610B-23E6-4D87-861A-642A37628A52}" destId="{17598D36-1085-4223-9F17-79A230CE0EDF}" srcOrd="5" destOrd="0" presId="urn:microsoft.com/office/officeart/2005/8/layout/hierarchy2"/>
    <dgm:cxn modelId="{0584BBD9-87BC-4FAB-A0B0-C27ABCDCC519}" type="presParOf" srcId="{17598D36-1085-4223-9F17-79A230CE0EDF}" destId="{C2E3F415-2220-4FE0-9882-0885AC797A3B}" srcOrd="0" destOrd="0" presId="urn:microsoft.com/office/officeart/2005/8/layout/hierarchy2"/>
    <dgm:cxn modelId="{334A2DB6-FCB2-46B2-A5CB-16FAF70F1BEC}" type="presParOf" srcId="{17598D36-1085-4223-9F17-79A230CE0EDF}" destId="{70D03D8D-5CDC-4D84-A8FB-13AA6047FBC3}" srcOrd="1" destOrd="0" presId="urn:microsoft.com/office/officeart/2005/8/layout/hierarchy2"/>
    <dgm:cxn modelId="{3594048C-E90B-45F6-948B-636CFB85787C}" type="presParOf" srcId="{1B82610B-23E6-4D87-861A-642A37628A52}" destId="{20BB1C95-4556-4EC7-8895-0B9C2559C944}" srcOrd="6" destOrd="0" presId="urn:microsoft.com/office/officeart/2005/8/layout/hierarchy2"/>
    <dgm:cxn modelId="{B83EAE69-AB68-47F8-9162-95094C0FE5CE}" type="presParOf" srcId="{20BB1C95-4556-4EC7-8895-0B9C2559C944}" destId="{CEE2D9AE-BCCE-4AD2-A01E-3F16733E63C3}" srcOrd="0" destOrd="0" presId="urn:microsoft.com/office/officeart/2005/8/layout/hierarchy2"/>
    <dgm:cxn modelId="{963C428A-7BB4-4973-9D51-4641247D8DF4}" type="presParOf" srcId="{1B82610B-23E6-4D87-861A-642A37628A52}" destId="{EDBED893-2F3E-4E43-984E-885EF30B1339}" srcOrd="7" destOrd="0" presId="urn:microsoft.com/office/officeart/2005/8/layout/hierarchy2"/>
    <dgm:cxn modelId="{AE57DD21-8C87-4DF1-90E1-94FD135F332E}" type="presParOf" srcId="{EDBED893-2F3E-4E43-984E-885EF30B1339}" destId="{3356F181-3C36-4947-A5DC-BBB4FD37E033}" srcOrd="0" destOrd="0" presId="urn:microsoft.com/office/officeart/2005/8/layout/hierarchy2"/>
    <dgm:cxn modelId="{F3B6E9AB-C3B7-4DBC-97A7-723C5EC4DB62}" type="presParOf" srcId="{EDBED893-2F3E-4E43-984E-885EF30B1339}" destId="{58FDF7B4-2448-49AA-9A7C-ECA0EF93FE80}" srcOrd="1" destOrd="0" presId="urn:microsoft.com/office/officeart/2005/8/layout/hierarchy2"/>
    <dgm:cxn modelId="{3F9987E2-76BE-4D22-B20F-911302841692}" type="presParOf" srcId="{02247FC8-0914-4C91-8AD9-9BA5E43E8E40}" destId="{5037CE90-3FC8-488F-A4F1-558DCB89DF8A}" srcOrd="2" destOrd="0" presId="urn:microsoft.com/office/officeart/2005/8/layout/hierarchy2"/>
    <dgm:cxn modelId="{EC9F8BEB-5D5C-414B-8D7B-91A59104CB76}" type="presParOf" srcId="{5037CE90-3FC8-488F-A4F1-558DCB89DF8A}" destId="{2FBA0DC2-AFF3-48E3-821A-52F2F490E229}" srcOrd="0" destOrd="0" presId="urn:microsoft.com/office/officeart/2005/8/layout/hierarchy2"/>
    <dgm:cxn modelId="{3A4134FE-2DE2-4ADB-AC87-CCBC756C8BC4}" type="presParOf" srcId="{02247FC8-0914-4C91-8AD9-9BA5E43E8E40}" destId="{318F970E-9C5D-413B-9523-30829B67D102}" srcOrd="3" destOrd="0" presId="urn:microsoft.com/office/officeart/2005/8/layout/hierarchy2"/>
    <dgm:cxn modelId="{4B2A6C1D-C2B5-4459-BC9C-59DBA130128D}" type="presParOf" srcId="{318F970E-9C5D-413B-9523-30829B67D102}" destId="{FAB53AFC-446F-4420-BAB5-7D1785FCD0B8}" srcOrd="0" destOrd="0" presId="urn:microsoft.com/office/officeart/2005/8/layout/hierarchy2"/>
    <dgm:cxn modelId="{2E7DC472-33AF-40CE-9F64-C832FFEA5B41}" type="presParOf" srcId="{318F970E-9C5D-413B-9523-30829B67D102}" destId="{0C688243-3724-46D8-BCEF-84A5489C59F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7. </a:t>
          </a:r>
          <a:r>
            <a:rPr lang="zh-CN" dirty="0" smtClean="0"/>
            <a:t>向量的下标与子集（元素）的提取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8BFEFFA1-22E7-4EFA-AF3F-7D2AE47CB706}">
      <dgm:prSet phldrT="[文本]"/>
      <dgm:spPr/>
      <dgm:t>
        <a:bodyPr/>
        <a:lstStyle/>
        <a:p>
          <a:r>
            <a:rPr lang="en-US" altLang="zh-CN" dirty="0" smtClean="0"/>
            <a:t>4)</a:t>
          </a:r>
          <a:r>
            <a:rPr lang="zh-CN" dirty="0" smtClean="0"/>
            <a:t>索引向量为逻辑向量：取出索引向量中返回值为</a:t>
          </a:r>
          <a:r>
            <a:rPr lang="en-US" dirty="0" smtClean="0"/>
            <a:t>TRUE</a:t>
          </a:r>
          <a:r>
            <a:rPr lang="zh-CN" dirty="0" smtClean="0"/>
            <a:t>所对应的元素，忽视</a:t>
          </a:r>
          <a:r>
            <a:rPr lang="en-US" dirty="0" smtClean="0"/>
            <a:t>FALSE</a:t>
          </a:r>
          <a:r>
            <a:rPr lang="zh-CN" dirty="0" smtClean="0"/>
            <a:t>所对应的元素</a:t>
          </a:r>
          <a:endParaRPr lang="zh-CN" altLang="en-US" dirty="0"/>
        </a:p>
      </dgm:t>
    </dgm:pt>
    <dgm:pt modelId="{ECAB3881-EDCE-40D8-9459-BADAC9EF314C}" type="sib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0A4F0907-6663-4382-8102-E8F76F2BB530}" type="par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0" custLinFactNeighborY="-20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ED018A-8CA2-4E67-B704-FB947BC07F61}" type="presOf" srcId="{E62CC366-3C13-4A1D-AFE4-1085C51389D4}" destId="{72AA26C8-5CF2-4792-8780-81ADB0024F71}" srcOrd="0" destOrd="0" presId="urn:microsoft.com/office/officeart/2005/8/layout/vList2"/>
    <dgm:cxn modelId="{60509C5D-9007-4B90-B0D2-F435E81601B2}" srcId="{E62CC366-3C13-4A1D-AFE4-1085C51389D4}" destId="{8BFEFFA1-22E7-4EFA-AF3F-7D2AE47CB706}" srcOrd="0" destOrd="0" parTransId="{0A4F0907-6663-4382-8102-E8F76F2BB530}" sibTransId="{ECAB3881-EDCE-40D8-9459-BADAC9EF314C}"/>
    <dgm:cxn modelId="{5B7A000C-FD71-4BA7-A475-8442ED5718D9}" type="presOf" srcId="{8BFEFFA1-22E7-4EFA-AF3F-7D2AE47CB706}" destId="{BD6500E7-B12B-4D73-9758-5A524ECFC7B3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C67C7BBC-713C-4FFB-8DE5-B51612DD0E38}" type="presOf" srcId="{6F9BC9B0-31FB-4732-A7FA-CDBAD48687A1}" destId="{1D407677-9735-411E-A5E6-C935FA391A99}" srcOrd="0" destOrd="0" presId="urn:microsoft.com/office/officeart/2005/8/layout/vList2"/>
    <dgm:cxn modelId="{99B779B4-A5DA-4A76-AAE2-DD4D9728ED51}" type="presParOf" srcId="{1D407677-9735-411E-A5E6-C935FA391A99}" destId="{72AA26C8-5CF2-4792-8780-81ADB0024F71}" srcOrd="0" destOrd="0" presId="urn:microsoft.com/office/officeart/2005/8/layout/vList2"/>
    <dgm:cxn modelId="{50787C4E-4860-4393-A6E4-B7695DC5901C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zh-CN" dirty="0" smtClean="0"/>
            <a:t>向量和矩阵都是数组的特例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26923C4C-FE1B-4AFA-8169-24F3564AF922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向量、矩阵、数组中的所有元素必须是同一类型的</a:t>
          </a:r>
          <a:endParaRPr lang="zh-CN" altLang="en-US" dirty="0"/>
        </a:p>
      </dgm:t>
    </dgm:pt>
    <dgm:pt modelId="{423A1DA3-26C9-462E-B686-4E00A0776BAB}" type="parTrans" cxnId="{3F7AD859-0C1B-45F1-91B3-340DDD4E096F}">
      <dgm:prSet/>
      <dgm:spPr/>
      <dgm:t>
        <a:bodyPr/>
        <a:lstStyle/>
        <a:p>
          <a:endParaRPr lang="zh-CN" altLang="en-US"/>
        </a:p>
      </dgm:t>
    </dgm:pt>
    <dgm:pt modelId="{BE7CBBF5-F10E-4AB6-B96B-71C719A43F34}" type="sibTrans" cxnId="{3F7AD859-0C1B-45F1-91B3-340DDD4E096F}">
      <dgm:prSet/>
      <dgm:spPr/>
      <dgm:t>
        <a:bodyPr/>
        <a:lstStyle/>
        <a:p>
          <a:endParaRPr lang="zh-CN" altLang="en-US"/>
        </a:p>
      </dgm:t>
    </dgm:pt>
    <dgm:pt modelId="{2BB6ACCA-7B17-4CF0-8AF1-59588EEE46C0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矩阵和数组，除了类型（</a:t>
          </a:r>
          <a:r>
            <a:rPr lang="en-US" dirty="0" smtClean="0"/>
            <a:t>mode</a:t>
          </a:r>
          <a:r>
            <a:rPr lang="zh-CN" dirty="0" smtClean="0"/>
            <a:t>）和长度</a:t>
          </a:r>
          <a:r>
            <a:rPr lang="en-US" dirty="0" smtClean="0"/>
            <a:t>(length)</a:t>
          </a:r>
          <a:r>
            <a:rPr lang="zh-CN" dirty="0" smtClean="0"/>
            <a:t>属性外，还多了一个维数</a:t>
          </a:r>
          <a:r>
            <a:rPr lang="en-US" dirty="0" smtClean="0"/>
            <a:t>(dim)</a:t>
          </a:r>
          <a:r>
            <a:rPr lang="zh-CN" dirty="0" smtClean="0"/>
            <a:t>属性。</a:t>
          </a:r>
          <a:endParaRPr lang="zh-CN" altLang="en-US" dirty="0"/>
        </a:p>
      </dgm:t>
    </dgm:pt>
    <dgm:pt modelId="{9C8D2CE8-8020-4534-8B13-F9A9E55A6110}" type="parTrans" cxnId="{A7656B84-6E52-4DB8-8406-C3216387567B}">
      <dgm:prSet/>
      <dgm:spPr/>
      <dgm:t>
        <a:bodyPr/>
        <a:lstStyle/>
        <a:p>
          <a:endParaRPr lang="zh-CN" altLang="en-US"/>
        </a:p>
      </dgm:t>
    </dgm:pt>
    <dgm:pt modelId="{65A0282F-72FA-45ED-8756-D5F9D1C90855}" type="sibTrans" cxnId="{A7656B84-6E52-4DB8-8406-C3216387567B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3" custLinFactNeighborX="2020" custLinFactNeighborY="-6218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B31648-3490-4B3E-9397-6834216FD1F2}" type="pres">
      <dgm:prSet presAssocID="{F989566A-D062-43E5-983E-E892B137E23A}" presName="spacer" presStyleCnt="0"/>
      <dgm:spPr/>
    </dgm:pt>
    <dgm:pt modelId="{211F1C33-08EE-4A7D-ACDF-93F50CE6EB3B}" type="pres">
      <dgm:prSet presAssocID="{26923C4C-FE1B-4AFA-8169-24F3564AF92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BA47A7-47D2-47CF-ADE8-CF165A4BCDC3}" type="pres">
      <dgm:prSet presAssocID="{BE7CBBF5-F10E-4AB6-B96B-71C719A43F34}" presName="spacer" presStyleCnt="0"/>
      <dgm:spPr/>
    </dgm:pt>
    <dgm:pt modelId="{13DC9640-BC40-4E9C-89D3-3F4A2725665F}" type="pres">
      <dgm:prSet presAssocID="{2BB6ACCA-7B17-4CF0-8AF1-59588EEE46C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7AD859-0C1B-45F1-91B3-340DDD4E096F}" srcId="{6F9BC9B0-31FB-4732-A7FA-CDBAD48687A1}" destId="{26923C4C-FE1B-4AFA-8169-24F3564AF922}" srcOrd="1" destOrd="0" parTransId="{423A1DA3-26C9-462E-B686-4E00A0776BAB}" sibTransId="{BE7CBBF5-F10E-4AB6-B96B-71C719A43F34}"/>
    <dgm:cxn modelId="{76FEF345-0851-48AC-950E-912BFB641947}" type="presOf" srcId="{6F9BC9B0-31FB-4732-A7FA-CDBAD48687A1}" destId="{1D407677-9735-411E-A5E6-C935FA391A99}" srcOrd="0" destOrd="0" presId="urn:microsoft.com/office/officeart/2005/8/layout/vList2"/>
    <dgm:cxn modelId="{2AEEA0AE-5C96-4B46-9354-C48DCBD03923}" type="presOf" srcId="{26923C4C-FE1B-4AFA-8169-24F3564AF922}" destId="{211F1C33-08EE-4A7D-ACDF-93F50CE6EB3B}" srcOrd="0" destOrd="0" presId="urn:microsoft.com/office/officeart/2005/8/layout/vList2"/>
    <dgm:cxn modelId="{1DEC50B1-60E3-427A-9C7E-175F3BD187C1}" type="presOf" srcId="{2BB6ACCA-7B17-4CF0-8AF1-59588EEE46C0}" destId="{13DC9640-BC40-4E9C-89D3-3F4A2725665F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A7656B84-6E52-4DB8-8406-C3216387567B}" srcId="{6F9BC9B0-31FB-4732-A7FA-CDBAD48687A1}" destId="{2BB6ACCA-7B17-4CF0-8AF1-59588EEE46C0}" srcOrd="2" destOrd="0" parTransId="{9C8D2CE8-8020-4534-8B13-F9A9E55A6110}" sibTransId="{65A0282F-72FA-45ED-8756-D5F9D1C90855}"/>
    <dgm:cxn modelId="{C6185085-12AE-4FC2-B660-36BEDB85B2B8}" type="presOf" srcId="{E62CC366-3C13-4A1D-AFE4-1085C51389D4}" destId="{72AA26C8-5CF2-4792-8780-81ADB0024F71}" srcOrd="0" destOrd="0" presId="urn:microsoft.com/office/officeart/2005/8/layout/vList2"/>
    <dgm:cxn modelId="{15A68759-AE20-4F01-88C2-7BDB8EEA9B35}" type="presParOf" srcId="{1D407677-9735-411E-A5E6-C935FA391A99}" destId="{72AA26C8-5CF2-4792-8780-81ADB0024F71}" srcOrd="0" destOrd="0" presId="urn:microsoft.com/office/officeart/2005/8/layout/vList2"/>
    <dgm:cxn modelId="{9A839E18-79C7-44A4-8E5B-589F05FDAAF3}" type="presParOf" srcId="{1D407677-9735-411E-A5E6-C935FA391A99}" destId="{A7B31648-3490-4B3E-9397-6834216FD1F2}" srcOrd="1" destOrd="0" presId="urn:microsoft.com/office/officeart/2005/8/layout/vList2"/>
    <dgm:cxn modelId="{76293D54-B475-4A37-B5A0-30A33EBBC163}" type="presParOf" srcId="{1D407677-9735-411E-A5E6-C935FA391A99}" destId="{211F1C33-08EE-4A7D-ACDF-93F50CE6EB3B}" srcOrd="2" destOrd="0" presId="urn:microsoft.com/office/officeart/2005/8/layout/vList2"/>
    <dgm:cxn modelId="{0904A7BB-EEE3-4A75-81B0-286A56D72D6A}" type="presParOf" srcId="{1D407677-9735-411E-A5E6-C935FA391A99}" destId="{A3BA47A7-47D2-47CF-ADE8-CF165A4BCDC3}" srcOrd="3" destOrd="0" presId="urn:microsoft.com/office/officeart/2005/8/layout/vList2"/>
    <dgm:cxn modelId="{898E1B59-E22F-4484-A2C8-110FF44A667F}" type="presParOf" srcId="{1D407677-9735-411E-A5E6-C935FA391A99}" destId="{13DC9640-BC40-4E9C-89D3-3F4A272566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smtClean="0"/>
            <a:t>1</a:t>
          </a:r>
          <a:r>
            <a:rPr lang="zh-CN" altLang="zh-CN" dirty="0" smtClean="0"/>
            <a:t>．矩阵的建立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8BFEFFA1-22E7-4EFA-AF3F-7D2AE47CB706}">
      <dgm:prSet phldrT="[文本]"/>
      <dgm:spPr/>
      <dgm:t>
        <a:bodyPr/>
        <a:lstStyle/>
        <a:p>
          <a:r>
            <a:rPr lang="zh-CN" b="1" dirty="0" smtClean="0"/>
            <a:t>函数</a:t>
          </a:r>
          <a:r>
            <a:rPr lang="en-US" dirty="0" smtClean="0"/>
            <a:t>matrix</a:t>
          </a:r>
          <a:r>
            <a:rPr lang="en-US" b="1" dirty="0" smtClean="0"/>
            <a:t> ()</a:t>
          </a:r>
          <a:endParaRPr lang="zh-CN" altLang="en-US" dirty="0"/>
        </a:p>
      </dgm:t>
    </dgm:pt>
    <dgm:pt modelId="{0A4F0907-6663-4382-8102-E8F76F2BB530}" type="par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ECAB3881-EDCE-40D8-9459-BADAC9EF314C}" type="sib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D187ED37-3D52-42F9-BE70-0160252ED058}">
      <dgm:prSet/>
      <dgm:spPr/>
      <dgm:t>
        <a:bodyPr/>
        <a:lstStyle/>
        <a:p>
          <a:r>
            <a:rPr lang="zh-CN" b="1" dirty="0" smtClean="0"/>
            <a:t>格式：</a:t>
          </a:r>
          <a:r>
            <a:rPr lang="en-US" b="1" dirty="0" smtClean="0"/>
            <a:t>matrix(data=</a:t>
          </a:r>
          <a:r>
            <a:rPr lang="zh-CN" b="1" dirty="0" smtClean="0"/>
            <a:t>向量</a:t>
          </a:r>
          <a:r>
            <a:rPr lang="en-US" b="1" dirty="0" smtClean="0"/>
            <a:t>,nr=</a:t>
          </a:r>
          <a:r>
            <a:rPr lang="zh-CN" b="1" dirty="0" smtClean="0"/>
            <a:t>行数</a:t>
          </a:r>
          <a:r>
            <a:rPr lang="en-US" b="1" dirty="0" smtClean="0"/>
            <a:t>,</a:t>
          </a:r>
          <a:r>
            <a:rPr lang="en-US" b="1" dirty="0" err="1" smtClean="0"/>
            <a:t>nc</a:t>
          </a:r>
          <a:r>
            <a:rPr lang="en-US" b="1" dirty="0" smtClean="0"/>
            <a:t>= </a:t>
          </a:r>
          <a:r>
            <a:rPr lang="zh-CN" b="1" dirty="0" smtClean="0"/>
            <a:t>列数</a:t>
          </a:r>
          <a:r>
            <a:rPr lang="en-US" b="1" dirty="0" smtClean="0"/>
            <a:t>)</a:t>
          </a:r>
          <a:endParaRPr lang="zh-CN" dirty="0"/>
        </a:p>
      </dgm:t>
    </dgm:pt>
    <dgm:pt modelId="{CFA65859-ABF0-4B5C-A7B2-86B7A2949F84}" type="parTrans" cxnId="{AC510FE3-1121-478B-A741-D2ED29C4B815}">
      <dgm:prSet/>
      <dgm:spPr/>
      <dgm:t>
        <a:bodyPr/>
        <a:lstStyle/>
        <a:p>
          <a:endParaRPr lang="zh-CN" altLang="en-US"/>
        </a:p>
      </dgm:t>
    </dgm:pt>
    <dgm:pt modelId="{BA878140-CDD6-4F6E-BD1E-F30D1CE88B11}" type="sibTrans" cxnId="{AC510FE3-1121-478B-A741-D2ED29C4B815}">
      <dgm:prSet/>
      <dgm:spPr/>
      <dgm:t>
        <a:bodyPr/>
        <a:lstStyle/>
        <a:p>
          <a:endParaRPr lang="zh-CN" altLang="en-US"/>
        </a:p>
      </dgm:t>
    </dgm:pt>
    <dgm:pt modelId="{6ABD3A54-CEF5-4042-A12C-49525CE18E33}">
      <dgm:prSet/>
      <dgm:spPr/>
      <dgm:t>
        <a:bodyPr/>
        <a:lstStyle/>
        <a:p>
          <a:r>
            <a:rPr lang="zh-CN" dirty="0" smtClean="0"/>
            <a:t>功能： 以</a:t>
          </a:r>
          <a:r>
            <a:rPr lang="en-US" dirty="0" smtClean="0"/>
            <a:t>data</a:t>
          </a:r>
          <a:r>
            <a:rPr lang="zh-CN" dirty="0" smtClean="0"/>
            <a:t>向量的数据为元素，建立指定行数和列数的矩阵</a:t>
          </a:r>
          <a:endParaRPr lang="zh-CN" dirty="0"/>
        </a:p>
      </dgm:t>
    </dgm:pt>
    <dgm:pt modelId="{99CD50D3-2F18-4BB6-BDCC-76EBEBCE85D0}" type="parTrans" cxnId="{F0F9CA2A-1FC7-4948-B0B1-2EC55CC901DE}">
      <dgm:prSet/>
      <dgm:spPr/>
      <dgm:t>
        <a:bodyPr/>
        <a:lstStyle/>
        <a:p>
          <a:endParaRPr lang="zh-CN" altLang="en-US"/>
        </a:p>
      </dgm:t>
    </dgm:pt>
    <dgm:pt modelId="{2D89D38E-D2DB-41D8-813E-419CE5298B53}" type="sibTrans" cxnId="{F0F9CA2A-1FC7-4948-B0B1-2EC55CC901DE}">
      <dgm:prSet/>
      <dgm:spPr/>
      <dgm:t>
        <a:bodyPr/>
        <a:lstStyle/>
        <a:p>
          <a:endParaRPr lang="zh-CN" altLang="en-US"/>
        </a:p>
      </dgm:t>
    </dgm:pt>
    <dgm:pt modelId="{CEA209BE-717C-4CA1-BB4C-46BA437D7299}">
      <dgm:prSet/>
      <dgm:spPr/>
      <dgm:t>
        <a:bodyPr/>
        <a:lstStyle/>
        <a:p>
          <a:r>
            <a:rPr lang="zh-CN" dirty="0" smtClean="0"/>
            <a:t>注意：填充方式为列</a:t>
          </a:r>
          <a:endParaRPr lang="zh-CN" dirty="0"/>
        </a:p>
      </dgm:t>
    </dgm:pt>
    <dgm:pt modelId="{9812EEC2-558A-4458-8FAB-FB7B37699B8E}" type="parTrans" cxnId="{EC880400-909C-447E-B04D-2A3296845D55}">
      <dgm:prSet/>
      <dgm:spPr/>
      <dgm:t>
        <a:bodyPr/>
        <a:lstStyle/>
        <a:p>
          <a:endParaRPr lang="zh-CN" altLang="en-US"/>
        </a:p>
      </dgm:t>
    </dgm:pt>
    <dgm:pt modelId="{35A2893C-E4A8-406C-8BD3-06AA7CA4044A}" type="sibTrans" cxnId="{EC880400-909C-447E-B04D-2A3296845D55}">
      <dgm:prSet/>
      <dgm:spPr/>
      <dgm:t>
        <a:bodyPr/>
        <a:lstStyle/>
        <a:p>
          <a:endParaRPr lang="zh-CN" altLang="en-US"/>
        </a:p>
      </dgm:t>
    </dgm:pt>
    <dgm:pt modelId="{861623D9-3220-4744-99B7-3DAEC5771FE7}">
      <dgm:prSet/>
      <dgm:spPr/>
      <dgm:t>
        <a:bodyPr/>
        <a:lstStyle/>
        <a:p>
          <a:r>
            <a:rPr lang="en-US" altLang="zh-CN" b="1" dirty="0" smtClean="0"/>
            <a:t>       </a:t>
          </a:r>
          <a:r>
            <a:rPr lang="zh-CN" b="1" dirty="0" smtClean="0"/>
            <a:t>或</a:t>
          </a:r>
          <a:r>
            <a:rPr lang="en-US" altLang="zh-CN" b="1" dirty="0" smtClean="0"/>
            <a:t>   </a:t>
          </a:r>
          <a:r>
            <a:rPr lang="en-US" b="1" dirty="0" smtClean="0"/>
            <a:t>matrix(</a:t>
          </a:r>
          <a:r>
            <a:rPr lang="zh-CN" b="1" dirty="0" smtClean="0"/>
            <a:t>向量</a:t>
          </a:r>
          <a:r>
            <a:rPr lang="en-US" b="1" dirty="0" smtClean="0"/>
            <a:t>,</a:t>
          </a:r>
          <a:r>
            <a:rPr lang="zh-CN" b="1" dirty="0" smtClean="0"/>
            <a:t>行数</a:t>
          </a:r>
          <a:r>
            <a:rPr lang="en-US" b="1" dirty="0" smtClean="0"/>
            <a:t>,</a:t>
          </a:r>
          <a:r>
            <a:rPr lang="zh-CN" b="1" dirty="0" smtClean="0"/>
            <a:t>列数</a:t>
          </a:r>
          <a:r>
            <a:rPr lang="en-US" b="1" dirty="0" smtClean="0"/>
            <a:t>)</a:t>
          </a:r>
          <a:endParaRPr lang="zh-CN" dirty="0"/>
        </a:p>
      </dgm:t>
    </dgm:pt>
    <dgm:pt modelId="{5D6619B4-F84F-4617-88DD-D5166323B324}" type="parTrans" cxnId="{7CFADA78-946A-4A94-A827-1578F6DDEC89}">
      <dgm:prSet/>
      <dgm:spPr/>
    </dgm:pt>
    <dgm:pt modelId="{BBF5A119-8788-4AF1-9D40-24079AF05A72}" type="sibTrans" cxnId="{7CFADA78-946A-4A94-A827-1578F6DDEC89}">
      <dgm:prSet/>
      <dgm:spPr/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2020" custLinFactNeighborY="-6218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880400-909C-447E-B04D-2A3296845D55}" srcId="{E62CC366-3C13-4A1D-AFE4-1085C51389D4}" destId="{CEA209BE-717C-4CA1-BB4C-46BA437D7299}" srcOrd="4" destOrd="0" parTransId="{9812EEC2-558A-4458-8FAB-FB7B37699B8E}" sibTransId="{35A2893C-E4A8-406C-8BD3-06AA7CA4044A}"/>
    <dgm:cxn modelId="{321B8A2C-4368-46E8-96BB-4F136C6EE6C1}" type="presOf" srcId="{E62CC366-3C13-4A1D-AFE4-1085C51389D4}" destId="{72AA26C8-5CF2-4792-8780-81ADB0024F71}" srcOrd="0" destOrd="0" presId="urn:microsoft.com/office/officeart/2005/8/layout/vList2"/>
    <dgm:cxn modelId="{60509C5D-9007-4B90-B0D2-F435E81601B2}" srcId="{E62CC366-3C13-4A1D-AFE4-1085C51389D4}" destId="{8BFEFFA1-22E7-4EFA-AF3F-7D2AE47CB706}" srcOrd="0" destOrd="0" parTransId="{0A4F0907-6663-4382-8102-E8F76F2BB530}" sibTransId="{ECAB3881-EDCE-40D8-9459-BADAC9EF314C}"/>
    <dgm:cxn modelId="{50E9F9F5-7831-4C58-BA99-3A3875672289}" type="presOf" srcId="{6ABD3A54-CEF5-4042-A12C-49525CE18E33}" destId="{BD6500E7-B12B-4D73-9758-5A524ECFC7B3}" srcOrd="0" destOrd="3" presId="urn:microsoft.com/office/officeart/2005/8/layout/vList2"/>
    <dgm:cxn modelId="{CE9B8C74-D7DC-40DD-9B25-1B42C22B3F6C}" type="presOf" srcId="{861623D9-3220-4744-99B7-3DAEC5771FE7}" destId="{BD6500E7-B12B-4D73-9758-5A524ECFC7B3}" srcOrd="0" destOrd="2" presId="urn:microsoft.com/office/officeart/2005/8/layout/vList2"/>
    <dgm:cxn modelId="{7CFADA78-946A-4A94-A827-1578F6DDEC89}" srcId="{E62CC366-3C13-4A1D-AFE4-1085C51389D4}" destId="{861623D9-3220-4744-99B7-3DAEC5771FE7}" srcOrd="2" destOrd="0" parTransId="{5D6619B4-F84F-4617-88DD-D5166323B324}" sibTransId="{BBF5A119-8788-4AF1-9D40-24079AF05A72}"/>
    <dgm:cxn modelId="{AC510FE3-1121-478B-A741-D2ED29C4B815}" srcId="{E62CC366-3C13-4A1D-AFE4-1085C51389D4}" destId="{D187ED37-3D52-42F9-BE70-0160252ED058}" srcOrd="1" destOrd="0" parTransId="{CFA65859-ABF0-4B5C-A7B2-86B7A2949F84}" sibTransId="{BA878140-CDD6-4F6E-BD1E-F30D1CE88B11}"/>
    <dgm:cxn modelId="{7F2822BF-F3AF-4EC9-BCCC-AE829855ECA3}" type="presOf" srcId="{D187ED37-3D52-42F9-BE70-0160252ED058}" destId="{BD6500E7-B12B-4D73-9758-5A524ECFC7B3}" srcOrd="0" destOrd="1" presId="urn:microsoft.com/office/officeart/2005/8/layout/vList2"/>
    <dgm:cxn modelId="{F0F9CA2A-1FC7-4948-B0B1-2EC55CC901DE}" srcId="{E62CC366-3C13-4A1D-AFE4-1085C51389D4}" destId="{6ABD3A54-CEF5-4042-A12C-49525CE18E33}" srcOrd="3" destOrd="0" parTransId="{99CD50D3-2F18-4BB6-BDCC-76EBEBCE85D0}" sibTransId="{2D89D38E-D2DB-41D8-813E-419CE5298B53}"/>
    <dgm:cxn modelId="{FAB19C31-4576-48D8-BB60-F5A0B09D8F08}" type="presOf" srcId="{6F9BC9B0-31FB-4732-A7FA-CDBAD48687A1}" destId="{1D407677-9735-411E-A5E6-C935FA391A99}" srcOrd="0" destOrd="0" presId="urn:microsoft.com/office/officeart/2005/8/layout/vList2"/>
    <dgm:cxn modelId="{534817DA-13CD-4192-97C0-1E3280B6AE8B}" type="presOf" srcId="{CEA209BE-717C-4CA1-BB4C-46BA437D7299}" destId="{BD6500E7-B12B-4D73-9758-5A524ECFC7B3}" srcOrd="0" destOrd="4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A9CB31C6-A123-47E3-ACAA-F6E8161C24F9}" type="presOf" srcId="{8BFEFFA1-22E7-4EFA-AF3F-7D2AE47CB706}" destId="{BD6500E7-B12B-4D73-9758-5A524ECFC7B3}" srcOrd="0" destOrd="0" presId="urn:microsoft.com/office/officeart/2005/8/layout/vList2"/>
    <dgm:cxn modelId="{123423E9-9CC2-4AE8-B6BD-7E66ECD112A8}" type="presParOf" srcId="{1D407677-9735-411E-A5E6-C935FA391A99}" destId="{72AA26C8-5CF2-4792-8780-81ADB0024F71}" srcOrd="0" destOrd="0" presId="urn:microsoft.com/office/officeart/2005/8/layout/vList2"/>
    <dgm:cxn modelId="{DF7E70CE-55C6-4CCE-811B-28585255DE43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smtClean="0"/>
            <a:t>1</a:t>
          </a:r>
          <a:r>
            <a:rPr lang="zh-CN" altLang="zh-CN" dirty="0" smtClean="0"/>
            <a:t>．矩阵的建立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8BFEFFA1-22E7-4EFA-AF3F-7D2AE47CB706}">
      <dgm:prSet phldrT="[文本]"/>
      <dgm:spPr/>
      <dgm:t>
        <a:bodyPr/>
        <a:lstStyle/>
        <a:p>
          <a:r>
            <a:rPr lang="zh-CN" b="1" dirty="0" smtClean="0"/>
            <a:t>函数</a:t>
          </a:r>
          <a:r>
            <a:rPr lang="en-US" dirty="0" err="1" smtClean="0"/>
            <a:t>diag</a:t>
          </a:r>
          <a:r>
            <a:rPr lang="en-US" b="1" dirty="0" smtClean="0"/>
            <a:t>()</a:t>
          </a:r>
          <a:endParaRPr lang="zh-CN" altLang="en-US" dirty="0"/>
        </a:p>
      </dgm:t>
    </dgm:pt>
    <dgm:pt modelId="{0A4F0907-6663-4382-8102-E8F76F2BB530}" type="par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ECAB3881-EDCE-40D8-9459-BADAC9EF314C}" type="sib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B01D5CB1-3A41-4FF1-BE62-00338CB6BC5F}">
      <dgm:prSet/>
      <dgm:spPr/>
      <dgm:t>
        <a:bodyPr/>
        <a:lstStyle/>
        <a:p>
          <a:r>
            <a:rPr lang="zh-CN" smtClean="0"/>
            <a:t>功能： 以</a:t>
          </a:r>
          <a:r>
            <a:rPr lang="en-US" smtClean="0"/>
            <a:t>data</a:t>
          </a:r>
          <a:r>
            <a:rPr lang="zh-CN" smtClean="0"/>
            <a:t>向量的数据为对角线上元素，建立指定行数和列数的对角矩阵</a:t>
          </a:r>
          <a:endParaRPr lang="zh-CN"/>
        </a:p>
      </dgm:t>
    </dgm:pt>
    <dgm:pt modelId="{8969FC61-3EEB-4F37-8940-2D9985CB770A}" type="parTrans" cxnId="{7A48F067-0AF3-4C42-9FE3-4D7D485AA22C}">
      <dgm:prSet/>
      <dgm:spPr/>
      <dgm:t>
        <a:bodyPr/>
        <a:lstStyle/>
        <a:p>
          <a:endParaRPr lang="zh-CN" altLang="en-US"/>
        </a:p>
      </dgm:t>
    </dgm:pt>
    <dgm:pt modelId="{38D1BA86-B517-4459-BBD1-C6AB926F6CDC}" type="sibTrans" cxnId="{7A48F067-0AF3-4C42-9FE3-4D7D485AA22C}">
      <dgm:prSet/>
      <dgm:spPr/>
      <dgm:t>
        <a:bodyPr/>
        <a:lstStyle/>
        <a:p>
          <a:endParaRPr lang="zh-CN" altLang="en-US"/>
        </a:p>
      </dgm:t>
    </dgm:pt>
    <dgm:pt modelId="{5D7AC51B-7555-46DE-89D1-ABC95D73678D}">
      <dgm:prSet phldrT="[文本]"/>
      <dgm:spPr/>
      <dgm:t>
        <a:bodyPr/>
        <a:lstStyle/>
        <a:p>
          <a:r>
            <a:rPr lang="zh-CN" b="1" dirty="0" smtClean="0"/>
            <a:t>格式：</a:t>
          </a:r>
          <a:r>
            <a:rPr lang="en-US" b="1" dirty="0" err="1" smtClean="0"/>
            <a:t>diag</a:t>
          </a:r>
          <a:r>
            <a:rPr lang="en-US" b="1" dirty="0" smtClean="0"/>
            <a:t>(data=</a:t>
          </a:r>
          <a:r>
            <a:rPr lang="zh-CN" b="1" dirty="0" smtClean="0"/>
            <a:t>向量</a:t>
          </a:r>
          <a:r>
            <a:rPr lang="en-US" b="1" dirty="0" smtClean="0"/>
            <a:t>,nr=</a:t>
          </a:r>
          <a:r>
            <a:rPr lang="zh-CN" b="1" dirty="0" smtClean="0"/>
            <a:t>行数</a:t>
          </a:r>
          <a:r>
            <a:rPr lang="en-US" b="1" dirty="0" smtClean="0"/>
            <a:t>,</a:t>
          </a:r>
          <a:r>
            <a:rPr lang="en-US" b="1" dirty="0" err="1" smtClean="0"/>
            <a:t>nc</a:t>
          </a:r>
          <a:r>
            <a:rPr lang="en-US" b="1" dirty="0" smtClean="0"/>
            <a:t>= </a:t>
          </a:r>
          <a:r>
            <a:rPr lang="zh-CN" b="1" dirty="0" smtClean="0"/>
            <a:t>列数</a:t>
          </a:r>
          <a:r>
            <a:rPr lang="en-US" b="1" dirty="0" smtClean="0"/>
            <a:t>) </a:t>
          </a:r>
          <a:r>
            <a:rPr lang="zh-CN" b="1" dirty="0" smtClean="0"/>
            <a:t>或</a:t>
          </a:r>
          <a:r>
            <a:rPr lang="en-US" altLang="zh-CN" b="1" dirty="0" smtClean="0"/>
            <a:t>         </a:t>
          </a:r>
          <a:r>
            <a:rPr lang="en-US" b="1" dirty="0" err="1" smtClean="0"/>
            <a:t>diag</a:t>
          </a:r>
          <a:r>
            <a:rPr lang="en-US" b="1" dirty="0" smtClean="0"/>
            <a:t>(</a:t>
          </a:r>
          <a:r>
            <a:rPr lang="zh-CN" b="1" dirty="0" smtClean="0"/>
            <a:t>向量</a:t>
          </a:r>
          <a:r>
            <a:rPr lang="en-US" b="1" dirty="0" smtClean="0"/>
            <a:t>,</a:t>
          </a:r>
          <a:r>
            <a:rPr lang="zh-CN" b="1" dirty="0" smtClean="0"/>
            <a:t>行数</a:t>
          </a:r>
          <a:r>
            <a:rPr lang="en-US" b="1" dirty="0" smtClean="0"/>
            <a:t>,</a:t>
          </a:r>
          <a:r>
            <a:rPr lang="zh-CN" b="1" dirty="0" smtClean="0"/>
            <a:t>列数</a:t>
          </a:r>
          <a:r>
            <a:rPr lang="en-US" b="1" dirty="0" smtClean="0"/>
            <a:t>)</a:t>
          </a:r>
          <a:endParaRPr lang="zh-CN" altLang="en-US" dirty="0"/>
        </a:p>
      </dgm:t>
    </dgm:pt>
    <dgm:pt modelId="{C2DB7D3E-9499-4CB9-AEC0-7AC7A4D47403}" type="parTrans" cxnId="{083DF05A-6EE2-4A99-83F7-EACD27DC5341}">
      <dgm:prSet/>
      <dgm:spPr/>
      <dgm:t>
        <a:bodyPr/>
        <a:lstStyle/>
        <a:p>
          <a:endParaRPr lang="zh-CN" altLang="en-US"/>
        </a:p>
      </dgm:t>
    </dgm:pt>
    <dgm:pt modelId="{5F78F8AC-CA51-45E0-AC8F-E134518CCBFE}" type="sibTrans" cxnId="{083DF05A-6EE2-4A99-83F7-EACD27DC5341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2020" custLinFactNeighborY="-6218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509C5D-9007-4B90-B0D2-F435E81601B2}" srcId="{E62CC366-3C13-4A1D-AFE4-1085C51389D4}" destId="{8BFEFFA1-22E7-4EFA-AF3F-7D2AE47CB706}" srcOrd="0" destOrd="0" parTransId="{0A4F0907-6663-4382-8102-E8F76F2BB530}" sibTransId="{ECAB3881-EDCE-40D8-9459-BADAC9EF314C}"/>
    <dgm:cxn modelId="{1CE34CED-AA59-4EE3-8A66-F785EC7B03FF}" type="presOf" srcId="{B01D5CB1-3A41-4FF1-BE62-00338CB6BC5F}" destId="{BD6500E7-B12B-4D73-9758-5A524ECFC7B3}" srcOrd="0" destOrd="2" presId="urn:microsoft.com/office/officeart/2005/8/layout/vList2"/>
    <dgm:cxn modelId="{11E982C5-428E-40D2-958C-BCFBA2E0D454}" type="presOf" srcId="{E62CC366-3C13-4A1D-AFE4-1085C51389D4}" destId="{72AA26C8-5CF2-4792-8780-81ADB0024F71}" srcOrd="0" destOrd="0" presId="urn:microsoft.com/office/officeart/2005/8/layout/vList2"/>
    <dgm:cxn modelId="{952DFE1D-C3F0-4534-92ED-B09C5CFA71CF}" type="presOf" srcId="{6F9BC9B0-31FB-4732-A7FA-CDBAD48687A1}" destId="{1D407677-9735-411E-A5E6-C935FA391A99}" srcOrd="0" destOrd="0" presId="urn:microsoft.com/office/officeart/2005/8/layout/vList2"/>
    <dgm:cxn modelId="{98FF72FB-3FC2-42CC-92A7-489E486AB868}" type="presOf" srcId="{5D7AC51B-7555-46DE-89D1-ABC95D73678D}" destId="{BD6500E7-B12B-4D73-9758-5A524ECFC7B3}" srcOrd="0" destOrd="1" presId="urn:microsoft.com/office/officeart/2005/8/layout/vList2"/>
    <dgm:cxn modelId="{083DF05A-6EE2-4A99-83F7-EACD27DC5341}" srcId="{E62CC366-3C13-4A1D-AFE4-1085C51389D4}" destId="{5D7AC51B-7555-46DE-89D1-ABC95D73678D}" srcOrd="1" destOrd="0" parTransId="{C2DB7D3E-9499-4CB9-AEC0-7AC7A4D47403}" sibTransId="{5F78F8AC-CA51-45E0-AC8F-E134518CCBFE}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7A48F067-0AF3-4C42-9FE3-4D7D485AA22C}" srcId="{E62CC366-3C13-4A1D-AFE4-1085C51389D4}" destId="{B01D5CB1-3A41-4FF1-BE62-00338CB6BC5F}" srcOrd="2" destOrd="0" parTransId="{8969FC61-3EEB-4F37-8940-2D9985CB770A}" sibTransId="{38D1BA86-B517-4459-BBD1-C6AB926F6CDC}"/>
    <dgm:cxn modelId="{289F52E6-9193-4659-A69E-D9236F06852A}" type="presOf" srcId="{8BFEFFA1-22E7-4EFA-AF3F-7D2AE47CB706}" destId="{BD6500E7-B12B-4D73-9758-5A524ECFC7B3}" srcOrd="0" destOrd="0" presId="urn:microsoft.com/office/officeart/2005/8/layout/vList2"/>
    <dgm:cxn modelId="{7846A524-448F-47C4-A92C-81783941C921}" type="presParOf" srcId="{1D407677-9735-411E-A5E6-C935FA391A99}" destId="{72AA26C8-5CF2-4792-8780-81ADB0024F71}" srcOrd="0" destOrd="0" presId="urn:microsoft.com/office/officeart/2005/8/layout/vList2"/>
    <dgm:cxn modelId="{07523DE9-CF23-4A31-8CC9-82AFE2474E52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smtClean="0"/>
            <a:t>1</a:t>
          </a:r>
          <a:r>
            <a:rPr lang="zh-CN" altLang="zh-CN" dirty="0" smtClean="0"/>
            <a:t>．矩阵的建立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8BFEFFA1-22E7-4EFA-AF3F-7D2AE47CB706}">
      <dgm:prSet phldrT="[文本]" custT="1"/>
      <dgm:spPr/>
      <dgm:t>
        <a:bodyPr/>
        <a:lstStyle/>
        <a:p>
          <a:r>
            <a:rPr lang="zh-CN" sz="2800" b="1" dirty="0" smtClean="0"/>
            <a:t>函数</a:t>
          </a:r>
          <a:r>
            <a:rPr lang="en-US" sz="2800" dirty="0" err="1" smtClean="0"/>
            <a:t>rowname</a:t>
          </a:r>
          <a:r>
            <a:rPr lang="en-US" sz="2800" b="1" dirty="0" smtClean="0"/>
            <a:t>()</a:t>
          </a:r>
          <a:r>
            <a:rPr lang="zh-CN" sz="2800" b="1" dirty="0" smtClean="0"/>
            <a:t>、</a:t>
          </a:r>
          <a:r>
            <a:rPr lang="en-US" sz="2800" b="1" dirty="0" err="1" smtClean="0"/>
            <a:t>colnames</a:t>
          </a:r>
          <a:r>
            <a:rPr lang="en-US" sz="2800" b="1" dirty="0" smtClean="0"/>
            <a:t>()</a:t>
          </a:r>
          <a:r>
            <a:rPr lang="zh-CN" sz="2800" b="1" dirty="0" smtClean="0"/>
            <a:t>：返回矩阵的行（列）名称（相当于标签） </a:t>
          </a:r>
          <a:endParaRPr lang="zh-CN" altLang="en-US" sz="2800" dirty="0"/>
        </a:p>
      </dgm:t>
    </dgm:pt>
    <dgm:pt modelId="{0A4F0907-6663-4382-8102-E8F76F2BB530}" type="parTrans" cxnId="{60509C5D-9007-4B90-B0D2-F435E81601B2}">
      <dgm:prSet/>
      <dgm:spPr/>
      <dgm:t>
        <a:bodyPr/>
        <a:lstStyle/>
        <a:p>
          <a:endParaRPr lang="zh-CN" altLang="en-US" sz="2800"/>
        </a:p>
      </dgm:t>
    </dgm:pt>
    <dgm:pt modelId="{ECAB3881-EDCE-40D8-9459-BADAC9EF314C}" type="sibTrans" cxnId="{60509C5D-9007-4B90-B0D2-F435E81601B2}">
      <dgm:prSet/>
      <dgm:spPr/>
      <dgm:t>
        <a:bodyPr/>
        <a:lstStyle/>
        <a:p>
          <a:endParaRPr lang="zh-CN" altLang="en-US" sz="2800"/>
        </a:p>
      </dgm:t>
    </dgm:pt>
    <dgm:pt modelId="{CD0A48C7-91C9-4882-AF2A-4FE4D88E3164}">
      <dgm:prSet custT="1"/>
      <dgm:spPr/>
      <dgm:t>
        <a:bodyPr/>
        <a:lstStyle/>
        <a:p>
          <a:r>
            <a:rPr lang="zh-CN" sz="2800" b="1" dirty="0" smtClean="0"/>
            <a:t>函数</a:t>
          </a:r>
          <a:r>
            <a:rPr lang="en-US" sz="2800" b="1" dirty="0" smtClean="0"/>
            <a:t>dim</a:t>
          </a:r>
          <a:r>
            <a:rPr lang="zh-CN" sz="2800" b="1" dirty="0" smtClean="0"/>
            <a:t>（）：返回矩阵的维数</a:t>
          </a:r>
          <a:endParaRPr lang="zh-CN" sz="2800" dirty="0"/>
        </a:p>
      </dgm:t>
    </dgm:pt>
    <dgm:pt modelId="{398F42D0-CB7C-4D97-92CD-F0222D10632A}" type="parTrans" cxnId="{19D9A054-EFEA-47DF-B6D2-29895A589245}">
      <dgm:prSet/>
      <dgm:spPr/>
      <dgm:t>
        <a:bodyPr/>
        <a:lstStyle/>
        <a:p>
          <a:endParaRPr lang="zh-CN" altLang="en-US" sz="2800"/>
        </a:p>
      </dgm:t>
    </dgm:pt>
    <dgm:pt modelId="{1D97BC97-A44F-4E9A-A463-5A8BE213FCBD}" type="sibTrans" cxnId="{19D9A054-EFEA-47DF-B6D2-29895A589245}">
      <dgm:prSet/>
      <dgm:spPr/>
      <dgm:t>
        <a:bodyPr/>
        <a:lstStyle/>
        <a:p>
          <a:endParaRPr lang="zh-CN" altLang="en-US" sz="2800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Y="-600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8DDE33-07E1-47F2-A40F-2EBF937E9D29}" type="presOf" srcId="{CD0A48C7-91C9-4882-AF2A-4FE4D88E3164}" destId="{BD6500E7-B12B-4D73-9758-5A524ECFC7B3}" srcOrd="0" destOrd="1" presId="urn:microsoft.com/office/officeart/2005/8/layout/vList2"/>
    <dgm:cxn modelId="{19D9A054-EFEA-47DF-B6D2-29895A589245}" srcId="{E62CC366-3C13-4A1D-AFE4-1085C51389D4}" destId="{CD0A48C7-91C9-4882-AF2A-4FE4D88E3164}" srcOrd="1" destOrd="0" parTransId="{398F42D0-CB7C-4D97-92CD-F0222D10632A}" sibTransId="{1D97BC97-A44F-4E9A-A463-5A8BE213FCBD}"/>
    <dgm:cxn modelId="{60509C5D-9007-4B90-B0D2-F435E81601B2}" srcId="{E62CC366-3C13-4A1D-AFE4-1085C51389D4}" destId="{8BFEFFA1-22E7-4EFA-AF3F-7D2AE47CB706}" srcOrd="0" destOrd="0" parTransId="{0A4F0907-6663-4382-8102-E8F76F2BB530}" sibTransId="{ECAB3881-EDCE-40D8-9459-BADAC9EF314C}"/>
    <dgm:cxn modelId="{A57CA044-2EF5-4739-AE1F-0DB1A7D83D33}" type="presOf" srcId="{8BFEFFA1-22E7-4EFA-AF3F-7D2AE47CB706}" destId="{BD6500E7-B12B-4D73-9758-5A524ECFC7B3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38AF395C-CB99-489B-B710-D025E187E62E}" type="presOf" srcId="{6F9BC9B0-31FB-4732-A7FA-CDBAD48687A1}" destId="{1D407677-9735-411E-A5E6-C935FA391A99}" srcOrd="0" destOrd="0" presId="urn:microsoft.com/office/officeart/2005/8/layout/vList2"/>
    <dgm:cxn modelId="{ECE7C551-DEBF-4AFE-96FA-FE4EC5999EAE}" type="presOf" srcId="{E62CC366-3C13-4A1D-AFE4-1085C51389D4}" destId="{72AA26C8-5CF2-4792-8780-81ADB0024F71}" srcOrd="0" destOrd="0" presId="urn:microsoft.com/office/officeart/2005/8/layout/vList2"/>
    <dgm:cxn modelId="{AC228F4D-D4C0-470D-A7CF-F4454A446A6B}" type="presParOf" srcId="{1D407677-9735-411E-A5E6-C935FA391A99}" destId="{72AA26C8-5CF2-4792-8780-81ADB0024F71}" srcOrd="0" destOrd="0" presId="urn:microsoft.com/office/officeart/2005/8/layout/vList2"/>
    <dgm:cxn modelId="{C89B8DEC-9C36-459D-B8F5-BC18266B3DBA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 smtClean="0"/>
            <a:t>2</a:t>
          </a:r>
          <a:r>
            <a:rPr lang="zh-CN" sz="2400" dirty="0" smtClean="0"/>
            <a:t>数组的建立</a:t>
          </a:r>
          <a:endParaRPr lang="zh-CN" altLang="en-US" sz="2400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24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2400"/>
        </a:p>
      </dgm:t>
    </dgm:pt>
    <dgm:pt modelId="{CD0A48C7-91C9-4882-AF2A-4FE4D88E3164}">
      <dgm:prSet custT="1"/>
      <dgm:spPr/>
      <dgm:t>
        <a:bodyPr/>
        <a:lstStyle/>
        <a:p>
          <a:r>
            <a:rPr lang="zh-CN" sz="2400" b="1" dirty="0" smtClean="0"/>
            <a:t>函数</a:t>
          </a:r>
          <a:r>
            <a:rPr lang="en-US" sz="2400" b="1" dirty="0" smtClean="0"/>
            <a:t>array</a:t>
          </a:r>
          <a:r>
            <a:rPr lang="zh-CN" sz="2400" b="1" dirty="0" smtClean="0"/>
            <a:t>（</a:t>
          </a:r>
          <a:r>
            <a:rPr lang="en-US" sz="2400" b="1" dirty="0" err="1" smtClean="0"/>
            <a:t>data,dim,dimnames</a:t>
          </a:r>
          <a:r>
            <a:rPr lang="zh-CN" sz="2400" b="1" dirty="0" smtClean="0"/>
            <a:t>）</a:t>
          </a:r>
          <a:endParaRPr lang="zh-CN" sz="2400" b="1" dirty="0"/>
        </a:p>
      </dgm:t>
    </dgm:pt>
    <dgm:pt modelId="{1D97BC97-A44F-4E9A-A463-5A8BE213FCBD}" type="sibTrans" cxnId="{19D9A054-EFEA-47DF-B6D2-29895A589245}">
      <dgm:prSet/>
      <dgm:spPr/>
      <dgm:t>
        <a:bodyPr/>
        <a:lstStyle/>
        <a:p>
          <a:endParaRPr lang="zh-CN" altLang="en-US" sz="2400"/>
        </a:p>
      </dgm:t>
    </dgm:pt>
    <dgm:pt modelId="{398F42D0-CB7C-4D97-92CD-F0222D10632A}" type="parTrans" cxnId="{19D9A054-EFEA-47DF-B6D2-29895A589245}">
      <dgm:prSet/>
      <dgm:spPr/>
      <dgm:t>
        <a:bodyPr/>
        <a:lstStyle/>
        <a:p>
          <a:endParaRPr lang="zh-CN" altLang="en-US" sz="2400"/>
        </a:p>
      </dgm:t>
    </dgm:pt>
    <dgm:pt modelId="{A109C6AF-5B8A-4ED2-A4AE-8D593EF83873}">
      <dgm:prSet custT="1"/>
      <dgm:spPr/>
      <dgm:t>
        <a:bodyPr/>
        <a:lstStyle/>
        <a:p>
          <a:r>
            <a:rPr lang="zh-CN" sz="2400" b="1" dirty="0" smtClean="0"/>
            <a:t>功能：以</a:t>
          </a:r>
          <a:r>
            <a:rPr lang="en-US" sz="2400" b="1" dirty="0" smtClean="0"/>
            <a:t>data</a:t>
          </a:r>
          <a:r>
            <a:rPr lang="zh-CN" sz="2400" b="1" dirty="0" smtClean="0"/>
            <a:t>向量为数组元素，</a:t>
          </a:r>
          <a:r>
            <a:rPr lang="en-US" sz="2400" b="1" dirty="0" smtClean="0"/>
            <a:t>dim</a:t>
          </a:r>
          <a:r>
            <a:rPr lang="zh-CN" sz="2400" b="1" dirty="0" smtClean="0"/>
            <a:t>向量为维数向量</a:t>
          </a:r>
          <a:r>
            <a:rPr lang="zh-CN" sz="2400" dirty="0" smtClean="0"/>
            <a:t>（数值型向量），</a:t>
          </a:r>
          <a:r>
            <a:rPr lang="en-US" sz="2400" dirty="0" err="1" smtClean="0"/>
            <a:t>dimnames</a:t>
          </a:r>
          <a:r>
            <a:rPr lang="zh-CN" sz="2400" dirty="0" smtClean="0"/>
            <a:t>向量为各维名称组成的字符型向量（可缺省为空），从而建立一个数组。</a:t>
          </a:r>
          <a:endParaRPr lang="zh-CN" sz="2400" dirty="0"/>
        </a:p>
      </dgm:t>
    </dgm:pt>
    <dgm:pt modelId="{5FB64CAB-6DC2-4A50-8F06-FA794668B1F7}" type="parTrans" cxnId="{FA202091-7DEB-460A-BA9D-FADB54F732BA}">
      <dgm:prSet/>
      <dgm:spPr/>
      <dgm:t>
        <a:bodyPr/>
        <a:lstStyle/>
        <a:p>
          <a:endParaRPr lang="zh-CN" altLang="en-US" sz="2400"/>
        </a:p>
      </dgm:t>
    </dgm:pt>
    <dgm:pt modelId="{292E5DD7-05C8-4826-B59E-8E9807F8D798}" type="sibTrans" cxnId="{FA202091-7DEB-460A-BA9D-FADB54F732BA}">
      <dgm:prSet/>
      <dgm:spPr/>
      <dgm:t>
        <a:bodyPr/>
        <a:lstStyle/>
        <a:p>
          <a:endParaRPr lang="zh-CN" altLang="en-US" sz="2400"/>
        </a:p>
      </dgm:t>
    </dgm:pt>
    <dgm:pt modelId="{4964DA66-A166-421D-86B3-FBC90E7CAADA}">
      <dgm:prSet custT="1"/>
      <dgm:spPr/>
      <dgm:t>
        <a:bodyPr/>
        <a:lstStyle/>
        <a:p>
          <a:r>
            <a:rPr lang="zh-CN" altLang="en-US" sz="2400" dirty="0" smtClean="0"/>
            <a:t>注意：数据元素填充方式是先行、后列、再页</a:t>
          </a:r>
          <a:endParaRPr lang="zh-CN" altLang="en-US" sz="2400" dirty="0"/>
        </a:p>
      </dgm:t>
    </dgm:pt>
    <dgm:pt modelId="{7211158D-812E-414F-8B61-E515DABB67D3}" type="parTrans" cxnId="{37CC5645-A6C1-4E07-A94C-9848D519ABCE}">
      <dgm:prSet/>
      <dgm:spPr/>
      <dgm:t>
        <a:bodyPr/>
        <a:lstStyle/>
        <a:p>
          <a:endParaRPr lang="zh-CN" altLang="en-US" sz="2400"/>
        </a:p>
      </dgm:t>
    </dgm:pt>
    <dgm:pt modelId="{6CA11FC2-FF03-4332-97E4-8A4A377DCBFB}" type="sibTrans" cxnId="{37CC5645-A6C1-4E07-A94C-9848D519ABCE}">
      <dgm:prSet/>
      <dgm:spPr/>
      <dgm:t>
        <a:bodyPr/>
        <a:lstStyle/>
        <a:p>
          <a:endParaRPr lang="zh-CN" altLang="en-US" sz="2400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943" custLinFactNeighborY="-2035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ScaleY="54790" custLinFactNeighborY="-600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432A9C-DFEF-4FF1-8C56-149AD4BE6049}" type="presOf" srcId="{A109C6AF-5B8A-4ED2-A4AE-8D593EF83873}" destId="{BD6500E7-B12B-4D73-9758-5A524ECFC7B3}" srcOrd="0" destOrd="1" presId="urn:microsoft.com/office/officeart/2005/8/layout/vList2"/>
    <dgm:cxn modelId="{19D9A054-EFEA-47DF-B6D2-29895A589245}" srcId="{E62CC366-3C13-4A1D-AFE4-1085C51389D4}" destId="{CD0A48C7-91C9-4882-AF2A-4FE4D88E3164}" srcOrd="0" destOrd="0" parTransId="{398F42D0-CB7C-4D97-92CD-F0222D10632A}" sibTransId="{1D97BC97-A44F-4E9A-A463-5A8BE213FCBD}"/>
    <dgm:cxn modelId="{2628D10D-3878-4B6B-98C6-36EEDFB4083B}" type="presOf" srcId="{CD0A48C7-91C9-4882-AF2A-4FE4D88E3164}" destId="{BD6500E7-B12B-4D73-9758-5A524ECFC7B3}" srcOrd="0" destOrd="0" presId="urn:microsoft.com/office/officeart/2005/8/layout/vList2"/>
    <dgm:cxn modelId="{37CC5645-A6C1-4E07-A94C-9848D519ABCE}" srcId="{E62CC366-3C13-4A1D-AFE4-1085C51389D4}" destId="{4964DA66-A166-421D-86B3-FBC90E7CAADA}" srcOrd="2" destOrd="0" parTransId="{7211158D-812E-414F-8B61-E515DABB67D3}" sibTransId="{6CA11FC2-FF03-4332-97E4-8A4A377DCBFB}"/>
    <dgm:cxn modelId="{7335BDD8-0A83-4AEF-A2E4-B3CA06C0DD71}" type="presOf" srcId="{6F9BC9B0-31FB-4732-A7FA-CDBAD48687A1}" destId="{1D407677-9735-411E-A5E6-C935FA391A99}" srcOrd="0" destOrd="0" presId="urn:microsoft.com/office/officeart/2005/8/layout/vList2"/>
    <dgm:cxn modelId="{6501974A-09AB-4164-8727-3800C8A170E7}" type="presOf" srcId="{4964DA66-A166-421D-86B3-FBC90E7CAADA}" destId="{BD6500E7-B12B-4D73-9758-5A524ECFC7B3}" srcOrd="0" destOrd="2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98CFCF20-CA70-4209-9890-895589BDFD80}" type="presOf" srcId="{E62CC366-3C13-4A1D-AFE4-1085C51389D4}" destId="{72AA26C8-5CF2-4792-8780-81ADB0024F71}" srcOrd="0" destOrd="0" presId="urn:microsoft.com/office/officeart/2005/8/layout/vList2"/>
    <dgm:cxn modelId="{FA202091-7DEB-460A-BA9D-FADB54F732BA}" srcId="{E62CC366-3C13-4A1D-AFE4-1085C51389D4}" destId="{A109C6AF-5B8A-4ED2-A4AE-8D593EF83873}" srcOrd="1" destOrd="0" parTransId="{5FB64CAB-6DC2-4A50-8F06-FA794668B1F7}" sibTransId="{292E5DD7-05C8-4826-B59E-8E9807F8D798}"/>
    <dgm:cxn modelId="{86B56A5F-9401-476F-9BED-29149A480F0E}" type="presParOf" srcId="{1D407677-9735-411E-A5E6-C935FA391A99}" destId="{72AA26C8-5CF2-4792-8780-81ADB0024F71}" srcOrd="0" destOrd="0" presId="urn:microsoft.com/office/officeart/2005/8/layout/vList2"/>
    <dgm:cxn modelId="{EACA8B1F-AAE8-44C4-8239-7F452FDEFD64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3 </a:t>
          </a:r>
          <a:r>
            <a:rPr lang="zh-CN" dirty="0" smtClean="0"/>
            <a:t>数组与矩阵的下标与子集（元素）的提取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1927B189-8A0A-468D-84D7-D5FE5F9EFDE9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提取若干行（列）元素</a:t>
          </a:r>
          <a:endParaRPr lang="zh-CN" altLang="en-US" dirty="0"/>
        </a:p>
      </dgm:t>
    </dgm:pt>
    <dgm:pt modelId="{7590392A-3C87-4AAA-A065-6F8197CA0A41}" type="par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94B07E43-61F4-47F2-947E-37D020C3A456}" type="sib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1724" custLinFactNeighborY="-104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EFB397-0E0B-4AF0-B1D0-DC9F019D134A}" type="presOf" srcId="{6F9BC9B0-31FB-4732-A7FA-CDBAD48687A1}" destId="{1D407677-9735-411E-A5E6-C935FA391A99}" srcOrd="0" destOrd="0" presId="urn:microsoft.com/office/officeart/2005/8/layout/vList2"/>
    <dgm:cxn modelId="{F35FBD2F-2A62-43C5-9135-AC0B278772AB}" type="presOf" srcId="{1927B189-8A0A-468D-84D7-D5FE5F9EFDE9}" destId="{BD6500E7-B12B-4D73-9758-5A524ECFC7B3}" srcOrd="0" destOrd="0" presId="urn:microsoft.com/office/officeart/2005/8/layout/vList2"/>
    <dgm:cxn modelId="{B25FBE3B-97F2-48F9-8A02-5B58DD6A3AAD}" type="presOf" srcId="{E62CC366-3C13-4A1D-AFE4-1085C51389D4}" destId="{72AA26C8-5CF2-4792-8780-81ADB0024F71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B3DDC504-BA01-47D4-A9E1-B7D64B97E9B0}" srcId="{E62CC366-3C13-4A1D-AFE4-1085C51389D4}" destId="{1927B189-8A0A-468D-84D7-D5FE5F9EFDE9}" srcOrd="0" destOrd="0" parTransId="{7590392A-3C87-4AAA-A065-6F8197CA0A41}" sibTransId="{94B07E43-61F4-47F2-947E-37D020C3A456}"/>
    <dgm:cxn modelId="{BC97DB28-117F-418C-95C6-F565C7548A21}" type="presParOf" srcId="{1D407677-9735-411E-A5E6-C935FA391A99}" destId="{72AA26C8-5CF2-4792-8780-81ADB0024F71}" srcOrd="0" destOrd="0" presId="urn:microsoft.com/office/officeart/2005/8/layout/vList2"/>
    <dgm:cxn modelId="{8BB99597-5162-4943-84C4-3A33221C7685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3 </a:t>
          </a:r>
          <a:r>
            <a:rPr lang="zh-CN" dirty="0" smtClean="0"/>
            <a:t>数组与矩阵的下标与子集（元素）的提取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1927B189-8A0A-468D-84D7-D5FE5F9EFDE9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去掉一个或若干个行（列）</a:t>
          </a:r>
          <a:endParaRPr lang="zh-CN" altLang="en-US" dirty="0"/>
        </a:p>
      </dgm:t>
    </dgm:pt>
    <dgm:pt modelId="{7590392A-3C87-4AAA-A065-6F8197CA0A41}" type="par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94B07E43-61F4-47F2-947E-37D020C3A456}" type="sib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1724" custLinFactNeighborY="-104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6419B2-D99A-4190-856F-D2C0CCEB9118}" type="presOf" srcId="{1927B189-8A0A-468D-84D7-D5FE5F9EFDE9}" destId="{BD6500E7-B12B-4D73-9758-5A524ECFC7B3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B3DDC504-BA01-47D4-A9E1-B7D64B97E9B0}" srcId="{E62CC366-3C13-4A1D-AFE4-1085C51389D4}" destId="{1927B189-8A0A-468D-84D7-D5FE5F9EFDE9}" srcOrd="0" destOrd="0" parTransId="{7590392A-3C87-4AAA-A065-6F8197CA0A41}" sibTransId="{94B07E43-61F4-47F2-947E-37D020C3A456}"/>
    <dgm:cxn modelId="{DF4D8CB6-3A6B-4CD0-9E93-29C00F70DEAB}" type="presOf" srcId="{E62CC366-3C13-4A1D-AFE4-1085C51389D4}" destId="{72AA26C8-5CF2-4792-8780-81ADB0024F71}" srcOrd="0" destOrd="0" presId="urn:microsoft.com/office/officeart/2005/8/layout/vList2"/>
    <dgm:cxn modelId="{ADADBDAD-16A0-487B-85C7-9A5269A52A10}" type="presOf" srcId="{6F9BC9B0-31FB-4732-A7FA-CDBAD48687A1}" destId="{1D407677-9735-411E-A5E6-C935FA391A99}" srcOrd="0" destOrd="0" presId="urn:microsoft.com/office/officeart/2005/8/layout/vList2"/>
    <dgm:cxn modelId="{7B42B774-6A44-4137-B96E-AA481062776A}" type="presParOf" srcId="{1D407677-9735-411E-A5E6-C935FA391A99}" destId="{72AA26C8-5CF2-4792-8780-81ADB0024F71}" srcOrd="0" destOrd="0" presId="urn:microsoft.com/office/officeart/2005/8/layout/vList2"/>
    <dgm:cxn modelId="{48473BCB-65F5-47AE-8C3A-149094C87F20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3 </a:t>
          </a:r>
          <a:r>
            <a:rPr lang="zh-CN" dirty="0" smtClean="0"/>
            <a:t>数组与矩阵的下标与子集（元素）的提取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1927B189-8A0A-468D-84D7-D5FE5F9EFDE9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修改或替换元素</a:t>
          </a:r>
          <a:endParaRPr lang="zh-CN" altLang="en-US" dirty="0"/>
        </a:p>
      </dgm:t>
    </dgm:pt>
    <dgm:pt modelId="{7590392A-3C87-4AAA-A065-6F8197CA0A41}" type="par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94B07E43-61F4-47F2-947E-37D020C3A456}" type="sib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2A8C61-61DC-44A8-9CEE-45627E23AC61}" type="presOf" srcId="{1927B189-8A0A-468D-84D7-D5FE5F9EFDE9}" destId="{BD6500E7-B12B-4D73-9758-5A524ECFC7B3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47B63453-C1EE-4FD1-9360-545E12016CD9}" type="presOf" srcId="{E62CC366-3C13-4A1D-AFE4-1085C51389D4}" destId="{72AA26C8-5CF2-4792-8780-81ADB0024F71}" srcOrd="0" destOrd="0" presId="urn:microsoft.com/office/officeart/2005/8/layout/vList2"/>
    <dgm:cxn modelId="{B3DDC504-BA01-47D4-A9E1-B7D64B97E9B0}" srcId="{E62CC366-3C13-4A1D-AFE4-1085C51389D4}" destId="{1927B189-8A0A-468D-84D7-D5FE5F9EFDE9}" srcOrd="0" destOrd="0" parTransId="{7590392A-3C87-4AAA-A065-6F8197CA0A41}" sibTransId="{94B07E43-61F4-47F2-947E-37D020C3A456}"/>
    <dgm:cxn modelId="{80A72720-2F5D-4529-A227-503A5FBC21FA}" type="presOf" srcId="{6F9BC9B0-31FB-4732-A7FA-CDBAD48687A1}" destId="{1D407677-9735-411E-A5E6-C935FA391A99}" srcOrd="0" destOrd="0" presId="urn:microsoft.com/office/officeart/2005/8/layout/vList2"/>
    <dgm:cxn modelId="{076B2BBC-FDF4-4BCF-90F6-FDF3B52EF44A}" type="presParOf" srcId="{1D407677-9735-411E-A5E6-C935FA391A99}" destId="{72AA26C8-5CF2-4792-8780-81ADB0024F71}" srcOrd="0" destOrd="0" presId="urn:microsoft.com/office/officeart/2005/8/layout/vList2"/>
    <dgm:cxn modelId="{FC578B2C-B8F2-400E-BF42-BACA2F375CC7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smtClean="0"/>
            <a:t>4.</a:t>
          </a:r>
          <a:r>
            <a:rPr lang="zh-CN" dirty="0" smtClean="0"/>
            <a:t>矩阵运算函数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1927B189-8A0A-468D-84D7-D5FE5F9EFDE9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）代数运算</a:t>
          </a:r>
          <a:endParaRPr lang="zh-CN" altLang="en-US" dirty="0"/>
        </a:p>
      </dgm:t>
    </dgm:pt>
    <dgm:pt modelId="{7590392A-3C87-4AAA-A065-6F8197CA0A41}" type="par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94B07E43-61F4-47F2-947E-37D020C3A456}" type="sib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8F4EC1EA-7763-4EAF-B6A9-75B624308C61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转置函数</a:t>
          </a:r>
          <a:r>
            <a:rPr lang="en-US" dirty="0" smtClean="0"/>
            <a:t>t()</a:t>
          </a:r>
          <a:endParaRPr lang="zh-CN" altLang="en-US" dirty="0"/>
        </a:p>
      </dgm:t>
    </dgm:pt>
    <dgm:pt modelId="{08198BD9-B235-4400-B2E1-14285442C088}" type="parTrans" cxnId="{DA65B3DF-D0A5-4422-9493-CA3FFBDE2FE9}">
      <dgm:prSet/>
      <dgm:spPr/>
      <dgm:t>
        <a:bodyPr/>
        <a:lstStyle/>
        <a:p>
          <a:endParaRPr lang="zh-CN" altLang="en-US"/>
        </a:p>
      </dgm:t>
    </dgm:pt>
    <dgm:pt modelId="{A4D178F9-4755-4E3F-A92D-083954AF6AC8}" type="sibTrans" cxnId="{DA65B3DF-D0A5-4422-9493-CA3FFBDE2FE9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5B0DC0-2ECC-4FE8-9105-6BC7783949C6}" type="presOf" srcId="{8F4EC1EA-7763-4EAF-B6A9-75B624308C61}" destId="{BD6500E7-B12B-4D73-9758-5A524ECFC7B3}" srcOrd="0" destOrd="1" presId="urn:microsoft.com/office/officeart/2005/8/layout/vList2"/>
    <dgm:cxn modelId="{DA65B3DF-D0A5-4422-9493-CA3FFBDE2FE9}" srcId="{1927B189-8A0A-468D-84D7-D5FE5F9EFDE9}" destId="{8F4EC1EA-7763-4EAF-B6A9-75B624308C61}" srcOrd="0" destOrd="0" parTransId="{08198BD9-B235-4400-B2E1-14285442C088}" sibTransId="{A4D178F9-4755-4E3F-A92D-083954AF6AC8}"/>
    <dgm:cxn modelId="{59AD71B5-59AA-4840-93ED-C20B5C33E9BC}" type="presOf" srcId="{1927B189-8A0A-468D-84D7-D5FE5F9EFDE9}" destId="{BD6500E7-B12B-4D73-9758-5A524ECFC7B3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5DB08A03-B133-48C3-A1C4-C188237588C8}" type="presOf" srcId="{6F9BC9B0-31FB-4732-A7FA-CDBAD48687A1}" destId="{1D407677-9735-411E-A5E6-C935FA391A99}" srcOrd="0" destOrd="0" presId="urn:microsoft.com/office/officeart/2005/8/layout/vList2"/>
    <dgm:cxn modelId="{550F6D0F-C3C4-476D-B896-CAD74E5EA524}" type="presOf" srcId="{E62CC366-3C13-4A1D-AFE4-1085C51389D4}" destId="{72AA26C8-5CF2-4792-8780-81ADB0024F71}" srcOrd="0" destOrd="0" presId="urn:microsoft.com/office/officeart/2005/8/layout/vList2"/>
    <dgm:cxn modelId="{B3DDC504-BA01-47D4-A9E1-B7D64B97E9B0}" srcId="{E62CC366-3C13-4A1D-AFE4-1085C51389D4}" destId="{1927B189-8A0A-468D-84D7-D5FE5F9EFDE9}" srcOrd="0" destOrd="0" parTransId="{7590392A-3C87-4AAA-A065-6F8197CA0A41}" sibTransId="{94B07E43-61F4-47F2-947E-37D020C3A456}"/>
    <dgm:cxn modelId="{5B14B870-FD4C-4BC5-BF59-F2FD8CBA3A30}" type="presParOf" srcId="{1D407677-9735-411E-A5E6-C935FA391A99}" destId="{72AA26C8-5CF2-4792-8780-81ADB0024F71}" srcOrd="0" destOrd="0" presId="urn:microsoft.com/office/officeart/2005/8/layout/vList2"/>
    <dgm:cxn modelId="{7972045D-494A-4DB6-8141-27870566F385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A3B979-8EF6-46F7-BD9E-4C26F5BC15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97EC55-3ADC-40A2-8BF3-86C2D4B950AC}">
      <dgm:prSet phldrT="[文本]"/>
      <dgm:spPr/>
      <dgm:t>
        <a:bodyPr/>
        <a:lstStyle/>
        <a:p>
          <a:r>
            <a:rPr lang="en-US" dirty="0" smtClean="0"/>
            <a:t>NA(Not Available)</a:t>
          </a:r>
          <a:r>
            <a:rPr lang="zh-CN" dirty="0" smtClean="0"/>
            <a:t>表示缺失数据，无论什么类型</a:t>
          </a:r>
          <a:r>
            <a:rPr lang="en-US" dirty="0" smtClean="0"/>
            <a:t>;</a:t>
          </a:r>
          <a:r>
            <a:rPr lang="zh-CN" dirty="0" smtClean="0"/>
            <a:t>很大的数用科学计数法，如</a:t>
          </a:r>
          <a:endParaRPr lang="zh-CN" altLang="en-US" dirty="0">
            <a:solidFill>
              <a:srgbClr val="FF0000"/>
            </a:solidFill>
          </a:endParaRPr>
        </a:p>
      </dgm:t>
    </dgm:pt>
    <dgm:pt modelId="{D7965A4F-D0AC-4942-8C2C-64449F137D3E}" type="parTrans" cxnId="{3F49CC0E-92C9-4D95-BDAF-A1E253019D62}">
      <dgm:prSet/>
      <dgm:spPr/>
      <dgm:t>
        <a:bodyPr/>
        <a:lstStyle/>
        <a:p>
          <a:endParaRPr lang="zh-CN" altLang="en-US"/>
        </a:p>
      </dgm:t>
    </dgm:pt>
    <dgm:pt modelId="{DEF16BF3-5A3D-462C-BD5B-A4A606D6DE73}" type="sibTrans" cxnId="{3F49CC0E-92C9-4D95-BDAF-A1E253019D62}">
      <dgm:prSet/>
      <dgm:spPr/>
      <dgm:t>
        <a:bodyPr/>
        <a:lstStyle/>
        <a:p>
          <a:endParaRPr lang="zh-CN" altLang="en-US"/>
        </a:p>
      </dgm:t>
    </dgm:pt>
    <dgm:pt modelId="{7B1C8E90-4FE9-4BD7-8085-25FCBC513550}" type="pres">
      <dgm:prSet presAssocID="{2DA3B979-8EF6-46F7-BD9E-4C26F5BC1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5011D3E-148C-454C-A88F-DD0A930C4E6F}" type="pres">
      <dgm:prSet presAssocID="{F697EC55-3ADC-40A2-8BF3-86C2D4B950AC}" presName="parentText" presStyleLbl="node1" presStyleIdx="0" presStyleCnt="1" custLinFactNeighborY="-3779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86E7E4-B931-498C-ABD3-4505367924E3}" type="presOf" srcId="{F697EC55-3ADC-40A2-8BF3-86C2D4B950AC}" destId="{25011D3E-148C-454C-A88F-DD0A930C4E6F}" srcOrd="0" destOrd="0" presId="urn:microsoft.com/office/officeart/2005/8/layout/vList2"/>
    <dgm:cxn modelId="{3F49CC0E-92C9-4D95-BDAF-A1E253019D62}" srcId="{2DA3B979-8EF6-46F7-BD9E-4C26F5BC15FA}" destId="{F697EC55-3ADC-40A2-8BF3-86C2D4B950AC}" srcOrd="0" destOrd="0" parTransId="{D7965A4F-D0AC-4942-8C2C-64449F137D3E}" sibTransId="{DEF16BF3-5A3D-462C-BD5B-A4A606D6DE73}"/>
    <dgm:cxn modelId="{14AC0052-1905-4752-86BE-DD338FA8CA7B}" type="presOf" srcId="{2DA3B979-8EF6-46F7-BD9E-4C26F5BC15FA}" destId="{7B1C8E90-4FE9-4BD7-8085-25FCBC513550}" srcOrd="0" destOrd="0" presId="urn:microsoft.com/office/officeart/2005/8/layout/vList2"/>
    <dgm:cxn modelId="{7BF21B40-6FAA-4796-803B-E4DCACD75604}" type="presParOf" srcId="{7B1C8E90-4FE9-4BD7-8085-25FCBC513550}" destId="{25011D3E-148C-454C-A88F-DD0A930C4E6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smtClean="0"/>
            <a:t>4.</a:t>
          </a:r>
          <a:r>
            <a:rPr lang="zh-CN" dirty="0" smtClean="0"/>
            <a:t>矩阵运算函数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1927B189-8A0A-468D-84D7-D5FE5F9EFDE9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）代数运算</a:t>
          </a:r>
          <a:endParaRPr lang="zh-CN" altLang="en-US" dirty="0"/>
        </a:p>
      </dgm:t>
    </dgm:pt>
    <dgm:pt modelId="{7590392A-3C87-4AAA-A065-6F8197CA0A41}" type="par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94B07E43-61F4-47F2-947E-37D020C3A456}" type="sib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8F4EC1EA-7763-4EAF-B6A9-75B624308C61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提取对角线的元素</a:t>
          </a:r>
          <a:r>
            <a:rPr lang="en-US" dirty="0" err="1" smtClean="0"/>
            <a:t>diag</a:t>
          </a:r>
          <a:r>
            <a:rPr lang="en-US" dirty="0" smtClean="0"/>
            <a:t>()</a:t>
          </a:r>
          <a:endParaRPr lang="zh-CN" altLang="en-US" dirty="0"/>
        </a:p>
      </dgm:t>
    </dgm:pt>
    <dgm:pt modelId="{08198BD9-B235-4400-B2E1-14285442C088}" type="parTrans" cxnId="{DA65B3DF-D0A5-4422-9493-CA3FFBDE2FE9}">
      <dgm:prSet/>
      <dgm:spPr/>
      <dgm:t>
        <a:bodyPr/>
        <a:lstStyle/>
        <a:p>
          <a:endParaRPr lang="zh-CN" altLang="en-US"/>
        </a:p>
      </dgm:t>
    </dgm:pt>
    <dgm:pt modelId="{A4D178F9-4755-4E3F-A92D-083954AF6AC8}" type="sibTrans" cxnId="{DA65B3DF-D0A5-4422-9493-CA3FFBDE2FE9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BFDCD6-A944-4583-BC8D-5FBA7776C4CE}" type="presOf" srcId="{1927B189-8A0A-468D-84D7-D5FE5F9EFDE9}" destId="{BD6500E7-B12B-4D73-9758-5A524ECFC7B3}" srcOrd="0" destOrd="0" presId="urn:microsoft.com/office/officeart/2005/8/layout/vList2"/>
    <dgm:cxn modelId="{00259733-5475-4DFF-AB3F-41FC643CB8BD}" type="presOf" srcId="{8F4EC1EA-7763-4EAF-B6A9-75B624308C61}" destId="{BD6500E7-B12B-4D73-9758-5A524ECFC7B3}" srcOrd="0" destOrd="1" presId="urn:microsoft.com/office/officeart/2005/8/layout/vList2"/>
    <dgm:cxn modelId="{E55D5D0C-3706-4E93-90F7-29F549FB1858}" type="presOf" srcId="{6F9BC9B0-31FB-4732-A7FA-CDBAD48687A1}" destId="{1D407677-9735-411E-A5E6-C935FA391A99}" srcOrd="0" destOrd="0" presId="urn:microsoft.com/office/officeart/2005/8/layout/vList2"/>
    <dgm:cxn modelId="{DA65B3DF-D0A5-4422-9493-CA3FFBDE2FE9}" srcId="{1927B189-8A0A-468D-84D7-D5FE5F9EFDE9}" destId="{8F4EC1EA-7763-4EAF-B6A9-75B624308C61}" srcOrd="0" destOrd="0" parTransId="{08198BD9-B235-4400-B2E1-14285442C088}" sibTransId="{A4D178F9-4755-4E3F-A92D-083954AF6AC8}"/>
    <dgm:cxn modelId="{590AD541-2771-4A94-A2CD-C1B71496DEC5}" type="presOf" srcId="{E62CC366-3C13-4A1D-AFE4-1085C51389D4}" destId="{72AA26C8-5CF2-4792-8780-81ADB0024F71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B3DDC504-BA01-47D4-A9E1-B7D64B97E9B0}" srcId="{E62CC366-3C13-4A1D-AFE4-1085C51389D4}" destId="{1927B189-8A0A-468D-84D7-D5FE5F9EFDE9}" srcOrd="0" destOrd="0" parTransId="{7590392A-3C87-4AAA-A065-6F8197CA0A41}" sibTransId="{94B07E43-61F4-47F2-947E-37D020C3A456}"/>
    <dgm:cxn modelId="{D6AF2024-8E60-4254-A904-CF467A37A872}" type="presParOf" srcId="{1D407677-9735-411E-A5E6-C935FA391A99}" destId="{72AA26C8-5CF2-4792-8780-81ADB0024F71}" srcOrd="0" destOrd="0" presId="urn:microsoft.com/office/officeart/2005/8/layout/vList2"/>
    <dgm:cxn modelId="{63C5EB84-5414-4A3B-966B-34920DF2CF2B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smtClean="0"/>
            <a:t>4.</a:t>
          </a:r>
          <a:r>
            <a:rPr lang="zh-CN" dirty="0" smtClean="0"/>
            <a:t>矩阵运算函数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1927B189-8A0A-468D-84D7-D5FE5F9EFDE9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）代数运算</a:t>
          </a:r>
          <a:endParaRPr lang="zh-CN" altLang="en-US" dirty="0"/>
        </a:p>
      </dgm:t>
    </dgm:pt>
    <dgm:pt modelId="{7590392A-3C87-4AAA-A065-6F8197CA0A41}" type="par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94B07E43-61F4-47F2-947E-37D020C3A456}" type="sib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8F4EC1EA-7763-4EAF-B6A9-75B624308C61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矩阵按行合并</a:t>
          </a:r>
          <a:r>
            <a:rPr lang="en-US" dirty="0" err="1" smtClean="0"/>
            <a:t>rbind</a:t>
          </a:r>
          <a:r>
            <a:rPr lang="en-US" dirty="0" smtClean="0"/>
            <a:t>()</a:t>
          </a:r>
          <a:r>
            <a:rPr lang="zh-CN" dirty="0" smtClean="0"/>
            <a:t>与按列合并</a:t>
          </a:r>
          <a:r>
            <a:rPr lang="en-US" dirty="0" err="1" smtClean="0"/>
            <a:t>cbind</a:t>
          </a:r>
          <a:r>
            <a:rPr lang="en-US" dirty="0" smtClean="0"/>
            <a:t>()</a:t>
          </a:r>
          <a:endParaRPr lang="zh-CN" altLang="en-US" dirty="0"/>
        </a:p>
      </dgm:t>
    </dgm:pt>
    <dgm:pt modelId="{08198BD9-B235-4400-B2E1-14285442C088}" type="parTrans" cxnId="{DA65B3DF-D0A5-4422-9493-CA3FFBDE2FE9}">
      <dgm:prSet/>
      <dgm:spPr/>
      <dgm:t>
        <a:bodyPr/>
        <a:lstStyle/>
        <a:p>
          <a:endParaRPr lang="zh-CN" altLang="en-US"/>
        </a:p>
      </dgm:t>
    </dgm:pt>
    <dgm:pt modelId="{A4D178F9-4755-4E3F-A92D-083954AF6AC8}" type="sibTrans" cxnId="{DA65B3DF-D0A5-4422-9493-CA3FFBDE2FE9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1BCE07-2387-4BDE-8F0C-49DAA0131CC9}" type="presOf" srcId="{E62CC366-3C13-4A1D-AFE4-1085C51389D4}" destId="{72AA26C8-5CF2-4792-8780-81ADB0024F71}" srcOrd="0" destOrd="0" presId="urn:microsoft.com/office/officeart/2005/8/layout/vList2"/>
    <dgm:cxn modelId="{E065A8FD-443C-4F3E-A871-C311A42A34E4}" type="presOf" srcId="{1927B189-8A0A-468D-84D7-D5FE5F9EFDE9}" destId="{BD6500E7-B12B-4D73-9758-5A524ECFC7B3}" srcOrd="0" destOrd="0" presId="urn:microsoft.com/office/officeart/2005/8/layout/vList2"/>
    <dgm:cxn modelId="{2E0761D9-0F46-4420-805F-06D60F74DE5C}" type="presOf" srcId="{6F9BC9B0-31FB-4732-A7FA-CDBAD48687A1}" destId="{1D407677-9735-411E-A5E6-C935FA391A99}" srcOrd="0" destOrd="0" presId="urn:microsoft.com/office/officeart/2005/8/layout/vList2"/>
    <dgm:cxn modelId="{DA65B3DF-D0A5-4422-9493-CA3FFBDE2FE9}" srcId="{1927B189-8A0A-468D-84D7-D5FE5F9EFDE9}" destId="{8F4EC1EA-7763-4EAF-B6A9-75B624308C61}" srcOrd="0" destOrd="0" parTransId="{08198BD9-B235-4400-B2E1-14285442C088}" sibTransId="{A4D178F9-4755-4E3F-A92D-083954AF6AC8}"/>
    <dgm:cxn modelId="{EC510B3A-F621-42F1-B645-776CEEE20430}" type="presOf" srcId="{8F4EC1EA-7763-4EAF-B6A9-75B624308C61}" destId="{BD6500E7-B12B-4D73-9758-5A524ECFC7B3}" srcOrd="0" destOrd="1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B3DDC504-BA01-47D4-A9E1-B7D64B97E9B0}" srcId="{E62CC366-3C13-4A1D-AFE4-1085C51389D4}" destId="{1927B189-8A0A-468D-84D7-D5FE5F9EFDE9}" srcOrd="0" destOrd="0" parTransId="{7590392A-3C87-4AAA-A065-6F8197CA0A41}" sibTransId="{94B07E43-61F4-47F2-947E-37D020C3A456}"/>
    <dgm:cxn modelId="{836E7726-043A-4815-BC2C-886BA089A645}" type="presParOf" srcId="{1D407677-9735-411E-A5E6-C935FA391A99}" destId="{72AA26C8-5CF2-4792-8780-81ADB0024F71}" srcOrd="0" destOrd="0" presId="urn:microsoft.com/office/officeart/2005/8/layout/vList2"/>
    <dgm:cxn modelId="{3796D423-4EB1-4A71-B75F-D9C5FE5CEA4A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smtClean="0"/>
            <a:t>4.</a:t>
          </a:r>
          <a:r>
            <a:rPr lang="zh-CN" dirty="0" smtClean="0"/>
            <a:t>矩阵运算函数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1927B189-8A0A-468D-84D7-D5FE5F9EFDE9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）代数运算</a:t>
          </a:r>
          <a:endParaRPr lang="zh-CN" altLang="en-US" dirty="0"/>
        </a:p>
      </dgm:t>
    </dgm:pt>
    <dgm:pt modelId="{7590392A-3C87-4AAA-A065-6F8197CA0A41}" type="par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94B07E43-61F4-47F2-947E-37D020C3A456}" type="sib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8F4EC1EA-7763-4EAF-B6A9-75B624308C61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矩阵的逐元乘积“</a:t>
          </a:r>
          <a:r>
            <a:rPr lang="en-US" dirty="0" smtClean="0"/>
            <a:t>*</a:t>
          </a:r>
          <a:r>
            <a:rPr lang="zh-CN" dirty="0" smtClean="0"/>
            <a:t>”</a:t>
          </a:r>
          <a:endParaRPr lang="zh-CN" altLang="en-US" dirty="0"/>
        </a:p>
      </dgm:t>
    </dgm:pt>
    <dgm:pt modelId="{08198BD9-B235-4400-B2E1-14285442C088}" type="parTrans" cxnId="{DA65B3DF-D0A5-4422-9493-CA3FFBDE2FE9}">
      <dgm:prSet/>
      <dgm:spPr/>
      <dgm:t>
        <a:bodyPr/>
        <a:lstStyle/>
        <a:p>
          <a:endParaRPr lang="zh-CN" altLang="en-US"/>
        </a:p>
      </dgm:t>
    </dgm:pt>
    <dgm:pt modelId="{A4D178F9-4755-4E3F-A92D-083954AF6AC8}" type="sibTrans" cxnId="{DA65B3DF-D0A5-4422-9493-CA3FFBDE2FE9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65B3DF-D0A5-4422-9493-CA3FFBDE2FE9}" srcId="{1927B189-8A0A-468D-84D7-D5FE5F9EFDE9}" destId="{8F4EC1EA-7763-4EAF-B6A9-75B624308C61}" srcOrd="0" destOrd="0" parTransId="{08198BD9-B235-4400-B2E1-14285442C088}" sibTransId="{A4D178F9-4755-4E3F-A92D-083954AF6AC8}"/>
    <dgm:cxn modelId="{5180F5EE-2435-4150-B6ED-28E9229BCD0E}" type="presOf" srcId="{6F9BC9B0-31FB-4732-A7FA-CDBAD48687A1}" destId="{1D407677-9735-411E-A5E6-C935FA391A99}" srcOrd="0" destOrd="0" presId="urn:microsoft.com/office/officeart/2005/8/layout/vList2"/>
    <dgm:cxn modelId="{FCCFBE14-8BB6-4569-871D-F7A5C31204FE}" type="presOf" srcId="{1927B189-8A0A-468D-84D7-D5FE5F9EFDE9}" destId="{BD6500E7-B12B-4D73-9758-5A524ECFC7B3}" srcOrd="0" destOrd="0" presId="urn:microsoft.com/office/officeart/2005/8/layout/vList2"/>
    <dgm:cxn modelId="{F98898DB-B46B-4517-AC93-796F032FEEB4}" type="presOf" srcId="{E62CC366-3C13-4A1D-AFE4-1085C51389D4}" destId="{72AA26C8-5CF2-4792-8780-81ADB0024F71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87C0FC04-87CC-46DE-8E47-5DC020286A52}" type="presOf" srcId="{8F4EC1EA-7763-4EAF-B6A9-75B624308C61}" destId="{BD6500E7-B12B-4D73-9758-5A524ECFC7B3}" srcOrd="0" destOrd="1" presId="urn:microsoft.com/office/officeart/2005/8/layout/vList2"/>
    <dgm:cxn modelId="{B3DDC504-BA01-47D4-A9E1-B7D64B97E9B0}" srcId="{E62CC366-3C13-4A1D-AFE4-1085C51389D4}" destId="{1927B189-8A0A-468D-84D7-D5FE5F9EFDE9}" srcOrd="0" destOrd="0" parTransId="{7590392A-3C87-4AAA-A065-6F8197CA0A41}" sibTransId="{94B07E43-61F4-47F2-947E-37D020C3A456}"/>
    <dgm:cxn modelId="{9CDC1B49-9265-4E27-BB4E-858EB606378C}" type="presParOf" srcId="{1D407677-9735-411E-A5E6-C935FA391A99}" destId="{72AA26C8-5CF2-4792-8780-81ADB0024F71}" srcOrd="0" destOrd="0" presId="urn:microsoft.com/office/officeart/2005/8/layout/vList2"/>
    <dgm:cxn modelId="{5BB6DFBE-6E89-48C3-9932-470813B397FA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smtClean="0"/>
            <a:t>4.</a:t>
          </a:r>
          <a:r>
            <a:rPr lang="zh-CN" dirty="0" smtClean="0"/>
            <a:t>矩阵运算函数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1927B189-8A0A-468D-84D7-D5FE5F9EFDE9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）代数运算</a:t>
          </a:r>
          <a:endParaRPr lang="zh-CN" altLang="en-US" dirty="0"/>
        </a:p>
      </dgm:t>
    </dgm:pt>
    <dgm:pt modelId="{7590392A-3C87-4AAA-A065-6F8197CA0A41}" type="par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94B07E43-61F4-47F2-947E-37D020C3A456}" type="sib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8F4EC1EA-7763-4EAF-B6A9-75B624308C61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矩阵的代数乘积“</a:t>
          </a:r>
          <a:r>
            <a:rPr lang="en-US" dirty="0" smtClean="0"/>
            <a:t>%*%</a:t>
          </a:r>
          <a:r>
            <a:rPr lang="zh-CN" dirty="0" smtClean="0"/>
            <a:t>”</a:t>
          </a:r>
          <a:endParaRPr lang="zh-CN" altLang="en-US" dirty="0"/>
        </a:p>
      </dgm:t>
    </dgm:pt>
    <dgm:pt modelId="{08198BD9-B235-4400-B2E1-14285442C088}" type="parTrans" cxnId="{DA65B3DF-D0A5-4422-9493-CA3FFBDE2FE9}">
      <dgm:prSet/>
      <dgm:spPr/>
      <dgm:t>
        <a:bodyPr/>
        <a:lstStyle/>
        <a:p>
          <a:endParaRPr lang="zh-CN" altLang="en-US"/>
        </a:p>
      </dgm:t>
    </dgm:pt>
    <dgm:pt modelId="{A4D178F9-4755-4E3F-A92D-083954AF6AC8}" type="sibTrans" cxnId="{DA65B3DF-D0A5-4422-9493-CA3FFBDE2FE9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E0BDDA-371D-4F2A-A260-95805E4D1CC9}" type="presOf" srcId="{8F4EC1EA-7763-4EAF-B6A9-75B624308C61}" destId="{BD6500E7-B12B-4D73-9758-5A524ECFC7B3}" srcOrd="0" destOrd="1" presId="urn:microsoft.com/office/officeart/2005/8/layout/vList2"/>
    <dgm:cxn modelId="{DA65B3DF-D0A5-4422-9493-CA3FFBDE2FE9}" srcId="{1927B189-8A0A-468D-84D7-D5FE5F9EFDE9}" destId="{8F4EC1EA-7763-4EAF-B6A9-75B624308C61}" srcOrd="0" destOrd="0" parTransId="{08198BD9-B235-4400-B2E1-14285442C088}" sibTransId="{A4D178F9-4755-4E3F-A92D-083954AF6AC8}"/>
    <dgm:cxn modelId="{C2FDDFD8-8CE9-46B6-87E1-E9364B197AAE}" type="presOf" srcId="{E62CC366-3C13-4A1D-AFE4-1085C51389D4}" destId="{72AA26C8-5CF2-4792-8780-81ADB0024F71}" srcOrd="0" destOrd="0" presId="urn:microsoft.com/office/officeart/2005/8/layout/vList2"/>
    <dgm:cxn modelId="{FEE4AF08-3F8D-4BB2-A351-8BCEC962FA35}" type="presOf" srcId="{6F9BC9B0-31FB-4732-A7FA-CDBAD48687A1}" destId="{1D407677-9735-411E-A5E6-C935FA391A99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ABED64D5-E393-4D50-9950-DA9641354F90}" type="presOf" srcId="{1927B189-8A0A-468D-84D7-D5FE5F9EFDE9}" destId="{BD6500E7-B12B-4D73-9758-5A524ECFC7B3}" srcOrd="0" destOrd="0" presId="urn:microsoft.com/office/officeart/2005/8/layout/vList2"/>
    <dgm:cxn modelId="{B3DDC504-BA01-47D4-A9E1-B7D64B97E9B0}" srcId="{E62CC366-3C13-4A1D-AFE4-1085C51389D4}" destId="{1927B189-8A0A-468D-84D7-D5FE5F9EFDE9}" srcOrd="0" destOrd="0" parTransId="{7590392A-3C87-4AAA-A065-6F8197CA0A41}" sibTransId="{94B07E43-61F4-47F2-947E-37D020C3A456}"/>
    <dgm:cxn modelId="{BC360994-82C7-4468-9965-85682FA9DB47}" type="presParOf" srcId="{1D407677-9735-411E-A5E6-C935FA391A99}" destId="{72AA26C8-5CF2-4792-8780-81ADB0024F71}" srcOrd="0" destOrd="0" presId="urn:microsoft.com/office/officeart/2005/8/layout/vList2"/>
    <dgm:cxn modelId="{DC53CB6C-1ACE-4A25-9CFC-2F7E0E3100BD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smtClean="0"/>
            <a:t>4.</a:t>
          </a:r>
          <a:r>
            <a:rPr lang="zh-CN" dirty="0" smtClean="0"/>
            <a:t>矩阵运算函数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1927B189-8A0A-468D-84D7-D5FE5F9EFDE9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）代数运算</a:t>
          </a:r>
          <a:endParaRPr lang="zh-CN" altLang="en-US" dirty="0"/>
        </a:p>
      </dgm:t>
    </dgm:pt>
    <dgm:pt modelId="{7590392A-3C87-4AAA-A065-6F8197CA0A41}" type="par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94B07E43-61F4-47F2-947E-37D020C3A456}" type="sib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8F4EC1EA-7763-4EAF-B6A9-75B624308C61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方阵的行列式</a:t>
          </a:r>
          <a:r>
            <a:rPr lang="en-US" dirty="0" err="1" smtClean="0"/>
            <a:t>det</a:t>
          </a:r>
          <a:r>
            <a:rPr lang="en-US" dirty="0" smtClean="0"/>
            <a:t>()</a:t>
          </a:r>
          <a:endParaRPr lang="zh-CN" altLang="en-US" dirty="0"/>
        </a:p>
      </dgm:t>
    </dgm:pt>
    <dgm:pt modelId="{08198BD9-B235-4400-B2E1-14285442C088}" type="parTrans" cxnId="{DA65B3DF-D0A5-4422-9493-CA3FFBDE2FE9}">
      <dgm:prSet/>
      <dgm:spPr/>
      <dgm:t>
        <a:bodyPr/>
        <a:lstStyle/>
        <a:p>
          <a:endParaRPr lang="zh-CN" altLang="en-US"/>
        </a:p>
      </dgm:t>
    </dgm:pt>
    <dgm:pt modelId="{A4D178F9-4755-4E3F-A92D-083954AF6AC8}" type="sibTrans" cxnId="{DA65B3DF-D0A5-4422-9493-CA3FFBDE2FE9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65B3DF-D0A5-4422-9493-CA3FFBDE2FE9}" srcId="{1927B189-8A0A-468D-84D7-D5FE5F9EFDE9}" destId="{8F4EC1EA-7763-4EAF-B6A9-75B624308C61}" srcOrd="0" destOrd="0" parTransId="{08198BD9-B235-4400-B2E1-14285442C088}" sibTransId="{A4D178F9-4755-4E3F-A92D-083954AF6AC8}"/>
    <dgm:cxn modelId="{82482037-5861-44AA-98E4-EFA194631B12}" type="presOf" srcId="{E62CC366-3C13-4A1D-AFE4-1085C51389D4}" destId="{72AA26C8-5CF2-4792-8780-81ADB0024F71}" srcOrd="0" destOrd="0" presId="urn:microsoft.com/office/officeart/2005/8/layout/vList2"/>
    <dgm:cxn modelId="{FD0B8A9B-6955-46AB-8F60-86CC1AC5330A}" type="presOf" srcId="{6F9BC9B0-31FB-4732-A7FA-CDBAD48687A1}" destId="{1D407677-9735-411E-A5E6-C935FA391A99}" srcOrd="0" destOrd="0" presId="urn:microsoft.com/office/officeart/2005/8/layout/vList2"/>
    <dgm:cxn modelId="{90DE21E4-6056-4E37-A8F7-6D5076E64155}" type="presOf" srcId="{8F4EC1EA-7763-4EAF-B6A9-75B624308C61}" destId="{BD6500E7-B12B-4D73-9758-5A524ECFC7B3}" srcOrd="0" destOrd="1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B3DDC504-BA01-47D4-A9E1-B7D64B97E9B0}" srcId="{E62CC366-3C13-4A1D-AFE4-1085C51389D4}" destId="{1927B189-8A0A-468D-84D7-D5FE5F9EFDE9}" srcOrd="0" destOrd="0" parTransId="{7590392A-3C87-4AAA-A065-6F8197CA0A41}" sibTransId="{94B07E43-61F4-47F2-947E-37D020C3A456}"/>
    <dgm:cxn modelId="{428F967D-043B-4443-B699-DD26A8B325F4}" type="presOf" srcId="{1927B189-8A0A-468D-84D7-D5FE5F9EFDE9}" destId="{BD6500E7-B12B-4D73-9758-5A524ECFC7B3}" srcOrd="0" destOrd="0" presId="urn:microsoft.com/office/officeart/2005/8/layout/vList2"/>
    <dgm:cxn modelId="{C5C652C0-B7DF-4E12-BE1F-08228DF9F545}" type="presParOf" srcId="{1D407677-9735-411E-A5E6-C935FA391A99}" destId="{72AA26C8-5CF2-4792-8780-81ADB0024F71}" srcOrd="0" destOrd="0" presId="urn:microsoft.com/office/officeart/2005/8/layout/vList2"/>
    <dgm:cxn modelId="{124C2AEC-32E2-43CB-B732-D0A67FE11A78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smtClean="0"/>
            <a:t>4.</a:t>
          </a:r>
          <a:r>
            <a:rPr lang="zh-CN" dirty="0" smtClean="0"/>
            <a:t>矩阵运算函数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1927B189-8A0A-468D-84D7-D5FE5F9EFDE9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）代数运算</a:t>
          </a:r>
          <a:endParaRPr lang="zh-CN" altLang="en-US" dirty="0"/>
        </a:p>
      </dgm:t>
    </dgm:pt>
    <dgm:pt modelId="{7590392A-3C87-4AAA-A065-6F8197CA0A41}" type="par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94B07E43-61F4-47F2-947E-37D020C3A456}" type="sib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8F4EC1EA-7763-4EAF-B6A9-75B624308C61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其它函数</a:t>
          </a:r>
          <a:r>
            <a:rPr lang="zh-CN" altLang="zh-CN" dirty="0" smtClean="0">
              <a:solidFill>
                <a:srgbClr val="FF0000"/>
              </a:solidFill>
            </a:rPr>
            <a:t>略</a:t>
          </a:r>
          <a:r>
            <a:rPr lang="en-US" altLang="zh-CN" dirty="0" smtClean="0">
              <a:solidFill>
                <a:srgbClr val="FF0000"/>
              </a:solidFill>
            </a:rPr>
            <a:t>:</a:t>
          </a:r>
          <a:endParaRPr lang="zh-CN" altLang="en-US" dirty="0"/>
        </a:p>
      </dgm:t>
    </dgm:pt>
    <dgm:pt modelId="{08198BD9-B235-4400-B2E1-14285442C088}" type="parTrans" cxnId="{DA65B3DF-D0A5-4422-9493-CA3FFBDE2FE9}">
      <dgm:prSet/>
      <dgm:spPr/>
      <dgm:t>
        <a:bodyPr/>
        <a:lstStyle/>
        <a:p>
          <a:endParaRPr lang="zh-CN" altLang="en-US"/>
        </a:p>
      </dgm:t>
    </dgm:pt>
    <dgm:pt modelId="{A4D178F9-4755-4E3F-A92D-083954AF6AC8}" type="sibTrans" cxnId="{DA65B3DF-D0A5-4422-9493-CA3FFBDE2FE9}">
      <dgm:prSet/>
      <dgm:spPr/>
      <dgm:t>
        <a:bodyPr/>
        <a:lstStyle/>
        <a:p>
          <a:endParaRPr lang="zh-CN" altLang="en-US"/>
        </a:p>
      </dgm:t>
    </dgm:pt>
    <dgm:pt modelId="{ACD8B071-6F5E-4A53-956E-1F33F94667D5}">
      <dgm:prSet/>
      <dgm:spPr/>
      <dgm:t>
        <a:bodyPr/>
        <a:lstStyle/>
        <a:p>
          <a:pPr marL="571500" indent="0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zh-CN" dirty="0"/>
        </a:p>
      </dgm:t>
    </dgm:pt>
    <dgm:pt modelId="{C33228C3-A752-470B-8BD3-6F8922251404}" type="parTrans" cxnId="{260DA61B-F748-43A1-B972-CCFE7CD332D3}">
      <dgm:prSet/>
      <dgm:spPr/>
      <dgm:t>
        <a:bodyPr/>
        <a:lstStyle/>
        <a:p>
          <a:endParaRPr lang="zh-CN" altLang="en-US"/>
        </a:p>
      </dgm:t>
    </dgm:pt>
    <dgm:pt modelId="{8D217084-B366-4600-993C-632AC50949C9}" type="sibTrans" cxnId="{260DA61B-F748-43A1-B972-CCFE7CD332D3}">
      <dgm:prSet/>
      <dgm:spPr/>
      <dgm:t>
        <a:bodyPr/>
        <a:lstStyle/>
        <a:p>
          <a:endParaRPr lang="zh-CN" altLang="en-US"/>
        </a:p>
      </dgm:t>
    </dgm:pt>
    <dgm:pt modelId="{56B1BA66-2382-43A5-909B-6C4C4F5CD893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dirty="0">
            <a:solidFill>
              <a:srgbClr val="FF0000"/>
            </a:solidFill>
          </a:endParaRPr>
        </a:p>
      </dgm:t>
    </dgm:pt>
    <dgm:pt modelId="{609AFFCD-DE19-41C9-A4EC-11A961278494}" type="parTrans" cxnId="{6EBDFD06-46B1-4873-B392-6CC701ADA390}">
      <dgm:prSet/>
      <dgm:spPr/>
      <dgm:t>
        <a:bodyPr/>
        <a:lstStyle/>
        <a:p>
          <a:endParaRPr lang="zh-CN" altLang="en-US"/>
        </a:p>
      </dgm:t>
    </dgm:pt>
    <dgm:pt modelId="{A9BE7CF6-DE47-4044-8FFF-DDD341795CD7}" type="sibTrans" cxnId="{6EBDFD06-46B1-4873-B392-6CC701ADA390}">
      <dgm:prSet/>
      <dgm:spPr/>
      <dgm:t>
        <a:bodyPr/>
        <a:lstStyle/>
        <a:p>
          <a:endParaRPr lang="zh-CN" altLang="en-US"/>
        </a:p>
      </dgm:t>
    </dgm:pt>
    <dgm:pt modelId="{4CA4300F-F285-4908-8FA3-4D32124FF5E6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特征根与特征向量</a:t>
          </a:r>
          <a:r>
            <a:rPr lang="en-US" dirty="0" err="1" smtClean="0"/>
            <a:t>eigen</a:t>
          </a:r>
          <a:r>
            <a:rPr lang="en-US" dirty="0" smtClean="0"/>
            <a:t>(X)</a:t>
          </a:r>
          <a:endParaRPr lang="zh-CN" altLang="en-US" dirty="0"/>
        </a:p>
      </dgm:t>
    </dgm:pt>
    <dgm:pt modelId="{8BEB06D9-F158-49C1-BD1C-1F918A8889A0}" type="parTrans" cxnId="{B594AE78-7F70-42DA-8AC9-E16A2DE2E0DD}">
      <dgm:prSet/>
      <dgm:spPr/>
    </dgm:pt>
    <dgm:pt modelId="{4D719861-E091-4E9E-A990-4938AFA3CE2F}" type="sibTrans" cxnId="{B594AE78-7F70-42DA-8AC9-E16A2DE2E0DD}">
      <dgm:prSet/>
      <dgm:spPr/>
    </dgm:pt>
    <dgm:pt modelId="{6147A129-A832-4BBE-88E5-E36CB2A9F52D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 </a:t>
          </a:r>
          <a:r>
            <a:rPr lang="en-US" dirty="0" smtClean="0"/>
            <a:t>QR</a:t>
          </a:r>
          <a:r>
            <a:rPr lang="zh-CN" dirty="0" smtClean="0"/>
            <a:t>分解</a:t>
          </a:r>
          <a:r>
            <a:rPr lang="en-US" dirty="0" err="1" smtClean="0"/>
            <a:t>qr</a:t>
          </a:r>
          <a:r>
            <a:rPr lang="en-US" dirty="0" smtClean="0"/>
            <a:t>()</a:t>
          </a:r>
          <a:endParaRPr lang="zh-CN" altLang="en-US" dirty="0"/>
        </a:p>
      </dgm:t>
    </dgm:pt>
    <dgm:pt modelId="{03B565BE-7DD0-4F34-B38E-F4CE9843A828}" type="parTrans" cxnId="{43065589-E5CD-4150-8EDD-2691399E6D48}">
      <dgm:prSet/>
      <dgm:spPr/>
    </dgm:pt>
    <dgm:pt modelId="{33C9E478-AC33-494A-83FA-E8045745D85A}" type="sibTrans" cxnId="{43065589-E5CD-4150-8EDD-2691399E6D48}">
      <dgm:prSet/>
      <dgm:spPr/>
    </dgm:pt>
    <dgm:pt modelId="{5437E8C0-B7D7-42D8-83F4-64601FF25DD6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求交叉乘积</a:t>
          </a:r>
          <a:r>
            <a:rPr lang="en-US" dirty="0" err="1" smtClean="0"/>
            <a:t>crossprod</a:t>
          </a:r>
          <a:r>
            <a:rPr lang="en-US" dirty="0" smtClean="0"/>
            <a:t>()</a:t>
          </a:r>
          <a:endParaRPr lang="zh-CN" altLang="en-US" dirty="0"/>
        </a:p>
      </dgm:t>
    </dgm:pt>
    <dgm:pt modelId="{BC169C98-6314-4B74-AFAE-3BCD34F51701}" type="parTrans" cxnId="{0550A3BA-00E1-4E20-88B7-149C567B1653}">
      <dgm:prSet/>
      <dgm:spPr/>
    </dgm:pt>
    <dgm:pt modelId="{4CE732EE-BBF4-4DB4-BC06-13282AF61B25}" type="sibTrans" cxnId="{0550A3BA-00E1-4E20-88B7-149C567B1653}">
      <dgm:prSet/>
      <dgm:spPr/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54C51B-D4F0-4907-96D0-7F8A4554E927}" type="presOf" srcId="{6147A129-A832-4BBE-88E5-E36CB2A9F52D}" destId="{BD6500E7-B12B-4D73-9758-5A524ECFC7B3}" srcOrd="0" destOrd="4" presId="urn:microsoft.com/office/officeart/2005/8/layout/vList2"/>
    <dgm:cxn modelId="{B17A4C07-5098-491C-96B8-09798B3B4FD9}" type="presOf" srcId="{1927B189-8A0A-468D-84D7-D5FE5F9EFDE9}" destId="{BD6500E7-B12B-4D73-9758-5A524ECFC7B3}" srcOrd="0" destOrd="0" presId="urn:microsoft.com/office/officeart/2005/8/layout/vList2"/>
    <dgm:cxn modelId="{260DA61B-F748-43A1-B972-CCFE7CD332D3}" srcId="{1927B189-8A0A-468D-84D7-D5FE5F9EFDE9}" destId="{ACD8B071-6F5E-4A53-956E-1F33F94667D5}" srcOrd="5" destOrd="0" parTransId="{C33228C3-A752-470B-8BD3-6F8922251404}" sibTransId="{8D217084-B366-4600-993C-632AC50949C9}"/>
    <dgm:cxn modelId="{B3DDC504-BA01-47D4-A9E1-B7D64B97E9B0}" srcId="{E62CC366-3C13-4A1D-AFE4-1085C51389D4}" destId="{1927B189-8A0A-468D-84D7-D5FE5F9EFDE9}" srcOrd="0" destOrd="0" parTransId="{7590392A-3C87-4AAA-A065-6F8197CA0A41}" sibTransId="{94B07E43-61F4-47F2-947E-37D020C3A456}"/>
    <dgm:cxn modelId="{0550A3BA-00E1-4E20-88B7-149C567B1653}" srcId="{1927B189-8A0A-468D-84D7-D5FE5F9EFDE9}" destId="{5437E8C0-B7D7-42D8-83F4-64601FF25DD6}" srcOrd="1" destOrd="0" parTransId="{BC169C98-6314-4B74-AFAE-3BCD34F51701}" sibTransId="{4CE732EE-BBF4-4DB4-BC06-13282AF61B25}"/>
    <dgm:cxn modelId="{D43F18AB-4B0D-4A7D-A304-FE972FEA1F15}" type="presOf" srcId="{6F9BC9B0-31FB-4732-A7FA-CDBAD48687A1}" destId="{1D407677-9735-411E-A5E6-C935FA391A99}" srcOrd="0" destOrd="0" presId="urn:microsoft.com/office/officeart/2005/8/layout/vList2"/>
    <dgm:cxn modelId="{106A37AB-DB26-48F9-B767-EF6A53891D14}" type="presOf" srcId="{4CA4300F-F285-4908-8FA3-4D32124FF5E6}" destId="{BD6500E7-B12B-4D73-9758-5A524ECFC7B3}" srcOrd="0" destOrd="3" presId="urn:microsoft.com/office/officeart/2005/8/layout/vList2"/>
    <dgm:cxn modelId="{43065589-E5CD-4150-8EDD-2691399E6D48}" srcId="{1927B189-8A0A-468D-84D7-D5FE5F9EFDE9}" destId="{6147A129-A832-4BBE-88E5-E36CB2A9F52D}" srcOrd="3" destOrd="0" parTransId="{03B565BE-7DD0-4F34-B38E-F4CE9843A828}" sibTransId="{33C9E478-AC33-494A-83FA-E8045745D85A}"/>
    <dgm:cxn modelId="{6EBDFD06-46B1-4873-B392-6CC701ADA390}" srcId="{1927B189-8A0A-468D-84D7-D5FE5F9EFDE9}" destId="{56B1BA66-2382-43A5-909B-6C4C4F5CD893}" srcOrd="4" destOrd="0" parTransId="{609AFFCD-DE19-41C9-A4EC-11A961278494}" sibTransId="{A9BE7CF6-DE47-4044-8FFF-DDD341795CD7}"/>
    <dgm:cxn modelId="{E5405AE5-F2DD-4EC2-A7BC-6B24C2BFE4FB}" type="presOf" srcId="{56B1BA66-2382-43A5-909B-6C4C4F5CD893}" destId="{BD6500E7-B12B-4D73-9758-5A524ECFC7B3}" srcOrd="0" destOrd="5" presId="urn:microsoft.com/office/officeart/2005/8/layout/vList2"/>
    <dgm:cxn modelId="{7E711410-3869-4107-B4D6-C41109F91D61}" type="presOf" srcId="{E62CC366-3C13-4A1D-AFE4-1085C51389D4}" destId="{72AA26C8-5CF2-4792-8780-81ADB0024F71}" srcOrd="0" destOrd="0" presId="urn:microsoft.com/office/officeart/2005/8/layout/vList2"/>
    <dgm:cxn modelId="{44790180-EDC2-4CEB-8FA6-3BB61097A205}" type="presOf" srcId="{8F4EC1EA-7763-4EAF-B6A9-75B624308C61}" destId="{BD6500E7-B12B-4D73-9758-5A524ECFC7B3}" srcOrd="0" destOrd="1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5F1016FB-61B2-413B-B3CA-3E89F3676D4C}" type="presOf" srcId="{5437E8C0-B7D7-42D8-83F4-64601FF25DD6}" destId="{BD6500E7-B12B-4D73-9758-5A524ECFC7B3}" srcOrd="0" destOrd="2" presId="urn:microsoft.com/office/officeart/2005/8/layout/vList2"/>
    <dgm:cxn modelId="{DA65B3DF-D0A5-4422-9493-CA3FFBDE2FE9}" srcId="{1927B189-8A0A-468D-84D7-D5FE5F9EFDE9}" destId="{8F4EC1EA-7763-4EAF-B6A9-75B624308C61}" srcOrd="0" destOrd="0" parTransId="{08198BD9-B235-4400-B2E1-14285442C088}" sibTransId="{A4D178F9-4755-4E3F-A92D-083954AF6AC8}"/>
    <dgm:cxn modelId="{2AA97C99-AF9B-4853-B785-DFCAE9CD6C4A}" type="presOf" srcId="{ACD8B071-6F5E-4A53-956E-1F33F94667D5}" destId="{BD6500E7-B12B-4D73-9758-5A524ECFC7B3}" srcOrd="0" destOrd="6" presId="urn:microsoft.com/office/officeart/2005/8/layout/vList2"/>
    <dgm:cxn modelId="{B594AE78-7F70-42DA-8AC9-E16A2DE2E0DD}" srcId="{1927B189-8A0A-468D-84D7-D5FE5F9EFDE9}" destId="{4CA4300F-F285-4908-8FA3-4D32124FF5E6}" srcOrd="2" destOrd="0" parTransId="{8BEB06D9-F158-49C1-BD1C-1F918A8889A0}" sibTransId="{4D719861-E091-4E9E-A990-4938AFA3CE2F}"/>
    <dgm:cxn modelId="{4B1576AA-8D25-4BED-A5CB-E0001542062C}" type="presParOf" srcId="{1D407677-9735-411E-A5E6-C935FA391A99}" destId="{72AA26C8-5CF2-4792-8780-81ADB0024F71}" srcOrd="0" destOrd="0" presId="urn:microsoft.com/office/officeart/2005/8/layout/vList2"/>
    <dgm:cxn modelId="{60D9D7A9-1E6F-4446-955E-1776638F28E6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smtClean="0"/>
            <a:t>4.</a:t>
          </a:r>
          <a:r>
            <a:rPr lang="zh-CN" dirty="0" smtClean="0"/>
            <a:t>矩阵运算函数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1927B189-8A0A-468D-84D7-D5FE5F9EFDE9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（</a:t>
          </a:r>
          <a:r>
            <a:rPr lang="en-US" dirty="0" smtClean="0"/>
            <a:t>2</a:t>
          </a:r>
          <a:r>
            <a:rPr lang="zh-CN" dirty="0" smtClean="0"/>
            <a:t>）统计运算函数</a:t>
          </a:r>
          <a:endParaRPr lang="zh-CN" altLang="en-US" dirty="0"/>
        </a:p>
      </dgm:t>
    </dgm:pt>
    <dgm:pt modelId="{7590392A-3C87-4AAA-A065-6F8197CA0A41}" type="par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94B07E43-61F4-47F2-947E-37D020C3A456}" type="sib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8F4EC1EA-7763-4EAF-B6A9-75B624308C61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dirty="0" smtClean="0"/>
            <a:t>函数</a:t>
          </a:r>
          <a:r>
            <a:rPr lang="en-US" dirty="0" smtClean="0"/>
            <a:t>max()</a:t>
          </a:r>
          <a:r>
            <a:rPr lang="zh-CN" dirty="0" smtClean="0"/>
            <a:t>、</a:t>
          </a:r>
          <a:r>
            <a:rPr lang="en-US" dirty="0" smtClean="0"/>
            <a:t>min()</a:t>
          </a:r>
          <a:r>
            <a:rPr lang="zh-CN" dirty="0" smtClean="0"/>
            <a:t>、</a:t>
          </a:r>
          <a:r>
            <a:rPr lang="en-US" dirty="0" err="1" smtClean="0"/>
            <a:t>var</a:t>
          </a:r>
          <a:r>
            <a:rPr lang="en-US" dirty="0" smtClean="0"/>
            <a:t>()</a:t>
          </a:r>
          <a:r>
            <a:rPr lang="en-US" altLang="zh-CN" dirty="0" smtClean="0"/>
            <a:t>…</a:t>
          </a:r>
          <a:r>
            <a:rPr lang="en-US" dirty="0" err="1" smtClean="0"/>
            <a:t>cumsum</a:t>
          </a:r>
          <a:r>
            <a:rPr lang="en-US" dirty="0" smtClean="0"/>
            <a:t>()</a:t>
          </a:r>
          <a:r>
            <a:rPr lang="zh-CN" dirty="0" smtClean="0"/>
            <a:t>等统计函数对于矩阵的运行结果有方向性，默认是按列计算</a:t>
          </a:r>
          <a:endParaRPr lang="zh-CN" altLang="en-US" dirty="0"/>
        </a:p>
      </dgm:t>
    </dgm:pt>
    <dgm:pt modelId="{08198BD9-B235-4400-B2E1-14285442C088}" type="parTrans" cxnId="{DA65B3DF-D0A5-4422-9493-CA3FFBDE2FE9}">
      <dgm:prSet/>
      <dgm:spPr/>
      <dgm:t>
        <a:bodyPr/>
        <a:lstStyle/>
        <a:p>
          <a:endParaRPr lang="zh-CN" altLang="en-US"/>
        </a:p>
      </dgm:t>
    </dgm:pt>
    <dgm:pt modelId="{A4D178F9-4755-4E3F-A92D-083954AF6AC8}" type="sibTrans" cxnId="{DA65B3DF-D0A5-4422-9493-CA3FFBDE2FE9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F6B34A-6EE0-4F29-805E-58F397448FEE}" type="presOf" srcId="{1927B189-8A0A-468D-84D7-D5FE5F9EFDE9}" destId="{BD6500E7-B12B-4D73-9758-5A524ECFC7B3}" srcOrd="0" destOrd="0" presId="urn:microsoft.com/office/officeart/2005/8/layout/vList2"/>
    <dgm:cxn modelId="{DA65B3DF-D0A5-4422-9493-CA3FFBDE2FE9}" srcId="{1927B189-8A0A-468D-84D7-D5FE5F9EFDE9}" destId="{8F4EC1EA-7763-4EAF-B6A9-75B624308C61}" srcOrd="0" destOrd="0" parTransId="{08198BD9-B235-4400-B2E1-14285442C088}" sibTransId="{A4D178F9-4755-4E3F-A92D-083954AF6AC8}"/>
    <dgm:cxn modelId="{955292FC-1BA5-47A0-9D2D-E3404EB2A8C7}" type="presOf" srcId="{8F4EC1EA-7763-4EAF-B6A9-75B624308C61}" destId="{BD6500E7-B12B-4D73-9758-5A524ECFC7B3}" srcOrd="0" destOrd="1" presId="urn:microsoft.com/office/officeart/2005/8/layout/vList2"/>
    <dgm:cxn modelId="{6AA9B18C-A45D-4061-BF25-E45D91F1660F}" type="presOf" srcId="{E62CC366-3C13-4A1D-AFE4-1085C51389D4}" destId="{72AA26C8-5CF2-4792-8780-81ADB0024F71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B3DDC504-BA01-47D4-A9E1-B7D64B97E9B0}" srcId="{E62CC366-3C13-4A1D-AFE4-1085C51389D4}" destId="{1927B189-8A0A-468D-84D7-D5FE5F9EFDE9}" srcOrd="0" destOrd="0" parTransId="{7590392A-3C87-4AAA-A065-6F8197CA0A41}" sibTransId="{94B07E43-61F4-47F2-947E-37D020C3A456}"/>
    <dgm:cxn modelId="{9A9D8458-F411-4E41-ADAD-069A2BBC6F3F}" type="presOf" srcId="{6F9BC9B0-31FB-4732-A7FA-CDBAD48687A1}" destId="{1D407677-9735-411E-A5E6-C935FA391A99}" srcOrd="0" destOrd="0" presId="urn:microsoft.com/office/officeart/2005/8/layout/vList2"/>
    <dgm:cxn modelId="{D92802FB-CCD3-4CC8-9B28-7B49A9C5195A}" type="presParOf" srcId="{1D407677-9735-411E-A5E6-C935FA391A99}" destId="{72AA26C8-5CF2-4792-8780-81ADB0024F71}" srcOrd="0" destOrd="0" presId="urn:microsoft.com/office/officeart/2005/8/layout/vList2"/>
    <dgm:cxn modelId="{2D6E940C-27A0-4867-92EE-911D0ADA04F2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smtClean="0"/>
            <a:t>4.</a:t>
          </a:r>
          <a:r>
            <a:rPr lang="zh-CN" dirty="0" smtClean="0"/>
            <a:t>矩阵运算函数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1927B189-8A0A-468D-84D7-D5FE5F9EFDE9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3600" dirty="0" smtClean="0"/>
            <a:t>（</a:t>
          </a:r>
          <a:r>
            <a:rPr lang="en-US" sz="3600" dirty="0" smtClean="0"/>
            <a:t>2</a:t>
          </a:r>
          <a:r>
            <a:rPr lang="zh-CN" sz="3600" dirty="0" smtClean="0"/>
            <a:t>）统计运算函数</a:t>
          </a:r>
          <a:endParaRPr lang="zh-CN" altLang="en-US" sz="3600" dirty="0"/>
        </a:p>
      </dgm:t>
    </dgm:pt>
    <dgm:pt modelId="{7590392A-3C87-4AAA-A065-6F8197CA0A41}" type="par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94B07E43-61F4-47F2-947E-37D020C3A456}" type="sibTrans" cxnId="{B3DDC504-BA01-47D4-A9E1-B7D64B97E9B0}">
      <dgm:prSet/>
      <dgm:spPr/>
      <dgm:t>
        <a:bodyPr/>
        <a:lstStyle/>
        <a:p>
          <a:endParaRPr lang="zh-CN" altLang="en-US"/>
        </a:p>
      </dgm:t>
    </dgm:pt>
    <dgm:pt modelId="{6D4551D4-3ACB-4815-9359-321C8A8AEB2C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2800" dirty="0" smtClean="0"/>
            <a:t>函数</a:t>
          </a:r>
          <a:r>
            <a:rPr lang="en-US" sz="2800" dirty="0" smtClean="0">
              <a:solidFill>
                <a:srgbClr val="FF0000"/>
              </a:solidFill>
            </a:rPr>
            <a:t>apply(X</a:t>
          </a:r>
          <a:r>
            <a:rPr lang="zh-CN" sz="2800" dirty="0" smtClean="0">
              <a:solidFill>
                <a:srgbClr val="FF0000"/>
              </a:solidFill>
            </a:rPr>
            <a:t>，</a:t>
          </a:r>
          <a:r>
            <a:rPr lang="en-US" sz="2800" dirty="0" smtClean="0">
              <a:solidFill>
                <a:srgbClr val="FF0000"/>
              </a:solidFill>
            </a:rPr>
            <a:t>MARGIN,FUN),</a:t>
          </a:r>
          <a:r>
            <a:rPr lang="zh-CN" sz="2800" dirty="0" smtClean="0"/>
            <a:t>对一个对象</a:t>
          </a:r>
          <a:r>
            <a:rPr lang="en-US" sz="2800" dirty="0" smtClean="0"/>
            <a:t>X</a:t>
          </a:r>
          <a:r>
            <a:rPr lang="zh-CN" sz="2800" dirty="0" smtClean="0"/>
            <a:t>按</a:t>
          </a:r>
          <a:r>
            <a:rPr lang="en-US" sz="2800" dirty="0" smtClean="0"/>
            <a:t>MARGIN</a:t>
          </a:r>
          <a:r>
            <a:rPr lang="zh-CN" sz="2800" dirty="0" smtClean="0"/>
            <a:t>（行或列）施加某种运算</a:t>
          </a:r>
          <a:endParaRPr lang="zh-CN" altLang="en-US" sz="2800" dirty="0"/>
        </a:p>
      </dgm:t>
    </dgm:pt>
    <dgm:pt modelId="{CEEC1917-2419-433A-8F17-159F5974D63B}" type="parTrans" cxnId="{1956D5FB-8913-4C0F-ADB3-2EC927F71291}">
      <dgm:prSet/>
      <dgm:spPr/>
    </dgm:pt>
    <dgm:pt modelId="{4639EF33-4B13-48E2-8CF0-FC8C022F9C54}" type="sibTrans" cxnId="{1956D5FB-8913-4C0F-ADB3-2EC927F71291}">
      <dgm:prSet/>
      <dgm:spPr/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C861A0-DF74-4FD4-B111-C2D02603857B}" type="presOf" srcId="{6F9BC9B0-31FB-4732-A7FA-CDBAD48687A1}" destId="{1D407677-9735-411E-A5E6-C935FA391A99}" srcOrd="0" destOrd="0" presId="urn:microsoft.com/office/officeart/2005/8/layout/vList2"/>
    <dgm:cxn modelId="{B9748894-A519-4BB3-9344-E58386563E71}" type="presOf" srcId="{1927B189-8A0A-468D-84D7-D5FE5F9EFDE9}" destId="{BD6500E7-B12B-4D73-9758-5A524ECFC7B3}" srcOrd="0" destOrd="0" presId="urn:microsoft.com/office/officeart/2005/8/layout/vList2"/>
    <dgm:cxn modelId="{675E6EB6-FF06-47F8-B83F-69886B6B25A4}" type="presOf" srcId="{E62CC366-3C13-4A1D-AFE4-1085C51389D4}" destId="{72AA26C8-5CF2-4792-8780-81ADB0024F71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016666DA-7939-40C5-A189-7B97DA93533C}" type="presOf" srcId="{6D4551D4-3ACB-4815-9359-321C8A8AEB2C}" destId="{BD6500E7-B12B-4D73-9758-5A524ECFC7B3}" srcOrd="0" destOrd="1" presId="urn:microsoft.com/office/officeart/2005/8/layout/vList2"/>
    <dgm:cxn modelId="{1956D5FB-8913-4C0F-ADB3-2EC927F71291}" srcId="{E62CC366-3C13-4A1D-AFE4-1085C51389D4}" destId="{6D4551D4-3ACB-4815-9359-321C8A8AEB2C}" srcOrd="1" destOrd="0" parTransId="{CEEC1917-2419-433A-8F17-159F5974D63B}" sibTransId="{4639EF33-4B13-48E2-8CF0-FC8C022F9C54}"/>
    <dgm:cxn modelId="{B3DDC504-BA01-47D4-A9E1-B7D64B97E9B0}" srcId="{E62CC366-3C13-4A1D-AFE4-1085C51389D4}" destId="{1927B189-8A0A-468D-84D7-D5FE5F9EFDE9}" srcOrd="0" destOrd="0" parTransId="{7590392A-3C87-4AAA-A065-6F8197CA0A41}" sibTransId="{94B07E43-61F4-47F2-947E-37D020C3A456}"/>
    <dgm:cxn modelId="{6B613594-3DCB-4872-AE94-41C0DDA37F18}" type="presParOf" srcId="{1D407677-9735-411E-A5E6-C935FA391A99}" destId="{72AA26C8-5CF2-4792-8780-81ADB0024F71}" srcOrd="0" destOrd="0" presId="urn:microsoft.com/office/officeart/2005/8/layout/vList2"/>
    <dgm:cxn modelId="{0DF37574-7676-4E2F-A5EE-E34549C55DA6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3600" dirty="0" smtClean="0"/>
            <a:t>4.</a:t>
          </a:r>
          <a:r>
            <a:rPr lang="zh-CN" sz="3600" dirty="0" smtClean="0"/>
            <a:t>矩阵运算函数</a:t>
          </a:r>
          <a:endParaRPr lang="zh-CN" altLang="en-US" sz="3600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1927B189-8A0A-468D-84D7-D5FE5F9EFDE9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3600" dirty="0" smtClean="0"/>
            <a:t>（</a:t>
          </a:r>
          <a:r>
            <a:rPr lang="en-US" sz="3600" dirty="0" smtClean="0"/>
            <a:t>2</a:t>
          </a:r>
          <a:r>
            <a:rPr lang="zh-CN" sz="3600" dirty="0" smtClean="0"/>
            <a:t>）统计运算函数</a:t>
          </a:r>
          <a:endParaRPr lang="zh-CN" altLang="en-US" sz="3600" dirty="0"/>
        </a:p>
      </dgm:t>
    </dgm:pt>
    <dgm:pt modelId="{7590392A-3C87-4AAA-A065-6F8197CA0A41}" type="parTrans" cxnId="{B3DDC504-BA01-47D4-A9E1-B7D64B97E9B0}">
      <dgm:prSet/>
      <dgm:spPr/>
      <dgm:t>
        <a:bodyPr/>
        <a:lstStyle/>
        <a:p>
          <a:endParaRPr lang="zh-CN" altLang="en-US" sz="3600"/>
        </a:p>
      </dgm:t>
    </dgm:pt>
    <dgm:pt modelId="{94B07E43-61F4-47F2-947E-37D020C3A456}" type="sibTrans" cxnId="{B3DDC504-BA01-47D4-A9E1-B7D64B97E9B0}">
      <dgm:prSet/>
      <dgm:spPr/>
      <dgm:t>
        <a:bodyPr/>
        <a:lstStyle/>
        <a:p>
          <a:endParaRPr lang="zh-CN" altLang="en-US" sz="3600"/>
        </a:p>
      </dgm:t>
    </dgm:pt>
    <dgm:pt modelId="{6D4551D4-3ACB-4815-9359-321C8A8AEB2C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2800" dirty="0" smtClean="0"/>
            <a:t>标准化函数</a:t>
          </a:r>
          <a:r>
            <a:rPr lang="en-US" sz="2800" dirty="0" smtClean="0">
              <a:solidFill>
                <a:srgbClr val="FF0000"/>
              </a:solidFill>
            </a:rPr>
            <a:t>scale(),</a:t>
          </a:r>
          <a:r>
            <a:rPr lang="zh-CN" sz="2800" dirty="0" smtClean="0"/>
            <a:t>默认要求中心化</a:t>
          </a:r>
          <a:r>
            <a:rPr lang="zh-CN" altLang="en-US" sz="2800" dirty="0" smtClean="0"/>
            <a:t>、</a:t>
          </a:r>
          <a:r>
            <a:rPr lang="zh-CN" sz="2800" dirty="0" smtClean="0"/>
            <a:t>标准化</a:t>
          </a:r>
          <a:endParaRPr lang="zh-CN" altLang="en-US" sz="2800" dirty="0"/>
        </a:p>
      </dgm:t>
    </dgm:pt>
    <dgm:pt modelId="{CEEC1917-2419-433A-8F17-159F5974D63B}" type="par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4639EF33-4B13-48E2-8CF0-FC8C022F9C54}" type="sib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96CBF1-B95D-4C50-91D6-B6F4B393E19B}" type="presOf" srcId="{E62CC366-3C13-4A1D-AFE4-1085C51389D4}" destId="{72AA26C8-5CF2-4792-8780-81ADB0024F71}" srcOrd="0" destOrd="0" presId="urn:microsoft.com/office/officeart/2005/8/layout/vList2"/>
    <dgm:cxn modelId="{0CBFA407-A26B-4DBB-914E-478E194F421B}" type="presOf" srcId="{6F9BC9B0-31FB-4732-A7FA-CDBAD48687A1}" destId="{1D407677-9735-411E-A5E6-C935FA391A99}" srcOrd="0" destOrd="0" presId="urn:microsoft.com/office/officeart/2005/8/layout/vList2"/>
    <dgm:cxn modelId="{ED84954B-E444-4C01-830E-692E0F1BC50D}" type="presOf" srcId="{1927B189-8A0A-468D-84D7-D5FE5F9EFDE9}" destId="{BD6500E7-B12B-4D73-9758-5A524ECFC7B3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1956D5FB-8913-4C0F-ADB3-2EC927F71291}" srcId="{E62CC366-3C13-4A1D-AFE4-1085C51389D4}" destId="{6D4551D4-3ACB-4815-9359-321C8A8AEB2C}" srcOrd="1" destOrd="0" parTransId="{CEEC1917-2419-433A-8F17-159F5974D63B}" sibTransId="{4639EF33-4B13-48E2-8CF0-FC8C022F9C54}"/>
    <dgm:cxn modelId="{B3DDC504-BA01-47D4-A9E1-B7D64B97E9B0}" srcId="{E62CC366-3C13-4A1D-AFE4-1085C51389D4}" destId="{1927B189-8A0A-468D-84D7-D5FE5F9EFDE9}" srcOrd="0" destOrd="0" parTransId="{7590392A-3C87-4AAA-A065-6F8197CA0A41}" sibTransId="{94B07E43-61F4-47F2-947E-37D020C3A456}"/>
    <dgm:cxn modelId="{121B2BBD-7ABF-45E2-9C83-303796277CAD}" type="presOf" srcId="{6D4551D4-3ACB-4815-9359-321C8A8AEB2C}" destId="{BD6500E7-B12B-4D73-9758-5A524ECFC7B3}" srcOrd="0" destOrd="1" presId="urn:microsoft.com/office/officeart/2005/8/layout/vList2"/>
    <dgm:cxn modelId="{095E9161-4FDD-4DFB-8582-25F6AF6BECF1}" type="presParOf" srcId="{1D407677-9735-411E-A5E6-C935FA391A99}" destId="{72AA26C8-5CF2-4792-8780-81ADB0024F71}" srcOrd="0" destOrd="0" presId="urn:microsoft.com/office/officeart/2005/8/layout/vList2"/>
    <dgm:cxn modelId="{26218BB3-A176-4EDA-8828-7D3165951138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3600" dirty="0" smtClean="0"/>
            <a:t>4.</a:t>
          </a:r>
          <a:r>
            <a:rPr lang="zh-CN" sz="3600" dirty="0" smtClean="0"/>
            <a:t>矩阵运算函数</a:t>
          </a:r>
          <a:endParaRPr lang="zh-CN" altLang="en-US" sz="3600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1927B189-8A0A-468D-84D7-D5FE5F9EFDE9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3600" dirty="0" smtClean="0"/>
            <a:t>（</a:t>
          </a:r>
          <a:r>
            <a:rPr lang="en-US" sz="3600" dirty="0" smtClean="0"/>
            <a:t>2</a:t>
          </a:r>
          <a:r>
            <a:rPr lang="zh-CN" sz="3600" dirty="0" smtClean="0"/>
            <a:t>）统计运算函数</a:t>
          </a:r>
          <a:endParaRPr lang="zh-CN" altLang="en-US" sz="3600" dirty="0"/>
        </a:p>
      </dgm:t>
    </dgm:pt>
    <dgm:pt modelId="{7590392A-3C87-4AAA-A065-6F8197CA0A41}" type="parTrans" cxnId="{B3DDC504-BA01-47D4-A9E1-B7D64B97E9B0}">
      <dgm:prSet/>
      <dgm:spPr/>
      <dgm:t>
        <a:bodyPr/>
        <a:lstStyle/>
        <a:p>
          <a:endParaRPr lang="zh-CN" altLang="en-US" sz="3600"/>
        </a:p>
      </dgm:t>
    </dgm:pt>
    <dgm:pt modelId="{94B07E43-61F4-47F2-947E-37D020C3A456}" type="sibTrans" cxnId="{B3DDC504-BA01-47D4-A9E1-B7D64B97E9B0}">
      <dgm:prSet/>
      <dgm:spPr/>
      <dgm:t>
        <a:bodyPr/>
        <a:lstStyle/>
        <a:p>
          <a:endParaRPr lang="zh-CN" altLang="en-US" sz="3600"/>
        </a:p>
      </dgm:t>
    </dgm:pt>
    <dgm:pt modelId="{6D4551D4-3ACB-4815-9359-321C8A8AEB2C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2400" dirty="0" smtClean="0">
              <a:solidFill>
                <a:srgbClr val="FF0000"/>
              </a:solidFill>
            </a:rPr>
            <a:t>函数</a:t>
          </a:r>
          <a:r>
            <a:rPr lang="en-US" sz="2400" dirty="0" smtClean="0">
              <a:solidFill>
                <a:srgbClr val="FF0000"/>
              </a:solidFill>
            </a:rPr>
            <a:t>sweep(X</a:t>
          </a:r>
          <a:r>
            <a:rPr lang="zh-CN" sz="2400" dirty="0" smtClean="0"/>
            <a:t>，</a:t>
          </a:r>
          <a:r>
            <a:rPr lang="en-US" sz="2400" dirty="0" smtClean="0"/>
            <a:t>MARGIN,STATS,FUN),</a:t>
          </a:r>
          <a:r>
            <a:rPr lang="zh-CN" sz="2400" dirty="0" smtClean="0"/>
            <a:t>对一个对象按</a:t>
          </a:r>
          <a:r>
            <a:rPr lang="en-US" sz="2400" dirty="0" smtClean="0"/>
            <a:t>MARGIN</a:t>
          </a:r>
          <a:r>
            <a:rPr lang="zh-CN" sz="2400" dirty="0" smtClean="0"/>
            <a:t>计算</a:t>
          </a:r>
          <a:r>
            <a:rPr lang="en-US" sz="2400" dirty="0" smtClean="0"/>
            <a:t>STATS,</a:t>
          </a:r>
          <a:r>
            <a:rPr lang="zh-CN" sz="2400" dirty="0" smtClean="0"/>
            <a:t>并从中施加某种运算</a:t>
          </a:r>
          <a:endParaRPr lang="zh-CN" altLang="en-US" sz="2400" dirty="0"/>
        </a:p>
      </dgm:t>
    </dgm:pt>
    <dgm:pt modelId="{CEEC1917-2419-433A-8F17-159F5974D63B}" type="par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4639EF33-4B13-48E2-8CF0-FC8C022F9C54}" type="sib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62928F-2DD7-4589-83E0-BE51CC3942BA}" type="presOf" srcId="{6D4551D4-3ACB-4815-9359-321C8A8AEB2C}" destId="{BD6500E7-B12B-4D73-9758-5A524ECFC7B3}" srcOrd="0" destOrd="1" presId="urn:microsoft.com/office/officeart/2005/8/layout/vList2"/>
    <dgm:cxn modelId="{104804ED-DFB6-4FCB-9354-202E97A4BF8F}" type="presOf" srcId="{6F9BC9B0-31FB-4732-A7FA-CDBAD48687A1}" destId="{1D407677-9735-411E-A5E6-C935FA391A99}" srcOrd="0" destOrd="0" presId="urn:microsoft.com/office/officeart/2005/8/layout/vList2"/>
    <dgm:cxn modelId="{451EAAF2-DE00-43A9-8B1A-AF07DA1C38FF}" type="presOf" srcId="{1927B189-8A0A-468D-84D7-D5FE5F9EFDE9}" destId="{BD6500E7-B12B-4D73-9758-5A524ECFC7B3}" srcOrd="0" destOrd="0" presId="urn:microsoft.com/office/officeart/2005/8/layout/vList2"/>
    <dgm:cxn modelId="{16B0043E-5A66-4BEB-B768-FD57DAD85843}" type="presOf" srcId="{E62CC366-3C13-4A1D-AFE4-1085C51389D4}" destId="{72AA26C8-5CF2-4792-8780-81ADB0024F71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1956D5FB-8913-4C0F-ADB3-2EC927F71291}" srcId="{E62CC366-3C13-4A1D-AFE4-1085C51389D4}" destId="{6D4551D4-3ACB-4815-9359-321C8A8AEB2C}" srcOrd="1" destOrd="0" parTransId="{CEEC1917-2419-433A-8F17-159F5974D63B}" sibTransId="{4639EF33-4B13-48E2-8CF0-FC8C022F9C54}"/>
    <dgm:cxn modelId="{B3DDC504-BA01-47D4-A9E1-B7D64B97E9B0}" srcId="{E62CC366-3C13-4A1D-AFE4-1085C51389D4}" destId="{1927B189-8A0A-468D-84D7-D5FE5F9EFDE9}" srcOrd="0" destOrd="0" parTransId="{7590392A-3C87-4AAA-A065-6F8197CA0A41}" sibTransId="{94B07E43-61F4-47F2-947E-37D020C3A456}"/>
    <dgm:cxn modelId="{DDAE9ECF-BEBC-4894-95EB-7D9ECB28E946}" type="presParOf" srcId="{1D407677-9735-411E-A5E6-C935FA391A99}" destId="{72AA26C8-5CF2-4792-8780-81ADB0024F71}" srcOrd="0" destOrd="0" presId="urn:microsoft.com/office/officeart/2005/8/layout/vList2"/>
    <dgm:cxn modelId="{38DCA1A5-65AA-4FB7-A77D-5EA3D85E9F57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A3B979-8EF6-46F7-BD9E-4C26F5BC15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97EC55-3ADC-40A2-8BF3-86C2D4B950AC}">
      <dgm:prSet phldrT="[文本]"/>
      <dgm:spPr/>
      <dgm:t>
        <a:bodyPr/>
        <a:lstStyle/>
        <a:p>
          <a:r>
            <a:rPr lang="en-US" dirty="0" smtClean="0"/>
            <a:t>#</a:t>
          </a:r>
          <a:r>
            <a:rPr lang="en-US" dirty="0" err="1" smtClean="0"/>
            <a:t>Inf</a:t>
          </a:r>
          <a:r>
            <a:rPr lang="zh-CN" dirty="0" smtClean="0"/>
            <a:t>表示正无穷的数值，</a:t>
          </a:r>
          <a:r>
            <a:rPr lang="en-US" dirty="0" smtClean="0"/>
            <a:t>-</a:t>
          </a:r>
          <a:r>
            <a:rPr lang="en-US" dirty="0" err="1" smtClean="0"/>
            <a:t>Inf</a:t>
          </a:r>
          <a:r>
            <a:rPr lang="zh-CN" dirty="0" smtClean="0"/>
            <a:t>表示负无穷的数值，</a:t>
          </a:r>
          <a:r>
            <a:rPr lang="en-US" dirty="0" smtClean="0"/>
            <a:t>NAN</a:t>
          </a:r>
          <a:r>
            <a:rPr lang="zh-CN" dirty="0" smtClean="0"/>
            <a:t>表示不是数字的值，如</a:t>
          </a:r>
          <a:endParaRPr lang="zh-CN" altLang="en-US" dirty="0">
            <a:solidFill>
              <a:srgbClr val="FF0000"/>
            </a:solidFill>
          </a:endParaRPr>
        </a:p>
      </dgm:t>
    </dgm:pt>
    <dgm:pt modelId="{D7965A4F-D0AC-4942-8C2C-64449F137D3E}" type="parTrans" cxnId="{3F49CC0E-92C9-4D95-BDAF-A1E253019D62}">
      <dgm:prSet/>
      <dgm:spPr/>
      <dgm:t>
        <a:bodyPr/>
        <a:lstStyle/>
        <a:p>
          <a:endParaRPr lang="zh-CN" altLang="en-US"/>
        </a:p>
      </dgm:t>
    </dgm:pt>
    <dgm:pt modelId="{DEF16BF3-5A3D-462C-BD5B-A4A606D6DE73}" type="sibTrans" cxnId="{3F49CC0E-92C9-4D95-BDAF-A1E253019D62}">
      <dgm:prSet/>
      <dgm:spPr/>
      <dgm:t>
        <a:bodyPr/>
        <a:lstStyle/>
        <a:p>
          <a:endParaRPr lang="zh-CN" altLang="en-US"/>
        </a:p>
      </dgm:t>
    </dgm:pt>
    <dgm:pt modelId="{7B1C8E90-4FE9-4BD7-8085-25FCBC513550}" type="pres">
      <dgm:prSet presAssocID="{2DA3B979-8EF6-46F7-BD9E-4C26F5BC1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5011D3E-148C-454C-A88F-DD0A930C4E6F}" type="pres">
      <dgm:prSet presAssocID="{F697EC55-3ADC-40A2-8BF3-86C2D4B950AC}" presName="parentText" presStyleLbl="node1" presStyleIdx="0" presStyleCnt="1" custLinFactNeighborX="1754" custLinFactNeighborY="-5922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AEB1CF-76CC-4601-A692-A00B500687BA}" type="presOf" srcId="{F697EC55-3ADC-40A2-8BF3-86C2D4B950AC}" destId="{25011D3E-148C-454C-A88F-DD0A930C4E6F}" srcOrd="0" destOrd="0" presId="urn:microsoft.com/office/officeart/2005/8/layout/vList2"/>
    <dgm:cxn modelId="{3F49CC0E-92C9-4D95-BDAF-A1E253019D62}" srcId="{2DA3B979-8EF6-46F7-BD9E-4C26F5BC15FA}" destId="{F697EC55-3ADC-40A2-8BF3-86C2D4B950AC}" srcOrd="0" destOrd="0" parTransId="{D7965A4F-D0AC-4942-8C2C-64449F137D3E}" sibTransId="{DEF16BF3-5A3D-462C-BD5B-A4A606D6DE73}"/>
    <dgm:cxn modelId="{691B202E-979A-4407-9F06-8FC5438528D2}" type="presOf" srcId="{2DA3B979-8EF6-46F7-BD9E-4C26F5BC15FA}" destId="{7B1C8E90-4FE9-4BD7-8085-25FCBC513550}" srcOrd="0" destOrd="0" presId="urn:microsoft.com/office/officeart/2005/8/layout/vList2"/>
    <dgm:cxn modelId="{D97A88FF-2D71-476D-A396-2CE565C0F46F}" type="presParOf" srcId="{7B1C8E90-4FE9-4BD7-8085-25FCBC513550}" destId="{25011D3E-148C-454C-A88F-DD0A930C4E6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3600" dirty="0" smtClean="0"/>
            <a:t>数据框：一个完整的数据集是由若干个变量的若干个观测值组成的，在</a:t>
          </a:r>
          <a:r>
            <a:rPr lang="en-US" sz="3600" dirty="0" smtClean="0"/>
            <a:t>R</a:t>
          </a:r>
          <a:r>
            <a:rPr lang="zh-CN" sz="3600" dirty="0" smtClean="0"/>
            <a:t>里称为一个数据框。它也是一个数据对象，也具有</a:t>
          </a:r>
          <a:r>
            <a:rPr lang="en-US" sz="3600" dirty="0" smtClean="0"/>
            <a:t>dim</a:t>
          </a:r>
          <a:r>
            <a:rPr lang="zh-CN" sz="3600" dirty="0" smtClean="0"/>
            <a:t>属性，具有行、列两个维度（行表示变量，列表示观测），且各个变量的观测值有相同的长度，但可以是不同的数据类型</a:t>
          </a:r>
          <a:endParaRPr lang="zh-CN" altLang="en-US" sz="3600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37972703-B9B7-4AC7-9F94-344F03967C8D}" type="presOf" srcId="{E62CC366-3C13-4A1D-AFE4-1085C51389D4}" destId="{72AA26C8-5CF2-4792-8780-81ADB0024F71}" srcOrd="0" destOrd="0" presId="urn:microsoft.com/office/officeart/2005/8/layout/vList2"/>
    <dgm:cxn modelId="{B0650F41-920E-488F-B1C3-F6AC637C18D1}" type="presOf" srcId="{6F9BC9B0-31FB-4732-A7FA-CDBAD48687A1}" destId="{1D407677-9735-411E-A5E6-C935FA391A99}" srcOrd="0" destOrd="0" presId="urn:microsoft.com/office/officeart/2005/8/layout/vList2"/>
    <dgm:cxn modelId="{6756A221-85F7-41FA-AF4D-9833FD555F54}" type="presParOf" srcId="{1D407677-9735-411E-A5E6-C935FA391A99}" destId="{72AA26C8-5CF2-4792-8780-81ADB0024F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600" dirty="0" smtClean="0"/>
            <a:t>1</a:t>
          </a:r>
          <a:r>
            <a:rPr lang="zh-CN" sz="3600" dirty="0" smtClean="0"/>
            <a:t>．数据框的直接建立</a:t>
          </a:r>
          <a:endParaRPr lang="zh-CN" altLang="en-US" sz="3600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6D4551D4-3ACB-4815-9359-321C8A8AEB2C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2800" b="1" dirty="0" smtClean="0"/>
            <a:t>函数</a:t>
          </a:r>
          <a:r>
            <a:rPr lang="en-US" sz="2800" b="1" dirty="0" err="1" smtClean="0"/>
            <a:t>data.frame</a:t>
          </a:r>
          <a:r>
            <a:rPr lang="zh-CN" sz="2800" b="1" dirty="0" smtClean="0"/>
            <a:t>（）：由一些向量直接建立数据框</a:t>
          </a:r>
          <a:endParaRPr lang="zh-CN" altLang="en-US" sz="2800" dirty="0"/>
        </a:p>
      </dgm:t>
    </dgm:pt>
    <dgm:pt modelId="{CEEC1917-2419-433A-8F17-159F5974D63B}" type="par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4639EF33-4B13-48E2-8CF0-FC8C022F9C54}" type="sib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7EBCD7-DAFB-49E6-AF1C-5D3197734E8F}" type="presOf" srcId="{6F9BC9B0-31FB-4732-A7FA-CDBAD48687A1}" destId="{1D407677-9735-411E-A5E6-C935FA391A99}" srcOrd="0" destOrd="0" presId="urn:microsoft.com/office/officeart/2005/8/layout/vList2"/>
    <dgm:cxn modelId="{88016402-BCBF-4A16-BC4A-21030BFC9ADE}" type="presOf" srcId="{6D4551D4-3ACB-4815-9359-321C8A8AEB2C}" destId="{BD6500E7-B12B-4D73-9758-5A524ECFC7B3}" srcOrd="0" destOrd="0" presId="urn:microsoft.com/office/officeart/2005/8/layout/vList2"/>
    <dgm:cxn modelId="{F4178E9A-A6C2-4252-AD36-1ADFCEF49128}" type="presOf" srcId="{E62CC366-3C13-4A1D-AFE4-1085C51389D4}" destId="{72AA26C8-5CF2-4792-8780-81ADB0024F71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1956D5FB-8913-4C0F-ADB3-2EC927F71291}" srcId="{E62CC366-3C13-4A1D-AFE4-1085C51389D4}" destId="{6D4551D4-3ACB-4815-9359-321C8A8AEB2C}" srcOrd="0" destOrd="0" parTransId="{CEEC1917-2419-433A-8F17-159F5974D63B}" sibTransId="{4639EF33-4B13-48E2-8CF0-FC8C022F9C54}"/>
    <dgm:cxn modelId="{CB3B3377-E6AD-41FC-865B-C6ED2D9FA41F}" type="presParOf" srcId="{1D407677-9735-411E-A5E6-C935FA391A99}" destId="{72AA26C8-5CF2-4792-8780-81ADB0024F71}" srcOrd="0" destOrd="0" presId="urn:microsoft.com/office/officeart/2005/8/layout/vList2"/>
    <dgm:cxn modelId="{37F5A224-53B6-4AF0-B276-25D051309068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2800" dirty="0" smtClean="0"/>
            <a:t>数据框中的向量必须有相同的长度或长度有倍数关系，短的向量按循环法则重复整数次</a:t>
          </a:r>
          <a:endParaRPr lang="zh-CN" altLang="en-US" sz="2800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6D4551D4-3ACB-4815-9359-321C8A8AEB2C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2800" dirty="0"/>
        </a:p>
      </dgm:t>
    </dgm:pt>
    <dgm:pt modelId="{CEEC1917-2419-433A-8F17-159F5974D63B}" type="parTrans" cxnId="{1956D5FB-8913-4C0F-ADB3-2EC927F71291}">
      <dgm:prSet/>
      <dgm:spPr/>
      <dgm:t>
        <a:bodyPr/>
        <a:lstStyle/>
        <a:p>
          <a:endParaRPr lang="zh-CN" altLang="en-US" sz="2800"/>
        </a:p>
      </dgm:t>
    </dgm:pt>
    <dgm:pt modelId="{4639EF33-4B13-48E2-8CF0-FC8C022F9C54}" type="sibTrans" cxnId="{1956D5FB-8913-4C0F-ADB3-2EC927F71291}">
      <dgm:prSet/>
      <dgm:spPr/>
      <dgm:t>
        <a:bodyPr/>
        <a:lstStyle/>
        <a:p>
          <a:endParaRPr lang="zh-CN" altLang="en-US" sz="2800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0D5A86-72F6-4668-97CC-D445A3875927}" type="presOf" srcId="{E62CC366-3C13-4A1D-AFE4-1085C51389D4}" destId="{72AA26C8-5CF2-4792-8780-81ADB0024F71}" srcOrd="0" destOrd="0" presId="urn:microsoft.com/office/officeart/2005/8/layout/vList2"/>
    <dgm:cxn modelId="{EEDD95BD-9D1F-4635-89B6-72408F606BE8}" type="presOf" srcId="{6F9BC9B0-31FB-4732-A7FA-CDBAD48687A1}" destId="{1D407677-9735-411E-A5E6-C935FA391A99}" srcOrd="0" destOrd="0" presId="urn:microsoft.com/office/officeart/2005/8/layout/vList2"/>
    <dgm:cxn modelId="{7A4AC675-7B24-48C4-965A-D30D7B5EBD92}" type="presOf" srcId="{6D4551D4-3ACB-4815-9359-321C8A8AEB2C}" destId="{BD6500E7-B12B-4D73-9758-5A524ECFC7B3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1956D5FB-8913-4C0F-ADB3-2EC927F71291}" srcId="{E62CC366-3C13-4A1D-AFE4-1085C51389D4}" destId="{6D4551D4-3ACB-4815-9359-321C8A8AEB2C}" srcOrd="0" destOrd="0" parTransId="{CEEC1917-2419-433A-8F17-159F5974D63B}" sibTransId="{4639EF33-4B13-48E2-8CF0-FC8C022F9C54}"/>
    <dgm:cxn modelId="{2EFCCA72-88AC-4E8D-811C-EB998B7B44AB}" type="presParOf" srcId="{1D407677-9735-411E-A5E6-C935FA391A99}" destId="{72AA26C8-5CF2-4792-8780-81ADB0024F71}" srcOrd="0" destOrd="0" presId="urn:microsoft.com/office/officeart/2005/8/layout/vList2"/>
    <dgm:cxn modelId="{5CAD19DC-BA65-429C-BC79-0592349BA96F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600" dirty="0" err="1" smtClean="0"/>
            <a:t>x,y</a:t>
          </a:r>
          <a:r>
            <a:rPr lang="zh-CN" sz="3600" dirty="0" smtClean="0"/>
            <a:t>的长度不是倍数关系时，不能生成数据框，会出错</a:t>
          </a:r>
          <a:r>
            <a:rPr lang="zh-CN" sz="3600" smtClean="0"/>
            <a:t>警告提醒</a:t>
          </a:r>
          <a:endParaRPr lang="zh-CN" altLang="en-US" sz="3600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0" custLinFactNeighborY="816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74F6D4-D7A3-479F-A756-0510551D7D98}" type="presOf" srcId="{6F9BC9B0-31FB-4732-A7FA-CDBAD48687A1}" destId="{1D407677-9735-411E-A5E6-C935FA391A99}" srcOrd="0" destOrd="0" presId="urn:microsoft.com/office/officeart/2005/8/layout/vList2"/>
    <dgm:cxn modelId="{FDBA135C-B963-4DAA-8151-1F5E8DF3C723}" type="presOf" srcId="{E62CC366-3C13-4A1D-AFE4-1085C51389D4}" destId="{72AA26C8-5CF2-4792-8780-81ADB0024F71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0258E531-A6B3-4733-99E1-6AE937EF9A58}" type="presParOf" srcId="{1D407677-9735-411E-A5E6-C935FA391A99}" destId="{72AA26C8-5CF2-4792-8780-81ADB0024F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600" dirty="0" smtClean="0"/>
            <a:t>2</a:t>
          </a:r>
          <a:r>
            <a:rPr lang="zh-CN" sz="3600" dirty="0" smtClean="0"/>
            <a:t>．数据框的</a:t>
          </a:r>
          <a:r>
            <a:rPr lang="zh-CN" altLang="en-US" sz="3600" dirty="0" smtClean="0"/>
            <a:t>间</a:t>
          </a:r>
          <a:r>
            <a:rPr lang="zh-CN" sz="3600" dirty="0" smtClean="0"/>
            <a:t>接建立</a:t>
          </a:r>
          <a:endParaRPr lang="zh-CN" altLang="en-US" sz="3600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6D4551D4-3ACB-4815-9359-321C8A8AEB2C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2800" b="1" dirty="0" smtClean="0"/>
            <a:t>函数</a:t>
          </a:r>
          <a:r>
            <a:rPr lang="en-US" sz="2800" b="1" dirty="0" err="1" smtClean="0"/>
            <a:t>read.table</a:t>
          </a:r>
          <a:r>
            <a:rPr lang="zh-CN" sz="2800" b="1" dirty="0" smtClean="0"/>
            <a:t>（）：读取数据文件建立数据框</a:t>
          </a:r>
          <a:endParaRPr lang="zh-CN" altLang="en-US" sz="2800" dirty="0"/>
        </a:p>
      </dgm:t>
    </dgm:pt>
    <dgm:pt modelId="{CEEC1917-2419-433A-8F17-159F5974D63B}" type="par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4639EF33-4B13-48E2-8CF0-FC8C022F9C54}" type="sib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D997D168-B2C3-4AF1-857C-274CB6B12303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 smtClean="0"/>
            <a:t>#</a:t>
          </a:r>
          <a:r>
            <a:rPr lang="zh-CN" sz="2800" dirty="0" smtClean="0"/>
            <a:t>注意：数据文件中最后一行必须是空行</a:t>
          </a:r>
          <a:endParaRPr lang="zh-CN" altLang="en-US" sz="2800" dirty="0"/>
        </a:p>
      </dgm:t>
    </dgm:pt>
    <dgm:pt modelId="{9A2C7BAF-F9FB-4CB7-935A-36BD17E47FE7}" type="parTrans" cxnId="{D5D14752-1542-4D0F-BDC0-8E95E9F11178}">
      <dgm:prSet/>
      <dgm:spPr/>
    </dgm:pt>
    <dgm:pt modelId="{ABFCBCFB-2994-487A-A361-CC7A8A930119}" type="sibTrans" cxnId="{D5D14752-1542-4D0F-BDC0-8E95E9F11178}">
      <dgm:prSet/>
      <dgm:spPr/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6A9D11-5232-407A-AFF7-45EDC26F1F2D}" type="presOf" srcId="{E62CC366-3C13-4A1D-AFE4-1085C51389D4}" destId="{72AA26C8-5CF2-4792-8780-81ADB0024F71}" srcOrd="0" destOrd="0" presId="urn:microsoft.com/office/officeart/2005/8/layout/vList2"/>
    <dgm:cxn modelId="{5DA70119-0553-46FC-9427-ADAE0B0FC7DD}" type="presOf" srcId="{D997D168-B2C3-4AF1-857C-274CB6B12303}" destId="{BD6500E7-B12B-4D73-9758-5A524ECFC7B3}" srcOrd="0" destOrd="1" presId="urn:microsoft.com/office/officeart/2005/8/layout/vList2"/>
    <dgm:cxn modelId="{D5D14752-1542-4D0F-BDC0-8E95E9F11178}" srcId="{E62CC366-3C13-4A1D-AFE4-1085C51389D4}" destId="{D997D168-B2C3-4AF1-857C-274CB6B12303}" srcOrd="1" destOrd="0" parTransId="{9A2C7BAF-F9FB-4CB7-935A-36BD17E47FE7}" sibTransId="{ABFCBCFB-2994-487A-A361-CC7A8A930119}"/>
    <dgm:cxn modelId="{639D172D-4277-4915-B53D-618FE262490C}" type="presOf" srcId="{6D4551D4-3ACB-4815-9359-321C8A8AEB2C}" destId="{BD6500E7-B12B-4D73-9758-5A524ECFC7B3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C5573E64-6995-40BD-9047-249685FF096A}" type="presOf" srcId="{6F9BC9B0-31FB-4732-A7FA-CDBAD48687A1}" destId="{1D407677-9735-411E-A5E6-C935FA391A99}" srcOrd="0" destOrd="0" presId="urn:microsoft.com/office/officeart/2005/8/layout/vList2"/>
    <dgm:cxn modelId="{1956D5FB-8913-4C0F-ADB3-2EC927F71291}" srcId="{E62CC366-3C13-4A1D-AFE4-1085C51389D4}" destId="{6D4551D4-3ACB-4815-9359-321C8A8AEB2C}" srcOrd="0" destOrd="0" parTransId="{CEEC1917-2419-433A-8F17-159F5974D63B}" sibTransId="{4639EF33-4B13-48E2-8CF0-FC8C022F9C54}"/>
    <dgm:cxn modelId="{464E0228-89A1-47AE-9E2E-25F2EAC828A0}" type="presParOf" srcId="{1D407677-9735-411E-A5E6-C935FA391A99}" destId="{72AA26C8-5CF2-4792-8780-81ADB0024F71}" srcOrd="0" destOrd="0" presId="urn:microsoft.com/office/officeart/2005/8/layout/vList2"/>
    <dgm:cxn modelId="{60B1DD65-0DF8-40EF-90F1-338805D4C2B7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600" dirty="0" smtClean="0"/>
            <a:t>3</a:t>
          </a:r>
          <a:r>
            <a:rPr lang="zh-CN" sz="3600" dirty="0" smtClean="0"/>
            <a:t>．适用于数据框的函数</a:t>
          </a:r>
          <a:endParaRPr lang="zh-CN" altLang="en-US" sz="3600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6D4551D4-3ACB-4815-9359-321C8A8AEB2C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2800" b="1" dirty="0" smtClean="0"/>
            <a:t>常用的统计计算函数</a:t>
          </a:r>
          <a:r>
            <a:rPr lang="zh-CN" altLang="en-US" sz="2800" b="1" dirty="0" smtClean="0"/>
            <a:t>：</a:t>
          </a:r>
          <a:endParaRPr lang="zh-CN" altLang="en-US" sz="2800" dirty="0"/>
        </a:p>
      </dgm:t>
    </dgm:pt>
    <dgm:pt modelId="{CEEC1917-2419-433A-8F17-159F5974D63B}" type="par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4639EF33-4B13-48E2-8CF0-FC8C022F9C54}" type="sib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66D5208E-195C-41D3-B92E-00EEB7DAD2FE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b="1" dirty="0" smtClean="0"/>
            <a:t>max()</a:t>
          </a:r>
          <a:r>
            <a:rPr lang="zh-CN" sz="2800" b="1" dirty="0" smtClean="0"/>
            <a:t>，</a:t>
          </a:r>
          <a:r>
            <a:rPr lang="en-US" sz="2800" b="1" dirty="0" smtClean="0"/>
            <a:t>min(),</a:t>
          </a:r>
          <a:r>
            <a:rPr lang="en-US" sz="2800" b="1" dirty="0" err="1" smtClean="0"/>
            <a:t>var</a:t>
          </a:r>
          <a:r>
            <a:rPr lang="en-US" sz="2800" b="1" dirty="0" smtClean="0"/>
            <a:t>(),</a:t>
          </a:r>
          <a:r>
            <a:rPr lang="en-US" sz="2800" b="1" dirty="0" err="1" smtClean="0"/>
            <a:t>cumsum</a:t>
          </a:r>
          <a:r>
            <a:rPr lang="en-US" sz="2800" b="1" dirty="0" smtClean="0"/>
            <a:t>()..,</a:t>
          </a:r>
          <a:r>
            <a:rPr lang="en-US" sz="2800" b="1" dirty="0" err="1" smtClean="0"/>
            <a:t>cov</a:t>
          </a:r>
          <a:r>
            <a:rPr lang="en-US" sz="2800" b="1" dirty="0" smtClean="0"/>
            <a:t>(),</a:t>
          </a:r>
          <a:r>
            <a:rPr lang="en-US" sz="2800" b="1" dirty="0" err="1" smtClean="0"/>
            <a:t>cor</a:t>
          </a:r>
          <a:r>
            <a:rPr lang="en-US" sz="2800" b="1" dirty="0" smtClean="0"/>
            <a:t>()...</a:t>
          </a:r>
          <a:r>
            <a:rPr lang="zh-CN" sz="2800" b="1" dirty="0" smtClean="0"/>
            <a:t>等同样适用于数据框，注意：数值型的数据。</a:t>
          </a:r>
          <a:endParaRPr lang="zh-CN" altLang="en-US" sz="2800" dirty="0"/>
        </a:p>
      </dgm:t>
    </dgm:pt>
    <dgm:pt modelId="{2C879B28-FBA5-4570-B027-014BA69D778C}" type="parTrans" cxnId="{E4582048-5E0A-4CF5-8F05-346097CF1BB4}">
      <dgm:prSet/>
      <dgm:spPr/>
      <dgm:t>
        <a:bodyPr/>
        <a:lstStyle/>
        <a:p>
          <a:endParaRPr lang="zh-CN" altLang="en-US"/>
        </a:p>
      </dgm:t>
    </dgm:pt>
    <dgm:pt modelId="{FB5AE2E5-69B5-4ACF-BE10-5229FF7F8237}" type="sibTrans" cxnId="{E4582048-5E0A-4CF5-8F05-346097CF1BB4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67F511-3556-4F93-84F5-405AAAA48893}" type="presOf" srcId="{6F9BC9B0-31FB-4732-A7FA-CDBAD48687A1}" destId="{1D407677-9735-411E-A5E6-C935FA391A99}" srcOrd="0" destOrd="0" presId="urn:microsoft.com/office/officeart/2005/8/layout/vList2"/>
    <dgm:cxn modelId="{C15ABFEB-DC66-493A-A7EC-1D8E425BD2DD}" type="presOf" srcId="{66D5208E-195C-41D3-B92E-00EEB7DAD2FE}" destId="{BD6500E7-B12B-4D73-9758-5A524ECFC7B3}" srcOrd="0" destOrd="1" presId="urn:microsoft.com/office/officeart/2005/8/layout/vList2"/>
    <dgm:cxn modelId="{E4582048-5E0A-4CF5-8F05-346097CF1BB4}" srcId="{E62CC366-3C13-4A1D-AFE4-1085C51389D4}" destId="{66D5208E-195C-41D3-B92E-00EEB7DAD2FE}" srcOrd="1" destOrd="0" parTransId="{2C879B28-FBA5-4570-B027-014BA69D778C}" sibTransId="{FB5AE2E5-69B5-4ACF-BE10-5229FF7F8237}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1956D5FB-8913-4C0F-ADB3-2EC927F71291}" srcId="{E62CC366-3C13-4A1D-AFE4-1085C51389D4}" destId="{6D4551D4-3ACB-4815-9359-321C8A8AEB2C}" srcOrd="0" destOrd="0" parTransId="{CEEC1917-2419-433A-8F17-159F5974D63B}" sibTransId="{4639EF33-4B13-48E2-8CF0-FC8C022F9C54}"/>
    <dgm:cxn modelId="{DC5E9349-40C8-4C52-90EB-0A1BF8CD8BE5}" type="presOf" srcId="{E62CC366-3C13-4A1D-AFE4-1085C51389D4}" destId="{72AA26C8-5CF2-4792-8780-81ADB0024F71}" srcOrd="0" destOrd="0" presId="urn:microsoft.com/office/officeart/2005/8/layout/vList2"/>
    <dgm:cxn modelId="{3542F350-D8B9-49E8-A5F5-E2E814BA6864}" type="presOf" srcId="{6D4551D4-3ACB-4815-9359-321C8A8AEB2C}" destId="{BD6500E7-B12B-4D73-9758-5A524ECFC7B3}" srcOrd="0" destOrd="0" presId="urn:microsoft.com/office/officeart/2005/8/layout/vList2"/>
    <dgm:cxn modelId="{134DF95A-EAFE-49B1-9ECC-1726B90F5D0E}" type="presParOf" srcId="{1D407677-9735-411E-A5E6-C935FA391A99}" destId="{72AA26C8-5CF2-4792-8780-81ADB0024F71}" srcOrd="0" destOrd="0" presId="urn:microsoft.com/office/officeart/2005/8/layout/vList2"/>
    <dgm:cxn modelId="{7BCBCA61-B148-40C1-8E77-4F1DFA632150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3600" b="1" dirty="0" smtClean="0"/>
            <a:t>函数</a:t>
          </a:r>
          <a:r>
            <a:rPr lang="en-US" sz="3600" b="1" dirty="0" smtClean="0"/>
            <a:t>summary(),pairs(),</a:t>
          </a:r>
          <a:r>
            <a:rPr lang="en-US" sz="3600" b="1" dirty="0" err="1" smtClean="0"/>
            <a:t>xtable</a:t>
          </a:r>
          <a:r>
            <a:rPr lang="en-US" sz="3600" b="1" dirty="0" smtClean="0"/>
            <a:t>()</a:t>
          </a:r>
          <a:r>
            <a:rPr lang="zh-CN" sz="3600" b="1" dirty="0" smtClean="0"/>
            <a:t>的使用</a:t>
          </a:r>
          <a:endParaRPr lang="zh-CN" altLang="en-US" sz="3600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62B6DB-3AAA-44D4-B2CF-8B16C6EF7CE8}" type="presOf" srcId="{E62CC366-3C13-4A1D-AFE4-1085C51389D4}" destId="{72AA26C8-5CF2-4792-8780-81ADB0024F71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D8E6FA6C-3407-496E-AD00-197EF2DCB3D6}" type="presOf" srcId="{6F9BC9B0-31FB-4732-A7FA-CDBAD48687A1}" destId="{1D407677-9735-411E-A5E6-C935FA391A99}" srcOrd="0" destOrd="0" presId="urn:microsoft.com/office/officeart/2005/8/layout/vList2"/>
    <dgm:cxn modelId="{CA8FD298-0C83-4776-A9DF-375748CE0676}" type="presParOf" srcId="{1D407677-9735-411E-A5E6-C935FA391A99}" destId="{72AA26C8-5CF2-4792-8780-81ADB0024F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600" dirty="0" smtClean="0"/>
            <a:t>4.</a:t>
          </a:r>
          <a:r>
            <a:rPr lang="zh-CN" sz="3600" dirty="0" smtClean="0"/>
            <a:t>数据框的下标与子集的提取</a:t>
          </a:r>
          <a:endParaRPr lang="zh-CN" altLang="en-US" sz="3600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6D4551D4-3ACB-4815-9359-321C8A8AEB2C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2800" b="1" dirty="0" smtClean="0"/>
            <a:t>提取单个元素</a:t>
          </a:r>
          <a:endParaRPr lang="zh-CN" altLang="en-US" sz="2800" dirty="0"/>
        </a:p>
      </dgm:t>
    </dgm:pt>
    <dgm:pt modelId="{CEEC1917-2419-433A-8F17-159F5974D63B}" type="par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4639EF33-4B13-48E2-8CF0-FC8C022F9C54}" type="sib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CA1835E1-75D1-44E6-AABD-0BF14D4ADF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2800" b="1" dirty="0" smtClean="0"/>
            <a:t>提取一个子集</a:t>
          </a:r>
          <a:endParaRPr lang="zh-CN" altLang="en-US" sz="2800" dirty="0"/>
        </a:p>
      </dgm:t>
    </dgm:pt>
    <dgm:pt modelId="{3051EE89-1665-4A79-89FC-8F95CEF3E199}" type="parTrans" cxnId="{F65125E9-84B5-4C3C-AB67-ACA9F7B463FD}">
      <dgm:prSet/>
      <dgm:spPr/>
      <dgm:t>
        <a:bodyPr/>
        <a:lstStyle/>
        <a:p>
          <a:endParaRPr lang="zh-CN" altLang="en-US"/>
        </a:p>
      </dgm:t>
    </dgm:pt>
    <dgm:pt modelId="{EF48638B-60E4-4EA0-8592-012CCC8FDE8C}" type="sibTrans" cxnId="{F65125E9-84B5-4C3C-AB67-ACA9F7B463FD}">
      <dgm:prSet/>
      <dgm:spPr/>
      <dgm:t>
        <a:bodyPr/>
        <a:lstStyle/>
        <a:p>
          <a:endParaRPr lang="zh-CN" altLang="en-US"/>
        </a:p>
      </dgm:t>
    </dgm:pt>
    <dgm:pt modelId="{D548C5E2-1777-4157-97F7-9F7C29013557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2800" dirty="0"/>
        </a:p>
      </dgm:t>
    </dgm:pt>
    <dgm:pt modelId="{7F5E80E6-869E-49DB-9441-DA8C1F40C9F6}" type="parTrans" cxnId="{9DBEFC58-A3F2-453D-AC86-5632F1DFB38A}">
      <dgm:prSet/>
      <dgm:spPr/>
      <dgm:t>
        <a:bodyPr/>
        <a:lstStyle/>
        <a:p>
          <a:endParaRPr lang="zh-CN" altLang="en-US"/>
        </a:p>
      </dgm:t>
    </dgm:pt>
    <dgm:pt modelId="{037121BF-C896-4AE4-AB70-21013AE2E0A1}" type="sibTrans" cxnId="{9DBEFC58-A3F2-453D-AC86-5632F1DFB38A}">
      <dgm:prSet/>
      <dgm:spPr/>
      <dgm:t>
        <a:bodyPr/>
        <a:lstStyle/>
        <a:p>
          <a:endParaRPr lang="zh-CN" altLang="en-US"/>
        </a:p>
      </dgm:t>
    </dgm:pt>
    <dgm:pt modelId="{50DCF262-88C2-492D-8F06-4E4CA8061FE2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2800" dirty="0"/>
        </a:p>
      </dgm:t>
    </dgm:pt>
    <dgm:pt modelId="{4E94AE5C-9471-4463-813E-290C0EE6FC44}" type="parTrans" cxnId="{0D46095E-9778-4C81-B8EE-CD3F171EF24C}">
      <dgm:prSet/>
      <dgm:spPr/>
      <dgm:t>
        <a:bodyPr/>
        <a:lstStyle/>
        <a:p>
          <a:endParaRPr lang="zh-CN" altLang="en-US"/>
        </a:p>
      </dgm:t>
    </dgm:pt>
    <dgm:pt modelId="{67D6E495-B284-4660-9D1D-D1599BFA1510}" type="sibTrans" cxnId="{0D46095E-9778-4C81-B8EE-CD3F171EF24C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46095E-9778-4C81-B8EE-CD3F171EF24C}" srcId="{E62CC366-3C13-4A1D-AFE4-1085C51389D4}" destId="{50DCF262-88C2-492D-8F06-4E4CA8061FE2}" srcOrd="2" destOrd="0" parTransId="{4E94AE5C-9471-4463-813E-290C0EE6FC44}" sibTransId="{67D6E495-B284-4660-9D1D-D1599BFA1510}"/>
    <dgm:cxn modelId="{2DAF76BF-9951-4F71-A5AA-15E427B38090}" type="presOf" srcId="{CA1835E1-75D1-44E6-AABD-0BF14D4ADFD4}" destId="{BD6500E7-B12B-4D73-9758-5A524ECFC7B3}" srcOrd="0" destOrd="3" presId="urn:microsoft.com/office/officeart/2005/8/layout/vList2"/>
    <dgm:cxn modelId="{F65125E9-84B5-4C3C-AB67-ACA9F7B463FD}" srcId="{E62CC366-3C13-4A1D-AFE4-1085C51389D4}" destId="{CA1835E1-75D1-44E6-AABD-0BF14D4ADFD4}" srcOrd="3" destOrd="0" parTransId="{3051EE89-1665-4A79-89FC-8F95CEF3E199}" sibTransId="{EF48638B-60E4-4EA0-8592-012CCC8FDE8C}"/>
    <dgm:cxn modelId="{05AB31C6-866E-449F-B5F8-CA103D0B3CEC}" type="presOf" srcId="{6F9BC9B0-31FB-4732-A7FA-CDBAD48687A1}" destId="{1D407677-9735-411E-A5E6-C935FA391A99}" srcOrd="0" destOrd="0" presId="urn:microsoft.com/office/officeart/2005/8/layout/vList2"/>
    <dgm:cxn modelId="{1956D5FB-8913-4C0F-ADB3-2EC927F71291}" srcId="{E62CC366-3C13-4A1D-AFE4-1085C51389D4}" destId="{6D4551D4-3ACB-4815-9359-321C8A8AEB2C}" srcOrd="0" destOrd="0" parTransId="{CEEC1917-2419-433A-8F17-159F5974D63B}" sibTransId="{4639EF33-4B13-48E2-8CF0-FC8C022F9C54}"/>
    <dgm:cxn modelId="{6938C1C8-C3ED-4014-BFF8-F88B232E154D}" type="presOf" srcId="{6D4551D4-3ACB-4815-9359-321C8A8AEB2C}" destId="{BD6500E7-B12B-4D73-9758-5A524ECFC7B3}" srcOrd="0" destOrd="0" presId="urn:microsoft.com/office/officeart/2005/8/layout/vList2"/>
    <dgm:cxn modelId="{1DA41D96-D052-4225-9A78-82B0A0E50C4C}" type="presOf" srcId="{E62CC366-3C13-4A1D-AFE4-1085C51389D4}" destId="{72AA26C8-5CF2-4792-8780-81ADB0024F71}" srcOrd="0" destOrd="0" presId="urn:microsoft.com/office/officeart/2005/8/layout/vList2"/>
    <dgm:cxn modelId="{9DBEFC58-A3F2-453D-AC86-5632F1DFB38A}" srcId="{E62CC366-3C13-4A1D-AFE4-1085C51389D4}" destId="{D548C5E2-1777-4157-97F7-9F7C29013557}" srcOrd="1" destOrd="0" parTransId="{7F5E80E6-869E-49DB-9441-DA8C1F40C9F6}" sibTransId="{037121BF-C896-4AE4-AB70-21013AE2E0A1}"/>
    <dgm:cxn modelId="{69F70476-7BA6-4397-8982-8EC4BC7059E8}" type="presOf" srcId="{50DCF262-88C2-492D-8F06-4E4CA8061FE2}" destId="{BD6500E7-B12B-4D73-9758-5A524ECFC7B3}" srcOrd="0" destOrd="2" presId="urn:microsoft.com/office/officeart/2005/8/layout/vList2"/>
    <dgm:cxn modelId="{F2E87504-4432-4F48-9AF7-5107B013CE4A}" type="presOf" srcId="{D548C5E2-1777-4157-97F7-9F7C29013557}" destId="{BD6500E7-B12B-4D73-9758-5A524ECFC7B3}" srcOrd="0" destOrd="1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595DF39B-7B9B-4F3B-9166-EB255A9978F6}" type="presParOf" srcId="{1D407677-9735-411E-A5E6-C935FA391A99}" destId="{72AA26C8-5CF2-4792-8780-81ADB0024F71}" srcOrd="0" destOrd="0" presId="urn:microsoft.com/office/officeart/2005/8/layout/vList2"/>
    <dgm:cxn modelId="{5F45D9A7-8A93-4272-8654-56F711446D32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600" dirty="0" smtClean="0"/>
            <a:t>4.</a:t>
          </a:r>
          <a:r>
            <a:rPr lang="zh-CN" sz="3600" dirty="0" smtClean="0"/>
            <a:t>数据框的下标与子集的提取</a:t>
          </a:r>
          <a:endParaRPr lang="zh-CN" altLang="en-US" sz="3600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6D4551D4-3ACB-4815-9359-321C8A8AEB2C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2800" b="1" dirty="0" smtClean="0"/>
            <a:t>提取一列（变量的值）：数据框名</a:t>
          </a:r>
          <a:r>
            <a:rPr lang="en-US" sz="2800" b="1" dirty="0" smtClean="0"/>
            <a:t>$</a:t>
          </a:r>
          <a:r>
            <a:rPr lang="zh-CN" sz="2800" b="1" dirty="0" smtClean="0"/>
            <a:t>变量名</a:t>
          </a:r>
          <a:endParaRPr lang="zh-CN" altLang="en-US" sz="2800" dirty="0"/>
        </a:p>
      </dgm:t>
    </dgm:pt>
    <dgm:pt modelId="{CEEC1917-2419-433A-8F17-159F5974D63B}" type="par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4639EF33-4B13-48E2-8CF0-FC8C022F9C54}" type="sib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DEAA0C-3922-40BB-9250-D478AE9DA1B1}" type="presOf" srcId="{E62CC366-3C13-4A1D-AFE4-1085C51389D4}" destId="{72AA26C8-5CF2-4792-8780-81ADB0024F71}" srcOrd="0" destOrd="0" presId="urn:microsoft.com/office/officeart/2005/8/layout/vList2"/>
    <dgm:cxn modelId="{CF5A329E-CD10-48F8-A6ED-9CFFAF5D1D9A}" type="presOf" srcId="{6D4551D4-3ACB-4815-9359-321C8A8AEB2C}" destId="{BD6500E7-B12B-4D73-9758-5A524ECFC7B3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5C361F34-30F0-444A-8F0C-517F14F32113}" type="presOf" srcId="{6F9BC9B0-31FB-4732-A7FA-CDBAD48687A1}" destId="{1D407677-9735-411E-A5E6-C935FA391A99}" srcOrd="0" destOrd="0" presId="urn:microsoft.com/office/officeart/2005/8/layout/vList2"/>
    <dgm:cxn modelId="{1956D5FB-8913-4C0F-ADB3-2EC927F71291}" srcId="{E62CC366-3C13-4A1D-AFE4-1085C51389D4}" destId="{6D4551D4-3ACB-4815-9359-321C8A8AEB2C}" srcOrd="0" destOrd="0" parTransId="{CEEC1917-2419-433A-8F17-159F5974D63B}" sibTransId="{4639EF33-4B13-48E2-8CF0-FC8C022F9C54}"/>
    <dgm:cxn modelId="{7E1DB2F6-C47D-49E7-8642-92BC2C9A012C}" type="presParOf" srcId="{1D407677-9735-411E-A5E6-C935FA391A99}" destId="{72AA26C8-5CF2-4792-8780-81ADB0024F71}" srcOrd="0" destOrd="0" presId="urn:microsoft.com/office/officeart/2005/8/layout/vList2"/>
    <dgm:cxn modelId="{DCC8A38C-FCDB-4DC9-A648-0A727F0F6146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600" dirty="0" smtClean="0"/>
            <a:t>4.</a:t>
          </a:r>
          <a:r>
            <a:rPr lang="zh-CN" sz="3600" dirty="0" smtClean="0"/>
            <a:t>数据框的下标与子集的提取</a:t>
          </a:r>
          <a:endParaRPr lang="zh-CN" altLang="en-US" sz="3600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6D4551D4-3ACB-4815-9359-321C8A8AEB2C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2800" b="1" dirty="0" smtClean="0"/>
            <a:t>提取满足条件的子集</a:t>
          </a:r>
          <a:endParaRPr lang="zh-CN" altLang="en-US" sz="2800" dirty="0"/>
        </a:p>
      </dgm:t>
    </dgm:pt>
    <dgm:pt modelId="{CEEC1917-2419-433A-8F17-159F5974D63B}" type="par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4639EF33-4B13-48E2-8CF0-FC8C022F9C54}" type="sib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FE1308-4324-4CAC-A327-7B0B26196B0B}" type="presOf" srcId="{6D4551D4-3ACB-4815-9359-321C8A8AEB2C}" destId="{BD6500E7-B12B-4D73-9758-5A524ECFC7B3}" srcOrd="0" destOrd="0" presId="urn:microsoft.com/office/officeart/2005/8/layout/vList2"/>
    <dgm:cxn modelId="{771D0B4C-386E-405C-829C-6BAB3468549E}" type="presOf" srcId="{6F9BC9B0-31FB-4732-A7FA-CDBAD48687A1}" destId="{1D407677-9735-411E-A5E6-C935FA391A99}" srcOrd="0" destOrd="0" presId="urn:microsoft.com/office/officeart/2005/8/layout/vList2"/>
    <dgm:cxn modelId="{01DC2B31-7E12-4661-831F-B2621F68CBB7}" type="presOf" srcId="{E62CC366-3C13-4A1D-AFE4-1085C51389D4}" destId="{72AA26C8-5CF2-4792-8780-81ADB0024F71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1956D5FB-8913-4C0F-ADB3-2EC927F71291}" srcId="{E62CC366-3C13-4A1D-AFE4-1085C51389D4}" destId="{6D4551D4-3ACB-4815-9359-321C8A8AEB2C}" srcOrd="0" destOrd="0" parTransId="{CEEC1917-2419-433A-8F17-159F5974D63B}" sibTransId="{4639EF33-4B13-48E2-8CF0-FC8C022F9C54}"/>
    <dgm:cxn modelId="{9B0CB9DF-FE50-48AA-B74A-218C5E36D28C}" type="presParOf" srcId="{1D407677-9735-411E-A5E6-C935FA391A99}" destId="{72AA26C8-5CF2-4792-8780-81ADB0024F71}" srcOrd="0" destOrd="0" presId="urn:microsoft.com/office/officeart/2005/8/layout/vList2"/>
    <dgm:cxn modelId="{CE41F4AB-7E83-4DCA-9E15-0357346ECA6D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/>
      <dgm:spPr/>
      <dgm:t>
        <a:bodyPr/>
        <a:lstStyle/>
        <a:p>
          <a:r>
            <a:rPr lang="en-US" b="1" dirty="0" smtClean="0"/>
            <a:t>1.</a:t>
          </a:r>
          <a:r>
            <a:rPr lang="zh-CN" b="1" dirty="0" smtClean="0"/>
            <a:t>函数</a:t>
          </a:r>
          <a:r>
            <a:rPr lang="en-US" b="1" dirty="0" err="1" smtClean="0"/>
            <a:t>ls</a:t>
          </a:r>
          <a:r>
            <a:rPr lang="en-US" b="1" dirty="0" smtClean="0"/>
            <a:t>()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8BFEFFA1-22E7-4EFA-AF3F-7D2AE47CB706}">
      <dgm:prSet phldrT="[文本]" custT="1"/>
      <dgm:spPr/>
      <dgm:t>
        <a:bodyPr/>
        <a:lstStyle/>
        <a:p>
          <a:r>
            <a:rPr lang="zh-CN" altLang="en-US" sz="2400" dirty="0" smtClean="0"/>
            <a:t>功能：列出内存中的所有对象名</a:t>
          </a:r>
          <a:endParaRPr lang="zh-CN" altLang="en-US" sz="2400" dirty="0"/>
        </a:p>
      </dgm:t>
    </dgm:pt>
    <dgm:pt modelId="{0A4F0907-6663-4382-8102-E8F76F2BB530}" type="par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ECAB3881-EDCE-40D8-9459-BADAC9EF314C}" type="sib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CE359080-1D6F-44D2-8BF7-B365D71F7377}">
      <dgm:prSet custT="1"/>
      <dgm:spPr/>
      <dgm:t>
        <a:bodyPr/>
        <a:lstStyle/>
        <a:p>
          <a:r>
            <a:rPr lang="zh-CN" sz="2400" dirty="0" smtClean="0"/>
            <a:t>注：选项</a:t>
          </a:r>
          <a:r>
            <a:rPr lang="en-US" sz="2400" dirty="0" smtClean="0"/>
            <a:t>pattern(</a:t>
          </a:r>
          <a:r>
            <a:rPr lang="zh-CN" sz="2400" dirty="0" smtClean="0"/>
            <a:t>可简写为</a:t>
          </a:r>
          <a:r>
            <a:rPr lang="en-US" sz="2400" dirty="0" smtClean="0"/>
            <a:t>pat)= " </a:t>
          </a:r>
          <a:r>
            <a:rPr lang="zh-CN" sz="2400" dirty="0" smtClean="0"/>
            <a:t>指定字符</a:t>
          </a:r>
          <a:r>
            <a:rPr lang="en-US" sz="2400" dirty="0" smtClean="0"/>
            <a:t>"</a:t>
          </a:r>
          <a:r>
            <a:rPr lang="zh-CN" sz="2400" dirty="0" smtClean="0"/>
            <a:t>，可设定只显示出指定字符的对象名</a:t>
          </a:r>
          <a:endParaRPr lang="zh-CN" sz="2400" dirty="0"/>
        </a:p>
      </dgm:t>
    </dgm:pt>
    <dgm:pt modelId="{EEB204C5-0A0E-4719-82C5-1B67AABC59FF}" type="parTrans" cxnId="{71BDD113-0FBA-4E06-B147-40FA191A3A01}">
      <dgm:prSet/>
      <dgm:spPr/>
      <dgm:t>
        <a:bodyPr/>
        <a:lstStyle/>
        <a:p>
          <a:endParaRPr lang="zh-CN" altLang="en-US"/>
        </a:p>
      </dgm:t>
    </dgm:pt>
    <dgm:pt modelId="{7E3A3B59-C6BA-4518-9DDC-8EB379AB5276}" type="sibTrans" cxnId="{71BDD113-0FBA-4E06-B147-40FA191A3A01}">
      <dgm:prSet/>
      <dgm:spPr/>
      <dgm:t>
        <a:bodyPr/>
        <a:lstStyle/>
        <a:p>
          <a:endParaRPr lang="zh-CN" altLang="en-US"/>
        </a:p>
      </dgm:t>
    </dgm:pt>
    <dgm:pt modelId="{64D4733D-D265-4734-943D-9F6F6ADB5FDC}">
      <dgm:prSet custT="1"/>
      <dgm:spPr/>
      <dgm:t>
        <a:bodyPr/>
        <a:lstStyle/>
        <a:p>
          <a:r>
            <a:rPr lang="zh-CN" sz="2400" dirty="0" smtClean="0"/>
            <a:t>选项</a:t>
          </a:r>
          <a:r>
            <a:rPr lang="en-US" sz="2400" dirty="0" smtClean="0"/>
            <a:t>pattern(</a:t>
          </a:r>
          <a:r>
            <a:rPr lang="zh-CN" sz="2400" dirty="0" smtClean="0"/>
            <a:t>可简写为</a:t>
          </a:r>
          <a:r>
            <a:rPr lang="en-US" sz="2400" dirty="0" smtClean="0"/>
            <a:t>pat)= "^ </a:t>
          </a:r>
          <a:r>
            <a:rPr lang="zh-CN" sz="2400" dirty="0" smtClean="0"/>
            <a:t>指定字符</a:t>
          </a:r>
          <a:r>
            <a:rPr lang="en-US" sz="2400" dirty="0" smtClean="0"/>
            <a:t>"</a:t>
          </a:r>
          <a:r>
            <a:rPr lang="zh-CN" sz="2400" dirty="0" smtClean="0"/>
            <a:t>，可设定只显示出指定字符</a:t>
          </a:r>
          <a:r>
            <a:rPr lang="zh-CN" sz="2400" b="1" dirty="0" smtClean="0"/>
            <a:t>开头</a:t>
          </a:r>
          <a:r>
            <a:rPr lang="zh-CN" sz="2400" dirty="0" smtClean="0"/>
            <a:t>的对象名</a:t>
          </a:r>
          <a:endParaRPr lang="zh-CN" sz="2400" dirty="0"/>
        </a:p>
      </dgm:t>
    </dgm:pt>
    <dgm:pt modelId="{E7FA2ABD-5266-4ABE-ADF3-E180328358CC}" type="parTrans" cxnId="{2742033F-E83E-4309-B8C9-D5DC6D3ACE64}">
      <dgm:prSet/>
      <dgm:spPr/>
      <dgm:t>
        <a:bodyPr/>
        <a:lstStyle/>
        <a:p>
          <a:endParaRPr lang="zh-CN" altLang="en-US"/>
        </a:p>
      </dgm:t>
    </dgm:pt>
    <dgm:pt modelId="{B40E0AA8-2D91-4CD1-B97D-39F6F21BFEB9}" type="sibTrans" cxnId="{2742033F-E83E-4309-B8C9-D5DC6D3ACE64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509C5D-9007-4B90-B0D2-F435E81601B2}" srcId="{E62CC366-3C13-4A1D-AFE4-1085C51389D4}" destId="{8BFEFFA1-22E7-4EFA-AF3F-7D2AE47CB706}" srcOrd="0" destOrd="0" parTransId="{0A4F0907-6663-4382-8102-E8F76F2BB530}" sibTransId="{ECAB3881-EDCE-40D8-9459-BADAC9EF314C}"/>
    <dgm:cxn modelId="{E3D0A9C2-CB51-47E5-985A-E5A28CF0A095}" type="presOf" srcId="{E62CC366-3C13-4A1D-AFE4-1085C51389D4}" destId="{72AA26C8-5CF2-4792-8780-81ADB0024F71}" srcOrd="0" destOrd="0" presId="urn:microsoft.com/office/officeart/2005/8/layout/vList2"/>
    <dgm:cxn modelId="{2742033F-E83E-4309-B8C9-D5DC6D3ACE64}" srcId="{CE359080-1D6F-44D2-8BF7-B365D71F7377}" destId="{64D4733D-D265-4734-943D-9F6F6ADB5FDC}" srcOrd="0" destOrd="0" parTransId="{E7FA2ABD-5266-4ABE-ADF3-E180328358CC}" sibTransId="{B40E0AA8-2D91-4CD1-B97D-39F6F21BFEB9}"/>
    <dgm:cxn modelId="{71BDD113-0FBA-4E06-B147-40FA191A3A01}" srcId="{E62CC366-3C13-4A1D-AFE4-1085C51389D4}" destId="{CE359080-1D6F-44D2-8BF7-B365D71F7377}" srcOrd="1" destOrd="0" parTransId="{EEB204C5-0A0E-4719-82C5-1B67AABC59FF}" sibTransId="{7E3A3B59-C6BA-4518-9DDC-8EB379AB5276}"/>
    <dgm:cxn modelId="{55EE98E3-B831-4098-8E46-6656097D7F67}" type="presOf" srcId="{CE359080-1D6F-44D2-8BF7-B365D71F7377}" destId="{BD6500E7-B12B-4D73-9758-5A524ECFC7B3}" srcOrd="0" destOrd="1" presId="urn:microsoft.com/office/officeart/2005/8/layout/vList2"/>
    <dgm:cxn modelId="{C96B56CC-48AD-456A-A975-FB84F249C595}" type="presOf" srcId="{8BFEFFA1-22E7-4EFA-AF3F-7D2AE47CB706}" destId="{BD6500E7-B12B-4D73-9758-5A524ECFC7B3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EE45E7DA-36C2-44A8-BFCA-AF6EB841DC5C}" type="presOf" srcId="{6F9BC9B0-31FB-4732-A7FA-CDBAD48687A1}" destId="{1D407677-9735-411E-A5E6-C935FA391A99}" srcOrd="0" destOrd="0" presId="urn:microsoft.com/office/officeart/2005/8/layout/vList2"/>
    <dgm:cxn modelId="{3FEB9DA8-49E4-4D17-BD31-E339AE5D5BEB}" type="presOf" srcId="{64D4733D-D265-4734-943D-9F6F6ADB5FDC}" destId="{BD6500E7-B12B-4D73-9758-5A524ECFC7B3}" srcOrd="0" destOrd="2" presId="urn:microsoft.com/office/officeart/2005/8/layout/vList2"/>
    <dgm:cxn modelId="{397132DE-9C4F-4DA2-BCC4-C0A44C8BBF8A}" type="presParOf" srcId="{1D407677-9735-411E-A5E6-C935FA391A99}" destId="{72AA26C8-5CF2-4792-8780-81ADB0024F71}" srcOrd="0" destOrd="0" presId="urn:microsoft.com/office/officeart/2005/8/layout/vList2"/>
    <dgm:cxn modelId="{17C98D20-ECF7-49DF-898F-4C4AE0A08C9B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600" dirty="0" smtClean="0"/>
            <a:t>5. </a:t>
          </a:r>
          <a:r>
            <a:rPr lang="zh-CN" sz="3600" dirty="0" smtClean="0"/>
            <a:t>数据框中添加新变量</a:t>
          </a:r>
          <a:endParaRPr lang="zh-CN" altLang="en-US" sz="3600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6D4551D4-3ACB-4815-9359-321C8A8AEB2C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2800" dirty="0" smtClean="0"/>
            <a:t>例如：以在</a:t>
          </a:r>
          <a:r>
            <a:rPr lang="en-US" sz="2800" dirty="0" err="1" smtClean="0"/>
            <a:t>Puromycin</a:t>
          </a:r>
          <a:r>
            <a:rPr lang="zh-CN" sz="2800" dirty="0" smtClean="0"/>
            <a:t>中添加变量</a:t>
          </a:r>
          <a:r>
            <a:rPr lang="en-US" sz="2800" dirty="0" err="1" smtClean="0"/>
            <a:t>iconc</a:t>
          </a:r>
          <a:r>
            <a:rPr lang="en-US" sz="2800" dirty="0" smtClean="0"/>
            <a:t>,</a:t>
          </a:r>
          <a:r>
            <a:rPr lang="zh-CN" sz="2800" dirty="0" smtClean="0"/>
            <a:t>其值为</a:t>
          </a:r>
          <a:r>
            <a:rPr lang="en-US" sz="2800" dirty="0" smtClean="0"/>
            <a:t>1/</a:t>
          </a:r>
          <a:r>
            <a:rPr lang="en-US" sz="2800" dirty="0" err="1" smtClean="0"/>
            <a:t>conc</a:t>
          </a:r>
          <a:r>
            <a:rPr lang="en-US" sz="2800" dirty="0" smtClean="0"/>
            <a:t>,</a:t>
          </a:r>
          <a:r>
            <a:rPr lang="zh-CN" sz="2800" dirty="0" smtClean="0"/>
            <a:t>有如下三种方法：</a:t>
          </a:r>
          <a:endParaRPr lang="zh-CN" altLang="en-US" sz="2800" dirty="0"/>
        </a:p>
      </dgm:t>
    </dgm:pt>
    <dgm:pt modelId="{CEEC1917-2419-433A-8F17-159F5974D63B}" type="par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4639EF33-4B13-48E2-8CF0-FC8C022F9C54}" type="sib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FF7A6E-7443-4C18-9E6C-7A54177395C9}" type="presOf" srcId="{6F9BC9B0-31FB-4732-A7FA-CDBAD48687A1}" destId="{1D407677-9735-411E-A5E6-C935FA391A99}" srcOrd="0" destOrd="0" presId="urn:microsoft.com/office/officeart/2005/8/layout/vList2"/>
    <dgm:cxn modelId="{B36C6A33-CD0A-450C-846F-1DD3A6C99024}" type="presOf" srcId="{E62CC366-3C13-4A1D-AFE4-1085C51389D4}" destId="{72AA26C8-5CF2-4792-8780-81ADB0024F71}" srcOrd="0" destOrd="0" presId="urn:microsoft.com/office/officeart/2005/8/layout/vList2"/>
    <dgm:cxn modelId="{C2D0BC38-08D8-480D-B72E-FB34F9DCFC04}" type="presOf" srcId="{6D4551D4-3ACB-4815-9359-321C8A8AEB2C}" destId="{BD6500E7-B12B-4D73-9758-5A524ECFC7B3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1956D5FB-8913-4C0F-ADB3-2EC927F71291}" srcId="{E62CC366-3C13-4A1D-AFE4-1085C51389D4}" destId="{6D4551D4-3ACB-4815-9359-321C8A8AEB2C}" srcOrd="0" destOrd="0" parTransId="{CEEC1917-2419-433A-8F17-159F5974D63B}" sibTransId="{4639EF33-4B13-48E2-8CF0-FC8C022F9C54}"/>
    <dgm:cxn modelId="{199E45BA-D5F7-4D90-B38F-BFDF62536FAD}" type="presParOf" srcId="{1D407677-9735-411E-A5E6-C935FA391A99}" destId="{72AA26C8-5CF2-4792-8780-81ADB0024F71}" srcOrd="0" destOrd="0" presId="urn:microsoft.com/office/officeart/2005/8/layout/vList2"/>
    <dgm:cxn modelId="{935E4467-A813-430C-BB70-985DD0EFC982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600" dirty="0" smtClean="0"/>
            <a:t>5. </a:t>
          </a:r>
          <a:r>
            <a:rPr lang="zh-CN" sz="3600" dirty="0" smtClean="0"/>
            <a:t>数据框中添加新变量</a:t>
          </a:r>
          <a:endParaRPr lang="zh-CN" altLang="en-US" sz="3600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6D4551D4-3ACB-4815-9359-321C8A8AEB2C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2800" dirty="0" smtClean="0"/>
            <a:t>列表：是可由不同类型的对象组成的复杂的数据对象形式，它的建立与数据框类似，下标与子集的提取也与数据框没有本质区别。</a:t>
          </a:r>
          <a:endParaRPr lang="zh-CN" altLang="en-US" sz="2800" dirty="0"/>
        </a:p>
      </dgm:t>
    </dgm:pt>
    <dgm:pt modelId="{CEEC1917-2419-433A-8F17-159F5974D63B}" type="par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4639EF33-4B13-48E2-8CF0-FC8C022F9C54}" type="sibTrans" cxnId="{1956D5FB-8913-4C0F-ADB3-2EC927F71291}">
      <dgm:prSet/>
      <dgm:spPr/>
      <dgm:t>
        <a:bodyPr/>
        <a:lstStyle/>
        <a:p>
          <a:endParaRPr lang="zh-CN" altLang="en-US" sz="3600"/>
        </a:p>
      </dgm:t>
    </dgm:pt>
    <dgm:pt modelId="{C0620CBE-BD6B-4B18-9627-D69A6C0A3689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2800" dirty="0" smtClean="0"/>
            <a:t>函数</a:t>
          </a:r>
          <a:r>
            <a:rPr lang="en-US" sz="2800" dirty="0" smtClean="0"/>
            <a:t>list():</a:t>
          </a:r>
          <a:r>
            <a:rPr lang="zh-CN" sz="2800" dirty="0" smtClean="0"/>
            <a:t>以给定的对象为元素建立列表</a:t>
          </a:r>
          <a:endParaRPr lang="zh-CN" altLang="en-US" sz="2800" dirty="0"/>
        </a:p>
      </dgm:t>
    </dgm:pt>
    <dgm:pt modelId="{5581B904-AA70-426C-ADA7-2E818E66D006}" type="parTrans" cxnId="{B685007B-CE79-4AB1-9E13-7C25291482A7}">
      <dgm:prSet/>
      <dgm:spPr/>
      <dgm:t>
        <a:bodyPr/>
        <a:lstStyle/>
        <a:p>
          <a:endParaRPr lang="zh-CN" altLang="en-US"/>
        </a:p>
      </dgm:t>
    </dgm:pt>
    <dgm:pt modelId="{3E24A3D5-EED6-444A-AAEA-12FA19488C36}" type="sibTrans" cxnId="{B685007B-CE79-4AB1-9E13-7C25291482A7}">
      <dgm:prSet/>
      <dgm:spPr/>
      <dgm:t>
        <a:bodyPr/>
        <a:lstStyle/>
        <a:p>
          <a:endParaRPr lang="zh-CN" altLang="en-US"/>
        </a:p>
      </dgm:t>
    </dgm:pt>
    <dgm:pt modelId="{B0903F8D-439A-4B04-87CA-6C5D041E40B8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2800" dirty="0"/>
        </a:p>
      </dgm:t>
    </dgm:pt>
    <dgm:pt modelId="{D8CCEBE3-C94E-4607-91B0-B4627BC6A3C0}" type="parTrans" cxnId="{4A876E69-B421-4A54-AB51-D50EDFAA609A}">
      <dgm:prSet/>
      <dgm:spPr/>
    </dgm:pt>
    <dgm:pt modelId="{9014E66A-2D80-4AE0-B73B-4144E9E70E40}" type="sibTrans" cxnId="{4A876E69-B421-4A54-AB51-D50EDFAA609A}">
      <dgm:prSet/>
      <dgm:spPr/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1695" custLinFactNeighborY="892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876E69-B421-4A54-AB51-D50EDFAA609A}" srcId="{E62CC366-3C13-4A1D-AFE4-1085C51389D4}" destId="{B0903F8D-439A-4B04-87CA-6C5D041E40B8}" srcOrd="1" destOrd="0" parTransId="{D8CCEBE3-C94E-4607-91B0-B4627BC6A3C0}" sibTransId="{9014E66A-2D80-4AE0-B73B-4144E9E70E40}"/>
    <dgm:cxn modelId="{68F68403-0DEB-4E14-A1B9-E9D663B12E5F}" type="presOf" srcId="{6F9BC9B0-31FB-4732-A7FA-CDBAD48687A1}" destId="{1D407677-9735-411E-A5E6-C935FA391A99}" srcOrd="0" destOrd="0" presId="urn:microsoft.com/office/officeart/2005/8/layout/vList2"/>
    <dgm:cxn modelId="{E6385616-036A-4B1D-ABF2-E9DAA4A6FFAF}" type="presOf" srcId="{6D4551D4-3ACB-4815-9359-321C8A8AEB2C}" destId="{BD6500E7-B12B-4D73-9758-5A524ECFC7B3}" srcOrd="0" destOrd="0" presId="urn:microsoft.com/office/officeart/2005/8/layout/vList2"/>
    <dgm:cxn modelId="{064D9DA6-579F-47CA-AD0F-B78F68981D1E}" type="presOf" srcId="{B0903F8D-439A-4B04-87CA-6C5D041E40B8}" destId="{BD6500E7-B12B-4D73-9758-5A524ECFC7B3}" srcOrd="0" destOrd="1" presId="urn:microsoft.com/office/officeart/2005/8/layout/vList2"/>
    <dgm:cxn modelId="{B685007B-CE79-4AB1-9E13-7C25291482A7}" srcId="{E62CC366-3C13-4A1D-AFE4-1085C51389D4}" destId="{C0620CBE-BD6B-4B18-9627-D69A6C0A3689}" srcOrd="2" destOrd="0" parTransId="{5581B904-AA70-426C-ADA7-2E818E66D006}" sibTransId="{3E24A3D5-EED6-444A-AAEA-12FA19488C36}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1956D5FB-8913-4C0F-ADB3-2EC927F71291}" srcId="{E62CC366-3C13-4A1D-AFE4-1085C51389D4}" destId="{6D4551D4-3ACB-4815-9359-321C8A8AEB2C}" srcOrd="0" destOrd="0" parTransId="{CEEC1917-2419-433A-8F17-159F5974D63B}" sibTransId="{4639EF33-4B13-48E2-8CF0-FC8C022F9C54}"/>
    <dgm:cxn modelId="{A74BEAC9-4EEB-429E-A73D-2AB4FE6DAF82}" type="presOf" srcId="{E62CC366-3C13-4A1D-AFE4-1085C51389D4}" destId="{72AA26C8-5CF2-4792-8780-81ADB0024F71}" srcOrd="0" destOrd="0" presId="urn:microsoft.com/office/officeart/2005/8/layout/vList2"/>
    <dgm:cxn modelId="{A912C634-D56D-49CD-A53A-6666BF29A684}" type="presOf" srcId="{C0620CBE-BD6B-4B18-9627-D69A6C0A3689}" destId="{BD6500E7-B12B-4D73-9758-5A524ECFC7B3}" srcOrd="0" destOrd="2" presId="urn:microsoft.com/office/officeart/2005/8/layout/vList2"/>
    <dgm:cxn modelId="{0611AB8F-B893-463D-B2D4-B02BE7A81834}" type="presParOf" srcId="{1D407677-9735-411E-A5E6-C935FA391A99}" destId="{72AA26C8-5CF2-4792-8780-81ADB0024F71}" srcOrd="0" destOrd="0" presId="urn:microsoft.com/office/officeart/2005/8/layout/vList2"/>
    <dgm:cxn modelId="{09D9B74B-CA5E-4028-9D72-12B3AEEE8F0A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zh-CN" sz="2800" dirty="0" smtClean="0"/>
            <a:t>函数</a:t>
          </a:r>
          <a:r>
            <a:rPr lang="en-US" altLang="zh-CN" sz="2800" dirty="0" err="1" smtClean="0"/>
            <a:t>ts</a:t>
          </a:r>
          <a:r>
            <a:rPr lang="zh-CN" altLang="zh-CN" sz="2800" dirty="0" smtClean="0"/>
            <a:t>（）：通过一向量或矩阵创建一个一元或多元的时间序列，可通过选项表明序列特征</a:t>
          </a:r>
          <a:endParaRPr lang="zh-CN" altLang="en-US" sz="2800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2800"/>
        </a:p>
      </dgm:t>
    </dgm:pt>
    <dgm:pt modelId="{6D4551D4-3ACB-4815-9359-321C8A8AEB2C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2800" dirty="0"/>
        </a:p>
      </dgm:t>
    </dgm:pt>
    <dgm:pt modelId="{CEEC1917-2419-433A-8F17-159F5974D63B}" type="parTrans" cxnId="{1956D5FB-8913-4C0F-ADB3-2EC927F71291}">
      <dgm:prSet/>
      <dgm:spPr/>
      <dgm:t>
        <a:bodyPr/>
        <a:lstStyle/>
        <a:p>
          <a:endParaRPr lang="zh-CN" altLang="en-US" sz="2800"/>
        </a:p>
      </dgm:t>
    </dgm:pt>
    <dgm:pt modelId="{4639EF33-4B13-48E2-8CF0-FC8C022F9C54}" type="sibTrans" cxnId="{1956D5FB-8913-4C0F-ADB3-2EC927F71291}">
      <dgm:prSet/>
      <dgm:spPr/>
      <dgm:t>
        <a:bodyPr/>
        <a:lstStyle/>
        <a:p>
          <a:endParaRPr lang="zh-CN" altLang="en-US" sz="2800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 custLinFactNeighborX="-862" custLinFactNeighborY="2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37F628-7FB5-492E-B1BA-6C4CAC51B62A}" type="presOf" srcId="{6D4551D4-3ACB-4815-9359-321C8A8AEB2C}" destId="{BD6500E7-B12B-4D73-9758-5A524ECFC7B3}" srcOrd="0" destOrd="0" presId="urn:microsoft.com/office/officeart/2005/8/layout/vList2"/>
    <dgm:cxn modelId="{B5C4E3FC-606F-4D8A-8DAA-1C5E209DF309}" type="presOf" srcId="{6F9BC9B0-31FB-4732-A7FA-CDBAD48687A1}" destId="{1D407677-9735-411E-A5E6-C935FA391A99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ABBD4A70-A530-4E53-B388-A0A63B3E8A4F}" type="presOf" srcId="{E62CC366-3C13-4A1D-AFE4-1085C51389D4}" destId="{72AA26C8-5CF2-4792-8780-81ADB0024F71}" srcOrd="0" destOrd="0" presId="urn:microsoft.com/office/officeart/2005/8/layout/vList2"/>
    <dgm:cxn modelId="{1956D5FB-8913-4C0F-ADB3-2EC927F71291}" srcId="{E62CC366-3C13-4A1D-AFE4-1085C51389D4}" destId="{6D4551D4-3ACB-4815-9359-321C8A8AEB2C}" srcOrd="0" destOrd="0" parTransId="{CEEC1917-2419-433A-8F17-159F5974D63B}" sibTransId="{4639EF33-4B13-48E2-8CF0-FC8C022F9C54}"/>
    <dgm:cxn modelId="{42F8FDE2-8C15-4480-B7E5-CCF1AA19915F}" type="presParOf" srcId="{1D407677-9735-411E-A5E6-C935FA391A99}" destId="{72AA26C8-5CF2-4792-8780-81ADB0024F71}" srcOrd="0" destOrd="0" presId="urn:microsoft.com/office/officeart/2005/8/layout/vList2"/>
    <dgm:cxn modelId="{D73573DC-F8CA-4171-B815-56A1B295555E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3600" dirty="0" smtClean="0"/>
            <a:t>#</a:t>
          </a:r>
          <a:r>
            <a:rPr lang="zh-CN" altLang="en-US" sz="3600" dirty="0" smtClean="0"/>
            <a:t>再理解以下书上的例子</a:t>
          </a:r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 sz="3600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-30508" custLinFactNeighborY="-52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096D9E1-D2EF-47B5-9A74-49CEE1278269}" type="presOf" srcId="{6F9BC9B0-31FB-4732-A7FA-CDBAD48687A1}" destId="{1D407677-9735-411E-A5E6-C935FA391A99}" srcOrd="0" destOrd="0" presId="urn:microsoft.com/office/officeart/2005/8/layout/vList2"/>
    <dgm:cxn modelId="{B545A57A-588A-4D00-B66E-05069E095C7D}" type="presOf" srcId="{E62CC366-3C13-4A1D-AFE4-1085C51389D4}" destId="{72AA26C8-5CF2-4792-8780-81ADB0024F71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D1641BF5-0826-493C-B9D2-C0F43A89934A}" type="presParOf" srcId="{1D407677-9735-411E-A5E6-C935FA391A99}" destId="{72AA26C8-5CF2-4792-8780-81ADB0024F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/>
      <dgm:spPr/>
      <dgm:t>
        <a:bodyPr/>
        <a:lstStyle/>
        <a:p>
          <a:r>
            <a:rPr lang="en-US" b="1" dirty="0" smtClean="0"/>
            <a:t>2.</a:t>
          </a:r>
          <a:r>
            <a:rPr lang="zh-CN" b="1" dirty="0" smtClean="0"/>
            <a:t>函数</a:t>
          </a:r>
          <a:r>
            <a:rPr lang="en-US" b="1" dirty="0" smtClean="0"/>
            <a:t>ls.str()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8BFEFFA1-22E7-4EFA-AF3F-7D2AE47CB706}">
      <dgm:prSet phldrT="[文本]"/>
      <dgm:spPr/>
      <dgm:t>
        <a:bodyPr/>
        <a:lstStyle/>
        <a:p>
          <a:r>
            <a:rPr lang="zh-CN" dirty="0" smtClean="0"/>
            <a:t>功能：列出内存中所有对象的详细信息</a:t>
          </a:r>
          <a:endParaRPr lang="zh-CN" altLang="en-US" dirty="0"/>
        </a:p>
      </dgm:t>
    </dgm:pt>
    <dgm:pt modelId="{0A4F0907-6663-4382-8102-E8F76F2BB530}" type="par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ECAB3881-EDCE-40D8-9459-BADAC9EF314C}" type="sib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2020" custLinFactNeighborY="-6218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509C5D-9007-4B90-B0D2-F435E81601B2}" srcId="{E62CC366-3C13-4A1D-AFE4-1085C51389D4}" destId="{8BFEFFA1-22E7-4EFA-AF3F-7D2AE47CB706}" srcOrd="0" destOrd="0" parTransId="{0A4F0907-6663-4382-8102-E8F76F2BB530}" sibTransId="{ECAB3881-EDCE-40D8-9459-BADAC9EF314C}"/>
    <dgm:cxn modelId="{3EAB528A-3F13-4675-882D-C89B5D69458C}" type="presOf" srcId="{6F9BC9B0-31FB-4732-A7FA-CDBAD48687A1}" destId="{1D407677-9735-411E-A5E6-C935FA391A99}" srcOrd="0" destOrd="0" presId="urn:microsoft.com/office/officeart/2005/8/layout/vList2"/>
    <dgm:cxn modelId="{52E54522-2A5F-4375-BB4E-02A0B0B59EAB}" type="presOf" srcId="{E62CC366-3C13-4A1D-AFE4-1085C51389D4}" destId="{72AA26C8-5CF2-4792-8780-81ADB0024F71}" srcOrd="0" destOrd="0" presId="urn:microsoft.com/office/officeart/2005/8/layout/vList2"/>
    <dgm:cxn modelId="{A856A957-8973-4BB1-B12B-E775BE1C9A3C}" type="presOf" srcId="{8BFEFFA1-22E7-4EFA-AF3F-7D2AE47CB706}" destId="{BD6500E7-B12B-4D73-9758-5A524ECFC7B3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0FC5D483-C58A-4EE7-B989-ACF47306156A}" type="presParOf" srcId="{1D407677-9735-411E-A5E6-C935FA391A99}" destId="{72AA26C8-5CF2-4792-8780-81ADB0024F71}" srcOrd="0" destOrd="0" presId="urn:microsoft.com/office/officeart/2005/8/layout/vList2"/>
    <dgm:cxn modelId="{5631832A-F957-4B36-BEE5-533516D3AB1D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/>
      <dgm:spPr/>
      <dgm:t>
        <a:bodyPr/>
        <a:lstStyle/>
        <a:p>
          <a:r>
            <a:rPr lang="en-US" b="1" dirty="0" smtClean="0"/>
            <a:t>3.</a:t>
          </a:r>
          <a:r>
            <a:rPr lang="zh-CN" b="1" dirty="0" smtClean="0"/>
            <a:t>函数</a:t>
          </a:r>
          <a:r>
            <a:rPr lang="en-US" b="1" dirty="0" err="1" smtClean="0"/>
            <a:t>rm</a:t>
          </a:r>
          <a:r>
            <a:rPr lang="en-US" b="1" dirty="0" smtClean="0"/>
            <a:t>()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8BFEFFA1-22E7-4EFA-AF3F-7D2AE47CB706}">
      <dgm:prSet phldrT="[文本]"/>
      <dgm:spPr/>
      <dgm:t>
        <a:bodyPr/>
        <a:lstStyle/>
        <a:p>
          <a:r>
            <a:rPr lang="zh-CN" dirty="0" smtClean="0"/>
            <a:t>功能：删除内存中的指定对象</a:t>
          </a:r>
          <a:endParaRPr lang="zh-CN" altLang="en-US" dirty="0"/>
        </a:p>
      </dgm:t>
    </dgm:pt>
    <dgm:pt modelId="{0A4F0907-6663-4382-8102-E8F76F2BB530}" type="par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ECAB3881-EDCE-40D8-9459-BADAC9EF314C}" type="sib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X="2020" custLinFactNeighborY="-6218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509C5D-9007-4B90-B0D2-F435E81601B2}" srcId="{E62CC366-3C13-4A1D-AFE4-1085C51389D4}" destId="{8BFEFFA1-22E7-4EFA-AF3F-7D2AE47CB706}" srcOrd="0" destOrd="0" parTransId="{0A4F0907-6663-4382-8102-E8F76F2BB530}" sibTransId="{ECAB3881-EDCE-40D8-9459-BADAC9EF314C}"/>
    <dgm:cxn modelId="{ACABBDEC-1C8A-40E4-9D85-B8075477478D}" type="presOf" srcId="{E62CC366-3C13-4A1D-AFE4-1085C51389D4}" destId="{72AA26C8-5CF2-4792-8780-81ADB0024F71}" srcOrd="0" destOrd="0" presId="urn:microsoft.com/office/officeart/2005/8/layout/vList2"/>
    <dgm:cxn modelId="{146DF622-8AF3-4EAA-AD13-7069EFC5F4D1}" type="presOf" srcId="{8BFEFFA1-22E7-4EFA-AF3F-7D2AE47CB706}" destId="{BD6500E7-B12B-4D73-9758-5A524ECFC7B3}" srcOrd="0" destOrd="0" presId="urn:microsoft.com/office/officeart/2005/8/layout/vList2"/>
    <dgm:cxn modelId="{5B10CB1B-2F02-45AF-B819-C0046B046FD7}" type="presOf" srcId="{6F9BC9B0-31FB-4732-A7FA-CDBAD48687A1}" destId="{1D407677-9735-411E-A5E6-C935FA391A99}" srcOrd="0" destOrd="0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767621E8-90D1-46FF-9B2E-42BC49972824}" type="presParOf" srcId="{1D407677-9735-411E-A5E6-C935FA391A99}" destId="{72AA26C8-5CF2-4792-8780-81ADB0024F71}" srcOrd="0" destOrd="0" presId="urn:microsoft.com/office/officeart/2005/8/layout/vList2"/>
    <dgm:cxn modelId="{54D753A8-4A9E-49BA-B4EC-FE0E74D5021A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/>
      <dgm:spPr/>
      <dgm:t>
        <a:bodyPr/>
        <a:lstStyle/>
        <a:p>
          <a:r>
            <a:rPr lang="en-US" dirty="0" smtClean="0"/>
            <a:t>1.</a:t>
          </a:r>
          <a:r>
            <a:rPr lang="zh-CN" dirty="0" smtClean="0"/>
            <a:t>数值型向量的建立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8BFEFFA1-22E7-4EFA-AF3F-7D2AE47CB706}">
      <dgm:prSet phldrT="[文本]"/>
      <dgm:spPr/>
      <dgm:t>
        <a:bodyPr/>
        <a:lstStyle/>
        <a:p>
          <a:r>
            <a:rPr lang="en-US" b="1" dirty="0" smtClean="0"/>
            <a:t>1) </a:t>
          </a:r>
          <a:r>
            <a:rPr lang="zh-CN" b="1" dirty="0" smtClean="0"/>
            <a:t>函数</a:t>
          </a:r>
          <a:r>
            <a:rPr lang="en-US" b="1" dirty="0" err="1" smtClean="0"/>
            <a:t>seq</a:t>
          </a:r>
          <a:r>
            <a:rPr lang="en-US" b="1" dirty="0" smtClean="0"/>
            <a:t>( )</a:t>
          </a:r>
          <a:r>
            <a:rPr lang="zh-CN" b="1" dirty="0" smtClean="0"/>
            <a:t>或“</a:t>
          </a:r>
          <a:r>
            <a:rPr lang="en-US" b="1" dirty="0" smtClean="0"/>
            <a:t>:</a:t>
          </a:r>
          <a:r>
            <a:rPr lang="zh-CN" b="1" dirty="0" smtClean="0"/>
            <a:t>” </a:t>
          </a:r>
          <a:endParaRPr lang="zh-CN" altLang="en-US" dirty="0"/>
        </a:p>
      </dgm:t>
    </dgm:pt>
    <dgm:pt modelId="{0A4F0907-6663-4382-8102-E8F76F2BB530}" type="par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ECAB3881-EDCE-40D8-9459-BADAC9EF314C}" type="sib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04F7AC2D-1542-49BF-9BD2-8D8CE1748F66}">
      <dgm:prSet phldrT="[文本]"/>
      <dgm:spPr/>
      <dgm:t>
        <a:bodyPr/>
        <a:lstStyle/>
        <a:p>
          <a:r>
            <a:rPr lang="zh-CN" dirty="0" smtClean="0"/>
            <a:t>功能： 建立向量</a:t>
          </a:r>
          <a:r>
            <a:rPr lang="en-US" dirty="0" smtClean="0"/>
            <a:t>(</a:t>
          </a:r>
          <a:r>
            <a:rPr lang="zh-CN" dirty="0" smtClean="0"/>
            <a:t>序列</a:t>
          </a:r>
          <a:r>
            <a:rPr lang="en-US" dirty="0" smtClean="0"/>
            <a:t>)</a:t>
          </a:r>
          <a:r>
            <a:rPr lang="zh-CN" dirty="0" smtClean="0"/>
            <a:t>具有较为简单的规律</a:t>
          </a:r>
          <a:endParaRPr lang="zh-CN" altLang="en-US" dirty="0"/>
        </a:p>
      </dgm:t>
    </dgm:pt>
    <dgm:pt modelId="{E1C9145F-C562-41FF-8B2A-EE9CA1CBA5EA}" type="parTrans" cxnId="{49AAA885-8243-4998-B4EE-D9EF774BC69D}">
      <dgm:prSet/>
      <dgm:spPr/>
      <dgm:t>
        <a:bodyPr/>
        <a:lstStyle/>
        <a:p>
          <a:endParaRPr lang="zh-CN" altLang="en-US"/>
        </a:p>
      </dgm:t>
    </dgm:pt>
    <dgm:pt modelId="{3E948180-E75E-428D-8F7C-92ADF90199BE}" type="sibTrans" cxnId="{49AAA885-8243-4998-B4EE-D9EF774BC69D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Y="-2527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509C5D-9007-4B90-B0D2-F435E81601B2}" srcId="{E62CC366-3C13-4A1D-AFE4-1085C51389D4}" destId="{8BFEFFA1-22E7-4EFA-AF3F-7D2AE47CB706}" srcOrd="0" destOrd="0" parTransId="{0A4F0907-6663-4382-8102-E8F76F2BB530}" sibTransId="{ECAB3881-EDCE-40D8-9459-BADAC9EF314C}"/>
    <dgm:cxn modelId="{49AAA885-8243-4998-B4EE-D9EF774BC69D}" srcId="{E62CC366-3C13-4A1D-AFE4-1085C51389D4}" destId="{04F7AC2D-1542-49BF-9BD2-8D8CE1748F66}" srcOrd="1" destOrd="0" parTransId="{E1C9145F-C562-41FF-8B2A-EE9CA1CBA5EA}" sibTransId="{3E948180-E75E-428D-8F7C-92ADF90199BE}"/>
    <dgm:cxn modelId="{1FE52642-57A2-4019-9CA1-9032B61588B7}" type="presOf" srcId="{8BFEFFA1-22E7-4EFA-AF3F-7D2AE47CB706}" destId="{BD6500E7-B12B-4D73-9758-5A524ECFC7B3}" srcOrd="0" destOrd="0" presId="urn:microsoft.com/office/officeart/2005/8/layout/vList2"/>
    <dgm:cxn modelId="{0484F38D-D4C1-4507-8364-3DF091DADF67}" type="presOf" srcId="{E62CC366-3C13-4A1D-AFE4-1085C51389D4}" destId="{72AA26C8-5CF2-4792-8780-81ADB0024F71}" srcOrd="0" destOrd="0" presId="urn:microsoft.com/office/officeart/2005/8/layout/vList2"/>
    <dgm:cxn modelId="{4366881D-D53E-4E93-B91C-470C7B1627E2}" type="presOf" srcId="{04F7AC2D-1542-49BF-9BD2-8D8CE1748F66}" destId="{BD6500E7-B12B-4D73-9758-5A524ECFC7B3}" srcOrd="0" destOrd="1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F2E46D21-BB5B-48D7-8C7B-93B61A1B4632}" type="presOf" srcId="{6F9BC9B0-31FB-4732-A7FA-CDBAD48687A1}" destId="{1D407677-9735-411E-A5E6-C935FA391A99}" srcOrd="0" destOrd="0" presId="urn:microsoft.com/office/officeart/2005/8/layout/vList2"/>
    <dgm:cxn modelId="{24B3A10A-47E6-451E-8B03-F7C217061619}" type="presParOf" srcId="{1D407677-9735-411E-A5E6-C935FA391A99}" destId="{72AA26C8-5CF2-4792-8780-81ADB0024F71}" srcOrd="0" destOrd="0" presId="urn:microsoft.com/office/officeart/2005/8/layout/vList2"/>
    <dgm:cxn modelId="{FD4DF87C-EA71-444B-BC22-F227C01CCAEA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F9BC9B0-31FB-4732-A7FA-CDBAD4868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2CC366-3C13-4A1D-AFE4-1085C51389D4}">
      <dgm:prSet phldrT="[文本]"/>
      <dgm:spPr/>
      <dgm:t>
        <a:bodyPr/>
        <a:lstStyle/>
        <a:p>
          <a:r>
            <a:rPr lang="en-US" dirty="0" smtClean="0"/>
            <a:t>1.</a:t>
          </a:r>
          <a:r>
            <a:rPr lang="zh-CN" dirty="0" smtClean="0"/>
            <a:t>数值型向量的建立</a:t>
          </a:r>
          <a:endParaRPr lang="zh-CN" altLang="en-US" dirty="0"/>
        </a:p>
      </dgm:t>
    </dgm:pt>
    <dgm:pt modelId="{12970D25-F225-4079-BC23-A0FB872B3CAF}" type="par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F989566A-D062-43E5-983E-E892B137E23A}" type="sibTrans" cxnId="{22E3121A-9AE2-4B63-9AA2-E7CC327A3ABF}">
      <dgm:prSet/>
      <dgm:spPr/>
      <dgm:t>
        <a:bodyPr/>
        <a:lstStyle/>
        <a:p>
          <a:endParaRPr lang="zh-CN" altLang="en-US"/>
        </a:p>
      </dgm:t>
    </dgm:pt>
    <dgm:pt modelId="{8BFEFFA1-22E7-4EFA-AF3F-7D2AE47CB706}">
      <dgm:prSet phldrT="[文本]"/>
      <dgm:spPr/>
      <dgm:t>
        <a:bodyPr/>
        <a:lstStyle/>
        <a:p>
          <a:r>
            <a:rPr lang="en-US" b="1" dirty="0" smtClean="0"/>
            <a:t>2)</a:t>
          </a:r>
          <a:r>
            <a:rPr lang="zh-CN" b="1" dirty="0" smtClean="0"/>
            <a:t>函数 </a:t>
          </a:r>
          <a:r>
            <a:rPr lang="en-US" b="1" dirty="0" smtClean="0"/>
            <a:t>rep( ) </a:t>
          </a:r>
          <a:endParaRPr lang="zh-CN" altLang="en-US" dirty="0"/>
        </a:p>
      </dgm:t>
    </dgm:pt>
    <dgm:pt modelId="{0A4F0907-6663-4382-8102-E8F76F2BB530}" type="par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ECAB3881-EDCE-40D8-9459-BADAC9EF314C}" type="sibTrans" cxnId="{60509C5D-9007-4B90-B0D2-F435E81601B2}">
      <dgm:prSet/>
      <dgm:spPr/>
      <dgm:t>
        <a:bodyPr/>
        <a:lstStyle/>
        <a:p>
          <a:endParaRPr lang="zh-CN" altLang="en-US"/>
        </a:p>
      </dgm:t>
    </dgm:pt>
    <dgm:pt modelId="{04F7AC2D-1542-49BF-9BD2-8D8CE1748F66}">
      <dgm:prSet phldrT="[文本]"/>
      <dgm:spPr/>
      <dgm:t>
        <a:bodyPr/>
        <a:lstStyle/>
        <a:p>
          <a:r>
            <a:rPr lang="zh-CN" dirty="0" smtClean="0"/>
            <a:t>功能： 建立向量</a:t>
          </a:r>
          <a:r>
            <a:rPr lang="en-US" dirty="0" smtClean="0"/>
            <a:t>(</a:t>
          </a:r>
          <a:r>
            <a:rPr lang="zh-CN" dirty="0" smtClean="0"/>
            <a:t>序列</a:t>
          </a:r>
          <a:r>
            <a:rPr lang="en-US" dirty="0" smtClean="0"/>
            <a:t>)</a:t>
          </a:r>
          <a:r>
            <a:rPr lang="zh-CN" dirty="0" smtClean="0"/>
            <a:t>具有较为复杂的规律</a:t>
          </a:r>
          <a:endParaRPr lang="zh-CN" altLang="en-US" dirty="0"/>
        </a:p>
      </dgm:t>
    </dgm:pt>
    <dgm:pt modelId="{E1C9145F-C562-41FF-8B2A-EE9CA1CBA5EA}" type="parTrans" cxnId="{49AAA885-8243-4998-B4EE-D9EF774BC69D}">
      <dgm:prSet/>
      <dgm:spPr/>
      <dgm:t>
        <a:bodyPr/>
        <a:lstStyle/>
        <a:p>
          <a:endParaRPr lang="zh-CN" altLang="en-US"/>
        </a:p>
      </dgm:t>
    </dgm:pt>
    <dgm:pt modelId="{3E948180-E75E-428D-8F7C-92ADF90199BE}" type="sibTrans" cxnId="{49AAA885-8243-4998-B4EE-D9EF774BC69D}">
      <dgm:prSet/>
      <dgm:spPr/>
      <dgm:t>
        <a:bodyPr/>
        <a:lstStyle/>
        <a:p>
          <a:endParaRPr lang="zh-CN" altLang="en-US"/>
        </a:p>
      </dgm:t>
    </dgm:pt>
    <dgm:pt modelId="{1D407677-9735-411E-A5E6-C935FA391A99}" type="pres">
      <dgm:prSet presAssocID="{6F9BC9B0-31FB-4732-A7FA-CDBAD4868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AA26C8-5CF2-4792-8780-81ADB0024F71}" type="pres">
      <dgm:prSet presAssocID="{E62CC366-3C13-4A1D-AFE4-1085C51389D4}" presName="parentText" presStyleLbl="node1" presStyleIdx="0" presStyleCnt="1" custLinFactNeighborY="-2869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500E7-B12B-4D73-9758-5A524ECFC7B3}" type="pres">
      <dgm:prSet presAssocID="{E62CC366-3C13-4A1D-AFE4-1085C51389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509C5D-9007-4B90-B0D2-F435E81601B2}" srcId="{E62CC366-3C13-4A1D-AFE4-1085C51389D4}" destId="{8BFEFFA1-22E7-4EFA-AF3F-7D2AE47CB706}" srcOrd="0" destOrd="0" parTransId="{0A4F0907-6663-4382-8102-E8F76F2BB530}" sibTransId="{ECAB3881-EDCE-40D8-9459-BADAC9EF314C}"/>
    <dgm:cxn modelId="{49AAA885-8243-4998-B4EE-D9EF774BC69D}" srcId="{E62CC366-3C13-4A1D-AFE4-1085C51389D4}" destId="{04F7AC2D-1542-49BF-9BD2-8D8CE1748F66}" srcOrd="1" destOrd="0" parTransId="{E1C9145F-C562-41FF-8B2A-EE9CA1CBA5EA}" sibTransId="{3E948180-E75E-428D-8F7C-92ADF90199BE}"/>
    <dgm:cxn modelId="{A9E46554-D81F-49F2-8637-607DDD881124}" type="presOf" srcId="{E62CC366-3C13-4A1D-AFE4-1085C51389D4}" destId="{72AA26C8-5CF2-4792-8780-81ADB0024F71}" srcOrd="0" destOrd="0" presId="urn:microsoft.com/office/officeart/2005/8/layout/vList2"/>
    <dgm:cxn modelId="{2A7FA45D-CECF-4EEF-A314-3985FAD1AF81}" type="presOf" srcId="{8BFEFFA1-22E7-4EFA-AF3F-7D2AE47CB706}" destId="{BD6500E7-B12B-4D73-9758-5A524ECFC7B3}" srcOrd="0" destOrd="0" presId="urn:microsoft.com/office/officeart/2005/8/layout/vList2"/>
    <dgm:cxn modelId="{591AF09A-C0D8-44BE-B4CE-4D75D838DB3F}" type="presOf" srcId="{6F9BC9B0-31FB-4732-A7FA-CDBAD48687A1}" destId="{1D407677-9735-411E-A5E6-C935FA391A99}" srcOrd="0" destOrd="0" presId="urn:microsoft.com/office/officeart/2005/8/layout/vList2"/>
    <dgm:cxn modelId="{DDF0D1F4-CF0B-4827-877C-AADB3AD3B898}" type="presOf" srcId="{04F7AC2D-1542-49BF-9BD2-8D8CE1748F66}" destId="{BD6500E7-B12B-4D73-9758-5A524ECFC7B3}" srcOrd="0" destOrd="1" presId="urn:microsoft.com/office/officeart/2005/8/layout/vList2"/>
    <dgm:cxn modelId="{22E3121A-9AE2-4B63-9AA2-E7CC327A3ABF}" srcId="{6F9BC9B0-31FB-4732-A7FA-CDBAD48687A1}" destId="{E62CC366-3C13-4A1D-AFE4-1085C51389D4}" srcOrd="0" destOrd="0" parTransId="{12970D25-F225-4079-BC23-A0FB872B3CAF}" sibTransId="{F989566A-D062-43E5-983E-E892B137E23A}"/>
    <dgm:cxn modelId="{88FABF06-ACD5-4893-8586-B07D7AE115C7}" type="presParOf" srcId="{1D407677-9735-411E-A5E6-C935FA391A99}" destId="{72AA26C8-5CF2-4792-8780-81ADB0024F71}" srcOrd="0" destOrd="0" presId="urn:microsoft.com/office/officeart/2005/8/layout/vList2"/>
    <dgm:cxn modelId="{376C2D78-5D0B-44D2-A56A-DDFD8269CF4E}" type="presParOf" srcId="{1D407677-9735-411E-A5E6-C935FA391A99}" destId="{BD6500E7-B12B-4D73-9758-5A524ECFC7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F80AF-B50E-489B-BCD8-973EC8C52C92}">
      <dsp:nvSpPr>
        <dsp:cNvPr id="0" name=""/>
        <dsp:cNvSpPr/>
      </dsp:nvSpPr>
      <dsp:spPr>
        <a:xfrm>
          <a:off x="0" y="49942"/>
          <a:ext cx="7056784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b="1" kern="1200" dirty="0" smtClean="0"/>
            <a:t>本章概要</a:t>
          </a:r>
          <a:endParaRPr lang="zh-CN" sz="2700" kern="1200" dirty="0"/>
        </a:p>
      </dsp:txBody>
      <dsp:txXfrm>
        <a:off x="0" y="49942"/>
        <a:ext cx="7056784" cy="777600"/>
      </dsp:txXfrm>
    </dsp:sp>
    <dsp:sp modelId="{7366CC7B-01D4-4416-9585-CDAC8F1040DF}">
      <dsp:nvSpPr>
        <dsp:cNvPr id="0" name=""/>
        <dsp:cNvSpPr/>
      </dsp:nvSpPr>
      <dsp:spPr>
        <a:xfrm>
          <a:off x="0" y="827542"/>
          <a:ext cx="7056784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 dirty="0" smtClean="0"/>
            <a:t>R </a:t>
          </a:r>
          <a:r>
            <a:rPr lang="zh-CN" sz="2700" b="1" kern="1200" dirty="0" smtClean="0"/>
            <a:t>的对象与属性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b="1" i="1" kern="1200" dirty="0" smtClean="0"/>
            <a:t> </a:t>
          </a:r>
          <a:r>
            <a:rPr lang="zh-CN" sz="2700" b="1" kern="1200" dirty="0" smtClean="0"/>
            <a:t>浏览对象信息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b="1" i="1" kern="1200" dirty="0" smtClean="0"/>
            <a:t> </a:t>
          </a:r>
          <a:r>
            <a:rPr lang="zh-CN" sz="2700" b="1" kern="1200" dirty="0" smtClean="0"/>
            <a:t>向量的建立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b="1" i="1" kern="1200" dirty="0" smtClean="0"/>
            <a:t> </a:t>
          </a:r>
          <a:r>
            <a:rPr lang="zh-CN" sz="2700" b="1" kern="1200" dirty="0" smtClean="0"/>
            <a:t>数组与矩阵的建立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b="1" i="1" kern="1200" dirty="0" smtClean="0"/>
            <a:t> </a:t>
          </a:r>
          <a:r>
            <a:rPr lang="zh-CN" sz="2700" b="1" kern="1200" dirty="0" smtClean="0"/>
            <a:t>数据框的建立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b="1" i="1" kern="1200" dirty="0" smtClean="0"/>
            <a:t> </a:t>
          </a:r>
          <a:r>
            <a:rPr lang="zh-CN" sz="2700" b="1" kern="1200" dirty="0" smtClean="0"/>
            <a:t>列表的建立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b="1" i="1" kern="1200" dirty="0" smtClean="0"/>
            <a:t> </a:t>
          </a:r>
          <a:r>
            <a:rPr lang="zh-CN" sz="2700" b="1" kern="1200" dirty="0" smtClean="0"/>
            <a:t>时间系列的建立</a:t>
          </a:r>
          <a:endParaRPr lang="zh-CN" sz="2700" kern="1200" dirty="0"/>
        </a:p>
      </dsp:txBody>
      <dsp:txXfrm>
        <a:off x="0" y="827542"/>
        <a:ext cx="7056784" cy="36316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A26C8-5CF2-4792-8780-81ADB0024F71}">
      <dsp:nvSpPr>
        <dsp:cNvPr id="0" name=""/>
        <dsp:cNvSpPr/>
      </dsp:nvSpPr>
      <dsp:spPr>
        <a:xfrm>
          <a:off x="0" y="0"/>
          <a:ext cx="7321329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1.</a:t>
          </a:r>
          <a:r>
            <a:rPr lang="zh-CN" sz="4100" kern="1200" dirty="0" smtClean="0"/>
            <a:t>数值型向量的建立</a:t>
          </a:r>
          <a:endParaRPr lang="zh-CN" altLang="en-US" sz="4100" kern="1200" dirty="0"/>
        </a:p>
      </dsp:txBody>
      <dsp:txXfrm>
        <a:off x="50347" y="50347"/>
        <a:ext cx="7220635" cy="930661"/>
      </dsp:txXfrm>
    </dsp:sp>
    <dsp:sp modelId="{BD6500E7-B12B-4D73-9758-5A524ECFC7B3}">
      <dsp:nvSpPr>
        <dsp:cNvPr id="0" name=""/>
        <dsp:cNvSpPr/>
      </dsp:nvSpPr>
      <dsp:spPr>
        <a:xfrm>
          <a:off x="0" y="1145189"/>
          <a:ext cx="7321329" cy="116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5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3200" b="1" kern="1200" dirty="0" smtClean="0"/>
            <a:t>(3)</a:t>
          </a:r>
          <a:r>
            <a:rPr lang="zh-CN" sz="3200" b="1" kern="1200" dirty="0" smtClean="0"/>
            <a:t>函数 </a:t>
          </a:r>
          <a:r>
            <a:rPr lang="en-US" sz="3200" b="1" kern="1200" dirty="0" smtClean="0"/>
            <a:t>c( ) 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200" kern="1200" dirty="0" smtClean="0"/>
            <a:t>功能： 建立向量</a:t>
          </a:r>
          <a:r>
            <a:rPr lang="en-US" sz="3200" kern="1200" dirty="0" smtClean="0"/>
            <a:t>(</a:t>
          </a:r>
          <a:r>
            <a:rPr lang="zh-CN" sz="3200" kern="1200" dirty="0" smtClean="0"/>
            <a:t>序列</a:t>
          </a:r>
          <a:r>
            <a:rPr lang="en-US" sz="3200" kern="1200" dirty="0" smtClean="0"/>
            <a:t>)</a:t>
          </a:r>
          <a:r>
            <a:rPr lang="zh-CN" sz="3200" kern="1200" dirty="0" smtClean="0"/>
            <a:t>没有什么规律</a:t>
          </a:r>
          <a:endParaRPr lang="zh-CN" altLang="en-US" sz="3200" kern="1200" dirty="0"/>
        </a:p>
      </dsp:txBody>
      <dsp:txXfrm>
        <a:off x="0" y="1145189"/>
        <a:ext cx="7321329" cy="11669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A26C8-5CF2-4792-8780-81ADB0024F71}">
      <dsp:nvSpPr>
        <dsp:cNvPr id="0" name=""/>
        <dsp:cNvSpPr/>
      </dsp:nvSpPr>
      <dsp:spPr>
        <a:xfrm>
          <a:off x="0" y="0"/>
          <a:ext cx="8064897" cy="905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1.</a:t>
          </a:r>
          <a:r>
            <a:rPr lang="zh-CN" sz="3600" kern="1200" dirty="0" smtClean="0"/>
            <a:t>数值型向量的建立</a:t>
          </a:r>
          <a:endParaRPr lang="zh-CN" altLang="en-US" sz="3600" kern="1200" dirty="0"/>
        </a:p>
      </dsp:txBody>
      <dsp:txXfrm>
        <a:off x="44207" y="44207"/>
        <a:ext cx="7976483" cy="817166"/>
      </dsp:txXfrm>
    </dsp:sp>
    <dsp:sp modelId="{BD6500E7-B12B-4D73-9758-5A524ECFC7B3}">
      <dsp:nvSpPr>
        <dsp:cNvPr id="0" name=""/>
        <dsp:cNvSpPr/>
      </dsp:nvSpPr>
      <dsp:spPr>
        <a:xfrm>
          <a:off x="0" y="912573"/>
          <a:ext cx="8064897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6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/>
            <a:t>4)</a:t>
          </a:r>
          <a:r>
            <a:rPr lang="zh-CN" sz="2800" b="1" kern="1200" dirty="0" smtClean="0"/>
            <a:t>函数 </a:t>
          </a:r>
          <a:r>
            <a:rPr lang="en-US" sz="2800" b="1" kern="1200" dirty="0" smtClean="0"/>
            <a:t>scan() 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功能： 通过键盘逐个输入建立向量</a:t>
          </a:r>
          <a:r>
            <a:rPr lang="en-US" sz="2800" kern="1200" dirty="0" smtClean="0"/>
            <a:t>(</a:t>
          </a:r>
          <a:r>
            <a:rPr lang="zh-CN" sz="2800" kern="1200" dirty="0" smtClean="0"/>
            <a:t>序列</a:t>
          </a:r>
          <a:r>
            <a:rPr lang="en-US" sz="2800" kern="1200" dirty="0" smtClean="0"/>
            <a:t>)</a:t>
          </a:r>
          <a:endParaRPr lang="zh-CN" altLang="en-US" sz="2800" kern="1200" dirty="0"/>
        </a:p>
      </dsp:txBody>
      <dsp:txXfrm>
        <a:off x="0" y="912573"/>
        <a:ext cx="8064897" cy="10246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A26C8-5CF2-4792-8780-81ADB0024F71}">
      <dsp:nvSpPr>
        <dsp:cNvPr id="0" name=""/>
        <dsp:cNvSpPr/>
      </dsp:nvSpPr>
      <dsp:spPr>
        <a:xfrm>
          <a:off x="0" y="0"/>
          <a:ext cx="8064897" cy="753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2800" kern="1200" dirty="0" smtClean="0"/>
            <a:t>2.</a:t>
          </a:r>
          <a:r>
            <a:rPr lang="zh-CN" altLang="zh-CN" sz="2800" kern="1200" dirty="0" smtClean="0"/>
            <a:t>字符型向量的建立</a:t>
          </a:r>
          <a:endParaRPr lang="zh-CN" altLang="en-US" sz="2800" kern="1200" dirty="0"/>
        </a:p>
      </dsp:txBody>
      <dsp:txXfrm>
        <a:off x="36782" y="36782"/>
        <a:ext cx="7991333" cy="679916"/>
      </dsp:txXfrm>
    </dsp:sp>
    <dsp:sp modelId="{BD6500E7-B12B-4D73-9758-5A524ECFC7B3}">
      <dsp:nvSpPr>
        <dsp:cNvPr id="0" name=""/>
        <dsp:cNvSpPr/>
      </dsp:nvSpPr>
      <dsp:spPr>
        <a:xfrm>
          <a:off x="0" y="943128"/>
          <a:ext cx="8064897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6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dirty="0" smtClean="0"/>
            <a:t>1) </a:t>
          </a:r>
          <a:r>
            <a:rPr lang="zh-CN" sz="2200" b="1" kern="1200" dirty="0" smtClean="0"/>
            <a:t>函数</a:t>
          </a:r>
          <a:r>
            <a:rPr lang="en-US" sz="2200" b="1" kern="1200" dirty="0" smtClean="0"/>
            <a:t>c( ) 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功能：连接几个字符串形成向量</a:t>
          </a:r>
          <a:r>
            <a:rPr lang="en-US" sz="2200" kern="1200" dirty="0" smtClean="0"/>
            <a:t>,</a:t>
          </a:r>
          <a:r>
            <a:rPr lang="zh-CN" sz="2200" kern="1200" dirty="0" smtClean="0"/>
            <a:t>数字会被转化为字符看待。</a:t>
          </a:r>
          <a:endParaRPr lang="zh-CN" sz="2200" kern="1200" dirty="0"/>
        </a:p>
      </dsp:txBody>
      <dsp:txXfrm>
        <a:off x="0" y="943128"/>
        <a:ext cx="8064897" cy="8114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A26C8-5CF2-4792-8780-81ADB0024F71}">
      <dsp:nvSpPr>
        <dsp:cNvPr id="0" name=""/>
        <dsp:cNvSpPr/>
      </dsp:nvSpPr>
      <dsp:spPr>
        <a:xfrm>
          <a:off x="0" y="0"/>
          <a:ext cx="8064897" cy="753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2800" kern="1200" dirty="0" smtClean="0"/>
            <a:t>2.</a:t>
          </a:r>
          <a:r>
            <a:rPr lang="zh-CN" altLang="zh-CN" sz="2800" kern="1200" dirty="0" smtClean="0"/>
            <a:t>字符型向量的建立</a:t>
          </a:r>
          <a:endParaRPr lang="zh-CN" altLang="en-US" sz="2800" kern="1200" dirty="0"/>
        </a:p>
      </dsp:txBody>
      <dsp:txXfrm>
        <a:off x="36782" y="36782"/>
        <a:ext cx="7991333" cy="679916"/>
      </dsp:txXfrm>
    </dsp:sp>
    <dsp:sp modelId="{BD6500E7-B12B-4D73-9758-5A524ECFC7B3}">
      <dsp:nvSpPr>
        <dsp:cNvPr id="0" name=""/>
        <dsp:cNvSpPr/>
      </dsp:nvSpPr>
      <dsp:spPr>
        <a:xfrm>
          <a:off x="0" y="783737"/>
          <a:ext cx="8064897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6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2)</a:t>
          </a:r>
          <a:r>
            <a:rPr lang="zh-CN" sz="2200" b="1" kern="1200" smtClean="0"/>
            <a:t>函数 </a:t>
          </a:r>
          <a:r>
            <a:rPr lang="en-US" sz="2200" b="1" kern="1200" smtClean="0"/>
            <a:t>paste( ) 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功能：顺次取出各部分参数的字符用分隔符连接，形成字符串向量，默认的连接符为空字符串</a:t>
          </a:r>
          <a:endParaRPr lang="zh-CN" altLang="en-US" sz="2200" kern="1200" dirty="0"/>
        </a:p>
      </dsp:txBody>
      <dsp:txXfrm>
        <a:off x="0" y="783737"/>
        <a:ext cx="8064897" cy="11302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A26C8-5CF2-4792-8780-81ADB0024F71}">
      <dsp:nvSpPr>
        <dsp:cNvPr id="0" name=""/>
        <dsp:cNvSpPr/>
      </dsp:nvSpPr>
      <dsp:spPr>
        <a:xfrm>
          <a:off x="0" y="0"/>
          <a:ext cx="8496945" cy="995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3700" kern="1200" dirty="0" smtClean="0"/>
            <a:t>4.</a:t>
          </a:r>
          <a:r>
            <a:rPr lang="zh-CN" sz="3700" kern="1200" dirty="0" smtClean="0"/>
            <a:t>因子</a:t>
          </a:r>
          <a:r>
            <a:rPr lang="zh-CN" altLang="zh-CN" sz="3700" kern="1200" dirty="0" smtClean="0"/>
            <a:t>型向量的建立</a:t>
          </a:r>
          <a:endParaRPr lang="zh-CN" altLang="en-US" sz="3700" kern="1200" dirty="0"/>
        </a:p>
      </dsp:txBody>
      <dsp:txXfrm>
        <a:off x="48605" y="48605"/>
        <a:ext cx="8399735" cy="898460"/>
      </dsp:txXfrm>
    </dsp:sp>
    <dsp:sp modelId="{BD6500E7-B12B-4D73-9758-5A524ECFC7B3}">
      <dsp:nvSpPr>
        <dsp:cNvPr id="0" name=""/>
        <dsp:cNvSpPr/>
      </dsp:nvSpPr>
      <dsp:spPr>
        <a:xfrm>
          <a:off x="0" y="1000587"/>
          <a:ext cx="8496945" cy="245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900" kern="1200" dirty="0" smtClean="0"/>
            <a:t>因子型向量：是一个分类变量，包括变量不同的可能水平（即使它们不在数据中出现）。</a:t>
          </a:r>
          <a:endParaRPr lang="zh-CN" alt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900" b="1" kern="1200" dirty="0" smtClean="0"/>
            <a:t>函数</a:t>
          </a:r>
          <a:r>
            <a:rPr lang="en-US" sz="2900" b="1" kern="1200" dirty="0" smtClean="0"/>
            <a:t>factor( ) </a:t>
          </a:r>
          <a:endParaRPr lang="zh-CN" alt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900" kern="1200" dirty="0" smtClean="0"/>
            <a:t>功能：将给定对象</a:t>
          </a:r>
          <a:r>
            <a:rPr lang="en-US" sz="2900" kern="1200" dirty="0" smtClean="0"/>
            <a:t>(</a:t>
          </a:r>
          <a:r>
            <a:rPr lang="zh-CN" sz="2900" kern="1200" dirty="0" smtClean="0"/>
            <a:t>数值或字符型向量</a:t>
          </a:r>
          <a:r>
            <a:rPr lang="en-US" sz="2900" kern="1200" dirty="0" smtClean="0"/>
            <a:t>)</a:t>
          </a:r>
          <a:r>
            <a:rPr lang="zh-CN" sz="2900" kern="1200" dirty="0" smtClean="0"/>
            <a:t>转化成因子型向量</a:t>
          </a:r>
          <a:endParaRPr lang="zh-CN" sz="2900" kern="1200" dirty="0"/>
        </a:p>
      </dsp:txBody>
      <dsp:txXfrm>
        <a:off x="0" y="1000587"/>
        <a:ext cx="8496945" cy="245088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A26C8-5CF2-4792-8780-81ADB0024F71}">
      <dsp:nvSpPr>
        <dsp:cNvPr id="0" name=""/>
        <dsp:cNvSpPr/>
      </dsp:nvSpPr>
      <dsp:spPr>
        <a:xfrm>
          <a:off x="0" y="42659"/>
          <a:ext cx="8568953" cy="995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3700" kern="1200" dirty="0" smtClean="0"/>
            <a:t>5.</a:t>
          </a:r>
          <a:r>
            <a:rPr lang="zh-CN" sz="3700" kern="1200" dirty="0" smtClean="0"/>
            <a:t>数值型向量的运算</a:t>
          </a:r>
          <a:endParaRPr lang="zh-CN" altLang="en-US" sz="3700" kern="1200" dirty="0"/>
        </a:p>
      </dsp:txBody>
      <dsp:txXfrm>
        <a:off x="48605" y="91264"/>
        <a:ext cx="8471743" cy="898460"/>
      </dsp:txXfrm>
    </dsp:sp>
    <dsp:sp modelId="{BD6500E7-B12B-4D73-9758-5A524ECFC7B3}">
      <dsp:nvSpPr>
        <dsp:cNvPr id="0" name=""/>
        <dsp:cNvSpPr/>
      </dsp:nvSpPr>
      <dsp:spPr>
        <a:xfrm>
          <a:off x="0" y="1045103"/>
          <a:ext cx="8568953" cy="33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900" kern="1200" dirty="0" smtClean="0"/>
            <a:t>向量与一个常数的加、减、乘、除为向量的每一个元素与此常数进行加、减、乘、除</a:t>
          </a:r>
          <a:r>
            <a:rPr lang="en-US" sz="2900" kern="1200" dirty="0" smtClean="0"/>
            <a:t>;</a:t>
          </a:r>
          <a:endParaRPr lang="zh-CN" alt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900" kern="1200" dirty="0" smtClean="0"/>
            <a:t>向量的乘方</a:t>
          </a:r>
          <a:r>
            <a:rPr lang="en-US" sz="2900" kern="1200" dirty="0" smtClean="0"/>
            <a:t>( </a:t>
          </a:r>
          <a:r>
            <a:rPr lang="zh-CN" sz="2900" kern="1200" dirty="0" smtClean="0"/>
            <a:t>ˆ</a:t>
          </a:r>
          <a:r>
            <a:rPr lang="en-US" sz="2900" kern="1200" dirty="0" smtClean="0"/>
            <a:t> ) </a:t>
          </a:r>
          <a:r>
            <a:rPr lang="zh-CN" sz="2900" kern="1200" dirty="0" smtClean="0"/>
            <a:t>与开方</a:t>
          </a:r>
          <a:r>
            <a:rPr lang="en-US" sz="2900" kern="1200" dirty="0" smtClean="0"/>
            <a:t>(</a:t>
          </a:r>
          <a:r>
            <a:rPr lang="en-US" sz="2900" kern="1200" dirty="0" err="1" smtClean="0"/>
            <a:t>sqrt</a:t>
          </a:r>
          <a:r>
            <a:rPr lang="en-US" sz="2900" kern="1200" dirty="0" smtClean="0"/>
            <a:t>) </a:t>
          </a:r>
          <a:r>
            <a:rPr lang="zh-CN" sz="2900" kern="1200" dirty="0" smtClean="0"/>
            <a:t>为每一个元素的乘方与开方</a:t>
          </a:r>
          <a:r>
            <a:rPr lang="en-US" sz="2900" kern="1200" dirty="0" smtClean="0"/>
            <a:t>, </a:t>
          </a:r>
          <a:r>
            <a:rPr lang="zh-CN" sz="2900" kern="1200" dirty="0" smtClean="0"/>
            <a:t>这对像</a:t>
          </a:r>
          <a:r>
            <a:rPr lang="en-US" sz="2900" kern="1200" dirty="0" smtClean="0"/>
            <a:t>log</a:t>
          </a:r>
          <a:r>
            <a:rPr lang="en-US" sz="2900" i="1" kern="1200" dirty="0" smtClean="0"/>
            <a:t>, </a:t>
          </a:r>
          <a:r>
            <a:rPr lang="en-US" sz="2900" kern="1200" dirty="0" smtClean="0"/>
            <a:t>exp</a:t>
          </a:r>
          <a:r>
            <a:rPr lang="en-US" sz="2900" i="1" kern="1200" dirty="0" smtClean="0"/>
            <a:t>, </a:t>
          </a:r>
          <a:r>
            <a:rPr lang="en-US" sz="2900" kern="1200" dirty="0" smtClean="0"/>
            <a:t>sin</a:t>
          </a:r>
          <a:r>
            <a:rPr lang="en-US" sz="2900" i="1" kern="1200" dirty="0" smtClean="0"/>
            <a:t>, </a:t>
          </a:r>
          <a:r>
            <a:rPr lang="en-US" sz="2900" kern="1200" dirty="0" err="1" smtClean="0"/>
            <a:t>cos</a:t>
          </a:r>
          <a:r>
            <a:rPr lang="en-US" sz="2900" i="1" kern="1200" dirty="0" smtClean="0"/>
            <a:t>, </a:t>
          </a:r>
          <a:r>
            <a:rPr lang="en-US" sz="2900" kern="1200" dirty="0" smtClean="0"/>
            <a:t>tan </a:t>
          </a:r>
          <a:r>
            <a:rPr lang="zh-CN" sz="2900" kern="1200" dirty="0" smtClean="0"/>
            <a:t>等普通的运算函数同样适用</a:t>
          </a:r>
          <a:r>
            <a:rPr lang="en-US" sz="2900" kern="1200" dirty="0" smtClean="0"/>
            <a:t>;</a:t>
          </a:r>
          <a:endParaRPr lang="zh-CN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900" kern="1200" dirty="0" smtClean="0"/>
            <a:t>同样长度向量的加、减、乘、除等运算为对应元素进行加、减、乘、除等</a:t>
          </a:r>
          <a:r>
            <a:rPr lang="en-US" sz="2900" kern="1200" dirty="0" smtClean="0"/>
            <a:t>;</a:t>
          </a:r>
          <a:endParaRPr lang="zh-CN" sz="2900" kern="1200" dirty="0"/>
        </a:p>
      </dsp:txBody>
      <dsp:txXfrm>
        <a:off x="0" y="1045103"/>
        <a:ext cx="8568953" cy="336996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A26C8-5CF2-4792-8780-81ADB0024F71}">
      <dsp:nvSpPr>
        <dsp:cNvPr id="0" name=""/>
        <dsp:cNvSpPr/>
      </dsp:nvSpPr>
      <dsp:spPr>
        <a:xfrm>
          <a:off x="0" y="43371"/>
          <a:ext cx="8424937" cy="8342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3100" kern="1200" dirty="0" smtClean="0"/>
            <a:t>5.</a:t>
          </a:r>
          <a:r>
            <a:rPr lang="zh-CN" sz="3100" kern="1200" dirty="0" smtClean="0"/>
            <a:t>数值型向量的运算</a:t>
          </a:r>
          <a:endParaRPr lang="zh-CN" altLang="en-US" sz="3100" kern="1200" dirty="0"/>
        </a:p>
      </dsp:txBody>
      <dsp:txXfrm>
        <a:off x="40723" y="84094"/>
        <a:ext cx="8343491" cy="752764"/>
      </dsp:txXfrm>
    </dsp:sp>
    <dsp:sp modelId="{BD6500E7-B12B-4D73-9758-5A524ECFC7B3}">
      <dsp:nvSpPr>
        <dsp:cNvPr id="0" name=""/>
        <dsp:cNvSpPr/>
      </dsp:nvSpPr>
      <dsp:spPr>
        <a:xfrm>
          <a:off x="0" y="882225"/>
          <a:ext cx="8424937" cy="2310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不同长度向量的加、减、乘、除遵从</a:t>
          </a:r>
          <a:r>
            <a:rPr lang="zh-CN" sz="2400" kern="1200" dirty="0" smtClean="0">
              <a:solidFill>
                <a:srgbClr val="FF0000"/>
              </a:solidFill>
            </a:rPr>
            <a:t>循环法则</a:t>
          </a:r>
          <a:r>
            <a:rPr lang="en-US" sz="2400" kern="1200" dirty="0" smtClean="0">
              <a:solidFill>
                <a:srgbClr val="FF0000"/>
              </a:solidFill>
            </a:rPr>
            <a:t>(recycling rule), </a:t>
          </a:r>
          <a:r>
            <a:rPr lang="zh-CN" sz="2400" kern="1200" dirty="0" smtClean="0"/>
            <a:t>但要注意这种场合通常要求向量的长度为倍数关系</a:t>
          </a:r>
          <a:r>
            <a:rPr lang="en-US" sz="2400" kern="1200" dirty="0" smtClean="0"/>
            <a:t>, </a:t>
          </a:r>
          <a:r>
            <a:rPr lang="zh-CN" sz="2400" kern="1200" dirty="0" smtClean="0"/>
            <a:t>否则会出现警告</a:t>
          </a:r>
          <a:r>
            <a:rPr lang="en-US" sz="2400" kern="1200" dirty="0" smtClean="0"/>
            <a:t>: </a:t>
          </a:r>
          <a:r>
            <a:rPr lang="zh-CN" sz="2400" kern="1200" dirty="0" smtClean="0"/>
            <a:t>“长向量并非是短向量的整数倍”</a:t>
          </a:r>
          <a:r>
            <a:rPr lang="en-US" sz="2400" kern="1200" dirty="0" smtClean="0"/>
            <a:t>.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>
              <a:solidFill>
                <a:srgbClr val="FF0000"/>
              </a:solidFill>
            </a:rPr>
            <a:t>循环法则</a:t>
          </a:r>
          <a:r>
            <a:rPr lang="zh-CN" sz="2400" kern="1200" dirty="0" smtClean="0"/>
            <a:t>：表达式中较短的向量会根据最长向量的长度被重复使用若干次，而常数将被不断重复使用，直到长度与最长向量相匹配。</a:t>
          </a:r>
          <a:endParaRPr lang="zh-CN" sz="2400" kern="1200" dirty="0"/>
        </a:p>
      </dsp:txBody>
      <dsp:txXfrm>
        <a:off x="0" y="882225"/>
        <a:ext cx="8424937" cy="23101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26ED3-6335-4C5A-9F3C-3EED165708E6}">
      <dsp:nvSpPr>
        <dsp:cNvPr id="0" name=""/>
        <dsp:cNvSpPr/>
      </dsp:nvSpPr>
      <dsp:spPr>
        <a:xfrm>
          <a:off x="2597" y="2951941"/>
          <a:ext cx="1909899" cy="954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/>
            <a:t>R</a:t>
          </a:r>
          <a:r>
            <a:rPr lang="zh-CN" altLang="en-US" sz="2500" kern="1200"/>
            <a:t>对象的内在属性</a:t>
          </a:r>
        </a:p>
      </dsp:txBody>
      <dsp:txXfrm>
        <a:off x="30567" y="2979911"/>
        <a:ext cx="1853959" cy="899009"/>
      </dsp:txXfrm>
    </dsp:sp>
    <dsp:sp modelId="{869308EF-985B-4666-B617-6D3EB85E76AE}">
      <dsp:nvSpPr>
        <dsp:cNvPr id="0" name=""/>
        <dsp:cNvSpPr/>
      </dsp:nvSpPr>
      <dsp:spPr>
        <a:xfrm rot="19457599">
          <a:off x="1824066" y="3139948"/>
          <a:ext cx="940819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940819" y="14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70956" y="3131347"/>
        <a:ext cx="47040" cy="47040"/>
      </dsp:txXfrm>
    </dsp:sp>
    <dsp:sp modelId="{8430356D-496A-407A-AC22-9253FCAA549D}">
      <dsp:nvSpPr>
        <dsp:cNvPr id="0" name=""/>
        <dsp:cNvSpPr/>
      </dsp:nvSpPr>
      <dsp:spPr>
        <a:xfrm>
          <a:off x="2676456" y="2402845"/>
          <a:ext cx="1909899" cy="954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/>
            <a:t>类型</a:t>
          </a:r>
          <a:endParaRPr lang="en-US" altLang="zh-CN" sz="2500" kern="120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/>
            <a:t>mode()</a:t>
          </a:r>
          <a:endParaRPr lang="zh-CN" altLang="en-US" sz="2500" kern="1200"/>
        </a:p>
      </dsp:txBody>
      <dsp:txXfrm>
        <a:off x="2704426" y="2430815"/>
        <a:ext cx="1853959" cy="899009"/>
      </dsp:txXfrm>
    </dsp:sp>
    <dsp:sp modelId="{18ABCA83-3B54-4CEB-938E-3A3D8F397FE1}">
      <dsp:nvSpPr>
        <dsp:cNvPr id="0" name=""/>
        <dsp:cNvSpPr/>
      </dsp:nvSpPr>
      <dsp:spPr>
        <a:xfrm rot="17696449">
          <a:off x="4060706" y="2041235"/>
          <a:ext cx="1817855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1817855" y="149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924188" y="2010708"/>
        <a:ext cx="90892" cy="90892"/>
      </dsp:txXfrm>
    </dsp:sp>
    <dsp:sp modelId="{D92885C1-CD8A-4F90-AC04-DE07E857145B}">
      <dsp:nvSpPr>
        <dsp:cNvPr id="0" name=""/>
        <dsp:cNvSpPr/>
      </dsp:nvSpPr>
      <dsp:spPr>
        <a:xfrm>
          <a:off x="5352913" y="754515"/>
          <a:ext cx="1909899" cy="954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/>
            <a:t>数值型</a:t>
          </a:r>
        </a:p>
      </dsp:txBody>
      <dsp:txXfrm>
        <a:off x="5380883" y="782485"/>
        <a:ext cx="1853959" cy="899009"/>
      </dsp:txXfrm>
    </dsp:sp>
    <dsp:sp modelId="{7EBEFDED-DD15-4D0B-8911-C27572E8EE6A}">
      <dsp:nvSpPr>
        <dsp:cNvPr id="0" name=""/>
        <dsp:cNvSpPr/>
      </dsp:nvSpPr>
      <dsp:spPr>
        <a:xfrm rot="19457599">
          <a:off x="4497926" y="2590852"/>
          <a:ext cx="940819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940819" y="149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4815" y="2582251"/>
        <a:ext cx="47040" cy="47040"/>
      </dsp:txXfrm>
    </dsp:sp>
    <dsp:sp modelId="{313A400E-1873-48B3-ADF8-AF3495CB4470}">
      <dsp:nvSpPr>
        <dsp:cNvPr id="0" name=""/>
        <dsp:cNvSpPr/>
      </dsp:nvSpPr>
      <dsp:spPr>
        <a:xfrm>
          <a:off x="5350316" y="1853748"/>
          <a:ext cx="1909899" cy="954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/>
            <a:t>字符型</a:t>
          </a:r>
        </a:p>
      </dsp:txBody>
      <dsp:txXfrm>
        <a:off x="5378286" y="1881718"/>
        <a:ext cx="1853959" cy="899009"/>
      </dsp:txXfrm>
    </dsp:sp>
    <dsp:sp modelId="{4DEE61C2-D6E4-4CA4-AA59-9FC62B508AD5}">
      <dsp:nvSpPr>
        <dsp:cNvPr id="0" name=""/>
        <dsp:cNvSpPr/>
      </dsp:nvSpPr>
      <dsp:spPr>
        <a:xfrm rot="2142401">
          <a:off x="4497926" y="3139948"/>
          <a:ext cx="940819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940819" y="149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4815" y="3131347"/>
        <a:ext cx="47040" cy="47040"/>
      </dsp:txXfrm>
    </dsp:sp>
    <dsp:sp modelId="{C2E3F415-2220-4FE0-9882-0885AC797A3B}">
      <dsp:nvSpPr>
        <dsp:cNvPr id="0" name=""/>
        <dsp:cNvSpPr/>
      </dsp:nvSpPr>
      <dsp:spPr>
        <a:xfrm>
          <a:off x="5350316" y="2951941"/>
          <a:ext cx="1909899" cy="954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/>
            <a:t>复数型</a:t>
          </a:r>
        </a:p>
      </dsp:txBody>
      <dsp:txXfrm>
        <a:off x="5378286" y="2979911"/>
        <a:ext cx="1853959" cy="899009"/>
      </dsp:txXfrm>
    </dsp:sp>
    <dsp:sp modelId="{20BB1C95-4556-4EC7-8895-0B9C2559C944}">
      <dsp:nvSpPr>
        <dsp:cNvPr id="0" name=""/>
        <dsp:cNvSpPr/>
      </dsp:nvSpPr>
      <dsp:spPr>
        <a:xfrm rot="3907178">
          <a:off x="4060427" y="3689044"/>
          <a:ext cx="1815817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1815817" y="149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922940" y="3658568"/>
        <a:ext cx="90790" cy="90790"/>
      </dsp:txXfrm>
    </dsp:sp>
    <dsp:sp modelId="{3356F181-3C36-4947-A5DC-BBB4FD37E033}">
      <dsp:nvSpPr>
        <dsp:cNvPr id="0" name=""/>
        <dsp:cNvSpPr/>
      </dsp:nvSpPr>
      <dsp:spPr>
        <a:xfrm>
          <a:off x="5350316" y="4050133"/>
          <a:ext cx="1909899" cy="954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/>
            <a:t>逻辑型</a:t>
          </a:r>
        </a:p>
      </dsp:txBody>
      <dsp:txXfrm>
        <a:off x="5378286" y="4078103"/>
        <a:ext cx="1853959" cy="899009"/>
      </dsp:txXfrm>
    </dsp:sp>
    <dsp:sp modelId="{5037CE90-3FC8-488F-A4F1-558DCB89DF8A}">
      <dsp:nvSpPr>
        <dsp:cNvPr id="0" name=""/>
        <dsp:cNvSpPr/>
      </dsp:nvSpPr>
      <dsp:spPr>
        <a:xfrm rot="2142401">
          <a:off x="1824066" y="3689044"/>
          <a:ext cx="940819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940819" y="14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70956" y="3680443"/>
        <a:ext cx="47040" cy="47040"/>
      </dsp:txXfrm>
    </dsp:sp>
    <dsp:sp modelId="{FAB53AFC-446F-4420-BAB5-7D1785FCD0B8}">
      <dsp:nvSpPr>
        <dsp:cNvPr id="0" name=""/>
        <dsp:cNvSpPr/>
      </dsp:nvSpPr>
      <dsp:spPr>
        <a:xfrm>
          <a:off x="2676456" y="3501037"/>
          <a:ext cx="1909899" cy="954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/>
            <a:t>长度</a:t>
          </a:r>
          <a:endParaRPr lang="en-US" altLang="zh-CN" sz="2500" kern="120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/>
            <a:t>length()</a:t>
          </a:r>
          <a:endParaRPr lang="zh-CN" altLang="en-US" sz="2500" kern="1200"/>
        </a:p>
      </dsp:txBody>
      <dsp:txXfrm>
        <a:off x="2704426" y="3529007"/>
        <a:ext cx="1853959" cy="89900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11D3E-148C-454C-A88F-DD0A930C4E6F}">
      <dsp:nvSpPr>
        <dsp:cNvPr id="0" name=""/>
        <dsp:cNvSpPr/>
      </dsp:nvSpPr>
      <dsp:spPr>
        <a:xfrm>
          <a:off x="0" y="0"/>
          <a:ext cx="8208912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NA(Not Available)</a:t>
          </a:r>
          <a:r>
            <a:rPr lang="zh-CN" sz="3700" kern="1200" dirty="0" smtClean="0"/>
            <a:t>表示缺失数据，无论什么类型</a:t>
          </a:r>
          <a:r>
            <a:rPr lang="en-US" sz="3700" kern="1200" dirty="0" smtClean="0"/>
            <a:t>;</a:t>
          </a:r>
          <a:r>
            <a:rPr lang="zh-CN" sz="3700" kern="1200" dirty="0" smtClean="0"/>
            <a:t>很大的数用科学计数法，如</a:t>
          </a:r>
          <a:endParaRPr lang="zh-CN" altLang="en-US" sz="3700" kern="1200" dirty="0">
            <a:solidFill>
              <a:srgbClr val="FF0000"/>
            </a:solidFill>
          </a:endParaRPr>
        </a:p>
      </dsp:txBody>
      <dsp:txXfrm>
        <a:off x="76077" y="76077"/>
        <a:ext cx="8056758" cy="140628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11D3E-148C-454C-A88F-DD0A930C4E6F}">
      <dsp:nvSpPr>
        <dsp:cNvPr id="0" name=""/>
        <dsp:cNvSpPr/>
      </dsp:nvSpPr>
      <dsp:spPr>
        <a:xfrm>
          <a:off x="0" y="0"/>
          <a:ext cx="8208912" cy="1516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#</a:t>
          </a:r>
          <a:r>
            <a:rPr lang="en-US" sz="3600" kern="1200" dirty="0" err="1" smtClean="0"/>
            <a:t>Inf</a:t>
          </a:r>
          <a:r>
            <a:rPr lang="zh-CN" sz="3600" kern="1200" dirty="0" smtClean="0"/>
            <a:t>表示正无穷的数值，</a:t>
          </a:r>
          <a:r>
            <a:rPr lang="en-US" sz="3600" kern="1200" dirty="0" smtClean="0"/>
            <a:t>-</a:t>
          </a:r>
          <a:r>
            <a:rPr lang="en-US" sz="3600" kern="1200" dirty="0" err="1" smtClean="0"/>
            <a:t>Inf</a:t>
          </a:r>
          <a:r>
            <a:rPr lang="zh-CN" sz="3600" kern="1200" dirty="0" smtClean="0"/>
            <a:t>表示负无穷的数值，</a:t>
          </a:r>
          <a:r>
            <a:rPr lang="en-US" sz="3600" kern="1200" dirty="0" smtClean="0"/>
            <a:t>NAN</a:t>
          </a:r>
          <a:r>
            <a:rPr lang="zh-CN" sz="3600" kern="1200" dirty="0" smtClean="0"/>
            <a:t>表示不是数字的值，如</a:t>
          </a:r>
          <a:endParaRPr lang="zh-CN" altLang="en-US" sz="3600" kern="1200" dirty="0">
            <a:solidFill>
              <a:srgbClr val="FF0000"/>
            </a:solidFill>
          </a:endParaRPr>
        </a:p>
      </dsp:txBody>
      <dsp:txXfrm>
        <a:off x="74021" y="74021"/>
        <a:ext cx="8060870" cy="1368278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A26C8-5CF2-4792-8780-81ADB0024F71}">
      <dsp:nvSpPr>
        <dsp:cNvPr id="0" name=""/>
        <dsp:cNvSpPr/>
      </dsp:nvSpPr>
      <dsp:spPr>
        <a:xfrm>
          <a:off x="0" y="5815"/>
          <a:ext cx="8686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1.</a:t>
          </a:r>
          <a:r>
            <a:rPr lang="zh-CN" sz="3200" b="1" kern="1200" dirty="0" smtClean="0"/>
            <a:t>函数</a:t>
          </a:r>
          <a:r>
            <a:rPr lang="en-US" sz="3200" b="1" kern="1200" dirty="0" err="1" smtClean="0"/>
            <a:t>ls</a:t>
          </a:r>
          <a:r>
            <a:rPr lang="en-US" sz="3200" b="1" kern="1200" dirty="0" smtClean="0"/>
            <a:t>()</a:t>
          </a:r>
          <a:endParaRPr lang="zh-CN" altLang="en-US" sz="3200" kern="1200" dirty="0"/>
        </a:p>
      </dsp:txBody>
      <dsp:txXfrm>
        <a:off x="39295" y="45110"/>
        <a:ext cx="8608210" cy="726370"/>
      </dsp:txXfrm>
    </dsp:sp>
    <dsp:sp modelId="{BD6500E7-B12B-4D73-9758-5A524ECFC7B3}">
      <dsp:nvSpPr>
        <dsp:cNvPr id="0" name=""/>
        <dsp:cNvSpPr/>
      </dsp:nvSpPr>
      <dsp:spPr>
        <a:xfrm>
          <a:off x="0" y="810775"/>
          <a:ext cx="8686800" cy="202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功能：列出内存中的所有对象名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注：选项</a:t>
          </a:r>
          <a:r>
            <a:rPr lang="en-US" sz="2400" kern="1200" dirty="0" smtClean="0"/>
            <a:t>pattern(</a:t>
          </a:r>
          <a:r>
            <a:rPr lang="zh-CN" sz="2400" kern="1200" dirty="0" smtClean="0"/>
            <a:t>可简写为</a:t>
          </a:r>
          <a:r>
            <a:rPr lang="en-US" sz="2400" kern="1200" dirty="0" smtClean="0"/>
            <a:t>pat)= " </a:t>
          </a:r>
          <a:r>
            <a:rPr lang="zh-CN" sz="2400" kern="1200" dirty="0" smtClean="0"/>
            <a:t>指定字符</a:t>
          </a:r>
          <a:r>
            <a:rPr lang="en-US" sz="2400" kern="1200" dirty="0" smtClean="0"/>
            <a:t>"</a:t>
          </a:r>
          <a:r>
            <a:rPr lang="zh-CN" sz="2400" kern="1200" dirty="0" smtClean="0"/>
            <a:t>，可设定只显示出指定字符的对象名</a:t>
          </a:r>
          <a:endParaRPr lang="zh-CN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选项</a:t>
          </a:r>
          <a:r>
            <a:rPr lang="en-US" sz="2400" kern="1200" dirty="0" smtClean="0"/>
            <a:t>pattern(</a:t>
          </a:r>
          <a:r>
            <a:rPr lang="zh-CN" sz="2400" kern="1200" dirty="0" smtClean="0"/>
            <a:t>可简写为</a:t>
          </a:r>
          <a:r>
            <a:rPr lang="en-US" sz="2400" kern="1200" dirty="0" smtClean="0"/>
            <a:t>pat)= "^ </a:t>
          </a:r>
          <a:r>
            <a:rPr lang="zh-CN" sz="2400" kern="1200" dirty="0" smtClean="0"/>
            <a:t>指定字符</a:t>
          </a:r>
          <a:r>
            <a:rPr lang="en-US" sz="2400" kern="1200" dirty="0" smtClean="0"/>
            <a:t>"</a:t>
          </a:r>
          <a:r>
            <a:rPr lang="zh-CN" sz="2400" kern="1200" dirty="0" smtClean="0"/>
            <a:t>，可设定只显示出指定字符</a:t>
          </a:r>
          <a:r>
            <a:rPr lang="zh-CN" sz="2400" b="1" kern="1200" dirty="0" smtClean="0"/>
            <a:t>开头</a:t>
          </a:r>
          <a:r>
            <a:rPr lang="zh-CN" sz="2400" kern="1200" dirty="0" smtClean="0"/>
            <a:t>的对象名</a:t>
          </a:r>
          <a:endParaRPr lang="zh-CN" sz="2400" kern="1200" dirty="0"/>
        </a:p>
      </dsp:txBody>
      <dsp:txXfrm>
        <a:off x="0" y="810775"/>
        <a:ext cx="8686800" cy="2020320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A26C8-5CF2-4792-8780-81ADB0024F71}">
      <dsp:nvSpPr>
        <dsp:cNvPr id="0" name=""/>
        <dsp:cNvSpPr/>
      </dsp:nvSpPr>
      <dsp:spPr>
        <a:xfrm>
          <a:off x="0" y="0"/>
          <a:ext cx="7643192" cy="1131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2.</a:t>
          </a:r>
          <a:r>
            <a:rPr lang="zh-CN" sz="4500" b="1" kern="1200" dirty="0" smtClean="0"/>
            <a:t>函数</a:t>
          </a:r>
          <a:r>
            <a:rPr lang="en-US" sz="4500" b="1" kern="1200" dirty="0" smtClean="0"/>
            <a:t>ls.str()</a:t>
          </a:r>
          <a:endParaRPr lang="zh-CN" altLang="en-US" sz="4500" kern="1200" dirty="0"/>
        </a:p>
      </dsp:txBody>
      <dsp:txXfrm>
        <a:off x="55258" y="55258"/>
        <a:ext cx="7532676" cy="1021459"/>
      </dsp:txXfrm>
    </dsp:sp>
    <dsp:sp modelId="{BD6500E7-B12B-4D73-9758-5A524ECFC7B3}">
      <dsp:nvSpPr>
        <dsp:cNvPr id="0" name=""/>
        <dsp:cNvSpPr/>
      </dsp:nvSpPr>
      <dsp:spPr>
        <a:xfrm>
          <a:off x="0" y="1135928"/>
          <a:ext cx="7643192" cy="1164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671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500" kern="1200" dirty="0" smtClean="0"/>
            <a:t>功能：列出内存中所有对象的详细信息</a:t>
          </a:r>
          <a:endParaRPr lang="zh-CN" altLang="en-US" sz="3500" kern="1200" dirty="0"/>
        </a:p>
      </dsp:txBody>
      <dsp:txXfrm>
        <a:off x="0" y="1135928"/>
        <a:ext cx="7643192" cy="11643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A26C8-5CF2-4792-8780-81ADB0024F71}">
      <dsp:nvSpPr>
        <dsp:cNvPr id="0" name=""/>
        <dsp:cNvSpPr/>
      </dsp:nvSpPr>
      <dsp:spPr>
        <a:xfrm>
          <a:off x="0" y="0"/>
          <a:ext cx="7643192" cy="12829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b="1" kern="1200" dirty="0" smtClean="0"/>
            <a:t>3.</a:t>
          </a:r>
          <a:r>
            <a:rPr lang="zh-CN" sz="5100" b="1" kern="1200" dirty="0" smtClean="0"/>
            <a:t>函数</a:t>
          </a:r>
          <a:r>
            <a:rPr lang="en-US" sz="5100" b="1" kern="1200" dirty="0" err="1" smtClean="0"/>
            <a:t>rm</a:t>
          </a:r>
          <a:r>
            <a:rPr lang="en-US" sz="5100" b="1" kern="1200" dirty="0" smtClean="0"/>
            <a:t>()</a:t>
          </a:r>
          <a:endParaRPr lang="zh-CN" altLang="en-US" sz="5100" kern="1200" dirty="0"/>
        </a:p>
      </dsp:txBody>
      <dsp:txXfrm>
        <a:off x="62626" y="62626"/>
        <a:ext cx="7517940" cy="1157652"/>
      </dsp:txXfrm>
    </dsp:sp>
    <dsp:sp modelId="{BD6500E7-B12B-4D73-9758-5A524ECFC7B3}">
      <dsp:nvSpPr>
        <dsp:cNvPr id="0" name=""/>
        <dsp:cNvSpPr/>
      </dsp:nvSpPr>
      <dsp:spPr>
        <a:xfrm>
          <a:off x="0" y="1371300"/>
          <a:ext cx="7643192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671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4000" kern="1200" dirty="0" smtClean="0"/>
            <a:t>功能：删除内存中的指定对象</a:t>
          </a:r>
          <a:endParaRPr lang="zh-CN" altLang="en-US" sz="4000" kern="1200" dirty="0"/>
        </a:p>
      </dsp:txBody>
      <dsp:txXfrm>
        <a:off x="0" y="1371300"/>
        <a:ext cx="7643192" cy="8445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A26C8-5CF2-4792-8780-81ADB0024F71}">
      <dsp:nvSpPr>
        <dsp:cNvPr id="0" name=""/>
        <dsp:cNvSpPr/>
      </dsp:nvSpPr>
      <dsp:spPr>
        <a:xfrm>
          <a:off x="0" y="0"/>
          <a:ext cx="7643192" cy="905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1.</a:t>
          </a:r>
          <a:r>
            <a:rPr lang="zh-CN" sz="3600" kern="1200" dirty="0" smtClean="0"/>
            <a:t>数值型向量的建立</a:t>
          </a:r>
          <a:endParaRPr lang="zh-CN" altLang="en-US" sz="3600" kern="1200" dirty="0"/>
        </a:p>
      </dsp:txBody>
      <dsp:txXfrm>
        <a:off x="44207" y="44207"/>
        <a:ext cx="7554778" cy="817166"/>
      </dsp:txXfrm>
    </dsp:sp>
    <dsp:sp modelId="{BD6500E7-B12B-4D73-9758-5A524ECFC7B3}">
      <dsp:nvSpPr>
        <dsp:cNvPr id="0" name=""/>
        <dsp:cNvSpPr/>
      </dsp:nvSpPr>
      <dsp:spPr>
        <a:xfrm>
          <a:off x="0" y="1092593"/>
          <a:ext cx="7643192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671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/>
            <a:t>1) </a:t>
          </a:r>
          <a:r>
            <a:rPr lang="zh-CN" sz="2800" b="1" kern="1200" dirty="0" smtClean="0"/>
            <a:t>函数</a:t>
          </a:r>
          <a:r>
            <a:rPr lang="en-US" sz="2800" b="1" kern="1200" dirty="0" err="1" smtClean="0"/>
            <a:t>seq</a:t>
          </a:r>
          <a:r>
            <a:rPr lang="en-US" sz="2800" b="1" kern="1200" dirty="0" smtClean="0"/>
            <a:t>( )</a:t>
          </a:r>
          <a:r>
            <a:rPr lang="zh-CN" sz="2800" b="1" kern="1200" dirty="0" smtClean="0"/>
            <a:t>或“</a:t>
          </a:r>
          <a:r>
            <a:rPr lang="en-US" sz="2800" b="1" kern="1200" dirty="0" smtClean="0"/>
            <a:t>:</a:t>
          </a:r>
          <a:r>
            <a:rPr lang="zh-CN" sz="2800" b="1" kern="1200" dirty="0" smtClean="0"/>
            <a:t>” 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功能： 建立向量</a:t>
          </a:r>
          <a:r>
            <a:rPr lang="en-US" sz="2800" kern="1200" dirty="0" smtClean="0"/>
            <a:t>(</a:t>
          </a:r>
          <a:r>
            <a:rPr lang="zh-CN" sz="2800" kern="1200" dirty="0" smtClean="0"/>
            <a:t>序列</a:t>
          </a:r>
          <a:r>
            <a:rPr lang="en-US" sz="2800" kern="1200" dirty="0" smtClean="0"/>
            <a:t>)</a:t>
          </a:r>
          <a:r>
            <a:rPr lang="zh-CN" sz="2800" kern="1200" dirty="0" smtClean="0"/>
            <a:t>具有较为简单的规律</a:t>
          </a:r>
          <a:endParaRPr lang="zh-CN" altLang="en-US" sz="2800" kern="1200" dirty="0"/>
        </a:p>
      </dsp:txBody>
      <dsp:txXfrm>
        <a:off x="0" y="1092593"/>
        <a:ext cx="7643192" cy="10246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A26C8-5CF2-4792-8780-81ADB0024F71}">
      <dsp:nvSpPr>
        <dsp:cNvPr id="0" name=""/>
        <dsp:cNvSpPr/>
      </dsp:nvSpPr>
      <dsp:spPr>
        <a:xfrm>
          <a:off x="0" y="0"/>
          <a:ext cx="7272808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1.</a:t>
          </a:r>
          <a:r>
            <a:rPr lang="zh-CN" sz="3500" kern="1200" dirty="0" smtClean="0"/>
            <a:t>数值型向量的建立</a:t>
          </a:r>
          <a:endParaRPr lang="zh-CN" altLang="en-US" sz="3500" kern="1200" dirty="0"/>
        </a:p>
      </dsp:txBody>
      <dsp:txXfrm>
        <a:off x="42979" y="42979"/>
        <a:ext cx="7186850" cy="794466"/>
      </dsp:txXfrm>
    </dsp:sp>
    <dsp:sp modelId="{BD6500E7-B12B-4D73-9758-5A524ECFC7B3}">
      <dsp:nvSpPr>
        <dsp:cNvPr id="0" name=""/>
        <dsp:cNvSpPr/>
      </dsp:nvSpPr>
      <dsp:spPr>
        <a:xfrm>
          <a:off x="0" y="1022238"/>
          <a:ext cx="7272808" cy="996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912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b="1" kern="1200" dirty="0" smtClean="0"/>
            <a:t>2)</a:t>
          </a:r>
          <a:r>
            <a:rPr lang="zh-CN" sz="2700" b="1" kern="1200" dirty="0" smtClean="0"/>
            <a:t>函数 </a:t>
          </a:r>
          <a:r>
            <a:rPr lang="en-US" sz="2700" b="1" kern="1200" dirty="0" smtClean="0"/>
            <a:t>rep( ) 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kern="1200" dirty="0" smtClean="0"/>
            <a:t>功能： 建立向量</a:t>
          </a:r>
          <a:r>
            <a:rPr lang="en-US" sz="2700" kern="1200" dirty="0" smtClean="0"/>
            <a:t>(</a:t>
          </a:r>
          <a:r>
            <a:rPr lang="zh-CN" sz="2700" kern="1200" dirty="0" smtClean="0"/>
            <a:t>序列</a:t>
          </a:r>
          <a:r>
            <a:rPr lang="en-US" sz="2700" kern="1200" dirty="0" smtClean="0"/>
            <a:t>)</a:t>
          </a:r>
          <a:r>
            <a:rPr lang="zh-CN" sz="2700" kern="1200" dirty="0" smtClean="0"/>
            <a:t>具有较为复杂的规律</a:t>
          </a:r>
          <a:endParaRPr lang="zh-CN" altLang="en-US" sz="2700" kern="1200" dirty="0"/>
        </a:p>
      </dsp:txBody>
      <dsp:txXfrm>
        <a:off x="0" y="1022238"/>
        <a:ext cx="7272808" cy="996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64546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6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7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8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9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0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1.xml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2.xml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3.xml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3.xml"/><Relationship Id="rId5" Type="http://schemas.openxmlformats.org/officeDocument/2006/relationships/diagramColors" Target="../diagrams/colors53.xml"/><Relationship Id="rId4" Type="http://schemas.openxmlformats.org/officeDocument/2006/relationships/diagramQuickStyle" Target="../diagrams/quickStyle5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1068391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7772400" cy="1470025"/>
          </a:xfrm>
        </p:spPr>
        <p:txBody>
          <a:bodyPr/>
          <a:lstStyle/>
          <a:p>
            <a:r>
              <a:rPr lang="en-US" altLang="zh-CN" b="1" dirty="0" smtClean="0"/>
              <a:t>Ch2.4R</a:t>
            </a:r>
            <a:r>
              <a:rPr lang="zh-CN" altLang="zh-CN" b="1" dirty="0" smtClean="0"/>
              <a:t>的数据结构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187624" y="2348880"/>
          <a:ext cx="7056784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注：异或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英文为</a:t>
            </a:r>
            <a:r>
              <a:rPr lang="en-US" altLang="zh-CN" dirty="0" smtClean="0"/>
              <a:t>exclusive OR</a:t>
            </a:r>
            <a:r>
              <a:rPr lang="zh-CN" altLang="zh-CN" dirty="0" smtClean="0"/>
              <a:t>，或缩写成</a:t>
            </a:r>
            <a:r>
              <a:rPr lang="en-US" altLang="zh-CN" dirty="0" err="1" smtClean="0"/>
              <a:t>xor</a:t>
            </a:r>
            <a:r>
              <a:rPr lang="zh-CN" altLang="zh-CN" dirty="0" smtClean="0"/>
              <a:t>。异或（</a:t>
            </a:r>
            <a:r>
              <a:rPr lang="en-US" altLang="zh-CN" dirty="0" err="1" smtClean="0">
                <a:hlinkClick r:id="rId2"/>
              </a:rPr>
              <a:t>xor</a:t>
            </a:r>
            <a:r>
              <a:rPr lang="zh-CN" altLang="zh-CN" dirty="0" smtClean="0"/>
              <a:t>）是一个数学运算符。它应用于逻辑运算。异或的数学符号为</a:t>
            </a:r>
            <a:r>
              <a:rPr lang="en-US" altLang="zh-CN" dirty="0" smtClean="0"/>
              <a:t>“⊕”</a:t>
            </a:r>
            <a:r>
              <a:rPr lang="zh-CN" altLang="zh-CN" dirty="0" smtClean="0"/>
              <a:t>，计算机符号为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”</a:t>
            </a:r>
            <a:r>
              <a:rPr lang="zh-CN" altLang="zh-CN" dirty="0" smtClean="0"/>
              <a:t>。其运算法则为：</a:t>
            </a:r>
          </a:p>
          <a:p>
            <a:r>
              <a:rPr lang="en-US" altLang="zh-CN" dirty="0" err="1" smtClean="0"/>
              <a:t>a⊕b</a:t>
            </a:r>
            <a:r>
              <a:rPr lang="en-US" altLang="zh-CN" dirty="0" smtClean="0"/>
              <a:t> = (¬a ∧ b) ∨ (a ∧¬b)</a:t>
            </a:r>
            <a:endParaRPr lang="zh-CN" altLang="zh-CN" dirty="0" smtClean="0"/>
          </a:p>
          <a:p>
            <a:r>
              <a:rPr lang="zh-CN" altLang="zh-CN" dirty="0" smtClean="0">
                <a:solidFill>
                  <a:srgbClr val="FF0000"/>
                </a:solidFill>
              </a:rPr>
              <a:t>如果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zh-CN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zh-CN" dirty="0" smtClean="0">
                <a:solidFill>
                  <a:srgbClr val="FF0000"/>
                </a:solidFill>
              </a:rPr>
              <a:t>两个值不相同，则异或结果为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true)</a:t>
            </a:r>
            <a:r>
              <a:rPr lang="zh-CN" altLang="zh-CN" dirty="0" smtClean="0">
                <a:solidFill>
                  <a:srgbClr val="FF0000"/>
                </a:solidFill>
              </a:rPr>
              <a:t>。如果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zh-CN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zh-CN" dirty="0" smtClean="0">
                <a:solidFill>
                  <a:srgbClr val="FF0000"/>
                </a:solidFill>
              </a:rPr>
              <a:t>两个值相同，异或结果为</a:t>
            </a:r>
            <a:r>
              <a:rPr lang="en-US" altLang="zh-CN" dirty="0" smtClean="0">
                <a:solidFill>
                  <a:srgbClr val="FF0000"/>
                </a:solidFill>
              </a:rPr>
              <a:t>0(false)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2195736" y="620688"/>
            <a:ext cx="3203848" cy="5078313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600" dirty="0" smtClean="0"/>
              <a:t>&gt; 9%%3  </a:t>
            </a:r>
          </a:p>
          <a:p>
            <a:r>
              <a:rPr lang="en-US" altLang="zh-CN" sz="3600" dirty="0" smtClean="0"/>
              <a:t>[1] 0</a:t>
            </a:r>
          </a:p>
          <a:p>
            <a:r>
              <a:rPr lang="en-US" altLang="zh-CN" sz="3600" dirty="0" smtClean="0"/>
              <a:t>&gt; 4%%3</a:t>
            </a:r>
          </a:p>
          <a:p>
            <a:r>
              <a:rPr lang="en-US" altLang="zh-CN" sz="3600" dirty="0" smtClean="0"/>
              <a:t>[1] 1</a:t>
            </a:r>
          </a:p>
          <a:p>
            <a:r>
              <a:rPr lang="en-US" altLang="zh-CN" sz="3600" dirty="0" smtClean="0"/>
              <a:t>&gt; 9%/%3</a:t>
            </a:r>
          </a:p>
          <a:p>
            <a:r>
              <a:rPr lang="en-US" altLang="zh-CN" sz="3600" dirty="0" smtClean="0"/>
              <a:t>[1] 3</a:t>
            </a:r>
          </a:p>
          <a:p>
            <a:r>
              <a:rPr lang="en-US" altLang="zh-CN" sz="3600" dirty="0" smtClean="0"/>
              <a:t>&gt; 4%/%3</a:t>
            </a:r>
          </a:p>
          <a:p>
            <a:r>
              <a:rPr lang="en-US" altLang="zh-CN" sz="3600" dirty="0" smtClean="0"/>
              <a:t>[1] 1</a:t>
            </a:r>
          </a:p>
          <a:p>
            <a:r>
              <a:rPr lang="en-US" altLang="zh-CN" sz="3600" dirty="0" smtClean="0"/>
              <a:t>&gt; 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251520" y="1"/>
            <a:ext cx="7848872" cy="6740307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600" dirty="0" smtClean="0"/>
              <a:t>&gt; x&lt;-</a:t>
            </a:r>
            <a:r>
              <a:rPr lang="en-US" altLang="zh-CN" sz="3600" dirty="0" err="1" smtClean="0"/>
              <a:t>FALSE;y</a:t>
            </a:r>
            <a:r>
              <a:rPr lang="en-US" altLang="zh-CN" sz="3600" dirty="0" smtClean="0"/>
              <a:t>&lt;-</a:t>
            </a:r>
            <a:r>
              <a:rPr lang="en-US" altLang="zh-CN" sz="3600" dirty="0" err="1" smtClean="0"/>
              <a:t>FALSE;z</a:t>
            </a:r>
            <a:r>
              <a:rPr lang="en-US" altLang="zh-CN" sz="3600" dirty="0" smtClean="0"/>
              <a:t>&lt;-</a:t>
            </a:r>
            <a:r>
              <a:rPr lang="en-US" altLang="zh-CN" sz="3600" dirty="0" err="1" smtClean="0"/>
              <a:t>TRUE;w</a:t>
            </a:r>
            <a:r>
              <a:rPr lang="en-US" altLang="zh-CN" sz="3600" dirty="0" smtClean="0"/>
              <a:t>&lt;-TRUE</a:t>
            </a:r>
            <a:endParaRPr lang="zh-CN" altLang="zh-CN" sz="3600" dirty="0" smtClean="0"/>
          </a:p>
          <a:p>
            <a:r>
              <a:rPr lang="en-US" altLang="zh-CN" sz="3600" dirty="0" smtClean="0"/>
              <a:t>&gt; !x; </a:t>
            </a:r>
            <a:r>
              <a:rPr lang="en-US" altLang="zh-CN" sz="3600" dirty="0" err="1" smtClean="0"/>
              <a:t>x&amp;y</a:t>
            </a:r>
            <a:r>
              <a:rPr lang="en-US" altLang="zh-CN" sz="3600" dirty="0" smtClean="0"/>
              <a:t> ;</a:t>
            </a:r>
            <a:r>
              <a:rPr lang="en-US" altLang="zh-CN" sz="3600" dirty="0" err="1" smtClean="0"/>
              <a:t>y|z;z|w</a:t>
            </a:r>
            <a:endParaRPr lang="zh-CN" altLang="zh-CN" sz="3600" dirty="0" smtClean="0"/>
          </a:p>
          <a:p>
            <a:r>
              <a:rPr lang="en-US" altLang="zh-CN" sz="3600" dirty="0" smtClean="0"/>
              <a:t>[1] TRUE</a:t>
            </a:r>
            <a:endParaRPr lang="zh-CN" altLang="zh-CN" sz="3600" dirty="0" smtClean="0"/>
          </a:p>
          <a:p>
            <a:r>
              <a:rPr lang="en-US" altLang="zh-CN" sz="3600" dirty="0" smtClean="0"/>
              <a:t>[1] FALSE</a:t>
            </a:r>
            <a:endParaRPr lang="zh-CN" altLang="zh-CN" sz="3600" dirty="0" smtClean="0"/>
          </a:p>
          <a:p>
            <a:r>
              <a:rPr lang="en-US" altLang="zh-CN" sz="3600" dirty="0" smtClean="0"/>
              <a:t>[1] TRUE</a:t>
            </a:r>
            <a:endParaRPr lang="zh-CN" altLang="zh-CN" sz="3600" dirty="0" smtClean="0"/>
          </a:p>
          <a:p>
            <a:r>
              <a:rPr lang="en-US" altLang="zh-CN" sz="3600" dirty="0" smtClean="0"/>
              <a:t>[1] TRUE</a:t>
            </a:r>
            <a:endParaRPr lang="zh-CN" altLang="zh-CN" sz="3600" dirty="0" smtClean="0"/>
          </a:p>
          <a:p>
            <a:r>
              <a:rPr lang="en-US" altLang="zh-CN" sz="3600" dirty="0" smtClean="0"/>
              <a:t>&gt; </a:t>
            </a:r>
            <a:r>
              <a:rPr lang="en-US" altLang="zh-CN" sz="3600" dirty="0" err="1" smtClean="0"/>
              <a:t>xor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x,y</a:t>
            </a:r>
            <a:r>
              <a:rPr lang="en-US" altLang="zh-CN" sz="3600" dirty="0" smtClean="0"/>
              <a:t>);</a:t>
            </a:r>
            <a:r>
              <a:rPr lang="en-US" altLang="zh-CN" sz="3600" dirty="0" err="1" smtClean="0"/>
              <a:t>xor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z,w</a:t>
            </a:r>
            <a:r>
              <a:rPr lang="en-US" altLang="zh-CN" sz="3600" dirty="0" smtClean="0"/>
              <a:t>)</a:t>
            </a:r>
            <a:endParaRPr lang="zh-CN" altLang="zh-CN" sz="3600" dirty="0" smtClean="0"/>
          </a:p>
          <a:p>
            <a:r>
              <a:rPr lang="en-US" altLang="zh-CN" sz="3600" dirty="0" smtClean="0"/>
              <a:t>[1] FALSE</a:t>
            </a:r>
            <a:endParaRPr lang="zh-CN" altLang="zh-CN" sz="3600" dirty="0" smtClean="0"/>
          </a:p>
          <a:p>
            <a:r>
              <a:rPr lang="en-US" altLang="zh-CN" sz="3600" dirty="0" smtClean="0"/>
              <a:t>[1] FALSE</a:t>
            </a:r>
            <a:endParaRPr lang="zh-CN" altLang="zh-CN" sz="3600" dirty="0" smtClean="0"/>
          </a:p>
          <a:p>
            <a:r>
              <a:rPr lang="en-US" altLang="zh-CN" sz="3600" dirty="0" smtClean="0"/>
              <a:t>&gt; </a:t>
            </a:r>
            <a:r>
              <a:rPr lang="en-US" altLang="zh-CN" sz="3600" dirty="0" err="1" smtClean="0"/>
              <a:t>xor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x,z</a:t>
            </a:r>
            <a:r>
              <a:rPr lang="en-US" altLang="zh-CN" sz="3600" dirty="0" smtClean="0"/>
              <a:t>);</a:t>
            </a:r>
            <a:r>
              <a:rPr lang="en-US" altLang="zh-CN" sz="3600" dirty="0" err="1" smtClean="0"/>
              <a:t>xor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y,z</a:t>
            </a:r>
            <a:r>
              <a:rPr lang="en-US" altLang="zh-CN" sz="3600" dirty="0" smtClean="0"/>
              <a:t>)</a:t>
            </a:r>
            <a:endParaRPr lang="zh-CN" altLang="zh-CN" sz="3600" dirty="0" smtClean="0"/>
          </a:p>
          <a:p>
            <a:r>
              <a:rPr lang="en-US" altLang="zh-CN" sz="3600" dirty="0" smtClean="0"/>
              <a:t>[1] TRUE</a:t>
            </a:r>
            <a:endParaRPr lang="zh-CN" altLang="zh-CN" sz="3600" dirty="0" smtClean="0"/>
          </a:p>
          <a:p>
            <a:r>
              <a:rPr lang="en-US" altLang="zh-CN" sz="3600" dirty="0" smtClean="0"/>
              <a:t>[1] TRUE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1115616" y="2852936"/>
            <a:ext cx="6912768" cy="2862322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600" dirty="0" smtClean="0"/>
              <a:t>7!=6+1</a:t>
            </a:r>
          </a:p>
          <a:p>
            <a:r>
              <a:rPr lang="en-US" altLang="zh-CN" sz="3600" dirty="0" smtClean="0"/>
              <a:t>!(7==6)</a:t>
            </a:r>
          </a:p>
          <a:p>
            <a:r>
              <a:rPr lang="en-US" altLang="zh-CN" sz="3600" dirty="0" smtClean="0"/>
              <a:t>!(7==6)==2   </a:t>
            </a:r>
          </a:p>
          <a:p>
            <a:r>
              <a:rPr lang="en-US" altLang="zh-CN" sz="3600" dirty="0" smtClean="0"/>
              <a:t>(7==9)|(7&gt;0)</a:t>
            </a:r>
          </a:p>
          <a:p>
            <a:r>
              <a:rPr lang="en-US" altLang="zh-CN" sz="3600" dirty="0" smtClean="0"/>
              <a:t>(7==9)&amp;(7&gt;0)</a:t>
            </a:r>
            <a:endParaRPr lang="en-US" altLang="zh-CN" sz="36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#</a:t>
            </a:r>
            <a:r>
              <a:rPr lang="zh-CN" altLang="zh-CN" dirty="0" smtClean="0"/>
              <a:t>注意：算术运算、比较运算、</a:t>
            </a:r>
            <a:r>
              <a:rPr lang="zh-CN" altLang="zh-CN" smtClean="0"/>
              <a:t>逻辑运算的</a:t>
            </a:r>
            <a:r>
              <a:rPr lang="zh-CN" altLang="en-US" smtClean="0"/>
              <a:t>混合</a:t>
            </a:r>
            <a:r>
              <a:rPr lang="zh-CN" altLang="zh-CN" smtClean="0"/>
              <a:t>运算</a:t>
            </a:r>
            <a:r>
              <a:rPr lang="zh-CN" altLang="zh-CN" dirty="0" smtClean="0"/>
              <a:t>优先级别（依次降低）。</a:t>
            </a:r>
            <a:endParaRPr lang="en-US" altLang="zh-CN" dirty="0" smtClean="0"/>
          </a:p>
          <a:p>
            <a:r>
              <a:rPr lang="en-US" altLang="zh-CN" dirty="0" smtClean="0"/>
              <a:t>FALSE</a:t>
            </a:r>
            <a:r>
              <a:rPr lang="zh-CN" altLang="zh-CN" dirty="0" smtClean="0"/>
              <a:t>当作</a:t>
            </a:r>
            <a:r>
              <a:rPr lang="en-US" altLang="zh-CN" dirty="0" smtClean="0"/>
              <a:t>0,TRUE</a:t>
            </a:r>
            <a:r>
              <a:rPr lang="zh-CN" altLang="zh-CN" dirty="0" smtClean="0"/>
              <a:t>当作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2.4.2</a:t>
            </a:r>
            <a:r>
              <a:rPr lang="en-US" altLang="zh-CN" b="1" dirty="0" smtClean="0"/>
              <a:t> </a:t>
            </a:r>
            <a:r>
              <a:rPr lang="zh-CN" altLang="zh-CN" b="1" dirty="0" smtClean="0"/>
              <a:t>浏览</a:t>
            </a:r>
            <a:r>
              <a:rPr lang="en-US" altLang="zh-CN" b="1" dirty="0" smtClean="0"/>
              <a:t>R</a:t>
            </a:r>
            <a:r>
              <a:rPr lang="zh-CN" altLang="zh-CN" b="1" dirty="0" smtClean="0"/>
              <a:t>的对象信息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51520" y="1196752"/>
          <a:ext cx="8686800" cy="283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619672" y="4005064"/>
            <a:ext cx="6480720" cy="2677656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&gt; name&lt;-"Carmen";n1&lt;-10;n2&lt;-100;m&lt;-0.5</a:t>
            </a:r>
            <a:endParaRPr lang="zh-CN" altLang="zh-CN" sz="2400" dirty="0" smtClean="0"/>
          </a:p>
          <a:p>
            <a:r>
              <a:rPr lang="en-US" altLang="zh-CN" sz="2400" dirty="0" smtClean="0"/>
              <a:t>&gt; </a:t>
            </a:r>
            <a:r>
              <a:rPr lang="en-US" altLang="zh-CN" sz="2400" dirty="0" err="1" smtClean="0"/>
              <a:t>ls</a:t>
            </a:r>
            <a:r>
              <a:rPr lang="en-US" altLang="zh-CN" sz="2400" dirty="0" smtClean="0"/>
              <a:t>()</a:t>
            </a:r>
            <a:endParaRPr lang="zh-CN" altLang="zh-CN" sz="2400" dirty="0" smtClean="0"/>
          </a:p>
          <a:p>
            <a:r>
              <a:rPr lang="en-US" altLang="zh-CN" sz="2400" dirty="0" smtClean="0"/>
              <a:t>[1] "m"    "n1"   "n2"   "name"</a:t>
            </a:r>
            <a:endParaRPr lang="zh-CN" altLang="zh-CN" sz="2400" dirty="0" smtClean="0"/>
          </a:p>
          <a:p>
            <a:r>
              <a:rPr lang="en-US" altLang="zh-CN" sz="2400" dirty="0" smtClean="0"/>
              <a:t>&gt; </a:t>
            </a:r>
            <a:r>
              <a:rPr lang="en-US" altLang="zh-CN" sz="2400" dirty="0" err="1" smtClean="0"/>
              <a:t>ls</a:t>
            </a:r>
            <a:r>
              <a:rPr lang="en-US" altLang="zh-CN" sz="2400" dirty="0" smtClean="0"/>
              <a:t>(pat="m“)</a:t>
            </a:r>
            <a:endParaRPr lang="zh-CN" altLang="zh-CN" sz="2400" dirty="0" smtClean="0"/>
          </a:p>
          <a:p>
            <a:r>
              <a:rPr lang="en-US" altLang="zh-CN" sz="2400" dirty="0" smtClean="0"/>
              <a:t>[1] "m"    "name"</a:t>
            </a:r>
            <a:endParaRPr lang="zh-CN" altLang="zh-CN" sz="2400" dirty="0" smtClean="0"/>
          </a:p>
          <a:p>
            <a:r>
              <a:rPr lang="en-US" altLang="zh-CN" sz="2400" dirty="0" smtClean="0"/>
              <a:t>&gt; </a:t>
            </a:r>
            <a:r>
              <a:rPr lang="en-US" altLang="zh-CN" sz="2400" dirty="0" err="1" smtClean="0"/>
              <a:t>ls</a:t>
            </a:r>
            <a:r>
              <a:rPr lang="en-US" altLang="zh-CN" sz="2400" dirty="0" smtClean="0"/>
              <a:t>(pat="^m“)</a:t>
            </a:r>
            <a:endParaRPr lang="zh-CN" altLang="zh-CN" sz="2400" dirty="0" smtClean="0"/>
          </a:p>
          <a:p>
            <a:r>
              <a:rPr lang="en-US" altLang="zh-CN" sz="2400" dirty="0" smtClean="0"/>
              <a:t>[1] “m”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2.4.2</a:t>
            </a:r>
            <a:r>
              <a:rPr lang="en-US" altLang="zh-CN" b="1" dirty="0" smtClean="0"/>
              <a:t> </a:t>
            </a:r>
            <a:r>
              <a:rPr lang="zh-CN" altLang="zh-CN" b="1" dirty="0" smtClean="0"/>
              <a:t>浏览</a:t>
            </a:r>
            <a:r>
              <a:rPr lang="en-US" altLang="zh-CN" b="1" dirty="0" smtClean="0"/>
              <a:t>R</a:t>
            </a:r>
            <a:r>
              <a:rPr lang="zh-CN" altLang="zh-CN" b="1" dirty="0" smtClean="0"/>
              <a:t>的对象信息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556792"/>
          <a:ext cx="7643192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503040" y="4318843"/>
            <a:ext cx="8640960" cy="230832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600" dirty="0" smtClean="0"/>
              <a:t>ls.str()</a:t>
            </a:r>
          </a:p>
          <a:p>
            <a:r>
              <a:rPr lang="en-US" altLang="zh-CN" sz="3600" dirty="0" smtClean="0"/>
              <a:t>M&lt;-</a:t>
            </a:r>
            <a:r>
              <a:rPr lang="en-US" altLang="zh-CN" sz="3600" dirty="0" err="1" smtClean="0"/>
              <a:t>data.frame</a:t>
            </a:r>
            <a:r>
              <a:rPr lang="en-US" altLang="zh-CN" sz="3600" dirty="0" smtClean="0"/>
              <a:t>(n1,n2,m)</a:t>
            </a:r>
          </a:p>
          <a:p>
            <a:r>
              <a:rPr lang="en-US" altLang="zh-CN" sz="3600" dirty="0" smtClean="0"/>
              <a:t>ls.str()</a:t>
            </a:r>
          </a:p>
          <a:p>
            <a:r>
              <a:rPr lang="en-US" altLang="zh-CN" sz="3600" dirty="0" smtClean="0"/>
              <a:t>ls.str(pat="M")</a:t>
            </a:r>
            <a:endParaRPr lang="zh-CN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2.4.2</a:t>
            </a:r>
            <a:r>
              <a:rPr lang="en-US" altLang="zh-CN" b="1" dirty="0" smtClean="0"/>
              <a:t> </a:t>
            </a:r>
            <a:r>
              <a:rPr lang="zh-CN" altLang="zh-CN" b="1" dirty="0" smtClean="0"/>
              <a:t>浏览</a:t>
            </a:r>
            <a:r>
              <a:rPr lang="en-US" altLang="zh-CN" b="1" dirty="0" smtClean="0"/>
              <a:t>R</a:t>
            </a:r>
            <a:r>
              <a:rPr lang="zh-CN" altLang="zh-CN" b="1" dirty="0" smtClean="0"/>
              <a:t>的对象信息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556792"/>
          <a:ext cx="7643192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539552" y="3632825"/>
            <a:ext cx="7920880" cy="3108543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err="1" smtClean="0"/>
              <a:t>ls</a:t>
            </a:r>
            <a:r>
              <a:rPr lang="en-US" altLang="zh-CN" sz="2800" dirty="0" smtClean="0"/>
              <a:t>()</a:t>
            </a:r>
            <a:endParaRPr lang="zh-CN" altLang="zh-CN" sz="2800" dirty="0" smtClean="0"/>
          </a:p>
          <a:p>
            <a:r>
              <a:rPr lang="en-US" altLang="zh-CN" sz="2800" dirty="0" err="1" smtClean="0"/>
              <a:t>rm</a:t>
            </a:r>
            <a:r>
              <a:rPr lang="en-US" altLang="zh-CN" sz="2800" dirty="0" smtClean="0"/>
              <a:t>(n1,n2)  #</a:t>
            </a:r>
            <a:r>
              <a:rPr lang="zh-CN" altLang="zh-CN" sz="2800" dirty="0" smtClean="0"/>
              <a:t>删除对象</a:t>
            </a:r>
            <a:r>
              <a:rPr lang="en-US" altLang="zh-CN" sz="2800" dirty="0" smtClean="0"/>
              <a:t>n1,n2</a:t>
            </a:r>
            <a:endParaRPr lang="zh-CN" altLang="zh-CN" sz="2800" dirty="0" smtClean="0"/>
          </a:p>
          <a:p>
            <a:r>
              <a:rPr lang="en-US" altLang="zh-CN" sz="2800" dirty="0" err="1" smtClean="0"/>
              <a:t>ls</a:t>
            </a:r>
            <a:r>
              <a:rPr lang="en-US" altLang="zh-CN" sz="2800" dirty="0" smtClean="0"/>
              <a:t>()</a:t>
            </a:r>
            <a:endParaRPr lang="zh-CN" altLang="zh-CN" sz="2800" dirty="0" smtClean="0"/>
          </a:p>
          <a:p>
            <a:r>
              <a:rPr lang="en-US" altLang="zh-CN" sz="2800" dirty="0" err="1" smtClean="0"/>
              <a:t>rm</a:t>
            </a:r>
            <a:r>
              <a:rPr lang="en-US" altLang="zh-CN" sz="2800" dirty="0" smtClean="0"/>
              <a:t>(list=</a:t>
            </a:r>
            <a:r>
              <a:rPr lang="en-US" altLang="zh-CN" sz="2800" dirty="0" err="1" smtClean="0"/>
              <a:t>ls</a:t>
            </a:r>
            <a:r>
              <a:rPr lang="en-US" altLang="zh-CN" sz="2800" dirty="0" smtClean="0"/>
              <a:t>())  #</a:t>
            </a:r>
            <a:r>
              <a:rPr lang="zh-CN" altLang="zh-CN" sz="2800" dirty="0" smtClean="0"/>
              <a:t>删除所有对象</a:t>
            </a:r>
          </a:p>
          <a:p>
            <a:r>
              <a:rPr lang="en-US" altLang="zh-CN" sz="2800" dirty="0" err="1" smtClean="0"/>
              <a:t>ls</a:t>
            </a:r>
            <a:r>
              <a:rPr lang="en-US" altLang="zh-CN" sz="2800" dirty="0" smtClean="0"/>
              <a:t>()</a:t>
            </a:r>
            <a:endParaRPr lang="zh-CN" altLang="zh-CN" sz="2800" dirty="0" smtClean="0"/>
          </a:p>
          <a:p>
            <a:r>
              <a:rPr lang="en-US" altLang="zh-CN" sz="2800" dirty="0" err="1" smtClean="0"/>
              <a:t>rm</a:t>
            </a:r>
            <a:r>
              <a:rPr lang="en-US" altLang="zh-CN" sz="2800" dirty="0" smtClean="0"/>
              <a:t>(list=</a:t>
            </a:r>
            <a:r>
              <a:rPr lang="en-US" altLang="zh-CN" sz="2800" dirty="0" err="1" smtClean="0"/>
              <a:t>ls</a:t>
            </a:r>
            <a:r>
              <a:rPr lang="en-US" altLang="zh-CN" sz="2800" dirty="0" smtClean="0"/>
              <a:t>(pat="^m")) #</a:t>
            </a:r>
            <a:r>
              <a:rPr lang="zh-CN" altLang="zh-CN" sz="2800" dirty="0" smtClean="0"/>
              <a:t>删除以指定字符“</a:t>
            </a:r>
            <a:r>
              <a:rPr lang="en-US" altLang="zh-CN" sz="2800" dirty="0" smtClean="0"/>
              <a:t>m</a:t>
            </a:r>
            <a:r>
              <a:rPr lang="zh-CN" altLang="zh-CN" sz="2800" dirty="0" smtClean="0"/>
              <a:t>”开头的对象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2.4.3</a:t>
            </a:r>
            <a:r>
              <a:rPr lang="zh-CN" altLang="zh-CN" dirty="0" smtClean="0"/>
              <a:t>向量的建立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7643192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683568" y="3284984"/>
            <a:ext cx="8208912" cy="3539430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1:10 </a:t>
            </a:r>
          </a:p>
          <a:p>
            <a:r>
              <a:rPr lang="en-US" altLang="zh-CN" sz="2800" dirty="0" smtClean="0"/>
              <a:t>10:1</a:t>
            </a:r>
          </a:p>
          <a:p>
            <a:r>
              <a:rPr lang="en-US" altLang="zh-CN" sz="2800" dirty="0" smtClean="0"/>
              <a:t>1:10-1  #</a:t>
            </a:r>
            <a:r>
              <a:rPr lang="zh-CN" altLang="en-US" sz="2800" dirty="0" smtClean="0"/>
              <a:t>等价于向量减法</a:t>
            </a:r>
          </a:p>
          <a:p>
            <a:r>
              <a:rPr lang="en-US" altLang="zh-CN" sz="2800" dirty="0" smtClean="0"/>
              <a:t>1:(10-1)  #</a:t>
            </a:r>
            <a:r>
              <a:rPr lang="zh-CN" altLang="en-US" sz="2800" dirty="0" smtClean="0"/>
              <a:t>注意括号有无的区别</a:t>
            </a:r>
          </a:p>
          <a:p>
            <a:r>
              <a:rPr lang="en-US" altLang="zh-CN" sz="2800" dirty="0" smtClean="0"/>
              <a:t>z&lt;-</a:t>
            </a:r>
            <a:r>
              <a:rPr lang="en-US" altLang="zh-CN" sz="2800" dirty="0" err="1" smtClean="0"/>
              <a:t>seq</a:t>
            </a:r>
            <a:r>
              <a:rPr lang="en-US" altLang="zh-CN" sz="2800" dirty="0" smtClean="0"/>
              <a:t>(1,5,by=0.5)  #</a:t>
            </a:r>
            <a:r>
              <a:rPr lang="zh-CN" altLang="en-US" sz="2800" dirty="0" smtClean="0"/>
              <a:t>等价于</a:t>
            </a:r>
            <a:r>
              <a:rPr lang="en-US" altLang="zh-CN" sz="2800" dirty="0" smtClean="0"/>
              <a:t>z&lt;-</a:t>
            </a:r>
            <a:r>
              <a:rPr lang="en-US" altLang="zh-CN" sz="2800" dirty="0" err="1" smtClean="0"/>
              <a:t>seq</a:t>
            </a:r>
            <a:r>
              <a:rPr lang="en-US" altLang="zh-CN" sz="2800" dirty="0" smtClean="0"/>
              <a:t>(from=1,to=5,by=0.5)</a:t>
            </a:r>
          </a:p>
          <a:p>
            <a:r>
              <a:rPr lang="en-US" altLang="zh-CN" sz="2800" dirty="0" smtClean="0"/>
              <a:t>z</a:t>
            </a:r>
          </a:p>
          <a:p>
            <a:r>
              <a:rPr lang="en-US" altLang="zh-CN" sz="2800" dirty="0" smtClean="0"/>
              <a:t>z&lt;-</a:t>
            </a:r>
            <a:r>
              <a:rPr lang="en-US" altLang="zh-CN" sz="2800" dirty="0" err="1" smtClean="0"/>
              <a:t>seq</a:t>
            </a:r>
            <a:r>
              <a:rPr lang="en-US" altLang="zh-CN" sz="2800" dirty="0" smtClean="0"/>
              <a:t>(1,10,length=5)</a:t>
            </a:r>
          </a:p>
          <a:p>
            <a:r>
              <a:rPr lang="en-US" altLang="zh-CN" sz="2800" dirty="0" smtClean="0"/>
              <a:t>z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2.4.3</a:t>
            </a:r>
            <a:r>
              <a:rPr lang="zh-CN" altLang="zh-CN" dirty="0" smtClean="0"/>
              <a:t>向量的建立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7272808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683568" y="3068960"/>
            <a:ext cx="8208912" cy="3785652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z&lt;-rep(2,4)    #</a:t>
            </a:r>
            <a:r>
              <a:rPr lang="zh-CN" altLang="en-US" sz="2400" dirty="0" smtClean="0"/>
              <a:t>等价于</a:t>
            </a:r>
            <a:r>
              <a:rPr lang="en-US" altLang="zh-CN" sz="2400" dirty="0" smtClean="0"/>
              <a:t>z&lt;-rep(2,times=4)</a:t>
            </a:r>
          </a:p>
          <a:p>
            <a:r>
              <a:rPr lang="en-US" altLang="zh-CN" sz="2400" dirty="0" smtClean="0"/>
              <a:t>z</a:t>
            </a:r>
          </a:p>
          <a:p>
            <a:r>
              <a:rPr lang="en-US" altLang="zh-CN" sz="2400" dirty="0" smtClean="0"/>
              <a:t>z&lt;-rep(2:5,2)  #</a:t>
            </a:r>
            <a:r>
              <a:rPr lang="zh-CN" altLang="en-US" sz="2400" dirty="0" smtClean="0"/>
              <a:t>等价于</a:t>
            </a:r>
            <a:r>
              <a:rPr lang="en-US" altLang="zh-CN" sz="2400" dirty="0" smtClean="0"/>
              <a:t>z&lt;-rep(2:5,times=2)</a:t>
            </a:r>
          </a:p>
          <a:p>
            <a:r>
              <a:rPr lang="en-US" altLang="zh-CN" sz="2400" dirty="0" smtClean="0"/>
              <a:t>z</a:t>
            </a:r>
          </a:p>
          <a:p>
            <a:r>
              <a:rPr lang="en-US" altLang="zh-CN" sz="2400" dirty="0" smtClean="0"/>
              <a:t>z&lt;-rep(2:5,rep(2,4))</a:t>
            </a:r>
          </a:p>
          <a:p>
            <a:r>
              <a:rPr lang="en-US" altLang="zh-CN" sz="2400" dirty="0" smtClean="0"/>
              <a:t>z</a:t>
            </a:r>
          </a:p>
          <a:p>
            <a:r>
              <a:rPr lang="en-US" altLang="zh-CN" sz="2400" dirty="0" smtClean="0"/>
              <a:t>z&lt;-rep(2:5,1:4)</a:t>
            </a:r>
          </a:p>
          <a:p>
            <a:r>
              <a:rPr lang="en-US" altLang="zh-CN" sz="2400" dirty="0" smtClean="0"/>
              <a:t>z</a:t>
            </a:r>
          </a:p>
          <a:p>
            <a:r>
              <a:rPr lang="en-US" altLang="zh-CN" sz="2400" dirty="0" smtClean="0"/>
              <a:t>z&lt;-rep(1:3,times=4,each=2)</a:t>
            </a:r>
          </a:p>
          <a:p>
            <a:r>
              <a:rPr lang="en-US" altLang="zh-CN" sz="2400" dirty="0" smtClean="0"/>
              <a:t>z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2.4.3</a:t>
            </a:r>
            <a:r>
              <a:rPr lang="zh-CN" altLang="zh-CN" dirty="0" smtClean="0"/>
              <a:t>向量的建立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7" y="1628800"/>
          <a:ext cx="7321329" cy="2425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539552" y="4005064"/>
            <a:ext cx="8604448" cy="2677656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&gt; c(3,5)</a:t>
            </a:r>
            <a:endParaRPr lang="zh-CN" altLang="zh-CN" sz="2800" dirty="0" smtClean="0"/>
          </a:p>
          <a:p>
            <a:r>
              <a:rPr lang="en-US" altLang="zh-CN" sz="2800" dirty="0" smtClean="0"/>
              <a:t>[1] 3 5</a:t>
            </a:r>
            <a:endParaRPr lang="zh-CN" altLang="zh-CN" sz="2800" dirty="0" smtClean="0"/>
          </a:p>
          <a:p>
            <a:r>
              <a:rPr lang="en-US" altLang="zh-CN" sz="2800" dirty="0" smtClean="0"/>
              <a:t>&gt; c(2,4)</a:t>
            </a:r>
            <a:endParaRPr lang="zh-CN" altLang="zh-CN" sz="2800" dirty="0" smtClean="0"/>
          </a:p>
          <a:p>
            <a:r>
              <a:rPr lang="en-US" altLang="zh-CN" sz="2800" dirty="0" smtClean="0"/>
              <a:t>[1] 2 4</a:t>
            </a:r>
            <a:endParaRPr lang="zh-CN" altLang="zh-CN" sz="2800" dirty="0" smtClean="0"/>
          </a:p>
          <a:p>
            <a:r>
              <a:rPr lang="en-US" altLang="zh-CN" sz="2800" dirty="0" smtClean="0"/>
              <a:t>&gt; rep(c(3,5),c(2,4))</a:t>
            </a:r>
            <a:endParaRPr lang="zh-CN" altLang="zh-CN" sz="2800" dirty="0" smtClean="0"/>
          </a:p>
          <a:p>
            <a:r>
              <a:rPr lang="en-US" altLang="zh-CN" sz="2800" dirty="0" smtClean="0"/>
              <a:t>[1] 3 3 5 5 5 5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2.4.1</a:t>
            </a:r>
            <a:r>
              <a:rPr lang="en-US" altLang="zh-CN" b="1" dirty="0" smtClean="0"/>
              <a:t> R</a:t>
            </a:r>
            <a:r>
              <a:rPr lang="zh-CN" altLang="zh-CN" b="1" dirty="0" smtClean="0"/>
              <a:t>的对象与属性</a:t>
            </a:r>
            <a:endParaRPr lang="zh-CN" altLang="zh-CN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1115616" y="620688"/>
          <a:ext cx="7262813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2.4.3</a:t>
            </a:r>
            <a:r>
              <a:rPr lang="zh-CN" altLang="zh-CN" dirty="0" smtClean="0"/>
              <a:t>向量的建立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7" y="1628800"/>
          <a:ext cx="8064897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67544" y="3645024"/>
            <a:ext cx="8676456" cy="2677656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z&lt;-scan()</a:t>
            </a:r>
          </a:p>
          <a:p>
            <a:r>
              <a:rPr lang="en-US" altLang="zh-CN" sz="2800" dirty="0" smtClean="0"/>
              <a:t>z</a:t>
            </a:r>
          </a:p>
          <a:p>
            <a:r>
              <a:rPr lang="en-US" altLang="zh-CN" sz="2800" dirty="0" smtClean="0"/>
              <a:t>z&lt;-sequence(3:5)</a:t>
            </a:r>
          </a:p>
          <a:p>
            <a:r>
              <a:rPr lang="en-US" altLang="zh-CN" sz="2800" dirty="0" smtClean="0"/>
              <a:t>z</a:t>
            </a:r>
          </a:p>
          <a:p>
            <a:r>
              <a:rPr lang="en-US" altLang="zh-CN" sz="2800" dirty="0" smtClean="0"/>
              <a:t>z&lt;-sequence(c(10,5)) #</a:t>
            </a:r>
            <a:r>
              <a:rPr lang="zh-CN" altLang="en-US" sz="2800" dirty="0" smtClean="0"/>
              <a:t>等价于</a:t>
            </a:r>
            <a:r>
              <a:rPr lang="en-US" altLang="zh-CN" sz="2800" dirty="0" smtClean="0"/>
              <a:t>c(</a:t>
            </a:r>
            <a:r>
              <a:rPr lang="en-US" altLang="zh-CN" sz="2800" dirty="0" err="1" smtClean="0"/>
              <a:t>seq</a:t>
            </a:r>
            <a:r>
              <a:rPr lang="en-US" altLang="zh-CN" sz="2800" dirty="0" smtClean="0"/>
              <a:t>(1,10),</a:t>
            </a:r>
            <a:r>
              <a:rPr lang="en-US" altLang="zh-CN" sz="2800" dirty="0" err="1" smtClean="0"/>
              <a:t>seq</a:t>
            </a:r>
            <a:r>
              <a:rPr lang="en-US" altLang="zh-CN" sz="2800" dirty="0" smtClean="0"/>
              <a:t>(1,5)</a:t>
            </a:r>
          </a:p>
          <a:p>
            <a:r>
              <a:rPr lang="en-US" altLang="zh-CN" sz="2800" dirty="0" smtClean="0"/>
              <a:t>z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2.4.3</a:t>
            </a:r>
            <a:r>
              <a:rPr lang="zh-CN" altLang="zh-CN" dirty="0" smtClean="0"/>
              <a:t>向量的建立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7" y="1628800"/>
          <a:ext cx="8064897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67544" y="3645024"/>
            <a:ext cx="8676456" cy="1815882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&gt; z&lt;-c("</a:t>
            </a:r>
            <a:r>
              <a:rPr lang="en-US" altLang="zh-CN" sz="2800" dirty="0" err="1" smtClean="0"/>
              <a:t>green","blue</a:t>
            </a:r>
            <a:r>
              <a:rPr lang="en-US" altLang="zh-CN" sz="2800" dirty="0" smtClean="0"/>
              <a:t> sky","-99")</a:t>
            </a:r>
            <a:endParaRPr lang="zh-CN" altLang="zh-CN" sz="2800" dirty="0" smtClean="0"/>
          </a:p>
          <a:p>
            <a:r>
              <a:rPr lang="en-US" altLang="zh-CN" sz="2800" dirty="0" smtClean="0"/>
              <a:t>&gt; z</a:t>
            </a:r>
            <a:endParaRPr lang="zh-CN" altLang="zh-CN" sz="2800" dirty="0" smtClean="0"/>
          </a:p>
          <a:p>
            <a:r>
              <a:rPr lang="en-US" altLang="zh-CN" sz="2800" dirty="0" smtClean="0"/>
              <a:t>[1] "green"    "blue sky" "-99"     </a:t>
            </a:r>
            <a:endParaRPr lang="zh-CN" altLang="zh-CN" sz="2800" dirty="0" smtClean="0"/>
          </a:p>
          <a:p>
            <a:r>
              <a:rPr lang="en-US" altLang="zh-CN" sz="2800" dirty="0" smtClean="0"/>
              <a:t>&gt; 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2.4.3</a:t>
            </a:r>
            <a:r>
              <a:rPr lang="zh-CN" altLang="zh-CN" dirty="0" smtClean="0"/>
              <a:t>向量的建立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7" y="1628800"/>
          <a:ext cx="8064897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67544" y="3645024"/>
            <a:ext cx="8676456" cy="2677656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labs&lt;-paste(c("X","Y"),1:10,sep="")  #</a:t>
            </a:r>
            <a:r>
              <a:rPr lang="zh-CN" altLang="en-US" sz="2800" dirty="0" smtClean="0"/>
              <a:t>尝试分隔符</a:t>
            </a:r>
            <a:r>
              <a:rPr lang="en-US" altLang="zh-CN" sz="2800" dirty="0" smtClean="0"/>
              <a:t>sep="_" </a:t>
            </a:r>
            <a:r>
              <a:rPr lang="zh-CN" altLang="en-US" sz="2800" dirty="0" smtClean="0"/>
              <a:t>和多几个空格</a:t>
            </a:r>
          </a:p>
          <a:p>
            <a:r>
              <a:rPr lang="en-US" altLang="zh-CN" sz="2800" dirty="0" smtClean="0"/>
              <a:t>labs</a:t>
            </a:r>
          </a:p>
          <a:p>
            <a:r>
              <a:rPr lang="en-US" altLang="zh-CN" sz="2800" dirty="0" smtClean="0"/>
              <a:t>paste(c("X","Y"),1:10)</a:t>
            </a:r>
          </a:p>
          <a:p>
            <a:r>
              <a:rPr lang="en-US" altLang="zh-CN" sz="2800" dirty="0" smtClean="0"/>
              <a:t>paste(c(“X”,“Y”),1:10</a:t>
            </a:r>
            <a:r>
              <a:rPr lang="zh-CN" altLang="en-US" sz="2800" dirty="0" smtClean="0"/>
              <a:t>）   </a:t>
            </a:r>
            <a:r>
              <a:rPr lang="en-US" altLang="zh-CN" sz="2800" dirty="0" smtClean="0"/>
              <a:t>#</a:t>
            </a:r>
            <a:r>
              <a:rPr lang="zh-CN" altLang="en-US" sz="2800" dirty="0" smtClean="0"/>
              <a:t>注意这两个语句的区别，最后一个反括号不一样 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2.4.3</a:t>
            </a:r>
            <a:r>
              <a:rPr lang="zh-CN" altLang="zh-CN" dirty="0" smtClean="0"/>
              <a:t>向量的建立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7" y="1628800"/>
          <a:ext cx="8496945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zh-CN" b="1" dirty="0" smtClean="0"/>
              <a:t>字符型向量转换为因子型向量</a:t>
            </a:r>
            <a:br>
              <a:rPr lang="zh-CN" altLang="zh-CN" b="1" dirty="0" smtClean="0"/>
            </a:br>
            <a:endParaRPr lang="zh-CN" altLang="en-US" b="1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83568" y="2276872"/>
            <a:ext cx="8136904" cy="2677656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&gt; a&lt;-c("</a:t>
            </a:r>
            <a:r>
              <a:rPr lang="en-US" altLang="zh-CN" sz="2800" dirty="0" err="1" smtClean="0"/>
              <a:t>green","blue","green","yellow</a:t>
            </a:r>
            <a:r>
              <a:rPr lang="en-US" altLang="zh-CN" sz="2800" dirty="0" smtClean="0"/>
              <a:t>") </a:t>
            </a:r>
            <a:endParaRPr lang="zh-CN" altLang="zh-CN" sz="2800" dirty="0" smtClean="0"/>
          </a:p>
          <a:p>
            <a:r>
              <a:rPr lang="en-US" altLang="zh-CN" sz="2800" dirty="0" smtClean="0"/>
              <a:t>&gt; a&lt;-factor(a)</a:t>
            </a:r>
            <a:endParaRPr lang="zh-CN" altLang="zh-CN" sz="2800" dirty="0" smtClean="0"/>
          </a:p>
          <a:p>
            <a:r>
              <a:rPr lang="en-US" altLang="zh-CN" sz="2800" dirty="0" smtClean="0"/>
              <a:t>&gt; a</a:t>
            </a:r>
            <a:endParaRPr lang="zh-CN" altLang="zh-CN" sz="2800" dirty="0" smtClean="0"/>
          </a:p>
          <a:p>
            <a:r>
              <a:rPr lang="en-US" altLang="zh-CN" sz="2800" dirty="0" smtClean="0"/>
              <a:t>[1] green  blue   green  yellow</a:t>
            </a:r>
            <a:endParaRPr lang="zh-CN" altLang="zh-CN" sz="2800" dirty="0" smtClean="0"/>
          </a:p>
          <a:p>
            <a:r>
              <a:rPr lang="en-US" altLang="zh-CN" sz="2800" dirty="0" smtClean="0"/>
              <a:t>Levels: blue green yellow</a:t>
            </a:r>
            <a:endParaRPr lang="zh-CN" altLang="zh-CN" sz="2800" dirty="0" smtClean="0"/>
          </a:p>
          <a:p>
            <a:r>
              <a:rPr lang="en-US" altLang="zh-CN" sz="2800" dirty="0" smtClean="0"/>
              <a:t> 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zh-CN" b="1" dirty="0" smtClean="0"/>
              <a:t>数值型向量转换为因子型向量</a:t>
            </a:r>
            <a:endParaRPr lang="zh-CN" altLang="en-US" b="1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83568" y="2276872"/>
            <a:ext cx="8136904" cy="2677656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&gt;b&lt;-c(1,2,3,1)</a:t>
            </a:r>
            <a:endParaRPr lang="zh-CN" altLang="zh-CN" sz="2800" dirty="0" smtClean="0"/>
          </a:p>
          <a:p>
            <a:r>
              <a:rPr lang="en-US" altLang="zh-CN" sz="2800" dirty="0" smtClean="0"/>
              <a:t>&gt; b&lt;-factor(b)</a:t>
            </a:r>
            <a:endParaRPr lang="zh-CN" altLang="zh-CN" sz="2800" dirty="0" smtClean="0"/>
          </a:p>
          <a:p>
            <a:r>
              <a:rPr lang="en-US" altLang="zh-CN" sz="2800" dirty="0" smtClean="0"/>
              <a:t>&gt; b</a:t>
            </a:r>
            <a:endParaRPr lang="zh-CN" altLang="zh-CN" sz="2800" dirty="0" smtClean="0"/>
          </a:p>
          <a:p>
            <a:r>
              <a:rPr lang="en-US" altLang="zh-CN" sz="2800" dirty="0" smtClean="0"/>
              <a:t>[1] 1 2 3 1</a:t>
            </a:r>
            <a:endParaRPr lang="zh-CN" altLang="zh-CN" sz="2800" dirty="0" smtClean="0"/>
          </a:p>
          <a:p>
            <a:r>
              <a:rPr lang="en-US" altLang="zh-CN" sz="2800" dirty="0" smtClean="0"/>
              <a:t>Levels: 1 </a:t>
            </a:r>
            <a:r>
              <a:rPr lang="en-US" altLang="zh-CN" sz="2800" smtClean="0"/>
              <a:t>2 </a:t>
            </a:r>
            <a:r>
              <a:rPr lang="en-US" altLang="zh-CN" sz="2800" smtClean="0"/>
              <a:t>3</a:t>
            </a:r>
            <a:endParaRPr lang="zh-CN" altLang="zh-CN" sz="2800" dirty="0" smtClean="0"/>
          </a:p>
          <a:p>
            <a:r>
              <a:rPr lang="en-US" altLang="zh-CN" sz="2800" dirty="0" smtClean="0"/>
              <a:t> 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zh-CN" altLang="zh-CN" b="1" dirty="0" smtClean="0"/>
              <a:t>字符型因子转换为数值型因子</a:t>
            </a:r>
            <a:endParaRPr lang="zh-CN" altLang="zh-CN" b="1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11560" y="1164134"/>
            <a:ext cx="8136904" cy="5693866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&gt; a&lt;-c("</a:t>
            </a:r>
            <a:r>
              <a:rPr lang="en-US" altLang="zh-CN" sz="2800" dirty="0" err="1" smtClean="0"/>
              <a:t>green","blue","green","yellow</a:t>
            </a:r>
            <a:r>
              <a:rPr lang="en-US" altLang="zh-CN" sz="2800" dirty="0" smtClean="0"/>
              <a:t>");a</a:t>
            </a:r>
            <a:endParaRPr lang="zh-CN" altLang="zh-CN" sz="2800" dirty="0" smtClean="0"/>
          </a:p>
          <a:p>
            <a:r>
              <a:rPr lang="en-US" altLang="zh-CN" sz="2800" dirty="0" smtClean="0"/>
              <a:t>[1] "green"  "blue"   "green"  "yellow"</a:t>
            </a:r>
            <a:endParaRPr lang="zh-CN" altLang="zh-CN" sz="2800" dirty="0" smtClean="0"/>
          </a:p>
          <a:p>
            <a:r>
              <a:rPr lang="en-US" altLang="zh-CN" sz="2800" dirty="0" smtClean="0"/>
              <a:t>&gt; a&lt;-factor(a);a</a:t>
            </a:r>
            <a:endParaRPr lang="zh-CN" altLang="zh-CN" sz="2800" dirty="0" smtClean="0"/>
          </a:p>
          <a:p>
            <a:r>
              <a:rPr lang="en-US" altLang="zh-CN" sz="2800" dirty="0" smtClean="0"/>
              <a:t>[1] green  blue   green  yellow</a:t>
            </a:r>
            <a:endParaRPr lang="zh-CN" altLang="zh-CN" sz="2800" dirty="0" smtClean="0"/>
          </a:p>
          <a:p>
            <a:r>
              <a:rPr lang="en-US" altLang="zh-CN" sz="2800" dirty="0" smtClean="0"/>
              <a:t>Levels: blue green yellow</a:t>
            </a:r>
            <a:endParaRPr lang="zh-CN" altLang="zh-CN" sz="2800" dirty="0" smtClean="0"/>
          </a:p>
          <a:p>
            <a:r>
              <a:rPr lang="en-US" altLang="zh-CN" sz="2800" dirty="0" smtClean="0"/>
              <a:t>&gt; levels(a)&lt;-c(1,2,3)</a:t>
            </a:r>
            <a:endParaRPr lang="zh-CN" altLang="zh-CN" sz="2800" dirty="0" smtClean="0"/>
          </a:p>
          <a:p>
            <a:r>
              <a:rPr lang="en-US" altLang="zh-CN" sz="2800" dirty="0" smtClean="0"/>
              <a:t>&gt; a</a:t>
            </a:r>
            <a:endParaRPr lang="zh-CN" altLang="zh-CN" sz="2800" dirty="0" smtClean="0"/>
          </a:p>
          <a:p>
            <a:r>
              <a:rPr lang="en-US" altLang="zh-CN" sz="2800" dirty="0" smtClean="0"/>
              <a:t>[1] 2 1 2 3</a:t>
            </a:r>
            <a:endParaRPr lang="zh-CN" altLang="zh-CN" sz="2800" dirty="0" smtClean="0"/>
          </a:p>
          <a:p>
            <a:r>
              <a:rPr lang="en-US" altLang="zh-CN" sz="2800" dirty="0" smtClean="0"/>
              <a:t>Levels: 1 2 3</a:t>
            </a:r>
            <a:endParaRPr lang="zh-CN" altLang="zh-CN" sz="2800" dirty="0" smtClean="0"/>
          </a:p>
          <a:p>
            <a:r>
              <a:rPr lang="en-US" altLang="zh-CN" sz="2800" dirty="0" smtClean="0"/>
              <a:t>&gt; ff&lt;-factor(c("A","B","C"),label=c(1,2,3))</a:t>
            </a:r>
            <a:endParaRPr lang="zh-CN" altLang="zh-CN" sz="2800" dirty="0" smtClean="0"/>
          </a:p>
          <a:p>
            <a:r>
              <a:rPr lang="en-US" altLang="zh-CN" sz="2800" dirty="0" smtClean="0"/>
              <a:t>&gt; ff</a:t>
            </a:r>
            <a:endParaRPr lang="zh-CN" altLang="zh-CN" sz="2800" dirty="0" smtClean="0"/>
          </a:p>
          <a:p>
            <a:r>
              <a:rPr lang="en-US" altLang="zh-CN" sz="2800" dirty="0" smtClean="0"/>
              <a:t>[1] 1 2 3</a:t>
            </a:r>
            <a:endParaRPr lang="zh-CN" altLang="zh-CN" sz="2800" dirty="0" smtClean="0"/>
          </a:p>
          <a:p>
            <a:r>
              <a:rPr lang="en-US" altLang="zh-CN" sz="2800" dirty="0" smtClean="0"/>
              <a:t>Levels: 1 2 3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zh-CN" altLang="zh-CN" b="1" dirty="0" smtClean="0"/>
              <a:t>数值型因子转换为字符型因子</a:t>
            </a:r>
            <a:endParaRPr lang="zh-CN" altLang="zh-CN" b="1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11560" y="1595021"/>
            <a:ext cx="8136904" cy="5262979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&gt;b&lt;-c(1,2,3,1);b</a:t>
            </a:r>
            <a:endParaRPr lang="zh-CN" altLang="zh-CN" sz="2800" dirty="0" smtClean="0"/>
          </a:p>
          <a:p>
            <a:r>
              <a:rPr lang="en-US" altLang="zh-CN" sz="2800" dirty="0" smtClean="0"/>
              <a:t>[1] 1 2 3 1</a:t>
            </a:r>
            <a:endParaRPr lang="zh-CN" altLang="zh-CN" sz="2800" dirty="0" smtClean="0"/>
          </a:p>
          <a:p>
            <a:r>
              <a:rPr lang="en-US" altLang="zh-CN" sz="2800" dirty="0" smtClean="0"/>
              <a:t>&gt; b&lt;-factor(b);b</a:t>
            </a:r>
            <a:endParaRPr lang="zh-CN" altLang="zh-CN" sz="2800" dirty="0" smtClean="0"/>
          </a:p>
          <a:p>
            <a:r>
              <a:rPr lang="en-US" altLang="zh-CN" sz="2800" dirty="0" smtClean="0"/>
              <a:t>[1] 1 2 3 1</a:t>
            </a:r>
            <a:endParaRPr lang="zh-CN" altLang="zh-CN" sz="2800" dirty="0" smtClean="0"/>
          </a:p>
          <a:p>
            <a:r>
              <a:rPr lang="en-US" altLang="zh-CN" sz="2800" dirty="0" smtClean="0"/>
              <a:t>Levels: 1 2 3</a:t>
            </a:r>
            <a:endParaRPr lang="zh-CN" altLang="zh-CN" sz="2800" dirty="0" smtClean="0"/>
          </a:p>
          <a:p>
            <a:r>
              <a:rPr lang="en-US" altLang="zh-CN" sz="2800" dirty="0" smtClean="0"/>
              <a:t>&gt; levels(b)&lt;-c("</a:t>
            </a:r>
            <a:r>
              <a:rPr lang="en-US" altLang="zh-CN" sz="2800" dirty="0" err="1" smtClean="0"/>
              <a:t>low","middle","high</a:t>
            </a:r>
            <a:r>
              <a:rPr lang="en-US" altLang="zh-CN" sz="2800" dirty="0" smtClean="0"/>
              <a:t>");b</a:t>
            </a:r>
            <a:endParaRPr lang="zh-CN" altLang="zh-CN" sz="2800" dirty="0" smtClean="0"/>
          </a:p>
          <a:p>
            <a:r>
              <a:rPr lang="en-US" altLang="zh-CN" sz="2800" dirty="0" smtClean="0"/>
              <a:t>[1] low    middle high   low   </a:t>
            </a:r>
            <a:endParaRPr lang="zh-CN" altLang="zh-CN" sz="2800" dirty="0" smtClean="0"/>
          </a:p>
          <a:p>
            <a:r>
              <a:rPr lang="en-US" altLang="zh-CN" sz="2800" dirty="0" smtClean="0"/>
              <a:t>Levels: low middle high</a:t>
            </a:r>
            <a:endParaRPr lang="zh-CN" altLang="zh-CN" sz="2800" dirty="0" smtClean="0"/>
          </a:p>
          <a:p>
            <a:r>
              <a:rPr lang="en-US" altLang="zh-CN" sz="2800" dirty="0" smtClean="0"/>
              <a:t>&gt; </a:t>
            </a:r>
            <a:endParaRPr lang="zh-CN" altLang="zh-CN" sz="2800" dirty="0" smtClean="0"/>
          </a:p>
          <a:p>
            <a:r>
              <a:rPr lang="en-US" altLang="zh-CN" sz="2800" dirty="0" smtClean="0"/>
              <a:t>&gt; ff&lt;-factor(1:3,labels=c("A","B","C"));ff</a:t>
            </a:r>
            <a:endParaRPr lang="zh-CN" altLang="zh-CN" sz="2800" dirty="0" smtClean="0"/>
          </a:p>
          <a:p>
            <a:r>
              <a:rPr lang="en-US" altLang="zh-CN" sz="2800" dirty="0" smtClean="0"/>
              <a:t>[1] A B C</a:t>
            </a:r>
            <a:endParaRPr lang="zh-CN" altLang="zh-CN" sz="2800" dirty="0" smtClean="0"/>
          </a:p>
          <a:p>
            <a:r>
              <a:rPr lang="en-US" altLang="zh-CN" sz="2800" dirty="0" smtClean="0"/>
              <a:t>Levels: A B C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064896" cy="2304256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 smtClean="0"/>
              <a:t>2)</a:t>
            </a:r>
            <a:r>
              <a:rPr lang="zh-CN" altLang="zh-CN" sz="2800" b="1" dirty="0" smtClean="0"/>
              <a:t>函数 </a:t>
            </a:r>
            <a:r>
              <a:rPr lang="en-US" altLang="zh-CN" sz="2800" b="1" dirty="0" err="1" smtClean="0"/>
              <a:t>gl</a:t>
            </a:r>
            <a:r>
              <a:rPr lang="en-US" altLang="zh-CN" sz="2800" b="1" dirty="0" smtClean="0"/>
              <a:t>( )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按指定的因子水平模式来产生规则的因子序列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 smtClean="0"/>
              <a:t>格式：</a:t>
            </a:r>
            <a:r>
              <a:rPr lang="zh-CN" altLang="zh-CN" sz="2800" b="1" dirty="0" smtClean="0"/>
              <a:t> </a:t>
            </a:r>
            <a:r>
              <a:rPr lang="en-US" altLang="zh-CN" sz="2800" b="1" dirty="0" err="1" smtClean="0"/>
              <a:t>gl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k,n</a:t>
            </a:r>
            <a:r>
              <a:rPr lang="en-US" altLang="zh-CN" sz="2800" b="1" dirty="0" smtClean="0"/>
              <a:t> ,length=,label=) ,k</a:t>
            </a:r>
            <a:r>
              <a:rPr lang="zh-CN" altLang="zh-CN" sz="2800" b="1" dirty="0" smtClean="0"/>
              <a:t>是水平数</a:t>
            </a:r>
            <a:r>
              <a:rPr lang="en-US" altLang="zh-CN" sz="2800" b="1" dirty="0" smtClean="0"/>
              <a:t>,n</a:t>
            </a:r>
            <a:r>
              <a:rPr lang="zh-CN" altLang="zh-CN" sz="2800" b="1" dirty="0" smtClean="0"/>
              <a:t>是每个水平的重复次数</a:t>
            </a:r>
            <a:r>
              <a:rPr lang="en-US" altLang="zh-CN" sz="2800" b="1" dirty="0" smtClean="0"/>
              <a:t>,length</a:t>
            </a:r>
            <a:r>
              <a:rPr lang="zh-CN" altLang="zh-CN" sz="2800" b="1" dirty="0" smtClean="0"/>
              <a:t>指定产生的数据个数，</a:t>
            </a:r>
            <a:r>
              <a:rPr lang="en-US" altLang="zh-CN" sz="2800" b="1" dirty="0" smtClean="0"/>
              <a:t>label</a:t>
            </a:r>
            <a:r>
              <a:rPr lang="zh-CN" altLang="zh-CN" sz="2800" b="1" dirty="0" smtClean="0"/>
              <a:t>批定每个水平因子的名称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endParaRPr lang="zh-CN" altLang="zh-CN" sz="2800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11560" y="3789040"/>
            <a:ext cx="8208912" cy="2677656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err="1" smtClean="0"/>
              <a:t>gl</a:t>
            </a:r>
            <a:r>
              <a:rPr lang="en-US" altLang="zh-CN" sz="2800" dirty="0" smtClean="0"/>
              <a:t>(3,5)</a:t>
            </a:r>
          </a:p>
          <a:p>
            <a:r>
              <a:rPr lang="en-US" altLang="zh-CN" sz="2800" dirty="0" err="1" smtClean="0"/>
              <a:t>gl</a:t>
            </a:r>
            <a:r>
              <a:rPr lang="en-US" altLang="zh-CN" sz="2800" dirty="0" smtClean="0"/>
              <a:t>(3,5,length=30)</a:t>
            </a:r>
          </a:p>
          <a:p>
            <a:r>
              <a:rPr lang="en-US" altLang="zh-CN" sz="2800" dirty="0" err="1" smtClean="0"/>
              <a:t>gl</a:t>
            </a:r>
            <a:r>
              <a:rPr lang="en-US" altLang="zh-CN" sz="2800" dirty="0" smtClean="0"/>
              <a:t>(2,6,label=c("</a:t>
            </a:r>
            <a:r>
              <a:rPr lang="en-US" altLang="zh-CN" sz="2800" dirty="0" err="1" smtClean="0"/>
              <a:t>Male","Female</a:t>
            </a:r>
            <a:r>
              <a:rPr lang="en-US" altLang="zh-CN" sz="2800" dirty="0" smtClean="0"/>
              <a:t>"))</a:t>
            </a:r>
          </a:p>
          <a:p>
            <a:r>
              <a:rPr lang="en-US" altLang="zh-CN" sz="2800" dirty="0" err="1" smtClean="0"/>
              <a:t>gl</a:t>
            </a:r>
            <a:r>
              <a:rPr lang="en-US" altLang="zh-CN" sz="2800" dirty="0" smtClean="0"/>
              <a:t>(2,10)</a:t>
            </a:r>
          </a:p>
          <a:p>
            <a:r>
              <a:rPr lang="en-US" altLang="zh-CN" sz="2800" dirty="0" err="1" smtClean="0"/>
              <a:t>gl</a:t>
            </a:r>
            <a:r>
              <a:rPr lang="en-US" altLang="zh-CN" sz="2800" dirty="0" smtClean="0"/>
              <a:t>(2,1,length=20)</a:t>
            </a:r>
          </a:p>
          <a:p>
            <a:r>
              <a:rPr lang="en-US" altLang="zh-CN" sz="2800" dirty="0" err="1" smtClean="0"/>
              <a:t>gl</a:t>
            </a:r>
            <a:r>
              <a:rPr lang="en-US" altLang="zh-CN" sz="2800" dirty="0" smtClean="0"/>
              <a:t>(2,2,length=20)</a:t>
            </a:r>
            <a:endParaRPr lang="zh-CN" altLang="zh-CN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51520" y="404664"/>
            <a:ext cx="8496945" cy="995670"/>
            <a:chOff x="0" y="0"/>
            <a:chExt cx="8496945" cy="995670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496945" cy="9956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48605" y="48605"/>
              <a:ext cx="8399735" cy="8984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700" kern="1200" dirty="0" smtClean="0"/>
                <a:t>4.</a:t>
              </a:r>
              <a:r>
                <a:rPr lang="zh-CN" sz="3700" kern="1200" dirty="0" smtClean="0"/>
                <a:t>因子</a:t>
              </a:r>
              <a:r>
                <a:rPr lang="zh-CN" altLang="zh-CN" sz="3700" kern="1200" dirty="0" smtClean="0"/>
                <a:t>型向量的建立</a:t>
              </a:r>
              <a:endParaRPr lang="zh-CN" altLang="en-US" sz="3700" kern="1200" dirty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2.4.3</a:t>
            </a:r>
            <a:r>
              <a:rPr lang="zh-CN" altLang="zh-CN" dirty="0" smtClean="0"/>
              <a:t>向量的建立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7" y="1628800"/>
          <a:ext cx="8568953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如：</a:t>
            </a:r>
            <a:endParaRPr lang="zh-CN" alt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187624" y="1196752"/>
            <a:ext cx="6768752" cy="3108543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#</a:t>
            </a:r>
            <a:r>
              <a:rPr lang="zh-CN" altLang="en-US" sz="2800" dirty="0" smtClean="0"/>
              <a:t>对象的属性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类型与长度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的查询函数</a:t>
            </a:r>
          </a:p>
          <a:p>
            <a:r>
              <a:rPr lang="en-US" altLang="zh-CN" sz="2800" dirty="0" smtClean="0"/>
              <a:t>x&lt;-1</a:t>
            </a:r>
          </a:p>
          <a:p>
            <a:r>
              <a:rPr lang="en-US" altLang="zh-CN" sz="2800" dirty="0" smtClean="0"/>
              <a:t>mode(x)</a:t>
            </a:r>
          </a:p>
          <a:p>
            <a:r>
              <a:rPr lang="en-US" altLang="zh-CN" sz="2800" dirty="0" smtClean="0"/>
              <a:t>length(x)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A&lt;-"</a:t>
            </a:r>
            <a:r>
              <a:rPr lang="en-US" altLang="zh-CN" sz="2800" dirty="0" err="1" smtClean="0"/>
              <a:t>Gomphotherium</a:t>
            </a:r>
            <a:r>
              <a:rPr lang="en-US" altLang="zh-CN" sz="2800" dirty="0" smtClean="0"/>
              <a:t>";</a:t>
            </a:r>
            <a:r>
              <a:rPr lang="en-US" altLang="zh-CN" sz="2800" dirty="0" err="1" smtClean="0"/>
              <a:t>compar</a:t>
            </a:r>
            <a:r>
              <a:rPr lang="en-US" altLang="zh-CN" sz="2800" dirty="0" smtClean="0"/>
              <a:t>&lt;-</a:t>
            </a:r>
            <a:r>
              <a:rPr lang="en-US" altLang="zh-CN" sz="2800" dirty="0" err="1" smtClean="0"/>
              <a:t>TRUE;z</a:t>
            </a:r>
            <a:r>
              <a:rPr lang="en-US" altLang="zh-CN" sz="2800" dirty="0" smtClean="0"/>
              <a:t>&lt;-1i</a:t>
            </a:r>
          </a:p>
          <a:p>
            <a:r>
              <a:rPr lang="en-US" altLang="zh-CN" sz="2800" dirty="0" smtClean="0"/>
              <a:t>mode(A);mode(</a:t>
            </a:r>
            <a:r>
              <a:rPr lang="en-US" altLang="zh-CN" sz="2800" dirty="0" err="1" smtClean="0"/>
              <a:t>compar</a:t>
            </a:r>
            <a:r>
              <a:rPr lang="en-US" altLang="zh-CN" sz="2800" dirty="0" smtClean="0"/>
              <a:t>);mode(z)</a:t>
            </a:r>
            <a:endParaRPr lang="zh-CN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539552" y="1196752"/>
            <a:ext cx="8208912" cy="5262979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&gt;5+c(4,7,17)</a:t>
            </a:r>
            <a:endParaRPr lang="zh-CN" altLang="zh-CN" sz="2800" dirty="0" smtClean="0"/>
          </a:p>
          <a:p>
            <a:r>
              <a:rPr lang="en-US" altLang="zh-CN" sz="2800" dirty="0" smtClean="0"/>
              <a:t>[1]  9 12 22</a:t>
            </a:r>
            <a:endParaRPr lang="zh-CN" altLang="zh-CN" sz="2800" dirty="0" smtClean="0"/>
          </a:p>
          <a:p>
            <a:r>
              <a:rPr lang="en-US" altLang="zh-CN" sz="2800" dirty="0" smtClean="0"/>
              <a:t>&gt; 5*c(4,7,17)</a:t>
            </a:r>
            <a:endParaRPr lang="zh-CN" altLang="zh-CN" sz="2800" dirty="0" smtClean="0"/>
          </a:p>
          <a:p>
            <a:r>
              <a:rPr lang="en-US" altLang="zh-CN" sz="2800" dirty="0" smtClean="0"/>
              <a:t>[1] 20 35 85</a:t>
            </a:r>
            <a:endParaRPr lang="zh-CN" altLang="zh-CN" sz="2800" dirty="0" smtClean="0"/>
          </a:p>
          <a:p>
            <a:r>
              <a:rPr lang="en-US" altLang="zh-CN" sz="2800" dirty="0" smtClean="0"/>
              <a:t>&gt; c(-1,3,-17)+c(4,7,17) </a:t>
            </a:r>
            <a:endParaRPr lang="zh-CN" altLang="zh-CN" sz="2800" dirty="0" smtClean="0"/>
          </a:p>
          <a:p>
            <a:r>
              <a:rPr lang="en-US" altLang="zh-CN" sz="2800" dirty="0" smtClean="0"/>
              <a:t>[1]  3 10  0</a:t>
            </a:r>
            <a:endParaRPr lang="zh-CN" altLang="zh-CN" sz="2800" dirty="0" smtClean="0"/>
          </a:p>
          <a:p>
            <a:r>
              <a:rPr lang="en-US" altLang="zh-CN" sz="2800" dirty="0" smtClean="0"/>
              <a:t>&gt; c(1,2,3)*c(4,5,6)</a:t>
            </a:r>
            <a:endParaRPr lang="zh-CN" altLang="zh-CN" sz="2800" dirty="0" smtClean="0"/>
          </a:p>
          <a:p>
            <a:r>
              <a:rPr lang="en-US" altLang="zh-CN" sz="2800" dirty="0" smtClean="0"/>
              <a:t>[1]  4 10 18</a:t>
            </a:r>
            <a:endParaRPr lang="zh-CN" altLang="zh-CN" sz="2800" dirty="0" smtClean="0"/>
          </a:p>
          <a:p>
            <a:r>
              <a:rPr lang="en-US" altLang="zh-CN" sz="2800" dirty="0" smtClean="0"/>
              <a:t>&gt; c(2,4,5)^2 </a:t>
            </a:r>
            <a:endParaRPr lang="zh-CN" altLang="zh-CN" sz="2800" dirty="0" smtClean="0"/>
          </a:p>
          <a:p>
            <a:r>
              <a:rPr lang="en-US" altLang="zh-CN" sz="2800" dirty="0" smtClean="0"/>
              <a:t>[1]  4 16 25</a:t>
            </a:r>
            <a:endParaRPr lang="zh-CN" altLang="zh-CN" sz="2800" dirty="0" smtClean="0"/>
          </a:p>
          <a:p>
            <a:r>
              <a:rPr lang="en-US" altLang="zh-CN" sz="2800" dirty="0" smtClean="0"/>
              <a:t>&gt; </a:t>
            </a:r>
            <a:r>
              <a:rPr lang="en-US" altLang="zh-CN" sz="2800" dirty="0" err="1" smtClean="0"/>
              <a:t>sqrt</a:t>
            </a:r>
            <a:r>
              <a:rPr lang="en-US" altLang="zh-CN" sz="2800" dirty="0" smtClean="0"/>
              <a:t>(c(2,4,25))</a:t>
            </a:r>
            <a:endParaRPr lang="zh-CN" altLang="zh-CN" sz="2800" dirty="0" smtClean="0"/>
          </a:p>
          <a:p>
            <a:r>
              <a:rPr lang="en-US" altLang="zh-CN" sz="2800" dirty="0" smtClean="0"/>
              <a:t>[1] 1.414214 2.000000 5.000000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2.4.3</a:t>
            </a:r>
            <a:r>
              <a:rPr lang="zh-CN" altLang="zh-CN" dirty="0" smtClean="0"/>
              <a:t>向量的建立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8" y="1268760"/>
          <a:ext cx="8424937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83568" y="4611231"/>
            <a:ext cx="8208912" cy="2246769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x&lt;-c(1,2,3);x</a:t>
            </a:r>
          </a:p>
          <a:p>
            <a:r>
              <a:rPr lang="en-US" altLang="zh-CN" sz="2800" dirty="0" smtClean="0"/>
              <a:t>y&lt;-c(x,0,x);y</a:t>
            </a:r>
          </a:p>
          <a:p>
            <a:r>
              <a:rPr lang="en-US" altLang="zh-CN" sz="2800" dirty="0" smtClean="0"/>
              <a:t>z&lt;-2*x+y+1;z</a:t>
            </a:r>
          </a:p>
          <a:p>
            <a:r>
              <a:rPr lang="en-US" altLang="zh-CN" sz="2800" dirty="0" smtClean="0"/>
              <a:t>1:2+1:4</a:t>
            </a:r>
          </a:p>
          <a:p>
            <a:r>
              <a:rPr lang="en-US" altLang="zh-CN" sz="2800" dirty="0" smtClean="0"/>
              <a:t>1:4+1:7  #</a:t>
            </a:r>
            <a:r>
              <a:rPr lang="zh-CN" altLang="en-US" sz="2800" dirty="0" smtClean="0"/>
              <a:t>重复次数非整数倍时会被警告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zh-CN" dirty="0" smtClean="0"/>
              <a:t>常用统计函数</a:t>
            </a:r>
            <a:r>
              <a:rPr lang="en-US" altLang="zh-CN" dirty="0" smtClean="0"/>
              <a:t>P27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509200"/>
          </a:xfr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/>
            <a:r>
              <a:rPr lang="en-US" altLang="zh-CN" sz="2000" dirty="0" smtClean="0"/>
              <a:t>x&lt;-c(3,5,1,4,2)</a:t>
            </a:r>
            <a:endParaRPr lang="zh-CN" altLang="zh-CN" sz="2000" dirty="0" smtClean="0"/>
          </a:p>
          <a:p>
            <a:pPr marL="0"/>
            <a:r>
              <a:rPr lang="en-US" altLang="zh-CN" sz="2000" dirty="0" smtClean="0"/>
              <a:t>max(x)   #</a:t>
            </a:r>
            <a:r>
              <a:rPr lang="zh-CN" altLang="zh-CN" sz="2000" dirty="0" smtClean="0"/>
              <a:t>求最大值</a:t>
            </a:r>
          </a:p>
          <a:p>
            <a:pPr marL="0"/>
            <a:r>
              <a:rPr lang="en-US" altLang="zh-CN" sz="2000" dirty="0" smtClean="0"/>
              <a:t>min(x)   #</a:t>
            </a:r>
            <a:r>
              <a:rPr lang="zh-CN" altLang="zh-CN" sz="2000" dirty="0" smtClean="0"/>
              <a:t>求最小值</a:t>
            </a:r>
          </a:p>
          <a:p>
            <a:pPr marL="0"/>
            <a:r>
              <a:rPr lang="en-US" altLang="zh-CN" sz="2000" dirty="0" smtClean="0"/>
              <a:t>which.max(x)     #</a:t>
            </a:r>
            <a:r>
              <a:rPr lang="zh-CN" altLang="zh-CN" sz="2000" dirty="0" smtClean="0"/>
              <a:t>求最大值的下标</a:t>
            </a:r>
          </a:p>
          <a:p>
            <a:pPr marL="0"/>
            <a:r>
              <a:rPr lang="en-US" altLang="zh-CN" sz="2000" dirty="0" smtClean="0"/>
              <a:t>which.min(x)      #</a:t>
            </a:r>
            <a:r>
              <a:rPr lang="zh-CN" altLang="zh-CN" sz="2000" dirty="0" smtClean="0"/>
              <a:t>求最小值的下标</a:t>
            </a:r>
          </a:p>
          <a:p>
            <a:pPr marL="0"/>
            <a:r>
              <a:rPr lang="en-US" altLang="zh-CN" sz="2000" dirty="0" smtClean="0"/>
              <a:t>mean(x)  #</a:t>
            </a:r>
            <a:r>
              <a:rPr lang="zh-CN" altLang="zh-CN" sz="2000" dirty="0" smtClean="0"/>
              <a:t>求均值 </a:t>
            </a:r>
          </a:p>
          <a:p>
            <a:pPr marL="0"/>
            <a:r>
              <a:rPr lang="en-US" altLang="zh-CN" sz="2000" dirty="0" smtClean="0"/>
              <a:t>median(x) #</a:t>
            </a:r>
            <a:r>
              <a:rPr lang="zh-CN" altLang="zh-CN" sz="2000" dirty="0" smtClean="0"/>
              <a:t>求中位数</a:t>
            </a:r>
          </a:p>
          <a:p>
            <a:pPr marL="0"/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(x)    #</a:t>
            </a:r>
            <a:r>
              <a:rPr lang="zh-CN" altLang="zh-CN" sz="2000" dirty="0" smtClean="0"/>
              <a:t>求方差</a:t>
            </a:r>
          </a:p>
          <a:p>
            <a:pPr marL="0"/>
            <a:r>
              <a:rPr lang="en-US" altLang="zh-CN" sz="2000" dirty="0" err="1" smtClean="0"/>
              <a:t>sd</a:t>
            </a:r>
            <a:r>
              <a:rPr lang="en-US" altLang="zh-CN" sz="2000" dirty="0" smtClean="0"/>
              <a:t>(x)      #</a:t>
            </a:r>
            <a:r>
              <a:rPr lang="zh-CN" altLang="zh-CN" sz="2000" dirty="0" smtClean="0"/>
              <a:t>求标准差</a:t>
            </a:r>
          </a:p>
          <a:p>
            <a:pPr marL="0"/>
            <a:r>
              <a:rPr lang="en-US" altLang="zh-CN" sz="2000" dirty="0" smtClean="0"/>
              <a:t>range(x)   #</a:t>
            </a:r>
            <a:r>
              <a:rPr lang="zh-CN" altLang="zh-CN" sz="2000" dirty="0" smtClean="0"/>
              <a:t>返回最大值与最小值组成的向量</a:t>
            </a:r>
          </a:p>
          <a:p>
            <a:pPr marL="0"/>
            <a:r>
              <a:rPr lang="en-US" altLang="zh-CN" sz="2000" dirty="0" smtClean="0"/>
              <a:t>summary(x)  #</a:t>
            </a:r>
            <a:r>
              <a:rPr lang="zh-CN" altLang="zh-CN" sz="2000" dirty="0" smtClean="0"/>
              <a:t>六个常用描述性统计量（最小，最大，平均值、中位数、第一个四分位数、第三个四分位数）</a:t>
            </a:r>
          </a:p>
          <a:p>
            <a:pPr marL="0"/>
            <a:r>
              <a:rPr lang="en-US" altLang="zh-CN" sz="2000" dirty="0" smtClean="0"/>
              <a:t>IQR(x)    #</a:t>
            </a:r>
            <a:r>
              <a:rPr lang="zh-CN" altLang="zh-CN" sz="2000" dirty="0" smtClean="0"/>
              <a:t>计算四分位极差</a:t>
            </a:r>
            <a:r>
              <a:rPr lang="en-US" altLang="zh-CN" sz="2000" dirty="0" smtClean="0"/>
              <a:t>=</a:t>
            </a:r>
            <a:r>
              <a:rPr lang="zh-CN" altLang="zh-CN" sz="2000" dirty="0" smtClean="0"/>
              <a:t>第三个四分位数</a:t>
            </a:r>
            <a:r>
              <a:rPr lang="en-US" altLang="zh-CN" sz="2000" dirty="0" smtClean="0"/>
              <a:t>-</a:t>
            </a:r>
            <a:r>
              <a:rPr lang="zh-CN" altLang="zh-CN" sz="2000" dirty="0" smtClean="0"/>
              <a:t>第一个四分位数</a:t>
            </a:r>
          </a:p>
          <a:p>
            <a:pPr marL="0"/>
            <a:r>
              <a:rPr lang="en-US" altLang="zh-CN" sz="2000" dirty="0" err="1" smtClean="0"/>
              <a:t>quantile</a:t>
            </a:r>
            <a:r>
              <a:rPr lang="en-US" altLang="zh-CN" sz="2000" dirty="0" smtClean="0"/>
              <a:t>(x) #</a:t>
            </a:r>
            <a:r>
              <a:rPr lang="zh-CN" altLang="zh-CN" sz="2000" dirty="0" smtClean="0"/>
              <a:t>返回常用的分位数</a:t>
            </a:r>
          </a:p>
          <a:p>
            <a:pPr marL="0"/>
            <a:r>
              <a:rPr lang="en-US" altLang="zh-CN" sz="2000" dirty="0" err="1" smtClean="0"/>
              <a:t>quantile</a:t>
            </a:r>
            <a:r>
              <a:rPr lang="en-US" altLang="zh-CN" sz="2000" dirty="0" smtClean="0"/>
              <a:t>(x,0.9) #</a:t>
            </a:r>
            <a:r>
              <a:rPr lang="zh-CN" altLang="zh-CN" sz="2000" dirty="0" smtClean="0"/>
              <a:t>返回</a:t>
            </a:r>
            <a:r>
              <a:rPr lang="en-US" altLang="zh-CN" sz="2000" dirty="0" smtClean="0"/>
              <a:t>90%</a:t>
            </a:r>
            <a:r>
              <a:rPr lang="zh-CN" altLang="zh-CN" sz="2000" dirty="0" smtClean="0"/>
              <a:t>分位数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zh-CN" dirty="0" smtClean="0"/>
              <a:t>常用统计函数</a:t>
            </a:r>
            <a:r>
              <a:rPr lang="en-US" altLang="zh-CN" dirty="0" smtClean="0"/>
              <a:t>P27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7859216" cy="5078313"/>
          </a:xfr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/>
            <a:r>
              <a:rPr lang="en-US" altLang="zh-CN" sz="2000" dirty="0" smtClean="0"/>
              <a:t>length(x)  #</a:t>
            </a:r>
            <a:r>
              <a:rPr lang="zh-CN" altLang="zh-CN" sz="2000" dirty="0" smtClean="0"/>
              <a:t>返回向量长度</a:t>
            </a:r>
          </a:p>
          <a:p>
            <a:pPr marL="0"/>
            <a:r>
              <a:rPr lang="en-US" altLang="zh-CN" sz="2000" dirty="0" smtClean="0"/>
              <a:t>sum(x)     #</a:t>
            </a:r>
            <a:r>
              <a:rPr lang="zh-CN" altLang="zh-CN" sz="2000" dirty="0" smtClean="0"/>
              <a:t>求元素的和</a:t>
            </a:r>
            <a:r>
              <a:rPr lang="en-US" altLang="zh-CN" sz="2000" dirty="0" smtClean="0"/>
              <a:t>  </a:t>
            </a:r>
            <a:endParaRPr lang="zh-CN" altLang="zh-CN" sz="2000" dirty="0" smtClean="0"/>
          </a:p>
          <a:p>
            <a:pPr marL="0"/>
            <a:r>
              <a:rPr lang="en-US" altLang="zh-CN" sz="2000" dirty="0" smtClean="0"/>
              <a:t>prod(x)    #</a:t>
            </a:r>
            <a:r>
              <a:rPr lang="zh-CN" altLang="zh-CN" sz="2000" dirty="0" smtClean="0"/>
              <a:t>求元素的积</a:t>
            </a:r>
          </a:p>
          <a:p>
            <a:pPr marL="0"/>
            <a:r>
              <a:rPr lang="en-US" altLang="zh-CN" sz="2000" dirty="0" smtClean="0"/>
              <a:t>rev(x)     #</a:t>
            </a:r>
            <a:r>
              <a:rPr lang="zh-CN" altLang="zh-CN" sz="2000" dirty="0" smtClean="0"/>
              <a:t>返回各元素的逆序排列</a:t>
            </a:r>
          </a:p>
          <a:p>
            <a:pPr marL="0"/>
            <a:r>
              <a:rPr lang="en-US" altLang="zh-CN" sz="2000" dirty="0" smtClean="0"/>
              <a:t>sort(x)    #</a:t>
            </a:r>
            <a:r>
              <a:rPr lang="zh-CN" altLang="zh-CN" sz="2000" dirty="0" smtClean="0"/>
              <a:t>将向量元素按升序排列，选项</a:t>
            </a:r>
            <a:r>
              <a:rPr lang="en-US" altLang="zh-CN" sz="2000" dirty="0" smtClean="0"/>
              <a:t>decreasing=TRUE</a:t>
            </a:r>
            <a:r>
              <a:rPr lang="zh-CN" altLang="zh-CN" sz="2000" dirty="0" smtClean="0"/>
              <a:t>表示降序</a:t>
            </a:r>
          </a:p>
          <a:p>
            <a:pPr marL="0"/>
            <a:r>
              <a:rPr lang="en-US" altLang="zh-CN" sz="2000" dirty="0" smtClean="0"/>
              <a:t>order(x)   #</a:t>
            </a:r>
            <a:r>
              <a:rPr lang="zh-CN" altLang="zh-CN" sz="2000" dirty="0" smtClean="0"/>
              <a:t>返回向量元素升序排列后的秩，选项</a:t>
            </a:r>
            <a:r>
              <a:rPr lang="en-US" altLang="zh-CN" sz="2000" dirty="0" smtClean="0"/>
              <a:t>decreasing=TRUE</a:t>
            </a:r>
            <a:r>
              <a:rPr lang="zh-CN" altLang="zh-CN" sz="2000" dirty="0" smtClean="0"/>
              <a:t>表示降序的秩</a:t>
            </a:r>
          </a:p>
          <a:p>
            <a:pPr marL="0"/>
            <a:r>
              <a:rPr lang="en-US" altLang="zh-CN" sz="2000" dirty="0" smtClean="0"/>
              <a:t>rank(x)  #</a:t>
            </a:r>
            <a:r>
              <a:rPr lang="zh-CN" altLang="zh-CN" sz="2000" dirty="0" smtClean="0"/>
              <a:t>返回各元素的秩，可设定结的处理方式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ties.method</a:t>
            </a:r>
            <a:r>
              <a:rPr lang="en-US" altLang="zh-CN" sz="2000" dirty="0" smtClean="0"/>
              <a:t> =c("average", "first", "random", "max", "min"))</a:t>
            </a:r>
            <a:endParaRPr lang="zh-CN" altLang="zh-CN" sz="2000" dirty="0" smtClean="0"/>
          </a:p>
          <a:p>
            <a:pPr marL="0"/>
            <a:r>
              <a:rPr lang="en-US" altLang="zh-CN" sz="2000" dirty="0" err="1" smtClean="0"/>
              <a:t>cumsum</a:t>
            </a:r>
            <a:r>
              <a:rPr lang="en-US" altLang="zh-CN" sz="2000" dirty="0" smtClean="0"/>
              <a:t>(x) #</a:t>
            </a:r>
            <a:r>
              <a:rPr lang="zh-CN" altLang="zh-CN" sz="2000" dirty="0" smtClean="0"/>
              <a:t>返回累积和组成的向量</a:t>
            </a:r>
          </a:p>
          <a:p>
            <a:pPr marL="0"/>
            <a:r>
              <a:rPr lang="en-US" altLang="zh-CN" sz="2000" dirty="0" err="1" smtClean="0"/>
              <a:t>cumprod</a:t>
            </a:r>
            <a:r>
              <a:rPr lang="en-US" altLang="zh-CN" sz="2000" dirty="0" smtClean="0"/>
              <a:t>(x) #</a:t>
            </a:r>
            <a:r>
              <a:rPr lang="zh-CN" altLang="zh-CN" sz="2000" dirty="0" smtClean="0"/>
              <a:t>返回累积积组成的向量</a:t>
            </a:r>
          </a:p>
          <a:p>
            <a:pPr marL="0"/>
            <a:r>
              <a:rPr lang="en-US" altLang="zh-CN" sz="2000" dirty="0" err="1" smtClean="0"/>
              <a:t>cummin</a:t>
            </a:r>
            <a:r>
              <a:rPr lang="en-US" altLang="zh-CN" sz="2000" dirty="0" smtClean="0"/>
              <a:t>(x)  #</a:t>
            </a:r>
            <a:r>
              <a:rPr lang="zh-CN" altLang="zh-CN" sz="2000" dirty="0" smtClean="0"/>
              <a:t>返回累积最小值组成的向量</a:t>
            </a:r>
          </a:p>
          <a:p>
            <a:pPr marL="0"/>
            <a:r>
              <a:rPr lang="en-US" altLang="zh-CN" sz="2000" dirty="0" err="1" smtClean="0"/>
              <a:t>cumman</a:t>
            </a:r>
            <a:r>
              <a:rPr lang="en-US" altLang="zh-CN" sz="2000" dirty="0" smtClean="0"/>
              <a:t>(x)  #</a:t>
            </a:r>
            <a:r>
              <a:rPr lang="zh-CN" altLang="zh-CN" sz="2000" dirty="0" smtClean="0"/>
              <a:t>返回累积最大值组成的向量</a:t>
            </a:r>
          </a:p>
          <a:p>
            <a:pPr marL="0"/>
            <a:endParaRPr lang="zh-CN" altLang="zh-CN" sz="20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zh-CN" dirty="0" smtClean="0"/>
              <a:t>常用统计函数</a:t>
            </a:r>
            <a:r>
              <a:rPr lang="en-US" altLang="zh-CN" dirty="0" smtClean="0"/>
              <a:t>P27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2591479"/>
          </a:xfr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/>
            <a:r>
              <a:rPr lang="en-US" altLang="zh-CN" sz="2800" dirty="0" smtClean="0"/>
              <a:t>x&lt;-c(3,5,1,4,2) </a:t>
            </a:r>
          </a:p>
          <a:p>
            <a:pPr marL="0"/>
            <a:r>
              <a:rPr lang="en-US" altLang="zh-CN" sz="2800" dirty="0" smtClean="0"/>
              <a:t>y&lt;-c(1,2,3,6,5)</a:t>
            </a:r>
            <a:endParaRPr lang="zh-CN" altLang="zh-CN" sz="2800" dirty="0" smtClean="0"/>
          </a:p>
          <a:p>
            <a:pPr marL="0"/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x,y</a:t>
            </a:r>
            <a:r>
              <a:rPr lang="en-US" altLang="zh-CN" sz="2800" dirty="0" smtClean="0"/>
              <a:t>)  #</a:t>
            </a:r>
            <a:r>
              <a:rPr lang="zh-CN" altLang="zh-CN" sz="2800" dirty="0" smtClean="0"/>
              <a:t>求样本（向量）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和</a:t>
            </a:r>
            <a:r>
              <a:rPr lang="en-US" altLang="zh-CN" sz="2800" dirty="0" smtClean="0"/>
              <a:t>y</a:t>
            </a:r>
            <a:r>
              <a:rPr lang="zh-CN" altLang="zh-CN" sz="2800" dirty="0" smtClean="0"/>
              <a:t>的协方差</a:t>
            </a:r>
          </a:p>
          <a:p>
            <a:pPr marL="0"/>
            <a:r>
              <a:rPr lang="en-US" altLang="zh-CN" sz="2800" dirty="0" err="1" smtClean="0"/>
              <a:t>cov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x,y</a:t>
            </a:r>
            <a:r>
              <a:rPr lang="en-US" altLang="zh-CN" sz="2800" dirty="0" smtClean="0"/>
              <a:t>)  #</a:t>
            </a:r>
            <a:r>
              <a:rPr lang="zh-CN" altLang="zh-CN" sz="2800" dirty="0" smtClean="0"/>
              <a:t>求样本（向量）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和</a:t>
            </a:r>
            <a:r>
              <a:rPr lang="en-US" altLang="zh-CN" sz="2800" dirty="0" smtClean="0"/>
              <a:t>y</a:t>
            </a:r>
            <a:r>
              <a:rPr lang="zh-CN" altLang="zh-CN" sz="2800" dirty="0" smtClean="0"/>
              <a:t>的协方差</a:t>
            </a:r>
          </a:p>
          <a:p>
            <a:pPr marL="0"/>
            <a:r>
              <a:rPr lang="en-US" altLang="zh-CN" sz="2800" dirty="0" err="1" smtClean="0"/>
              <a:t>cor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x,y</a:t>
            </a:r>
            <a:r>
              <a:rPr lang="en-US" altLang="zh-CN" sz="2800" dirty="0" smtClean="0"/>
              <a:t>)  #</a:t>
            </a:r>
            <a:r>
              <a:rPr lang="zh-CN" altLang="zh-CN" sz="2800" dirty="0" smtClean="0"/>
              <a:t>求样本（向量）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和</a:t>
            </a:r>
            <a:r>
              <a:rPr lang="en-US" altLang="zh-CN" sz="2800" dirty="0" smtClean="0"/>
              <a:t>y</a:t>
            </a:r>
            <a:r>
              <a:rPr lang="zh-CN" altLang="zh-CN" sz="2800" dirty="0" smtClean="0"/>
              <a:t>的相关系数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2.4.3</a:t>
            </a:r>
            <a:r>
              <a:rPr lang="zh-CN" altLang="zh-CN" dirty="0" smtClean="0"/>
              <a:t>向量的建立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9" y="1268760"/>
          <a:ext cx="8352928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7544" y="3284984"/>
            <a:ext cx="8208912" cy="3108543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US" altLang="zh-CN" sz="2800" dirty="0" smtClean="0"/>
              <a:t>&gt; x&lt;-c(11,22,33,44,55,66,77,88,99,100)</a:t>
            </a:r>
            <a:endParaRPr lang="zh-CN" altLang="zh-CN" sz="2800" dirty="0" smtClean="0"/>
          </a:p>
          <a:p>
            <a:pPr latinLnBrk="1"/>
            <a:r>
              <a:rPr lang="en-US" altLang="zh-CN" sz="2800" dirty="0" smtClean="0"/>
              <a:t>&gt; x[1:3]</a:t>
            </a:r>
            <a:endParaRPr lang="zh-CN" altLang="zh-CN" sz="2800" dirty="0" smtClean="0"/>
          </a:p>
          <a:p>
            <a:pPr latinLnBrk="1"/>
            <a:r>
              <a:rPr lang="en-US" altLang="zh-CN" sz="2800" dirty="0" smtClean="0"/>
              <a:t>[1] 11 22 33</a:t>
            </a:r>
            <a:endParaRPr lang="zh-CN" altLang="zh-CN" sz="2800" dirty="0" smtClean="0"/>
          </a:p>
          <a:p>
            <a:pPr latinLnBrk="1"/>
            <a:r>
              <a:rPr lang="en-US" altLang="zh-CN" sz="2800" dirty="0" smtClean="0"/>
              <a:t>&gt; x[4]</a:t>
            </a:r>
            <a:endParaRPr lang="zh-CN" altLang="zh-CN" sz="2800" dirty="0" smtClean="0"/>
          </a:p>
          <a:p>
            <a:pPr latinLnBrk="1"/>
            <a:r>
              <a:rPr lang="en-US" altLang="zh-CN" sz="2800" dirty="0" smtClean="0"/>
              <a:t>[1] 44</a:t>
            </a:r>
            <a:endParaRPr lang="zh-CN" altLang="zh-CN" sz="2800" dirty="0" smtClean="0"/>
          </a:p>
          <a:p>
            <a:pPr latinLnBrk="1"/>
            <a:r>
              <a:rPr lang="en-US" altLang="zh-CN" sz="2800" dirty="0" smtClean="0"/>
              <a:t>&gt; x[c(1, 4)]</a:t>
            </a:r>
            <a:endParaRPr lang="zh-CN" altLang="zh-CN" sz="2800" dirty="0" smtClean="0"/>
          </a:p>
          <a:p>
            <a:pPr latinLnBrk="1"/>
            <a:r>
              <a:rPr lang="en-US" altLang="zh-CN" sz="2800" dirty="0" smtClean="0"/>
              <a:t>[1] 11 44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2.4.3</a:t>
            </a:r>
            <a:r>
              <a:rPr lang="zh-CN" altLang="zh-CN" dirty="0" smtClean="0"/>
              <a:t>向量的建立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9" y="1268760"/>
          <a:ext cx="8352928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11560" y="3645024"/>
            <a:ext cx="8208912" cy="1384995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US" altLang="zh-CN" sz="2800" dirty="0" smtClean="0"/>
              <a:t>&gt;y&lt;-x[-(1:5)]</a:t>
            </a:r>
          </a:p>
          <a:p>
            <a:pPr latinLnBrk="1"/>
            <a:r>
              <a:rPr lang="en-US" altLang="zh-CN" sz="2800" dirty="0" smtClean="0"/>
              <a:t>&gt; y</a:t>
            </a:r>
          </a:p>
          <a:p>
            <a:pPr latinLnBrk="1"/>
            <a:r>
              <a:rPr lang="en-US" altLang="zh-CN" sz="2800" dirty="0" smtClean="0"/>
              <a:t>[1]  66  77  88  99 100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2.4.3</a:t>
            </a:r>
            <a:r>
              <a:rPr lang="zh-CN" altLang="zh-CN" dirty="0" smtClean="0"/>
              <a:t>向量的建立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9" y="1268760"/>
          <a:ext cx="8352928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83568" y="3429000"/>
            <a:ext cx="8208912" cy="3970318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US" altLang="zh-CN" sz="2800" dirty="0" smtClean="0"/>
              <a:t>&gt;fruit&lt;-c(5,10,1,20)</a:t>
            </a:r>
          </a:p>
          <a:p>
            <a:pPr latinLnBrk="1"/>
            <a:r>
              <a:rPr lang="en-US" altLang="zh-CN" sz="2800" dirty="0" smtClean="0"/>
              <a:t>&gt; names(fruit)&lt;-c("</a:t>
            </a:r>
            <a:r>
              <a:rPr lang="en-US" altLang="zh-CN" sz="2800" dirty="0" err="1" smtClean="0"/>
              <a:t>orange","banana","apple","peach</a:t>
            </a:r>
            <a:r>
              <a:rPr lang="en-US" altLang="zh-CN" sz="2800" dirty="0" smtClean="0"/>
              <a:t>")</a:t>
            </a:r>
          </a:p>
          <a:p>
            <a:pPr latinLnBrk="1"/>
            <a:r>
              <a:rPr lang="en-US" altLang="zh-CN" sz="2800" dirty="0" smtClean="0"/>
              <a:t>&gt; fruit</a:t>
            </a:r>
          </a:p>
          <a:p>
            <a:pPr latinLnBrk="1"/>
            <a:r>
              <a:rPr lang="en-US" altLang="zh-CN" sz="2800" dirty="0" smtClean="0"/>
              <a:t>orange banana  apple  peach   </a:t>
            </a:r>
          </a:p>
          <a:p>
            <a:pPr latinLnBrk="1"/>
            <a:r>
              <a:rPr lang="en-US" altLang="zh-CN" sz="2800" dirty="0" smtClean="0"/>
              <a:t>   5     10      1     20</a:t>
            </a:r>
          </a:p>
          <a:p>
            <a:pPr latinLnBrk="1"/>
            <a:r>
              <a:rPr lang="en-US" altLang="zh-CN" sz="2800" dirty="0" smtClean="0"/>
              <a:t> &gt; lunch&lt;-fruit[c("</a:t>
            </a:r>
            <a:r>
              <a:rPr lang="en-US" altLang="zh-CN" sz="2800" dirty="0" err="1" smtClean="0"/>
              <a:t>apple","orange</a:t>
            </a:r>
            <a:r>
              <a:rPr lang="en-US" altLang="zh-CN" sz="2800" dirty="0" smtClean="0"/>
              <a:t>")]</a:t>
            </a:r>
          </a:p>
          <a:p>
            <a:pPr latinLnBrk="1"/>
            <a:r>
              <a:rPr lang="en-US" altLang="zh-CN" sz="2800" dirty="0" smtClean="0"/>
              <a:t>&gt; lunch </a:t>
            </a:r>
          </a:p>
          <a:p>
            <a:pPr latinLnBrk="1"/>
            <a:r>
              <a:rPr lang="en-US" altLang="zh-CN" sz="2800" dirty="0" smtClean="0"/>
              <a:t>apple orange    </a:t>
            </a:r>
          </a:p>
          <a:p>
            <a:pPr latinLnBrk="1"/>
            <a:r>
              <a:rPr lang="en-US" altLang="zh-CN" sz="2800" dirty="0" smtClean="0"/>
              <a:t>  1      5 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2.4.3</a:t>
            </a:r>
            <a:r>
              <a:rPr lang="zh-CN" altLang="zh-CN" dirty="0" smtClean="0"/>
              <a:t>向量的建立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9" y="1268760"/>
          <a:ext cx="8352928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23528" y="188640"/>
            <a:ext cx="8208912" cy="6370975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US" altLang="zh-CN" sz="2400" dirty="0" smtClean="0"/>
              <a:t>x&lt;-c(42,7,64,9)</a:t>
            </a:r>
          </a:p>
          <a:p>
            <a:pPr latinLnBrk="1"/>
            <a:r>
              <a:rPr lang="en-US" altLang="zh-CN" sz="2400" dirty="0" smtClean="0"/>
              <a:t>x&gt;10</a:t>
            </a:r>
          </a:p>
          <a:p>
            <a:pPr latinLnBrk="1"/>
            <a:r>
              <a:rPr lang="en-US" altLang="zh-CN" sz="2400" dirty="0" smtClean="0"/>
              <a:t>x[x&gt;10]</a:t>
            </a:r>
          </a:p>
          <a:p>
            <a:pPr latinLnBrk="1"/>
            <a:r>
              <a:rPr lang="en-US" altLang="zh-CN" sz="2400" dirty="0" smtClean="0"/>
              <a:t>x[x&lt;40&amp;x&gt;10]</a:t>
            </a:r>
          </a:p>
          <a:p>
            <a:pPr latinLnBrk="1"/>
            <a:r>
              <a:rPr lang="en-US" altLang="zh-CN" sz="2400" dirty="0" smtClean="0"/>
              <a:t>x[x&gt;10]&lt;-10</a:t>
            </a:r>
          </a:p>
          <a:p>
            <a:pPr latinLnBrk="1"/>
            <a:r>
              <a:rPr lang="en-US" altLang="zh-CN" sz="2400" dirty="0" smtClean="0"/>
              <a:t>x</a:t>
            </a:r>
          </a:p>
          <a:p>
            <a:pPr latinLnBrk="1"/>
            <a:endParaRPr lang="en-US" altLang="zh-CN" sz="2400" dirty="0" smtClean="0"/>
          </a:p>
          <a:p>
            <a:pPr latinLnBrk="1"/>
            <a:r>
              <a:rPr lang="en-US" altLang="zh-CN" sz="2400" dirty="0" smtClean="0"/>
              <a:t>y&lt;-</a:t>
            </a:r>
            <a:r>
              <a:rPr lang="en-US" altLang="zh-CN" sz="2400" dirty="0" err="1" smtClean="0"/>
              <a:t>runif</a:t>
            </a:r>
            <a:r>
              <a:rPr lang="en-US" altLang="zh-CN" sz="2400" dirty="0" smtClean="0"/>
              <a:t>(100,min=0,max=1) #(0,1)</a:t>
            </a:r>
            <a:r>
              <a:rPr lang="zh-CN" altLang="en-US" sz="2400" dirty="0" smtClean="0"/>
              <a:t>上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个均匀分布随机数</a:t>
            </a:r>
          </a:p>
          <a:p>
            <a:pPr latinLnBrk="1"/>
            <a:r>
              <a:rPr lang="en-US" altLang="zh-CN" sz="2400" dirty="0" smtClean="0"/>
              <a:t>y</a:t>
            </a:r>
          </a:p>
          <a:p>
            <a:pPr latinLnBrk="1"/>
            <a:r>
              <a:rPr lang="en-US" altLang="zh-CN" sz="2400" dirty="0" smtClean="0"/>
              <a:t>sum(y&lt;0.5)     #</a:t>
            </a:r>
            <a:r>
              <a:rPr lang="zh-CN" altLang="en-US" sz="2400" dirty="0" smtClean="0"/>
              <a:t>值小于</a:t>
            </a:r>
            <a:r>
              <a:rPr lang="en-US" altLang="zh-CN" sz="2400" dirty="0" smtClean="0"/>
              <a:t>0.5</a:t>
            </a:r>
            <a:r>
              <a:rPr lang="zh-CN" altLang="en-US" sz="2400" dirty="0" smtClean="0"/>
              <a:t>的元素的个数</a:t>
            </a:r>
          </a:p>
          <a:p>
            <a:pPr latinLnBrk="1"/>
            <a:r>
              <a:rPr lang="en-US" altLang="zh-CN" sz="2400" dirty="0" smtClean="0"/>
              <a:t>sum(y[y&lt;0.5])  #</a:t>
            </a:r>
            <a:r>
              <a:rPr lang="zh-CN" altLang="en-US" sz="2400" dirty="0" smtClean="0"/>
              <a:t>值小于</a:t>
            </a:r>
            <a:r>
              <a:rPr lang="en-US" altLang="zh-CN" sz="2400" dirty="0" smtClean="0"/>
              <a:t>0.5</a:t>
            </a:r>
            <a:r>
              <a:rPr lang="zh-CN" altLang="en-US" sz="2400" dirty="0" smtClean="0"/>
              <a:t>的元素的值的和</a:t>
            </a:r>
          </a:p>
          <a:p>
            <a:pPr latinLnBrk="1"/>
            <a:r>
              <a:rPr lang="en-US" altLang="zh-CN" sz="2400" dirty="0" smtClean="0"/>
              <a:t>x&lt;-c(2,-3,4,NA)</a:t>
            </a:r>
          </a:p>
          <a:p>
            <a:pPr latinLnBrk="1"/>
            <a:r>
              <a:rPr lang="en-US" altLang="zh-CN" sz="2400" dirty="0" smtClean="0"/>
              <a:t>is.na(x)     #</a:t>
            </a:r>
            <a:r>
              <a:rPr lang="zh-CN" altLang="en-US" sz="2400" dirty="0" smtClean="0"/>
              <a:t>缺失值</a:t>
            </a:r>
          </a:p>
          <a:p>
            <a:pPr latinLnBrk="1"/>
            <a:r>
              <a:rPr lang="en-US" altLang="zh-CN" sz="2400" dirty="0" smtClean="0"/>
              <a:t>y&lt;-x[!is.na(x)]  #x</a:t>
            </a:r>
            <a:r>
              <a:rPr lang="zh-CN" altLang="en-US" sz="2400" dirty="0" smtClean="0"/>
              <a:t>中的非缺失值</a:t>
            </a:r>
          </a:p>
          <a:p>
            <a:pPr latinLnBrk="1"/>
            <a:r>
              <a:rPr lang="en-US" altLang="zh-CN" sz="2400" dirty="0" smtClean="0"/>
              <a:t>y</a:t>
            </a:r>
          </a:p>
          <a:p>
            <a:pPr latinLnBrk="1"/>
            <a:r>
              <a:rPr lang="en-US" altLang="zh-CN" sz="2400" dirty="0" smtClean="0"/>
              <a:t>z&lt;-x[(!is.na(x))&amp;(x&gt;0)]  #x</a:t>
            </a:r>
            <a:r>
              <a:rPr lang="zh-CN" altLang="en-US" sz="2400" dirty="0" smtClean="0"/>
              <a:t>中的非负非缺失值</a:t>
            </a:r>
          </a:p>
          <a:p>
            <a:pPr latinLnBrk="1"/>
            <a:r>
              <a:rPr lang="en-US" altLang="zh-CN" sz="2400" dirty="0" smtClean="0"/>
              <a:t>z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208912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331640" y="2924944"/>
            <a:ext cx="3456384" cy="3416320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600" dirty="0" smtClean="0"/>
              <a:t>&gt; a&lt;-NA</a:t>
            </a:r>
            <a:endParaRPr lang="zh-CN" altLang="zh-CN" sz="3600" dirty="0" smtClean="0"/>
          </a:p>
          <a:p>
            <a:r>
              <a:rPr lang="en-US" altLang="zh-CN" sz="3600" dirty="0" smtClean="0"/>
              <a:t>&gt; a</a:t>
            </a:r>
            <a:endParaRPr lang="zh-CN" altLang="zh-CN" sz="3600" dirty="0" smtClean="0"/>
          </a:p>
          <a:p>
            <a:r>
              <a:rPr lang="en-US" altLang="zh-CN" sz="3600" dirty="0" smtClean="0"/>
              <a:t>[1] NA</a:t>
            </a:r>
            <a:endParaRPr lang="zh-CN" altLang="zh-CN" sz="3600" dirty="0" smtClean="0"/>
          </a:p>
          <a:p>
            <a:r>
              <a:rPr lang="en-US" altLang="zh-CN" sz="3600" dirty="0" smtClean="0"/>
              <a:t>&gt; n&lt;-2.1e23</a:t>
            </a:r>
            <a:endParaRPr lang="zh-CN" altLang="zh-CN" sz="3600" dirty="0" smtClean="0"/>
          </a:p>
          <a:p>
            <a:r>
              <a:rPr lang="en-US" altLang="zh-CN" sz="3600" dirty="0" smtClean="0"/>
              <a:t>&gt; n</a:t>
            </a:r>
            <a:endParaRPr lang="zh-CN" altLang="zh-CN" sz="3600" dirty="0" smtClean="0"/>
          </a:p>
          <a:p>
            <a:r>
              <a:rPr lang="en-US" altLang="zh-CN" sz="3600" dirty="0" smtClean="0"/>
              <a:t>[1] 2.1e+23</a:t>
            </a:r>
            <a:endParaRPr lang="zh-CN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2.4.4</a:t>
            </a:r>
            <a:r>
              <a:rPr lang="zh-CN" altLang="zh-CN" b="1" dirty="0" smtClean="0"/>
              <a:t>数组与矩阵的建立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556792"/>
          <a:ext cx="79312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2.4.4</a:t>
            </a:r>
            <a:r>
              <a:rPr lang="zh-CN" altLang="zh-CN" b="1" dirty="0" smtClean="0"/>
              <a:t>数组与矩阵的建立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28092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0" y="908720"/>
            <a:ext cx="8640960" cy="3046988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US" altLang="zh-CN" sz="2400" dirty="0" smtClean="0"/>
              <a:t>&gt; matrix(1:6,nr=2,nc=3)   #</a:t>
            </a:r>
            <a:r>
              <a:rPr lang="zh-CN" altLang="zh-CN" sz="2400" dirty="0" smtClean="0"/>
              <a:t>可简写为</a:t>
            </a:r>
            <a:r>
              <a:rPr lang="en-US" altLang="zh-CN" sz="2400" dirty="0" smtClean="0"/>
              <a:t>matrix(1:6,2,3)</a:t>
            </a:r>
            <a:endParaRPr lang="zh-CN" altLang="zh-CN" sz="2400" dirty="0" smtClean="0"/>
          </a:p>
          <a:p>
            <a:pPr latinLnBrk="1"/>
            <a:r>
              <a:rPr lang="en-US" altLang="zh-CN" sz="2400" dirty="0" smtClean="0"/>
              <a:t>     [,1] [,2] [,3]</a:t>
            </a:r>
            <a:endParaRPr lang="zh-CN" altLang="zh-CN" sz="2400" dirty="0" smtClean="0"/>
          </a:p>
          <a:p>
            <a:pPr latinLnBrk="1"/>
            <a:r>
              <a:rPr lang="en-US" altLang="zh-CN" sz="2400" dirty="0" smtClean="0"/>
              <a:t>[1,]    1    3    5</a:t>
            </a:r>
            <a:endParaRPr lang="zh-CN" altLang="zh-CN" sz="2400" dirty="0" smtClean="0"/>
          </a:p>
          <a:p>
            <a:pPr latinLnBrk="1"/>
            <a:r>
              <a:rPr lang="en-US" altLang="zh-CN" sz="2400" dirty="0" smtClean="0"/>
              <a:t>[2,]    2    4    6</a:t>
            </a:r>
            <a:endParaRPr lang="zh-CN" altLang="zh-CN" sz="2400" dirty="0" smtClean="0"/>
          </a:p>
          <a:p>
            <a:pPr latinLnBrk="1"/>
            <a:r>
              <a:rPr lang="en-US" altLang="zh-CN" sz="2400" dirty="0" smtClean="0"/>
              <a:t>&gt; matrix(1,nr=2,nc=3)</a:t>
            </a:r>
            <a:endParaRPr lang="zh-CN" altLang="zh-CN" sz="2400" dirty="0" smtClean="0"/>
          </a:p>
          <a:p>
            <a:pPr latinLnBrk="1"/>
            <a:r>
              <a:rPr lang="en-US" altLang="zh-CN" sz="2400" dirty="0" smtClean="0"/>
              <a:t>     [,1] [,2] [,3]</a:t>
            </a:r>
            <a:endParaRPr lang="zh-CN" altLang="zh-CN" sz="2400" dirty="0" smtClean="0"/>
          </a:p>
          <a:p>
            <a:pPr latinLnBrk="1"/>
            <a:r>
              <a:rPr lang="en-US" altLang="zh-CN" sz="2400" dirty="0" smtClean="0"/>
              <a:t>[1,]    1    1    1</a:t>
            </a:r>
            <a:endParaRPr lang="zh-CN" altLang="zh-CN" sz="2400" dirty="0" smtClean="0"/>
          </a:p>
          <a:p>
            <a:r>
              <a:rPr lang="en-US" altLang="zh-CN" sz="2400" dirty="0" smtClean="0"/>
              <a:t>[2,]    1    1    1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2.4.4</a:t>
            </a:r>
            <a:r>
              <a:rPr lang="zh-CN" altLang="zh-CN" b="1" dirty="0" smtClean="0"/>
              <a:t>数组与矩阵的建立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424936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11560" y="4725144"/>
            <a:ext cx="8173416" cy="230832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US" altLang="zh-CN" sz="2400" dirty="0" smtClean="0"/>
              <a:t>#</a:t>
            </a:r>
            <a:r>
              <a:rPr lang="zh-CN" altLang="en-US" sz="2400" dirty="0" smtClean="0"/>
              <a:t>函数</a:t>
            </a:r>
            <a:r>
              <a:rPr lang="en-US" altLang="zh-CN" sz="2400" dirty="0" err="1" smtClean="0"/>
              <a:t>diag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建立对角阵</a:t>
            </a:r>
          </a:p>
          <a:p>
            <a:pPr latinLnBrk="1"/>
            <a:r>
              <a:rPr lang="en-US" altLang="zh-CN" sz="2400" dirty="0" err="1" smtClean="0"/>
              <a:t>diag</a:t>
            </a:r>
            <a:r>
              <a:rPr lang="en-US" altLang="zh-CN" sz="2400" dirty="0" smtClean="0"/>
              <a:t>(3)   #</a:t>
            </a:r>
            <a:r>
              <a:rPr lang="zh-CN" altLang="en-US" sz="2400" dirty="0" smtClean="0"/>
              <a:t>生成单位阵</a:t>
            </a:r>
          </a:p>
          <a:p>
            <a:pPr latinLnBrk="1"/>
            <a:r>
              <a:rPr lang="en-US" altLang="zh-CN" sz="2400" dirty="0" smtClean="0"/>
              <a:t>v&lt;-c(10,20,30)</a:t>
            </a:r>
          </a:p>
          <a:p>
            <a:pPr latinLnBrk="1"/>
            <a:r>
              <a:rPr lang="en-US" altLang="zh-CN" sz="2400" dirty="0" err="1" smtClean="0"/>
              <a:t>diag</a:t>
            </a:r>
            <a:r>
              <a:rPr lang="en-US" altLang="zh-CN" sz="2400" dirty="0" smtClean="0"/>
              <a:t>(v)   #</a:t>
            </a:r>
            <a:r>
              <a:rPr lang="zh-CN" altLang="en-US" sz="2400" dirty="0" smtClean="0"/>
              <a:t>等价于</a:t>
            </a:r>
            <a:r>
              <a:rPr lang="en-US" altLang="zh-CN" sz="2400" dirty="0" err="1" smtClean="0"/>
              <a:t>diag</a:t>
            </a:r>
            <a:r>
              <a:rPr lang="en-US" altLang="zh-CN" sz="2400" dirty="0" smtClean="0"/>
              <a:t>(c(10,20,30))</a:t>
            </a:r>
          </a:p>
          <a:p>
            <a:pPr latinLnBrk="1"/>
            <a:r>
              <a:rPr lang="en-US" altLang="zh-CN" sz="2400" dirty="0" err="1" smtClean="0"/>
              <a:t>diag</a:t>
            </a:r>
            <a:r>
              <a:rPr lang="en-US" altLang="zh-CN" sz="2400" dirty="0" smtClean="0"/>
              <a:t>(2.5,nr=3,nc=5)</a:t>
            </a:r>
          </a:p>
          <a:p>
            <a:pPr latinLnBrk="1"/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2.4.4</a:t>
            </a:r>
            <a:r>
              <a:rPr lang="zh-CN" altLang="zh-CN" b="1" dirty="0" smtClean="0"/>
              <a:t>数组与矩阵的建立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496944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3040" y="3933056"/>
            <a:ext cx="8640960" cy="2677656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US" altLang="zh-CN" sz="2400" dirty="0" smtClean="0"/>
              <a:t>X&lt;-matrix(1:4,2,2)</a:t>
            </a:r>
          </a:p>
          <a:p>
            <a:pPr latinLnBrk="1"/>
            <a:r>
              <a:rPr lang="en-US" altLang="zh-CN" sz="2400" dirty="0" smtClean="0"/>
              <a:t>X</a:t>
            </a:r>
          </a:p>
          <a:p>
            <a:pPr latinLnBrk="1"/>
            <a:r>
              <a:rPr lang="en-US" altLang="zh-CN" sz="2400" dirty="0" err="1" smtClean="0"/>
              <a:t>rownames</a:t>
            </a:r>
            <a:r>
              <a:rPr lang="en-US" altLang="zh-CN" sz="2400" dirty="0" smtClean="0"/>
              <a:t>(X)&lt;-c("</a:t>
            </a:r>
            <a:r>
              <a:rPr lang="en-US" altLang="zh-CN" sz="2400" dirty="0" err="1" smtClean="0"/>
              <a:t>a","b</a:t>
            </a:r>
            <a:r>
              <a:rPr lang="en-US" altLang="zh-CN" sz="2400" dirty="0" smtClean="0"/>
              <a:t>")</a:t>
            </a:r>
          </a:p>
          <a:p>
            <a:pPr latinLnBrk="1"/>
            <a:r>
              <a:rPr lang="en-US" altLang="zh-CN" sz="2400" dirty="0" err="1" smtClean="0"/>
              <a:t>colnames</a:t>
            </a:r>
            <a:r>
              <a:rPr lang="en-US" altLang="zh-CN" sz="2400" dirty="0" smtClean="0"/>
              <a:t>(X)&lt;-c("</a:t>
            </a:r>
            <a:r>
              <a:rPr lang="en-US" altLang="zh-CN" sz="2400" dirty="0" err="1" smtClean="0"/>
              <a:t>c","d</a:t>
            </a:r>
            <a:r>
              <a:rPr lang="en-US" altLang="zh-CN" sz="2400" dirty="0" smtClean="0"/>
              <a:t>")</a:t>
            </a:r>
          </a:p>
          <a:p>
            <a:pPr latinLnBrk="1"/>
            <a:r>
              <a:rPr lang="en-US" altLang="zh-CN" sz="2400" dirty="0" smtClean="0"/>
              <a:t>X</a:t>
            </a:r>
          </a:p>
          <a:p>
            <a:pPr latinLnBrk="1"/>
            <a:r>
              <a:rPr lang="en-US" altLang="zh-CN" sz="2400" dirty="0" smtClean="0"/>
              <a:t>dim(X)</a:t>
            </a:r>
          </a:p>
          <a:p>
            <a:pPr latinLnBrk="1"/>
            <a:r>
              <a:rPr lang="en-US" altLang="zh-CN" sz="2400" dirty="0" err="1" smtClean="0"/>
              <a:t>dimnames</a:t>
            </a:r>
            <a:r>
              <a:rPr lang="en-US" altLang="zh-CN" sz="2400" dirty="0" smtClean="0"/>
              <a:t>(X)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dirty="0" smtClean="0"/>
              <a:t>注意事项：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#</a:t>
            </a:r>
            <a:r>
              <a:rPr lang="zh-CN" altLang="zh-CN" dirty="0" smtClean="0"/>
              <a:t>循环准则适用于矩阵，要求数据个数等于矩阵列数的倍数，否则警告 </a:t>
            </a:r>
          </a:p>
          <a:p>
            <a:pPr lvl="0"/>
            <a:r>
              <a:rPr lang="en-US" altLang="zh-CN" dirty="0" smtClean="0"/>
              <a:t>#</a:t>
            </a:r>
            <a:r>
              <a:rPr lang="zh-CN" altLang="zh-CN" dirty="0" smtClean="0"/>
              <a:t>默认按列填充，矩阵中数据填充方式可通过</a:t>
            </a:r>
            <a:r>
              <a:rPr lang="en-US" altLang="zh-CN" dirty="0" err="1" smtClean="0"/>
              <a:t>byrow</a:t>
            </a:r>
            <a:r>
              <a:rPr lang="en-US" altLang="zh-CN" dirty="0" smtClean="0"/>
              <a:t>=FALSE(</a:t>
            </a:r>
            <a:r>
              <a:rPr lang="zh-CN" altLang="zh-CN" dirty="0" smtClean="0"/>
              <a:t>缺省方式）或</a:t>
            </a:r>
            <a:r>
              <a:rPr lang="en-US" altLang="zh-CN" dirty="0" smtClean="0"/>
              <a:t>TRUE</a:t>
            </a:r>
            <a:r>
              <a:rPr lang="zh-CN" altLang="zh-CN" dirty="0" smtClean="0"/>
              <a:t>来设定。</a:t>
            </a:r>
          </a:p>
          <a:p>
            <a:endParaRPr lang="zh-CN" alt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03040" y="3933056"/>
            <a:ext cx="8640960" cy="2677656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US" altLang="zh-CN" sz="2400" dirty="0" smtClean="0"/>
              <a:t>X&lt;-matrix(1:4,2,4)  #</a:t>
            </a:r>
            <a:r>
              <a:rPr lang="zh-CN" altLang="en-US" sz="2400" dirty="0" smtClean="0"/>
              <a:t>默认按列填充，循环准则</a:t>
            </a:r>
          </a:p>
          <a:p>
            <a:pPr latinLnBrk="1"/>
            <a:r>
              <a:rPr lang="en-US" altLang="zh-CN" sz="2400" dirty="0" smtClean="0"/>
              <a:t>X</a:t>
            </a:r>
          </a:p>
          <a:p>
            <a:pPr latinLnBrk="1"/>
            <a:r>
              <a:rPr lang="en-US" altLang="zh-CN" sz="2400" dirty="0" smtClean="0"/>
              <a:t>X&lt;-matrix(1:4,2,3)  #</a:t>
            </a:r>
            <a:r>
              <a:rPr lang="zh-CN" altLang="en-US" sz="2400" dirty="0" smtClean="0"/>
              <a:t>数据项的个数不等于矩阵列数和倍数时会出现警告</a:t>
            </a:r>
          </a:p>
          <a:p>
            <a:pPr latinLnBrk="1"/>
            <a:r>
              <a:rPr lang="en-US" altLang="zh-CN" sz="2400" dirty="0" smtClean="0"/>
              <a:t>X</a:t>
            </a:r>
          </a:p>
          <a:p>
            <a:pPr latinLnBrk="1"/>
            <a:r>
              <a:rPr lang="en-US" altLang="zh-CN" sz="2400" dirty="0" smtClean="0"/>
              <a:t>X&lt;-matrix(1:4,2,4,byrow=TRUE)  #</a:t>
            </a:r>
            <a:r>
              <a:rPr lang="zh-CN" altLang="en-US" sz="2400" dirty="0" smtClean="0"/>
              <a:t>按行填充</a:t>
            </a:r>
          </a:p>
          <a:p>
            <a:pPr latinLnBrk="1"/>
            <a:r>
              <a:rPr lang="en-US" altLang="zh-CN" sz="2400" dirty="0" smtClean="0"/>
              <a:t>X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2.4.4</a:t>
            </a:r>
            <a:r>
              <a:rPr lang="zh-CN" altLang="zh-CN" b="1" dirty="0" smtClean="0"/>
              <a:t>数组与矩阵的建立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124744"/>
          <a:ext cx="802838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07504" y="3811012"/>
            <a:ext cx="8424936" cy="3046988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US" altLang="zh-CN" sz="2400" dirty="0" smtClean="0"/>
              <a:t>A&lt;-array(1:8,dim=c(2,2,2))  #</a:t>
            </a:r>
            <a:r>
              <a:rPr lang="zh-CN" altLang="en-US" sz="2400" dirty="0" smtClean="0"/>
              <a:t>可简写为</a:t>
            </a:r>
            <a:r>
              <a:rPr lang="en-US" altLang="zh-CN" sz="2400" dirty="0" smtClean="0"/>
              <a:t>array(1:8,c(2,2,2))</a:t>
            </a:r>
          </a:p>
          <a:p>
            <a:pPr latinLnBrk="1"/>
            <a:r>
              <a:rPr lang="en-US" altLang="zh-CN" sz="2400" dirty="0" smtClean="0"/>
              <a:t>A</a:t>
            </a:r>
          </a:p>
          <a:p>
            <a:pPr latinLnBrk="1"/>
            <a:r>
              <a:rPr lang="en-US" altLang="zh-CN" sz="2400" dirty="0" smtClean="0"/>
              <a:t>dim(A)</a:t>
            </a:r>
          </a:p>
          <a:p>
            <a:pPr latinLnBrk="1"/>
            <a:r>
              <a:rPr lang="en-US" altLang="zh-CN" sz="2400" dirty="0" err="1" smtClean="0"/>
              <a:t>dimnames</a:t>
            </a:r>
            <a:r>
              <a:rPr lang="en-US" altLang="zh-CN" sz="2400" dirty="0" smtClean="0"/>
              <a:t>(A)&lt;-list(c("</a:t>
            </a:r>
            <a:r>
              <a:rPr lang="en-US" altLang="zh-CN" sz="2400" dirty="0" err="1" smtClean="0"/>
              <a:t>a","b</a:t>
            </a:r>
            <a:r>
              <a:rPr lang="en-US" altLang="zh-CN" sz="2400" dirty="0" smtClean="0"/>
              <a:t>"),c("</a:t>
            </a:r>
            <a:r>
              <a:rPr lang="en-US" altLang="zh-CN" sz="2400" dirty="0" err="1" smtClean="0"/>
              <a:t>c","d</a:t>
            </a:r>
            <a:r>
              <a:rPr lang="en-US" altLang="zh-CN" sz="2400" dirty="0" smtClean="0"/>
              <a:t>"),c("</a:t>
            </a:r>
            <a:r>
              <a:rPr lang="en-US" altLang="zh-CN" sz="2400" dirty="0" err="1" smtClean="0"/>
              <a:t>e","f</a:t>
            </a:r>
            <a:r>
              <a:rPr lang="en-US" altLang="zh-CN" sz="2400" dirty="0" smtClean="0"/>
              <a:t>"))</a:t>
            </a:r>
          </a:p>
          <a:p>
            <a:pPr latinLnBrk="1"/>
            <a:r>
              <a:rPr lang="en-US" altLang="zh-CN" sz="2400" dirty="0" smtClean="0"/>
              <a:t>A</a:t>
            </a:r>
          </a:p>
          <a:p>
            <a:pPr latinLnBrk="1"/>
            <a:r>
              <a:rPr lang="en-US" altLang="zh-CN" sz="2400" dirty="0" err="1" smtClean="0"/>
              <a:t>colnames</a:t>
            </a:r>
            <a:r>
              <a:rPr lang="en-US" altLang="zh-CN" sz="2400" dirty="0" smtClean="0"/>
              <a:t>(A)</a:t>
            </a:r>
          </a:p>
          <a:p>
            <a:pPr latinLnBrk="1"/>
            <a:r>
              <a:rPr lang="en-US" altLang="zh-CN" sz="2400" dirty="0" err="1" smtClean="0"/>
              <a:t>rownames</a:t>
            </a:r>
            <a:r>
              <a:rPr lang="en-US" altLang="zh-CN" sz="2400" dirty="0" smtClean="0"/>
              <a:t>(A)</a:t>
            </a:r>
          </a:p>
          <a:p>
            <a:pPr latinLnBrk="1"/>
            <a:r>
              <a:rPr lang="en-US" altLang="zh-CN" sz="2400" dirty="0" err="1" smtClean="0"/>
              <a:t>dimnames</a:t>
            </a:r>
            <a:r>
              <a:rPr lang="en-US" altLang="zh-CN" sz="2400" dirty="0" smtClean="0"/>
              <a:t>(A)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7544" y="1988840"/>
            <a:ext cx="8424936" cy="3416320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atinLnBrk="1"/>
            <a:endParaRPr lang="zh-CN" altLang="en-US" sz="2400" dirty="0" smtClean="0"/>
          </a:p>
          <a:p>
            <a:pPr latinLnBrk="1"/>
            <a:r>
              <a:rPr lang="en-US" altLang="zh-CN" sz="2400" dirty="0" smtClean="0"/>
              <a:t>A&lt;-array(1:6)       #</a:t>
            </a:r>
            <a:r>
              <a:rPr lang="zh-CN" altLang="en-US" sz="2400" dirty="0" smtClean="0"/>
              <a:t>返回尽可能维数低的对象：向量</a:t>
            </a:r>
          </a:p>
          <a:p>
            <a:pPr latinLnBrk="1"/>
            <a:r>
              <a:rPr lang="en-US" altLang="zh-CN" sz="2400" dirty="0" smtClean="0"/>
              <a:t>A</a:t>
            </a:r>
          </a:p>
          <a:p>
            <a:pPr latinLnBrk="1"/>
            <a:r>
              <a:rPr lang="en-US" altLang="zh-CN" sz="2400" dirty="0" smtClean="0"/>
              <a:t>A&lt;-array(1:6,c(2,3))</a:t>
            </a:r>
          </a:p>
          <a:p>
            <a:pPr latinLnBrk="1"/>
            <a:r>
              <a:rPr lang="en-US" altLang="zh-CN" sz="2400" dirty="0" smtClean="0"/>
              <a:t>A</a:t>
            </a:r>
          </a:p>
          <a:p>
            <a:pPr latinLnBrk="1"/>
            <a:r>
              <a:rPr lang="en-US" altLang="zh-CN" sz="2400" dirty="0" smtClean="0"/>
              <a:t>A&lt;-array(1:4,c(2,3))     #</a:t>
            </a:r>
            <a:r>
              <a:rPr lang="zh-CN" altLang="en-US" sz="2400" dirty="0" smtClean="0"/>
              <a:t>数据项不够</a:t>
            </a:r>
          </a:p>
          <a:p>
            <a:pPr latinLnBrk="1"/>
            <a:r>
              <a:rPr lang="en-US" altLang="zh-CN" sz="2400" dirty="0" smtClean="0"/>
              <a:t>A</a:t>
            </a:r>
          </a:p>
          <a:p>
            <a:pPr latinLnBrk="1"/>
            <a:r>
              <a:rPr lang="en-US" altLang="zh-CN" sz="2400" dirty="0" smtClean="0"/>
              <a:t>A&lt;-array(1:8,c(2,3))     #</a:t>
            </a:r>
            <a:r>
              <a:rPr lang="zh-CN" altLang="en-US" sz="2400" dirty="0" smtClean="0"/>
              <a:t>数据项有多的</a:t>
            </a:r>
          </a:p>
          <a:p>
            <a:pPr latinLnBrk="1"/>
            <a:r>
              <a:rPr lang="en-US" altLang="zh-CN" sz="2400" dirty="0" smtClean="0"/>
              <a:t>A</a:t>
            </a:r>
            <a:endParaRPr lang="zh-CN" altLang="zh-CN" sz="24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536" y="836712"/>
            <a:ext cx="8003232" cy="892696"/>
          </a:xfrm>
        </p:spPr>
        <p:txBody>
          <a:bodyPr>
            <a:noAutofit/>
          </a:bodyPr>
          <a:lstStyle/>
          <a:p>
            <a:pPr lvl="0"/>
            <a:r>
              <a:rPr lang="zh-CN" altLang="zh-CN" sz="4000" b="1" dirty="0" smtClean="0"/>
              <a:t>向量、矩阵作为数组的特例</a:t>
            </a:r>
            <a:r>
              <a:rPr lang="en-US" altLang="zh-CN" sz="4000" dirty="0" smtClean="0"/>
              <a:t>  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2.4.4</a:t>
            </a:r>
            <a:r>
              <a:rPr lang="zh-CN" altLang="zh-CN" b="1" dirty="0" smtClean="0"/>
              <a:t>数组与矩阵的建立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352928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3040" y="3441680"/>
            <a:ext cx="8640960" cy="3416320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US" altLang="zh-CN" sz="2400" dirty="0" smtClean="0"/>
              <a:t>X&lt;-matrix(1:6,2,3)</a:t>
            </a:r>
          </a:p>
          <a:p>
            <a:pPr latinLnBrk="1"/>
            <a:r>
              <a:rPr lang="en-US" altLang="zh-CN" sz="2400" dirty="0" smtClean="0"/>
              <a:t>X</a:t>
            </a:r>
          </a:p>
          <a:p>
            <a:pPr latinLnBrk="1"/>
            <a:r>
              <a:rPr lang="en-US" altLang="zh-CN" sz="2400" dirty="0" smtClean="0"/>
              <a:t>X[2,2]   #</a:t>
            </a:r>
            <a:r>
              <a:rPr lang="zh-CN" altLang="en-US" sz="2400" dirty="0" smtClean="0"/>
              <a:t>提取一个元素</a:t>
            </a:r>
          </a:p>
          <a:p>
            <a:pPr latinLnBrk="1"/>
            <a:r>
              <a:rPr lang="en-US" altLang="zh-CN" sz="2400" dirty="0" smtClean="0"/>
              <a:t>X[2,]    #</a:t>
            </a:r>
            <a:r>
              <a:rPr lang="zh-CN" altLang="en-US" sz="2400" dirty="0" smtClean="0"/>
              <a:t>提取一行元素</a:t>
            </a:r>
          </a:p>
          <a:p>
            <a:pPr latinLnBrk="1"/>
            <a:r>
              <a:rPr lang="en-US" altLang="zh-CN" sz="2400" dirty="0" smtClean="0"/>
              <a:t>X[,2]    #</a:t>
            </a:r>
            <a:r>
              <a:rPr lang="zh-CN" altLang="en-US" sz="2400" dirty="0" smtClean="0"/>
              <a:t>提取一列元素</a:t>
            </a:r>
          </a:p>
          <a:p>
            <a:pPr latinLnBrk="1"/>
            <a:r>
              <a:rPr lang="en-US" altLang="zh-CN" sz="2400" dirty="0" smtClean="0"/>
              <a:t>X[,2,drop=FALSE]  #</a:t>
            </a:r>
            <a:r>
              <a:rPr lang="zh-CN" altLang="en-US" sz="2400" dirty="0" smtClean="0"/>
              <a:t>默认的是</a:t>
            </a:r>
            <a:r>
              <a:rPr lang="en-US" altLang="zh-CN" sz="2400" dirty="0" smtClean="0"/>
              <a:t>drop=TRUE</a:t>
            </a:r>
            <a:r>
              <a:rPr lang="zh-CN" altLang="en-US" sz="2400" dirty="0" smtClean="0"/>
              <a:t>，返回维数尽可可能低的对象</a:t>
            </a:r>
          </a:p>
          <a:p>
            <a:pPr latinLnBrk="1"/>
            <a:r>
              <a:rPr lang="en-US" altLang="zh-CN" sz="2400" dirty="0" smtClean="0"/>
              <a:t>X[,c(1,3)]       #</a:t>
            </a:r>
            <a:r>
              <a:rPr lang="zh-CN" altLang="en-US" sz="2400" dirty="0" smtClean="0"/>
              <a:t>提取若干列元素</a:t>
            </a:r>
          </a:p>
          <a:p>
            <a:pPr latinLnBrk="1"/>
            <a:r>
              <a:rPr lang="en-US" altLang="zh-CN" sz="2400" dirty="0" smtClean="0"/>
              <a:t>X[,2:3]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2.4.4</a:t>
            </a:r>
            <a:r>
              <a:rPr lang="zh-CN" altLang="zh-CN" b="1" dirty="0" smtClean="0"/>
              <a:t>数组与矩阵的建立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352928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3040" y="3441680"/>
            <a:ext cx="8640960" cy="1200329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fr-FR" altLang="zh-CN" sz="2400" dirty="0" smtClean="0"/>
              <a:t>X&lt;-matrix(1:6,2,3)</a:t>
            </a:r>
          </a:p>
          <a:p>
            <a:pPr latinLnBrk="1"/>
            <a:r>
              <a:rPr lang="fr-FR" altLang="zh-CN" sz="2400" dirty="0" smtClean="0"/>
              <a:t>X[-1,]    </a:t>
            </a:r>
          </a:p>
          <a:p>
            <a:pPr latinLnBrk="1"/>
            <a:r>
              <a:rPr lang="fr-FR" altLang="zh-CN" sz="2400" dirty="0" smtClean="0"/>
              <a:t>X[,-2]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67544" y="404664"/>
          <a:ext cx="8208912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971600" y="1772816"/>
            <a:ext cx="7488832" cy="5078313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600" dirty="0" smtClean="0"/>
              <a:t>x&lt;-5/0</a:t>
            </a:r>
          </a:p>
          <a:p>
            <a:r>
              <a:rPr lang="en-US" altLang="zh-CN" sz="3600" dirty="0" smtClean="0"/>
              <a:t>x</a:t>
            </a:r>
          </a:p>
          <a:p>
            <a:r>
              <a:rPr lang="en-US" altLang="zh-CN" sz="3600" dirty="0" smtClean="0"/>
              <a:t>exp(x)</a:t>
            </a:r>
          </a:p>
          <a:p>
            <a:r>
              <a:rPr lang="en-US" altLang="zh-CN" sz="3600" dirty="0" smtClean="0"/>
              <a:t>exp(-x)</a:t>
            </a:r>
          </a:p>
          <a:p>
            <a:r>
              <a:rPr lang="en-US" altLang="zh-CN" sz="3600" dirty="0" err="1" smtClean="0"/>
              <a:t>Inf+Inf</a:t>
            </a:r>
            <a:endParaRPr lang="en-US" altLang="zh-CN" sz="3600" dirty="0" smtClean="0"/>
          </a:p>
          <a:p>
            <a:r>
              <a:rPr lang="en-US" altLang="zh-CN" sz="3600" dirty="0" err="1" smtClean="0"/>
              <a:t>Inf-Inf</a:t>
            </a:r>
            <a:endParaRPr lang="en-US" altLang="zh-CN" sz="3600" dirty="0" smtClean="0"/>
          </a:p>
          <a:p>
            <a:r>
              <a:rPr lang="en-US" altLang="zh-CN" sz="3600" dirty="0" smtClean="0"/>
              <a:t>0/0</a:t>
            </a:r>
          </a:p>
          <a:p>
            <a:r>
              <a:rPr lang="en-US" altLang="zh-CN" sz="3600" dirty="0" err="1" smtClean="0"/>
              <a:t>sqrt</a:t>
            </a:r>
            <a:r>
              <a:rPr lang="en-US" altLang="zh-CN" sz="3600" dirty="0" smtClean="0"/>
              <a:t>(-16)</a:t>
            </a:r>
          </a:p>
          <a:p>
            <a:r>
              <a:rPr lang="en-US" altLang="zh-CN" sz="3600" dirty="0" err="1" smtClean="0"/>
              <a:t>sqrt</a:t>
            </a:r>
            <a:r>
              <a:rPr lang="en-US" altLang="zh-CN" sz="3600" dirty="0" smtClean="0"/>
              <a:t>(-16+0i)  #</a:t>
            </a:r>
            <a:r>
              <a:rPr lang="zh-CN" altLang="en-US" sz="3600" dirty="0" smtClean="0"/>
              <a:t>按照复数运算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2.4.4</a:t>
            </a:r>
            <a:r>
              <a:rPr lang="zh-CN" altLang="zh-CN" b="1" dirty="0" smtClean="0"/>
              <a:t>数组与矩阵的建立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352928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3040" y="3789040"/>
            <a:ext cx="8640960" cy="1938992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fr-FR" altLang="zh-CN" sz="2400" dirty="0" smtClean="0"/>
              <a:t>X&lt;-matrix(1:6,2,3)</a:t>
            </a:r>
          </a:p>
          <a:p>
            <a:pPr latinLnBrk="1"/>
            <a:r>
              <a:rPr lang="fr-FR" altLang="zh-CN" sz="2400" dirty="0" smtClean="0"/>
              <a:t>X[,3</a:t>
            </a:r>
            <a:r>
              <a:rPr lang="fr-FR" altLang="zh-CN" dirty="0" smtClean="0"/>
              <a:t>]&lt;-</a:t>
            </a:r>
            <a:r>
              <a:rPr lang="fr-FR" altLang="zh-CN" sz="2400" dirty="0" smtClean="0"/>
              <a:t>NA</a:t>
            </a:r>
          </a:p>
          <a:p>
            <a:pPr latinLnBrk="1"/>
            <a:r>
              <a:rPr lang="fr-FR" altLang="zh-CN" sz="2400" dirty="0" smtClean="0"/>
              <a:t>X</a:t>
            </a:r>
          </a:p>
          <a:p>
            <a:pPr latinLnBrk="1"/>
            <a:r>
              <a:rPr lang="fr-FR" altLang="zh-CN" sz="2400" dirty="0" smtClean="0"/>
              <a:t>X[is.na(X)]&lt;-0    #</a:t>
            </a:r>
            <a:r>
              <a:rPr lang="zh-CN" altLang="en-US" sz="2400" dirty="0" smtClean="0"/>
              <a:t>缺失值用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代替</a:t>
            </a:r>
          </a:p>
          <a:p>
            <a:pPr latinLnBrk="1"/>
            <a:r>
              <a:rPr lang="fr-FR" altLang="zh-CN" sz="2400" dirty="0" smtClean="0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2.4.4</a:t>
            </a:r>
            <a:r>
              <a:rPr lang="zh-CN" altLang="zh-CN" b="1" dirty="0" smtClean="0"/>
              <a:t>数组与矩阵的建立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136904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51520" y="3140968"/>
            <a:ext cx="8640960" cy="3416320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&gt; X&lt;-matrix(1:6,2,3);X</a:t>
            </a:r>
            <a:endParaRPr lang="zh-CN" altLang="zh-CN" sz="2400" dirty="0" smtClean="0"/>
          </a:p>
          <a:p>
            <a:r>
              <a:rPr lang="en-US" altLang="zh-CN" sz="2400" dirty="0" smtClean="0"/>
              <a:t>     [,1] [,2] [,3]</a:t>
            </a:r>
            <a:endParaRPr lang="zh-CN" altLang="zh-CN" sz="2400" dirty="0" smtClean="0"/>
          </a:p>
          <a:p>
            <a:r>
              <a:rPr lang="en-US" altLang="zh-CN" sz="2400" dirty="0" smtClean="0"/>
              <a:t>[1,]    1    3    5</a:t>
            </a:r>
            <a:endParaRPr lang="zh-CN" altLang="zh-CN" sz="2400" dirty="0" smtClean="0"/>
          </a:p>
          <a:p>
            <a:r>
              <a:rPr lang="en-US" altLang="zh-CN" sz="2400" dirty="0" smtClean="0"/>
              <a:t>[2,]    2    4    6</a:t>
            </a:r>
            <a:endParaRPr lang="zh-CN" altLang="zh-CN" sz="2400" dirty="0" smtClean="0"/>
          </a:p>
          <a:p>
            <a:r>
              <a:rPr lang="en-US" altLang="zh-CN" sz="2400" dirty="0" smtClean="0"/>
              <a:t>&gt; t(X)</a:t>
            </a:r>
            <a:endParaRPr lang="zh-CN" altLang="zh-CN" sz="2400" dirty="0" smtClean="0"/>
          </a:p>
          <a:p>
            <a:r>
              <a:rPr lang="en-US" altLang="zh-CN" sz="2400" dirty="0" smtClean="0"/>
              <a:t>     [,1] [,2]</a:t>
            </a:r>
            <a:endParaRPr lang="zh-CN" altLang="zh-CN" sz="2400" dirty="0" smtClean="0"/>
          </a:p>
          <a:p>
            <a:r>
              <a:rPr lang="en-US" altLang="zh-CN" sz="2400" dirty="0" smtClean="0"/>
              <a:t>[1,]    1    2</a:t>
            </a:r>
            <a:endParaRPr lang="zh-CN" altLang="zh-CN" sz="2400" dirty="0" smtClean="0"/>
          </a:p>
          <a:p>
            <a:r>
              <a:rPr lang="en-US" altLang="zh-CN" sz="2400" dirty="0" smtClean="0"/>
              <a:t>[2,]    3    4</a:t>
            </a:r>
            <a:endParaRPr lang="zh-CN" altLang="zh-CN" sz="2400" dirty="0" smtClean="0"/>
          </a:p>
          <a:p>
            <a:r>
              <a:rPr lang="en-US" altLang="zh-CN" sz="2400" dirty="0" smtClean="0"/>
              <a:t>[3,]    5    6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2.4.4</a:t>
            </a:r>
            <a:r>
              <a:rPr lang="zh-CN" altLang="zh-CN" b="1" dirty="0" smtClean="0"/>
              <a:t>数组与矩阵的建立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136904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51520" y="3140968"/>
            <a:ext cx="8640960" cy="230832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&gt; X&lt;-matrix(1:4,2,2);X</a:t>
            </a:r>
            <a:endParaRPr lang="zh-CN" altLang="zh-CN" sz="2400" dirty="0" smtClean="0"/>
          </a:p>
          <a:p>
            <a:r>
              <a:rPr lang="en-US" altLang="zh-CN" sz="2400" dirty="0" smtClean="0"/>
              <a:t>     [,1] [,2]</a:t>
            </a:r>
            <a:endParaRPr lang="zh-CN" altLang="zh-CN" sz="2400" dirty="0" smtClean="0"/>
          </a:p>
          <a:p>
            <a:r>
              <a:rPr lang="en-US" altLang="zh-CN" sz="2400" dirty="0" smtClean="0"/>
              <a:t>[1,]    1    3</a:t>
            </a:r>
            <a:endParaRPr lang="zh-CN" altLang="zh-CN" sz="2400" dirty="0" smtClean="0"/>
          </a:p>
          <a:p>
            <a:r>
              <a:rPr lang="en-US" altLang="zh-CN" sz="2400" dirty="0" smtClean="0"/>
              <a:t>[2,]    2    4</a:t>
            </a:r>
            <a:endParaRPr lang="zh-CN" altLang="zh-CN" sz="2400" dirty="0" smtClean="0"/>
          </a:p>
          <a:p>
            <a:r>
              <a:rPr lang="en-US" altLang="zh-CN" sz="2400" dirty="0" smtClean="0"/>
              <a:t>&gt; </a:t>
            </a:r>
            <a:r>
              <a:rPr lang="en-US" altLang="zh-CN" sz="2400" dirty="0" err="1" smtClean="0"/>
              <a:t>diag</a:t>
            </a:r>
            <a:r>
              <a:rPr lang="en-US" altLang="zh-CN" sz="2400" dirty="0" smtClean="0"/>
              <a:t>(X)</a:t>
            </a:r>
            <a:endParaRPr lang="zh-CN" altLang="zh-CN" sz="2400" dirty="0" smtClean="0"/>
          </a:p>
          <a:p>
            <a:r>
              <a:rPr lang="en-US" altLang="zh-CN" sz="2400" dirty="0" smtClean="0"/>
              <a:t>[1] 1 4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2.4.4</a:t>
            </a:r>
            <a:r>
              <a:rPr lang="zh-CN" altLang="zh-CN" b="1" dirty="0" smtClean="0"/>
              <a:t>数组与矩阵的建立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136904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51520" y="3140968"/>
            <a:ext cx="8640960" cy="1569660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m1&lt;-matrix(1,nr=2,nc=2);m1</a:t>
            </a:r>
          </a:p>
          <a:p>
            <a:r>
              <a:rPr lang="en-US" altLang="zh-CN" sz="2400" dirty="0" smtClean="0"/>
              <a:t>m2&lt;-matrix(2,nr=2,nc=2);m2</a:t>
            </a:r>
          </a:p>
          <a:p>
            <a:r>
              <a:rPr lang="en-US" altLang="zh-CN" sz="2400" dirty="0" err="1" smtClean="0"/>
              <a:t>rbind</a:t>
            </a:r>
            <a:r>
              <a:rPr lang="en-US" altLang="zh-CN" sz="2400" dirty="0" smtClean="0"/>
              <a:t>(m1,m2)</a:t>
            </a:r>
          </a:p>
          <a:p>
            <a:r>
              <a:rPr lang="en-US" altLang="zh-CN" sz="2400" dirty="0" err="1" smtClean="0"/>
              <a:t>cbind</a:t>
            </a:r>
            <a:r>
              <a:rPr lang="en-US" altLang="zh-CN" sz="2400" dirty="0" smtClean="0"/>
              <a:t>(m1,m2)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2.4.4</a:t>
            </a:r>
            <a:r>
              <a:rPr lang="zh-CN" altLang="zh-CN" b="1" dirty="0" smtClean="0"/>
              <a:t>数组与矩阵的建立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136904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51520" y="3140968"/>
            <a:ext cx="8640960" cy="1569660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m1&lt;-matrix(1,nr=2,nc=2);m1</a:t>
            </a:r>
          </a:p>
          <a:p>
            <a:r>
              <a:rPr lang="en-US" altLang="zh-CN" sz="2400" dirty="0" smtClean="0"/>
              <a:t>m2&lt;-matrix(2,nr=2,nc=2);m2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m2*m2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2.4.4</a:t>
            </a:r>
            <a:r>
              <a:rPr lang="zh-CN" altLang="zh-CN" b="1" dirty="0" smtClean="0"/>
              <a:t>数组与矩阵的建立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136904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51520" y="3140968"/>
            <a:ext cx="8640960" cy="1938992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m1&lt;-matrix(1,nr=2,nc=2);m1</a:t>
            </a:r>
          </a:p>
          <a:p>
            <a:r>
              <a:rPr lang="en-US" altLang="zh-CN" sz="2400" dirty="0" smtClean="0"/>
              <a:t>m2&lt;-matrix(2,nr=2,nc=2);m2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rbind</a:t>
            </a:r>
            <a:r>
              <a:rPr lang="en-US" altLang="zh-CN" sz="2400" dirty="0" smtClean="0"/>
              <a:t>(m1,m2)%*%</a:t>
            </a:r>
            <a:r>
              <a:rPr lang="en-US" altLang="zh-CN" sz="2400" dirty="0" err="1" smtClean="0"/>
              <a:t>cbind</a:t>
            </a:r>
            <a:r>
              <a:rPr lang="en-US" altLang="zh-CN" sz="2400" dirty="0" smtClean="0"/>
              <a:t>(m1,m2)</a:t>
            </a:r>
          </a:p>
          <a:p>
            <a:r>
              <a:rPr lang="en-US" altLang="zh-CN" sz="2400" dirty="0" err="1" smtClean="0"/>
              <a:t>cbind</a:t>
            </a:r>
            <a:r>
              <a:rPr lang="en-US" altLang="zh-CN" sz="2400" dirty="0" smtClean="0"/>
              <a:t>(m1,m2)%*%</a:t>
            </a:r>
            <a:r>
              <a:rPr lang="en-US" altLang="zh-CN" sz="2400" dirty="0" err="1" smtClean="0"/>
              <a:t>rbind</a:t>
            </a:r>
            <a:r>
              <a:rPr lang="en-US" altLang="zh-CN" sz="2400" dirty="0" smtClean="0"/>
              <a:t>(m1,m2)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2.4.4</a:t>
            </a:r>
            <a:r>
              <a:rPr lang="zh-CN" altLang="zh-CN" b="1" dirty="0" smtClean="0"/>
              <a:t>数组与矩阵的建立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136904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51520" y="3140968"/>
            <a:ext cx="8640960" cy="230832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&gt; X&lt;-matrix(1:4,2);X</a:t>
            </a:r>
            <a:endParaRPr lang="zh-CN" altLang="zh-CN" sz="2400" dirty="0" smtClean="0"/>
          </a:p>
          <a:p>
            <a:r>
              <a:rPr lang="en-US" altLang="zh-CN" sz="2400" dirty="0" smtClean="0"/>
              <a:t>     [,1] [,2]</a:t>
            </a:r>
            <a:endParaRPr lang="zh-CN" altLang="zh-CN" sz="2400" dirty="0" smtClean="0"/>
          </a:p>
          <a:p>
            <a:r>
              <a:rPr lang="en-US" altLang="zh-CN" sz="2400" dirty="0" smtClean="0"/>
              <a:t>[1,]    1    3</a:t>
            </a:r>
            <a:endParaRPr lang="zh-CN" altLang="zh-CN" sz="2400" dirty="0" smtClean="0"/>
          </a:p>
          <a:p>
            <a:r>
              <a:rPr lang="en-US" altLang="zh-CN" sz="2400" dirty="0" smtClean="0"/>
              <a:t>[2,]    2    4</a:t>
            </a:r>
            <a:endParaRPr lang="zh-CN" altLang="zh-CN" sz="2400" dirty="0" smtClean="0"/>
          </a:p>
          <a:p>
            <a:r>
              <a:rPr lang="en-US" altLang="zh-CN" sz="2400" dirty="0" smtClean="0"/>
              <a:t>&gt; </a:t>
            </a:r>
            <a:r>
              <a:rPr lang="en-US" altLang="zh-CN" sz="2400" dirty="0" err="1" smtClean="0"/>
              <a:t>det</a:t>
            </a:r>
            <a:r>
              <a:rPr lang="en-US" altLang="zh-CN" sz="2400" dirty="0" smtClean="0"/>
              <a:t>(X)</a:t>
            </a:r>
            <a:endParaRPr lang="zh-CN" altLang="zh-CN" sz="2400" dirty="0" smtClean="0"/>
          </a:p>
          <a:p>
            <a:r>
              <a:rPr lang="en-US" altLang="zh-CN" sz="2400" dirty="0" smtClean="0"/>
              <a:t>[1] -2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2.4.4</a:t>
            </a:r>
            <a:r>
              <a:rPr lang="zh-CN" altLang="zh-CN" b="1" dirty="0" smtClean="0"/>
              <a:t>数组与矩阵的建立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280920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2.4.4</a:t>
            </a:r>
            <a:r>
              <a:rPr lang="zh-CN" altLang="zh-CN" b="1" dirty="0" smtClean="0"/>
              <a:t>数组与矩阵的建立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74846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755576" y="3356992"/>
            <a:ext cx="6912768" cy="3046988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a&lt;-matrix(c(21,31,43,56,40,23),3,2)</a:t>
            </a:r>
          </a:p>
          <a:p>
            <a:r>
              <a:rPr lang="en-US" altLang="zh-CN" sz="2400" dirty="0" smtClean="0"/>
              <a:t>a</a:t>
            </a:r>
          </a:p>
          <a:p>
            <a:r>
              <a:rPr lang="en-US" altLang="zh-CN" sz="2400" dirty="0" smtClean="0"/>
              <a:t>max(a)</a:t>
            </a:r>
          </a:p>
          <a:p>
            <a:r>
              <a:rPr lang="en-US" altLang="zh-CN" sz="2400" dirty="0" err="1" smtClean="0"/>
              <a:t>cumsum</a:t>
            </a:r>
            <a:r>
              <a:rPr lang="en-US" altLang="zh-CN" sz="2400" dirty="0" smtClean="0"/>
              <a:t>(a)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(a)  #</a:t>
            </a:r>
            <a:r>
              <a:rPr lang="zh-CN" altLang="en-US" sz="2400" dirty="0" smtClean="0"/>
              <a:t>按列计算的协方差矩阵</a:t>
            </a:r>
          </a:p>
          <a:p>
            <a:r>
              <a:rPr lang="en-US" altLang="zh-CN" sz="2400" dirty="0" err="1" smtClean="0"/>
              <a:t>cov</a:t>
            </a:r>
            <a:r>
              <a:rPr lang="en-US" altLang="zh-CN" sz="2400" dirty="0" smtClean="0"/>
              <a:t>(a)  #</a:t>
            </a:r>
            <a:r>
              <a:rPr lang="zh-CN" altLang="en-US" sz="2400" dirty="0" smtClean="0"/>
              <a:t>按列计算的协方差矩阵</a:t>
            </a:r>
          </a:p>
          <a:p>
            <a:r>
              <a:rPr lang="en-US" altLang="zh-CN" sz="2400" dirty="0" err="1" smtClean="0"/>
              <a:t>cor</a:t>
            </a:r>
            <a:r>
              <a:rPr lang="en-US" altLang="zh-CN" sz="2400" dirty="0" smtClean="0"/>
              <a:t>(a)  #</a:t>
            </a:r>
            <a:r>
              <a:rPr lang="zh-CN" altLang="en-US" sz="2400" dirty="0" smtClean="0"/>
              <a:t>按列计算的相关系数矩阵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2.4.4</a:t>
            </a:r>
            <a:r>
              <a:rPr lang="zh-CN" altLang="zh-CN" b="1" dirty="0" smtClean="0"/>
              <a:t>数组与矩阵的建立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74846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11560" y="3573016"/>
            <a:ext cx="7056784" cy="3046988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&gt; m&lt;-matrix(</a:t>
            </a:r>
            <a:r>
              <a:rPr lang="en-US" altLang="zh-CN" sz="2400" dirty="0" err="1" smtClean="0"/>
              <a:t>rnorm</a:t>
            </a:r>
            <a:r>
              <a:rPr lang="en-US" altLang="zh-CN" sz="2400" dirty="0" smtClean="0"/>
              <a:t>(n=12),</a:t>
            </a:r>
            <a:r>
              <a:rPr lang="en-US" altLang="zh-CN" sz="2400" dirty="0" err="1" smtClean="0"/>
              <a:t>nrow</a:t>
            </a:r>
            <a:r>
              <a:rPr lang="en-US" altLang="zh-CN" sz="2400" dirty="0" smtClean="0"/>
              <a:t>=3)</a:t>
            </a:r>
            <a:endParaRPr lang="zh-CN" altLang="zh-CN" sz="2400" dirty="0" smtClean="0"/>
          </a:p>
          <a:p>
            <a:r>
              <a:rPr lang="en-US" altLang="zh-CN" sz="2400" dirty="0" smtClean="0"/>
              <a:t>&gt; m</a:t>
            </a:r>
            <a:endParaRPr lang="zh-CN" altLang="zh-CN" sz="2400" dirty="0" smtClean="0"/>
          </a:p>
          <a:p>
            <a:r>
              <a:rPr lang="en-US" altLang="zh-CN" sz="2400" dirty="0" smtClean="0"/>
              <a:t>           [,1]       [,2]        [,3]       [,4]</a:t>
            </a:r>
            <a:endParaRPr lang="zh-CN" altLang="zh-CN" sz="2400" dirty="0" smtClean="0"/>
          </a:p>
          <a:p>
            <a:r>
              <a:rPr lang="en-US" altLang="zh-CN" sz="2400" dirty="0" smtClean="0"/>
              <a:t>[1,] -1.9310402 -1.5511957 -0.05394811  0.2806861</a:t>
            </a:r>
            <a:endParaRPr lang="zh-CN" altLang="zh-CN" sz="2400" dirty="0" smtClean="0"/>
          </a:p>
          <a:p>
            <a:r>
              <a:rPr lang="en-US" altLang="zh-CN" sz="2400" dirty="0" smtClean="0"/>
              <a:t>[2,] -0.2375811  1.0683468  1.00190358 -0.8780563</a:t>
            </a:r>
            <a:endParaRPr lang="zh-CN" altLang="zh-CN" sz="2400" dirty="0" smtClean="0"/>
          </a:p>
          <a:p>
            <a:r>
              <a:rPr lang="en-US" altLang="zh-CN" sz="2400" dirty="0" smtClean="0"/>
              <a:t>[3,]  1.2997472 -0.4325886  0.35878069  0.5013870</a:t>
            </a:r>
            <a:endParaRPr lang="zh-CN" altLang="zh-CN" sz="2400" dirty="0" smtClean="0"/>
          </a:p>
          <a:p>
            <a:r>
              <a:rPr lang="en-US" altLang="zh-CN" sz="2400" dirty="0" smtClean="0"/>
              <a:t>&gt; apply(</a:t>
            </a:r>
            <a:r>
              <a:rPr lang="en-US" altLang="zh-CN" sz="2400" dirty="0" err="1" smtClean="0"/>
              <a:t>m,MARGIN</a:t>
            </a:r>
            <a:r>
              <a:rPr lang="en-US" altLang="zh-CN" sz="2400" dirty="0" smtClean="0"/>
              <a:t>=1,FUN=mean)  #</a:t>
            </a:r>
            <a:r>
              <a:rPr lang="zh-CN" altLang="zh-CN" sz="2400" dirty="0" smtClean="0"/>
              <a:t>求各行的均值</a:t>
            </a:r>
          </a:p>
          <a:p>
            <a:r>
              <a:rPr lang="en-US" altLang="zh-CN" sz="2400" dirty="0" smtClean="0"/>
              <a:t>[1] -0.8138745  0.2386533  0.4318316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87213"/>
            <a:ext cx="8229600" cy="4525963"/>
          </a:xfrm>
        </p:spPr>
        <p:txBody>
          <a:bodyPr/>
          <a:lstStyle/>
          <a:p>
            <a:r>
              <a:rPr lang="zh-CN" altLang="zh-CN" dirty="0" smtClean="0"/>
              <a:t>字符型的值输入时须加上双引号</a:t>
            </a:r>
            <a:r>
              <a:rPr lang="en-US" altLang="zh-CN" dirty="0" smtClean="0"/>
              <a:t>"</a:t>
            </a:r>
            <a:r>
              <a:rPr lang="zh-CN" altLang="zh-CN" dirty="0" smtClean="0"/>
              <a:t>，如果其中含有双引号的话，可在双引号前加上反斜杠“</a:t>
            </a:r>
            <a:r>
              <a:rPr lang="en-US" altLang="zh-CN" i="1" dirty="0" smtClean="0"/>
              <a:t>\</a:t>
            </a:r>
            <a:r>
              <a:rPr lang="zh-CN" altLang="zh-CN" dirty="0" smtClean="0"/>
              <a:t>”</a:t>
            </a:r>
            <a:r>
              <a:rPr lang="en-US" altLang="zh-CN" dirty="0" smtClean="0"/>
              <a:t>, </a:t>
            </a:r>
            <a:r>
              <a:rPr lang="zh-CN" altLang="zh-CN" dirty="0" smtClean="0"/>
              <a:t>在某些函数如</a:t>
            </a:r>
            <a:r>
              <a:rPr lang="en-US" altLang="zh-CN" dirty="0" smtClean="0"/>
              <a:t>cat( )</a:t>
            </a:r>
            <a:r>
              <a:rPr lang="zh-CN" altLang="zh-CN" dirty="0" smtClean="0"/>
              <a:t>的输出显示或</a:t>
            </a:r>
            <a:r>
              <a:rPr lang="en-US" altLang="zh-CN" dirty="0" err="1" smtClean="0"/>
              <a:t>write.table</a:t>
            </a:r>
            <a:r>
              <a:rPr lang="en-US" altLang="zh-CN" dirty="0" smtClean="0"/>
              <a:t>( )</a:t>
            </a:r>
            <a:r>
              <a:rPr lang="zh-CN" altLang="zh-CN" dirty="0" smtClean="0"/>
              <a:t>写入磁盘时会被以特殊的方式处理</a:t>
            </a:r>
            <a:r>
              <a:rPr lang="en-US" altLang="zh-CN" dirty="0" smtClean="0"/>
              <a:t>. </a:t>
            </a:r>
            <a:r>
              <a:rPr lang="zh-CN" altLang="zh-CN" dirty="0" smtClean="0"/>
              <a:t>如</a:t>
            </a:r>
          </a:p>
          <a:p>
            <a:endParaRPr lang="zh-CN" alt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23528" y="3212976"/>
            <a:ext cx="8280920" cy="3416320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600" dirty="0" smtClean="0"/>
              <a:t>&gt; x&lt;-"Double quotes\"delimitate R's strings."</a:t>
            </a:r>
            <a:endParaRPr lang="zh-CN" altLang="zh-CN" sz="3600" dirty="0" smtClean="0"/>
          </a:p>
          <a:p>
            <a:r>
              <a:rPr lang="en-US" altLang="zh-CN" sz="3600" dirty="0" smtClean="0"/>
              <a:t>&gt; x</a:t>
            </a:r>
            <a:endParaRPr lang="zh-CN" altLang="zh-CN" sz="3600" dirty="0" smtClean="0"/>
          </a:p>
          <a:p>
            <a:r>
              <a:rPr lang="en-US" altLang="zh-CN" sz="3600" dirty="0" smtClean="0"/>
              <a:t>[1] "Double quotes\"delimitate R's strings."</a:t>
            </a:r>
            <a:endParaRPr lang="zh-CN" altLang="zh-CN" sz="3600" dirty="0" smtClean="0"/>
          </a:p>
          <a:p>
            <a:r>
              <a:rPr lang="en-US" altLang="zh-CN" sz="3600" dirty="0" smtClean="0"/>
              <a:t>&gt; cat(x)</a:t>
            </a:r>
            <a:endParaRPr lang="zh-CN" altLang="zh-CN" sz="3600" dirty="0" smtClean="0"/>
          </a:p>
          <a:p>
            <a:r>
              <a:rPr lang="en-US" altLang="zh-CN" sz="3600" dirty="0" smtClean="0"/>
              <a:t>Double </a:t>
            </a:r>
            <a:r>
              <a:rPr lang="en-US" altLang="zh-CN" sz="3600" dirty="0" err="1" smtClean="0"/>
              <a:t>quotes"delimitate</a:t>
            </a:r>
            <a:r>
              <a:rPr lang="en-US" altLang="zh-CN" sz="3600" dirty="0" smtClean="0"/>
              <a:t> R's strings.</a:t>
            </a:r>
            <a:endParaRPr lang="zh-CN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2.4.4</a:t>
            </a:r>
            <a:r>
              <a:rPr lang="zh-CN" altLang="zh-CN" b="1" dirty="0" smtClean="0"/>
              <a:t>数组与矩阵的建立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748464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39552" y="3212976"/>
            <a:ext cx="8208912" cy="3416320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&gt; scale(</a:t>
            </a:r>
            <a:r>
              <a:rPr lang="en-US" altLang="zh-CN" sz="2400" dirty="0" err="1" smtClean="0"/>
              <a:t>m,center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T,scale</a:t>
            </a:r>
            <a:r>
              <a:rPr lang="en-US" altLang="zh-CN" sz="2400" dirty="0" smtClean="0"/>
              <a:t>=T)</a:t>
            </a:r>
            <a:endParaRPr lang="zh-CN" altLang="zh-CN" sz="2400" dirty="0" smtClean="0"/>
          </a:p>
          <a:p>
            <a:r>
              <a:rPr lang="en-US" altLang="zh-CN" sz="2400" dirty="0" smtClean="0"/>
              <a:t>            [,1]        [,2]       [,3]       [,4]</a:t>
            </a:r>
            <a:endParaRPr lang="zh-CN" altLang="zh-CN" sz="2400" dirty="0" smtClean="0"/>
          </a:p>
          <a:p>
            <a:r>
              <a:rPr lang="en-US" altLang="zh-CN" sz="2400" dirty="0" smtClean="0"/>
              <a:t>[1,] -1.01571338 -0.94798949 -0.9199923  0.4219857</a:t>
            </a:r>
            <a:endParaRPr lang="zh-CN" altLang="zh-CN" sz="2400" dirty="0" smtClean="0"/>
          </a:p>
          <a:p>
            <a:r>
              <a:rPr lang="en-US" altLang="zh-CN" sz="2400" dirty="0" smtClean="0"/>
              <a:t>[2,]  0.03220476  1.04494741  1.0643227 -1.1418237</a:t>
            </a:r>
            <a:endParaRPr lang="zh-CN" altLang="zh-CN" sz="2400" dirty="0" smtClean="0"/>
          </a:p>
          <a:p>
            <a:r>
              <a:rPr lang="en-US" altLang="zh-CN" sz="2400" dirty="0" smtClean="0"/>
              <a:t>[3,]  0.98350861 -0.09695793 -0.1443304  0.7198380</a:t>
            </a:r>
            <a:endParaRPr lang="zh-CN" altLang="zh-CN" sz="2400" dirty="0" smtClean="0"/>
          </a:p>
          <a:p>
            <a:r>
              <a:rPr lang="en-US" altLang="zh-CN" sz="2400" dirty="0" err="1" smtClean="0"/>
              <a:t>attr</a:t>
            </a:r>
            <a:r>
              <a:rPr lang="en-US" altLang="zh-CN" sz="2400" dirty="0" smtClean="0"/>
              <a:t>(,"</a:t>
            </a:r>
            <a:r>
              <a:rPr lang="en-US" altLang="zh-CN" sz="2400" dirty="0" err="1" smtClean="0"/>
              <a:t>scaled:center</a:t>
            </a:r>
            <a:r>
              <a:rPr lang="en-US" altLang="zh-CN" sz="2400" dirty="0" smtClean="0"/>
              <a:t>")</a:t>
            </a:r>
            <a:endParaRPr lang="zh-CN" altLang="zh-CN" sz="2400" dirty="0" smtClean="0"/>
          </a:p>
          <a:p>
            <a:r>
              <a:rPr lang="en-US" altLang="zh-CN" sz="2400" dirty="0" smtClean="0"/>
              <a:t>[1] -0.28962470 -0.30514583  0.43557872 -0.03199438</a:t>
            </a:r>
            <a:endParaRPr lang="zh-CN" altLang="zh-CN" sz="2400" dirty="0" smtClean="0"/>
          </a:p>
          <a:p>
            <a:r>
              <a:rPr lang="en-US" altLang="zh-CN" sz="2400" dirty="0" err="1" smtClean="0"/>
              <a:t>attr</a:t>
            </a:r>
            <a:r>
              <a:rPr lang="en-US" altLang="zh-CN" sz="2400" dirty="0" smtClean="0"/>
              <a:t>(,"</a:t>
            </a:r>
            <a:r>
              <a:rPr lang="en-US" altLang="zh-CN" sz="2400" dirty="0" err="1" smtClean="0"/>
              <a:t>scaled:scale</a:t>
            </a:r>
            <a:r>
              <a:rPr lang="en-US" altLang="zh-CN" sz="2400" dirty="0" smtClean="0"/>
              <a:t>")</a:t>
            </a:r>
            <a:endParaRPr lang="zh-CN" altLang="zh-CN" sz="2400" dirty="0" smtClean="0"/>
          </a:p>
          <a:p>
            <a:r>
              <a:rPr lang="en-US" altLang="zh-CN" sz="2400" dirty="0" smtClean="0"/>
              <a:t>[1] 1.6160223 1.3144132 0.5320988 0.7409742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2.4.4</a:t>
            </a:r>
            <a:r>
              <a:rPr lang="zh-CN" altLang="zh-CN" b="1" dirty="0" smtClean="0"/>
              <a:t>数组与矩阵的建立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748464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39552" y="3441680"/>
            <a:ext cx="8208912" cy="3046988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&gt; row.med&lt;-apply(</a:t>
            </a:r>
            <a:r>
              <a:rPr lang="en-US" altLang="zh-CN" sz="2400" dirty="0" err="1" smtClean="0"/>
              <a:t>m,MARGIN</a:t>
            </a:r>
            <a:r>
              <a:rPr lang="en-US" altLang="zh-CN" sz="2400" dirty="0" smtClean="0"/>
              <a:t>=1,FUN=median)</a:t>
            </a:r>
          </a:p>
          <a:p>
            <a:r>
              <a:rPr lang="en-US" altLang="zh-CN" sz="2400" dirty="0" smtClean="0"/>
              <a:t>&gt; row.med</a:t>
            </a:r>
          </a:p>
          <a:p>
            <a:r>
              <a:rPr lang="en-US" altLang="zh-CN" sz="2400" dirty="0" smtClean="0"/>
              <a:t>[1] -0.8025719  0.3821612  0.4300839</a:t>
            </a:r>
          </a:p>
          <a:p>
            <a:r>
              <a:rPr lang="en-US" altLang="zh-CN" sz="2400" dirty="0" smtClean="0"/>
              <a:t>&gt; sweep(</a:t>
            </a:r>
            <a:r>
              <a:rPr lang="en-US" altLang="zh-CN" sz="2400" dirty="0" err="1" smtClean="0"/>
              <a:t>m,MARGIN</a:t>
            </a:r>
            <a:r>
              <a:rPr lang="en-US" altLang="zh-CN" sz="2400" dirty="0" smtClean="0"/>
              <a:t>=1,STATS=</a:t>
            </a:r>
            <a:r>
              <a:rPr lang="en-US" altLang="zh-CN" sz="2400" dirty="0" err="1" smtClean="0"/>
              <a:t>row.med,FUN</a:t>
            </a:r>
            <a:r>
              <a:rPr lang="en-US" altLang="zh-CN" sz="2400" dirty="0" smtClean="0"/>
              <a:t>="-")  #</a:t>
            </a:r>
            <a:r>
              <a:rPr lang="zh-CN" altLang="en-US" sz="2400" dirty="0" smtClean="0"/>
              <a:t>减去中位数</a:t>
            </a:r>
          </a:p>
          <a:p>
            <a:r>
              <a:rPr lang="zh-CN" altLang="en-US" sz="2400" dirty="0" smtClean="0"/>
              <a:t>           </a:t>
            </a:r>
            <a:r>
              <a:rPr lang="en-US" altLang="zh-CN" sz="2400" dirty="0" smtClean="0"/>
              <a:t>[,1]       [,2]        [,3]        [,4]</a:t>
            </a:r>
          </a:p>
          <a:p>
            <a:r>
              <a:rPr lang="en-US" altLang="zh-CN" sz="2400" dirty="0" smtClean="0"/>
              <a:t>[1,] -1.1284683 -0.7486238  0.74862381  1.08325802</a:t>
            </a:r>
          </a:p>
          <a:p>
            <a:r>
              <a:rPr lang="en-US" altLang="zh-CN" sz="2400" dirty="0" smtClean="0"/>
              <a:t>[2,] -0.6197423  0.6861856  0.61974233 -1.26021750</a:t>
            </a:r>
          </a:p>
          <a:p>
            <a:r>
              <a:rPr lang="en-US" altLang="zh-CN" sz="2400" dirty="0" smtClean="0"/>
              <a:t>[3,]  0.8696633 -0.8626725 -0.07130316  0.07130316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2.4.5</a:t>
            </a:r>
            <a:r>
              <a:rPr lang="zh-CN" altLang="zh-CN" dirty="0" smtClean="0"/>
              <a:t>数据框（</a:t>
            </a:r>
            <a:r>
              <a:rPr lang="en-US" altLang="zh-CN" dirty="0" err="1" smtClean="0"/>
              <a:t>dataframe</a:t>
            </a:r>
            <a:r>
              <a:rPr lang="zh-CN" altLang="zh-CN" dirty="0" smtClean="0"/>
              <a:t>）的建立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1772816"/>
          <a:ext cx="828092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2.4.5</a:t>
            </a:r>
            <a:r>
              <a:rPr lang="zh-CN" altLang="zh-CN" dirty="0" smtClean="0"/>
              <a:t>数据框（</a:t>
            </a:r>
            <a:r>
              <a:rPr lang="en-US" altLang="zh-CN" dirty="0" err="1" smtClean="0"/>
              <a:t>dataframe</a:t>
            </a:r>
            <a:r>
              <a:rPr lang="zh-CN" altLang="zh-CN" dirty="0" smtClean="0"/>
              <a:t>）的建立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748464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11560" y="2852936"/>
            <a:ext cx="8208912" cy="3785652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&gt; x&lt;-c(42,7,64,9)</a:t>
            </a:r>
            <a:endParaRPr lang="zh-CN" altLang="zh-CN" sz="2400" dirty="0" smtClean="0"/>
          </a:p>
          <a:p>
            <a:r>
              <a:rPr lang="en-US" altLang="zh-CN" sz="2400" dirty="0" smtClean="0"/>
              <a:t>&gt; y&lt;-1:4</a:t>
            </a:r>
            <a:endParaRPr lang="zh-CN" altLang="zh-CN" sz="2400" dirty="0" smtClean="0"/>
          </a:p>
          <a:p>
            <a:r>
              <a:rPr lang="en-US" altLang="zh-CN" sz="2400" dirty="0" smtClean="0"/>
              <a:t>&gt; </a:t>
            </a:r>
            <a:r>
              <a:rPr lang="en-US" altLang="zh-CN" sz="2400" dirty="0" err="1" smtClean="0"/>
              <a:t>z.df</a:t>
            </a:r>
            <a:r>
              <a:rPr lang="en-US" altLang="zh-CN" sz="2400" dirty="0" smtClean="0"/>
              <a:t>&lt;-</a:t>
            </a:r>
            <a:r>
              <a:rPr lang="en-US" altLang="zh-CN" sz="2400" dirty="0" err="1" smtClean="0"/>
              <a:t>data.frame</a:t>
            </a:r>
            <a:r>
              <a:rPr lang="en-US" altLang="zh-CN" sz="2400" dirty="0" smtClean="0"/>
              <a:t>(INDEX=</a:t>
            </a:r>
            <a:r>
              <a:rPr lang="en-US" altLang="zh-CN" sz="2400" dirty="0" err="1" smtClean="0"/>
              <a:t>y,VALUE</a:t>
            </a:r>
            <a:r>
              <a:rPr lang="en-US" altLang="zh-CN" sz="2400" dirty="0" smtClean="0"/>
              <a:t>=x)  #</a:t>
            </a:r>
            <a:r>
              <a:rPr lang="zh-CN" altLang="zh-CN" sz="2400" dirty="0" smtClean="0"/>
              <a:t>尝试简化形式</a:t>
            </a:r>
            <a:r>
              <a:rPr lang="en-US" altLang="zh-CN" sz="2400" dirty="0" err="1" smtClean="0"/>
              <a:t>data.frame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y,x</a:t>
            </a:r>
            <a:r>
              <a:rPr lang="en-US" altLang="zh-CN" sz="2400" dirty="0" smtClean="0"/>
              <a:t>)</a:t>
            </a:r>
            <a:endParaRPr lang="zh-CN" altLang="zh-CN" sz="2400" dirty="0" smtClean="0"/>
          </a:p>
          <a:p>
            <a:r>
              <a:rPr lang="en-US" altLang="zh-CN" sz="2400" dirty="0" smtClean="0"/>
              <a:t>&gt; </a:t>
            </a:r>
            <a:r>
              <a:rPr lang="en-US" altLang="zh-CN" sz="2400" dirty="0" err="1" smtClean="0"/>
              <a:t>z.df</a:t>
            </a:r>
            <a:endParaRPr lang="zh-CN" altLang="zh-CN" sz="2400" dirty="0" smtClean="0"/>
          </a:p>
          <a:p>
            <a:r>
              <a:rPr lang="en-US" altLang="zh-CN" sz="2400" dirty="0" smtClean="0"/>
              <a:t>  INDEX VALUE</a:t>
            </a:r>
            <a:endParaRPr lang="zh-CN" altLang="zh-CN" sz="2400" dirty="0" smtClean="0"/>
          </a:p>
          <a:p>
            <a:r>
              <a:rPr lang="en-US" altLang="zh-CN" sz="2400" dirty="0" smtClean="0"/>
              <a:t>1     1    42</a:t>
            </a:r>
            <a:endParaRPr lang="zh-CN" altLang="zh-CN" sz="2400" dirty="0" smtClean="0"/>
          </a:p>
          <a:p>
            <a:r>
              <a:rPr lang="en-US" altLang="zh-CN" sz="2400" dirty="0" smtClean="0"/>
              <a:t>2     2     7</a:t>
            </a:r>
            <a:endParaRPr lang="zh-CN" altLang="zh-CN" sz="2400" dirty="0" smtClean="0"/>
          </a:p>
          <a:p>
            <a:r>
              <a:rPr lang="en-US" altLang="zh-CN" sz="2400" dirty="0" smtClean="0"/>
              <a:t>3     3    64</a:t>
            </a:r>
            <a:endParaRPr lang="zh-CN" altLang="zh-CN" sz="2400" dirty="0" smtClean="0"/>
          </a:p>
          <a:p>
            <a:r>
              <a:rPr lang="en-US" altLang="zh-CN" sz="2400" dirty="0" smtClean="0"/>
              <a:t>4     4     9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2.4.5</a:t>
            </a:r>
            <a:r>
              <a:rPr lang="zh-CN" altLang="zh-CN" dirty="0" smtClean="0"/>
              <a:t>数据框（</a:t>
            </a:r>
            <a:r>
              <a:rPr lang="en-US" altLang="zh-CN" dirty="0" err="1" smtClean="0"/>
              <a:t>dataframe</a:t>
            </a:r>
            <a:r>
              <a:rPr lang="zh-CN" altLang="zh-CN" dirty="0" smtClean="0"/>
              <a:t>）的建立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24744"/>
          <a:ext cx="8748464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11560" y="2996952"/>
            <a:ext cx="8208912" cy="3416320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&gt; weight&lt;-c(70.6,56.4,80,59.5)</a:t>
            </a:r>
            <a:endParaRPr lang="zh-CN" altLang="zh-CN" sz="2400" dirty="0" smtClean="0"/>
          </a:p>
          <a:p>
            <a:r>
              <a:rPr lang="en-US" altLang="zh-CN" sz="2400" dirty="0" smtClean="0"/>
              <a:t>&gt; x&lt;-c("</a:t>
            </a:r>
            <a:r>
              <a:rPr lang="en-US" altLang="zh-CN" sz="2400" dirty="0" err="1" smtClean="0"/>
              <a:t>adult","teen</a:t>
            </a:r>
            <a:r>
              <a:rPr lang="en-US" altLang="zh-CN" sz="2400" dirty="0" smtClean="0"/>
              <a:t>")</a:t>
            </a:r>
            <a:endParaRPr lang="zh-CN" altLang="zh-CN" sz="2400" dirty="0" smtClean="0"/>
          </a:p>
          <a:p>
            <a:r>
              <a:rPr lang="en-US" altLang="zh-CN" sz="2400" dirty="0" smtClean="0"/>
              <a:t>&gt; wag&lt;-</a:t>
            </a:r>
            <a:r>
              <a:rPr lang="en-US" altLang="zh-CN" sz="2400" dirty="0" err="1" smtClean="0"/>
              <a:t>data.frame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weight,age</a:t>
            </a:r>
            <a:r>
              <a:rPr lang="en-US" altLang="zh-CN" sz="2400" dirty="0" smtClean="0"/>
              <a:t>=x)</a:t>
            </a:r>
            <a:endParaRPr lang="zh-CN" altLang="zh-CN" sz="2400" dirty="0" smtClean="0"/>
          </a:p>
          <a:p>
            <a:r>
              <a:rPr lang="en-US" altLang="zh-CN" sz="2400" dirty="0" smtClean="0"/>
              <a:t>&gt; wag</a:t>
            </a:r>
            <a:endParaRPr lang="zh-CN" altLang="zh-CN" sz="2400" dirty="0" smtClean="0"/>
          </a:p>
          <a:p>
            <a:r>
              <a:rPr lang="en-US" altLang="zh-CN" sz="2400" dirty="0" smtClean="0"/>
              <a:t>  weight   age</a:t>
            </a:r>
            <a:endParaRPr lang="zh-CN" altLang="zh-CN" sz="2400" dirty="0" smtClean="0"/>
          </a:p>
          <a:p>
            <a:r>
              <a:rPr lang="en-US" altLang="zh-CN" sz="2400" dirty="0" smtClean="0"/>
              <a:t>1   70.6 adult</a:t>
            </a:r>
            <a:endParaRPr lang="zh-CN" altLang="zh-CN" sz="2400" dirty="0" smtClean="0"/>
          </a:p>
          <a:p>
            <a:r>
              <a:rPr lang="en-US" altLang="zh-CN" sz="2400" dirty="0" smtClean="0"/>
              <a:t>2   56.4  teen</a:t>
            </a:r>
            <a:endParaRPr lang="zh-CN" altLang="zh-CN" sz="2400" dirty="0" smtClean="0"/>
          </a:p>
          <a:p>
            <a:r>
              <a:rPr lang="en-US" altLang="zh-CN" sz="2400" dirty="0" smtClean="0"/>
              <a:t>3   80.0 adult</a:t>
            </a:r>
            <a:endParaRPr lang="zh-CN" altLang="zh-CN" sz="2400" dirty="0" smtClean="0"/>
          </a:p>
          <a:p>
            <a:r>
              <a:rPr lang="en-US" altLang="zh-CN" sz="2400" dirty="0" smtClean="0"/>
              <a:t>4   59.5  teen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2.4.5</a:t>
            </a:r>
            <a:r>
              <a:rPr lang="zh-CN" altLang="zh-CN" dirty="0" smtClean="0"/>
              <a:t>数据框（</a:t>
            </a:r>
            <a:r>
              <a:rPr lang="en-US" altLang="zh-CN" dirty="0" err="1" smtClean="0"/>
              <a:t>dataframe</a:t>
            </a:r>
            <a:r>
              <a:rPr lang="zh-CN" altLang="zh-CN" dirty="0" smtClean="0"/>
              <a:t>）的建立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24744"/>
          <a:ext cx="8748464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39552" y="3140968"/>
            <a:ext cx="8208912" cy="230832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&gt; y&lt;-2:4</a:t>
            </a:r>
            <a:endParaRPr lang="zh-CN" altLang="zh-CN" sz="2400" dirty="0" smtClean="0"/>
          </a:p>
          <a:p>
            <a:r>
              <a:rPr lang="en-US" altLang="zh-CN" sz="2400" dirty="0" smtClean="0"/>
              <a:t>&gt; z&lt;-</a:t>
            </a:r>
            <a:r>
              <a:rPr lang="en-US" altLang="zh-CN" sz="2400" dirty="0" err="1" smtClean="0"/>
              <a:t>data.frame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</a:t>
            </a:r>
            <a:endParaRPr lang="zh-CN" altLang="zh-CN" sz="2400" dirty="0" smtClean="0"/>
          </a:p>
          <a:p>
            <a:r>
              <a:rPr lang="en-US" altLang="zh-CN" sz="2400" dirty="0" smtClean="0"/>
              <a:t>Error in </a:t>
            </a:r>
            <a:r>
              <a:rPr lang="en-US" altLang="zh-CN" sz="2400" dirty="0" err="1" smtClean="0"/>
              <a:t>data.frame</a:t>
            </a:r>
            <a:r>
              <a:rPr lang="en-US" altLang="zh-CN" sz="2400" dirty="0" smtClean="0"/>
              <a:t>(x, y) : </a:t>
            </a:r>
            <a:endParaRPr lang="zh-CN" altLang="zh-CN" sz="2400" dirty="0" smtClean="0"/>
          </a:p>
          <a:p>
            <a:r>
              <a:rPr lang="en-US" altLang="zh-CN" sz="2400" dirty="0" smtClean="0"/>
              <a:t>  arguments imply differing number of rows: 4, 3</a:t>
            </a:r>
            <a:endParaRPr lang="zh-CN" altLang="zh-CN" sz="2400" dirty="0" smtClean="0"/>
          </a:p>
          <a:p>
            <a:r>
              <a:rPr lang="en-US" altLang="zh-CN" sz="2400" dirty="0" smtClean="0"/>
              <a:t>&gt; z</a:t>
            </a:r>
            <a:endParaRPr lang="zh-CN" altLang="zh-CN" sz="2400" dirty="0" smtClean="0"/>
          </a:p>
          <a:p>
            <a:r>
              <a:rPr lang="en-US" altLang="zh-CN" sz="2400" dirty="0" smtClean="0"/>
              <a:t>Error: object 'z' not found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2.4.5</a:t>
            </a:r>
            <a:r>
              <a:rPr lang="zh-CN" altLang="zh-CN" dirty="0" smtClean="0"/>
              <a:t>数据框（</a:t>
            </a:r>
            <a:r>
              <a:rPr lang="en-US" altLang="zh-CN" dirty="0" err="1" smtClean="0"/>
              <a:t>dataframe</a:t>
            </a:r>
            <a:r>
              <a:rPr lang="zh-CN" altLang="zh-CN" dirty="0" smtClean="0"/>
              <a:t>）的建立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748464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11560" y="3429000"/>
            <a:ext cx="8208912" cy="230832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&gt; </a:t>
            </a:r>
            <a:r>
              <a:rPr lang="en-US" altLang="zh-CN" sz="2400" dirty="0" err="1" smtClean="0"/>
              <a:t>foo</a:t>
            </a:r>
            <a:r>
              <a:rPr lang="en-US" altLang="zh-CN" sz="2400" dirty="0" smtClean="0"/>
              <a:t>&lt;-</a:t>
            </a:r>
            <a:r>
              <a:rPr lang="en-US" altLang="zh-CN" sz="2400" dirty="0" err="1" smtClean="0"/>
              <a:t>read.table</a:t>
            </a:r>
            <a:r>
              <a:rPr lang="en-US" altLang="zh-CN" sz="2400" dirty="0" smtClean="0"/>
              <a:t>(file="E:/Rprogram/data/</a:t>
            </a:r>
            <a:r>
              <a:rPr lang="en-US" altLang="zh-CN" sz="2400" dirty="0" err="1" smtClean="0"/>
              <a:t>foo.txt",header</a:t>
            </a:r>
            <a:r>
              <a:rPr lang="en-US" altLang="zh-CN" sz="2400" dirty="0" smtClean="0"/>
              <a:t>=T)   </a:t>
            </a:r>
            <a:endParaRPr lang="zh-CN" altLang="zh-CN" sz="2400" dirty="0" smtClean="0"/>
          </a:p>
          <a:p>
            <a:r>
              <a:rPr lang="en-US" altLang="zh-CN" sz="2400" dirty="0" smtClean="0"/>
              <a:t>&gt; </a:t>
            </a:r>
            <a:r>
              <a:rPr lang="en-US" altLang="zh-CN" sz="2400" dirty="0" err="1" smtClean="0"/>
              <a:t>foo</a:t>
            </a:r>
            <a:endParaRPr lang="zh-CN" altLang="zh-CN" sz="2400" dirty="0" smtClean="0"/>
          </a:p>
          <a:p>
            <a:r>
              <a:rPr lang="en-US" altLang="zh-CN" sz="2400" dirty="0" smtClean="0"/>
              <a:t>  treat weight</a:t>
            </a:r>
            <a:endParaRPr lang="zh-CN" altLang="zh-CN" sz="2400" dirty="0" smtClean="0"/>
          </a:p>
          <a:p>
            <a:r>
              <a:rPr lang="en-US" altLang="zh-CN" sz="2400" dirty="0" smtClean="0"/>
              <a:t>1     A    3.4</a:t>
            </a:r>
            <a:endParaRPr lang="zh-CN" altLang="zh-CN" sz="2400" dirty="0" smtClean="0"/>
          </a:p>
          <a:p>
            <a:r>
              <a:rPr lang="en-US" altLang="zh-CN" sz="2400" dirty="0" smtClean="0"/>
              <a:t>2     B     NA</a:t>
            </a:r>
            <a:endParaRPr lang="zh-CN" altLang="zh-CN" sz="2400" dirty="0" smtClean="0"/>
          </a:p>
          <a:p>
            <a:r>
              <a:rPr lang="en-US" altLang="zh-CN" sz="2400" dirty="0" smtClean="0"/>
              <a:t>3     A    5.8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2.4.5</a:t>
            </a:r>
            <a:r>
              <a:rPr lang="zh-CN" altLang="zh-CN" dirty="0" smtClean="0"/>
              <a:t>数据框（</a:t>
            </a:r>
            <a:r>
              <a:rPr lang="en-US" altLang="zh-CN" dirty="0" err="1" smtClean="0"/>
              <a:t>dataframe</a:t>
            </a:r>
            <a:r>
              <a:rPr lang="zh-CN" altLang="zh-CN" dirty="0" smtClean="0"/>
              <a:t>）的建立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568952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83568" y="3284984"/>
            <a:ext cx="8208912" cy="3785652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x&lt;-c(1,4,5,6,4)  </a:t>
            </a:r>
          </a:p>
          <a:p>
            <a:r>
              <a:rPr lang="en-US" altLang="zh-CN" sz="2400" dirty="0" smtClean="0"/>
              <a:t>y&lt;-c(2,3,5,3,4)</a:t>
            </a:r>
          </a:p>
          <a:p>
            <a:r>
              <a:rPr lang="en-US" altLang="zh-CN" sz="2400" dirty="0" smtClean="0"/>
              <a:t>z&lt;-</a:t>
            </a:r>
            <a:r>
              <a:rPr lang="en-US" altLang="zh-CN" sz="2400" dirty="0" err="1" smtClean="0"/>
              <a:t>data.frame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);z</a:t>
            </a:r>
          </a:p>
          <a:p>
            <a:r>
              <a:rPr lang="en-US" altLang="zh-CN" sz="2400" dirty="0" smtClean="0"/>
              <a:t>max(z)</a:t>
            </a:r>
          </a:p>
          <a:p>
            <a:r>
              <a:rPr lang="en-US" altLang="zh-CN" sz="2400" dirty="0" smtClean="0"/>
              <a:t>min(z)</a:t>
            </a:r>
          </a:p>
          <a:p>
            <a:r>
              <a:rPr lang="en-US" altLang="zh-CN" sz="2400" dirty="0" err="1" smtClean="0"/>
              <a:t>cumsum</a:t>
            </a:r>
            <a:r>
              <a:rPr lang="en-US" altLang="zh-CN" sz="2400" dirty="0" smtClean="0"/>
              <a:t>(z)</a:t>
            </a:r>
          </a:p>
          <a:p>
            <a:r>
              <a:rPr lang="en-US" altLang="zh-CN" sz="2400" dirty="0" err="1" smtClean="0"/>
              <a:t>cov</a:t>
            </a:r>
            <a:r>
              <a:rPr lang="en-US" altLang="zh-CN" sz="2400" dirty="0" smtClean="0"/>
              <a:t>(z)</a:t>
            </a:r>
          </a:p>
          <a:p>
            <a:r>
              <a:rPr lang="en-US" altLang="zh-CN" sz="2400" dirty="0" err="1" smtClean="0"/>
              <a:t>cor</a:t>
            </a:r>
            <a:r>
              <a:rPr lang="en-US" altLang="zh-CN" sz="2400" dirty="0" smtClean="0"/>
              <a:t>(z)  </a:t>
            </a:r>
          </a:p>
          <a:p>
            <a:r>
              <a:rPr lang="en-US" altLang="zh-CN" sz="2400" dirty="0" err="1" smtClean="0"/>
              <a:t>sd</a:t>
            </a:r>
            <a:r>
              <a:rPr lang="en-US" altLang="zh-CN" sz="2400" dirty="0" smtClean="0"/>
              <a:t>(z)  #</a:t>
            </a:r>
            <a:r>
              <a:rPr lang="zh-CN" altLang="en-US" sz="2400" dirty="0" smtClean="0"/>
              <a:t>会出错，</a:t>
            </a:r>
          </a:p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(z)   #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(z)=</a:t>
            </a:r>
            <a:r>
              <a:rPr lang="en-US" altLang="zh-CN" sz="2400" dirty="0" err="1" smtClean="0"/>
              <a:t>cov</a:t>
            </a:r>
            <a:r>
              <a:rPr lang="en-US" altLang="zh-CN" sz="2400" dirty="0" smtClean="0"/>
              <a:t>(z)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2.4.5</a:t>
            </a:r>
            <a:r>
              <a:rPr lang="zh-CN" altLang="zh-CN" dirty="0" smtClean="0"/>
              <a:t>数据框（</a:t>
            </a:r>
            <a:r>
              <a:rPr lang="en-US" altLang="zh-CN" dirty="0" err="1" smtClean="0"/>
              <a:t>dataframe</a:t>
            </a:r>
            <a:r>
              <a:rPr lang="zh-CN" altLang="zh-CN" dirty="0" smtClean="0"/>
              <a:t>）的建立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568952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95536" y="2924944"/>
            <a:ext cx="8208912" cy="3046988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attach(</a:t>
            </a:r>
            <a:r>
              <a:rPr lang="en-US" altLang="zh-CN" sz="2400" dirty="0" err="1" smtClean="0"/>
              <a:t>Puromycin</a:t>
            </a:r>
            <a:r>
              <a:rPr lang="en-US" altLang="zh-CN" sz="2400" dirty="0" smtClean="0"/>
              <a:t>) #</a:t>
            </a:r>
            <a:r>
              <a:rPr lang="zh-CN" altLang="en-US" sz="2400" dirty="0" smtClean="0"/>
              <a:t>挂接数据集使之激活</a:t>
            </a:r>
          </a:p>
          <a:p>
            <a:r>
              <a:rPr lang="en-US" altLang="zh-CN" sz="2400" dirty="0" smtClean="0"/>
              <a:t>help(</a:t>
            </a:r>
            <a:r>
              <a:rPr lang="en-US" altLang="zh-CN" sz="2400" dirty="0" err="1" smtClean="0"/>
              <a:t>Puromycin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err="1" smtClean="0"/>
              <a:t>Puromycin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summary(</a:t>
            </a:r>
            <a:r>
              <a:rPr lang="en-US" altLang="zh-CN" sz="2400" dirty="0" err="1" smtClean="0"/>
              <a:t>Puromycin</a:t>
            </a:r>
            <a:r>
              <a:rPr lang="en-US" altLang="zh-CN" sz="2400" dirty="0" smtClean="0"/>
              <a:t>) #</a:t>
            </a:r>
            <a:r>
              <a:rPr lang="zh-CN" altLang="en-US" sz="2400" dirty="0" smtClean="0"/>
              <a:t>显示主要的描述性统计量</a:t>
            </a:r>
          </a:p>
          <a:p>
            <a:r>
              <a:rPr lang="en-US" altLang="zh-CN" sz="2400" dirty="0" smtClean="0"/>
              <a:t>pairs(</a:t>
            </a:r>
            <a:r>
              <a:rPr lang="en-US" altLang="zh-CN" sz="2400" dirty="0" err="1" smtClean="0"/>
              <a:t>Puromycin,panel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panel.smooth</a:t>
            </a:r>
            <a:r>
              <a:rPr lang="en-US" altLang="zh-CN" sz="2400" dirty="0" smtClean="0"/>
              <a:t>) #</a:t>
            </a:r>
            <a:r>
              <a:rPr lang="zh-CN" altLang="en-US" sz="2400" dirty="0" smtClean="0"/>
              <a:t>对数据框中变量画出成对散点图</a:t>
            </a:r>
          </a:p>
          <a:p>
            <a:r>
              <a:rPr lang="en-US" altLang="zh-CN" sz="2400" dirty="0" err="1" smtClean="0"/>
              <a:t>xtabs</a:t>
            </a:r>
            <a:r>
              <a:rPr lang="en-US" altLang="zh-CN" sz="2400" dirty="0" smtClean="0"/>
              <a:t>(~</a:t>
            </a:r>
            <a:r>
              <a:rPr lang="en-US" altLang="zh-CN" sz="2400" dirty="0" err="1" smtClean="0"/>
              <a:t>state+conc,data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Puromycin</a:t>
            </a:r>
            <a:r>
              <a:rPr lang="en-US" altLang="zh-CN" sz="2400" dirty="0" smtClean="0"/>
              <a:t>)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2.4.5</a:t>
            </a:r>
            <a:r>
              <a:rPr lang="zh-CN" altLang="zh-CN" dirty="0" smtClean="0"/>
              <a:t>数据框（</a:t>
            </a:r>
            <a:r>
              <a:rPr lang="en-US" altLang="zh-CN" dirty="0" err="1" smtClean="0"/>
              <a:t>dataframe</a:t>
            </a:r>
            <a:r>
              <a:rPr lang="zh-CN" altLang="zh-CN" dirty="0" smtClean="0"/>
              <a:t>）的建立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568952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83568" y="2780928"/>
            <a:ext cx="8208912" cy="830997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&gt; </a:t>
            </a:r>
            <a:r>
              <a:rPr lang="en-US" altLang="zh-CN" sz="2400" dirty="0" err="1" smtClean="0"/>
              <a:t>Puromycin</a:t>
            </a:r>
            <a:r>
              <a:rPr lang="en-US" altLang="zh-CN" sz="2400" dirty="0" smtClean="0"/>
              <a:t>[1,1]  </a:t>
            </a:r>
            <a:endParaRPr lang="zh-CN" altLang="zh-CN" sz="2400" dirty="0" smtClean="0"/>
          </a:p>
          <a:p>
            <a:r>
              <a:rPr lang="en-US" altLang="zh-CN" sz="2400" dirty="0" smtClean="0"/>
              <a:t>[1] 0.02</a:t>
            </a:r>
            <a:endParaRPr lang="zh-CN" altLang="zh-CN" sz="2400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39552" y="4180344"/>
            <a:ext cx="8208912" cy="1569660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err="1" smtClean="0"/>
              <a:t>Puromycin</a:t>
            </a:r>
            <a:r>
              <a:rPr lang="en-US" altLang="zh-CN" sz="2400" dirty="0" smtClean="0"/>
              <a:t>[c(1,3,5),c(1,3)]</a:t>
            </a:r>
            <a:endParaRPr lang="zh-CN" altLang="en-US" sz="2400" dirty="0" smtClean="0"/>
          </a:p>
          <a:p>
            <a:r>
              <a:rPr lang="en-US" altLang="zh-CN" sz="2400" dirty="0" err="1" smtClean="0"/>
              <a:t>Puromycin</a:t>
            </a:r>
            <a:r>
              <a:rPr lang="en-US" altLang="zh-CN" sz="2400" dirty="0" smtClean="0"/>
              <a:t>[c(1,3,5),]   </a:t>
            </a:r>
            <a:endParaRPr lang="zh-CN" altLang="en-US" sz="2400" dirty="0" smtClean="0"/>
          </a:p>
          <a:p>
            <a:r>
              <a:rPr lang="en-US" altLang="zh-CN" sz="2400" dirty="0" err="1" smtClean="0"/>
              <a:t>Puromycin</a:t>
            </a:r>
            <a:r>
              <a:rPr lang="en-US" altLang="zh-CN" sz="2400" dirty="0" smtClean="0"/>
              <a:t>[c(1,3,5),c(1,3)]</a:t>
            </a:r>
            <a:endParaRPr lang="zh-CN" altLang="en-US" sz="2400" dirty="0" smtClean="0"/>
          </a:p>
          <a:p>
            <a:r>
              <a:rPr lang="en-US" altLang="zh-CN" sz="2400" dirty="0" err="1" smtClean="0"/>
              <a:t>Puromycin</a:t>
            </a:r>
            <a:r>
              <a:rPr lang="en-US" altLang="zh-CN" sz="2400" dirty="0" smtClean="0"/>
              <a:t>[c(1,3,5),c(“</a:t>
            </a:r>
            <a:r>
              <a:rPr lang="en-US" altLang="zh-CN" sz="2400" dirty="0" err="1" smtClean="0"/>
              <a:t>conc”,“state</a:t>
            </a:r>
            <a:r>
              <a:rPr lang="en-US" altLang="zh-CN" sz="2400" dirty="0" smtClean="0"/>
              <a:t>”)]  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525963"/>
          </a:xfrm>
        </p:spPr>
        <p:txBody>
          <a:bodyPr/>
          <a:lstStyle/>
          <a:p>
            <a:r>
              <a:rPr lang="zh-CN" altLang="zh-CN" dirty="0" smtClean="0"/>
              <a:t>字符串也可以用单引号来界定，如果字符串中含有单引号，则需要用用反斜杠来引用，双引号反而不用反斜杠。 </a:t>
            </a:r>
          </a:p>
          <a:p>
            <a:r>
              <a:rPr lang="zh-CN" altLang="zh-CN" dirty="0" smtClean="0"/>
              <a:t>如</a:t>
            </a:r>
          </a:p>
          <a:p>
            <a:endParaRPr lang="zh-CN" alt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195736" y="2132856"/>
            <a:ext cx="6552728" cy="4524315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600" dirty="0" smtClean="0"/>
              <a:t>x&lt;-'Double quotes "delimitate R\'s strings.'</a:t>
            </a:r>
            <a:endParaRPr lang="zh-CN" altLang="zh-CN" sz="3600" dirty="0" smtClean="0"/>
          </a:p>
          <a:p>
            <a:r>
              <a:rPr lang="en-US" altLang="zh-CN" sz="3600" dirty="0" smtClean="0"/>
              <a:t>&gt; x</a:t>
            </a:r>
            <a:endParaRPr lang="zh-CN" altLang="zh-CN" sz="3600" dirty="0" smtClean="0"/>
          </a:p>
          <a:p>
            <a:r>
              <a:rPr lang="en-US" altLang="zh-CN" sz="3600" dirty="0" smtClean="0"/>
              <a:t>[1] "Double quotes \"delimitate R's strings."</a:t>
            </a:r>
            <a:endParaRPr lang="zh-CN" altLang="zh-CN" sz="3600" dirty="0" smtClean="0"/>
          </a:p>
          <a:p>
            <a:r>
              <a:rPr lang="en-US" altLang="zh-CN" sz="3600" dirty="0" smtClean="0"/>
              <a:t>&gt; cat(x)</a:t>
            </a:r>
            <a:endParaRPr lang="zh-CN" altLang="zh-CN" sz="3600" dirty="0" smtClean="0"/>
          </a:p>
          <a:p>
            <a:r>
              <a:rPr lang="en-US" altLang="zh-CN" sz="3600" dirty="0" smtClean="0"/>
              <a:t>Double quotes "delimitate R's strings.</a:t>
            </a:r>
            <a:endParaRPr lang="zh-CN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2.4.5</a:t>
            </a:r>
            <a:r>
              <a:rPr lang="zh-CN" altLang="zh-CN" dirty="0" smtClean="0"/>
              <a:t>数据框（</a:t>
            </a:r>
            <a:r>
              <a:rPr lang="en-US" altLang="zh-CN" dirty="0" err="1" smtClean="0"/>
              <a:t>dataframe</a:t>
            </a:r>
            <a:r>
              <a:rPr lang="zh-CN" altLang="zh-CN" dirty="0" smtClean="0"/>
              <a:t>）的建立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496944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83568" y="2852936"/>
            <a:ext cx="8460432" cy="2862322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smtClean="0"/>
              <a:t>&gt; </a:t>
            </a:r>
            <a:r>
              <a:rPr lang="en-US" altLang="zh-CN" sz="2000" dirty="0" err="1" smtClean="0"/>
              <a:t>Puromycin$conc</a:t>
            </a:r>
            <a:r>
              <a:rPr lang="en-US" altLang="zh-CN" sz="2000" dirty="0" smtClean="0"/>
              <a:t>  #</a:t>
            </a:r>
            <a:r>
              <a:rPr lang="zh-CN" altLang="zh-CN" sz="2000" dirty="0" smtClean="0"/>
              <a:t>等价于</a:t>
            </a:r>
            <a:r>
              <a:rPr lang="en-US" altLang="zh-CN" sz="2000" dirty="0" err="1" smtClean="0"/>
              <a:t>Puromycin</a:t>
            </a:r>
            <a:r>
              <a:rPr lang="en-US" altLang="zh-CN" sz="2000" dirty="0" smtClean="0"/>
              <a:t>[,1]</a:t>
            </a:r>
            <a:endParaRPr lang="zh-CN" altLang="zh-CN" sz="2000" dirty="0" smtClean="0"/>
          </a:p>
          <a:p>
            <a:r>
              <a:rPr lang="en-US" altLang="zh-CN" sz="2000" dirty="0" smtClean="0"/>
              <a:t> [1] 0.02 0.02 0.06 0.06 0.11 0.11 0.22 0.22 0.56 0.56 1.10 1.10 0.02 0.02</a:t>
            </a:r>
            <a:endParaRPr lang="zh-CN" altLang="zh-CN" sz="2000" dirty="0" smtClean="0"/>
          </a:p>
          <a:p>
            <a:r>
              <a:rPr lang="en-US" altLang="zh-CN" sz="2000" dirty="0" smtClean="0"/>
              <a:t>[15] 0.06 0.06 0.11 0.11 0.22 0.22 0.56 0.56 1.10</a:t>
            </a:r>
            <a:endParaRPr lang="zh-CN" altLang="zh-CN" sz="2000" dirty="0" smtClean="0"/>
          </a:p>
          <a:p>
            <a:r>
              <a:rPr lang="en-US" altLang="zh-CN" sz="2000" dirty="0" smtClean="0"/>
              <a:t>&gt; </a:t>
            </a:r>
            <a:r>
              <a:rPr lang="en-US" altLang="zh-CN" sz="2000" dirty="0" err="1" smtClean="0"/>
              <a:t>Puromycin$state</a:t>
            </a:r>
            <a:endParaRPr lang="zh-CN" altLang="zh-CN" sz="2000" dirty="0" smtClean="0"/>
          </a:p>
          <a:p>
            <a:r>
              <a:rPr lang="en-US" altLang="zh-CN" sz="2000" dirty="0" smtClean="0"/>
              <a:t> [1] treated   </a:t>
            </a:r>
            <a:r>
              <a:rPr lang="en-US" altLang="zh-CN" sz="2000" dirty="0" err="1" smtClean="0"/>
              <a:t>treated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treated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treated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treated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treated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treated</a:t>
            </a:r>
            <a:r>
              <a:rPr lang="en-US" altLang="zh-CN" sz="2000" dirty="0" smtClean="0"/>
              <a:t>  </a:t>
            </a:r>
            <a:endParaRPr lang="zh-CN" altLang="zh-CN" sz="2000" dirty="0" smtClean="0"/>
          </a:p>
          <a:p>
            <a:r>
              <a:rPr lang="en-US" altLang="zh-CN" sz="2000" dirty="0" smtClean="0"/>
              <a:t> [8] treated   </a:t>
            </a:r>
            <a:r>
              <a:rPr lang="en-US" altLang="zh-CN" sz="2000" dirty="0" err="1" smtClean="0"/>
              <a:t>treated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treated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treated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treated</a:t>
            </a:r>
            <a:r>
              <a:rPr lang="en-US" altLang="zh-CN" sz="2000" dirty="0" smtClean="0"/>
              <a:t>   untreated </a:t>
            </a:r>
            <a:r>
              <a:rPr lang="en-US" altLang="zh-CN" sz="2000" dirty="0" err="1" smtClean="0"/>
              <a:t>untreated</a:t>
            </a:r>
            <a:endParaRPr lang="zh-CN" altLang="zh-CN" sz="2000" dirty="0" smtClean="0"/>
          </a:p>
          <a:p>
            <a:r>
              <a:rPr lang="en-US" altLang="zh-CN" sz="2000" dirty="0" smtClean="0"/>
              <a:t>[15] untreated </a:t>
            </a:r>
            <a:r>
              <a:rPr lang="en-US" altLang="zh-CN" sz="2000" dirty="0" err="1" smtClean="0"/>
              <a:t>untreated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untreated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untreated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untreated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untreated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untreated</a:t>
            </a:r>
            <a:endParaRPr lang="zh-CN" altLang="zh-CN" sz="2000" dirty="0" smtClean="0"/>
          </a:p>
          <a:p>
            <a:r>
              <a:rPr lang="en-US" altLang="zh-CN" sz="2000" dirty="0" smtClean="0"/>
              <a:t>[22] untreated </a:t>
            </a:r>
            <a:r>
              <a:rPr lang="en-US" altLang="zh-CN" sz="2000" dirty="0" err="1" smtClean="0"/>
              <a:t>untreated</a:t>
            </a:r>
            <a:endParaRPr lang="zh-CN" altLang="zh-CN" sz="2000" dirty="0" smtClean="0"/>
          </a:p>
          <a:p>
            <a:r>
              <a:rPr lang="en-US" altLang="zh-CN" sz="2000" dirty="0" smtClean="0"/>
              <a:t>Levels: treated untreated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2.4.5</a:t>
            </a:r>
            <a:r>
              <a:rPr lang="zh-CN" altLang="zh-CN" dirty="0" smtClean="0"/>
              <a:t>数据框（</a:t>
            </a:r>
            <a:r>
              <a:rPr lang="en-US" altLang="zh-CN" dirty="0" err="1" smtClean="0"/>
              <a:t>dataframe</a:t>
            </a:r>
            <a:r>
              <a:rPr lang="zh-CN" altLang="zh-CN" dirty="0" smtClean="0"/>
              <a:t>）的建立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496944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83568" y="2852936"/>
            <a:ext cx="7632848" cy="1944216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smtClean="0"/>
              <a:t>&gt; subset(</a:t>
            </a:r>
            <a:r>
              <a:rPr lang="en-US" altLang="zh-CN" sz="2000" dirty="0" err="1" smtClean="0"/>
              <a:t>Puromycin,state</a:t>
            </a:r>
            <a:r>
              <a:rPr lang="en-US" altLang="zh-CN" sz="2000" dirty="0" smtClean="0"/>
              <a:t>=="treated"&amp;rate&gt;160)  #</a:t>
            </a:r>
            <a:r>
              <a:rPr lang="zh-CN" altLang="zh-CN" sz="2000" dirty="0" smtClean="0"/>
              <a:t>注意恒等于“</a:t>
            </a:r>
            <a:r>
              <a:rPr lang="en-US" altLang="zh-CN" sz="2000" dirty="0" smtClean="0"/>
              <a:t>==</a:t>
            </a:r>
            <a:r>
              <a:rPr lang="zh-CN" altLang="zh-CN" sz="2000" dirty="0" smtClean="0"/>
              <a:t>”</a:t>
            </a:r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conc</a:t>
            </a:r>
            <a:r>
              <a:rPr lang="en-US" altLang="zh-CN" sz="2000" dirty="0" smtClean="0"/>
              <a:t> rate   state</a:t>
            </a:r>
            <a:endParaRPr lang="zh-CN" altLang="zh-CN" sz="2000" dirty="0" smtClean="0"/>
          </a:p>
          <a:p>
            <a:r>
              <a:rPr lang="en-US" altLang="zh-CN" sz="2000" dirty="0" smtClean="0"/>
              <a:t>9  0.56  191 treated</a:t>
            </a:r>
            <a:endParaRPr lang="zh-CN" altLang="zh-CN" sz="2000" dirty="0" smtClean="0"/>
          </a:p>
          <a:p>
            <a:r>
              <a:rPr lang="en-US" altLang="zh-CN" sz="2000" dirty="0" smtClean="0"/>
              <a:t>10 0.56  201 treated</a:t>
            </a:r>
            <a:endParaRPr lang="zh-CN" altLang="zh-CN" sz="2000" dirty="0" smtClean="0"/>
          </a:p>
          <a:p>
            <a:r>
              <a:rPr lang="en-US" altLang="zh-CN" sz="2000" dirty="0" smtClean="0"/>
              <a:t>11 1.10  207 treated</a:t>
            </a:r>
            <a:endParaRPr lang="zh-CN" altLang="zh-CN" sz="2000" dirty="0" smtClean="0"/>
          </a:p>
          <a:p>
            <a:r>
              <a:rPr lang="en-US" altLang="zh-CN" sz="2000" dirty="0" smtClean="0"/>
              <a:t>12 1.10  200 treated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2.4.5</a:t>
            </a:r>
            <a:r>
              <a:rPr lang="zh-CN" altLang="zh-CN" dirty="0" smtClean="0"/>
              <a:t>数据框（</a:t>
            </a:r>
            <a:r>
              <a:rPr lang="en-US" altLang="zh-CN" dirty="0" err="1" smtClean="0"/>
              <a:t>dataframe</a:t>
            </a:r>
            <a:r>
              <a:rPr lang="zh-CN" altLang="zh-CN" dirty="0" smtClean="0"/>
              <a:t>）的建立</a:t>
            </a:r>
            <a:endParaRPr lang="zh-CN" altLang="zh-CN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496944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47056" y="3072348"/>
            <a:ext cx="8496944" cy="3785652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#</a:t>
            </a:r>
            <a:r>
              <a:rPr lang="zh-CN" altLang="en-US" sz="2400" dirty="0" smtClean="0"/>
              <a:t>基本方法：赋值符号</a:t>
            </a:r>
          </a:p>
          <a:p>
            <a:r>
              <a:rPr lang="en-US" altLang="zh-CN" sz="2400" dirty="0" err="1" smtClean="0"/>
              <a:t>Puromycin$iconc</a:t>
            </a:r>
            <a:r>
              <a:rPr lang="en-US" altLang="zh-CN" sz="2400" dirty="0" smtClean="0"/>
              <a:t>&lt;-1/</a:t>
            </a:r>
            <a:r>
              <a:rPr lang="en-US" altLang="zh-CN" sz="2400" dirty="0" err="1" smtClean="0"/>
              <a:t>Puromycin$conc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#</a:t>
            </a:r>
            <a:r>
              <a:rPr lang="zh-CN" altLang="en-US" sz="2400" dirty="0" smtClean="0"/>
              <a:t>函数</a:t>
            </a:r>
            <a:r>
              <a:rPr lang="en-US" altLang="zh-CN" sz="2400" dirty="0" smtClean="0"/>
              <a:t>with()</a:t>
            </a:r>
          </a:p>
          <a:p>
            <a:r>
              <a:rPr lang="en-US" altLang="zh-CN" sz="2400" dirty="0" err="1" smtClean="0"/>
              <a:t>Puromycin$iconc</a:t>
            </a:r>
            <a:r>
              <a:rPr lang="en-US" altLang="zh-CN" sz="2400" dirty="0" smtClean="0"/>
              <a:t>&lt;-with(Puromycin,1/</a:t>
            </a:r>
            <a:r>
              <a:rPr lang="en-US" altLang="zh-CN" sz="2400" dirty="0" err="1" smtClean="0"/>
              <a:t>conc</a:t>
            </a:r>
            <a:r>
              <a:rPr lang="en-US" altLang="zh-CN" sz="2400" dirty="0" smtClean="0"/>
              <a:t>) 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#</a:t>
            </a:r>
            <a:r>
              <a:rPr lang="zh-CN" altLang="en-US" sz="2400" dirty="0" smtClean="0"/>
              <a:t>函数</a:t>
            </a:r>
            <a:r>
              <a:rPr lang="en-US" altLang="zh-CN" sz="2400" dirty="0" smtClean="0"/>
              <a:t>transform</a:t>
            </a:r>
            <a:r>
              <a:rPr lang="zh-CN" altLang="en-US" sz="2400" dirty="0" smtClean="0"/>
              <a:t>（），一次性定义多个变量</a:t>
            </a:r>
          </a:p>
          <a:p>
            <a:r>
              <a:rPr lang="en-US" altLang="zh-CN" sz="2400" dirty="0" err="1" smtClean="0"/>
              <a:t>Puromycin</a:t>
            </a:r>
            <a:r>
              <a:rPr lang="en-US" altLang="zh-CN" sz="2400" dirty="0" smtClean="0"/>
              <a:t>&lt;-transform(</a:t>
            </a:r>
            <a:r>
              <a:rPr lang="en-US" altLang="zh-CN" sz="2400" dirty="0" err="1" smtClean="0"/>
              <a:t>Puromycin,iconc</a:t>
            </a:r>
            <a:r>
              <a:rPr lang="en-US" altLang="zh-CN" sz="2400" dirty="0" smtClean="0"/>
              <a:t>=1/</a:t>
            </a:r>
            <a:r>
              <a:rPr lang="en-US" altLang="zh-CN" sz="2400" dirty="0" err="1" smtClean="0"/>
              <a:t>conc,sqrtconc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conc</a:t>
            </a:r>
            <a:r>
              <a:rPr lang="en-US" altLang="zh-CN" sz="2400" dirty="0" smtClean="0"/>
              <a:t>))</a:t>
            </a:r>
          </a:p>
          <a:p>
            <a:r>
              <a:rPr lang="en-US" altLang="zh-CN" sz="2400" dirty="0" smtClean="0"/>
              <a:t>head(</a:t>
            </a:r>
            <a:r>
              <a:rPr lang="en-US" altLang="zh-CN" sz="2400" dirty="0" err="1" smtClean="0"/>
              <a:t>Puromycin</a:t>
            </a:r>
            <a:r>
              <a:rPr lang="en-US" altLang="zh-CN" sz="2400" dirty="0" smtClean="0"/>
              <a:t>)   #</a:t>
            </a:r>
            <a:r>
              <a:rPr lang="zh-CN" altLang="en-US" sz="2400" dirty="0" smtClean="0"/>
              <a:t>查看对象的前面部分内容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2.4.6</a:t>
            </a:r>
            <a:r>
              <a:rPr lang="zh-CN" altLang="zh-CN" dirty="0" smtClean="0"/>
              <a:t>列表</a:t>
            </a:r>
            <a:r>
              <a:rPr lang="en-US" altLang="zh-CN" dirty="0" smtClean="0"/>
              <a:t>(list)</a:t>
            </a:r>
            <a:r>
              <a:rPr lang="zh-CN" altLang="zh-CN" dirty="0" smtClean="0"/>
              <a:t>的建立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748464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23528" y="260648"/>
            <a:ext cx="8496944" cy="624786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smtClean="0"/>
              <a:t>&gt; L1&lt;-list(1:6,matrix(1:4,nrow=2))  #</a:t>
            </a:r>
            <a:r>
              <a:rPr lang="zh-CN" altLang="zh-CN" sz="2000" dirty="0" smtClean="0"/>
              <a:t>一个向量和一个矩阵组成</a:t>
            </a:r>
          </a:p>
          <a:p>
            <a:r>
              <a:rPr lang="en-US" altLang="zh-CN" sz="2000" dirty="0" smtClean="0"/>
              <a:t>&gt; L1</a:t>
            </a:r>
            <a:endParaRPr lang="zh-CN" altLang="zh-CN" sz="2000" dirty="0" smtClean="0"/>
          </a:p>
          <a:p>
            <a:r>
              <a:rPr lang="en-US" altLang="zh-CN" sz="2000" dirty="0" smtClean="0"/>
              <a:t>[[1]]</a:t>
            </a:r>
            <a:endParaRPr lang="zh-CN" altLang="zh-CN" sz="2000" dirty="0" smtClean="0"/>
          </a:p>
          <a:p>
            <a:r>
              <a:rPr lang="en-US" altLang="zh-CN" sz="2000" dirty="0" smtClean="0"/>
              <a:t>[1] 1 2 3 4 5 6</a:t>
            </a:r>
            <a:endParaRPr lang="zh-CN" altLang="zh-CN" sz="2000" dirty="0" smtClean="0"/>
          </a:p>
          <a:p>
            <a:r>
              <a:rPr lang="en-US" altLang="zh-CN" sz="2000" dirty="0" smtClean="0"/>
              <a:t>[[2]]</a:t>
            </a:r>
            <a:endParaRPr lang="zh-CN" altLang="zh-CN" sz="2000" dirty="0" smtClean="0"/>
          </a:p>
          <a:p>
            <a:r>
              <a:rPr lang="en-US" altLang="zh-CN" sz="2000" dirty="0" smtClean="0"/>
              <a:t>     [,1] [,2]</a:t>
            </a:r>
            <a:endParaRPr lang="zh-CN" altLang="zh-CN" sz="2000" dirty="0" smtClean="0"/>
          </a:p>
          <a:p>
            <a:r>
              <a:rPr lang="en-US" altLang="zh-CN" sz="2000" dirty="0" smtClean="0"/>
              <a:t>[1,]    1    3</a:t>
            </a:r>
            <a:endParaRPr lang="zh-CN" altLang="zh-CN" sz="2000" dirty="0" smtClean="0"/>
          </a:p>
          <a:p>
            <a:r>
              <a:rPr lang="en-US" altLang="zh-CN" sz="2000" dirty="0" smtClean="0"/>
              <a:t>[2,]    2    4</a:t>
            </a:r>
          </a:p>
          <a:p>
            <a:endParaRPr lang="zh-CN" altLang="zh-CN" sz="2000" dirty="0" smtClean="0"/>
          </a:p>
          <a:p>
            <a:r>
              <a:rPr lang="en-US" altLang="zh-CN" sz="2000" dirty="0" smtClean="0"/>
              <a:t>&gt; L2&lt;-list(x=1:6,y=matrix(1:4),</a:t>
            </a:r>
            <a:r>
              <a:rPr lang="en-US" altLang="zh-CN" sz="2000" dirty="0" err="1" smtClean="0"/>
              <a:t>nrow</a:t>
            </a:r>
            <a:r>
              <a:rPr lang="en-US" altLang="zh-CN" sz="2000" dirty="0" smtClean="0"/>
              <a:t>=2)   #</a:t>
            </a:r>
            <a:r>
              <a:rPr lang="zh-CN" altLang="zh-CN" sz="2000" dirty="0" smtClean="0"/>
              <a:t>一个向量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和一个矩阵</a:t>
            </a:r>
            <a:r>
              <a:rPr lang="en-US" altLang="zh-CN" sz="2000" dirty="0" smtClean="0"/>
              <a:t>Y</a:t>
            </a:r>
            <a:r>
              <a:rPr lang="zh-CN" altLang="zh-CN" sz="2000" dirty="0" smtClean="0"/>
              <a:t>组成</a:t>
            </a:r>
          </a:p>
          <a:p>
            <a:r>
              <a:rPr lang="en-US" altLang="zh-CN" sz="2000" dirty="0" smtClean="0"/>
              <a:t>&gt; L2</a:t>
            </a:r>
            <a:endParaRPr lang="zh-CN" altLang="zh-CN" sz="2000" dirty="0" smtClean="0"/>
          </a:p>
          <a:p>
            <a:r>
              <a:rPr lang="en-US" altLang="zh-CN" sz="2000" dirty="0" smtClean="0"/>
              <a:t>$x</a:t>
            </a:r>
            <a:endParaRPr lang="zh-CN" altLang="zh-CN" sz="2000" dirty="0" smtClean="0"/>
          </a:p>
          <a:p>
            <a:r>
              <a:rPr lang="en-US" altLang="zh-CN" sz="2000" dirty="0" smtClean="0"/>
              <a:t>[1] 1 2 3 4 5 6</a:t>
            </a:r>
            <a:endParaRPr lang="zh-CN" altLang="zh-CN" sz="2000" dirty="0" smtClean="0"/>
          </a:p>
          <a:p>
            <a:r>
              <a:rPr lang="en-US" altLang="zh-CN" sz="2000" dirty="0" smtClean="0"/>
              <a:t> </a:t>
            </a:r>
            <a:endParaRPr lang="zh-CN" altLang="zh-CN" sz="2000" dirty="0" smtClean="0"/>
          </a:p>
          <a:p>
            <a:r>
              <a:rPr lang="en-US" altLang="zh-CN" sz="2000" dirty="0" smtClean="0"/>
              <a:t>$y</a:t>
            </a:r>
            <a:endParaRPr lang="zh-CN" altLang="zh-CN" sz="2000" dirty="0" smtClean="0"/>
          </a:p>
          <a:p>
            <a:r>
              <a:rPr lang="en-US" altLang="zh-CN" sz="2000" dirty="0" smtClean="0"/>
              <a:t>     [,1]</a:t>
            </a:r>
            <a:endParaRPr lang="zh-CN" altLang="zh-CN" sz="2000" dirty="0" smtClean="0"/>
          </a:p>
          <a:p>
            <a:r>
              <a:rPr lang="en-US" altLang="zh-CN" sz="2000" dirty="0" smtClean="0"/>
              <a:t>[1,]    1</a:t>
            </a:r>
            <a:endParaRPr lang="zh-CN" altLang="zh-CN" sz="2000" dirty="0" smtClean="0"/>
          </a:p>
          <a:p>
            <a:r>
              <a:rPr lang="en-US" altLang="zh-CN" sz="2000" dirty="0" smtClean="0"/>
              <a:t>[2,]    2</a:t>
            </a:r>
            <a:endParaRPr lang="zh-CN" altLang="zh-CN" sz="2000" dirty="0" smtClean="0"/>
          </a:p>
          <a:p>
            <a:r>
              <a:rPr lang="en-US" altLang="zh-CN" sz="2000" dirty="0" smtClean="0"/>
              <a:t>[3,]    3</a:t>
            </a:r>
            <a:endParaRPr lang="zh-CN" altLang="zh-CN" sz="2000" dirty="0" smtClean="0"/>
          </a:p>
          <a:p>
            <a:r>
              <a:rPr lang="en-US" altLang="zh-CN" sz="2000" dirty="0" smtClean="0"/>
              <a:t>[4,]    4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列表名</a:t>
            </a:r>
            <a:r>
              <a:rPr lang="en-US" altLang="zh-CN" b="1" dirty="0" smtClean="0"/>
              <a:t>$</a:t>
            </a:r>
            <a:r>
              <a:rPr lang="zh-CN" altLang="zh-CN" b="1" dirty="0" smtClean="0"/>
              <a:t>变量名：取出列表的子集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23528" y="2492896"/>
            <a:ext cx="8424936" cy="3416320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/>
              <a:t>&gt; L2$x    #</a:t>
            </a:r>
            <a:r>
              <a:rPr lang="zh-CN" altLang="zh-CN" sz="2400" dirty="0" smtClean="0"/>
              <a:t>等价于</a:t>
            </a:r>
            <a:r>
              <a:rPr lang="en-US" altLang="zh-CN" sz="2400" dirty="0" smtClean="0"/>
              <a:t>L2[[1]]</a:t>
            </a:r>
            <a:endParaRPr lang="zh-CN" altLang="zh-CN" sz="2400" dirty="0" smtClean="0"/>
          </a:p>
          <a:p>
            <a:r>
              <a:rPr lang="en-US" altLang="zh-CN" sz="2400" dirty="0" smtClean="0"/>
              <a:t>[1] 1 2 3 4 5 6</a:t>
            </a:r>
            <a:endParaRPr lang="zh-CN" altLang="zh-CN" sz="2400" dirty="0" smtClean="0"/>
          </a:p>
          <a:p>
            <a:r>
              <a:rPr lang="en-US" altLang="zh-CN" sz="2400" dirty="0" smtClean="0"/>
              <a:t> </a:t>
            </a:r>
            <a:endParaRPr lang="zh-CN" altLang="zh-CN" sz="2400" dirty="0" smtClean="0"/>
          </a:p>
          <a:p>
            <a:r>
              <a:rPr lang="en-US" altLang="zh-CN" sz="2400" dirty="0" smtClean="0"/>
              <a:t>&gt; L2$x[2]   #</a:t>
            </a:r>
            <a:r>
              <a:rPr lang="zh-CN" altLang="zh-CN" sz="2400" dirty="0" smtClean="0"/>
              <a:t>等价于</a:t>
            </a:r>
            <a:r>
              <a:rPr lang="en-US" altLang="zh-CN" sz="2400" dirty="0" smtClean="0"/>
              <a:t> L2[[1]][2] </a:t>
            </a:r>
            <a:r>
              <a:rPr lang="zh-CN" altLang="zh-CN" sz="2400" dirty="0" smtClean="0"/>
              <a:t>，取出列表的子集中的元素</a:t>
            </a:r>
          </a:p>
          <a:p>
            <a:r>
              <a:rPr lang="en-US" altLang="zh-CN" sz="2400" dirty="0" smtClean="0"/>
              <a:t>[1] 2</a:t>
            </a:r>
            <a:endParaRPr lang="zh-CN" altLang="zh-CN" sz="2400" dirty="0" smtClean="0"/>
          </a:p>
          <a:p>
            <a:r>
              <a:rPr lang="en-US" altLang="zh-CN" sz="2400" dirty="0" smtClean="0"/>
              <a:t> </a:t>
            </a:r>
            <a:endParaRPr lang="zh-CN" altLang="zh-CN" sz="2400" dirty="0" smtClean="0"/>
          </a:p>
          <a:p>
            <a:r>
              <a:rPr lang="en-US" altLang="zh-CN" sz="2400" dirty="0" smtClean="0"/>
              <a:t>&gt; L2$y[4] </a:t>
            </a:r>
            <a:endParaRPr lang="zh-CN" altLang="zh-CN" sz="2400" dirty="0" smtClean="0"/>
          </a:p>
          <a:p>
            <a:r>
              <a:rPr lang="en-US" altLang="zh-CN" sz="2400" dirty="0" smtClean="0"/>
              <a:t>[1] 4</a:t>
            </a:r>
            <a:endParaRPr lang="zh-CN" altLang="zh-CN" sz="2400" dirty="0" smtClean="0"/>
          </a:p>
          <a:p>
            <a:endParaRPr lang="zh-CN" altLang="zh-CN" sz="24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2.4.7</a:t>
            </a:r>
            <a:r>
              <a:rPr lang="zh-CN" altLang="zh-CN" dirty="0" smtClean="0"/>
              <a:t>时间序列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ts</a:t>
            </a:r>
            <a:r>
              <a:rPr lang="en-US" altLang="zh-CN" dirty="0" smtClean="0"/>
              <a:t>)</a:t>
            </a:r>
            <a:r>
              <a:rPr lang="zh-CN" altLang="zh-CN" dirty="0" smtClean="0"/>
              <a:t>的建立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1340768"/>
          <a:ext cx="7920880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95536" y="2708920"/>
            <a:ext cx="8496944" cy="3785652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smtClean="0"/>
              <a:t>cost=c(1100,2100,3100,4100,5100,6100,1100,2100,3100,4100,5100,6100)</a:t>
            </a:r>
          </a:p>
          <a:p>
            <a:r>
              <a:rPr lang="en-US" altLang="zh-CN" sz="2000" dirty="0" smtClean="0"/>
              <a:t>income=c(2900,3400,5600,6700,7800,8900,1100,2100,3100,4100,5100,6100)</a:t>
            </a:r>
          </a:p>
          <a:p>
            <a:r>
              <a:rPr lang="en-US" altLang="zh-CN" sz="2000" dirty="0" smtClean="0"/>
              <a:t>data=</a:t>
            </a:r>
            <a:r>
              <a:rPr lang="en-US" altLang="zh-CN" sz="2000" dirty="0" err="1" smtClean="0"/>
              <a:t>data.frame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cost,income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ts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cost,start</a:t>
            </a:r>
            <a:r>
              <a:rPr lang="en-US" altLang="zh-CN" sz="2000" dirty="0" smtClean="0"/>
              <a:t>=2001)   #</a:t>
            </a:r>
            <a:r>
              <a:rPr lang="zh-CN" altLang="en-US" sz="2000" dirty="0" smtClean="0"/>
              <a:t>等价于</a:t>
            </a:r>
            <a:r>
              <a:rPr lang="en-US" altLang="zh-CN" sz="2000" dirty="0" err="1" smtClean="0"/>
              <a:t>ts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cost,start</a:t>
            </a:r>
            <a:r>
              <a:rPr lang="en-US" altLang="zh-CN" sz="2000" dirty="0" smtClean="0"/>
              <a:t>=2001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frequency=1)</a:t>
            </a:r>
          </a:p>
          <a:p>
            <a:r>
              <a:rPr lang="en-US" altLang="zh-CN" sz="2000" dirty="0" err="1" smtClean="0"/>
              <a:t>ts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data,start</a:t>
            </a:r>
            <a:r>
              <a:rPr lang="en-US" altLang="zh-CN" sz="2000" dirty="0" smtClean="0"/>
              <a:t>=2001)   #</a:t>
            </a:r>
            <a:r>
              <a:rPr lang="zh-CN" altLang="en-US" sz="2000" dirty="0" smtClean="0"/>
              <a:t>产生多元的时间序列</a:t>
            </a:r>
          </a:p>
          <a:p>
            <a:r>
              <a:rPr lang="en-US" altLang="zh-CN" sz="2000" dirty="0" err="1" smtClean="0"/>
              <a:t>ts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data,start</a:t>
            </a:r>
            <a:r>
              <a:rPr lang="en-US" altLang="zh-CN" sz="2000" dirty="0" smtClean="0"/>
              <a:t>=2001,frequency=2) #</a:t>
            </a:r>
            <a:r>
              <a:rPr lang="zh-CN" altLang="en-US" sz="2000" dirty="0" smtClean="0"/>
              <a:t>一个时间单位内的观测频率</a:t>
            </a:r>
            <a:r>
              <a:rPr lang="en-US" altLang="zh-CN" sz="2000" dirty="0" smtClean="0"/>
              <a:t>frequency</a:t>
            </a:r>
            <a:r>
              <a:rPr lang="zh-CN" altLang="en-US" sz="2000" dirty="0" smtClean="0"/>
              <a:t>：一年两次</a:t>
            </a:r>
          </a:p>
          <a:p>
            <a:r>
              <a:rPr lang="en-US" altLang="zh-CN" sz="2000" dirty="0" err="1" smtClean="0"/>
              <a:t>ts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data,start</a:t>
            </a:r>
            <a:r>
              <a:rPr lang="en-US" altLang="zh-CN" sz="2000" dirty="0" smtClean="0"/>
              <a:t>=2001,frequency=4) </a:t>
            </a:r>
          </a:p>
          <a:p>
            <a:r>
              <a:rPr lang="en-US" altLang="zh-CN" sz="2000" dirty="0" err="1" smtClean="0"/>
              <a:t>ts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data,start</a:t>
            </a:r>
            <a:r>
              <a:rPr lang="en-US" altLang="zh-CN" sz="2000" dirty="0" smtClean="0"/>
              <a:t>=2001,frequency=12) </a:t>
            </a:r>
          </a:p>
          <a:p>
            <a:r>
              <a:rPr lang="en-US" altLang="zh-CN" sz="2000" dirty="0" err="1" smtClean="0"/>
              <a:t>ts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data,start</a:t>
            </a:r>
            <a:r>
              <a:rPr lang="en-US" altLang="zh-CN" sz="2000" dirty="0" smtClean="0"/>
              <a:t>=2001,frequency=10) #</a:t>
            </a:r>
            <a:r>
              <a:rPr lang="zh-CN" altLang="en-US" sz="2000" dirty="0" smtClean="0"/>
              <a:t>注意：时间系列输出有详细说明</a:t>
            </a:r>
          </a:p>
          <a:p>
            <a:r>
              <a:rPr lang="en-US" altLang="zh-CN" sz="2000" dirty="0" err="1" smtClean="0"/>
              <a:t>ts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data,start</a:t>
            </a:r>
            <a:r>
              <a:rPr lang="en-US" altLang="zh-CN" sz="2000" dirty="0" smtClean="0"/>
              <a:t>=c(2001,3),frequency=10)  #</a:t>
            </a:r>
            <a:r>
              <a:rPr lang="zh-CN" altLang="en-US" sz="2000" dirty="0" smtClean="0"/>
              <a:t>开始时间为</a:t>
            </a:r>
            <a:r>
              <a:rPr lang="en-US" altLang="zh-CN" sz="2000" dirty="0" smtClean="0"/>
              <a:t>2001</a:t>
            </a:r>
            <a:r>
              <a:rPr lang="zh-CN" altLang="en-US" sz="2000" dirty="0" smtClean="0"/>
              <a:t>年的第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个观测开始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8" y="260648"/>
          <a:ext cx="8496944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95536" y="2420888"/>
            <a:ext cx="8496944" cy="1815882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err="1" smtClean="0"/>
              <a:t>ts</a:t>
            </a:r>
            <a:r>
              <a:rPr lang="en-US" altLang="zh-CN" sz="2800" dirty="0" smtClean="0"/>
              <a:t>(1:10,start=1959)</a:t>
            </a:r>
          </a:p>
          <a:p>
            <a:r>
              <a:rPr lang="en-US" altLang="zh-CN" sz="2800" dirty="0" err="1" smtClean="0"/>
              <a:t>ts</a:t>
            </a:r>
            <a:r>
              <a:rPr lang="en-US" altLang="zh-CN" sz="2800" dirty="0" smtClean="0"/>
              <a:t>(1:47,frequency=12,start=c(1959,2))</a:t>
            </a:r>
          </a:p>
          <a:p>
            <a:r>
              <a:rPr lang="en-US" altLang="zh-CN" sz="2800" dirty="0" err="1" smtClean="0"/>
              <a:t>ts</a:t>
            </a:r>
            <a:r>
              <a:rPr lang="en-US" altLang="zh-CN" sz="2800" dirty="0" smtClean="0"/>
              <a:t>(1:10,frequency=4,start=c(1959,2))</a:t>
            </a:r>
          </a:p>
          <a:p>
            <a:r>
              <a:rPr lang="en-US" altLang="zh-CN" sz="2800" dirty="0" err="1" smtClean="0"/>
              <a:t>ts</a:t>
            </a:r>
            <a:r>
              <a:rPr lang="en-US" altLang="zh-CN" sz="2800" dirty="0" smtClean="0"/>
              <a:t>(matrix(</a:t>
            </a:r>
            <a:r>
              <a:rPr lang="en-US" altLang="zh-CN" sz="2800" dirty="0" err="1" smtClean="0"/>
              <a:t>rpois</a:t>
            </a:r>
            <a:r>
              <a:rPr lang="en-US" altLang="zh-CN" sz="2800" dirty="0" smtClean="0"/>
              <a:t>(36,5),12,3),start=c(1961,1),frequency=12)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528" y="930589"/>
          <a:ext cx="8640959" cy="5622276"/>
        </p:xfrm>
        <a:graphic>
          <a:graphicData uri="http://schemas.openxmlformats.org/drawingml/2006/table">
            <a:tbl>
              <a:tblPr/>
              <a:tblGrid>
                <a:gridCol w="1843484"/>
                <a:gridCol w="3864306"/>
                <a:gridCol w="2933169"/>
              </a:tblGrid>
              <a:tr h="693077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表</a:t>
                      </a: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2.2         </a:t>
                      </a:r>
                      <a:r>
                        <a:rPr lang="zh-CN" altLang="zh-CN" sz="2400" kern="10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第</a:t>
                      </a: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2</a:t>
                      </a:r>
                      <a:r>
                        <a:rPr lang="zh-CN" altLang="zh-CN" sz="2400" kern="10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章</a:t>
                      </a: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2.4R</a:t>
                      </a:r>
                      <a:r>
                        <a:rPr lang="zh-CN" altLang="zh-CN" sz="2400" kern="10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的数据结构所介绍的</a:t>
                      </a: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R</a:t>
                      </a:r>
                      <a:r>
                        <a:rPr lang="zh-CN" altLang="zh-CN" sz="2400" kern="10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函数</a:t>
                      </a:r>
                      <a:endParaRPr lang="zh-CN" sz="2400" kern="1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3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 </a:t>
                      </a:r>
                      <a:r>
                        <a:rPr lang="zh-CN" sz="20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函数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功能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示例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53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07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07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61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07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07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07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3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20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20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20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本章</a:t>
            </a:r>
            <a:r>
              <a:rPr lang="zh-CN" altLang="en-US" dirty="0" smtClean="0"/>
              <a:t>节</a:t>
            </a:r>
            <a:r>
              <a:rPr lang="en-US" altLang="zh-CN" dirty="0" smtClean="0"/>
              <a:t>R</a:t>
            </a:r>
            <a:r>
              <a:rPr lang="zh-CN" altLang="zh-CN" dirty="0" smtClean="0"/>
              <a:t>函数小结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练习本节所有命令</a:t>
            </a:r>
            <a:endParaRPr lang="en-US" altLang="zh-CN" dirty="0" smtClean="0"/>
          </a:p>
          <a:p>
            <a:r>
              <a:rPr lang="en-US" altLang="zh-CN" dirty="0" smtClean="0"/>
              <a:t>2.1  ~2.4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0" y="332656"/>
          <a:ext cx="8316416" cy="6340232"/>
        </p:xfrm>
        <a:graphic>
          <a:graphicData uri="http://schemas.openxmlformats.org/drawingml/2006/table">
            <a:tbl>
              <a:tblPr/>
              <a:tblGrid>
                <a:gridCol w="1258558"/>
                <a:gridCol w="4285381"/>
                <a:gridCol w="2772477"/>
              </a:tblGrid>
              <a:tr h="27818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黑体"/>
                          <a:cs typeface="Times New Roman"/>
                        </a:rPr>
                        <a:t>表</a:t>
                      </a:r>
                      <a:r>
                        <a:rPr lang="en-US" sz="2400" kern="100" dirty="0">
                          <a:latin typeface="Calibri"/>
                          <a:ea typeface="黑体"/>
                          <a:cs typeface="Times New Roman"/>
                        </a:rPr>
                        <a:t>2.1  </a:t>
                      </a:r>
                      <a:r>
                        <a:rPr lang="zh-CN" sz="2400" kern="100" dirty="0">
                          <a:latin typeface="Calibri"/>
                          <a:ea typeface="黑体"/>
                          <a:cs typeface="Times New Roman"/>
                        </a:rPr>
                        <a:t>数据对象及类型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42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对象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黑体"/>
                          <a:cs typeface="Times New Roman"/>
                        </a:rPr>
                        <a:t>类型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latin typeface="Calibri"/>
                          <a:ea typeface="黑体"/>
                          <a:cs typeface="Times New Roman"/>
                        </a:rPr>
                        <a:t>是否允许同一对象中有多个类型？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2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向量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latin typeface="Calibri"/>
                          <a:ea typeface="宋体"/>
                          <a:cs typeface="宋体"/>
                        </a:rPr>
                        <a:t>数值型，字符型，复数型，逻辑型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黑体"/>
                          <a:cs typeface="Times New Roman"/>
                        </a:rPr>
                        <a:t>否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矩阵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latin typeface="Calibri"/>
                          <a:ea typeface="宋体"/>
                          <a:cs typeface="宋体"/>
                        </a:rPr>
                        <a:t>数值型，字符型，复数型，逻辑型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否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数组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latin typeface="Calibri"/>
                          <a:ea typeface="宋体"/>
                          <a:cs typeface="宋体"/>
                        </a:rPr>
                        <a:t>数值型，字符型，复数型，逻辑型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否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8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因子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latin typeface="Calibri"/>
                          <a:ea typeface="宋体"/>
                          <a:cs typeface="宋体"/>
                        </a:rPr>
                        <a:t>数值型，字符型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否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数据框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latin typeface="Calibri"/>
                          <a:ea typeface="宋体"/>
                          <a:cs typeface="宋体"/>
                        </a:rPr>
                        <a:t>数值型，字符型，复数型，逻辑型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是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时间序列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latin typeface="Calibri"/>
                          <a:ea typeface="宋体"/>
                          <a:cs typeface="宋体"/>
                        </a:rPr>
                        <a:t>数值型，字符型，复数型，逻辑型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否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6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列表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latin typeface="Calibri"/>
                          <a:ea typeface="宋体"/>
                          <a:cs typeface="宋体"/>
                        </a:rPr>
                        <a:t>数值型，字符型，复数型，逻辑型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latin typeface="Calibri"/>
                          <a:ea typeface="宋体"/>
                          <a:cs typeface="宋体"/>
                        </a:rPr>
                        <a:t>函数，表达式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黑体"/>
                          <a:cs typeface="Times New Roman"/>
                        </a:rPr>
                        <a:t>是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8" y="312854"/>
          <a:ext cx="8820472" cy="6140484"/>
        </p:xfrm>
        <a:graphic>
          <a:graphicData uri="http://schemas.openxmlformats.org/drawingml/2006/table">
            <a:tbl>
              <a:tblPr/>
              <a:tblGrid>
                <a:gridCol w="2939468"/>
                <a:gridCol w="2940502"/>
                <a:gridCol w="2940502"/>
              </a:tblGrid>
              <a:tr h="74820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黑体"/>
                          <a:cs typeface="Times New Roman"/>
                        </a:rPr>
                        <a:t>表</a:t>
                      </a:r>
                      <a:r>
                        <a:rPr lang="en-US" sz="2400" kern="100" dirty="0">
                          <a:latin typeface="Calibri"/>
                          <a:ea typeface="黑体"/>
                          <a:cs typeface="Times New Roman"/>
                        </a:rPr>
                        <a:t>2.2  </a:t>
                      </a:r>
                      <a:r>
                        <a:rPr lang="zh-CN" sz="2400" kern="100" dirty="0">
                          <a:latin typeface="Calibri"/>
                          <a:ea typeface="黑体"/>
                          <a:cs typeface="Times New Roman"/>
                        </a:rPr>
                        <a:t>运算符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46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数学运算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比较运算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逻辑运算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6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黑体"/>
                          <a:ea typeface="宋体"/>
                          <a:cs typeface="Times New Roman"/>
                        </a:rPr>
                        <a:t>+    </a:t>
                      </a: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加法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latin typeface="宋体"/>
                          <a:ea typeface="宋体"/>
                          <a:cs typeface="宋体"/>
                        </a:rPr>
                        <a:t>&lt;   </a:t>
                      </a:r>
                      <a:r>
                        <a:rPr lang="zh-CN" sz="2400" kern="0">
                          <a:latin typeface="Calibri"/>
                          <a:ea typeface="宋体"/>
                          <a:cs typeface="宋体"/>
                        </a:rPr>
                        <a:t>小于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！</a:t>
                      </a:r>
                      <a:r>
                        <a:rPr lang="en-US" sz="2400" kern="100">
                          <a:latin typeface="Calibri"/>
                          <a:ea typeface="黑体"/>
                          <a:cs typeface="Times New Roman"/>
                        </a:rPr>
                        <a:t>x     </a:t>
                      </a: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逻辑非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679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黑体"/>
                        <a:buChar char="-"/>
                      </a:pPr>
                      <a:r>
                        <a:rPr lang="en-US" sz="2400" kern="100">
                          <a:latin typeface="黑体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减法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>
                          <a:latin typeface="宋体"/>
                          <a:ea typeface="宋体"/>
                          <a:cs typeface="宋体"/>
                        </a:rPr>
                        <a:t>&gt;  </a:t>
                      </a:r>
                      <a:r>
                        <a:rPr lang="zh-CN" sz="2400" kern="0">
                          <a:latin typeface="Calibri"/>
                          <a:ea typeface="宋体"/>
                          <a:cs typeface="宋体"/>
                        </a:rPr>
                        <a:t>大于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黑体"/>
                          <a:ea typeface="宋体"/>
                          <a:cs typeface="Times New Roman"/>
                        </a:rPr>
                        <a:t>x&amp;y     </a:t>
                      </a: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逻辑与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6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黑体"/>
                          <a:ea typeface="宋体"/>
                          <a:cs typeface="Times New Roman"/>
                        </a:rPr>
                        <a:t>*     </a:t>
                      </a: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乘法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latin typeface="宋体"/>
                          <a:ea typeface="宋体"/>
                          <a:cs typeface="宋体"/>
                        </a:rPr>
                        <a:t>&lt;=  </a:t>
                      </a:r>
                      <a:r>
                        <a:rPr lang="zh-CN" sz="2400" kern="0">
                          <a:latin typeface="Calibri"/>
                          <a:ea typeface="宋体"/>
                          <a:cs typeface="宋体"/>
                        </a:rPr>
                        <a:t>小于或等于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黑体"/>
                          <a:ea typeface="宋体"/>
                          <a:cs typeface="Times New Roman"/>
                        </a:rPr>
                        <a:t>x&amp;&amp;y     </a:t>
                      </a: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同上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6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黑体"/>
                          <a:ea typeface="宋体"/>
                          <a:cs typeface="Times New Roman"/>
                        </a:rPr>
                        <a:t>/     </a:t>
                      </a: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除法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latin typeface="宋体"/>
                          <a:ea typeface="宋体"/>
                          <a:cs typeface="宋体"/>
                        </a:rPr>
                        <a:t>&gt;=  </a:t>
                      </a:r>
                      <a:r>
                        <a:rPr lang="zh-CN" sz="2400" kern="0">
                          <a:latin typeface="Calibri"/>
                          <a:ea typeface="宋体"/>
                          <a:cs typeface="宋体"/>
                        </a:rPr>
                        <a:t>大于或等于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黑体"/>
                          <a:ea typeface="宋体"/>
                          <a:cs typeface="Times New Roman"/>
                        </a:rPr>
                        <a:t>x|y     </a:t>
                      </a: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逻辑或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6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黑体"/>
                          <a:ea typeface="宋体"/>
                          <a:cs typeface="Times New Roman"/>
                        </a:rPr>
                        <a:t>^     </a:t>
                      </a: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乘方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latin typeface="宋体"/>
                          <a:ea typeface="宋体"/>
                          <a:cs typeface="宋体"/>
                        </a:rPr>
                        <a:t>==  </a:t>
                      </a:r>
                      <a:r>
                        <a:rPr lang="zh-CN" sz="2400" kern="0" dirty="0" smtClean="0">
                          <a:latin typeface="Calibri"/>
                          <a:ea typeface="宋体"/>
                          <a:cs typeface="宋体"/>
                        </a:rPr>
                        <a:t>等于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黑体"/>
                          <a:ea typeface="宋体"/>
                          <a:cs typeface="Times New Roman"/>
                        </a:rPr>
                        <a:t>x||y      </a:t>
                      </a: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同上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1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黑体"/>
                          <a:ea typeface="宋体"/>
                          <a:cs typeface="Times New Roman"/>
                        </a:rPr>
                        <a:t>%%    </a:t>
                      </a:r>
                      <a:r>
                        <a:rPr lang="zh-CN" sz="2400" kern="100">
                          <a:solidFill>
                            <a:srgbClr val="333333"/>
                          </a:solidFill>
                          <a:latin typeface="Calibri"/>
                          <a:ea typeface="宋体"/>
                          <a:cs typeface="Times New Roman"/>
                        </a:rPr>
                        <a:t>两数相除的</a:t>
                      </a:r>
                      <a:r>
                        <a:rPr lang="en-US" sz="2400" u="sng" kern="100">
                          <a:solidFill>
                            <a:srgbClr val="0000FF"/>
                          </a:solidFill>
                          <a:latin typeface="宋体"/>
                          <a:ea typeface="宋体"/>
                          <a:cs typeface="Times New Roman"/>
                          <a:hlinkClick r:id="rId2"/>
                        </a:rPr>
                        <a:t>余数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latin typeface="宋体"/>
                          <a:ea typeface="宋体"/>
                          <a:cs typeface="宋体"/>
                        </a:rPr>
                        <a:t>!=  </a:t>
                      </a:r>
                      <a:r>
                        <a:rPr lang="zh-CN" sz="2400" kern="0">
                          <a:latin typeface="Calibri"/>
                          <a:ea typeface="宋体"/>
                          <a:cs typeface="宋体"/>
                        </a:rPr>
                        <a:t>不等于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黑体"/>
                          <a:ea typeface="宋体"/>
                          <a:cs typeface="Times New Roman"/>
                        </a:rPr>
                        <a:t>xor(x,y)  </a:t>
                      </a: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异或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1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黑体"/>
                          <a:ea typeface="宋体"/>
                          <a:cs typeface="Times New Roman"/>
                        </a:rPr>
                        <a:t>%/%   </a:t>
                      </a:r>
                      <a:r>
                        <a:rPr lang="zh-CN" sz="2400" kern="100">
                          <a:solidFill>
                            <a:srgbClr val="333333"/>
                          </a:solidFill>
                          <a:latin typeface="Calibri"/>
                          <a:ea typeface="宋体"/>
                          <a:cs typeface="Times New Roman"/>
                        </a:rPr>
                        <a:t>两数相除的整数</a:t>
                      </a:r>
                      <a:r>
                        <a:rPr lang="zh-CN" sz="2400" kern="100">
                          <a:latin typeface="Calibri"/>
                          <a:ea typeface="黑体"/>
                          <a:cs typeface="Times New Roman"/>
                        </a:rPr>
                        <a:t>商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2400" kern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2400" kern="100" dirty="0">
                        <a:latin typeface="黑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rgbClr val="FFFFFF"/>
        </a:solidFill>
        <a:ln w="9525">
          <a:solidFill>
            <a:srgbClr val="000000"/>
          </a:solidFill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CMBX1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5141</Words>
  <Application>Microsoft Office PowerPoint</Application>
  <PresentationFormat>全屏显示(4:3)</PresentationFormat>
  <Paragraphs>768</Paragraphs>
  <Slides>79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0" baseType="lpstr">
      <vt:lpstr>Office 主题</vt:lpstr>
      <vt:lpstr>Ch2.4R的数据结构</vt:lpstr>
      <vt:lpstr>2.4.1 R的对象与属性</vt:lpstr>
      <vt:lpstr>如：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注：异或</vt:lpstr>
      <vt:lpstr>PowerPoint 演示文稿</vt:lpstr>
      <vt:lpstr>PowerPoint 演示文稿</vt:lpstr>
      <vt:lpstr>PowerPoint 演示文稿</vt:lpstr>
      <vt:lpstr>2.4.2 浏览R的对象信息</vt:lpstr>
      <vt:lpstr>2.4.2 浏览R的对象信息</vt:lpstr>
      <vt:lpstr>2.4.2 浏览R的对象信息</vt:lpstr>
      <vt:lpstr>2.4.3向量的建立</vt:lpstr>
      <vt:lpstr>2.4.3向量的建立</vt:lpstr>
      <vt:lpstr>2.4.3向量的建立</vt:lpstr>
      <vt:lpstr>2.4.3向量的建立</vt:lpstr>
      <vt:lpstr>2.4.3向量的建立</vt:lpstr>
      <vt:lpstr>2.4.3向量的建立</vt:lpstr>
      <vt:lpstr>2.4.3向量的建立</vt:lpstr>
      <vt:lpstr>字符型向量转换为因子型向量 </vt:lpstr>
      <vt:lpstr>数值型向量转换为因子型向量</vt:lpstr>
      <vt:lpstr>字符型因子转换为数值型因子</vt:lpstr>
      <vt:lpstr>数值型因子转换为字符型因子</vt:lpstr>
      <vt:lpstr>2)函数 gl( )，按指定的因子水平模式来产生规则的因子序列 格式： gl(k,n ,length=,label=) ,k是水平数,n是每个水平的重复次数,length指定产生的数据个数，label批定每个水平因子的名称 </vt:lpstr>
      <vt:lpstr>2.4.3向量的建立</vt:lpstr>
      <vt:lpstr>PowerPoint 演示文稿</vt:lpstr>
      <vt:lpstr>2.4.3向量的建立</vt:lpstr>
      <vt:lpstr>6.常用统计函数P27</vt:lpstr>
      <vt:lpstr>6.常用统计函数P27</vt:lpstr>
      <vt:lpstr>6.常用统计函数P27</vt:lpstr>
      <vt:lpstr>2.4.3向量的建立</vt:lpstr>
      <vt:lpstr>2.4.3向量的建立</vt:lpstr>
      <vt:lpstr>2.4.3向量的建立</vt:lpstr>
      <vt:lpstr>2.4.3向量的建立</vt:lpstr>
      <vt:lpstr>PowerPoint 演示文稿</vt:lpstr>
      <vt:lpstr>2.4.4数组与矩阵的建立</vt:lpstr>
      <vt:lpstr>2.4.4数组与矩阵的建立</vt:lpstr>
      <vt:lpstr>PowerPoint 演示文稿</vt:lpstr>
      <vt:lpstr>2.4.4数组与矩阵的建立</vt:lpstr>
      <vt:lpstr>2.4.4数组与矩阵的建立</vt:lpstr>
      <vt:lpstr>注意事项：</vt:lpstr>
      <vt:lpstr>2.4.4数组与矩阵的建立</vt:lpstr>
      <vt:lpstr>PowerPoint 演示文稿</vt:lpstr>
      <vt:lpstr>2.4.4数组与矩阵的建立</vt:lpstr>
      <vt:lpstr>2.4.4数组与矩阵的建立</vt:lpstr>
      <vt:lpstr>2.4.4数组与矩阵的建立</vt:lpstr>
      <vt:lpstr>2.4.4数组与矩阵的建立</vt:lpstr>
      <vt:lpstr>2.4.4数组与矩阵的建立</vt:lpstr>
      <vt:lpstr>2.4.4数组与矩阵的建立</vt:lpstr>
      <vt:lpstr>2.4.4数组与矩阵的建立</vt:lpstr>
      <vt:lpstr>2.4.4数组与矩阵的建立</vt:lpstr>
      <vt:lpstr>2.4.4数组与矩阵的建立</vt:lpstr>
      <vt:lpstr>2.4.4数组与矩阵的建立</vt:lpstr>
      <vt:lpstr>2.4.4数组与矩阵的建立</vt:lpstr>
      <vt:lpstr>2.4.4数组与矩阵的建立</vt:lpstr>
      <vt:lpstr>2.4.4数组与矩阵的建立</vt:lpstr>
      <vt:lpstr>2.4.4数组与矩阵的建立</vt:lpstr>
      <vt:lpstr>2.4.5数据框（dataframe）的建立</vt:lpstr>
      <vt:lpstr>2.4.5数据框（dataframe）的建立</vt:lpstr>
      <vt:lpstr>2.4.5数据框（dataframe）的建立</vt:lpstr>
      <vt:lpstr>2.4.5数据框（dataframe）的建立</vt:lpstr>
      <vt:lpstr>2.4.5数据框（dataframe）的建立</vt:lpstr>
      <vt:lpstr>2.4.5数据框（dataframe）的建立</vt:lpstr>
      <vt:lpstr>2.4.5数据框（dataframe）的建立</vt:lpstr>
      <vt:lpstr>2.4.5数据框（dataframe）的建立</vt:lpstr>
      <vt:lpstr>2.4.5数据框（dataframe）的建立</vt:lpstr>
      <vt:lpstr>2.4.5数据框（dataframe）的建立</vt:lpstr>
      <vt:lpstr>2.4.5数据框（dataframe）的建立</vt:lpstr>
      <vt:lpstr>2.4.6列表(list)的建立</vt:lpstr>
      <vt:lpstr>PowerPoint 演示文稿</vt:lpstr>
      <vt:lpstr>PowerPoint 演示文稿</vt:lpstr>
      <vt:lpstr>2.4.7时间序列(ts)的建立</vt:lpstr>
      <vt:lpstr>PowerPoint 演示文稿</vt:lpstr>
      <vt:lpstr>本章节R函数小结</vt:lpstr>
      <vt:lpstr>作业：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196</cp:revision>
  <dcterms:created xsi:type="dcterms:W3CDTF">2014-09-09T07:08:59Z</dcterms:created>
  <dcterms:modified xsi:type="dcterms:W3CDTF">2015-09-14T14:57:47Z</dcterms:modified>
</cp:coreProperties>
</file>