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not multi-core by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Python only uses one processor core at a time. </a:t>
            </a:r>
          </a:p>
          <a:p>
            <a:endParaRPr lang="en-US" dirty="0" smtClean="0"/>
          </a:p>
          <a:p>
            <a:r>
              <a:rPr lang="en-US" dirty="0" smtClean="0"/>
              <a:t>Most modern computers have 12 to 16 cores.</a:t>
            </a:r>
          </a:p>
          <a:p>
            <a:endParaRPr lang="en-US" dirty="0" smtClean="0"/>
          </a:p>
          <a:p>
            <a:r>
              <a:rPr lang="en-US" b="1" dirty="0"/>
              <a:t>T</a:t>
            </a:r>
            <a:r>
              <a:rPr lang="en-US" b="1" dirty="0" smtClean="0"/>
              <a:t>he programs </a:t>
            </a:r>
            <a:r>
              <a:rPr lang="en-US" dirty="0" smtClean="0"/>
              <a:t>ArcMap and ArcGIS Pro can take advantage of more, but their </a:t>
            </a:r>
            <a:r>
              <a:rPr lang="en-US" b="1" dirty="0" smtClean="0"/>
              <a:t>toolboxes </a:t>
            </a:r>
            <a:r>
              <a:rPr lang="en-US" dirty="0" smtClean="0"/>
              <a:t>often do not.</a:t>
            </a:r>
          </a:p>
          <a:p>
            <a:endParaRPr lang="en-US" dirty="0"/>
          </a:p>
          <a:p>
            <a:r>
              <a:rPr lang="en-US" dirty="0" smtClean="0"/>
              <a:t>But they can be made to do so, gaining speed proportional to the number of cores (usually 10x faster)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4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aren’t more things </a:t>
            </a:r>
            <a:r>
              <a:rPr lang="en-US" dirty="0" err="1" smtClean="0"/>
              <a:t>multiprocessed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multiple instances of ArcMap to run one process can make a process much faster, but can run into issues very quickly:</a:t>
            </a:r>
          </a:p>
          <a:p>
            <a:r>
              <a:rPr lang="en-US" dirty="0" smtClean="0"/>
              <a:t>Locks</a:t>
            </a:r>
          </a:p>
          <a:p>
            <a:r>
              <a:rPr lang="en-US" dirty="0" smtClean="0"/>
              <a:t>Licensing</a:t>
            </a:r>
          </a:p>
          <a:p>
            <a:r>
              <a:rPr lang="en-US" dirty="0" smtClean="0"/>
              <a:t>Each child process requires a few seconds to start up (about 3)</a:t>
            </a:r>
          </a:p>
          <a:p>
            <a:endParaRPr lang="en-US" dirty="0" smtClean="0"/>
          </a:p>
          <a:p>
            <a:r>
              <a:rPr lang="en-US" dirty="0" smtClean="0"/>
              <a:t>Running the process “outside” of ArcMap is difficult</a:t>
            </a:r>
          </a:p>
          <a:p>
            <a:endParaRPr lang="en-US" dirty="0" smtClean="0"/>
          </a:p>
          <a:p>
            <a:r>
              <a:rPr lang="en-US" dirty="0" smtClean="0"/>
              <a:t>Next slide shows the issues with “out of the box” multiprocessing</a:t>
            </a:r>
          </a:p>
        </p:txBody>
      </p:sp>
    </p:spTree>
    <p:extLst>
      <p:ext uri="{BB962C8B-B14F-4D97-AF65-F5344CB8AC3E}">
        <p14:creationId xmlns:p14="http://schemas.microsoft.com/office/powerpoint/2010/main" val="4667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72" y="18201"/>
            <a:ext cx="8209280" cy="683979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598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iterating over many feature classes, create a temporary file GDB over which every child process has an exclusive lock.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FunctionalSystem.gdb</a:t>
            </a:r>
            <a:r>
              <a:rPr lang="en-US" dirty="0" smtClean="0"/>
              <a:t>, </a:t>
            </a:r>
            <a:r>
              <a:rPr lang="en-US" dirty="0" err="1" smtClean="0"/>
              <a:t>AADT.gdb</a:t>
            </a:r>
            <a:r>
              <a:rPr lang="en-US" dirty="0" smtClean="0"/>
              <a:t>…”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iterating over one feature class with many records, create temporary file GDBs according to the number of records.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“1_5000.gdb”, “5001_10000.gdb” etc.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Combine data from the child GDBs, then write them to the target with one exclusive write operation, avoiding lock issues.</a:t>
            </a:r>
          </a:p>
        </p:txBody>
      </p:sp>
    </p:spTree>
    <p:extLst>
      <p:ext uri="{BB962C8B-B14F-4D97-AF65-F5344CB8AC3E}">
        <p14:creationId xmlns:p14="http://schemas.microsoft.com/office/powerpoint/2010/main" val="30311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0"/>
            <a:ext cx="11185300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361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increases proportional to the time each step takes.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multiprocessed</a:t>
            </a:r>
            <a:r>
              <a:rPr lang="en-US" dirty="0" smtClean="0"/>
              <a:t> operation that takes two seconds is sped up nearly 2 times</a:t>
            </a:r>
          </a:p>
          <a:p>
            <a:r>
              <a:rPr lang="en-US" dirty="0" smtClean="0"/>
              <a:t>On our VMs, operations longer than </a:t>
            </a:r>
            <a:r>
              <a:rPr lang="en-US" smtClean="0"/>
              <a:t>several minutes can </a:t>
            </a:r>
            <a:r>
              <a:rPr lang="en-US" dirty="0" smtClean="0"/>
              <a:t>be sped up between 8 and 10 times without special techniques.</a:t>
            </a:r>
          </a:p>
          <a:p>
            <a:pPr lvl="1"/>
            <a:r>
              <a:rPr lang="en-US" dirty="0" smtClean="0"/>
              <a:t>This number is smaller than 16 (our number of cores) because by default, the computer will not give any program total affinity for every single core.</a:t>
            </a:r>
          </a:p>
          <a:p>
            <a:r>
              <a:rPr lang="en-US" dirty="0" smtClean="0"/>
              <a:t>This can be increased with more cores or a willingness to write code that will stall the computer temporarily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Requirements/Caveats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 have not tested multiprocessing with anything that requires a special license checkout, unless Make Route Event Layer is one such tool.</a:t>
            </a:r>
          </a:p>
          <a:p>
            <a:r>
              <a:rPr lang="en-US" dirty="0" smtClean="0"/>
              <a:t>Logic must be packaged as a function that accepts a single feature class as an argument</a:t>
            </a:r>
          </a:p>
          <a:p>
            <a:r>
              <a:rPr lang="en-US" dirty="0" err="1" smtClean="0"/>
              <a:t>Multiprocessed</a:t>
            </a:r>
            <a:r>
              <a:rPr lang="en-US" dirty="0" smtClean="0"/>
              <a:t> code must exist within its own file</a:t>
            </a:r>
          </a:p>
          <a:p>
            <a:pPr lvl="1"/>
            <a:r>
              <a:rPr lang="en-US" dirty="0" smtClean="0"/>
              <a:t>Technically this isn’t true, but doing it differently is very, very, cumbersome with ArcMap</a:t>
            </a:r>
          </a:p>
        </p:txBody>
      </p:sp>
    </p:spTree>
    <p:extLst>
      <p:ext uri="{BB962C8B-B14F-4D97-AF65-F5344CB8AC3E}">
        <p14:creationId xmlns:p14="http://schemas.microsoft.com/office/powerpoint/2010/main" val="43423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else can this be applied?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FME*</a:t>
            </a:r>
          </a:p>
          <a:p>
            <a:pPr lvl="1"/>
            <a:r>
              <a:rPr lang="en-US" dirty="0" smtClean="0"/>
              <a:t>Only within Python callers</a:t>
            </a:r>
          </a:p>
          <a:p>
            <a:r>
              <a:rPr lang="en-US" dirty="0" smtClean="0"/>
              <a:t>HTTP Callers (retrieving records)</a:t>
            </a:r>
          </a:p>
          <a:p>
            <a:r>
              <a:rPr lang="en-US" dirty="0" smtClean="0"/>
              <a:t>Database Operations (toggling services)</a:t>
            </a:r>
          </a:p>
        </p:txBody>
      </p:sp>
    </p:spTree>
    <p:extLst>
      <p:ext uri="{BB962C8B-B14F-4D97-AF65-F5344CB8AC3E}">
        <p14:creationId xmlns:p14="http://schemas.microsoft.com/office/powerpoint/2010/main" val="3538276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361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Multiprocessing</vt:lpstr>
      <vt:lpstr>Python is not multi-core by default</vt:lpstr>
      <vt:lpstr>Why aren’t more things multiprocessed?</vt:lpstr>
      <vt:lpstr>PowerPoint Presentation</vt:lpstr>
      <vt:lpstr>So what do we do?</vt:lpstr>
      <vt:lpstr>PowerPoint Presentation</vt:lpstr>
      <vt:lpstr>Performance Gains</vt:lpstr>
      <vt:lpstr>Requirements/Caveats</vt:lpstr>
      <vt:lpstr>Where else can this be applied?</vt:lpstr>
    </vt:vector>
  </TitlesOfParts>
  <Company>Office of 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Multiprocessing</dc:title>
  <dc:creator>Meyer, Robert</dc:creator>
  <cp:lastModifiedBy>Meyer, Robert</cp:lastModifiedBy>
  <cp:revision>9</cp:revision>
  <dcterms:created xsi:type="dcterms:W3CDTF">2024-01-15T17:31:39Z</dcterms:created>
  <dcterms:modified xsi:type="dcterms:W3CDTF">2024-01-15T21:20:00Z</dcterms:modified>
</cp:coreProperties>
</file>