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259" r:id="rId5"/>
    <p:sldId id="280" r:id="rId6"/>
    <p:sldId id="263" r:id="rId7"/>
    <p:sldId id="265" r:id="rId8"/>
    <p:sldId id="278" r:id="rId9"/>
    <p:sldId id="267" r:id="rId10"/>
    <p:sldId id="268" r:id="rId11"/>
    <p:sldId id="282" r:id="rId12"/>
    <p:sldId id="270" r:id="rId13"/>
    <p:sldId id="271" r:id="rId14"/>
    <p:sldId id="279" r:id="rId15"/>
    <p:sldId id="272" r:id="rId16"/>
    <p:sldId id="273" r:id="rId17"/>
    <p:sldId id="274" r:id="rId18"/>
    <p:sldId id="275" r:id="rId19"/>
    <p:sldId id="277" r:id="rId20"/>
    <p:sldId id="281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5/25/2017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Level Design and Gameplay Through Procedural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Phillip Law - 1422892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Vital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Level Manager</a:t>
            </a:r>
          </a:p>
          <a:p>
            <a:r>
              <a:rPr lang="en-GB" dirty="0"/>
              <a:t>Lists</a:t>
            </a:r>
          </a:p>
          <a:p>
            <a:r>
              <a:rPr lang="en-GB" dirty="0" err="1"/>
              <a:t>OverlapSpheres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8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– Creating Prefabs</a:t>
            </a:r>
          </a:p>
        </p:txBody>
      </p:sp>
      <p:pic>
        <p:nvPicPr>
          <p:cNvPr id="5" name="Picture 4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/>
          <a:stretch/>
        </p:blipFill>
        <p:spPr>
          <a:xfrm>
            <a:off x="1595840" y="1506081"/>
            <a:ext cx="5558053" cy="3000794"/>
          </a:xfrm>
          <a:prstGeom prst="rect">
            <a:avLst/>
          </a:prstGeom>
        </p:spPr>
      </p:pic>
      <p:pic>
        <p:nvPicPr>
          <p:cNvPr id="7" name="Picture 6" descr="A picture containing screenshot&#10;&#10;Description generated with very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"/>
          <a:stretch/>
        </p:blipFill>
        <p:spPr>
          <a:xfrm>
            <a:off x="6022404" y="3501008"/>
            <a:ext cx="556759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– Generating the Map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Spawning the first room</a:t>
            </a:r>
          </a:p>
        </p:txBody>
      </p:sp>
      <p:pic>
        <p:nvPicPr>
          <p:cNvPr id="5" name="Picture 4" descr="C:\Users\Phillip Law\AppData\Local\Microsoft\Windows\INetCache\Content.Word\LevelManager - Sta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44" y="2852936"/>
            <a:ext cx="8856984" cy="1584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8748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– Generating the Map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en-GB" dirty="0"/>
              <a:t>Generating the remaining rooms:</a:t>
            </a:r>
          </a:p>
        </p:txBody>
      </p:sp>
      <p:pic>
        <p:nvPicPr>
          <p:cNvPr id="6" name="Picture 5" descr="C:\Users\Phillip Law\AppData\Local\Microsoft\Windows\INetCache\Content.Word\TestRoomSpawn - Updat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28" y="2357696"/>
            <a:ext cx="9145016" cy="30570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064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– Capping the Map</a:t>
            </a:r>
          </a:p>
        </p:txBody>
      </p:sp>
      <p:pic>
        <p:nvPicPr>
          <p:cNvPr id="5" name="Picture 4" descr="C:\Users\Phillip Law\AppData\Local\Microsoft\Windows\INetCache\Content.Word\Screenshot (19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2"/>
          <a:stretch/>
        </p:blipFill>
        <p:spPr bwMode="auto">
          <a:xfrm>
            <a:off x="1485900" y="1556792"/>
            <a:ext cx="4890135" cy="2863850"/>
          </a:xfrm>
          <a:prstGeom prst="rect">
            <a:avLst/>
          </a:prstGeom>
          <a:ln w="88900" cap="sq" cmpd="thickThin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Phillip Law\AppData\Local\Microsoft\Windows\INetCache\Content.Word\Screenshot (20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3501008"/>
            <a:ext cx="4890135" cy="2863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2223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– Deleting Clashing Rooms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C:\Users\Phillip Law\AppData\Local\Microsoft\Windows\INetCache\Content.Word\LevelManager - DeleteClashingRoom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95" y="1600200"/>
            <a:ext cx="9751942" cy="47091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880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 – Adding Chests</a:t>
            </a:r>
          </a:p>
        </p:txBody>
      </p:sp>
      <p:pic>
        <p:nvPicPr>
          <p:cNvPr id="4" name="Picture 3" descr="C:\Users\Phillip Law\AppData\Local\Microsoft\Windows\INetCache\Content.Word\Screenshot (17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" b="21783"/>
          <a:stretch/>
        </p:blipFill>
        <p:spPr bwMode="auto">
          <a:xfrm>
            <a:off x="1551521" y="1830224"/>
            <a:ext cx="4933315" cy="2774950"/>
          </a:xfrm>
          <a:prstGeom prst="rect">
            <a:avLst/>
          </a:prstGeom>
          <a:ln w="88900" cap="sq" cmpd="thickThin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Phillip Law\AppData\Local\Microsoft\Windows\INetCache\Content.Word\Screenshot (18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0" b="16746"/>
          <a:stretch/>
        </p:blipFill>
        <p:spPr bwMode="auto">
          <a:xfrm>
            <a:off x="6670476" y="3117051"/>
            <a:ext cx="4933315" cy="2976245"/>
          </a:xfrm>
          <a:prstGeom prst="rect">
            <a:avLst/>
          </a:prstGeom>
          <a:ln w="88900" cap="sq" cmpd="thickThin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58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Log</a:t>
            </a:r>
          </a:p>
          <a:p>
            <a:pPr lvl="1"/>
            <a:r>
              <a:rPr lang="en-GB" dirty="0"/>
              <a:t>A document maintained throughout the development process</a:t>
            </a:r>
          </a:p>
          <a:p>
            <a:pPr lvl="1"/>
            <a:r>
              <a:rPr lang="en-GB" dirty="0"/>
              <a:t>Kept track of bugs and attempts to fix them</a:t>
            </a:r>
          </a:p>
          <a:p>
            <a:r>
              <a:rPr lang="en-GB" dirty="0"/>
              <a:t>User Testing</a:t>
            </a:r>
          </a:p>
          <a:p>
            <a:pPr lvl="1"/>
            <a:r>
              <a:rPr lang="en-GB" dirty="0"/>
              <a:t>Two playtest sessions with the same participants</a:t>
            </a:r>
          </a:p>
          <a:p>
            <a:pPr lvl="2"/>
            <a:r>
              <a:rPr lang="en-GB" dirty="0"/>
              <a:t>Asked to play the latest build of the game</a:t>
            </a:r>
          </a:p>
          <a:p>
            <a:pPr lvl="2"/>
            <a:r>
              <a:rPr lang="en-GB" dirty="0"/>
              <a:t>Asked to provide feedback through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7208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Limitations</a:t>
            </a:r>
          </a:p>
          <a:p>
            <a:pPr lvl="2"/>
            <a:r>
              <a:rPr lang="en-GB" dirty="0"/>
              <a:t>Scope of the Project</a:t>
            </a:r>
          </a:p>
          <a:p>
            <a:pPr lvl="2"/>
            <a:r>
              <a:rPr lang="en-GB" dirty="0"/>
              <a:t>User Testing</a:t>
            </a:r>
          </a:p>
          <a:p>
            <a:pPr lvl="1"/>
            <a:r>
              <a:rPr lang="en-GB" dirty="0"/>
              <a:t>Lessons</a:t>
            </a:r>
          </a:p>
          <a:p>
            <a:pPr lvl="2"/>
            <a:r>
              <a:rPr lang="en-GB" dirty="0"/>
              <a:t>Planning is always vital</a:t>
            </a:r>
          </a:p>
          <a:p>
            <a:r>
              <a:rPr lang="en-GB" dirty="0"/>
              <a:t>PCG</a:t>
            </a:r>
          </a:p>
          <a:p>
            <a:pPr lvl="1"/>
            <a:r>
              <a:rPr lang="en-GB" dirty="0"/>
              <a:t>The tool is only as effective as those who wield it</a:t>
            </a:r>
          </a:p>
          <a:p>
            <a:pPr lvl="1"/>
            <a:r>
              <a:rPr lang="en-GB" dirty="0"/>
              <a:t>Has a lot </a:t>
            </a:r>
            <a:r>
              <a:rPr lang="en-GB"/>
              <a:t>of potential </a:t>
            </a:r>
            <a:r>
              <a:rPr lang="en-GB" dirty="0"/>
              <a:t>within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36095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8558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Aims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research various applications of PCG in video games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investigate and evaluate various methods of implementation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To create a computer game prototype that utilised PCG</a:t>
            </a:r>
          </a:p>
        </p:txBody>
      </p:sp>
    </p:spTree>
    <p:extLst>
      <p:ext uri="{BB962C8B-B14F-4D97-AF65-F5344CB8AC3E}">
        <p14:creationId xmlns:p14="http://schemas.microsoft.com/office/powerpoint/2010/main" val="62254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Procedural Content Generation?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PCG is The process of creating content using algorithms and rulesets</a:t>
            </a:r>
          </a:p>
          <a:p>
            <a:r>
              <a:rPr lang="en-GB" dirty="0"/>
              <a:t>PCG Uses:</a:t>
            </a:r>
          </a:p>
          <a:p>
            <a:pPr lvl="1"/>
            <a:r>
              <a:rPr lang="en-GB" dirty="0"/>
              <a:t>Traditional</a:t>
            </a:r>
          </a:p>
          <a:p>
            <a:pPr lvl="2"/>
            <a:r>
              <a:rPr lang="en-GB" dirty="0"/>
              <a:t>Level Generation</a:t>
            </a:r>
          </a:p>
          <a:p>
            <a:pPr lvl="2"/>
            <a:r>
              <a:rPr lang="en-GB" dirty="0"/>
              <a:t>Item Generation and Placement</a:t>
            </a:r>
          </a:p>
          <a:p>
            <a:pPr lvl="2"/>
            <a:r>
              <a:rPr lang="en-GB" dirty="0"/>
              <a:t>Foliage Generation</a:t>
            </a:r>
          </a:p>
          <a:p>
            <a:pPr lvl="1"/>
            <a:r>
              <a:rPr lang="en-GB" dirty="0"/>
              <a:t>Potential</a:t>
            </a:r>
          </a:p>
          <a:p>
            <a:pPr lvl="2"/>
            <a:r>
              <a:rPr lang="en-GB" dirty="0"/>
              <a:t>Dynamic Difficulty</a:t>
            </a:r>
          </a:p>
          <a:p>
            <a:pPr lvl="2"/>
            <a:r>
              <a:rPr lang="en-GB" dirty="0"/>
              <a:t>Infinite Content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Literature Review – Advantages/Disadvantages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Efficiency and Cost Saving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Potentially infinite content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Dynamically adapt to the player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Efficiency and Cost Saving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Generic Content/Lack of Control </a:t>
            </a:r>
          </a:p>
          <a:p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447328" y="1417637"/>
            <a:ext cx="0" cy="442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Literature Review –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overuse randomness</a:t>
            </a:r>
          </a:p>
          <a:p>
            <a:pPr lvl="1"/>
            <a:endParaRPr lang="en-GB" dirty="0"/>
          </a:p>
          <a:p>
            <a:r>
              <a:rPr lang="en-GB" dirty="0"/>
              <a:t>Know the metrics</a:t>
            </a:r>
          </a:p>
          <a:p>
            <a:pPr lvl="1"/>
            <a:endParaRPr lang="en-GB" dirty="0"/>
          </a:p>
          <a:p>
            <a:r>
              <a:rPr lang="en-GB" dirty="0"/>
              <a:t>Create subsets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5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- Concept</a:t>
            </a:r>
          </a:p>
        </p:txBody>
      </p:sp>
      <p:pic>
        <p:nvPicPr>
          <p:cNvPr id="1026" name="Picture 2" descr="Image result for the binding of isa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36" y="1468251"/>
            <a:ext cx="554629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nter the gunge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4005064"/>
            <a:ext cx="554629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– The System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Generate the level within an acceptable timeframe</a:t>
            </a:r>
          </a:p>
          <a:p>
            <a:r>
              <a:rPr lang="en-GB" dirty="0"/>
              <a:t>Generate a new layout each time for the player</a:t>
            </a:r>
          </a:p>
          <a:p>
            <a:r>
              <a:rPr lang="en-GB" dirty="0"/>
              <a:t>There should be a start and end point </a:t>
            </a:r>
          </a:p>
          <a:p>
            <a:r>
              <a:rPr lang="en-GB" dirty="0"/>
              <a:t>Every room generated should be accessible</a:t>
            </a:r>
          </a:p>
          <a:p>
            <a:r>
              <a:rPr lang="en-GB" dirty="0"/>
              <a:t>The map should encourage exploration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9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– Setting the Metrics  </a:t>
            </a:r>
          </a:p>
        </p:txBody>
      </p:sp>
      <p:pic>
        <p:nvPicPr>
          <p:cNvPr id="4" name="Picture 3" descr="C:\Users\Phillip Law\AppData\Local\Microsoft\Windows\INetCache\Content.Word\Plan Part 1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5018" r="8668" b="69545"/>
          <a:stretch/>
        </p:blipFill>
        <p:spPr bwMode="auto">
          <a:xfrm>
            <a:off x="1657949" y="1844824"/>
            <a:ext cx="9765055" cy="40625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672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– Level Generation</a:t>
            </a:r>
          </a:p>
        </p:txBody>
      </p:sp>
      <p:pic>
        <p:nvPicPr>
          <p:cNvPr id="4" name="Picture 3" descr="C:\Users\Phillip Law\AppData\Local\Microsoft\Windows\INetCache\Content.Word\Plan Part 1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9" t="30338" r="9308" b="19269"/>
          <a:stretch/>
        </p:blipFill>
        <p:spPr bwMode="auto">
          <a:xfrm>
            <a:off x="3564297" y="1556792"/>
            <a:ext cx="5841078" cy="50013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95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307</Words>
  <Application>Microsoft Office PowerPoint</Application>
  <PresentationFormat>Custom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Euphemia</vt:lpstr>
      <vt:lpstr>Math 16x9</vt:lpstr>
      <vt:lpstr>Level Design and Gameplay Through Procedural Generation</vt:lpstr>
      <vt:lpstr>The Aims of the Project</vt:lpstr>
      <vt:lpstr>What is Procedural Content Generation?</vt:lpstr>
      <vt:lpstr>The Literature Review – Advantages/Disadvantages</vt:lpstr>
      <vt:lpstr>The Literature Review – Guidelines</vt:lpstr>
      <vt:lpstr>The Design - Concept</vt:lpstr>
      <vt:lpstr>The Design – The System Goals </vt:lpstr>
      <vt:lpstr>The Design – Setting the Metrics  </vt:lpstr>
      <vt:lpstr>The Design – Level Generation</vt:lpstr>
      <vt:lpstr>Vital Components</vt:lpstr>
      <vt:lpstr>The Implementation – Creating Prefabs</vt:lpstr>
      <vt:lpstr>The Implementation – Generating the Map</vt:lpstr>
      <vt:lpstr>The Implementation – Generating the Map</vt:lpstr>
      <vt:lpstr>The Implementation – Capping the Map</vt:lpstr>
      <vt:lpstr>The Implementation – Deleting Clashing Rooms</vt:lpstr>
      <vt:lpstr>The Implementation – Adding Chests</vt:lpstr>
      <vt:lpstr>Testing</vt:lpstr>
      <vt:lpstr>Conclusions</vt:lpstr>
      <vt:lpstr>The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2017-05-24T20:21:51Z</dcterms:created>
  <dcterms:modified xsi:type="dcterms:W3CDTF">2017-05-25T12:39:14Z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