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0" r:id="rId6"/>
    <p:sldId id="335" r:id="rId7"/>
    <p:sldId id="334" r:id="rId8"/>
    <p:sldId id="284" r:id="rId9"/>
    <p:sldId id="283" r:id="rId10"/>
    <p:sldId id="315" r:id="rId11"/>
  </p:sldIdLst>
  <p:sldSz cx="12192000" cy="6858000"/>
  <p:notesSz cx="7103745" cy="10234295"/>
  <p:embeddedFontLst>
    <p:embeddedFont>
      <p:font typeface="微软雅黑" panose="020B0503020204020204" charset="-122"/>
      <p:regular r:id="rId15"/>
    </p:embeddedFont>
    <p:embeddedFont>
      <p:font typeface="Arial Unicode MS" panose="020B0604020202020204" charset="-122"/>
      <p:regular r:id="rId16"/>
    </p:embeddedFont>
    <p:embeddedFont>
      <p:font typeface="方正清刻本悦宋简体" panose="02000000000000000000" charset="-122"/>
      <p:regular r:id="rId17"/>
    </p:embeddedFont>
    <p:embeddedFont>
      <p:font typeface="Impact" panose="020B0806030902050204" charset="0"/>
      <p:regular r:id="rId18"/>
    </p:embeddedFont>
    <p:embeddedFont>
      <p:font typeface="方正舒体" panose="02010601030101010101" pitchFamily="2" charset="-122"/>
      <p:regular r:id="rId19"/>
    </p:embeddedFont>
    <p:embeddedFont>
      <p:font typeface="Calibri" panose="020F0502020204030204" charset="0"/>
      <p:regular r:id="rId20"/>
      <p:bold r:id="rId21"/>
      <p:italic r:id="rId22"/>
      <p:boldItalic r:id="rId23"/>
    </p:embeddedFont>
    <p:embeddedFont>
      <p:font typeface="Verdana" panose="020B0604030504040204" charset="0"/>
      <p:regular r:id="rId24"/>
      <p:bold r:id="rId25"/>
      <p:italic r:id="rId26"/>
      <p:boldItalic r:id="rId27"/>
    </p:embeddedFont>
    <p:embeddedFont>
      <p:font typeface="Calibri Light" panose="020F0302020204030204" charset="0"/>
      <p:regular r:id="rId28"/>
      <p:italic r:id="rId2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D4"/>
    <a:srgbClr val="8ED2FF"/>
    <a:srgbClr val="006088"/>
    <a:srgbClr val="398D31"/>
    <a:srgbClr val="4D8B47"/>
    <a:srgbClr val="27511F"/>
    <a:srgbClr val="BAC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516" autoAdjust="0"/>
  </p:normalViewPr>
  <p:slideViewPr>
    <p:cSldViewPr snapToGrid="0">
      <p:cViewPr varScale="1">
        <p:scale>
          <a:sx n="110" d="100"/>
          <a:sy n="110" d="100"/>
        </p:scale>
        <p:origin x="-540" y="-84"/>
      </p:cViewPr>
      <p:guideLst>
        <p:guide orient="horz" pos="2141"/>
        <p:guide pos="3825"/>
      </p:guideLst>
    </p:cSldViewPr>
  </p:slideViewPr>
  <p:notesTextViewPr>
    <p:cViewPr>
      <p:scale>
        <a:sx n="1" d="1"/>
        <a:sy n="1" d="1"/>
      </p:scale>
      <p:origin x="0" y="16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font" Target="fonts/font15.fntdata"/><Relationship Id="rId28" Type="http://schemas.openxmlformats.org/officeDocument/2006/relationships/font" Target="fonts/font14.fntdata"/><Relationship Id="rId27" Type="http://schemas.openxmlformats.org/officeDocument/2006/relationships/font" Target="fonts/font13.fntdata"/><Relationship Id="rId26" Type="http://schemas.openxmlformats.org/officeDocument/2006/relationships/font" Target="fonts/font12.fntdata"/><Relationship Id="rId25" Type="http://schemas.openxmlformats.org/officeDocument/2006/relationships/font" Target="fonts/font11.fntdata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770" y="1431824"/>
            <a:ext cx="6872756" cy="3865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5830" y="5512523"/>
            <a:ext cx="5886637" cy="451024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42888" y="1431925"/>
            <a:ext cx="6872287" cy="3865563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smtClean="0"/>
              <a:t>pp</a:t>
            </a:r>
            <a:r>
              <a:rPr lang="zh-CN" altLang="en-US" smtClean="0"/>
              <a:t>琦素材站</a:t>
            </a:r>
            <a:r>
              <a:rPr lang="en-US" altLang="zh-CN" smtClean="0"/>
              <a:t>https://shop152350920.taobao.com/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rgbClr val="8ED2FF"/>
            </a:gs>
            <a:gs pos="2000">
              <a:schemeClr val="accent1">
                <a:lumMod val="5000"/>
                <a:lumOff val="9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744335" y="-8255"/>
            <a:ext cx="5462270" cy="5705475"/>
          </a:xfrm>
          <a:prstGeom prst="rect">
            <a:avLst/>
          </a:prstGeom>
        </p:spPr>
      </p:pic>
      <p:pic>
        <p:nvPicPr>
          <p:cNvPr id="7" name="图片 6" descr="2"/>
          <p:cNvPicPr>
            <a:picLocks noChangeAspect="1"/>
          </p:cNvPicPr>
          <p:nvPr/>
        </p:nvPicPr>
        <p:blipFill>
          <a:blip r:embed="rId2" cstate="print"/>
          <a:srcRect l="30628" t="10117" r="6633" b="16294"/>
          <a:stretch>
            <a:fillRect/>
          </a:stretch>
        </p:blipFill>
        <p:spPr>
          <a:xfrm>
            <a:off x="8825865" y="875665"/>
            <a:ext cx="2927985" cy="457898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920115" y="3107055"/>
            <a:ext cx="5684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3200" b="1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爱享</a:t>
            </a:r>
            <a:endParaRPr lang="zh-CN" altLang="en-US" sz="3200" b="1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3" name="Shape 6922"/>
          <p:cNvSpPr/>
          <p:nvPr/>
        </p:nvSpPr>
        <p:spPr>
          <a:xfrm>
            <a:off x="1008380" y="3655695"/>
            <a:ext cx="4743450" cy="198120"/>
          </a:xfrm>
          <a:prstGeom prst="rect">
            <a:avLst/>
          </a:prstGeom>
          <a:ln w="12700">
            <a:round/>
          </a:ln>
        </p:spPr>
        <p:txBody>
          <a:bodyPr wrap="square" lIns="38100" tIns="38100" rIns="38100" bIns="38100">
            <a:spAutoFit/>
          </a:bodyPr>
          <a:lstStyle>
            <a:lvl1pPr>
              <a:buClr>
                <a:srgbClr val="B5B5B5"/>
              </a:buClr>
              <a:defRPr sz="1100">
                <a:solidFill>
                  <a:srgbClr val="B5B5B5"/>
                </a:solidFill>
                <a:uFill>
                  <a:solidFill>
                    <a:srgbClr val="B5B5B5"/>
                  </a:solidFill>
                </a:uFill>
              </a:defRPr>
            </a:lvl1pPr>
          </a:lstStyle>
          <a:p>
            <a:pPr algn="dist"/>
            <a:r>
              <a:rPr lang="en-US" altLang="zh-CN" sz="800" dirty="0">
                <a:solidFill>
                  <a:schemeClr val="bg1"/>
                </a:solidFill>
                <a:latin typeface="Times New Roman" panose="02020603050405020304" charset="0"/>
                <a:ea typeface="Arial Unicode MS" panose="020B0604020202020204" charset="-122"/>
                <a:sym typeface="+mn-ea"/>
              </a:rPr>
              <a:t>ADD</a:t>
            </a:r>
            <a:r>
              <a:rPr lang="zh-CN" altLang="en-US" sz="800" dirty="0">
                <a:solidFill>
                  <a:schemeClr val="bg1"/>
                </a:solidFill>
                <a:latin typeface="Times New Roman" panose="02020603050405020304" charset="0"/>
                <a:ea typeface="Arial Unicode MS" panose="020B0604020202020204" charset="-122"/>
                <a:sym typeface="+mn-ea"/>
              </a:rPr>
              <a:t> </a:t>
            </a:r>
            <a:r>
              <a:rPr lang="en-US" altLang="zh-CN" sz="800" dirty="0">
                <a:solidFill>
                  <a:schemeClr val="bg1"/>
                </a:solidFill>
                <a:latin typeface="Times New Roman" panose="02020603050405020304" charset="0"/>
                <a:ea typeface="Arial Unicode MS" panose="020B0604020202020204" charset="-122"/>
                <a:sym typeface="+mn-ea"/>
              </a:rPr>
              <a:t>YOUR TEXT HERE.ADD</a:t>
            </a:r>
            <a:r>
              <a:rPr lang="zh-CN" altLang="en-US" sz="800" dirty="0">
                <a:solidFill>
                  <a:schemeClr val="bg1"/>
                </a:solidFill>
                <a:latin typeface="Times New Roman" panose="02020603050405020304" charset="0"/>
                <a:ea typeface="Arial Unicode MS" panose="020B0604020202020204" charset="-122"/>
                <a:sym typeface="+mn-ea"/>
              </a:rPr>
              <a:t> </a:t>
            </a:r>
            <a:r>
              <a:rPr lang="en-US" altLang="zh-CN" sz="800" dirty="0">
                <a:solidFill>
                  <a:schemeClr val="bg1"/>
                </a:solidFill>
                <a:latin typeface="Times New Roman" panose="02020603050405020304" charset="0"/>
                <a:ea typeface="Arial Unicode MS" panose="020B0604020202020204" charset="-122"/>
                <a:sym typeface="+mn-ea"/>
              </a:rPr>
              <a:t>YOUR TEXT HERE</a:t>
            </a:r>
            <a:endParaRPr kumimoji="0" lang="en-US" altLang="zh-CN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charset="0"/>
              <a:ea typeface="Arial Unicode MS" panose="020B0604020202020204" charset="-122"/>
              <a:sym typeface="+mn-ea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008380" y="3996055"/>
            <a:ext cx="3004820" cy="2686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963930" y="3946525"/>
            <a:ext cx="3093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rgbClr val="8ED2FF"/>
                </a:solidFill>
                <a:latin typeface="微软雅黑" panose="020B0503020204020204" charset="-122"/>
                <a:ea typeface="微软雅黑" panose="020B0503020204020204" charset="-122"/>
              </a:rPr>
              <a:t>share your idea</a:t>
            </a:r>
            <a:endParaRPr lang="en-US" altLang="zh-CN" dirty="0">
              <a:solidFill>
                <a:srgbClr val="8ED2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510" y="1728470"/>
            <a:ext cx="36391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en-US" altLang="zh-CN" sz="4400">
                <a:solidFill>
                  <a:schemeClr val="bg1"/>
                </a:solidFill>
              </a:rPr>
              <a:t>I Share</a:t>
            </a:r>
            <a:r>
              <a:rPr lang="zh-CN" altLang="en-US" sz="4400">
                <a:solidFill>
                  <a:schemeClr val="bg1"/>
                </a:solidFill>
              </a:rPr>
              <a:t> </a:t>
            </a:r>
            <a:endParaRPr lang="zh-CN" alt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rgbClr val="8ED2FF"/>
            </a:gs>
            <a:gs pos="2000">
              <a:schemeClr val="accent1">
                <a:lumMod val="5000"/>
                <a:lumOff val="9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4670" y="633730"/>
            <a:ext cx="914400" cy="15163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>
                <a:solidFill>
                  <a:schemeClr val="bg1"/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目 录</a:t>
            </a:r>
            <a:endParaRPr lang="zh-CN" altLang="en-US" sz="4800">
              <a:solidFill>
                <a:schemeClr val="bg1"/>
              </a:solidFill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6985" y="1368425"/>
            <a:ext cx="426720" cy="1358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altLang="zh-CN" sz="1600">
                <a:solidFill>
                  <a:schemeClr val="bg1"/>
                </a:solidFill>
                <a:latin typeface="Times New Roman" panose="02020603050405020304" charset="0"/>
                <a:ea typeface="Arial Unicode MS" panose="020B0604020202020204" charset="-122"/>
                <a:sym typeface="+mn-ea"/>
              </a:rPr>
              <a:t>CONTENTS</a:t>
            </a:r>
            <a:endParaRPr lang="en-US" altLang="zh-CN" sz="1600">
              <a:solidFill>
                <a:schemeClr val="bg1"/>
              </a:solidFill>
              <a:latin typeface="Times New Roman" panose="02020603050405020304" charset="0"/>
              <a:ea typeface="Arial Unicode MS" panose="020B0604020202020204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292225" y="1077595"/>
            <a:ext cx="0" cy="1449705"/>
          </a:xfrm>
          <a:prstGeom prst="line">
            <a:avLst/>
          </a:prstGeom>
          <a:ln w="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076575" y="1376045"/>
            <a:ext cx="869950" cy="5835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Impact" panose="020B0806030902050204" charset="0"/>
                <a:ea typeface="方正舒体" panose="02010601030101010101" pitchFamily="2" charset="-122"/>
                <a:sym typeface="+mn-ea"/>
              </a:rPr>
              <a:t>01</a:t>
            </a:r>
            <a:endParaRPr lang="en-US" altLang="zh-CN" sz="320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Impact" panose="020B0806030902050204" charset="0"/>
              <a:ea typeface="方正舒体" panose="02010601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76575" y="3300095"/>
            <a:ext cx="869950" cy="5835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Impact" panose="020B0806030902050204" charset="0"/>
                <a:ea typeface="方正舒体" panose="02010601030101010101" pitchFamily="2" charset="-122"/>
                <a:sym typeface="+mn-ea"/>
              </a:rPr>
              <a:t>02</a:t>
            </a:r>
            <a:endParaRPr lang="en-US" altLang="zh-CN" sz="320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Impact" panose="020B0806030902050204" charset="0"/>
              <a:ea typeface="方正舒体" panose="02010601030101010101" pitchFamily="2" charset="-122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009390" y="1443355"/>
            <a:ext cx="2723515" cy="5219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爱享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的构思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009390" y="3343910"/>
            <a:ext cx="2723515" cy="5219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爱享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的功能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rgbClr val="8ED2FF"/>
            </a:gs>
            <a:gs pos="2000">
              <a:schemeClr val="accent1">
                <a:lumMod val="5000"/>
                <a:lumOff val="9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03910" y="1165860"/>
            <a:ext cx="323088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4000">
                <a:solidFill>
                  <a:schemeClr val="bg1"/>
                </a:solidFill>
                <a:latin typeface="造字工房尚雅体演示版常规体" charset="-122"/>
                <a:ea typeface="造字工房尚雅体演示版常规体" charset="-122"/>
                <a:sym typeface="+mn-ea"/>
              </a:rPr>
              <a:t>第一节：构思</a:t>
            </a:r>
            <a:endParaRPr lang="zh-CN" altLang="en-US" sz="4000">
              <a:solidFill>
                <a:schemeClr val="bg1"/>
              </a:solidFill>
              <a:latin typeface="造字工房尚雅体演示版常规体" charset="-122"/>
              <a:ea typeface="造字工房尚雅体演示版常规体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3910" y="2034540"/>
            <a:ext cx="4801870" cy="2571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zh-CN" altLang="en-US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35330" y="1048385"/>
            <a:ext cx="342900" cy="361950"/>
            <a:chOff x="898" y="3621"/>
            <a:chExt cx="540" cy="1032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898" y="3621"/>
              <a:ext cx="0" cy="10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898" y="3638"/>
              <a:ext cx="540" cy="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 flipH="1" flipV="1">
            <a:off x="3739515" y="1499870"/>
            <a:ext cx="342900" cy="361950"/>
            <a:chOff x="898" y="3621"/>
            <a:chExt cx="540" cy="103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898" y="3621"/>
              <a:ext cx="0" cy="10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98" y="3638"/>
              <a:ext cx="540" cy="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7590834" y="3778250"/>
            <a:ext cx="2993981" cy="2816003"/>
            <a:chOff x="7025" y="2577"/>
            <a:chExt cx="5435" cy="5112"/>
          </a:xfrm>
          <a:solidFill>
            <a:srgbClr val="BACF82"/>
          </a:solidFill>
        </p:grpSpPr>
        <p:grpSp>
          <p:nvGrpSpPr>
            <p:cNvPr id="5" name="Gruppe 92"/>
            <p:cNvGrpSpPr/>
            <p:nvPr/>
          </p:nvGrpSpPr>
          <p:grpSpPr bwMode="auto">
            <a:xfrm>
              <a:off x="7025" y="2758"/>
              <a:ext cx="1818" cy="4931"/>
              <a:chOff x="3164879" y="3907435"/>
              <a:chExt cx="822102" cy="2230621"/>
            </a:xfrm>
            <a:grpFill/>
          </p:grpSpPr>
          <p:grpSp>
            <p:nvGrpSpPr>
              <p:cNvPr id="6" name="Gruppe 52"/>
              <p:cNvGrpSpPr/>
              <p:nvPr/>
            </p:nvGrpSpPr>
            <p:grpSpPr bwMode="auto">
              <a:xfrm>
                <a:off x="3164879" y="3907435"/>
                <a:ext cx="822102" cy="2230621"/>
                <a:chOff x="3600308" y="3842121"/>
                <a:chExt cx="822102" cy="2230621"/>
              </a:xfrm>
              <a:grpFill/>
            </p:grpSpPr>
            <p:sp>
              <p:nvSpPr>
                <p:cNvPr id="16" name="Freeform 137"/>
                <p:cNvSpPr>
                  <a:spLocks noEditPoints="1"/>
                </p:cNvSpPr>
                <p:nvPr/>
              </p:nvSpPr>
              <p:spPr bwMode="auto">
                <a:xfrm>
                  <a:off x="3792332" y="4160238"/>
                  <a:ext cx="588073" cy="1305483"/>
                </a:xfrm>
                <a:custGeom>
                  <a:avLst/>
                  <a:gdLst>
                    <a:gd name="T0" fmla="*/ 811490228 w 350"/>
                    <a:gd name="T1" fmla="*/ 413305594 h 774"/>
                    <a:gd name="T2" fmla="*/ 756046810 w 350"/>
                    <a:gd name="T3" fmla="*/ 257055956 h 774"/>
                    <a:gd name="T4" fmla="*/ 756046810 w 350"/>
                    <a:gd name="T5" fmla="*/ 221773779 h 774"/>
                    <a:gd name="T6" fmla="*/ 740925878 w 350"/>
                    <a:gd name="T7" fmla="*/ 181451242 h 774"/>
                    <a:gd name="T8" fmla="*/ 725804945 w 350"/>
                    <a:gd name="T9" fmla="*/ 115927201 h 774"/>
                    <a:gd name="T10" fmla="*/ 705643702 w 350"/>
                    <a:gd name="T11" fmla="*/ 90725621 h 774"/>
                    <a:gd name="T12" fmla="*/ 650200284 w 350"/>
                    <a:gd name="T13" fmla="*/ 65524067 h 774"/>
                    <a:gd name="T14" fmla="*/ 569555312 w 350"/>
                    <a:gd name="T15" fmla="*/ 45362811 h 774"/>
                    <a:gd name="T16" fmla="*/ 302418744 w 350"/>
                    <a:gd name="T17" fmla="*/ 0 h 774"/>
                    <a:gd name="T18" fmla="*/ 246975326 w 350"/>
                    <a:gd name="T19" fmla="*/ 10080625 h 774"/>
                    <a:gd name="T20" fmla="*/ 191531858 w 350"/>
                    <a:gd name="T21" fmla="*/ 35282189 h 774"/>
                    <a:gd name="T22" fmla="*/ 105846575 w 350"/>
                    <a:gd name="T23" fmla="*/ 70564378 h 774"/>
                    <a:gd name="T24" fmla="*/ 30241877 w 350"/>
                    <a:gd name="T25" fmla="*/ 90725621 h 774"/>
                    <a:gd name="T26" fmla="*/ 15120938 w 350"/>
                    <a:gd name="T27" fmla="*/ 105846579 h 774"/>
                    <a:gd name="T28" fmla="*/ 0 w 350"/>
                    <a:gd name="T29" fmla="*/ 151209377 h 774"/>
                    <a:gd name="T30" fmla="*/ 15120938 w 350"/>
                    <a:gd name="T31" fmla="*/ 216733468 h 774"/>
                    <a:gd name="T32" fmla="*/ 45362809 w 350"/>
                    <a:gd name="T33" fmla="*/ 267136577 h 774"/>
                    <a:gd name="T34" fmla="*/ 105846575 w 350"/>
                    <a:gd name="T35" fmla="*/ 524192533 h 774"/>
                    <a:gd name="T36" fmla="*/ 151209372 w 350"/>
                    <a:gd name="T37" fmla="*/ 635079373 h 774"/>
                    <a:gd name="T38" fmla="*/ 181451236 w 350"/>
                    <a:gd name="T39" fmla="*/ 715724348 h 774"/>
                    <a:gd name="T40" fmla="*/ 211693150 w 350"/>
                    <a:gd name="T41" fmla="*/ 801409633 h 774"/>
                    <a:gd name="T42" fmla="*/ 196572169 w 350"/>
                    <a:gd name="T43" fmla="*/ 871974184 h 774"/>
                    <a:gd name="T44" fmla="*/ 161289993 w 350"/>
                    <a:gd name="T45" fmla="*/ 1003022268 h 774"/>
                    <a:gd name="T46" fmla="*/ 120967507 w 350"/>
                    <a:gd name="T47" fmla="*/ 1169352528 h 774"/>
                    <a:gd name="T48" fmla="*/ 115927197 w 350"/>
                    <a:gd name="T49" fmla="*/ 1229836259 h 774"/>
                    <a:gd name="T50" fmla="*/ 146169061 w 350"/>
                    <a:gd name="T51" fmla="*/ 1244957192 h 774"/>
                    <a:gd name="T52" fmla="*/ 146169061 w 350"/>
                    <a:gd name="T53" fmla="*/ 1401206830 h 774"/>
                    <a:gd name="T54" fmla="*/ 156249683 w 350"/>
                    <a:gd name="T55" fmla="*/ 1653222375 h 774"/>
                    <a:gd name="T56" fmla="*/ 156249683 w 350"/>
                    <a:gd name="T57" fmla="*/ 1718746814 h 774"/>
                    <a:gd name="T58" fmla="*/ 156249683 w 350"/>
                    <a:gd name="T59" fmla="*/ 1789311167 h 774"/>
                    <a:gd name="T60" fmla="*/ 156249683 w 350"/>
                    <a:gd name="T61" fmla="*/ 1895157696 h 774"/>
                    <a:gd name="T62" fmla="*/ 272176879 w 350"/>
                    <a:gd name="T63" fmla="*/ 1940520494 h 774"/>
                    <a:gd name="T64" fmla="*/ 342741230 w 350"/>
                    <a:gd name="T65" fmla="*/ 1950601116 h 774"/>
                    <a:gd name="T66" fmla="*/ 493950651 w 350"/>
                    <a:gd name="T67" fmla="*/ 1925399561 h 774"/>
                    <a:gd name="T68" fmla="*/ 665321216 w 350"/>
                    <a:gd name="T69" fmla="*/ 1880036763 h 774"/>
                    <a:gd name="T70" fmla="*/ 781248363 w 350"/>
                    <a:gd name="T71" fmla="*/ 1834673965 h 774"/>
                    <a:gd name="T72" fmla="*/ 826611160 w 350"/>
                    <a:gd name="T73" fmla="*/ 1703625881 h 774"/>
                    <a:gd name="T74" fmla="*/ 821570849 w 350"/>
                    <a:gd name="T75" fmla="*/ 1340723099 h 774"/>
                    <a:gd name="T76" fmla="*/ 821570849 w 350"/>
                    <a:gd name="T77" fmla="*/ 1159271906 h 774"/>
                    <a:gd name="T78" fmla="*/ 796369296 w 350"/>
                    <a:gd name="T79" fmla="*/ 1028223823 h 774"/>
                    <a:gd name="T80" fmla="*/ 776208053 w 350"/>
                    <a:gd name="T81" fmla="*/ 967740092 h 774"/>
                    <a:gd name="T82" fmla="*/ 861893534 w 350"/>
                    <a:gd name="T83" fmla="*/ 751006524 h 774"/>
                    <a:gd name="T84" fmla="*/ 877014466 w 350"/>
                    <a:gd name="T85" fmla="*/ 705643726 h 774"/>
                    <a:gd name="T86" fmla="*/ 877014466 w 350"/>
                    <a:gd name="T87" fmla="*/ 685482482 h 774"/>
                    <a:gd name="T88" fmla="*/ 705643702 w 350"/>
                    <a:gd name="T89" fmla="*/ 619958440 h 774"/>
                    <a:gd name="T90" fmla="*/ 685482459 w 350"/>
                    <a:gd name="T91" fmla="*/ 650200306 h 774"/>
                    <a:gd name="T92" fmla="*/ 700603392 w 350"/>
                    <a:gd name="T93" fmla="*/ 594756886 h 774"/>
                    <a:gd name="T94" fmla="*/ 710684013 w 350"/>
                    <a:gd name="T95" fmla="*/ 604837508 h 774"/>
                    <a:gd name="T96" fmla="*/ 705643702 w 350"/>
                    <a:gd name="T97" fmla="*/ 619958440 h 77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50"/>
                    <a:gd name="T148" fmla="*/ 0 h 774"/>
                    <a:gd name="T149" fmla="*/ 350 w 350"/>
                    <a:gd name="T150" fmla="*/ 774 h 77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50" h="774">
                      <a:moveTo>
                        <a:pt x="344" y="262"/>
                      </a:moveTo>
                      <a:lnTo>
                        <a:pt x="344" y="262"/>
                      </a:lnTo>
                      <a:lnTo>
                        <a:pt x="322" y="164"/>
                      </a:lnTo>
                      <a:lnTo>
                        <a:pt x="300" y="102"/>
                      </a:lnTo>
                      <a:lnTo>
                        <a:pt x="300" y="96"/>
                      </a:lnTo>
                      <a:lnTo>
                        <a:pt x="300" y="88"/>
                      </a:lnTo>
                      <a:lnTo>
                        <a:pt x="296" y="80"/>
                      </a:lnTo>
                      <a:lnTo>
                        <a:pt x="294" y="76"/>
                      </a:lnTo>
                      <a:lnTo>
                        <a:pt x="294" y="72"/>
                      </a:lnTo>
                      <a:lnTo>
                        <a:pt x="292" y="56"/>
                      </a:lnTo>
                      <a:lnTo>
                        <a:pt x="288" y="46"/>
                      </a:lnTo>
                      <a:lnTo>
                        <a:pt x="284" y="40"/>
                      </a:lnTo>
                      <a:lnTo>
                        <a:pt x="280" y="36"/>
                      </a:lnTo>
                      <a:lnTo>
                        <a:pt x="270" y="30"/>
                      </a:lnTo>
                      <a:lnTo>
                        <a:pt x="260" y="26"/>
                      </a:lnTo>
                      <a:lnTo>
                        <a:pt x="258" y="26"/>
                      </a:lnTo>
                      <a:lnTo>
                        <a:pt x="234" y="20"/>
                      </a:lnTo>
                      <a:lnTo>
                        <a:pt x="226" y="18"/>
                      </a:lnTo>
                      <a:lnTo>
                        <a:pt x="212" y="14"/>
                      </a:lnTo>
                      <a:lnTo>
                        <a:pt x="176" y="8"/>
                      </a:lnTo>
                      <a:lnTo>
                        <a:pt x="120" y="0"/>
                      </a:lnTo>
                      <a:lnTo>
                        <a:pt x="112" y="0"/>
                      </a:lnTo>
                      <a:lnTo>
                        <a:pt x="98" y="4"/>
                      </a:lnTo>
                      <a:lnTo>
                        <a:pt x="84" y="8"/>
                      </a:lnTo>
                      <a:lnTo>
                        <a:pt x="76" y="14"/>
                      </a:lnTo>
                      <a:lnTo>
                        <a:pt x="68" y="18"/>
                      </a:lnTo>
                      <a:lnTo>
                        <a:pt x="58" y="22"/>
                      </a:lnTo>
                      <a:lnTo>
                        <a:pt x="42" y="28"/>
                      </a:lnTo>
                      <a:lnTo>
                        <a:pt x="28" y="32"/>
                      </a:lnTo>
                      <a:lnTo>
                        <a:pt x="12" y="36"/>
                      </a:lnTo>
                      <a:lnTo>
                        <a:pt x="8" y="38"/>
                      </a:lnTo>
                      <a:lnTo>
                        <a:pt x="6" y="42"/>
                      </a:lnTo>
                      <a:lnTo>
                        <a:pt x="4" y="48"/>
                      </a:lnTo>
                      <a:lnTo>
                        <a:pt x="0" y="60"/>
                      </a:lnTo>
                      <a:lnTo>
                        <a:pt x="0" y="70"/>
                      </a:lnTo>
                      <a:lnTo>
                        <a:pt x="2" y="80"/>
                      </a:lnTo>
                      <a:lnTo>
                        <a:pt x="6" y="86"/>
                      </a:lnTo>
                      <a:lnTo>
                        <a:pt x="18" y="106"/>
                      </a:lnTo>
                      <a:lnTo>
                        <a:pt x="30" y="158"/>
                      </a:lnTo>
                      <a:lnTo>
                        <a:pt x="42" y="208"/>
                      </a:lnTo>
                      <a:lnTo>
                        <a:pt x="50" y="224"/>
                      </a:lnTo>
                      <a:lnTo>
                        <a:pt x="56" y="240"/>
                      </a:lnTo>
                      <a:lnTo>
                        <a:pt x="60" y="252"/>
                      </a:lnTo>
                      <a:lnTo>
                        <a:pt x="64" y="266"/>
                      </a:lnTo>
                      <a:lnTo>
                        <a:pt x="72" y="284"/>
                      </a:lnTo>
                      <a:lnTo>
                        <a:pt x="80" y="304"/>
                      </a:lnTo>
                      <a:lnTo>
                        <a:pt x="82" y="312"/>
                      </a:lnTo>
                      <a:lnTo>
                        <a:pt x="84" y="318"/>
                      </a:lnTo>
                      <a:lnTo>
                        <a:pt x="82" y="332"/>
                      </a:lnTo>
                      <a:lnTo>
                        <a:pt x="78" y="346"/>
                      </a:lnTo>
                      <a:lnTo>
                        <a:pt x="72" y="364"/>
                      </a:lnTo>
                      <a:lnTo>
                        <a:pt x="64" y="398"/>
                      </a:lnTo>
                      <a:lnTo>
                        <a:pt x="54" y="438"/>
                      </a:lnTo>
                      <a:lnTo>
                        <a:pt x="48" y="464"/>
                      </a:lnTo>
                      <a:lnTo>
                        <a:pt x="42" y="484"/>
                      </a:lnTo>
                      <a:lnTo>
                        <a:pt x="46" y="488"/>
                      </a:lnTo>
                      <a:lnTo>
                        <a:pt x="52" y="492"/>
                      </a:lnTo>
                      <a:lnTo>
                        <a:pt x="58" y="494"/>
                      </a:lnTo>
                      <a:lnTo>
                        <a:pt x="58" y="506"/>
                      </a:lnTo>
                      <a:lnTo>
                        <a:pt x="58" y="524"/>
                      </a:lnTo>
                      <a:lnTo>
                        <a:pt x="58" y="556"/>
                      </a:lnTo>
                      <a:lnTo>
                        <a:pt x="60" y="606"/>
                      </a:lnTo>
                      <a:lnTo>
                        <a:pt x="62" y="656"/>
                      </a:lnTo>
                      <a:lnTo>
                        <a:pt x="62" y="672"/>
                      </a:lnTo>
                      <a:lnTo>
                        <a:pt x="62" y="682"/>
                      </a:lnTo>
                      <a:lnTo>
                        <a:pt x="62" y="710"/>
                      </a:lnTo>
                      <a:lnTo>
                        <a:pt x="62" y="732"/>
                      </a:lnTo>
                      <a:lnTo>
                        <a:pt x="62" y="752"/>
                      </a:lnTo>
                      <a:lnTo>
                        <a:pt x="72" y="756"/>
                      </a:lnTo>
                      <a:lnTo>
                        <a:pt x="108" y="770"/>
                      </a:lnTo>
                      <a:lnTo>
                        <a:pt x="122" y="774"/>
                      </a:lnTo>
                      <a:lnTo>
                        <a:pt x="136" y="774"/>
                      </a:lnTo>
                      <a:lnTo>
                        <a:pt x="152" y="774"/>
                      </a:lnTo>
                      <a:lnTo>
                        <a:pt x="168" y="770"/>
                      </a:lnTo>
                      <a:lnTo>
                        <a:pt x="196" y="764"/>
                      </a:lnTo>
                      <a:lnTo>
                        <a:pt x="214" y="760"/>
                      </a:lnTo>
                      <a:lnTo>
                        <a:pt x="264" y="746"/>
                      </a:lnTo>
                      <a:lnTo>
                        <a:pt x="288" y="738"/>
                      </a:lnTo>
                      <a:lnTo>
                        <a:pt x="310" y="728"/>
                      </a:lnTo>
                      <a:lnTo>
                        <a:pt x="330" y="716"/>
                      </a:lnTo>
                      <a:lnTo>
                        <a:pt x="328" y="676"/>
                      </a:lnTo>
                      <a:lnTo>
                        <a:pt x="326" y="616"/>
                      </a:lnTo>
                      <a:lnTo>
                        <a:pt x="326" y="532"/>
                      </a:lnTo>
                      <a:lnTo>
                        <a:pt x="324" y="468"/>
                      </a:lnTo>
                      <a:lnTo>
                        <a:pt x="326" y="460"/>
                      </a:lnTo>
                      <a:lnTo>
                        <a:pt x="326" y="446"/>
                      </a:lnTo>
                      <a:lnTo>
                        <a:pt x="324" y="434"/>
                      </a:lnTo>
                      <a:lnTo>
                        <a:pt x="316" y="408"/>
                      </a:lnTo>
                      <a:lnTo>
                        <a:pt x="310" y="392"/>
                      </a:lnTo>
                      <a:lnTo>
                        <a:pt x="308" y="384"/>
                      </a:lnTo>
                      <a:lnTo>
                        <a:pt x="324" y="344"/>
                      </a:lnTo>
                      <a:lnTo>
                        <a:pt x="338" y="314"/>
                      </a:lnTo>
                      <a:lnTo>
                        <a:pt x="342" y="298"/>
                      </a:lnTo>
                      <a:lnTo>
                        <a:pt x="344" y="290"/>
                      </a:lnTo>
                      <a:lnTo>
                        <a:pt x="348" y="280"/>
                      </a:lnTo>
                      <a:lnTo>
                        <a:pt x="350" y="276"/>
                      </a:lnTo>
                      <a:lnTo>
                        <a:pt x="348" y="272"/>
                      </a:lnTo>
                      <a:lnTo>
                        <a:pt x="344" y="262"/>
                      </a:lnTo>
                      <a:close/>
                      <a:moveTo>
                        <a:pt x="280" y="246"/>
                      </a:moveTo>
                      <a:lnTo>
                        <a:pt x="276" y="250"/>
                      </a:lnTo>
                      <a:lnTo>
                        <a:pt x="276" y="256"/>
                      </a:lnTo>
                      <a:lnTo>
                        <a:pt x="272" y="258"/>
                      </a:lnTo>
                      <a:lnTo>
                        <a:pt x="274" y="236"/>
                      </a:lnTo>
                      <a:lnTo>
                        <a:pt x="278" y="236"/>
                      </a:lnTo>
                      <a:lnTo>
                        <a:pt x="280" y="238"/>
                      </a:lnTo>
                      <a:lnTo>
                        <a:pt x="282" y="240"/>
                      </a:lnTo>
                      <a:lnTo>
                        <a:pt x="282" y="246"/>
                      </a:lnTo>
                      <a:lnTo>
                        <a:pt x="280" y="246"/>
                      </a:lnTo>
                      <a:close/>
                    </a:path>
                  </a:pathLst>
                </a:custGeom>
                <a:solidFill>
                  <a:srgbClr val="8ED2FF"/>
                </a:solidFill>
                <a:ln w="9525">
                  <a:noFill/>
                  <a:round/>
                </a:ln>
              </p:spPr>
              <p:txBody>
                <a:bodyPr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>
                    <a:latin typeface="+mn-lt"/>
                  </a:endParaRPr>
                </a:p>
              </p:txBody>
            </p:sp>
            <p:sp>
              <p:nvSpPr>
                <p:cNvPr id="9" name="Freeform 139"/>
                <p:cNvSpPr/>
                <p:nvPr/>
              </p:nvSpPr>
              <p:spPr bwMode="auto">
                <a:xfrm>
                  <a:off x="3870341" y="3842121"/>
                  <a:ext cx="339041" cy="366135"/>
                </a:xfrm>
                <a:custGeom>
                  <a:avLst/>
                  <a:gdLst>
                    <a:gd name="T0" fmla="*/ 282257514 w 202"/>
                    <a:gd name="T1" fmla="*/ 10080625 h 216"/>
                    <a:gd name="T2" fmla="*/ 317539691 w 202"/>
                    <a:gd name="T3" fmla="*/ 5040313 h 216"/>
                    <a:gd name="T4" fmla="*/ 327620313 w 202"/>
                    <a:gd name="T5" fmla="*/ 10080625 h 216"/>
                    <a:gd name="T6" fmla="*/ 403224977 w 202"/>
                    <a:gd name="T7" fmla="*/ 15120939 h 216"/>
                    <a:gd name="T8" fmla="*/ 433466942 w 202"/>
                    <a:gd name="T9" fmla="*/ 30241879 h 216"/>
                    <a:gd name="T10" fmla="*/ 443547564 w 202"/>
                    <a:gd name="T11" fmla="*/ 45362812 h 216"/>
                    <a:gd name="T12" fmla="*/ 463708808 w 202"/>
                    <a:gd name="T13" fmla="*/ 100806246 h 216"/>
                    <a:gd name="T14" fmla="*/ 463708808 w 202"/>
                    <a:gd name="T15" fmla="*/ 156249693 h 216"/>
                    <a:gd name="T16" fmla="*/ 473789430 w 202"/>
                    <a:gd name="T17" fmla="*/ 226814098 h 216"/>
                    <a:gd name="T18" fmla="*/ 473789430 w 202"/>
                    <a:gd name="T19" fmla="*/ 307459075 h 216"/>
                    <a:gd name="T20" fmla="*/ 453628186 w 202"/>
                    <a:gd name="T21" fmla="*/ 372983119 h 216"/>
                    <a:gd name="T22" fmla="*/ 453628186 w 202"/>
                    <a:gd name="T23" fmla="*/ 393144363 h 216"/>
                    <a:gd name="T24" fmla="*/ 473789430 w 202"/>
                    <a:gd name="T25" fmla="*/ 443547573 h 216"/>
                    <a:gd name="T26" fmla="*/ 493950674 w 202"/>
                    <a:gd name="T27" fmla="*/ 453628195 h 216"/>
                    <a:gd name="T28" fmla="*/ 483870052 w 202"/>
                    <a:gd name="T29" fmla="*/ 453628195 h 216"/>
                    <a:gd name="T30" fmla="*/ 463708808 w 202"/>
                    <a:gd name="T31" fmla="*/ 453628195 h 216"/>
                    <a:gd name="T32" fmla="*/ 473789430 w 202"/>
                    <a:gd name="T33" fmla="*/ 478829751 h 216"/>
                    <a:gd name="T34" fmla="*/ 498990985 w 202"/>
                    <a:gd name="T35" fmla="*/ 493950684 h 216"/>
                    <a:gd name="T36" fmla="*/ 509071607 w 202"/>
                    <a:gd name="T37" fmla="*/ 488910373 h 216"/>
                    <a:gd name="T38" fmla="*/ 493950674 w 202"/>
                    <a:gd name="T39" fmla="*/ 534273172 h 216"/>
                    <a:gd name="T40" fmla="*/ 473789430 w 202"/>
                    <a:gd name="T41" fmla="*/ 544353795 h 216"/>
                    <a:gd name="T42" fmla="*/ 453628186 w 202"/>
                    <a:gd name="T43" fmla="*/ 544353795 h 216"/>
                    <a:gd name="T44" fmla="*/ 418346010 w 202"/>
                    <a:gd name="T45" fmla="*/ 534273172 h 216"/>
                    <a:gd name="T46" fmla="*/ 398184666 w 202"/>
                    <a:gd name="T47" fmla="*/ 509071617 h 216"/>
                    <a:gd name="T48" fmla="*/ 398184666 w 202"/>
                    <a:gd name="T49" fmla="*/ 493950684 h 216"/>
                    <a:gd name="T50" fmla="*/ 388104044 w 202"/>
                    <a:gd name="T51" fmla="*/ 478829751 h 216"/>
                    <a:gd name="T52" fmla="*/ 352821868 w 202"/>
                    <a:gd name="T53" fmla="*/ 468749128 h 216"/>
                    <a:gd name="T54" fmla="*/ 337700935 w 202"/>
                    <a:gd name="T55" fmla="*/ 453628195 h 216"/>
                    <a:gd name="T56" fmla="*/ 196572178 w 202"/>
                    <a:gd name="T57" fmla="*/ 453628195 h 216"/>
                    <a:gd name="T58" fmla="*/ 176410934 w 202"/>
                    <a:gd name="T59" fmla="*/ 478829751 h 216"/>
                    <a:gd name="T60" fmla="*/ 176410934 w 202"/>
                    <a:gd name="T61" fmla="*/ 504031306 h 216"/>
                    <a:gd name="T62" fmla="*/ 171370623 w 202"/>
                    <a:gd name="T63" fmla="*/ 524192550 h 216"/>
                    <a:gd name="T64" fmla="*/ 151209379 w 202"/>
                    <a:gd name="T65" fmla="*/ 534273172 h 216"/>
                    <a:gd name="T66" fmla="*/ 141128757 w 202"/>
                    <a:gd name="T67" fmla="*/ 539313484 h 216"/>
                    <a:gd name="T68" fmla="*/ 120967513 w 202"/>
                    <a:gd name="T69" fmla="*/ 534273172 h 216"/>
                    <a:gd name="T70" fmla="*/ 70564378 w 202"/>
                    <a:gd name="T71" fmla="*/ 544353795 h 216"/>
                    <a:gd name="T72" fmla="*/ 35282189 w 202"/>
                    <a:gd name="T73" fmla="*/ 529232861 h 216"/>
                    <a:gd name="T74" fmla="*/ 15120939 w 202"/>
                    <a:gd name="T75" fmla="*/ 493950684 h 216"/>
                    <a:gd name="T76" fmla="*/ 0 w 202"/>
                    <a:gd name="T77" fmla="*/ 473789440 h 216"/>
                    <a:gd name="T78" fmla="*/ 30241878 w 202"/>
                    <a:gd name="T79" fmla="*/ 478829751 h 216"/>
                    <a:gd name="T80" fmla="*/ 35282189 w 202"/>
                    <a:gd name="T81" fmla="*/ 473789440 h 216"/>
                    <a:gd name="T82" fmla="*/ 45362811 w 202"/>
                    <a:gd name="T83" fmla="*/ 458668506 h 216"/>
                    <a:gd name="T84" fmla="*/ 65524068 w 202"/>
                    <a:gd name="T85" fmla="*/ 433466951 h 216"/>
                    <a:gd name="T86" fmla="*/ 60483757 w 202"/>
                    <a:gd name="T87" fmla="*/ 398184674 h 216"/>
                    <a:gd name="T88" fmla="*/ 55443446 w 202"/>
                    <a:gd name="T89" fmla="*/ 367942808 h 216"/>
                    <a:gd name="T90" fmla="*/ 45362811 w 202"/>
                    <a:gd name="T91" fmla="*/ 312499386 h 216"/>
                    <a:gd name="T92" fmla="*/ 55443446 w 202"/>
                    <a:gd name="T93" fmla="*/ 267136586 h 216"/>
                    <a:gd name="T94" fmla="*/ 80645000 w 202"/>
                    <a:gd name="T95" fmla="*/ 196572182 h 216"/>
                    <a:gd name="T96" fmla="*/ 90725622 w 202"/>
                    <a:gd name="T97" fmla="*/ 171370626 h 216"/>
                    <a:gd name="T98" fmla="*/ 120967513 w 202"/>
                    <a:gd name="T99" fmla="*/ 105846582 h 216"/>
                    <a:gd name="T100" fmla="*/ 181451245 w 202"/>
                    <a:gd name="T101" fmla="*/ 45362812 h 216"/>
                    <a:gd name="T102" fmla="*/ 236894715 w 202"/>
                    <a:gd name="T103" fmla="*/ 5040313 h 216"/>
                    <a:gd name="T104" fmla="*/ 272176892 w 202"/>
                    <a:gd name="T105" fmla="*/ 5040313 h 216"/>
                    <a:gd name="T106" fmla="*/ 282257514 w 202"/>
                    <a:gd name="T107" fmla="*/ 10080625 h 21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202"/>
                    <a:gd name="T163" fmla="*/ 0 h 216"/>
                    <a:gd name="T164" fmla="*/ 202 w 202"/>
                    <a:gd name="T165" fmla="*/ 216 h 21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202" h="216">
                      <a:moveTo>
                        <a:pt x="112" y="4"/>
                      </a:moveTo>
                      <a:lnTo>
                        <a:pt x="112" y="4"/>
                      </a:lnTo>
                      <a:lnTo>
                        <a:pt x="120" y="2"/>
                      </a:lnTo>
                      <a:lnTo>
                        <a:pt x="126" y="2"/>
                      </a:lnTo>
                      <a:lnTo>
                        <a:pt x="130" y="4"/>
                      </a:lnTo>
                      <a:lnTo>
                        <a:pt x="146" y="4"/>
                      </a:lnTo>
                      <a:lnTo>
                        <a:pt x="160" y="6"/>
                      </a:lnTo>
                      <a:lnTo>
                        <a:pt x="166" y="8"/>
                      </a:lnTo>
                      <a:lnTo>
                        <a:pt x="172" y="12"/>
                      </a:lnTo>
                      <a:lnTo>
                        <a:pt x="176" y="18"/>
                      </a:lnTo>
                      <a:lnTo>
                        <a:pt x="180" y="24"/>
                      </a:lnTo>
                      <a:lnTo>
                        <a:pt x="184" y="40"/>
                      </a:lnTo>
                      <a:lnTo>
                        <a:pt x="184" y="54"/>
                      </a:lnTo>
                      <a:lnTo>
                        <a:pt x="184" y="62"/>
                      </a:lnTo>
                      <a:lnTo>
                        <a:pt x="188" y="90"/>
                      </a:lnTo>
                      <a:lnTo>
                        <a:pt x="190" y="108"/>
                      </a:lnTo>
                      <a:lnTo>
                        <a:pt x="188" y="122"/>
                      </a:lnTo>
                      <a:lnTo>
                        <a:pt x="180" y="148"/>
                      </a:lnTo>
                      <a:lnTo>
                        <a:pt x="180" y="156"/>
                      </a:lnTo>
                      <a:lnTo>
                        <a:pt x="182" y="166"/>
                      </a:lnTo>
                      <a:lnTo>
                        <a:pt x="188" y="176"/>
                      </a:lnTo>
                      <a:lnTo>
                        <a:pt x="192" y="178"/>
                      </a:lnTo>
                      <a:lnTo>
                        <a:pt x="196" y="180"/>
                      </a:lnTo>
                      <a:lnTo>
                        <a:pt x="192" y="180"/>
                      </a:lnTo>
                      <a:lnTo>
                        <a:pt x="188" y="180"/>
                      </a:lnTo>
                      <a:lnTo>
                        <a:pt x="184" y="180"/>
                      </a:lnTo>
                      <a:lnTo>
                        <a:pt x="188" y="190"/>
                      </a:lnTo>
                      <a:lnTo>
                        <a:pt x="194" y="194"/>
                      </a:lnTo>
                      <a:lnTo>
                        <a:pt x="198" y="196"/>
                      </a:lnTo>
                      <a:lnTo>
                        <a:pt x="202" y="194"/>
                      </a:lnTo>
                      <a:lnTo>
                        <a:pt x="200" y="204"/>
                      </a:lnTo>
                      <a:lnTo>
                        <a:pt x="196" y="212"/>
                      </a:lnTo>
                      <a:lnTo>
                        <a:pt x="192" y="214"/>
                      </a:lnTo>
                      <a:lnTo>
                        <a:pt x="188" y="216"/>
                      </a:lnTo>
                      <a:lnTo>
                        <a:pt x="180" y="216"/>
                      </a:lnTo>
                      <a:lnTo>
                        <a:pt x="170" y="214"/>
                      </a:lnTo>
                      <a:lnTo>
                        <a:pt x="166" y="212"/>
                      </a:lnTo>
                      <a:lnTo>
                        <a:pt x="162" y="208"/>
                      </a:lnTo>
                      <a:lnTo>
                        <a:pt x="158" y="202"/>
                      </a:lnTo>
                      <a:lnTo>
                        <a:pt x="158" y="196"/>
                      </a:lnTo>
                      <a:lnTo>
                        <a:pt x="156" y="192"/>
                      </a:lnTo>
                      <a:lnTo>
                        <a:pt x="154" y="190"/>
                      </a:lnTo>
                      <a:lnTo>
                        <a:pt x="144" y="188"/>
                      </a:lnTo>
                      <a:lnTo>
                        <a:pt x="140" y="186"/>
                      </a:lnTo>
                      <a:lnTo>
                        <a:pt x="136" y="184"/>
                      </a:lnTo>
                      <a:lnTo>
                        <a:pt x="134" y="180"/>
                      </a:lnTo>
                      <a:lnTo>
                        <a:pt x="134" y="176"/>
                      </a:lnTo>
                      <a:lnTo>
                        <a:pt x="78" y="180"/>
                      </a:lnTo>
                      <a:lnTo>
                        <a:pt x="70" y="190"/>
                      </a:lnTo>
                      <a:lnTo>
                        <a:pt x="70" y="194"/>
                      </a:lnTo>
                      <a:lnTo>
                        <a:pt x="70" y="200"/>
                      </a:lnTo>
                      <a:lnTo>
                        <a:pt x="70" y="206"/>
                      </a:lnTo>
                      <a:lnTo>
                        <a:pt x="68" y="208"/>
                      </a:lnTo>
                      <a:lnTo>
                        <a:pt x="64" y="212"/>
                      </a:lnTo>
                      <a:lnTo>
                        <a:pt x="60" y="212"/>
                      </a:lnTo>
                      <a:lnTo>
                        <a:pt x="56" y="214"/>
                      </a:lnTo>
                      <a:lnTo>
                        <a:pt x="48" y="212"/>
                      </a:lnTo>
                      <a:lnTo>
                        <a:pt x="42" y="214"/>
                      </a:lnTo>
                      <a:lnTo>
                        <a:pt x="28" y="216"/>
                      </a:lnTo>
                      <a:lnTo>
                        <a:pt x="22" y="214"/>
                      </a:lnTo>
                      <a:lnTo>
                        <a:pt x="14" y="210"/>
                      </a:lnTo>
                      <a:lnTo>
                        <a:pt x="8" y="204"/>
                      </a:lnTo>
                      <a:lnTo>
                        <a:pt x="6" y="196"/>
                      </a:lnTo>
                      <a:lnTo>
                        <a:pt x="0" y="188"/>
                      </a:lnTo>
                      <a:lnTo>
                        <a:pt x="6" y="190"/>
                      </a:lnTo>
                      <a:lnTo>
                        <a:pt x="12" y="190"/>
                      </a:lnTo>
                      <a:lnTo>
                        <a:pt x="14" y="190"/>
                      </a:lnTo>
                      <a:lnTo>
                        <a:pt x="14" y="188"/>
                      </a:lnTo>
                      <a:lnTo>
                        <a:pt x="18" y="182"/>
                      </a:lnTo>
                      <a:lnTo>
                        <a:pt x="24" y="178"/>
                      </a:lnTo>
                      <a:lnTo>
                        <a:pt x="26" y="172"/>
                      </a:lnTo>
                      <a:lnTo>
                        <a:pt x="26" y="166"/>
                      </a:lnTo>
                      <a:lnTo>
                        <a:pt x="24" y="158"/>
                      </a:lnTo>
                      <a:lnTo>
                        <a:pt x="22" y="146"/>
                      </a:lnTo>
                      <a:lnTo>
                        <a:pt x="18" y="134"/>
                      </a:lnTo>
                      <a:lnTo>
                        <a:pt x="18" y="124"/>
                      </a:lnTo>
                      <a:lnTo>
                        <a:pt x="18" y="114"/>
                      </a:lnTo>
                      <a:lnTo>
                        <a:pt x="22" y="106"/>
                      </a:lnTo>
                      <a:lnTo>
                        <a:pt x="30" y="88"/>
                      </a:lnTo>
                      <a:lnTo>
                        <a:pt x="32" y="78"/>
                      </a:lnTo>
                      <a:lnTo>
                        <a:pt x="36" y="68"/>
                      </a:lnTo>
                      <a:lnTo>
                        <a:pt x="40" y="56"/>
                      </a:lnTo>
                      <a:lnTo>
                        <a:pt x="48" y="42"/>
                      </a:lnTo>
                      <a:lnTo>
                        <a:pt x="60" y="30"/>
                      </a:lnTo>
                      <a:lnTo>
                        <a:pt x="72" y="18"/>
                      </a:lnTo>
                      <a:lnTo>
                        <a:pt x="84" y="10"/>
                      </a:lnTo>
                      <a:lnTo>
                        <a:pt x="94" y="2"/>
                      </a:lnTo>
                      <a:lnTo>
                        <a:pt x="104" y="0"/>
                      </a:lnTo>
                      <a:lnTo>
                        <a:pt x="108" y="2"/>
                      </a:lnTo>
                      <a:lnTo>
                        <a:pt x="112" y="4"/>
                      </a:lnTo>
                      <a:close/>
                    </a:path>
                  </a:pathLst>
                </a:custGeom>
                <a:solidFill>
                  <a:srgbClr val="8ED2FF"/>
                </a:solidFill>
                <a:ln w="9525">
                  <a:noFill/>
                  <a:round/>
                </a:ln>
              </p:spPr>
              <p:txBody>
                <a:bodyPr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>
                    <a:latin typeface="+mn-lt"/>
                  </a:endParaRPr>
                </a:p>
              </p:txBody>
            </p:sp>
            <p:sp>
              <p:nvSpPr>
                <p:cNvPr id="18" name="Freeform 141"/>
                <p:cNvSpPr/>
                <p:nvPr/>
              </p:nvSpPr>
              <p:spPr bwMode="auto">
                <a:xfrm>
                  <a:off x="3999346" y="3881529"/>
                  <a:ext cx="174022" cy="249093"/>
                </a:xfrm>
                <a:custGeom>
                  <a:avLst/>
                  <a:gdLst>
                    <a:gd name="T0" fmla="*/ 231854407 w 106"/>
                    <a:gd name="T1" fmla="*/ 50403117 h 150"/>
                    <a:gd name="T2" fmla="*/ 231854407 w 106"/>
                    <a:gd name="T3" fmla="*/ 50403117 h 150"/>
                    <a:gd name="T4" fmla="*/ 246975341 w 106"/>
                    <a:gd name="T5" fmla="*/ 85685302 h 150"/>
                    <a:gd name="T6" fmla="*/ 262096274 w 106"/>
                    <a:gd name="T7" fmla="*/ 115927190 h 150"/>
                    <a:gd name="T8" fmla="*/ 267136585 w 106"/>
                    <a:gd name="T9" fmla="*/ 141128742 h 150"/>
                    <a:gd name="T10" fmla="*/ 267136585 w 106"/>
                    <a:gd name="T11" fmla="*/ 141128742 h 150"/>
                    <a:gd name="T12" fmla="*/ 267136585 w 106"/>
                    <a:gd name="T13" fmla="*/ 186491536 h 150"/>
                    <a:gd name="T14" fmla="*/ 267136585 w 106"/>
                    <a:gd name="T15" fmla="*/ 186491536 h 150"/>
                    <a:gd name="T16" fmla="*/ 257055963 w 106"/>
                    <a:gd name="T17" fmla="*/ 241935001 h 150"/>
                    <a:gd name="T18" fmla="*/ 252015652 w 106"/>
                    <a:gd name="T19" fmla="*/ 277217174 h 150"/>
                    <a:gd name="T20" fmla="*/ 241935030 w 106"/>
                    <a:gd name="T21" fmla="*/ 302418726 h 150"/>
                    <a:gd name="T22" fmla="*/ 241935030 w 106"/>
                    <a:gd name="T23" fmla="*/ 302418726 h 150"/>
                    <a:gd name="T24" fmla="*/ 201612492 w 106"/>
                    <a:gd name="T25" fmla="*/ 367942762 h 150"/>
                    <a:gd name="T26" fmla="*/ 201612492 w 106"/>
                    <a:gd name="T27" fmla="*/ 367942762 h 150"/>
                    <a:gd name="T28" fmla="*/ 191531869 w 106"/>
                    <a:gd name="T29" fmla="*/ 372983072 h 150"/>
                    <a:gd name="T30" fmla="*/ 176410936 w 106"/>
                    <a:gd name="T31" fmla="*/ 378023383 h 150"/>
                    <a:gd name="T32" fmla="*/ 161290003 w 106"/>
                    <a:gd name="T33" fmla="*/ 378023383 h 150"/>
                    <a:gd name="T34" fmla="*/ 161290003 w 106"/>
                    <a:gd name="T35" fmla="*/ 378023383 h 150"/>
                    <a:gd name="T36" fmla="*/ 136088448 w 106"/>
                    <a:gd name="T37" fmla="*/ 372983072 h 150"/>
                    <a:gd name="T38" fmla="*/ 105846582 w 106"/>
                    <a:gd name="T39" fmla="*/ 362902452 h 150"/>
                    <a:gd name="T40" fmla="*/ 65524068 w 106"/>
                    <a:gd name="T41" fmla="*/ 342741210 h 150"/>
                    <a:gd name="T42" fmla="*/ 65524068 w 106"/>
                    <a:gd name="T43" fmla="*/ 342741210 h 150"/>
                    <a:gd name="T44" fmla="*/ 40322501 w 106"/>
                    <a:gd name="T45" fmla="*/ 332660589 h 150"/>
                    <a:gd name="T46" fmla="*/ 20161250 w 106"/>
                    <a:gd name="T47" fmla="*/ 317539658 h 150"/>
                    <a:gd name="T48" fmla="*/ 10080625 w 106"/>
                    <a:gd name="T49" fmla="*/ 307459037 h 150"/>
                    <a:gd name="T50" fmla="*/ 5040313 w 106"/>
                    <a:gd name="T51" fmla="*/ 297378416 h 150"/>
                    <a:gd name="T52" fmla="*/ 5040313 w 106"/>
                    <a:gd name="T53" fmla="*/ 297378416 h 150"/>
                    <a:gd name="T54" fmla="*/ 0 w 106"/>
                    <a:gd name="T55" fmla="*/ 262096243 h 150"/>
                    <a:gd name="T56" fmla="*/ 0 w 106"/>
                    <a:gd name="T57" fmla="*/ 246975311 h 150"/>
                    <a:gd name="T58" fmla="*/ 0 w 106"/>
                    <a:gd name="T59" fmla="*/ 246975311 h 150"/>
                    <a:gd name="T60" fmla="*/ 10080625 w 106"/>
                    <a:gd name="T61" fmla="*/ 206652778 h 150"/>
                    <a:gd name="T62" fmla="*/ 15120939 w 106"/>
                    <a:gd name="T63" fmla="*/ 166330294 h 150"/>
                    <a:gd name="T64" fmla="*/ 20161250 w 106"/>
                    <a:gd name="T65" fmla="*/ 126007811 h 150"/>
                    <a:gd name="T66" fmla="*/ 20161250 w 106"/>
                    <a:gd name="T67" fmla="*/ 126007811 h 150"/>
                    <a:gd name="T68" fmla="*/ 20161250 w 106"/>
                    <a:gd name="T69" fmla="*/ 105846569 h 150"/>
                    <a:gd name="T70" fmla="*/ 25201561 w 106"/>
                    <a:gd name="T71" fmla="*/ 85685302 h 150"/>
                    <a:gd name="T72" fmla="*/ 40322501 w 106"/>
                    <a:gd name="T73" fmla="*/ 65524061 h 150"/>
                    <a:gd name="T74" fmla="*/ 50403123 w 106"/>
                    <a:gd name="T75" fmla="*/ 45362806 h 150"/>
                    <a:gd name="T76" fmla="*/ 65524068 w 106"/>
                    <a:gd name="T77" fmla="*/ 30241875 h 150"/>
                    <a:gd name="T78" fmla="*/ 85685313 w 106"/>
                    <a:gd name="T79" fmla="*/ 15120938 h 150"/>
                    <a:gd name="T80" fmla="*/ 100806246 w 106"/>
                    <a:gd name="T81" fmla="*/ 5040312 h 150"/>
                    <a:gd name="T82" fmla="*/ 120967515 w 106"/>
                    <a:gd name="T83" fmla="*/ 0 h 150"/>
                    <a:gd name="T84" fmla="*/ 120967515 w 106"/>
                    <a:gd name="T85" fmla="*/ 0 h 150"/>
                    <a:gd name="T86" fmla="*/ 156249692 w 106"/>
                    <a:gd name="T87" fmla="*/ 5040312 h 150"/>
                    <a:gd name="T88" fmla="*/ 186491558 w 106"/>
                    <a:gd name="T89" fmla="*/ 15120938 h 150"/>
                    <a:gd name="T90" fmla="*/ 211693163 w 106"/>
                    <a:gd name="T91" fmla="*/ 30241875 h 150"/>
                    <a:gd name="T92" fmla="*/ 231854407 w 106"/>
                    <a:gd name="T93" fmla="*/ 50403117 h 150"/>
                    <a:gd name="T94" fmla="*/ 231854407 w 106"/>
                    <a:gd name="T95" fmla="*/ 50403117 h 15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06"/>
                    <a:gd name="T145" fmla="*/ 0 h 150"/>
                    <a:gd name="T146" fmla="*/ 106 w 106"/>
                    <a:gd name="T147" fmla="*/ 150 h 150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06" h="150">
                      <a:moveTo>
                        <a:pt x="92" y="20"/>
                      </a:moveTo>
                      <a:lnTo>
                        <a:pt x="92" y="20"/>
                      </a:lnTo>
                      <a:lnTo>
                        <a:pt x="98" y="34"/>
                      </a:lnTo>
                      <a:lnTo>
                        <a:pt x="104" y="46"/>
                      </a:lnTo>
                      <a:lnTo>
                        <a:pt x="106" y="56"/>
                      </a:lnTo>
                      <a:lnTo>
                        <a:pt x="106" y="74"/>
                      </a:lnTo>
                      <a:lnTo>
                        <a:pt x="102" y="96"/>
                      </a:lnTo>
                      <a:lnTo>
                        <a:pt x="100" y="110"/>
                      </a:lnTo>
                      <a:lnTo>
                        <a:pt x="96" y="120"/>
                      </a:lnTo>
                      <a:lnTo>
                        <a:pt x="80" y="146"/>
                      </a:lnTo>
                      <a:lnTo>
                        <a:pt x="76" y="148"/>
                      </a:lnTo>
                      <a:lnTo>
                        <a:pt x="70" y="150"/>
                      </a:lnTo>
                      <a:lnTo>
                        <a:pt x="64" y="150"/>
                      </a:lnTo>
                      <a:lnTo>
                        <a:pt x="54" y="148"/>
                      </a:lnTo>
                      <a:lnTo>
                        <a:pt x="42" y="144"/>
                      </a:lnTo>
                      <a:lnTo>
                        <a:pt x="26" y="136"/>
                      </a:lnTo>
                      <a:lnTo>
                        <a:pt x="16" y="132"/>
                      </a:lnTo>
                      <a:lnTo>
                        <a:pt x="8" y="126"/>
                      </a:lnTo>
                      <a:lnTo>
                        <a:pt x="4" y="122"/>
                      </a:lnTo>
                      <a:lnTo>
                        <a:pt x="2" y="118"/>
                      </a:lnTo>
                      <a:lnTo>
                        <a:pt x="0" y="104"/>
                      </a:lnTo>
                      <a:lnTo>
                        <a:pt x="0" y="98"/>
                      </a:lnTo>
                      <a:lnTo>
                        <a:pt x="4" y="82"/>
                      </a:lnTo>
                      <a:lnTo>
                        <a:pt x="6" y="66"/>
                      </a:lnTo>
                      <a:lnTo>
                        <a:pt x="8" y="50"/>
                      </a:lnTo>
                      <a:lnTo>
                        <a:pt x="8" y="42"/>
                      </a:lnTo>
                      <a:lnTo>
                        <a:pt x="10" y="34"/>
                      </a:lnTo>
                      <a:lnTo>
                        <a:pt x="16" y="26"/>
                      </a:lnTo>
                      <a:lnTo>
                        <a:pt x="20" y="18"/>
                      </a:lnTo>
                      <a:lnTo>
                        <a:pt x="26" y="12"/>
                      </a:lnTo>
                      <a:lnTo>
                        <a:pt x="34" y="6"/>
                      </a:lnTo>
                      <a:lnTo>
                        <a:pt x="40" y="2"/>
                      </a:lnTo>
                      <a:lnTo>
                        <a:pt x="48" y="0"/>
                      </a:lnTo>
                      <a:lnTo>
                        <a:pt x="62" y="2"/>
                      </a:lnTo>
                      <a:lnTo>
                        <a:pt x="74" y="6"/>
                      </a:lnTo>
                      <a:lnTo>
                        <a:pt x="84" y="12"/>
                      </a:lnTo>
                      <a:lnTo>
                        <a:pt x="92" y="2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9525">
                  <a:noFill/>
                  <a:round/>
                </a:ln>
              </p:spPr>
              <p:txBody>
                <a:bodyPr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>
                    <a:latin typeface="+mn-lt"/>
                  </a:endParaRPr>
                </a:p>
              </p:txBody>
            </p:sp>
            <p:sp>
              <p:nvSpPr>
                <p:cNvPr id="15" name="Freeform 142"/>
                <p:cNvSpPr/>
                <p:nvPr/>
              </p:nvSpPr>
              <p:spPr bwMode="auto">
                <a:xfrm>
                  <a:off x="3903334" y="4739846"/>
                  <a:ext cx="207027" cy="147055"/>
                </a:xfrm>
                <a:custGeom>
                  <a:avLst/>
                  <a:gdLst>
                    <a:gd name="T0" fmla="*/ 126007831 w 124"/>
                    <a:gd name="T1" fmla="*/ 40322498 h 88"/>
                    <a:gd name="T2" fmla="*/ 211693172 w 124"/>
                    <a:gd name="T3" fmla="*/ 5040312 h 88"/>
                    <a:gd name="T4" fmla="*/ 246975351 w 124"/>
                    <a:gd name="T5" fmla="*/ 0 h 88"/>
                    <a:gd name="T6" fmla="*/ 267136596 w 124"/>
                    <a:gd name="T7" fmla="*/ 10080625 h 88"/>
                    <a:gd name="T8" fmla="*/ 267136596 w 124"/>
                    <a:gd name="T9" fmla="*/ 15120938 h 88"/>
                    <a:gd name="T10" fmla="*/ 191531877 w 124"/>
                    <a:gd name="T11" fmla="*/ 50403120 h 88"/>
                    <a:gd name="T12" fmla="*/ 166330321 w 124"/>
                    <a:gd name="T13" fmla="*/ 65524065 h 88"/>
                    <a:gd name="T14" fmla="*/ 216733483 w 124"/>
                    <a:gd name="T15" fmla="*/ 65524065 h 88"/>
                    <a:gd name="T16" fmla="*/ 302418775 w 124"/>
                    <a:gd name="T17" fmla="*/ 75604686 h 88"/>
                    <a:gd name="T18" fmla="*/ 307459086 w 124"/>
                    <a:gd name="T19" fmla="*/ 80644997 h 88"/>
                    <a:gd name="T20" fmla="*/ 312499397 w 124"/>
                    <a:gd name="T21" fmla="*/ 90725618 h 88"/>
                    <a:gd name="T22" fmla="*/ 302418775 w 124"/>
                    <a:gd name="T23" fmla="*/ 95765929 h 88"/>
                    <a:gd name="T24" fmla="*/ 262096285 w 124"/>
                    <a:gd name="T25" fmla="*/ 100806240 h 88"/>
                    <a:gd name="T26" fmla="*/ 176410944 w 124"/>
                    <a:gd name="T27" fmla="*/ 110886886 h 88"/>
                    <a:gd name="T28" fmla="*/ 241935040 w 124"/>
                    <a:gd name="T29" fmla="*/ 110886886 h 88"/>
                    <a:gd name="T30" fmla="*/ 277217218 w 124"/>
                    <a:gd name="T31" fmla="*/ 110886886 h 88"/>
                    <a:gd name="T32" fmla="*/ 297378464 w 124"/>
                    <a:gd name="T33" fmla="*/ 120967508 h 88"/>
                    <a:gd name="T34" fmla="*/ 297378464 w 124"/>
                    <a:gd name="T35" fmla="*/ 126007818 h 88"/>
                    <a:gd name="T36" fmla="*/ 287297841 w 124"/>
                    <a:gd name="T37" fmla="*/ 141128751 h 88"/>
                    <a:gd name="T38" fmla="*/ 277217218 w 124"/>
                    <a:gd name="T39" fmla="*/ 141128751 h 88"/>
                    <a:gd name="T40" fmla="*/ 146169076 w 124"/>
                    <a:gd name="T41" fmla="*/ 156249683 h 88"/>
                    <a:gd name="T42" fmla="*/ 191531877 w 124"/>
                    <a:gd name="T43" fmla="*/ 166330304 h 88"/>
                    <a:gd name="T44" fmla="*/ 221773795 w 124"/>
                    <a:gd name="T45" fmla="*/ 161289994 h 88"/>
                    <a:gd name="T46" fmla="*/ 236894728 w 124"/>
                    <a:gd name="T47" fmla="*/ 161289994 h 88"/>
                    <a:gd name="T48" fmla="*/ 246975351 w 124"/>
                    <a:gd name="T49" fmla="*/ 171370615 h 88"/>
                    <a:gd name="T50" fmla="*/ 241935040 w 124"/>
                    <a:gd name="T51" fmla="*/ 181451237 h 88"/>
                    <a:gd name="T52" fmla="*/ 216733483 w 124"/>
                    <a:gd name="T53" fmla="*/ 186491547 h 88"/>
                    <a:gd name="T54" fmla="*/ 136088454 w 124"/>
                    <a:gd name="T55" fmla="*/ 191531858 h 88"/>
                    <a:gd name="T56" fmla="*/ 100806250 w 124"/>
                    <a:gd name="T57" fmla="*/ 201612480 h 88"/>
                    <a:gd name="T58" fmla="*/ 65524071 w 124"/>
                    <a:gd name="T59" fmla="*/ 216733462 h 88"/>
                    <a:gd name="T60" fmla="*/ 0 w 124"/>
                    <a:gd name="T61" fmla="*/ 221773772 h 88"/>
                    <a:gd name="T62" fmla="*/ 30241880 w 124"/>
                    <a:gd name="T63" fmla="*/ 171370615 h 88"/>
                    <a:gd name="T64" fmla="*/ 60483760 w 124"/>
                    <a:gd name="T65" fmla="*/ 105846575 h 88"/>
                    <a:gd name="T66" fmla="*/ 65524071 w 124"/>
                    <a:gd name="T67" fmla="*/ 80644997 h 88"/>
                    <a:gd name="T68" fmla="*/ 100806250 w 124"/>
                    <a:gd name="T69" fmla="*/ 50403120 h 88"/>
                    <a:gd name="T70" fmla="*/ 126007831 w 124"/>
                    <a:gd name="T71" fmla="*/ 40322498 h 8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24"/>
                    <a:gd name="T109" fmla="*/ 0 h 88"/>
                    <a:gd name="T110" fmla="*/ 124 w 124"/>
                    <a:gd name="T111" fmla="*/ 88 h 88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24" h="88">
                      <a:moveTo>
                        <a:pt x="50" y="16"/>
                      </a:moveTo>
                      <a:lnTo>
                        <a:pt x="50" y="16"/>
                      </a:lnTo>
                      <a:lnTo>
                        <a:pt x="72" y="6"/>
                      </a:lnTo>
                      <a:lnTo>
                        <a:pt x="84" y="2"/>
                      </a:lnTo>
                      <a:lnTo>
                        <a:pt x="98" y="0"/>
                      </a:lnTo>
                      <a:lnTo>
                        <a:pt x="104" y="2"/>
                      </a:lnTo>
                      <a:lnTo>
                        <a:pt x="106" y="4"/>
                      </a:lnTo>
                      <a:lnTo>
                        <a:pt x="106" y="6"/>
                      </a:lnTo>
                      <a:lnTo>
                        <a:pt x="98" y="10"/>
                      </a:lnTo>
                      <a:lnTo>
                        <a:pt x="76" y="20"/>
                      </a:lnTo>
                      <a:lnTo>
                        <a:pt x="66" y="26"/>
                      </a:lnTo>
                      <a:lnTo>
                        <a:pt x="86" y="26"/>
                      </a:lnTo>
                      <a:lnTo>
                        <a:pt x="104" y="28"/>
                      </a:lnTo>
                      <a:lnTo>
                        <a:pt x="120" y="30"/>
                      </a:lnTo>
                      <a:lnTo>
                        <a:pt x="122" y="32"/>
                      </a:lnTo>
                      <a:lnTo>
                        <a:pt x="124" y="34"/>
                      </a:lnTo>
                      <a:lnTo>
                        <a:pt x="124" y="36"/>
                      </a:lnTo>
                      <a:lnTo>
                        <a:pt x="120" y="38"/>
                      </a:lnTo>
                      <a:lnTo>
                        <a:pt x="112" y="40"/>
                      </a:lnTo>
                      <a:lnTo>
                        <a:pt x="104" y="40"/>
                      </a:lnTo>
                      <a:lnTo>
                        <a:pt x="92" y="40"/>
                      </a:lnTo>
                      <a:lnTo>
                        <a:pt x="70" y="44"/>
                      </a:lnTo>
                      <a:lnTo>
                        <a:pt x="96" y="44"/>
                      </a:lnTo>
                      <a:lnTo>
                        <a:pt x="110" y="44"/>
                      </a:lnTo>
                      <a:lnTo>
                        <a:pt x="114" y="46"/>
                      </a:lnTo>
                      <a:lnTo>
                        <a:pt x="118" y="48"/>
                      </a:lnTo>
                      <a:lnTo>
                        <a:pt x="118" y="50"/>
                      </a:lnTo>
                      <a:lnTo>
                        <a:pt x="116" y="54"/>
                      </a:lnTo>
                      <a:lnTo>
                        <a:pt x="114" y="56"/>
                      </a:lnTo>
                      <a:lnTo>
                        <a:pt x="110" y="56"/>
                      </a:lnTo>
                      <a:lnTo>
                        <a:pt x="62" y="60"/>
                      </a:lnTo>
                      <a:lnTo>
                        <a:pt x="58" y="62"/>
                      </a:lnTo>
                      <a:lnTo>
                        <a:pt x="76" y="66"/>
                      </a:lnTo>
                      <a:lnTo>
                        <a:pt x="88" y="64"/>
                      </a:lnTo>
                      <a:lnTo>
                        <a:pt x="94" y="64"/>
                      </a:lnTo>
                      <a:lnTo>
                        <a:pt x="96" y="66"/>
                      </a:lnTo>
                      <a:lnTo>
                        <a:pt x="98" y="68"/>
                      </a:lnTo>
                      <a:lnTo>
                        <a:pt x="96" y="72"/>
                      </a:lnTo>
                      <a:lnTo>
                        <a:pt x="92" y="74"/>
                      </a:lnTo>
                      <a:lnTo>
                        <a:pt x="86" y="74"/>
                      </a:lnTo>
                      <a:lnTo>
                        <a:pt x="54" y="76"/>
                      </a:lnTo>
                      <a:lnTo>
                        <a:pt x="40" y="80"/>
                      </a:lnTo>
                      <a:lnTo>
                        <a:pt x="26" y="86"/>
                      </a:lnTo>
                      <a:lnTo>
                        <a:pt x="14" y="88"/>
                      </a:lnTo>
                      <a:lnTo>
                        <a:pt x="0" y="88"/>
                      </a:lnTo>
                      <a:lnTo>
                        <a:pt x="12" y="68"/>
                      </a:lnTo>
                      <a:lnTo>
                        <a:pt x="22" y="50"/>
                      </a:lnTo>
                      <a:lnTo>
                        <a:pt x="24" y="42"/>
                      </a:lnTo>
                      <a:lnTo>
                        <a:pt x="26" y="32"/>
                      </a:lnTo>
                      <a:lnTo>
                        <a:pt x="32" y="26"/>
                      </a:lnTo>
                      <a:lnTo>
                        <a:pt x="40" y="20"/>
                      </a:lnTo>
                      <a:lnTo>
                        <a:pt x="50" y="16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9525">
                  <a:noFill/>
                  <a:round/>
                </a:ln>
              </p:spPr>
              <p:txBody>
                <a:bodyPr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>
                    <a:latin typeface="+mn-lt"/>
                  </a:endParaRPr>
                </a:p>
              </p:txBody>
            </p:sp>
            <p:sp>
              <p:nvSpPr>
                <p:cNvPr id="20" name="Freeform 143"/>
                <p:cNvSpPr>
                  <a:spLocks noEditPoints="1"/>
                </p:cNvSpPr>
                <p:nvPr/>
              </p:nvSpPr>
              <p:spPr bwMode="auto">
                <a:xfrm>
                  <a:off x="3864341" y="5388489"/>
                  <a:ext cx="558069" cy="684253"/>
                </a:xfrm>
                <a:custGeom>
                  <a:avLst/>
                  <a:gdLst>
                    <a:gd name="T0" fmla="*/ 186491543 w 330"/>
                    <a:gd name="T1" fmla="*/ 866933887 h 408"/>
                    <a:gd name="T2" fmla="*/ 151209369 w 330"/>
                    <a:gd name="T3" fmla="*/ 730845292 h 408"/>
                    <a:gd name="T4" fmla="*/ 146169058 w 330"/>
                    <a:gd name="T5" fmla="*/ 720764670 h 408"/>
                    <a:gd name="T6" fmla="*/ 141128747 w 330"/>
                    <a:gd name="T7" fmla="*/ 690522804 h 408"/>
                    <a:gd name="T8" fmla="*/ 141128747 w 330"/>
                    <a:gd name="T9" fmla="*/ 589716584 h 408"/>
                    <a:gd name="T10" fmla="*/ 141128747 w 330"/>
                    <a:gd name="T11" fmla="*/ 554434408 h 408"/>
                    <a:gd name="T12" fmla="*/ 50403119 w 330"/>
                    <a:gd name="T13" fmla="*/ 55443446 h 408"/>
                    <a:gd name="T14" fmla="*/ 35282187 w 330"/>
                    <a:gd name="T15" fmla="*/ 80645001 h 408"/>
                    <a:gd name="T16" fmla="*/ 10080624 w 330"/>
                    <a:gd name="T17" fmla="*/ 156249690 h 408"/>
                    <a:gd name="T18" fmla="*/ 0 w 330"/>
                    <a:gd name="T19" fmla="*/ 282257515 h 408"/>
                    <a:gd name="T20" fmla="*/ 10080624 w 330"/>
                    <a:gd name="T21" fmla="*/ 403224979 h 408"/>
                    <a:gd name="T22" fmla="*/ 25201559 w 330"/>
                    <a:gd name="T23" fmla="*/ 493950676 h 408"/>
                    <a:gd name="T24" fmla="*/ 35282187 w 330"/>
                    <a:gd name="T25" fmla="*/ 599797206 h 408"/>
                    <a:gd name="T26" fmla="*/ 30241876 w 330"/>
                    <a:gd name="T27" fmla="*/ 670361560 h 408"/>
                    <a:gd name="T28" fmla="*/ 30241876 w 330"/>
                    <a:gd name="T29" fmla="*/ 665321249 h 408"/>
                    <a:gd name="T30" fmla="*/ 10080624 w 330"/>
                    <a:gd name="T31" fmla="*/ 801409646 h 408"/>
                    <a:gd name="T32" fmla="*/ 30241876 w 330"/>
                    <a:gd name="T33" fmla="*/ 806449957 h 408"/>
                    <a:gd name="T34" fmla="*/ 30241876 w 330"/>
                    <a:gd name="T35" fmla="*/ 801409646 h 408"/>
                    <a:gd name="T36" fmla="*/ 40322497 w 330"/>
                    <a:gd name="T37" fmla="*/ 846772644 h 408"/>
                    <a:gd name="T38" fmla="*/ 40322497 w 330"/>
                    <a:gd name="T39" fmla="*/ 907256375 h 408"/>
                    <a:gd name="T40" fmla="*/ 60483752 w 330"/>
                    <a:gd name="T41" fmla="*/ 972780418 h 408"/>
                    <a:gd name="T42" fmla="*/ 70564374 w 330"/>
                    <a:gd name="T43" fmla="*/ 992941662 h 408"/>
                    <a:gd name="T44" fmla="*/ 105846573 w 330"/>
                    <a:gd name="T45" fmla="*/ 1018143217 h 408"/>
                    <a:gd name="T46" fmla="*/ 146169058 w 330"/>
                    <a:gd name="T47" fmla="*/ 1028223839 h 408"/>
                    <a:gd name="T48" fmla="*/ 216733457 w 330"/>
                    <a:gd name="T49" fmla="*/ 1018143217 h 408"/>
                    <a:gd name="T50" fmla="*/ 236894699 w 330"/>
                    <a:gd name="T51" fmla="*/ 982861040 h 408"/>
                    <a:gd name="T52" fmla="*/ 236894699 w 330"/>
                    <a:gd name="T53" fmla="*/ 967740107 h 408"/>
                    <a:gd name="T54" fmla="*/ 216733457 w 330"/>
                    <a:gd name="T55" fmla="*/ 922377308 h 408"/>
                    <a:gd name="T56" fmla="*/ 821570832 w 330"/>
                    <a:gd name="T57" fmla="*/ 675401871 h 408"/>
                    <a:gd name="T58" fmla="*/ 816530521 w 330"/>
                    <a:gd name="T59" fmla="*/ 670361560 h 408"/>
                    <a:gd name="T60" fmla="*/ 801409589 w 330"/>
                    <a:gd name="T61" fmla="*/ 660280938 h 408"/>
                    <a:gd name="T62" fmla="*/ 751006483 w 330"/>
                    <a:gd name="T63" fmla="*/ 619958450 h 408"/>
                    <a:gd name="T64" fmla="*/ 735885551 w 330"/>
                    <a:gd name="T65" fmla="*/ 599797206 h 408"/>
                    <a:gd name="T66" fmla="*/ 715724309 w 330"/>
                    <a:gd name="T67" fmla="*/ 579635963 h 408"/>
                    <a:gd name="T68" fmla="*/ 690522756 w 330"/>
                    <a:gd name="T69" fmla="*/ 544353786 h 408"/>
                    <a:gd name="T70" fmla="*/ 675401824 w 330"/>
                    <a:gd name="T71" fmla="*/ 509071609 h 408"/>
                    <a:gd name="T72" fmla="*/ 660280892 w 330"/>
                    <a:gd name="T73" fmla="*/ 463708810 h 408"/>
                    <a:gd name="T74" fmla="*/ 478829709 w 330"/>
                    <a:gd name="T75" fmla="*/ 65524068 h 408"/>
                    <a:gd name="T76" fmla="*/ 483870019 w 330"/>
                    <a:gd name="T77" fmla="*/ 105846580 h 408"/>
                    <a:gd name="T78" fmla="*/ 483870019 w 330"/>
                    <a:gd name="T79" fmla="*/ 166330312 h 408"/>
                    <a:gd name="T80" fmla="*/ 504031262 w 330"/>
                    <a:gd name="T81" fmla="*/ 282257515 h 408"/>
                    <a:gd name="T82" fmla="*/ 534273126 w 330"/>
                    <a:gd name="T83" fmla="*/ 398184668 h 408"/>
                    <a:gd name="T84" fmla="*/ 534273126 w 330"/>
                    <a:gd name="T85" fmla="*/ 448587877 h 408"/>
                    <a:gd name="T86" fmla="*/ 529232815 w 330"/>
                    <a:gd name="T87" fmla="*/ 468749121 h 408"/>
                    <a:gd name="T88" fmla="*/ 509071573 w 330"/>
                    <a:gd name="T89" fmla="*/ 524192542 h 408"/>
                    <a:gd name="T90" fmla="*/ 509071573 w 330"/>
                    <a:gd name="T91" fmla="*/ 574595652 h 408"/>
                    <a:gd name="T92" fmla="*/ 514111883 w 330"/>
                    <a:gd name="T93" fmla="*/ 584676274 h 408"/>
                    <a:gd name="T94" fmla="*/ 524192505 w 330"/>
                    <a:gd name="T95" fmla="*/ 614918139 h 408"/>
                    <a:gd name="T96" fmla="*/ 534273126 w 330"/>
                    <a:gd name="T97" fmla="*/ 695563115 h 408"/>
                    <a:gd name="T98" fmla="*/ 559474679 w 330"/>
                    <a:gd name="T99" fmla="*/ 690522804 h 408"/>
                    <a:gd name="T100" fmla="*/ 564514990 w 330"/>
                    <a:gd name="T101" fmla="*/ 599797206 h 408"/>
                    <a:gd name="T102" fmla="*/ 594756853 w 330"/>
                    <a:gd name="T103" fmla="*/ 614918139 h 408"/>
                    <a:gd name="T104" fmla="*/ 614918096 w 330"/>
                    <a:gd name="T105" fmla="*/ 645160005 h 408"/>
                    <a:gd name="T106" fmla="*/ 619958407 w 330"/>
                    <a:gd name="T107" fmla="*/ 655240627 h 408"/>
                    <a:gd name="T108" fmla="*/ 650200270 w 330"/>
                    <a:gd name="T109" fmla="*/ 720764670 h 408"/>
                    <a:gd name="T110" fmla="*/ 660280892 w 330"/>
                    <a:gd name="T111" fmla="*/ 740925914 h 408"/>
                    <a:gd name="T112" fmla="*/ 690522756 w 330"/>
                    <a:gd name="T113" fmla="*/ 756046847 h 408"/>
                    <a:gd name="T114" fmla="*/ 811490211 w 330"/>
                    <a:gd name="T115" fmla="*/ 766127469 h 408"/>
                    <a:gd name="T116" fmla="*/ 816530521 w 330"/>
                    <a:gd name="T117" fmla="*/ 756046847 h 408"/>
                    <a:gd name="T118" fmla="*/ 826611143 w 330"/>
                    <a:gd name="T119" fmla="*/ 725804981 h 408"/>
                    <a:gd name="T120" fmla="*/ 831651453 w 330"/>
                    <a:gd name="T121" fmla="*/ 715724359 h 408"/>
                    <a:gd name="T122" fmla="*/ 821570832 w 330"/>
                    <a:gd name="T123" fmla="*/ 675401871 h 408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330"/>
                    <a:gd name="T187" fmla="*/ 0 h 408"/>
                    <a:gd name="T188" fmla="*/ 330 w 330"/>
                    <a:gd name="T189" fmla="*/ 408 h 408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330" h="408">
                      <a:moveTo>
                        <a:pt x="74" y="344"/>
                      </a:moveTo>
                      <a:lnTo>
                        <a:pt x="74" y="344"/>
                      </a:lnTo>
                      <a:lnTo>
                        <a:pt x="60" y="290"/>
                      </a:lnTo>
                      <a:lnTo>
                        <a:pt x="58" y="286"/>
                      </a:lnTo>
                      <a:lnTo>
                        <a:pt x="56" y="274"/>
                      </a:lnTo>
                      <a:lnTo>
                        <a:pt x="56" y="254"/>
                      </a:lnTo>
                      <a:lnTo>
                        <a:pt x="56" y="234"/>
                      </a:lnTo>
                      <a:lnTo>
                        <a:pt x="56" y="220"/>
                      </a:lnTo>
                      <a:lnTo>
                        <a:pt x="92" y="44"/>
                      </a:lnTo>
                      <a:lnTo>
                        <a:pt x="20" y="22"/>
                      </a:lnTo>
                      <a:lnTo>
                        <a:pt x="14" y="32"/>
                      </a:lnTo>
                      <a:lnTo>
                        <a:pt x="10" y="40"/>
                      </a:lnTo>
                      <a:lnTo>
                        <a:pt x="4" y="62"/>
                      </a:lnTo>
                      <a:lnTo>
                        <a:pt x="2" y="88"/>
                      </a:lnTo>
                      <a:lnTo>
                        <a:pt x="0" y="112"/>
                      </a:lnTo>
                      <a:lnTo>
                        <a:pt x="2" y="138"/>
                      </a:lnTo>
                      <a:lnTo>
                        <a:pt x="4" y="160"/>
                      </a:lnTo>
                      <a:lnTo>
                        <a:pt x="10" y="196"/>
                      </a:lnTo>
                      <a:lnTo>
                        <a:pt x="14" y="218"/>
                      </a:lnTo>
                      <a:lnTo>
                        <a:pt x="14" y="238"/>
                      </a:lnTo>
                      <a:lnTo>
                        <a:pt x="14" y="254"/>
                      </a:lnTo>
                      <a:lnTo>
                        <a:pt x="12" y="266"/>
                      </a:lnTo>
                      <a:lnTo>
                        <a:pt x="12" y="264"/>
                      </a:lnTo>
                      <a:lnTo>
                        <a:pt x="6" y="292"/>
                      </a:lnTo>
                      <a:lnTo>
                        <a:pt x="4" y="318"/>
                      </a:lnTo>
                      <a:lnTo>
                        <a:pt x="8" y="322"/>
                      </a:lnTo>
                      <a:lnTo>
                        <a:pt x="12" y="320"/>
                      </a:lnTo>
                      <a:lnTo>
                        <a:pt x="12" y="318"/>
                      </a:lnTo>
                      <a:lnTo>
                        <a:pt x="16" y="336"/>
                      </a:lnTo>
                      <a:lnTo>
                        <a:pt x="16" y="360"/>
                      </a:lnTo>
                      <a:lnTo>
                        <a:pt x="18" y="370"/>
                      </a:lnTo>
                      <a:lnTo>
                        <a:pt x="24" y="386"/>
                      </a:lnTo>
                      <a:lnTo>
                        <a:pt x="28" y="394"/>
                      </a:lnTo>
                      <a:lnTo>
                        <a:pt x="42" y="404"/>
                      </a:lnTo>
                      <a:lnTo>
                        <a:pt x="50" y="406"/>
                      </a:lnTo>
                      <a:lnTo>
                        <a:pt x="58" y="408"/>
                      </a:lnTo>
                      <a:lnTo>
                        <a:pt x="74" y="406"/>
                      </a:lnTo>
                      <a:lnTo>
                        <a:pt x="86" y="404"/>
                      </a:lnTo>
                      <a:lnTo>
                        <a:pt x="92" y="402"/>
                      </a:lnTo>
                      <a:lnTo>
                        <a:pt x="94" y="390"/>
                      </a:lnTo>
                      <a:lnTo>
                        <a:pt x="94" y="384"/>
                      </a:lnTo>
                      <a:lnTo>
                        <a:pt x="92" y="376"/>
                      </a:lnTo>
                      <a:lnTo>
                        <a:pt x="86" y="366"/>
                      </a:lnTo>
                      <a:lnTo>
                        <a:pt x="74" y="344"/>
                      </a:lnTo>
                      <a:close/>
                      <a:moveTo>
                        <a:pt x="326" y="268"/>
                      </a:moveTo>
                      <a:lnTo>
                        <a:pt x="326" y="268"/>
                      </a:lnTo>
                      <a:lnTo>
                        <a:pt x="324" y="266"/>
                      </a:lnTo>
                      <a:lnTo>
                        <a:pt x="318" y="262"/>
                      </a:lnTo>
                      <a:lnTo>
                        <a:pt x="310" y="254"/>
                      </a:lnTo>
                      <a:lnTo>
                        <a:pt x="298" y="246"/>
                      </a:lnTo>
                      <a:lnTo>
                        <a:pt x="292" y="238"/>
                      </a:lnTo>
                      <a:lnTo>
                        <a:pt x="284" y="230"/>
                      </a:lnTo>
                      <a:lnTo>
                        <a:pt x="280" y="224"/>
                      </a:lnTo>
                      <a:lnTo>
                        <a:pt x="274" y="216"/>
                      </a:lnTo>
                      <a:lnTo>
                        <a:pt x="268" y="202"/>
                      </a:lnTo>
                      <a:lnTo>
                        <a:pt x="262" y="184"/>
                      </a:lnTo>
                      <a:lnTo>
                        <a:pt x="260" y="0"/>
                      </a:lnTo>
                      <a:lnTo>
                        <a:pt x="190" y="26"/>
                      </a:lnTo>
                      <a:lnTo>
                        <a:pt x="192" y="42"/>
                      </a:lnTo>
                      <a:lnTo>
                        <a:pt x="192" y="66"/>
                      </a:lnTo>
                      <a:lnTo>
                        <a:pt x="194" y="82"/>
                      </a:lnTo>
                      <a:lnTo>
                        <a:pt x="200" y="112"/>
                      </a:lnTo>
                      <a:lnTo>
                        <a:pt x="212" y="158"/>
                      </a:lnTo>
                      <a:lnTo>
                        <a:pt x="212" y="178"/>
                      </a:lnTo>
                      <a:lnTo>
                        <a:pt x="210" y="186"/>
                      </a:lnTo>
                      <a:lnTo>
                        <a:pt x="206" y="194"/>
                      </a:lnTo>
                      <a:lnTo>
                        <a:pt x="202" y="208"/>
                      </a:lnTo>
                      <a:lnTo>
                        <a:pt x="200" y="222"/>
                      </a:lnTo>
                      <a:lnTo>
                        <a:pt x="202" y="228"/>
                      </a:lnTo>
                      <a:lnTo>
                        <a:pt x="204" y="232"/>
                      </a:lnTo>
                      <a:lnTo>
                        <a:pt x="206" y="238"/>
                      </a:lnTo>
                      <a:lnTo>
                        <a:pt x="208" y="244"/>
                      </a:lnTo>
                      <a:lnTo>
                        <a:pt x="210" y="258"/>
                      </a:lnTo>
                      <a:lnTo>
                        <a:pt x="212" y="276"/>
                      </a:lnTo>
                      <a:lnTo>
                        <a:pt x="218" y="278"/>
                      </a:lnTo>
                      <a:lnTo>
                        <a:pt x="222" y="274"/>
                      </a:lnTo>
                      <a:lnTo>
                        <a:pt x="218" y="232"/>
                      </a:lnTo>
                      <a:lnTo>
                        <a:pt x="224" y="238"/>
                      </a:lnTo>
                      <a:lnTo>
                        <a:pt x="236" y="244"/>
                      </a:lnTo>
                      <a:lnTo>
                        <a:pt x="242" y="250"/>
                      </a:lnTo>
                      <a:lnTo>
                        <a:pt x="244" y="256"/>
                      </a:lnTo>
                      <a:lnTo>
                        <a:pt x="246" y="260"/>
                      </a:lnTo>
                      <a:lnTo>
                        <a:pt x="252" y="276"/>
                      </a:lnTo>
                      <a:lnTo>
                        <a:pt x="258" y="286"/>
                      </a:lnTo>
                      <a:lnTo>
                        <a:pt x="262" y="294"/>
                      </a:lnTo>
                      <a:lnTo>
                        <a:pt x="266" y="298"/>
                      </a:lnTo>
                      <a:lnTo>
                        <a:pt x="274" y="300"/>
                      </a:lnTo>
                      <a:lnTo>
                        <a:pt x="294" y="302"/>
                      </a:lnTo>
                      <a:lnTo>
                        <a:pt x="322" y="304"/>
                      </a:lnTo>
                      <a:lnTo>
                        <a:pt x="324" y="300"/>
                      </a:lnTo>
                      <a:lnTo>
                        <a:pt x="326" y="296"/>
                      </a:lnTo>
                      <a:lnTo>
                        <a:pt x="328" y="288"/>
                      </a:lnTo>
                      <a:lnTo>
                        <a:pt x="330" y="284"/>
                      </a:lnTo>
                      <a:lnTo>
                        <a:pt x="328" y="276"/>
                      </a:lnTo>
                      <a:lnTo>
                        <a:pt x="326" y="268"/>
                      </a:lnTo>
                      <a:close/>
                    </a:path>
                  </a:pathLst>
                </a:custGeom>
                <a:solidFill>
                  <a:srgbClr val="8ED2FF"/>
                </a:solidFill>
                <a:ln w="9525">
                  <a:noFill/>
                  <a:round/>
                </a:ln>
              </p:spPr>
              <p:txBody>
                <a:bodyPr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>
                    <a:latin typeface="+mn-lt"/>
                  </a:endParaRPr>
                </a:p>
              </p:txBody>
            </p:sp>
            <p:sp>
              <p:nvSpPr>
                <p:cNvPr id="21" name="Freeform 144"/>
                <p:cNvSpPr/>
                <p:nvPr/>
              </p:nvSpPr>
              <p:spPr bwMode="auto">
                <a:xfrm>
                  <a:off x="3600308" y="4178245"/>
                  <a:ext cx="333040" cy="723268"/>
                </a:xfrm>
                <a:custGeom>
                  <a:avLst/>
                  <a:gdLst>
                    <a:gd name="T0" fmla="*/ 418346010 w 202"/>
                    <a:gd name="T1" fmla="*/ 463708816 h 426"/>
                    <a:gd name="T2" fmla="*/ 352821868 w 202"/>
                    <a:gd name="T3" fmla="*/ 529232859 h 426"/>
                    <a:gd name="T4" fmla="*/ 327620313 w 202"/>
                    <a:gd name="T5" fmla="*/ 569555348 h 426"/>
                    <a:gd name="T6" fmla="*/ 297378447 w 202"/>
                    <a:gd name="T7" fmla="*/ 609877836 h 426"/>
                    <a:gd name="T8" fmla="*/ 231854404 w 202"/>
                    <a:gd name="T9" fmla="*/ 650200325 h 426"/>
                    <a:gd name="T10" fmla="*/ 221773782 w 202"/>
                    <a:gd name="T11" fmla="*/ 650200325 h 426"/>
                    <a:gd name="T12" fmla="*/ 216733471 w 202"/>
                    <a:gd name="T13" fmla="*/ 670361569 h 426"/>
                    <a:gd name="T14" fmla="*/ 226814093 w 202"/>
                    <a:gd name="T15" fmla="*/ 675401880 h 426"/>
                    <a:gd name="T16" fmla="*/ 236894715 w 202"/>
                    <a:gd name="T17" fmla="*/ 685482502 h 426"/>
                    <a:gd name="T18" fmla="*/ 246975337 w 202"/>
                    <a:gd name="T19" fmla="*/ 710684057 h 426"/>
                    <a:gd name="T20" fmla="*/ 292338136 w 202"/>
                    <a:gd name="T21" fmla="*/ 771167790 h 426"/>
                    <a:gd name="T22" fmla="*/ 357862179 w 202"/>
                    <a:gd name="T23" fmla="*/ 846772654 h 426"/>
                    <a:gd name="T24" fmla="*/ 418346010 w 202"/>
                    <a:gd name="T25" fmla="*/ 877014521 h 426"/>
                    <a:gd name="T26" fmla="*/ 493950674 w 202"/>
                    <a:gd name="T27" fmla="*/ 907256387 h 426"/>
                    <a:gd name="T28" fmla="*/ 498990985 w 202"/>
                    <a:gd name="T29" fmla="*/ 912296698 h 426"/>
                    <a:gd name="T30" fmla="*/ 483870052 w 202"/>
                    <a:gd name="T31" fmla="*/ 982861053 h 426"/>
                    <a:gd name="T32" fmla="*/ 453628186 w 202"/>
                    <a:gd name="T33" fmla="*/ 1038304474 h 426"/>
                    <a:gd name="T34" fmla="*/ 413305599 w 202"/>
                    <a:gd name="T35" fmla="*/ 1073586652 h 426"/>
                    <a:gd name="T36" fmla="*/ 120967513 w 202"/>
                    <a:gd name="T37" fmla="*/ 841732343 h 426"/>
                    <a:gd name="T38" fmla="*/ 85685311 w 202"/>
                    <a:gd name="T39" fmla="*/ 811490278 h 426"/>
                    <a:gd name="T40" fmla="*/ 50403122 w 202"/>
                    <a:gd name="T41" fmla="*/ 771167790 h 426"/>
                    <a:gd name="T42" fmla="*/ 15120939 w 202"/>
                    <a:gd name="T43" fmla="*/ 710684057 h 426"/>
                    <a:gd name="T44" fmla="*/ 10080625 w 202"/>
                    <a:gd name="T45" fmla="*/ 700603435 h 426"/>
                    <a:gd name="T46" fmla="*/ 0 w 202"/>
                    <a:gd name="T47" fmla="*/ 660280947 h 426"/>
                    <a:gd name="T48" fmla="*/ 10080625 w 202"/>
                    <a:gd name="T49" fmla="*/ 635079391 h 426"/>
                    <a:gd name="T50" fmla="*/ 206652800 w 202"/>
                    <a:gd name="T51" fmla="*/ 312499385 h 426"/>
                    <a:gd name="T52" fmla="*/ 262096270 w 202"/>
                    <a:gd name="T53" fmla="*/ 156249692 h 426"/>
                    <a:gd name="T54" fmla="*/ 297378447 w 202"/>
                    <a:gd name="T55" fmla="*/ 90725624 h 426"/>
                    <a:gd name="T56" fmla="*/ 312499380 w 202"/>
                    <a:gd name="T57" fmla="*/ 70564380 h 426"/>
                    <a:gd name="T58" fmla="*/ 337700935 w 202"/>
                    <a:gd name="T59" fmla="*/ 55443446 h 426"/>
                    <a:gd name="T60" fmla="*/ 362902490 w 202"/>
                    <a:gd name="T61" fmla="*/ 50403123 h 426"/>
                    <a:gd name="T62" fmla="*/ 509071607 w 202"/>
                    <a:gd name="T63" fmla="*/ 0 h 426"/>
                    <a:gd name="T64" fmla="*/ 483870052 w 202"/>
                    <a:gd name="T65" fmla="*/ 196572181 h 426"/>
                    <a:gd name="T66" fmla="*/ 458668497 w 202"/>
                    <a:gd name="T67" fmla="*/ 347781562 h 426"/>
                    <a:gd name="T68" fmla="*/ 418346010 w 202"/>
                    <a:gd name="T69" fmla="*/ 463708816 h 42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02"/>
                    <a:gd name="T106" fmla="*/ 0 h 426"/>
                    <a:gd name="T107" fmla="*/ 202 w 202"/>
                    <a:gd name="T108" fmla="*/ 426 h 42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02" h="426">
                      <a:moveTo>
                        <a:pt x="166" y="184"/>
                      </a:moveTo>
                      <a:lnTo>
                        <a:pt x="166" y="184"/>
                      </a:lnTo>
                      <a:lnTo>
                        <a:pt x="152" y="196"/>
                      </a:lnTo>
                      <a:lnTo>
                        <a:pt x="140" y="210"/>
                      </a:lnTo>
                      <a:lnTo>
                        <a:pt x="130" y="226"/>
                      </a:lnTo>
                      <a:lnTo>
                        <a:pt x="124" y="236"/>
                      </a:lnTo>
                      <a:lnTo>
                        <a:pt x="118" y="242"/>
                      </a:lnTo>
                      <a:lnTo>
                        <a:pt x="104" y="252"/>
                      </a:lnTo>
                      <a:lnTo>
                        <a:pt x="92" y="258"/>
                      </a:lnTo>
                      <a:lnTo>
                        <a:pt x="88" y="258"/>
                      </a:lnTo>
                      <a:lnTo>
                        <a:pt x="86" y="262"/>
                      </a:lnTo>
                      <a:lnTo>
                        <a:pt x="86" y="266"/>
                      </a:lnTo>
                      <a:lnTo>
                        <a:pt x="90" y="268"/>
                      </a:lnTo>
                      <a:lnTo>
                        <a:pt x="92" y="270"/>
                      </a:lnTo>
                      <a:lnTo>
                        <a:pt x="94" y="272"/>
                      </a:lnTo>
                      <a:lnTo>
                        <a:pt x="98" y="282"/>
                      </a:lnTo>
                      <a:lnTo>
                        <a:pt x="104" y="292"/>
                      </a:lnTo>
                      <a:lnTo>
                        <a:pt x="116" y="306"/>
                      </a:lnTo>
                      <a:lnTo>
                        <a:pt x="134" y="324"/>
                      </a:lnTo>
                      <a:lnTo>
                        <a:pt x="142" y="336"/>
                      </a:lnTo>
                      <a:lnTo>
                        <a:pt x="166" y="348"/>
                      </a:lnTo>
                      <a:lnTo>
                        <a:pt x="184" y="356"/>
                      </a:lnTo>
                      <a:lnTo>
                        <a:pt x="196" y="360"/>
                      </a:lnTo>
                      <a:lnTo>
                        <a:pt x="198" y="362"/>
                      </a:lnTo>
                      <a:lnTo>
                        <a:pt x="198" y="370"/>
                      </a:lnTo>
                      <a:lnTo>
                        <a:pt x="192" y="390"/>
                      </a:lnTo>
                      <a:lnTo>
                        <a:pt x="186" y="400"/>
                      </a:lnTo>
                      <a:lnTo>
                        <a:pt x="180" y="412"/>
                      </a:lnTo>
                      <a:lnTo>
                        <a:pt x="172" y="420"/>
                      </a:lnTo>
                      <a:lnTo>
                        <a:pt x="164" y="426"/>
                      </a:lnTo>
                      <a:lnTo>
                        <a:pt x="48" y="334"/>
                      </a:lnTo>
                      <a:lnTo>
                        <a:pt x="34" y="322"/>
                      </a:lnTo>
                      <a:lnTo>
                        <a:pt x="26" y="314"/>
                      </a:lnTo>
                      <a:lnTo>
                        <a:pt x="20" y="306"/>
                      </a:lnTo>
                      <a:lnTo>
                        <a:pt x="6" y="282"/>
                      </a:lnTo>
                      <a:lnTo>
                        <a:pt x="4" y="278"/>
                      </a:lnTo>
                      <a:lnTo>
                        <a:pt x="0" y="270"/>
                      </a:lnTo>
                      <a:lnTo>
                        <a:pt x="0" y="262"/>
                      </a:lnTo>
                      <a:lnTo>
                        <a:pt x="0" y="258"/>
                      </a:lnTo>
                      <a:lnTo>
                        <a:pt x="4" y="252"/>
                      </a:lnTo>
                      <a:lnTo>
                        <a:pt x="82" y="124"/>
                      </a:lnTo>
                      <a:lnTo>
                        <a:pt x="104" y="62"/>
                      </a:lnTo>
                      <a:lnTo>
                        <a:pt x="112" y="48"/>
                      </a:lnTo>
                      <a:lnTo>
                        <a:pt x="118" y="36"/>
                      </a:lnTo>
                      <a:lnTo>
                        <a:pt x="124" y="28"/>
                      </a:lnTo>
                      <a:lnTo>
                        <a:pt x="130" y="24"/>
                      </a:lnTo>
                      <a:lnTo>
                        <a:pt x="134" y="22"/>
                      </a:lnTo>
                      <a:lnTo>
                        <a:pt x="144" y="20"/>
                      </a:lnTo>
                      <a:lnTo>
                        <a:pt x="202" y="0"/>
                      </a:lnTo>
                      <a:lnTo>
                        <a:pt x="200" y="24"/>
                      </a:lnTo>
                      <a:lnTo>
                        <a:pt x="192" y="78"/>
                      </a:lnTo>
                      <a:lnTo>
                        <a:pt x="188" y="108"/>
                      </a:lnTo>
                      <a:lnTo>
                        <a:pt x="182" y="138"/>
                      </a:lnTo>
                      <a:lnTo>
                        <a:pt x="174" y="164"/>
                      </a:lnTo>
                      <a:lnTo>
                        <a:pt x="166" y="184"/>
                      </a:lnTo>
                      <a:close/>
                    </a:path>
                  </a:pathLst>
                </a:custGeom>
                <a:solidFill>
                  <a:srgbClr val="8ED2FF"/>
                </a:solidFill>
                <a:ln w="9525">
                  <a:noFill/>
                  <a:round/>
                </a:ln>
              </p:spPr>
              <p:txBody>
                <a:bodyPr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>
                    <a:latin typeface="+mn-lt"/>
                  </a:endParaRPr>
                </a:p>
              </p:txBody>
            </p:sp>
          </p:grpSp>
          <p:sp>
            <p:nvSpPr>
              <p:cNvPr id="17" name="Freeform 138"/>
              <p:cNvSpPr/>
              <p:nvPr/>
            </p:nvSpPr>
            <p:spPr bwMode="auto">
              <a:xfrm>
                <a:off x="3544225" y="4214357"/>
                <a:ext cx="202273" cy="330410"/>
              </a:xfrm>
              <a:custGeom>
                <a:avLst/>
                <a:gdLst>
                  <a:gd name="T0" fmla="*/ 2147483647 w 120"/>
                  <a:gd name="T1" fmla="*/ 2147483647 h 196"/>
                  <a:gd name="T2" fmla="*/ 2147483647 w 120"/>
                  <a:gd name="T3" fmla="*/ 2147483647 h 196"/>
                  <a:gd name="T4" fmla="*/ 2147483647 w 120"/>
                  <a:gd name="T5" fmla="*/ 2147483647 h 196"/>
                  <a:gd name="T6" fmla="*/ 2147483647 w 120"/>
                  <a:gd name="T7" fmla="*/ 2147483647 h 196"/>
                  <a:gd name="T8" fmla="*/ 2147483647 w 120"/>
                  <a:gd name="T9" fmla="*/ 2147483647 h 196"/>
                  <a:gd name="T10" fmla="*/ 2147483647 w 120"/>
                  <a:gd name="T11" fmla="*/ 2147483647 h 196"/>
                  <a:gd name="T12" fmla="*/ 2147483647 w 120"/>
                  <a:gd name="T13" fmla="*/ 2147483647 h 196"/>
                  <a:gd name="T14" fmla="*/ 2147483647 w 120"/>
                  <a:gd name="T15" fmla="*/ 2147483647 h 196"/>
                  <a:gd name="T16" fmla="*/ 2147483647 w 120"/>
                  <a:gd name="T17" fmla="*/ 2147483647 h 196"/>
                  <a:gd name="T18" fmla="*/ 2147483647 w 120"/>
                  <a:gd name="T19" fmla="*/ 2147483647 h 196"/>
                  <a:gd name="T20" fmla="*/ 2147483647 w 120"/>
                  <a:gd name="T21" fmla="*/ 2147483647 h 196"/>
                  <a:gd name="T22" fmla="*/ 2147483647 w 120"/>
                  <a:gd name="T23" fmla="*/ 2147483647 h 196"/>
                  <a:gd name="T24" fmla="*/ 2147483647 w 120"/>
                  <a:gd name="T25" fmla="*/ 2147483647 h 196"/>
                  <a:gd name="T26" fmla="*/ 2147483647 w 120"/>
                  <a:gd name="T27" fmla="*/ 2147483647 h 196"/>
                  <a:gd name="T28" fmla="*/ 2147483647 w 120"/>
                  <a:gd name="T29" fmla="*/ 2147483647 h 196"/>
                  <a:gd name="T30" fmla="*/ 2147483647 w 120"/>
                  <a:gd name="T31" fmla="*/ 2147483647 h 196"/>
                  <a:gd name="T32" fmla="*/ 2147483647 w 120"/>
                  <a:gd name="T33" fmla="*/ 2147483647 h 196"/>
                  <a:gd name="T34" fmla="*/ 2147483647 w 120"/>
                  <a:gd name="T35" fmla="*/ 2147483647 h 196"/>
                  <a:gd name="T36" fmla="*/ 2147483647 w 120"/>
                  <a:gd name="T37" fmla="*/ 2147483647 h 196"/>
                  <a:gd name="T38" fmla="*/ 2147483647 w 120"/>
                  <a:gd name="T39" fmla="*/ 2147483647 h 196"/>
                  <a:gd name="T40" fmla="*/ 0 w 120"/>
                  <a:gd name="T41" fmla="*/ 2147483647 h 196"/>
                  <a:gd name="T42" fmla="*/ 2147483647 w 120"/>
                  <a:gd name="T43" fmla="*/ 2147483647 h 196"/>
                  <a:gd name="T44" fmla="*/ 2147483647 w 120"/>
                  <a:gd name="T45" fmla="*/ 2147483647 h 196"/>
                  <a:gd name="T46" fmla="*/ 2147483647 w 120"/>
                  <a:gd name="T47" fmla="*/ 2147483647 h 196"/>
                  <a:gd name="T48" fmla="*/ 2147483647 w 120"/>
                  <a:gd name="T49" fmla="*/ 0 h 196"/>
                  <a:gd name="T50" fmla="*/ 2147483647 w 120"/>
                  <a:gd name="T51" fmla="*/ 0 h 196"/>
                  <a:gd name="T52" fmla="*/ 2147483647 w 120"/>
                  <a:gd name="T53" fmla="*/ 2147483647 h 196"/>
                  <a:gd name="T54" fmla="*/ 2147483647 w 120"/>
                  <a:gd name="T55" fmla="*/ 2147483647 h 19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20"/>
                  <a:gd name="T85" fmla="*/ 0 h 196"/>
                  <a:gd name="T86" fmla="*/ 120 w 120"/>
                  <a:gd name="T87" fmla="*/ 196 h 19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20" h="196">
                    <a:moveTo>
                      <a:pt x="82" y="2"/>
                    </a:moveTo>
                    <a:lnTo>
                      <a:pt x="82" y="2"/>
                    </a:lnTo>
                    <a:lnTo>
                      <a:pt x="96" y="24"/>
                    </a:lnTo>
                    <a:lnTo>
                      <a:pt x="98" y="34"/>
                    </a:lnTo>
                    <a:lnTo>
                      <a:pt x="102" y="46"/>
                    </a:lnTo>
                    <a:lnTo>
                      <a:pt x="106" y="70"/>
                    </a:lnTo>
                    <a:lnTo>
                      <a:pt x="114" y="120"/>
                    </a:lnTo>
                    <a:lnTo>
                      <a:pt x="118" y="170"/>
                    </a:lnTo>
                    <a:lnTo>
                      <a:pt x="120" y="188"/>
                    </a:lnTo>
                    <a:lnTo>
                      <a:pt x="118" y="196"/>
                    </a:lnTo>
                    <a:lnTo>
                      <a:pt x="106" y="174"/>
                    </a:lnTo>
                    <a:lnTo>
                      <a:pt x="76" y="120"/>
                    </a:lnTo>
                    <a:lnTo>
                      <a:pt x="58" y="90"/>
                    </a:lnTo>
                    <a:lnTo>
                      <a:pt x="38" y="62"/>
                    </a:lnTo>
                    <a:lnTo>
                      <a:pt x="22" y="40"/>
                    </a:lnTo>
                    <a:lnTo>
                      <a:pt x="14" y="32"/>
                    </a:lnTo>
                    <a:lnTo>
                      <a:pt x="8" y="26"/>
                    </a:lnTo>
                    <a:lnTo>
                      <a:pt x="0" y="22"/>
                    </a:lnTo>
                    <a:lnTo>
                      <a:pt x="2" y="12"/>
                    </a:lnTo>
                    <a:lnTo>
                      <a:pt x="36" y="4"/>
                    </a:lnTo>
                    <a:lnTo>
                      <a:pt x="64" y="0"/>
                    </a:lnTo>
                    <a:lnTo>
                      <a:pt x="74" y="0"/>
                    </a:lnTo>
                    <a:lnTo>
                      <a:pt x="82" y="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endParaRPr lang="id-ID"/>
              </a:p>
            </p:txBody>
          </p:sp>
          <p:sp>
            <p:nvSpPr>
              <p:cNvPr id="19" name="Freeform 140"/>
              <p:cNvSpPr/>
              <p:nvPr/>
            </p:nvSpPr>
            <p:spPr bwMode="auto">
              <a:xfrm>
                <a:off x="3575919" y="4138914"/>
                <a:ext cx="147019" cy="234086"/>
              </a:xfrm>
              <a:custGeom>
                <a:avLst/>
                <a:gdLst>
                  <a:gd name="T0" fmla="*/ 196572170 w 90"/>
                  <a:gd name="T1" fmla="*/ 120967497 h 140"/>
                  <a:gd name="T2" fmla="*/ 196572170 w 90"/>
                  <a:gd name="T3" fmla="*/ 120967497 h 140"/>
                  <a:gd name="T4" fmla="*/ 191531860 w 90"/>
                  <a:gd name="T5" fmla="*/ 136088428 h 140"/>
                  <a:gd name="T6" fmla="*/ 181451238 w 90"/>
                  <a:gd name="T7" fmla="*/ 171370600 h 140"/>
                  <a:gd name="T8" fmla="*/ 181451238 w 90"/>
                  <a:gd name="T9" fmla="*/ 196572151 h 140"/>
                  <a:gd name="T10" fmla="*/ 186491549 w 90"/>
                  <a:gd name="T11" fmla="*/ 211693132 h 140"/>
                  <a:gd name="T12" fmla="*/ 191531860 w 90"/>
                  <a:gd name="T13" fmla="*/ 226814063 h 140"/>
                  <a:gd name="T14" fmla="*/ 206652792 w 90"/>
                  <a:gd name="T15" fmla="*/ 236894683 h 140"/>
                  <a:gd name="T16" fmla="*/ 206652792 w 90"/>
                  <a:gd name="T17" fmla="*/ 236894683 h 140"/>
                  <a:gd name="T18" fmla="*/ 226814085 w 90"/>
                  <a:gd name="T19" fmla="*/ 241934994 h 140"/>
                  <a:gd name="T20" fmla="*/ 226814085 w 90"/>
                  <a:gd name="T21" fmla="*/ 241934994 h 140"/>
                  <a:gd name="T22" fmla="*/ 226814085 w 90"/>
                  <a:gd name="T23" fmla="*/ 257055925 h 140"/>
                  <a:gd name="T24" fmla="*/ 226814085 w 90"/>
                  <a:gd name="T25" fmla="*/ 272176856 h 140"/>
                  <a:gd name="T26" fmla="*/ 221773774 w 90"/>
                  <a:gd name="T27" fmla="*/ 282257476 h 140"/>
                  <a:gd name="T28" fmla="*/ 221773774 w 90"/>
                  <a:gd name="T29" fmla="*/ 282257476 h 140"/>
                  <a:gd name="T30" fmla="*/ 211693152 w 90"/>
                  <a:gd name="T31" fmla="*/ 297378407 h 140"/>
                  <a:gd name="T32" fmla="*/ 206652792 w 90"/>
                  <a:gd name="T33" fmla="*/ 322579959 h 140"/>
                  <a:gd name="T34" fmla="*/ 196572170 w 90"/>
                  <a:gd name="T35" fmla="*/ 352821820 h 140"/>
                  <a:gd name="T36" fmla="*/ 186491549 w 90"/>
                  <a:gd name="T37" fmla="*/ 347781510 h 140"/>
                  <a:gd name="T38" fmla="*/ 186491549 w 90"/>
                  <a:gd name="T39" fmla="*/ 347781510 h 140"/>
                  <a:gd name="T40" fmla="*/ 196572170 w 90"/>
                  <a:gd name="T41" fmla="*/ 337700889 h 140"/>
                  <a:gd name="T42" fmla="*/ 196572170 w 90"/>
                  <a:gd name="T43" fmla="*/ 322579959 h 140"/>
                  <a:gd name="T44" fmla="*/ 186491549 w 90"/>
                  <a:gd name="T45" fmla="*/ 307459028 h 140"/>
                  <a:gd name="T46" fmla="*/ 186491549 w 90"/>
                  <a:gd name="T47" fmla="*/ 307459028 h 140"/>
                  <a:gd name="T48" fmla="*/ 171370617 w 90"/>
                  <a:gd name="T49" fmla="*/ 297378407 h 140"/>
                  <a:gd name="T50" fmla="*/ 146169063 w 90"/>
                  <a:gd name="T51" fmla="*/ 282257476 h 140"/>
                  <a:gd name="T52" fmla="*/ 95765930 w 90"/>
                  <a:gd name="T53" fmla="*/ 257055925 h 140"/>
                  <a:gd name="T54" fmla="*/ 95765930 w 90"/>
                  <a:gd name="T55" fmla="*/ 257055925 h 140"/>
                  <a:gd name="T56" fmla="*/ 70564376 w 90"/>
                  <a:gd name="T57" fmla="*/ 241934994 h 140"/>
                  <a:gd name="T58" fmla="*/ 55443444 w 90"/>
                  <a:gd name="T59" fmla="*/ 226814063 h 140"/>
                  <a:gd name="T60" fmla="*/ 35282188 w 90"/>
                  <a:gd name="T61" fmla="*/ 206652772 h 140"/>
                  <a:gd name="T62" fmla="*/ 20161249 w 90"/>
                  <a:gd name="T63" fmla="*/ 191531841 h 140"/>
                  <a:gd name="T64" fmla="*/ 20161249 w 90"/>
                  <a:gd name="T65" fmla="*/ 191531841 h 140"/>
                  <a:gd name="T66" fmla="*/ 15120939 w 90"/>
                  <a:gd name="T67" fmla="*/ 120967497 h 140"/>
                  <a:gd name="T68" fmla="*/ 15120939 w 90"/>
                  <a:gd name="T69" fmla="*/ 120967497 h 140"/>
                  <a:gd name="T70" fmla="*/ 10080625 w 90"/>
                  <a:gd name="T71" fmla="*/ 70564369 h 140"/>
                  <a:gd name="T72" fmla="*/ 0 w 90"/>
                  <a:gd name="T73" fmla="*/ 35282185 h 140"/>
                  <a:gd name="T74" fmla="*/ 0 w 90"/>
                  <a:gd name="T75" fmla="*/ 35282185 h 140"/>
                  <a:gd name="T76" fmla="*/ 10080625 w 90"/>
                  <a:gd name="T77" fmla="*/ 25201558 h 140"/>
                  <a:gd name="T78" fmla="*/ 20161249 w 90"/>
                  <a:gd name="T79" fmla="*/ 5040312 h 140"/>
                  <a:gd name="T80" fmla="*/ 20161249 w 90"/>
                  <a:gd name="T81" fmla="*/ 5040312 h 140"/>
                  <a:gd name="T82" fmla="*/ 25201560 w 90"/>
                  <a:gd name="T83" fmla="*/ 0 h 140"/>
                  <a:gd name="T84" fmla="*/ 30241877 w 90"/>
                  <a:gd name="T85" fmla="*/ 5040312 h 140"/>
                  <a:gd name="T86" fmla="*/ 50403120 w 90"/>
                  <a:gd name="T87" fmla="*/ 15120937 h 140"/>
                  <a:gd name="T88" fmla="*/ 110886887 w 90"/>
                  <a:gd name="T89" fmla="*/ 55443438 h 140"/>
                  <a:gd name="T90" fmla="*/ 196572170 w 90"/>
                  <a:gd name="T91" fmla="*/ 120967497 h 140"/>
                  <a:gd name="T92" fmla="*/ 196572170 w 90"/>
                  <a:gd name="T93" fmla="*/ 120967497 h 14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90"/>
                  <a:gd name="T142" fmla="*/ 0 h 140"/>
                  <a:gd name="T143" fmla="*/ 90 w 90"/>
                  <a:gd name="T144" fmla="*/ 140 h 14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90" h="140">
                    <a:moveTo>
                      <a:pt x="78" y="48"/>
                    </a:moveTo>
                    <a:lnTo>
                      <a:pt x="78" y="48"/>
                    </a:lnTo>
                    <a:lnTo>
                      <a:pt x="76" y="54"/>
                    </a:lnTo>
                    <a:lnTo>
                      <a:pt x="72" y="68"/>
                    </a:lnTo>
                    <a:lnTo>
                      <a:pt x="72" y="78"/>
                    </a:lnTo>
                    <a:lnTo>
                      <a:pt x="74" y="84"/>
                    </a:lnTo>
                    <a:lnTo>
                      <a:pt x="76" y="90"/>
                    </a:lnTo>
                    <a:lnTo>
                      <a:pt x="82" y="94"/>
                    </a:lnTo>
                    <a:lnTo>
                      <a:pt x="90" y="96"/>
                    </a:lnTo>
                    <a:lnTo>
                      <a:pt x="90" y="102"/>
                    </a:lnTo>
                    <a:lnTo>
                      <a:pt x="90" y="108"/>
                    </a:lnTo>
                    <a:lnTo>
                      <a:pt x="88" y="112"/>
                    </a:lnTo>
                    <a:lnTo>
                      <a:pt x="84" y="118"/>
                    </a:lnTo>
                    <a:lnTo>
                      <a:pt x="82" y="128"/>
                    </a:lnTo>
                    <a:lnTo>
                      <a:pt x="78" y="140"/>
                    </a:lnTo>
                    <a:lnTo>
                      <a:pt x="74" y="138"/>
                    </a:lnTo>
                    <a:lnTo>
                      <a:pt x="78" y="134"/>
                    </a:lnTo>
                    <a:lnTo>
                      <a:pt x="78" y="128"/>
                    </a:lnTo>
                    <a:lnTo>
                      <a:pt x="74" y="122"/>
                    </a:lnTo>
                    <a:lnTo>
                      <a:pt x="68" y="118"/>
                    </a:lnTo>
                    <a:lnTo>
                      <a:pt x="58" y="112"/>
                    </a:lnTo>
                    <a:lnTo>
                      <a:pt x="38" y="102"/>
                    </a:lnTo>
                    <a:lnTo>
                      <a:pt x="28" y="96"/>
                    </a:lnTo>
                    <a:lnTo>
                      <a:pt x="22" y="90"/>
                    </a:lnTo>
                    <a:lnTo>
                      <a:pt x="14" y="82"/>
                    </a:lnTo>
                    <a:lnTo>
                      <a:pt x="8" y="76"/>
                    </a:lnTo>
                    <a:lnTo>
                      <a:pt x="6" y="48"/>
                    </a:lnTo>
                    <a:lnTo>
                      <a:pt x="4" y="28"/>
                    </a:lnTo>
                    <a:lnTo>
                      <a:pt x="0" y="14"/>
                    </a:lnTo>
                    <a:lnTo>
                      <a:pt x="4" y="10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0" y="6"/>
                    </a:lnTo>
                    <a:lnTo>
                      <a:pt x="44" y="22"/>
                    </a:lnTo>
                    <a:lnTo>
                      <a:pt x="78" y="48"/>
                    </a:lnTo>
                    <a:close/>
                  </a:path>
                </a:pathLst>
              </a:custGeom>
              <a:solidFill>
                <a:srgbClr val="8ED2FF"/>
              </a:solidFill>
              <a:ln w="9525">
                <a:noFill/>
                <a:round/>
              </a:ln>
            </p:spPr>
            <p:txBody>
              <a:bodyPr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2000">
                  <a:latin typeface="+mn-lt"/>
                </a:endParaRPr>
              </a:p>
            </p:txBody>
          </p:sp>
        </p:grpSp>
        <p:sp>
          <p:nvSpPr>
            <p:cNvPr id="22" name="Freeform 5"/>
            <p:cNvSpPr>
              <a:spLocks noEditPoints="1"/>
            </p:cNvSpPr>
            <p:nvPr/>
          </p:nvSpPr>
          <p:spPr bwMode="auto">
            <a:xfrm>
              <a:off x="9330" y="2779"/>
              <a:ext cx="1758" cy="4571"/>
            </a:xfrm>
            <a:custGeom>
              <a:avLst/>
              <a:gdLst>
                <a:gd name="T0" fmla="*/ 2147483647 w 600"/>
                <a:gd name="T1" fmla="*/ 1302100615 h 1727"/>
                <a:gd name="T2" fmla="*/ 2132965708 w 600"/>
                <a:gd name="T3" fmla="*/ 1014817518 h 1727"/>
                <a:gd name="T4" fmla="*/ 2114775135 w 600"/>
                <a:gd name="T5" fmla="*/ 861847602 h 1727"/>
                <a:gd name="T6" fmla="*/ 1982886016 w 600"/>
                <a:gd name="T7" fmla="*/ 936466814 h 1727"/>
                <a:gd name="T8" fmla="*/ 1791874337 w 600"/>
                <a:gd name="T9" fmla="*/ 179084624 h 1727"/>
                <a:gd name="T10" fmla="*/ 1664531796 w 600"/>
                <a:gd name="T11" fmla="*/ 41039906 h 1727"/>
                <a:gd name="T12" fmla="*/ 1459878253 w 600"/>
                <a:gd name="T13" fmla="*/ 22385578 h 1727"/>
                <a:gd name="T14" fmla="*/ 1064208499 w 600"/>
                <a:gd name="T15" fmla="*/ 813345211 h 1727"/>
                <a:gd name="T16" fmla="*/ 1059661922 w 600"/>
                <a:gd name="T17" fmla="*/ 820807712 h 1727"/>
                <a:gd name="T18" fmla="*/ 786788399 w 600"/>
                <a:gd name="T19" fmla="*/ 1085705480 h 1727"/>
                <a:gd name="T20" fmla="*/ 650350571 w 600"/>
                <a:gd name="T21" fmla="*/ 1078242979 h 1727"/>
                <a:gd name="T22" fmla="*/ 659445858 w 600"/>
                <a:gd name="T23" fmla="*/ 1227481403 h 1727"/>
                <a:gd name="T24" fmla="*/ 418406771 w 600"/>
                <a:gd name="T25" fmla="*/ 1652809174 h 1727"/>
                <a:gd name="T26" fmla="*/ 18190581 w 600"/>
                <a:gd name="T27" fmla="*/ 2147483647 h 1727"/>
                <a:gd name="T28" fmla="*/ 841362251 w 600"/>
                <a:gd name="T29" fmla="*/ 2147483647 h 1727"/>
                <a:gd name="T30" fmla="*/ 768595694 w 600"/>
                <a:gd name="T31" fmla="*/ 2147483647 h 1727"/>
                <a:gd name="T32" fmla="*/ 463885336 w 600"/>
                <a:gd name="T33" fmla="*/ 2147483647 h 1727"/>
                <a:gd name="T34" fmla="*/ 836813541 w 600"/>
                <a:gd name="T35" fmla="*/ 1757274526 h 1727"/>
                <a:gd name="T36" fmla="*/ 941416800 w 600"/>
                <a:gd name="T37" fmla="*/ 2089329247 h 1727"/>
                <a:gd name="T38" fmla="*/ 809527682 w 600"/>
                <a:gd name="T39" fmla="*/ 2147483647 h 1727"/>
                <a:gd name="T40" fmla="*/ 845910960 w 600"/>
                <a:gd name="T41" fmla="*/ 2147483647 h 1727"/>
                <a:gd name="T42" fmla="*/ 668541144 w 600"/>
                <a:gd name="T43" fmla="*/ 2147483647 h 1727"/>
                <a:gd name="T44" fmla="*/ 886840816 w 600"/>
                <a:gd name="T45" fmla="*/ 2147483647 h 1727"/>
                <a:gd name="T46" fmla="*/ 968702659 w 600"/>
                <a:gd name="T47" fmla="*/ 2147483647 h 1727"/>
                <a:gd name="T48" fmla="*/ 1296152433 w 600"/>
                <a:gd name="T49" fmla="*/ 2147483647 h 1727"/>
                <a:gd name="T50" fmla="*/ 1368918990 w 600"/>
                <a:gd name="T51" fmla="*/ 2147483647 h 1727"/>
                <a:gd name="T52" fmla="*/ 1878284890 w 600"/>
                <a:gd name="T53" fmla="*/ 2147483647 h 1727"/>
                <a:gd name="T54" fmla="*/ 1987434726 w 600"/>
                <a:gd name="T55" fmla="*/ 2147483647 h 1727"/>
                <a:gd name="T56" fmla="*/ 2147483647 w 600"/>
                <a:gd name="T57" fmla="*/ 2147483647 h 1727"/>
                <a:gd name="T58" fmla="*/ 2147483647 w 600"/>
                <a:gd name="T59" fmla="*/ 2147483647 h 1727"/>
                <a:gd name="T60" fmla="*/ 2147483647 w 600"/>
                <a:gd name="T61" fmla="*/ 2147483647 h 1727"/>
                <a:gd name="T62" fmla="*/ 1700915074 w 600"/>
                <a:gd name="T63" fmla="*/ 2147483647 h 1727"/>
                <a:gd name="T64" fmla="*/ 1891928886 w 600"/>
                <a:gd name="T65" fmla="*/ 2147483647 h 1727"/>
                <a:gd name="T66" fmla="*/ 1650889932 w 600"/>
                <a:gd name="T67" fmla="*/ 2147483647 h 1727"/>
                <a:gd name="T68" fmla="*/ 1578123375 w 600"/>
                <a:gd name="T69" fmla="*/ 2147483647 h 1727"/>
                <a:gd name="T70" fmla="*/ 1455329543 w 600"/>
                <a:gd name="T71" fmla="*/ 2147483647 h 1727"/>
                <a:gd name="T72" fmla="*/ 1432590261 w 600"/>
                <a:gd name="T73" fmla="*/ 2147483647 h 1727"/>
                <a:gd name="T74" fmla="*/ 1964693311 w 600"/>
                <a:gd name="T75" fmla="*/ 2147483647 h 1727"/>
                <a:gd name="T76" fmla="*/ 1782779051 w 600"/>
                <a:gd name="T77" fmla="*/ 1962477842 h 1727"/>
                <a:gd name="T78" fmla="*/ 1105140487 w 600"/>
                <a:gd name="T79" fmla="*/ 1414028468 h 1727"/>
                <a:gd name="T80" fmla="*/ 1332535712 w 600"/>
                <a:gd name="T81" fmla="*/ 1201364583 h 1727"/>
                <a:gd name="T82" fmla="*/ 1896475463 w 600"/>
                <a:gd name="T83" fmla="*/ 1354332326 h 1727"/>
                <a:gd name="T84" fmla="*/ 1937407451 w 600"/>
                <a:gd name="T85" fmla="*/ 1078242979 h 1727"/>
                <a:gd name="T86" fmla="*/ 2147483647 w 600"/>
                <a:gd name="T87" fmla="*/ 2147483647 h 1727"/>
                <a:gd name="T88" fmla="*/ 2147483647 w 600"/>
                <a:gd name="T89" fmla="*/ 2147483647 h 1727"/>
                <a:gd name="T90" fmla="*/ 2147483647 w 600"/>
                <a:gd name="T91" fmla="*/ 1839356238 h 1727"/>
                <a:gd name="T92" fmla="*/ 2147483647 w 600"/>
                <a:gd name="T93" fmla="*/ 2147483647 h 172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600"/>
                <a:gd name="T142" fmla="*/ 0 h 1727"/>
                <a:gd name="T143" fmla="*/ 600 w 600"/>
                <a:gd name="T144" fmla="*/ 1727 h 172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600" h="1727">
                  <a:moveTo>
                    <a:pt x="588" y="660"/>
                  </a:moveTo>
                  <a:cubicBezTo>
                    <a:pt x="584" y="609"/>
                    <a:pt x="581" y="557"/>
                    <a:pt x="581" y="506"/>
                  </a:cubicBezTo>
                  <a:cubicBezTo>
                    <a:pt x="580" y="455"/>
                    <a:pt x="582" y="399"/>
                    <a:pt x="567" y="349"/>
                  </a:cubicBezTo>
                  <a:cubicBezTo>
                    <a:pt x="562" y="333"/>
                    <a:pt x="560" y="307"/>
                    <a:pt x="545" y="296"/>
                  </a:cubicBezTo>
                  <a:cubicBezTo>
                    <a:pt x="535" y="288"/>
                    <a:pt x="517" y="285"/>
                    <a:pt x="504" y="281"/>
                  </a:cubicBezTo>
                  <a:cubicBezTo>
                    <a:pt x="493" y="277"/>
                    <a:pt x="481" y="274"/>
                    <a:pt x="469" y="272"/>
                  </a:cubicBezTo>
                  <a:cubicBezTo>
                    <a:pt x="477" y="267"/>
                    <a:pt x="490" y="260"/>
                    <a:pt x="486" y="250"/>
                  </a:cubicBezTo>
                  <a:cubicBezTo>
                    <a:pt x="478" y="255"/>
                    <a:pt x="472" y="262"/>
                    <a:pt x="461" y="259"/>
                  </a:cubicBezTo>
                  <a:cubicBezTo>
                    <a:pt x="464" y="250"/>
                    <a:pt x="469" y="241"/>
                    <a:pt x="465" y="231"/>
                  </a:cubicBezTo>
                  <a:cubicBezTo>
                    <a:pt x="463" y="239"/>
                    <a:pt x="461" y="251"/>
                    <a:pt x="452" y="254"/>
                  </a:cubicBezTo>
                  <a:cubicBezTo>
                    <a:pt x="450" y="248"/>
                    <a:pt x="449" y="240"/>
                    <a:pt x="448" y="233"/>
                  </a:cubicBezTo>
                  <a:cubicBezTo>
                    <a:pt x="448" y="244"/>
                    <a:pt x="443" y="255"/>
                    <a:pt x="436" y="251"/>
                  </a:cubicBezTo>
                  <a:cubicBezTo>
                    <a:pt x="433" y="237"/>
                    <a:pt x="431" y="222"/>
                    <a:pt x="427" y="208"/>
                  </a:cubicBezTo>
                  <a:cubicBezTo>
                    <a:pt x="420" y="176"/>
                    <a:pt x="418" y="143"/>
                    <a:pt x="413" y="110"/>
                  </a:cubicBezTo>
                  <a:cubicBezTo>
                    <a:pt x="409" y="91"/>
                    <a:pt x="404" y="67"/>
                    <a:pt x="394" y="48"/>
                  </a:cubicBezTo>
                  <a:cubicBezTo>
                    <a:pt x="392" y="41"/>
                    <a:pt x="389" y="35"/>
                    <a:pt x="386" y="29"/>
                  </a:cubicBezTo>
                  <a:cubicBezTo>
                    <a:pt x="384" y="26"/>
                    <a:pt x="381" y="22"/>
                    <a:pt x="378" y="19"/>
                  </a:cubicBezTo>
                  <a:cubicBezTo>
                    <a:pt x="374" y="14"/>
                    <a:pt x="370" y="11"/>
                    <a:pt x="366" y="11"/>
                  </a:cubicBezTo>
                  <a:cubicBezTo>
                    <a:pt x="356" y="4"/>
                    <a:pt x="344" y="0"/>
                    <a:pt x="334" y="2"/>
                  </a:cubicBezTo>
                  <a:cubicBezTo>
                    <a:pt x="328" y="4"/>
                    <a:pt x="326" y="7"/>
                    <a:pt x="319" y="5"/>
                  </a:cubicBezTo>
                  <a:cubicBezTo>
                    <a:pt x="321" y="6"/>
                    <a:pt x="321" y="6"/>
                    <a:pt x="321" y="6"/>
                  </a:cubicBezTo>
                  <a:cubicBezTo>
                    <a:pt x="211" y="11"/>
                    <a:pt x="239" y="136"/>
                    <a:pt x="235" y="208"/>
                  </a:cubicBezTo>
                  <a:cubicBezTo>
                    <a:pt x="233" y="220"/>
                    <a:pt x="233" y="220"/>
                    <a:pt x="233" y="220"/>
                  </a:cubicBezTo>
                  <a:cubicBezTo>
                    <a:pt x="233" y="219"/>
                    <a:pt x="234" y="219"/>
                    <a:pt x="234" y="218"/>
                  </a:cubicBezTo>
                  <a:cubicBezTo>
                    <a:pt x="234" y="219"/>
                    <a:pt x="234" y="219"/>
                    <a:pt x="234" y="219"/>
                  </a:cubicBezTo>
                  <a:cubicBezTo>
                    <a:pt x="233" y="226"/>
                    <a:pt x="232" y="234"/>
                    <a:pt x="230" y="242"/>
                  </a:cubicBezTo>
                  <a:cubicBezTo>
                    <a:pt x="233" y="220"/>
                    <a:pt x="233" y="220"/>
                    <a:pt x="233" y="220"/>
                  </a:cubicBezTo>
                  <a:cubicBezTo>
                    <a:pt x="233" y="221"/>
                    <a:pt x="232" y="223"/>
                    <a:pt x="232" y="224"/>
                  </a:cubicBezTo>
                  <a:cubicBezTo>
                    <a:pt x="226" y="238"/>
                    <a:pt x="221" y="253"/>
                    <a:pt x="212" y="265"/>
                  </a:cubicBezTo>
                  <a:cubicBezTo>
                    <a:pt x="203" y="278"/>
                    <a:pt x="191" y="292"/>
                    <a:pt x="173" y="291"/>
                  </a:cubicBezTo>
                  <a:cubicBezTo>
                    <a:pt x="165" y="291"/>
                    <a:pt x="156" y="287"/>
                    <a:pt x="153" y="280"/>
                  </a:cubicBezTo>
                  <a:cubicBezTo>
                    <a:pt x="155" y="292"/>
                    <a:pt x="155" y="300"/>
                    <a:pt x="171" y="306"/>
                  </a:cubicBezTo>
                  <a:cubicBezTo>
                    <a:pt x="157" y="307"/>
                    <a:pt x="151" y="297"/>
                    <a:pt x="143" y="289"/>
                  </a:cubicBezTo>
                  <a:cubicBezTo>
                    <a:pt x="144" y="297"/>
                    <a:pt x="151" y="307"/>
                    <a:pt x="158" y="312"/>
                  </a:cubicBezTo>
                  <a:cubicBezTo>
                    <a:pt x="162" y="314"/>
                    <a:pt x="166" y="317"/>
                    <a:pt x="170" y="318"/>
                  </a:cubicBezTo>
                  <a:cubicBezTo>
                    <a:pt x="161" y="321"/>
                    <a:pt x="152" y="324"/>
                    <a:pt x="145" y="329"/>
                  </a:cubicBezTo>
                  <a:cubicBezTo>
                    <a:pt x="135" y="335"/>
                    <a:pt x="138" y="340"/>
                    <a:pt x="135" y="349"/>
                  </a:cubicBezTo>
                  <a:cubicBezTo>
                    <a:pt x="133" y="354"/>
                    <a:pt x="124" y="368"/>
                    <a:pt x="126" y="375"/>
                  </a:cubicBezTo>
                  <a:cubicBezTo>
                    <a:pt x="118" y="398"/>
                    <a:pt x="102" y="421"/>
                    <a:pt x="92" y="443"/>
                  </a:cubicBezTo>
                  <a:cubicBezTo>
                    <a:pt x="85" y="460"/>
                    <a:pt x="77" y="476"/>
                    <a:pt x="68" y="492"/>
                  </a:cubicBezTo>
                  <a:cubicBezTo>
                    <a:pt x="57" y="512"/>
                    <a:pt x="44" y="534"/>
                    <a:pt x="30" y="551"/>
                  </a:cubicBezTo>
                  <a:cubicBezTo>
                    <a:pt x="16" y="568"/>
                    <a:pt x="0" y="578"/>
                    <a:pt x="4" y="599"/>
                  </a:cubicBezTo>
                  <a:cubicBezTo>
                    <a:pt x="16" y="669"/>
                    <a:pt x="113" y="687"/>
                    <a:pt x="157" y="739"/>
                  </a:cubicBezTo>
                  <a:cubicBezTo>
                    <a:pt x="161" y="728"/>
                    <a:pt x="171" y="731"/>
                    <a:pt x="178" y="724"/>
                  </a:cubicBezTo>
                  <a:cubicBezTo>
                    <a:pt x="182" y="720"/>
                    <a:pt x="184" y="712"/>
                    <a:pt x="185" y="706"/>
                  </a:cubicBezTo>
                  <a:cubicBezTo>
                    <a:pt x="183" y="709"/>
                    <a:pt x="179" y="713"/>
                    <a:pt x="171" y="716"/>
                  </a:cubicBezTo>
                  <a:cubicBezTo>
                    <a:pt x="142" y="725"/>
                    <a:pt x="137" y="650"/>
                    <a:pt x="160" y="655"/>
                  </a:cubicBezTo>
                  <a:cubicBezTo>
                    <a:pt x="163" y="655"/>
                    <a:pt x="166" y="655"/>
                    <a:pt x="169" y="655"/>
                  </a:cubicBezTo>
                  <a:cubicBezTo>
                    <a:pt x="143" y="640"/>
                    <a:pt x="121" y="619"/>
                    <a:pt x="100" y="599"/>
                  </a:cubicBezTo>
                  <a:cubicBezTo>
                    <a:pt x="103" y="598"/>
                    <a:pt x="106" y="597"/>
                    <a:pt x="109" y="596"/>
                  </a:cubicBezTo>
                  <a:cubicBezTo>
                    <a:pt x="105" y="592"/>
                    <a:pt x="102" y="586"/>
                    <a:pt x="102" y="580"/>
                  </a:cubicBezTo>
                  <a:cubicBezTo>
                    <a:pt x="121" y="557"/>
                    <a:pt x="132" y="526"/>
                    <a:pt x="152" y="501"/>
                  </a:cubicBezTo>
                  <a:cubicBezTo>
                    <a:pt x="158" y="493"/>
                    <a:pt x="167" y="482"/>
                    <a:pt x="176" y="476"/>
                  </a:cubicBezTo>
                  <a:cubicBezTo>
                    <a:pt x="179" y="474"/>
                    <a:pt x="181" y="473"/>
                    <a:pt x="184" y="471"/>
                  </a:cubicBezTo>
                  <a:cubicBezTo>
                    <a:pt x="185" y="474"/>
                    <a:pt x="186" y="477"/>
                    <a:pt x="187" y="479"/>
                  </a:cubicBezTo>
                  <a:cubicBezTo>
                    <a:pt x="193" y="492"/>
                    <a:pt x="200" y="506"/>
                    <a:pt x="204" y="519"/>
                  </a:cubicBezTo>
                  <a:cubicBezTo>
                    <a:pt x="209" y="535"/>
                    <a:pt x="206" y="546"/>
                    <a:pt x="207" y="560"/>
                  </a:cubicBezTo>
                  <a:cubicBezTo>
                    <a:pt x="209" y="574"/>
                    <a:pt x="219" y="589"/>
                    <a:pt x="221" y="603"/>
                  </a:cubicBezTo>
                  <a:cubicBezTo>
                    <a:pt x="222" y="608"/>
                    <a:pt x="222" y="613"/>
                    <a:pt x="222" y="617"/>
                  </a:cubicBezTo>
                  <a:cubicBezTo>
                    <a:pt x="199" y="623"/>
                    <a:pt x="198" y="646"/>
                    <a:pt x="178" y="659"/>
                  </a:cubicBezTo>
                  <a:cubicBezTo>
                    <a:pt x="178" y="659"/>
                    <a:pt x="177" y="659"/>
                    <a:pt x="177" y="658"/>
                  </a:cubicBezTo>
                  <a:cubicBezTo>
                    <a:pt x="163" y="687"/>
                    <a:pt x="181" y="700"/>
                    <a:pt x="186" y="702"/>
                  </a:cubicBezTo>
                  <a:cubicBezTo>
                    <a:pt x="186" y="702"/>
                    <a:pt x="186" y="702"/>
                    <a:pt x="186" y="701"/>
                  </a:cubicBezTo>
                  <a:cubicBezTo>
                    <a:pt x="190" y="702"/>
                    <a:pt x="194" y="702"/>
                    <a:pt x="198" y="703"/>
                  </a:cubicBezTo>
                  <a:cubicBezTo>
                    <a:pt x="197" y="705"/>
                    <a:pt x="196" y="708"/>
                    <a:pt x="195" y="710"/>
                  </a:cubicBezTo>
                  <a:cubicBezTo>
                    <a:pt x="176" y="749"/>
                    <a:pt x="158" y="791"/>
                    <a:pt x="147" y="832"/>
                  </a:cubicBezTo>
                  <a:cubicBezTo>
                    <a:pt x="154" y="833"/>
                    <a:pt x="195" y="837"/>
                    <a:pt x="202" y="842"/>
                  </a:cubicBezTo>
                  <a:cubicBezTo>
                    <a:pt x="201" y="863"/>
                    <a:pt x="197" y="891"/>
                    <a:pt x="196" y="915"/>
                  </a:cubicBezTo>
                  <a:cubicBezTo>
                    <a:pt x="194" y="963"/>
                    <a:pt x="190" y="990"/>
                    <a:pt x="195" y="1029"/>
                  </a:cubicBezTo>
                  <a:cubicBezTo>
                    <a:pt x="201" y="1081"/>
                    <a:pt x="197" y="1136"/>
                    <a:pt x="190" y="1187"/>
                  </a:cubicBezTo>
                  <a:cubicBezTo>
                    <a:pt x="200" y="1191"/>
                    <a:pt x="209" y="1191"/>
                    <a:pt x="218" y="1191"/>
                  </a:cubicBezTo>
                  <a:cubicBezTo>
                    <a:pt x="216" y="1206"/>
                    <a:pt x="213" y="1221"/>
                    <a:pt x="213" y="1237"/>
                  </a:cubicBezTo>
                  <a:cubicBezTo>
                    <a:pt x="212" y="1255"/>
                    <a:pt x="214" y="1273"/>
                    <a:pt x="217" y="1291"/>
                  </a:cubicBezTo>
                  <a:cubicBezTo>
                    <a:pt x="225" y="1341"/>
                    <a:pt x="240" y="1389"/>
                    <a:pt x="259" y="1436"/>
                  </a:cubicBezTo>
                  <a:cubicBezTo>
                    <a:pt x="274" y="1473"/>
                    <a:pt x="294" y="1521"/>
                    <a:pt x="285" y="1560"/>
                  </a:cubicBezTo>
                  <a:cubicBezTo>
                    <a:pt x="280" y="1583"/>
                    <a:pt x="279" y="1609"/>
                    <a:pt x="281" y="1632"/>
                  </a:cubicBezTo>
                  <a:cubicBezTo>
                    <a:pt x="283" y="1648"/>
                    <a:pt x="290" y="1663"/>
                    <a:pt x="292" y="1679"/>
                  </a:cubicBezTo>
                  <a:cubicBezTo>
                    <a:pt x="294" y="1691"/>
                    <a:pt x="287" y="1699"/>
                    <a:pt x="301" y="1706"/>
                  </a:cubicBezTo>
                  <a:cubicBezTo>
                    <a:pt x="317" y="1713"/>
                    <a:pt x="366" y="1727"/>
                    <a:pt x="383" y="1719"/>
                  </a:cubicBezTo>
                  <a:cubicBezTo>
                    <a:pt x="392" y="1714"/>
                    <a:pt x="396" y="1709"/>
                    <a:pt x="398" y="1703"/>
                  </a:cubicBezTo>
                  <a:cubicBezTo>
                    <a:pt x="401" y="1708"/>
                    <a:pt x="405" y="1711"/>
                    <a:pt x="413" y="1712"/>
                  </a:cubicBezTo>
                  <a:cubicBezTo>
                    <a:pt x="428" y="1715"/>
                    <a:pt x="442" y="1713"/>
                    <a:pt x="456" y="1709"/>
                  </a:cubicBezTo>
                  <a:cubicBezTo>
                    <a:pt x="500" y="1697"/>
                    <a:pt x="454" y="1666"/>
                    <a:pt x="443" y="1643"/>
                  </a:cubicBezTo>
                  <a:cubicBezTo>
                    <a:pt x="439" y="1634"/>
                    <a:pt x="438" y="1622"/>
                    <a:pt x="437" y="1610"/>
                  </a:cubicBezTo>
                  <a:cubicBezTo>
                    <a:pt x="437" y="1588"/>
                    <a:pt x="432" y="1578"/>
                    <a:pt x="433" y="1563"/>
                  </a:cubicBezTo>
                  <a:cubicBezTo>
                    <a:pt x="434" y="1546"/>
                    <a:pt x="475" y="1428"/>
                    <a:pt x="479" y="1417"/>
                  </a:cubicBezTo>
                  <a:cubicBezTo>
                    <a:pt x="482" y="1406"/>
                    <a:pt x="519" y="1310"/>
                    <a:pt x="522" y="1297"/>
                  </a:cubicBezTo>
                  <a:cubicBezTo>
                    <a:pt x="524" y="1287"/>
                    <a:pt x="538" y="1222"/>
                    <a:pt x="542" y="1204"/>
                  </a:cubicBezTo>
                  <a:cubicBezTo>
                    <a:pt x="550" y="1201"/>
                    <a:pt x="549" y="1016"/>
                    <a:pt x="561" y="923"/>
                  </a:cubicBezTo>
                  <a:cubicBezTo>
                    <a:pt x="569" y="860"/>
                    <a:pt x="568" y="859"/>
                    <a:pt x="582" y="855"/>
                  </a:cubicBezTo>
                  <a:cubicBezTo>
                    <a:pt x="587" y="849"/>
                    <a:pt x="591" y="840"/>
                    <a:pt x="594" y="830"/>
                  </a:cubicBezTo>
                  <a:cubicBezTo>
                    <a:pt x="596" y="821"/>
                    <a:pt x="598" y="808"/>
                    <a:pt x="598" y="795"/>
                  </a:cubicBezTo>
                  <a:cubicBezTo>
                    <a:pt x="600" y="750"/>
                    <a:pt x="591" y="706"/>
                    <a:pt x="588" y="660"/>
                  </a:cubicBezTo>
                  <a:close/>
                  <a:moveTo>
                    <a:pt x="376" y="1659"/>
                  </a:moveTo>
                  <a:cubicBezTo>
                    <a:pt x="366" y="1644"/>
                    <a:pt x="365" y="1625"/>
                    <a:pt x="362" y="1608"/>
                  </a:cubicBezTo>
                  <a:cubicBezTo>
                    <a:pt x="367" y="1612"/>
                    <a:pt x="372" y="1616"/>
                    <a:pt x="374" y="1623"/>
                  </a:cubicBezTo>
                  <a:cubicBezTo>
                    <a:pt x="378" y="1635"/>
                    <a:pt x="376" y="1647"/>
                    <a:pt x="376" y="1659"/>
                  </a:cubicBezTo>
                  <a:close/>
                  <a:moveTo>
                    <a:pt x="432" y="1268"/>
                  </a:moveTo>
                  <a:cubicBezTo>
                    <a:pt x="429" y="1284"/>
                    <a:pt x="421" y="1302"/>
                    <a:pt x="416" y="1317"/>
                  </a:cubicBezTo>
                  <a:cubicBezTo>
                    <a:pt x="409" y="1339"/>
                    <a:pt x="408" y="1361"/>
                    <a:pt x="406" y="1383"/>
                  </a:cubicBezTo>
                  <a:cubicBezTo>
                    <a:pt x="404" y="1425"/>
                    <a:pt x="404" y="1467"/>
                    <a:pt x="388" y="1507"/>
                  </a:cubicBezTo>
                  <a:cubicBezTo>
                    <a:pt x="382" y="1522"/>
                    <a:pt x="374" y="1535"/>
                    <a:pt x="363" y="1547"/>
                  </a:cubicBezTo>
                  <a:cubicBezTo>
                    <a:pt x="361" y="1550"/>
                    <a:pt x="357" y="1553"/>
                    <a:pt x="353" y="1557"/>
                  </a:cubicBezTo>
                  <a:cubicBezTo>
                    <a:pt x="353" y="1553"/>
                    <a:pt x="352" y="1549"/>
                    <a:pt x="350" y="1546"/>
                  </a:cubicBezTo>
                  <a:cubicBezTo>
                    <a:pt x="349" y="1543"/>
                    <a:pt x="348" y="1541"/>
                    <a:pt x="347" y="1538"/>
                  </a:cubicBezTo>
                  <a:cubicBezTo>
                    <a:pt x="340" y="1511"/>
                    <a:pt x="330" y="1467"/>
                    <a:pt x="329" y="1444"/>
                  </a:cubicBezTo>
                  <a:cubicBezTo>
                    <a:pt x="327" y="1417"/>
                    <a:pt x="320" y="1330"/>
                    <a:pt x="320" y="1330"/>
                  </a:cubicBezTo>
                  <a:cubicBezTo>
                    <a:pt x="320" y="1330"/>
                    <a:pt x="320" y="1330"/>
                    <a:pt x="320" y="1330"/>
                  </a:cubicBezTo>
                  <a:cubicBezTo>
                    <a:pt x="319" y="1315"/>
                    <a:pt x="317" y="1300"/>
                    <a:pt x="315" y="1285"/>
                  </a:cubicBezTo>
                  <a:cubicBezTo>
                    <a:pt x="312" y="1268"/>
                    <a:pt x="307" y="1252"/>
                    <a:pt x="308" y="1235"/>
                  </a:cubicBezTo>
                  <a:cubicBezTo>
                    <a:pt x="310" y="1221"/>
                    <a:pt x="313" y="1208"/>
                    <a:pt x="315" y="1195"/>
                  </a:cubicBezTo>
                  <a:cubicBezTo>
                    <a:pt x="317" y="1194"/>
                    <a:pt x="319" y="1194"/>
                    <a:pt x="322" y="1194"/>
                  </a:cubicBezTo>
                  <a:cubicBezTo>
                    <a:pt x="335" y="1193"/>
                    <a:pt x="347" y="1193"/>
                    <a:pt x="360" y="1194"/>
                  </a:cubicBezTo>
                  <a:cubicBezTo>
                    <a:pt x="372" y="1195"/>
                    <a:pt x="420" y="1196"/>
                    <a:pt x="432" y="1197"/>
                  </a:cubicBezTo>
                  <a:cubicBezTo>
                    <a:pt x="432" y="1210"/>
                    <a:pt x="440" y="1213"/>
                    <a:pt x="432" y="1268"/>
                  </a:cubicBezTo>
                  <a:close/>
                  <a:moveTo>
                    <a:pt x="426" y="371"/>
                  </a:moveTo>
                  <a:cubicBezTo>
                    <a:pt x="417" y="395"/>
                    <a:pt x="392" y="526"/>
                    <a:pt x="392" y="526"/>
                  </a:cubicBezTo>
                  <a:cubicBezTo>
                    <a:pt x="392" y="526"/>
                    <a:pt x="392" y="526"/>
                    <a:pt x="384" y="526"/>
                  </a:cubicBezTo>
                  <a:cubicBezTo>
                    <a:pt x="384" y="526"/>
                    <a:pt x="384" y="526"/>
                    <a:pt x="301" y="363"/>
                  </a:cubicBezTo>
                  <a:cubicBezTo>
                    <a:pt x="301" y="354"/>
                    <a:pt x="243" y="379"/>
                    <a:pt x="243" y="379"/>
                  </a:cubicBezTo>
                  <a:cubicBezTo>
                    <a:pt x="243" y="379"/>
                    <a:pt x="243" y="346"/>
                    <a:pt x="243" y="273"/>
                  </a:cubicBezTo>
                  <a:cubicBezTo>
                    <a:pt x="243" y="273"/>
                    <a:pt x="243" y="273"/>
                    <a:pt x="276" y="264"/>
                  </a:cubicBezTo>
                  <a:cubicBezTo>
                    <a:pt x="285" y="289"/>
                    <a:pt x="293" y="322"/>
                    <a:pt x="293" y="322"/>
                  </a:cubicBezTo>
                  <a:cubicBezTo>
                    <a:pt x="293" y="322"/>
                    <a:pt x="293" y="322"/>
                    <a:pt x="310" y="354"/>
                  </a:cubicBezTo>
                  <a:cubicBezTo>
                    <a:pt x="384" y="485"/>
                    <a:pt x="384" y="485"/>
                    <a:pt x="384" y="485"/>
                  </a:cubicBezTo>
                  <a:cubicBezTo>
                    <a:pt x="384" y="485"/>
                    <a:pt x="384" y="485"/>
                    <a:pt x="417" y="363"/>
                  </a:cubicBezTo>
                  <a:cubicBezTo>
                    <a:pt x="426" y="354"/>
                    <a:pt x="417" y="297"/>
                    <a:pt x="417" y="297"/>
                  </a:cubicBezTo>
                  <a:cubicBezTo>
                    <a:pt x="417" y="297"/>
                    <a:pt x="417" y="297"/>
                    <a:pt x="417" y="281"/>
                  </a:cubicBezTo>
                  <a:cubicBezTo>
                    <a:pt x="417" y="281"/>
                    <a:pt x="417" y="281"/>
                    <a:pt x="426" y="289"/>
                  </a:cubicBezTo>
                  <a:cubicBezTo>
                    <a:pt x="426" y="289"/>
                    <a:pt x="426" y="289"/>
                    <a:pt x="467" y="371"/>
                  </a:cubicBezTo>
                  <a:cubicBezTo>
                    <a:pt x="467" y="371"/>
                    <a:pt x="467" y="371"/>
                    <a:pt x="426" y="371"/>
                  </a:cubicBezTo>
                  <a:close/>
                  <a:moveTo>
                    <a:pt x="487" y="649"/>
                  </a:moveTo>
                  <a:cubicBezTo>
                    <a:pt x="483" y="649"/>
                    <a:pt x="483" y="649"/>
                    <a:pt x="483" y="649"/>
                  </a:cubicBezTo>
                  <a:cubicBezTo>
                    <a:pt x="483" y="644"/>
                    <a:pt x="475" y="632"/>
                    <a:pt x="474" y="622"/>
                  </a:cubicBezTo>
                  <a:cubicBezTo>
                    <a:pt x="472" y="613"/>
                    <a:pt x="474" y="599"/>
                    <a:pt x="474" y="588"/>
                  </a:cubicBezTo>
                  <a:cubicBezTo>
                    <a:pt x="476" y="556"/>
                    <a:pt x="487" y="525"/>
                    <a:pt x="487" y="493"/>
                  </a:cubicBezTo>
                  <a:cubicBezTo>
                    <a:pt x="487" y="490"/>
                    <a:pt x="487" y="488"/>
                    <a:pt x="487" y="486"/>
                  </a:cubicBezTo>
                  <a:cubicBezTo>
                    <a:pt x="487" y="488"/>
                    <a:pt x="487" y="490"/>
                    <a:pt x="487" y="493"/>
                  </a:cubicBezTo>
                  <a:cubicBezTo>
                    <a:pt x="488" y="525"/>
                    <a:pt x="493" y="556"/>
                    <a:pt x="481" y="587"/>
                  </a:cubicBezTo>
                  <a:cubicBezTo>
                    <a:pt x="484" y="586"/>
                    <a:pt x="487" y="587"/>
                    <a:pt x="489" y="587"/>
                  </a:cubicBezTo>
                  <a:cubicBezTo>
                    <a:pt x="484" y="599"/>
                    <a:pt x="492" y="605"/>
                    <a:pt x="492" y="616"/>
                  </a:cubicBezTo>
                  <a:cubicBezTo>
                    <a:pt x="492" y="627"/>
                    <a:pt x="488" y="638"/>
                    <a:pt x="487" y="649"/>
                  </a:cubicBezTo>
                  <a:close/>
                </a:path>
              </a:pathLst>
            </a:custGeom>
            <a:solidFill>
              <a:srgbClr val="8ED2FF"/>
            </a:solidFill>
            <a:ln w="9525">
              <a:noFill/>
              <a:round/>
            </a:ln>
          </p:spPr>
          <p:txBody>
            <a:bodyPr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>
                <a:latin typeface="+mn-lt"/>
              </a:endParaRPr>
            </a:p>
          </p:txBody>
        </p:sp>
        <p:grpSp>
          <p:nvGrpSpPr>
            <p:cNvPr id="23" name="Gruppe 51"/>
            <p:cNvGrpSpPr/>
            <p:nvPr/>
          </p:nvGrpSpPr>
          <p:grpSpPr bwMode="auto">
            <a:xfrm>
              <a:off x="8445" y="2577"/>
              <a:ext cx="1501" cy="4927"/>
              <a:chOff x="2763678" y="1597834"/>
              <a:chExt cx="744650" cy="2444643"/>
            </a:xfrm>
            <a:grpFill/>
          </p:grpSpPr>
          <p:sp>
            <p:nvSpPr>
              <p:cNvPr id="24" name="Freeform 125"/>
              <p:cNvSpPr/>
              <p:nvPr/>
            </p:nvSpPr>
            <p:spPr bwMode="auto">
              <a:xfrm>
                <a:off x="2764652" y="1599232"/>
                <a:ext cx="743788" cy="2452477"/>
              </a:xfrm>
              <a:custGeom>
                <a:avLst/>
                <a:gdLst>
                  <a:gd name="T0" fmla="*/ 2147483647 w 364"/>
                  <a:gd name="T1" fmla="*/ 2147483647 h 1186"/>
                  <a:gd name="T2" fmla="*/ 2147483647 w 364"/>
                  <a:gd name="T3" fmla="*/ 2147483647 h 1186"/>
                  <a:gd name="T4" fmla="*/ 2147483647 w 364"/>
                  <a:gd name="T5" fmla="*/ 2147483647 h 1186"/>
                  <a:gd name="T6" fmla="*/ 2147483647 w 364"/>
                  <a:gd name="T7" fmla="*/ 2147483647 h 1186"/>
                  <a:gd name="T8" fmla="*/ 2147483647 w 364"/>
                  <a:gd name="T9" fmla="*/ 2147483647 h 1186"/>
                  <a:gd name="T10" fmla="*/ 2147483647 w 364"/>
                  <a:gd name="T11" fmla="*/ 2147483647 h 1186"/>
                  <a:gd name="T12" fmla="*/ 2147483647 w 364"/>
                  <a:gd name="T13" fmla="*/ 2147483647 h 1186"/>
                  <a:gd name="T14" fmla="*/ 2147483647 w 364"/>
                  <a:gd name="T15" fmla="*/ 2147483647 h 1186"/>
                  <a:gd name="T16" fmla="*/ 2147483647 w 364"/>
                  <a:gd name="T17" fmla="*/ 0 h 1186"/>
                  <a:gd name="T18" fmla="*/ 2147483647 w 364"/>
                  <a:gd name="T19" fmla="*/ 2147483647 h 1186"/>
                  <a:gd name="T20" fmla="*/ 2147483647 w 364"/>
                  <a:gd name="T21" fmla="*/ 2147483647 h 1186"/>
                  <a:gd name="T22" fmla="*/ 2147483647 w 364"/>
                  <a:gd name="T23" fmla="*/ 2147483647 h 1186"/>
                  <a:gd name="T24" fmla="*/ 2147483647 w 364"/>
                  <a:gd name="T25" fmla="*/ 2147483647 h 1186"/>
                  <a:gd name="T26" fmla="*/ 2147483647 w 364"/>
                  <a:gd name="T27" fmla="*/ 2147483647 h 1186"/>
                  <a:gd name="T28" fmla="*/ 2147483647 w 364"/>
                  <a:gd name="T29" fmla="*/ 2147483647 h 1186"/>
                  <a:gd name="T30" fmla="*/ 2147483647 w 364"/>
                  <a:gd name="T31" fmla="*/ 2147483647 h 1186"/>
                  <a:gd name="T32" fmla="*/ 2147483647 w 364"/>
                  <a:gd name="T33" fmla="*/ 2147483647 h 1186"/>
                  <a:gd name="T34" fmla="*/ 2147483647 w 364"/>
                  <a:gd name="T35" fmla="*/ 2147483647 h 1186"/>
                  <a:gd name="T36" fmla="*/ 2147483647 w 364"/>
                  <a:gd name="T37" fmla="*/ 2147483647 h 1186"/>
                  <a:gd name="T38" fmla="*/ 2147483647 w 364"/>
                  <a:gd name="T39" fmla="*/ 2147483647 h 1186"/>
                  <a:gd name="T40" fmla="*/ 2147483647 w 364"/>
                  <a:gd name="T41" fmla="*/ 2147483647 h 1186"/>
                  <a:gd name="T42" fmla="*/ 0 w 364"/>
                  <a:gd name="T43" fmla="*/ 2147483647 h 1186"/>
                  <a:gd name="T44" fmla="*/ 2147483647 w 364"/>
                  <a:gd name="T45" fmla="*/ 2147483647 h 1186"/>
                  <a:gd name="T46" fmla="*/ 2147483647 w 364"/>
                  <a:gd name="T47" fmla="*/ 2147483647 h 1186"/>
                  <a:gd name="T48" fmla="*/ 2147483647 w 364"/>
                  <a:gd name="T49" fmla="*/ 2147483647 h 1186"/>
                  <a:gd name="T50" fmla="*/ 2147483647 w 364"/>
                  <a:gd name="T51" fmla="*/ 2147483647 h 1186"/>
                  <a:gd name="T52" fmla="*/ 2147483647 w 364"/>
                  <a:gd name="T53" fmla="*/ 2147483647 h 1186"/>
                  <a:gd name="T54" fmla="*/ 2147483647 w 364"/>
                  <a:gd name="T55" fmla="*/ 2147483647 h 1186"/>
                  <a:gd name="T56" fmla="*/ 2147483647 w 364"/>
                  <a:gd name="T57" fmla="*/ 2147483647 h 1186"/>
                  <a:gd name="T58" fmla="*/ 2147483647 w 364"/>
                  <a:gd name="T59" fmla="*/ 2147483647 h 1186"/>
                  <a:gd name="T60" fmla="*/ 2147483647 w 364"/>
                  <a:gd name="T61" fmla="*/ 2147483647 h 1186"/>
                  <a:gd name="T62" fmla="*/ 2147483647 w 364"/>
                  <a:gd name="T63" fmla="*/ 2147483647 h 1186"/>
                  <a:gd name="T64" fmla="*/ 2147483647 w 364"/>
                  <a:gd name="T65" fmla="*/ 2147483647 h 1186"/>
                  <a:gd name="T66" fmla="*/ 2147483647 w 364"/>
                  <a:gd name="T67" fmla="*/ 2147483647 h 1186"/>
                  <a:gd name="T68" fmla="*/ 2147483647 w 364"/>
                  <a:gd name="T69" fmla="*/ 2147483647 h 1186"/>
                  <a:gd name="T70" fmla="*/ 2147483647 w 364"/>
                  <a:gd name="T71" fmla="*/ 2147483647 h 1186"/>
                  <a:gd name="T72" fmla="*/ 2147483647 w 364"/>
                  <a:gd name="T73" fmla="*/ 2147483647 h 1186"/>
                  <a:gd name="T74" fmla="*/ 2147483647 w 364"/>
                  <a:gd name="T75" fmla="*/ 2147483647 h 1186"/>
                  <a:gd name="T76" fmla="*/ 2147483647 w 364"/>
                  <a:gd name="T77" fmla="*/ 2147483647 h 1186"/>
                  <a:gd name="T78" fmla="*/ 2147483647 w 364"/>
                  <a:gd name="T79" fmla="*/ 2147483647 h 1186"/>
                  <a:gd name="T80" fmla="*/ 2147483647 w 364"/>
                  <a:gd name="T81" fmla="*/ 2147483647 h 1186"/>
                  <a:gd name="T82" fmla="*/ 2147483647 w 364"/>
                  <a:gd name="T83" fmla="*/ 2147483647 h 1186"/>
                  <a:gd name="T84" fmla="*/ 2147483647 w 364"/>
                  <a:gd name="T85" fmla="*/ 2147483647 h 1186"/>
                  <a:gd name="T86" fmla="*/ 2147483647 w 364"/>
                  <a:gd name="T87" fmla="*/ 2147483647 h 1186"/>
                  <a:gd name="T88" fmla="*/ 2147483647 w 364"/>
                  <a:gd name="T89" fmla="*/ 2147483647 h 1186"/>
                  <a:gd name="T90" fmla="*/ 2147483647 w 364"/>
                  <a:gd name="T91" fmla="*/ 2147483647 h 1186"/>
                  <a:gd name="T92" fmla="*/ 2147483647 w 364"/>
                  <a:gd name="T93" fmla="*/ 2147483647 h 1186"/>
                  <a:gd name="T94" fmla="*/ 2147483647 w 364"/>
                  <a:gd name="T95" fmla="*/ 2147483647 h 1186"/>
                  <a:gd name="T96" fmla="*/ 2147483647 w 364"/>
                  <a:gd name="T97" fmla="*/ 2147483647 h 1186"/>
                  <a:gd name="T98" fmla="*/ 2147483647 w 364"/>
                  <a:gd name="T99" fmla="*/ 2147483647 h 1186"/>
                  <a:gd name="T100" fmla="*/ 2147483647 w 364"/>
                  <a:gd name="T101" fmla="*/ 2147483647 h 1186"/>
                  <a:gd name="T102" fmla="*/ 2147483647 w 364"/>
                  <a:gd name="T103" fmla="*/ 2147483647 h 1186"/>
                  <a:gd name="T104" fmla="*/ 2147483647 w 364"/>
                  <a:gd name="T105" fmla="*/ 2147483647 h 1186"/>
                  <a:gd name="T106" fmla="*/ 2147483647 w 364"/>
                  <a:gd name="T107" fmla="*/ 2147483647 h 1186"/>
                  <a:gd name="T108" fmla="*/ 2147483647 w 364"/>
                  <a:gd name="T109" fmla="*/ 2147483647 h 1186"/>
                  <a:gd name="T110" fmla="*/ 2147483647 w 364"/>
                  <a:gd name="T111" fmla="*/ 2147483647 h 1186"/>
                  <a:gd name="T112" fmla="*/ 2147483647 w 364"/>
                  <a:gd name="T113" fmla="*/ 2147483647 h 1186"/>
                  <a:gd name="T114" fmla="*/ 2147483647 w 364"/>
                  <a:gd name="T115" fmla="*/ 2147483647 h 1186"/>
                  <a:gd name="T116" fmla="*/ 2147483647 w 364"/>
                  <a:gd name="T117" fmla="*/ 2147483647 h 118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364"/>
                  <a:gd name="T178" fmla="*/ 0 h 1186"/>
                  <a:gd name="T179" fmla="*/ 364 w 364"/>
                  <a:gd name="T180" fmla="*/ 1186 h 118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364" h="1186">
                    <a:moveTo>
                      <a:pt x="350" y="338"/>
                    </a:moveTo>
                    <a:lnTo>
                      <a:pt x="350" y="338"/>
                    </a:lnTo>
                    <a:lnTo>
                      <a:pt x="342" y="314"/>
                    </a:lnTo>
                    <a:lnTo>
                      <a:pt x="336" y="286"/>
                    </a:lnTo>
                    <a:lnTo>
                      <a:pt x="326" y="232"/>
                    </a:lnTo>
                    <a:lnTo>
                      <a:pt x="322" y="224"/>
                    </a:lnTo>
                    <a:lnTo>
                      <a:pt x="318" y="216"/>
                    </a:lnTo>
                    <a:lnTo>
                      <a:pt x="312" y="212"/>
                    </a:lnTo>
                    <a:lnTo>
                      <a:pt x="306" y="210"/>
                    </a:lnTo>
                    <a:lnTo>
                      <a:pt x="278" y="200"/>
                    </a:lnTo>
                    <a:lnTo>
                      <a:pt x="258" y="192"/>
                    </a:lnTo>
                    <a:lnTo>
                      <a:pt x="246" y="186"/>
                    </a:lnTo>
                    <a:lnTo>
                      <a:pt x="240" y="180"/>
                    </a:lnTo>
                    <a:lnTo>
                      <a:pt x="234" y="174"/>
                    </a:lnTo>
                    <a:lnTo>
                      <a:pt x="230" y="168"/>
                    </a:lnTo>
                    <a:lnTo>
                      <a:pt x="224" y="162"/>
                    </a:lnTo>
                    <a:lnTo>
                      <a:pt x="220" y="158"/>
                    </a:lnTo>
                    <a:lnTo>
                      <a:pt x="216" y="156"/>
                    </a:lnTo>
                    <a:lnTo>
                      <a:pt x="216" y="146"/>
                    </a:lnTo>
                    <a:lnTo>
                      <a:pt x="218" y="140"/>
                    </a:lnTo>
                    <a:lnTo>
                      <a:pt x="222" y="136"/>
                    </a:lnTo>
                    <a:lnTo>
                      <a:pt x="228" y="126"/>
                    </a:lnTo>
                    <a:lnTo>
                      <a:pt x="236" y="110"/>
                    </a:lnTo>
                    <a:lnTo>
                      <a:pt x="238" y="102"/>
                    </a:lnTo>
                    <a:lnTo>
                      <a:pt x="238" y="96"/>
                    </a:lnTo>
                    <a:lnTo>
                      <a:pt x="238" y="90"/>
                    </a:lnTo>
                    <a:lnTo>
                      <a:pt x="234" y="88"/>
                    </a:lnTo>
                    <a:lnTo>
                      <a:pt x="236" y="76"/>
                    </a:lnTo>
                    <a:lnTo>
                      <a:pt x="236" y="68"/>
                    </a:lnTo>
                    <a:lnTo>
                      <a:pt x="236" y="56"/>
                    </a:lnTo>
                    <a:lnTo>
                      <a:pt x="232" y="42"/>
                    </a:lnTo>
                    <a:lnTo>
                      <a:pt x="230" y="32"/>
                    </a:lnTo>
                    <a:lnTo>
                      <a:pt x="226" y="24"/>
                    </a:lnTo>
                    <a:lnTo>
                      <a:pt x="222" y="16"/>
                    </a:lnTo>
                    <a:lnTo>
                      <a:pt x="214" y="10"/>
                    </a:lnTo>
                    <a:lnTo>
                      <a:pt x="204" y="4"/>
                    </a:lnTo>
                    <a:lnTo>
                      <a:pt x="192" y="0"/>
                    </a:lnTo>
                    <a:lnTo>
                      <a:pt x="174" y="0"/>
                    </a:lnTo>
                    <a:lnTo>
                      <a:pt x="158" y="2"/>
                    </a:lnTo>
                    <a:lnTo>
                      <a:pt x="146" y="6"/>
                    </a:lnTo>
                    <a:lnTo>
                      <a:pt x="136" y="14"/>
                    </a:lnTo>
                    <a:lnTo>
                      <a:pt x="128" y="20"/>
                    </a:lnTo>
                    <a:lnTo>
                      <a:pt x="124" y="28"/>
                    </a:lnTo>
                    <a:lnTo>
                      <a:pt x="120" y="36"/>
                    </a:lnTo>
                    <a:lnTo>
                      <a:pt x="118" y="44"/>
                    </a:lnTo>
                    <a:lnTo>
                      <a:pt x="116" y="60"/>
                    </a:lnTo>
                    <a:lnTo>
                      <a:pt x="118" y="72"/>
                    </a:lnTo>
                    <a:lnTo>
                      <a:pt x="120" y="82"/>
                    </a:lnTo>
                    <a:lnTo>
                      <a:pt x="118" y="84"/>
                    </a:lnTo>
                    <a:lnTo>
                      <a:pt x="116" y="92"/>
                    </a:lnTo>
                    <a:lnTo>
                      <a:pt x="116" y="98"/>
                    </a:lnTo>
                    <a:lnTo>
                      <a:pt x="118" y="106"/>
                    </a:lnTo>
                    <a:lnTo>
                      <a:pt x="122" y="116"/>
                    </a:lnTo>
                    <a:lnTo>
                      <a:pt x="130" y="126"/>
                    </a:lnTo>
                    <a:lnTo>
                      <a:pt x="132" y="128"/>
                    </a:lnTo>
                    <a:lnTo>
                      <a:pt x="134" y="130"/>
                    </a:lnTo>
                    <a:lnTo>
                      <a:pt x="136" y="136"/>
                    </a:lnTo>
                    <a:lnTo>
                      <a:pt x="138" y="152"/>
                    </a:lnTo>
                    <a:lnTo>
                      <a:pt x="140" y="158"/>
                    </a:lnTo>
                    <a:lnTo>
                      <a:pt x="138" y="164"/>
                    </a:lnTo>
                    <a:lnTo>
                      <a:pt x="134" y="168"/>
                    </a:lnTo>
                    <a:lnTo>
                      <a:pt x="126" y="174"/>
                    </a:lnTo>
                    <a:lnTo>
                      <a:pt x="112" y="186"/>
                    </a:lnTo>
                    <a:lnTo>
                      <a:pt x="102" y="192"/>
                    </a:lnTo>
                    <a:lnTo>
                      <a:pt x="90" y="198"/>
                    </a:lnTo>
                    <a:lnTo>
                      <a:pt x="70" y="204"/>
                    </a:lnTo>
                    <a:lnTo>
                      <a:pt x="62" y="208"/>
                    </a:lnTo>
                    <a:lnTo>
                      <a:pt x="52" y="212"/>
                    </a:lnTo>
                    <a:lnTo>
                      <a:pt x="46" y="216"/>
                    </a:lnTo>
                    <a:lnTo>
                      <a:pt x="42" y="222"/>
                    </a:lnTo>
                    <a:lnTo>
                      <a:pt x="38" y="228"/>
                    </a:lnTo>
                    <a:lnTo>
                      <a:pt x="36" y="236"/>
                    </a:lnTo>
                    <a:lnTo>
                      <a:pt x="32" y="274"/>
                    </a:lnTo>
                    <a:lnTo>
                      <a:pt x="30" y="302"/>
                    </a:lnTo>
                    <a:lnTo>
                      <a:pt x="24" y="392"/>
                    </a:lnTo>
                    <a:lnTo>
                      <a:pt x="18" y="448"/>
                    </a:lnTo>
                    <a:lnTo>
                      <a:pt x="14" y="482"/>
                    </a:lnTo>
                    <a:lnTo>
                      <a:pt x="10" y="514"/>
                    </a:lnTo>
                    <a:lnTo>
                      <a:pt x="8" y="540"/>
                    </a:lnTo>
                    <a:lnTo>
                      <a:pt x="6" y="566"/>
                    </a:lnTo>
                    <a:lnTo>
                      <a:pt x="4" y="588"/>
                    </a:lnTo>
                    <a:lnTo>
                      <a:pt x="6" y="594"/>
                    </a:lnTo>
                    <a:lnTo>
                      <a:pt x="8" y="598"/>
                    </a:lnTo>
                    <a:lnTo>
                      <a:pt x="12" y="598"/>
                    </a:lnTo>
                    <a:lnTo>
                      <a:pt x="4" y="616"/>
                    </a:lnTo>
                    <a:lnTo>
                      <a:pt x="2" y="626"/>
                    </a:lnTo>
                    <a:lnTo>
                      <a:pt x="0" y="638"/>
                    </a:lnTo>
                    <a:lnTo>
                      <a:pt x="2" y="650"/>
                    </a:lnTo>
                    <a:lnTo>
                      <a:pt x="6" y="660"/>
                    </a:lnTo>
                    <a:lnTo>
                      <a:pt x="14" y="670"/>
                    </a:lnTo>
                    <a:lnTo>
                      <a:pt x="26" y="676"/>
                    </a:lnTo>
                    <a:lnTo>
                      <a:pt x="36" y="680"/>
                    </a:lnTo>
                    <a:lnTo>
                      <a:pt x="40" y="680"/>
                    </a:lnTo>
                    <a:lnTo>
                      <a:pt x="42" y="678"/>
                    </a:lnTo>
                    <a:lnTo>
                      <a:pt x="42" y="674"/>
                    </a:lnTo>
                    <a:lnTo>
                      <a:pt x="38" y="670"/>
                    </a:lnTo>
                    <a:lnTo>
                      <a:pt x="36" y="664"/>
                    </a:lnTo>
                    <a:lnTo>
                      <a:pt x="34" y="660"/>
                    </a:lnTo>
                    <a:lnTo>
                      <a:pt x="34" y="654"/>
                    </a:lnTo>
                    <a:lnTo>
                      <a:pt x="36" y="650"/>
                    </a:lnTo>
                    <a:lnTo>
                      <a:pt x="34" y="644"/>
                    </a:lnTo>
                    <a:lnTo>
                      <a:pt x="34" y="636"/>
                    </a:lnTo>
                    <a:lnTo>
                      <a:pt x="38" y="628"/>
                    </a:lnTo>
                    <a:lnTo>
                      <a:pt x="40" y="622"/>
                    </a:lnTo>
                    <a:lnTo>
                      <a:pt x="38" y="616"/>
                    </a:lnTo>
                    <a:lnTo>
                      <a:pt x="38" y="612"/>
                    </a:lnTo>
                    <a:lnTo>
                      <a:pt x="38" y="608"/>
                    </a:lnTo>
                    <a:lnTo>
                      <a:pt x="40" y="606"/>
                    </a:lnTo>
                    <a:lnTo>
                      <a:pt x="42" y="604"/>
                    </a:lnTo>
                    <a:lnTo>
                      <a:pt x="44" y="604"/>
                    </a:lnTo>
                    <a:lnTo>
                      <a:pt x="48" y="602"/>
                    </a:lnTo>
                    <a:lnTo>
                      <a:pt x="50" y="596"/>
                    </a:lnTo>
                    <a:lnTo>
                      <a:pt x="50" y="594"/>
                    </a:lnTo>
                    <a:lnTo>
                      <a:pt x="58" y="534"/>
                    </a:lnTo>
                    <a:lnTo>
                      <a:pt x="56" y="568"/>
                    </a:lnTo>
                    <a:lnTo>
                      <a:pt x="56" y="578"/>
                    </a:lnTo>
                    <a:lnTo>
                      <a:pt x="56" y="586"/>
                    </a:lnTo>
                    <a:lnTo>
                      <a:pt x="60" y="598"/>
                    </a:lnTo>
                    <a:lnTo>
                      <a:pt x="62" y="612"/>
                    </a:lnTo>
                    <a:lnTo>
                      <a:pt x="62" y="644"/>
                    </a:lnTo>
                    <a:lnTo>
                      <a:pt x="64" y="686"/>
                    </a:lnTo>
                    <a:lnTo>
                      <a:pt x="70" y="758"/>
                    </a:lnTo>
                    <a:lnTo>
                      <a:pt x="76" y="832"/>
                    </a:lnTo>
                    <a:lnTo>
                      <a:pt x="78" y="876"/>
                    </a:lnTo>
                    <a:lnTo>
                      <a:pt x="80" y="948"/>
                    </a:lnTo>
                    <a:lnTo>
                      <a:pt x="80" y="990"/>
                    </a:lnTo>
                    <a:lnTo>
                      <a:pt x="76" y="1022"/>
                    </a:lnTo>
                    <a:lnTo>
                      <a:pt x="74" y="1044"/>
                    </a:lnTo>
                    <a:lnTo>
                      <a:pt x="72" y="1068"/>
                    </a:lnTo>
                    <a:lnTo>
                      <a:pt x="74" y="1088"/>
                    </a:lnTo>
                    <a:lnTo>
                      <a:pt x="76" y="1104"/>
                    </a:lnTo>
                    <a:lnTo>
                      <a:pt x="84" y="1124"/>
                    </a:lnTo>
                    <a:lnTo>
                      <a:pt x="86" y="1130"/>
                    </a:lnTo>
                    <a:lnTo>
                      <a:pt x="84" y="1134"/>
                    </a:lnTo>
                    <a:lnTo>
                      <a:pt x="66" y="1150"/>
                    </a:lnTo>
                    <a:lnTo>
                      <a:pt x="56" y="1162"/>
                    </a:lnTo>
                    <a:lnTo>
                      <a:pt x="54" y="1166"/>
                    </a:lnTo>
                    <a:lnTo>
                      <a:pt x="54" y="1170"/>
                    </a:lnTo>
                    <a:lnTo>
                      <a:pt x="56" y="1174"/>
                    </a:lnTo>
                    <a:lnTo>
                      <a:pt x="60" y="1176"/>
                    </a:lnTo>
                    <a:lnTo>
                      <a:pt x="72" y="1180"/>
                    </a:lnTo>
                    <a:lnTo>
                      <a:pt x="86" y="1180"/>
                    </a:lnTo>
                    <a:lnTo>
                      <a:pt x="102" y="1174"/>
                    </a:lnTo>
                    <a:lnTo>
                      <a:pt x="118" y="1168"/>
                    </a:lnTo>
                    <a:lnTo>
                      <a:pt x="134" y="1164"/>
                    </a:lnTo>
                    <a:lnTo>
                      <a:pt x="146" y="1160"/>
                    </a:lnTo>
                    <a:lnTo>
                      <a:pt x="150" y="1158"/>
                    </a:lnTo>
                    <a:lnTo>
                      <a:pt x="152" y="1156"/>
                    </a:lnTo>
                    <a:lnTo>
                      <a:pt x="152" y="1152"/>
                    </a:lnTo>
                    <a:lnTo>
                      <a:pt x="150" y="1146"/>
                    </a:lnTo>
                    <a:lnTo>
                      <a:pt x="148" y="1138"/>
                    </a:lnTo>
                    <a:lnTo>
                      <a:pt x="150" y="1130"/>
                    </a:lnTo>
                    <a:lnTo>
                      <a:pt x="154" y="1116"/>
                    </a:lnTo>
                    <a:lnTo>
                      <a:pt x="156" y="1106"/>
                    </a:lnTo>
                    <a:lnTo>
                      <a:pt x="156" y="1090"/>
                    </a:lnTo>
                    <a:lnTo>
                      <a:pt x="156" y="1052"/>
                    </a:lnTo>
                    <a:lnTo>
                      <a:pt x="156" y="984"/>
                    </a:lnTo>
                    <a:lnTo>
                      <a:pt x="158" y="920"/>
                    </a:lnTo>
                    <a:lnTo>
                      <a:pt x="162" y="886"/>
                    </a:lnTo>
                    <a:lnTo>
                      <a:pt x="164" y="868"/>
                    </a:lnTo>
                    <a:lnTo>
                      <a:pt x="168" y="840"/>
                    </a:lnTo>
                    <a:lnTo>
                      <a:pt x="174" y="772"/>
                    </a:lnTo>
                    <a:lnTo>
                      <a:pt x="178" y="706"/>
                    </a:lnTo>
                    <a:lnTo>
                      <a:pt x="178" y="666"/>
                    </a:lnTo>
                    <a:lnTo>
                      <a:pt x="178" y="624"/>
                    </a:lnTo>
                    <a:lnTo>
                      <a:pt x="182" y="650"/>
                    </a:lnTo>
                    <a:lnTo>
                      <a:pt x="190" y="714"/>
                    </a:lnTo>
                    <a:lnTo>
                      <a:pt x="194" y="756"/>
                    </a:lnTo>
                    <a:lnTo>
                      <a:pt x="196" y="800"/>
                    </a:lnTo>
                    <a:lnTo>
                      <a:pt x="200" y="840"/>
                    </a:lnTo>
                    <a:lnTo>
                      <a:pt x="204" y="878"/>
                    </a:lnTo>
                    <a:lnTo>
                      <a:pt x="206" y="914"/>
                    </a:lnTo>
                    <a:lnTo>
                      <a:pt x="208" y="954"/>
                    </a:lnTo>
                    <a:lnTo>
                      <a:pt x="206" y="1012"/>
                    </a:lnTo>
                    <a:lnTo>
                      <a:pt x="206" y="1040"/>
                    </a:lnTo>
                    <a:lnTo>
                      <a:pt x="206" y="1078"/>
                    </a:lnTo>
                    <a:lnTo>
                      <a:pt x="208" y="1096"/>
                    </a:lnTo>
                    <a:lnTo>
                      <a:pt x="208" y="1112"/>
                    </a:lnTo>
                    <a:lnTo>
                      <a:pt x="212" y="1124"/>
                    </a:lnTo>
                    <a:lnTo>
                      <a:pt x="214" y="1126"/>
                    </a:lnTo>
                    <a:lnTo>
                      <a:pt x="216" y="1128"/>
                    </a:lnTo>
                    <a:lnTo>
                      <a:pt x="218" y="1142"/>
                    </a:lnTo>
                    <a:lnTo>
                      <a:pt x="220" y="1154"/>
                    </a:lnTo>
                    <a:lnTo>
                      <a:pt x="222" y="1162"/>
                    </a:lnTo>
                    <a:lnTo>
                      <a:pt x="226" y="1172"/>
                    </a:lnTo>
                    <a:lnTo>
                      <a:pt x="234" y="1178"/>
                    </a:lnTo>
                    <a:lnTo>
                      <a:pt x="246" y="1184"/>
                    </a:lnTo>
                    <a:lnTo>
                      <a:pt x="252" y="1186"/>
                    </a:lnTo>
                    <a:lnTo>
                      <a:pt x="262" y="1186"/>
                    </a:lnTo>
                    <a:lnTo>
                      <a:pt x="282" y="1182"/>
                    </a:lnTo>
                    <a:lnTo>
                      <a:pt x="290" y="1178"/>
                    </a:lnTo>
                    <a:lnTo>
                      <a:pt x="292" y="1176"/>
                    </a:lnTo>
                    <a:lnTo>
                      <a:pt x="294" y="1174"/>
                    </a:lnTo>
                    <a:lnTo>
                      <a:pt x="292" y="1168"/>
                    </a:lnTo>
                    <a:lnTo>
                      <a:pt x="288" y="1162"/>
                    </a:lnTo>
                    <a:lnTo>
                      <a:pt x="276" y="1148"/>
                    </a:lnTo>
                    <a:lnTo>
                      <a:pt x="274" y="1142"/>
                    </a:lnTo>
                    <a:lnTo>
                      <a:pt x="274" y="1140"/>
                    </a:lnTo>
                    <a:lnTo>
                      <a:pt x="274" y="1138"/>
                    </a:lnTo>
                    <a:lnTo>
                      <a:pt x="280" y="1132"/>
                    </a:lnTo>
                    <a:lnTo>
                      <a:pt x="284" y="1130"/>
                    </a:lnTo>
                    <a:lnTo>
                      <a:pt x="288" y="1128"/>
                    </a:lnTo>
                    <a:lnTo>
                      <a:pt x="288" y="1122"/>
                    </a:lnTo>
                    <a:lnTo>
                      <a:pt x="286" y="936"/>
                    </a:lnTo>
                    <a:lnTo>
                      <a:pt x="288" y="864"/>
                    </a:lnTo>
                    <a:lnTo>
                      <a:pt x="288" y="834"/>
                    </a:lnTo>
                    <a:lnTo>
                      <a:pt x="286" y="810"/>
                    </a:lnTo>
                    <a:lnTo>
                      <a:pt x="286" y="780"/>
                    </a:lnTo>
                    <a:lnTo>
                      <a:pt x="288" y="738"/>
                    </a:lnTo>
                    <a:lnTo>
                      <a:pt x="290" y="660"/>
                    </a:lnTo>
                    <a:lnTo>
                      <a:pt x="290" y="602"/>
                    </a:lnTo>
                    <a:lnTo>
                      <a:pt x="304" y="598"/>
                    </a:lnTo>
                    <a:lnTo>
                      <a:pt x="314" y="590"/>
                    </a:lnTo>
                    <a:lnTo>
                      <a:pt x="322" y="582"/>
                    </a:lnTo>
                    <a:lnTo>
                      <a:pt x="326" y="572"/>
                    </a:lnTo>
                    <a:lnTo>
                      <a:pt x="330" y="564"/>
                    </a:lnTo>
                    <a:lnTo>
                      <a:pt x="330" y="556"/>
                    </a:lnTo>
                    <a:lnTo>
                      <a:pt x="330" y="544"/>
                    </a:lnTo>
                    <a:lnTo>
                      <a:pt x="332" y="536"/>
                    </a:lnTo>
                    <a:lnTo>
                      <a:pt x="334" y="530"/>
                    </a:lnTo>
                    <a:lnTo>
                      <a:pt x="338" y="526"/>
                    </a:lnTo>
                    <a:lnTo>
                      <a:pt x="340" y="526"/>
                    </a:lnTo>
                    <a:lnTo>
                      <a:pt x="344" y="526"/>
                    </a:lnTo>
                    <a:lnTo>
                      <a:pt x="346" y="526"/>
                    </a:lnTo>
                    <a:lnTo>
                      <a:pt x="348" y="524"/>
                    </a:lnTo>
                    <a:lnTo>
                      <a:pt x="352" y="514"/>
                    </a:lnTo>
                    <a:lnTo>
                      <a:pt x="354" y="502"/>
                    </a:lnTo>
                    <a:lnTo>
                      <a:pt x="356" y="492"/>
                    </a:lnTo>
                    <a:lnTo>
                      <a:pt x="358" y="454"/>
                    </a:lnTo>
                    <a:lnTo>
                      <a:pt x="362" y="416"/>
                    </a:lnTo>
                    <a:lnTo>
                      <a:pt x="364" y="396"/>
                    </a:lnTo>
                    <a:lnTo>
                      <a:pt x="362" y="382"/>
                    </a:lnTo>
                    <a:lnTo>
                      <a:pt x="356" y="362"/>
                    </a:lnTo>
                    <a:lnTo>
                      <a:pt x="350" y="338"/>
                    </a:lnTo>
                    <a:close/>
                  </a:path>
                </a:pathLst>
              </a:custGeom>
              <a:solidFill>
                <a:srgbClr val="0091D4"/>
              </a:solidFill>
              <a:ln w="9525">
                <a:noFill/>
                <a:round/>
              </a:ln>
            </p:spPr>
            <p:txBody>
              <a:bodyPr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>
                  <a:latin typeface="+mn-lt"/>
                </a:endParaRPr>
              </a:p>
            </p:txBody>
          </p:sp>
          <p:sp>
            <p:nvSpPr>
              <p:cNvPr id="25" name="Freeform 127"/>
              <p:cNvSpPr/>
              <p:nvPr/>
            </p:nvSpPr>
            <p:spPr bwMode="auto">
              <a:xfrm>
                <a:off x="3016156" y="1924561"/>
                <a:ext cx="209678" cy="353852"/>
              </a:xfrm>
              <a:custGeom>
                <a:avLst/>
                <a:gdLst>
                  <a:gd name="T0" fmla="*/ 0 w 102"/>
                  <a:gd name="T1" fmla="*/ 2147483647 h 172"/>
                  <a:gd name="T2" fmla="*/ 0 w 102"/>
                  <a:gd name="T3" fmla="*/ 2147483647 h 172"/>
                  <a:gd name="T4" fmla="*/ 2147483647 w 102"/>
                  <a:gd name="T5" fmla="*/ 2147483647 h 172"/>
                  <a:gd name="T6" fmla="*/ 2147483647 w 102"/>
                  <a:gd name="T7" fmla="*/ 2147483647 h 172"/>
                  <a:gd name="T8" fmla="*/ 2147483647 w 102"/>
                  <a:gd name="T9" fmla="*/ 2147483647 h 172"/>
                  <a:gd name="T10" fmla="*/ 2147483647 w 102"/>
                  <a:gd name="T11" fmla="*/ 2147483647 h 172"/>
                  <a:gd name="T12" fmla="*/ 2147483647 w 102"/>
                  <a:gd name="T13" fmla="*/ 2147483647 h 172"/>
                  <a:gd name="T14" fmla="*/ 2147483647 w 102"/>
                  <a:gd name="T15" fmla="*/ 2147483647 h 172"/>
                  <a:gd name="T16" fmla="*/ 2147483647 w 102"/>
                  <a:gd name="T17" fmla="*/ 2147483647 h 172"/>
                  <a:gd name="T18" fmla="*/ 2147483647 w 102"/>
                  <a:gd name="T19" fmla="*/ 2147483647 h 172"/>
                  <a:gd name="T20" fmla="*/ 2147483647 w 102"/>
                  <a:gd name="T21" fmla="*/ 2147483647 h 172"/>
                  <a:gd name="T22" fmla="*/ 2147483647 w 102"/>
                  <a:gd name="T23" fmla="*/ 2147483647 h 172"/>
                  <a:gd name="T24" fmla="*/ 2147483647 w 102"/>
                  <a:gd name="T25" fmla="*/ 2147483647 h 172"/>
                  <a:gd name="T26" fmla="*/ 2147483647 w 102"/>
                  <a:gd name="T27" fmla="*/ 2147483647 h 172"/>
                  <a:gd name="T28" fmla="*/ 2147483647 w 102"/>
                  <a:gd name="T29" fmla="*/ 2147483647 h 172"/>
                  <a:gd name="T30" fmla="*/ 2147483647 w 102"/>
                  <a:gd name="T31" fmla="*/ 2147483647 h 172"/>
                  <a:gd name="T32" fmla="*/ 2147483647 w 102"/>
                  <a:gd name="T33" fmla="*/ 2147483647 h 172"/>
                  <a:gd name="T34" fmla="*/ 2147483647 w 102"/>
                  <a:gd name="T35" fmla="*/ 2147483647 h 172"/>
                  <a:gd name="T36" fmla="*/ 2147483647 w 102"/>
                  <a:gd name="T37" fmla="*/ 2147483647 h 172"/>
                  <a:gd name="T38" fmla="*/ 2147483647 w 102"/>
                  <a:gd name="T39" fmla="*/ 2147483647 h 172"/>
                  <a:gd name="T40" fmla="*/ 2147483647 w 102"/>
                  <a:gd name="T41" fmla="*/ 2147483647 h 172"/>
                  <a:gd name="T42" fmla="*/ 2147483647 w 102"/>
                  <a:gd name="T43" fmla="*/ 2147483647 h 172"/>
                  <a:gd name="T44" fmla="*/ 2147483647 w 102"/>
                  <a:gd name="T45" fmla="*/ 2147483647 h 172"/>
                  <a:gd name="T46" fmla="*/ 2147483647 w 102"/>
                  <a:gd name="T47" fmla="*/ 2147483647 h 172"/>
                  <a:gd name="T48" fmla="*/ 2147483647 w 102"/>
                  <a:gd name="T49" fmla="*/ 2147483647 h 172"/>
                  <a:gd name="T50" fmla="*/ 2147483647 w 102"/>
                  <a:gd name="T51" fmla="*/ 0 h 172"/>
                  <a:gd name="T52" fmla="*/ 2147483647 w 102"/>
                  <a:gd name="T53" fmla="*/ 0 h 172"/>
                  <a:gd name="T54" fmla="*/ 2147483647 w 102"/>
                  <a:gd name="T55" fmla="*/ 0 h 172"/>
                  <a:gd name="T56" fmla="*/ 2147483647 w 102"/>
                  <a:gd name="T57" fmla="*/ 2147483647 h 172"/>
                  <a:gd name="T58" fmla="*/ 2147483647 w 102"/>
                  <a:gd name="T59" fmla="*/ 2147483647 h 172"/>
                  <a:gd name="T60" fmla="*/ 2147483647 w 102"/>
                  <a:gd name="T61" fmla="*/ 2147483647 h 172"/>
                  <a:gd name="T62" fmla="*/ 2147483647 w 102"/>
                  <a:gd name="T63" fmla="*/ 2147483647 h 172"/>
                  <a:gd name="T64" fmla="*/ 2147483647 w 102"/>
                  <a:gd name="T65" fmla="*/ 2147483647 h 172"/>
                  <a:gd name="T66" fmla="*/ 2147483647 w 102"/>
                  <a:gd name="T67" fmla="*/ 2147483647 h 172"/>
                  <a:gd name="T68" fmla="*/ 2147483647 w 102"/>
                  <a:gd name="T69" fmla="*/ 2147483647 h 172"/>
                  <a:gd name="T70" fmla="*/ 2147483647 w 102"/>
                  <a:gd name="T71" fmla="*/ 2147483647 h 172"/>
                  <a:gd name="T72" fmla="*/ 2147483647 w 102"/>
                  <a:gd name="T73" fmla="*/ 2147483647 h 172"/>
                  <a:gd name="T74" fmla="*/ 2147483647 w 102"/>
                  <a:gd name="T75" fmla="*/ 2147483647 h 172"/>
                  <a:gd name="T76" fmla="*/ 2147483647 w 102"/>
                  <a:gd name="T77" fmla="*/ 2147483647 h 172"/>
                  <a:gd name="T78" fmla="*/ 2147483647 w 102"/>
                  <a:gd name="T79" fmla="*/ 2147483647 h 172"/>
                  <a:gd name="T80" fmla="*/ 2147483647 w 102"/>
                  <a:gd name="T81" fmla="*/ 2147483647 h 172"/>
                  <a:gd name="T82" fmla="*/ 2147483647 w 102"/>
                  <a:gd name="T83" fmla="*/ 2147483647 h 172"/>
                  <a:gd name="T84" fmla="*/ 0 w 102"/>
                  <a:gd name="T85" fmla="*/ 2147483647 h 17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2"/>
                  <a:gd name="T130" fmla="*/ 0 h 172"/>
                  <a:gd name="T131" fmla="*/ 102 w 102"/>
                  <a:gd name="T132" fmla="*/ 172 h 17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2" h="172">
                    <a:moveTo>
                      <a:pt x="0" y="14"/>
                    </a:moveTo>
                    <a:lnTo>
                      <a:pt x="0" y="14"/>
                    </a:lnTo>
                    <a:lnTo>
                      <a:pt x="2" y="22"/>
                    </a:lnTo>
                    <a:lnTo>
                      <a:pt x="4" y="32"/>
                    </a:lnTo>
                    <a:lnTo>
                      <a:pt x="8" y="42"/>
                    </a:lnTo>
                    <a:lnTo>
                      <a:pt x="12" y="66"/>
                    </a:lnTo>
                    <a:lnTo>
                      <a:pt x="18" y="106"/>
                    </a:lnTo>
                    <a:lnTo>
                      <a:pt x="24" y="126"/>
                    </a:lnTo>
                    <a:lnTo>
                      <a:pt x="30" y="146"/>
                    </a:lnTo>
                    <a:lnTo>
                      <a:pt x="38" y="162"/>
                    </a:lnTo>
                    <a:lnTo>
                      <a:pt x="42" y="168"/>
                    </a:lnTo>
                    <a:lnTo>
                      <a:pt x="46" y="172"/>
                    </a:lnTo>
                    <a:lnTo>
                      <a:pt x="64" y="144"/>
                    </a:lnTo>
                    <a:lnTo>
                      <a:pt x="78" y="118"/>
                    </a:lnTo>
                    <a:lnTo>
                      <a:pt x="90" y="94"/>
                    </a:lnTo>
                    <a:lnTo>
                      <a:pt x="98" y="72"/>
                    </a:lnTo>
                    <a:lnTo>
                      <a:pt x="102" y="52"/>
                    </a:lnTo>
                    <a:lnTo>
                      <a:pt x="102" y="34"/>
                    </a:lnTo>
                    <a:lnTo>
                      <a:pt x="100" y="16"/>
                    </a:lnTo>
                    <a:lnTo>
                      <a:pt x="100" y="10"/>
                    </a:lnTo>
                    <a:lnTo>
                      <a:pt x="96" y="6"/>
                    </a:lnTo>
                    <a:lnTo>
                      <a:pt x="90" y="0"/>
                    </a:lnTo>
                    <a:lnTo>
                      <a:pt x="88" y="0"/>
                    </a:lnTo>
                    <a:lnTo>
                      <a:pt x="88" y="2"/>
                    </a:lnTo>
                    <a:lnTo>
                      <a:pt x="86" y="6"/>
                    </a:lnTo>
                    <a:lnTo>
                      <a:pt x="86" y="14"/>
                    </a:lnTo>
                    <a:lnTo>
                      <a:pt x="82" y="20"/>
                    </a:lnTo>
                    <a:lnTo>
                      <a:pt x="74" y="30"/>
                    </a:lnTo>
                    <a:lnTo>
                      <a:pt x="66" y="34"/>
                    </a:lnTo>
                    <a:lnTo>
                      <a:pt x="56" y="38"/>
                    </a:lnTo>
                    <a:lnTo>
                      <a:pt x="44" y="38"/>
                    </a:lnTo>
                    <a:lnTo>
                      <a:pt x="32" y="34"/>
                    </a:lnTo>
                    <a:lnTo>
                      <a:pt x="20" y="26"/>
                    </a:lnTo>
                    <a:lnTo>
                      <a:pt x="12" y="16"/>
                    </a:lnTo>
                    <a:lnTo>
                      <a:pt x="6" y="6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endParaRPr lang="id-ID"/>
              </a:p>
            </p:txBody>
          </p:sp>
          <p:sp>
            <p:nvSpPr>
              <p:cNvPr id="26" name="Freeform 128"/>
              <p:cNvSpPr/>
              <p:nvPr/>
            </p:nvSpPr>
            <p:spPr bwMode="auto">
              <a:xfrm>
                <a:off x="3090470" y="2007429"/>
                <a:ext cx="62532" cy="292981"/>
              </a:xfrm>
              <a:custGeom>
                <a:avLst/>
                <a:gdLst>
                  <a:gd name="T0" fmla="*/ 2147483647 w 30"/>
                  <a:gd name="T1" fmla="*/ 2147483647 h 136"/>
                  <a:gd name="T2" fmla="*/ 2147483647 w 30"/>
                  <a:gd name="T3" fmla="*/ 2147483647 h 136"/>
                  <a:gd name="T4" fmla="*/ 2147483647 w 30"/>
                  <a:gd name="T5" fmla="*/ 2147483647 h 136"/>
                  <a:gd name="T6" fmla="*/ 0 w 30"/>
                  <a:gd name="T7" fmla="*/ 2147483647 h 136"/>
                  <a:gd name="T8" fmla="*/ 2147483647 w 30"/>
                  <a:gd name="T9" fmla="*/ 2147483647 h 136"/>
                  <a:gd name="T10" fmla="*/ 2147483647 w 30"/>
                  <a:gd name="T11" fmla="*/ 2147483647 h 136"/>
                  <a:gd name="T12" fmla="*/ 2147483647 w 30"/>
                  <a:gd name="T13" fmla="*/ 2147483647 h 136"/>
                  <a:gd name="T14" fmla="*/ 2147483647 w 30"/>
                  <a:gd name="T15" fmla="*/ 2147483647 h 136"/>
                  <a:gd name="T16" fmla="*/ 2147483647 w 30"/>
                  <a:gd name="T17" fmla="*/ 2147483647 h 136"/>
                  <a:gd name="T18" fmla="*/ 2147483647 w 30"/>
                  <a:gd name="T19" fmla="*/ 2147483647 h 136"/>
                  <a:gd name="T20" fmla="*/ 2147483647 w 30"/>
                  <a:gd name="T21" fmla="*/ 2147483647 h 136"/>
                  <a:gd name="T22" fmla="*/ 2147483647 w 30"/>
                  <a:gd name="T23" fmla="*/ 2147483647 h 136"/>
                  <a:gd name="T24" fmla="*/ 0 w 30"/>
                  <a:gd name="T25" fmla="*/ 2147483647 h 136"/>
                  <a:gd name="T26" fmla="*/ 0 w 30"/>
                  <a:gd name="T27" fmla="*/ 2147483647 h 136"/>
                  <a:gd name="T28" fmla="*/ 0 w 30"/>
                  <a:gd name="T29" fmla="*/ 2147483647 h 136"/>
                  <a:gd name="T30" fmla="*/ 2147483647 w 30"/>
                  <a:gd name="T31" fmla="*/ 2147483647 h 136"/>
                  <a:gd name="T32" fmla="*/ 2147483647 w 30"/>
                  <a:gd name="T33" fmla="*/ 0 h 136"/>
                  <a:gd name="T34" fmla="*/ 2147483647 w 30"/>
                  <a:gd name="T35" fmla="*/ 0 h 136"/>
                  <a:gd name="T36" fmla="*/ 2147483647 w 30"/>
                  <a:gd name="T37" fmla="*/ 2147483647 h 136"/>
                  <a:gd name="T38" fmla="*/ 2147483647 w 30"/>
                  <a:gd name="T39" fmla="*/ 2147483647 h 136"/>
                  <a:gd name="T40" fmla="*/ 2147483647 w 30"/>
                  <a:gd name="T41" fmla="*/ 2147483647 h 136"/>
                  <a:gd name="T42" fmla="*/ 2147483647 w 30"/>
                  <a:gd name="T43" fmla="*/ 2147483647 h 136"/>
                  <a:gd name="T44" fmla="*/ 2147483647 w 30"/>
                  <a:gd name="T45" fmla="*/ 2147483647 h 136"/>
                  <a:gd name="T46" fmla="*/ 2147483647 w 30"/>
                  <a:gd name="T47" fmla="*/ 2147483647 h 136"/>
                  <a:gd name="T48" fmla="*/ 2147483647 w 30"/>
                  <a:gd name="T49" fmla="*/ 2147483647 h 136"/>
                  <a:gd name="T50" fmla="*/ 2147483647 w 30"/>
                  <a:gd name="T51" fmla="*/ 2147483647 h 136"/>
                  <a:gd name="T52" fmla="*/ 2147483647 w 30"/>
                  <a:gd name="T53" fmla="*/ 2147483647 h 136"/>
                  <a:gd name="T54" fmla="*/ 2147483647 w 30"/>
                  <a:gd name="T55" fmla="*/ 2147483647 h 136"/>
                  <a:gd name="T56" fmla="*/ 2147483647 w 30"/>
                  <a:gd name="T57" fmla="*/ 2147483647 h 136"/>
                  <a:gd name="T58" fmla="*/ 2147483647 w 30"/>
                  <a:gd name="T59" fmla="*/ 2147483647 h 136"/>
                  <a:gd name="T60" fmla="*/ 2147483647 w 30"/>
                  <a:gd name="T61" fmla="*/ 2147483647 h 136"/>
                  <a:gd name="T62" fmla="*/ 2147483647 w 30"/>
                  <a:gd name="T63" fmla="*/ 2147483647 h 136"/>
                  <a:gd name="T64" fmla="*/ 2147483647 w 30"/>
                  <a:gd name="T65" fmla="*/ 2147483647 h 136"/>
                  <a:gd name="T66" fmla="*/ 2147483647 w 30"/>
                  <a:gd name="T67" fmla="*/ 2147483647 h 136"/>
                  <a:gd name="T68" fmla="*/ 2147483647 w 30"/>
                  <a:gd name="T69" fmla="*/ 2147483647 h 136"/>
                  <a:gd name="T70" fmla="*/ 2147483647 w 30"/>
                  <a:gd name="T71" fmla="*/ 2147483647 h 136"/>
                  <a:gd name="T72" fmla="*/ 2147483647 w 30"/>
                  <a:gd name="T73" fmla="*/ 2147483647 h 1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0"/>
                  <a:gd name="T112" fmla="*/ 0 h 136"/>
                  <a:gd name="T113" fmla="*/ 30 w 30"/>
                  <a:gd name="T114" fmla="*/ 136 h 1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0" h="136">
                    <a:moveTo>
                      <a:pt x="4" y="134"/>
                    </a:moveTo>
                    <a:lnTo>
                      <a:pt x="4" y="134"/>
                    </a:lnTo>
                    <a:lnTo>
                      <a:pt x="2" y="124"/>
                    </a:lnTo>
                    <a:lnTo>
                      <a:pt x="0" y="104"/>
                    </a:lnTo>
                    <a:lnTo>
                      <a:pt x="2" y="62"/>
                    </a:lnTo>
                    <a:lnTo>
                      <a:pt x="2" y="50"/>
                    </a:lnTo>
                    <a:lnTo>
                      <a:pt x="6" y="40"/>
                    </a:lnTo>
                    <a:lnTo>
                      <a:pt x="10" y="28"/>
                    </a:lnTo>
                    <a:lnTo>
                      <a:pt x="8" y="24"/>
                    </a:lnTo>
                    <a:lnTo>
                      <a:pt x="6" y="1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4" y="2"/>
                    </a:lnTo>
                    <a:lnTo>
                      <a:pt x="14" y="0"/>
                    </a:lnTo>
                    <a:lnTo>
                      <a:pt x="18" y="2"/>
                    </a:lnTo>
                    <a:lnTo>
                      <a:pt x="22" y="4"/>
                    </a:lnTo>
                    <a:lnTo>
                      <a:pt x="26" y="8"/>
                    </a:lnTo>
                    <a:lnTo>
                      <a:pt x="24" y="14"/>
                    </a:lnTo>
                    <a:lnTo>
                      <a:pt x="20" y="20"/>
                    </a:lnTo>
                    <a:lnTo>
                      <a:pt x="20" y="24"/>
                    </a:lnTo>
                    <a:lnTo>
                      <a:pt x="20" y="28"/>
                    </a:lnTo>
                    <a:lnTo>
                      <a:pt x="26" y="66"/>
                    </a:lnTo>
                    <a:lnTo>
                      <a:pt x="30" y="104"/>
                    </a:lnTo>
                    <a:lnTo>
                      <a:pt x="28" y="114"/>
                    </a:lnTo>
                    <a:lnTo>
                      <a:pt x="22" y="126"/>
                    </a:lnTo>
                    <a:lnTo>
                      <a:pt x="18" y="132"/>
                    </a:lnTo>
                    <a:lnTo>
                      <a:pt x="14" y="134"/>
                    </a:lnTo>
                    <a:lnTo>
                      <a:pt x="8" y="136"/>
                    </a:lnTo>
                    <a:lnTo>
                      <a:pt x="4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>
                <a:noFill/>
                <a:round/>
              </a:ln>
            </p:spPr>
            <p:txBody>
              <a:bodyPr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>
                  <a:latin typeface="+mn-lt"/>
                </a:endParaRPr>
              </a:p>
            </p:txBody>
          </p:sp>
        </p:grpSp>
        <p:sp>
          <p:nvSpPr>
            <p:cNvPr id="27" name="Freeform 5"/>
            <p:cNvSpPr>
              <a:spLocks noEditPoints="1"/>
            </p:cNvSpPr>
            <p:nvPr/>
          </p:nvSpPr>
          <p:spPr bwMode="auto">
            <a:xfrm>
              <a:off x="10934" y="2675"/>
              <a:ext cx="1526" cy="4750"/>
            </a:xfrm>
            <a:custGeom>
              <a:avLst/>
              <a:gdLst/>
              <a:ahLst/>
              <a:cxnLst>
                <a:cxn ang="0">
                  <a:pos x="463" y="788"/>
                </a:cxn>
                <a:cxn ang="0">
                  <a:pos x="470" y="944"/>
                </a:cxn>
                <a:cxn ang="0">
                  <a:pos x="497" y="1404"/>
                </a:cxn>
                <a:cxn ang="0">
                  <a:pos x="485" y="1473"/>
                </a:cxn>
                <a:cxn ang="0">
                  <a:pos x="509" y="1592"/>
                </a:cxn>
                <a:cxn ang="0">
                  <a:pos x="386" y="1521"/>
                </a:cxn>
                <a:cxn ang="0">
                  <a:pos x="349" y="1293"/>
                </a:cxn>
                <a:cxn ang="0">
                  <a:pos x="354" y="1113"/>
                </a:cxn>
                <a:cxn ang="0">
                  <a:pos x="301" y="973"/>
                </a:cxn>
                <a:cxn ang="0">
                  <a:pos x="279" y="1144"/>
                </a:cxn>
                <a:cxn ang="0">
                  <a:pos x="283" y="1349"/>
                </a:cxn>
                <a:cxn ang="0">
                  <a:pos x="308" y="1501"/>
                </a:cxn>
                <a:cxn ang="0">
                  <a:pos x="290" y="1540"/>
                </a:cxn>
                <a:cxn ang="0">
                  <a:pos x="270" y="1579"/>
                </a:cxn>
                <a:cxn ang="0">
                  <a:pos x="196" y="1603"/>
                </a:cxn>
                <a:cxn ang="0">
                  <a:pos x="192" y="1541"/>
                </a:cxn>
                <a:cxn ang="0">
                  <a:pos x="176" y="1433"/>
                </a:cxn>
                <a:cxn ang="0">
                  <a:pos x="171" y="1303"/>
                </a:cxn>
                <a:cxn ang="0">
                  <a:pos x="138" y="1082"/>
                </a:cxn>
                <a:cxn ang="0">
                  <a:pos x="115" y="941"/>
                </a:cxn>
                <a:cxn ang="0">
                  <a:pos x="24" y="874"/>
                </a:cxn>
                <a:cxn ang="0">
                  <a:pos x="14" y="848"/>
                </a:cxn>
                <a:cxn ang="0">
                  <a:pos x="11" y="479"/>
                </a:cxn>
                <a:cxn ang="0">
                  <a:pos x="108" y="264"/>
                </a:cxn>
                <a:cxn ang="0">
                  <a:pos x="176" y="217"/>
                </a:cxn>
                <a:cxn ang="0">
                  <a:pos x="159" y="156"/>
                </a:cxn>
                <a:cxn ang="0">
                  <a:pos x="146" y="92"/>
                </a:cxn>
                <a:cxn ang="0">
                  <a:pos x="295" y="92"/>
                </a:cxn>
                <a:cxn ang="0">
                  <a:pos x="293" y="144"/>
                </a:cxn>
                <a:cxn ang="0">
                  <a:pos x="283" y="172"/>
                </a:cxn>
                <a:cxn ang="0">
                  <a:pos x="304" y="231"/>
                </a:cxn>
                <a:cxn ang="0">
                  <a:pos x="409" y="260"/>
                </a:cxn>
                <a:cxn ang="0">
                  <a:pos x="457" y="306"/>
                </a:cxn>
                <a:cxn ang="0">
                  <a:pos x="472" y="389"/>
                </a:cxn>
                <a:cxn ang="0">
                  <a:pos x="494" y="532"/>
                </a:cxn>
                <a:cxn ang="0">
                  <a:pos x="500" y="582"/>
                </a:cxn>
                <a:cxn ang="0">
                  <a:pos x="498" y="634"/>
                </a:cxn>
                <a:cxn ang="0">
                  <a:pos x="475" y="785"/>
                </a:cxn>
                <a:cxn ang="0">
                  <a:pos x="193" y="359"/>
                </a:cxn>
                <a:cxn ang="0">
                  <a:pos x="383" y="694"/>
                </a:cxn>
                <a:cxn ang="0">
                  <a:pos x="324" y="529"/>
                </a:cxn>
                <a:cxn ang="0">
                  <a:pos x="299" y="423"/>
                </a:cxn>
                <a:cxn ang="0">
                  <a:pos x="281" y="220"/>
                </a:cxn>
                <a:cxn ang="0">
                  <a:pos x="244" y="305"/>
                </a:cxn>
                <a:cxn ang="0">
                  <a:pos x="201" y="258"/>
                </a:cxn>
                <a:cxn ang="0">
                  <a:pos x="179" y="220"/>
                </a:cxn>
              </a:cxnLst>
              <a:rect l="0" t="0" r="r" b="b"/>
              <a:pathLst>
                <a:path w="516" h="1608">
                  <a:moveTo>
                    <a:pt x="475" y="785"/>
                  </a:moveTo>
                  <a:cubicBezTo>
                    <a:pt x="474" y="788"/>
                    <a:pt x="466" y="786"/>
                    <a:pt x="463" y="788"/>
                  </a:cubicBezTo>
                  <a:cubicBezTo>
                    <a:pt x="468" y="818"/>
                    <a:pt x="460" y="848"/>
                    <a:pt x="460" y="873"/>
                  </a:cubicBezTo>
                  <a:cubicBezTo>
                    <a:pt x="459" y="895"/>
                    <a:pt x="466" y="920"/>
                    <a:pt x="470" y="944"/>
                  </a:cubicBezTo>
                  <a:cubicBezTo>
                    <a:pt x="481" y="1012"/>
                    <a:pt x="494" y="1085"/>
                    <a:pt x="496" y="1161"/>
                  </a:cubicBezTo>
                  <a:cubicBezTo>
                    <a:pt x="497" y="1241"/>
                    <a:pt x="497" y="1324"/>
                    <a:pt x="497" y="1404"/>
                  </a:cubicBezTo>
                  <a:cubicBezTo>
                    <a:pt x="497" y="1418"/>
                    <a:pt x="496" y="1430"/>
                    <a:pt x="494" y="1442"/>
                  </a:cubicBezTo>
                  <a:cubicBezTo>
                    <a:pt x="492" y="1453"/>
                    <a:pt x="486" y="1462"/>
                    <a:pt x="485" y="1473"/>
                  </a:cubicBezTo>
                  <a:cubicBezTo>
                    <a:pt x="482" y="1490"/>
                    <a:pt x="485" y="1509"/>
                    <a:pt x="473" y="1516"/>
                  </a:cubicBezTo>
                  <a:cubicBezTo>
                    <a:pt x="477" y="1549"/>
                    <a:pt x="516" y="1552"/>
                    <a:pt x="509" y="1592"/>
                  </a:cubicBezTo>
                  <a:cubicBezTo>
                    <a:pt x="483" y="1606"/>
                    <a:pt x="422" y="1608"/>
                    <a:pt x="417" y="1575"/>
                  </a:cubicBezTo>
                  <a:cubicBezTo>
                    <a:pt x="383" y="1580"/>
                    <a:pt x="386" y="1549"/>
                    <a:pt x="386" y="1521"/>
                  </a:cubicBezTo>
                  <a:cubicBezTo>
                    <a:pt x="387" y="1516"/>
                    <a:pt x="377" y="1520"/>
                    <a:pt x="376" y="1516"/>
                  </a:cubicBezTo>
                  <a:cubicBezTo>
                    <a:pt x="352" y="1460"/>
                    <a:pt x="350" y="1375"/>
                    <a:pt x="349" y="1293"/>
                  </a:cubicBezTo>
                  <a:cubicBezTo>
                    <a:pt x="349" y="1248"/>
                    <a:pt x="349" y="1201"/>
                    <a:pt x="351" y="1156"/>
                  </a:cubicBezTo>
                  <a:cubicBezTo>
                    <a:pt x="352" y="1142"/>
                    <a:pt x="355" y="1126"/>
                    <a:pt x="354" y="1113"/>
                  </a:cubicBezTo>
                  <a:cubicBezTo>
                    <a:pt x="353" y="1107"/>
                    <a:pt x="349" y="1097"/>
                    <a:pt x="346" y="1089"/>
                  </a:cubicBezTo>
                  <a:cubicBezTo>
                    <a:pt x="331" y="1049"/>
                    <a:pt x="316" y="1011"/>
                    <a:pt x="301" y="973"/>
                  </a:cubicBezTo>
                  <a:cubicBezTo>
                    <a:pt x="295" y="958"/>
                    <a:pt x="292" y="940"/>
                    <a:pt x="278" y="932"/>
                  </a:cubicBezTo>
                  <a:cubicBezTo>
                    <a:pt x="281" y="1000"/>
                    <a:pt x="279" y="1072"/>
                    <a:pt x="279" y="1144"/>
                  </a:cubicBezTo>
                  <a:cubicBezTo>
                    <a:pt x="279" y="1179"/>
                    <a:pt x="275" y="1213"/>
                    <a:pt x="277" y="1247"/>
                  </a:cubicBezTo>
                  <a:cubicBezTo>
                    <a:pt x="279" y="1282"/>
                    <a:pt x="278" y="1317"/>
                    <a:pt x="283" y="1349"/>
                  </a:cubicBezTo>
                  <a:cubicBezTo>
                    <a:pt x="287" y="1370"/>
                    <a:pt x="293" y="1391"/>
                    <a:pt x="298" y="1412"/>
                  </a:cubicBezTo>
                  <a:cubicBezTo>
                    <a:pt x="305" y="1442"/>
                    <a:pt x="312" y="1467"/>
                    <a:pt x="308" y="1501"/>
                  </a:cubicBezTo>
                  <a:cubicBezTo>
                    <a:pt x="307" y="1508"/>
                    <a:pt x="306" y="1518"/>
                    <a:pt x="304" y="1523"/>
                  </a:cubicBezTo>
                  <a:cubicBezTo>
                    <a:pt x="301" y="1530"/>
                    <a:pt x="292" y="1533"/>
                    <a:pt x="290" y="1540"/>
                  </a:cubicBezTo>
                  <a:cubicBezTo>
                    <a:pt x="287" y="1550"/>
                    <a:pt x="292" y="1563"/>
                    <a:pt x="287" y="1572"/>
                  </a:cubicBezTo>
                  <a:cubicBezTo>
                    <a:pt x="283" y="1577"/>
                    <a:pt x="277" y="1577"/>
                    <a:pt x="270" y="1579"/>
                  </a:cubicBezTo>
                  <a:cubicBezTo>
                    <a:pt x="256" y="1586"/>
                    <a:pt x="238" y="1602"/>
                    <a:pt x="224" y="1605"/>
                  </a:cubicBezTo>
                  <a:cubicBezTo>
                    <a:pt x="216" y="1606"/>
                    <a:pt x="206" y="1603"/>
                    <a:pt x="196" y="1603"/>
                  </a:cubicBezTo>
                  <a:cubicBezTo>
                    <a:pt x="178" y="1601"/>
                    <a:pt x="164" y="1602"/>
                    <a:pt x="166" y="1580"/>
                  </a:cubicBezTo>
                  <a:cubicBezTo>
                    <a:pt x="167" y="1564"/>
                    <a:pt x="186" y="1552"/>
                    <a:pt x="192" y="1541"/>
                  </a:cubicBezTo>
                  <a:cubicBezTo>
                    <a:pt x="201" y="1522"/>
                    <a:pt x="199" y="1480"/>
                    <a:pt x="191" y="1458"/>
                  </a:cubicBezTo>
                  <a:cubicBezTo>
                    <a:pt x="187" y="1449"/>
                    <a:pt x="178" y="1442"/>
                    <a:pt x="176" y="1433"/>
                  </a:cubicBezTo>
                  <a:cubicBezTo>
                    <a:pt x="171" y="1415"/>
                    <a:pt x="172" y="1388"/>
                    <a:pt x="173" y="1366"/>
                  </a:cubicBezTo>
                  <a:cubicBezTo>
                    <a:pt x="174" y="1344"/>
                    <a:pt x="173" y="1323"/>
                    <a:pt x="171" y="1303"/>
                  </a:cubicBezTo>
                  <a:cubicBezTo>
                    <a:pt x="167" y="1261"/>
                    <a:pt x="165" y="1218"/>
                    <a:pt x="161" y="1176"/>
                  </a:cubicBezTo>
                  <a:cubicBezTo>
                    <a:pt x="158" y="1143"/>
                    <a:pt x="145" y="1112"/>
                    <a:pt x="138" y="1082"/>
                  </a:cubicBezTo>
                  <a:cubicBezTo>
                    <a:pt x="134" y="1067"/>
                    <a:pt x="130" y="1050"/>
                    <a:pt x="127" y="1035"/>
                  </a:cubicBezTo>
                  <a:cubicBezTo>
                    <a:pt x="120" y="1006"/>
                    <a:pt x="112" y="977"/>
                    <a:pt x="115" y="941"/>
                  </a:cubicBezTo>
                  <a:cubicBezTo>
                    <a:pt x="89" y="937"/>
                    <a:pt x="66" y="941"/>
                    <a:pt x="51" y="927"/>
                  </a:cubicBezTo>
                  <a:cubicBezTo>
                    <a:pt x="39" y="918"/>
                    <a:pt x="26" y="891"/>
                    <a:pt x="24" y="874"/>
                  </a:cubicBezTo>
                  <a:cubicBezTo>
                    <a:pt x="23" y="866"/>
                    <a:pt x="23" y="859"/>
                    <a:pt x="25" y="852"/>
                  </a:cubicBezTo>
                  <a:cubicBezTo>
                    <a:pt x="25" y="847"/>
                    <a:pt x="15" y="852"/>
                    <a:pt x="14" y="848"/>
                  </a:cubicBezTo>
                  <a:cubicBezTo>
                    <a:pt x="10" y="782"/>
                    <a:pt x="0" y="717"/>
                    <a:pt x="0" y="647"/>
                  </a:cubicBezTo>
                  <a:cubicBezTo>
                    <a:pt x="1" y="592"/>
                    <a:pt x="9" y="536"/>
                    <a:pt x="11" y="479"/>
                  </a:cubicBezTo>
                  <a:cubicBezTo>
                    <a:pt x="12" y="422"/>
                    <a:pt x="15" y="364"/>
                    <a:pt x="24" y="310"/>
                  </a:cubicBezTo>
                  <a:cubicBezTo>
                    <a:pt x="50" y="295"/>
                    <a:pt x="77" y="277"/>
                    <a:pt x="108" y="264"/>
                  </a:cubicBezTo>
                  <a:cubicBezTo>
                    <a:pt x="120" y="259"/>
                    <a:pt x="135" y="256"/>
                    <a:pt x="144" y="249"/>
                  </a:cubicBezTo>
                  <a:cubicBezTo>
                    <a:pt x="154" y="242"/>
                    <a:pt x="174" y="227"/>
                    <a:pt x="176" y="217"/>
                  </a:cubicBezTo>
                  <a:cubicBezTo>
                    <a:pt x="179" y="199"/>
                    <a:pt x="171" y="184"/>
                    <a:pt x="167" y="172"/>
                  </a:cubicBezTo>
                  <a:cubicBezTo>
                    <a:pt x="164" y="166"/>
                    <a:pt x="162" y="159"/>
                    <a:pt x="159" y="156"/>
                  </a:cubicBezTo>
                  <a:cubicBezTo>
                    <a:pt x="154" y="149"/>
                    <a:pt x="146" y="148"/>
                    <a:pt x="142" y="142"/>
                  </a:cubicBezTo>
                  <a:cubicBezTo>
                    <a:pt x="135" y="129"/>
                    <a:pt x="132" y="97"/>
                    <a:pt x="146" y="92"/>
                  </a:cubicBezTo>
                  <a:cubicBezTo>
                    <a:pt x="148" y="42"/>
                    <a:pt x="164" y="7"/>
                    <a:pt x="213" y="3"/>
                  </a:cubicBezTo>
                  <a:cubicBezTo>
                    <a:pt x="269" y="0"/>
                    <a:pt x="302" y="30"/>
                    <a:pt x="295" y="92"/>
                  </a:cubicBezTo>
                  <a:cubicBezTo>
                    <a:pt x="297" y="99"/>
                    <a:pt x="302" y="98"/>
                    <a:pt x="304" y="105"/>
                  </a:cubicBezTo>
                  <a:cubicBezTo>
                    <a:pt x="307" y="119"/>
                    <a:pt x="300" y="137"/>
                    <a:pt x="293" y="144"/>
                  </a:cubicBezTo>
                  <a:cubicBezTo>
                    <a:pt x="290" y="147"/>
                    <a:pt x="287" y="148"/>
                    <a:pt x="285" y="152"/>
                  </a:cubicBezTo>
                  <a:cubicBezTo>
                    <a:pt x="284" y="156"/>
                    <a:pt x="285" y="165"/>
                    <a:pt x="283" y="172"/>
                  </a:cubicBezTo>
                  <a:cubicBezTo>
                    <a:pt x="282" y="181"/>
                    <a:pt x="277" y="197"/>
                    <a:pt x="281" y="210"/>
                  </a:cubicBezTo>
                  <a:cubicBezTo>
                    <a:pt x="282" y="216"/>
                    <a:pt x="296" y="227"/>
                    <a:pt x="304" y="231"/>
                  </a:cubicBezTo>
                  <a:cubicBezTo>
                    <a:pt x="314" y="235"/>
                    <a:pt x="328" y="236"/>
                    <a:pt x="340" y="240"/>
                  </a:cubicBezTo>
                  <a:cubicBezTo>
                    <a:pt x="363" y="247"/>
                    <a:pt x="384" y="253"/>
                    <a:pt x="409" y="260"/>
                  </a:cubicBezTo>
                  <a:cubicBezTo>
                    <a:pt x="423" y="265"/>
                    <a:pt x="437" y="267"/>
                    <a:pt x="444" y="275"/>
                  </a:cubicBezTo>
                  <a:cubicBezTo>
                    <a:pt x="449" y="281"/>
                    <a:pt x="453" y="295"/>
                    <a:pt x="457" y="306"/>
                  </a:cubicBezTo>
                  <a:cubicBezTo>
                    <a:pt x="461" y="317"/>
                    <a:pt x="465" y="329"/>
                    <a:pt x="467" y="338"/>
                  </a:cubicBezTo>
                  <a:cubicBezTo>
                    <a:pt x="470" y="355"/>
                    <a:pt x="469" y="372"/>
                    <a:pt x="472" y="389"/>
                  </a:cubicBezTo>
                  <a:cubicBezTo>
                    <a:pt x="477" y="421"/>
                    <a:pt x="482" y="452"/>
                    <a:pt x="487" y="485"/>
                  </a:cubicBezTo>
                  <a:cubicBezTo>
                    <a:pt x="489" y="501"/>
                    <a:pt x="490" y="518"/>
                    <a:pt x="494" y="532"/>
                  </a:cubicBezTo>
                  <a:cubicBezTo>
                    <a:pt x="497" y="542"/>
                    <a:pt x="507" y="551"/>
                    <a:pt x="507" y="563"/>
                  </a:cubicBezTo>
                  <a:cubicBezTo>
                    <a:pt x="507" y="570"/>
                    <a:pt x="501" y="576"/>
                    <a:pt x="500" y="582"/>
                  </a:cubicBezTo>
                  <a:cubicBezTo>
                    <a:pt x="500" y="588"/>
                    <a:pt x="505" y="593"/>
                    <a:pt x="505" y="599"/>
                  </a:cubicBezTo>
                  <a:cubicBezTo>
                    <a:pt x="506" y="613"/>
                    <a:pt x="500" y="624"/>
                    <a:pt x="498" y="634"/>
                  </a:cubicBezTo>
                  <a:cubicBezTo>
                    <a:pt x="495" y="646"/>
                    <a:pt x="495" y="660"/>
                    <a:pt x="493" y="673"/>
                  </a:cubicBezTo>
                  <a:cubicBezTo>
                    <a:pt x="488" y="708"/>
                    <a:pt x="480" y="750"/>
                    <a:pt x="475" y="785"/>
                  </a:cubicBezTo>
                  <a:close/>
                  <a:moveTo>
                    <a:pt x="177" y="222"/>
                  </a:moveTo>
                  <a:cubicBezTo>
                    <a:pt x="171" y="267"/>
                    <a:pt x="183" y="313"/>
                    <a:pt x="193" y="359"/>
                  </a:cubicBezTo>
                  <a:cubicBezTo>
                    <a:pt x="213" y="461"/>
                    <a:pt x="204" y="581"/>
                    <a:pt x="208" y="694"/>
                  </a:cubicBezTo>
                  <a:cubicBezTo>
                    <a:pt x="266" y="693"/>
                    <a:pt x="327" y="693"/>
                    <a:pt x="383" y="694"/>
                  </a:cubicBezTo>
                  <a:cubicBezTo>
                    <a:pt x="378" y="677"/>
                    <a:pt x="370" y="659"/>
                    <a:pt x="362" y="642"/>
                  </a:cubicBezTo>
                  <a:cubicBezTo>
                    <a:pt x="347" y="606"/>
                    <a:pt x="336" y="567"/>
                    <a:pt x="324" y="529"/>
                  </a:cubicBezTo>
                  <a:cubicBezTo>
                    <a:pt x="318" y="511"/>
                    <a:pt x="310" y="492"/>
                    <a:pt x="306" y="473"/>
                  </a:cubicBezTo>
                  <a:cubicBezTo>
                    <a:pt x="302" y="458"/>
                    <a:pt x="301" y="440"/>
                    <a:pt x="299" y="423"/>
                  </a:cubicBezTo>
                  <a:cubicBezTo>
                    <a:pt x="293" y="371"/>
                    <a:pt x="288" y="317"/>
                    <a:pt x="285" y="267"/>
                  </a:cubicBezTo>
                  <a:cubicBezTo>
                    <a:pt x="284" y="252"/>
                    <a:pt x="288" y="234"/>
                    <a:pt x="281" y="220"/>
                  </a:cubicBezTo>
                  <a:cubicBezTo>
                    <a:pt x="270" y="239"/>
                    <a:pt x="263" y="261"/>
                    <a:pt x="251" y="279"/>
                  </a:cubicBezTo>
                  <a:cubicBezTo>
                    <a:pt x="251" y="290"/>
                    <a:pt x="252" y="301"/>
                    <a:pt x="244" y="305"/>
                  </a:cubicBezTo>
                  <a:cubicBezTo>
                    <a:pt x="242" y="304"/>
                    <a:pt x="245" y="297"/>
                    <a:pt x="243" y="296"/>
                  </a:cubicBezTo>
                  <a:cubicBezTo>
                    <a:pt x="225" y="286"/>
                    <a:pt x="215" y="272"/>
                    <a:pt x="201" y="258"/>
                  </a:cubicBezTo>
                  <a:cubicBezTo>
                    <a:pt x="194" y="250"/>
                    <a:pt x="185" y="241"/>
                    <a:pt x="182" y="232"/>
                  </a:cubicBezTo>
                  <a:cubicBezTo>
                    <a:pt x="181" y="228"/>
                    <a:pt x="183" y="223"/>
                    <a:pt x="179" y="220"/>
                  </a:cubicBezTo>
                  <a:cubicBezTo>
                    <a:pt x="177" y="220"/>
                    <a:pt x="177" y="221"/>
                    <a:pt x="177" y="222"/>
                  </a:cubicBezTo>
                  <a:close/>
                </a:path>
              </a:pathLst>
            </a:custGeom>
            <a:solidFill>
              <a:srgbClr val="0091D4"/>
            </a:solidFill>
            <a:ln w="9525">
              <a:noFill/>
              <a:round/>
            </a:ln>
          </p:spPr>
          <p:txBody>
            <a:bodyPr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>
                <a:latin typeface="+mn-lt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172210" y="2861945"/>
            <a:ext cx="43211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why i-share?</a:t>
            </a:r>
            <a:endParaRPr lang="en-US" altLang="zh-CN" sz="4400"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rgbClr val="8ED2FF"/>
            </a:gs>
            <a:gs pos="2000">
              <a:schemeClr val="accent1">
                <a:lumMod val="5000"/>
                <a:lumOff val="9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277735" y="692785"/>
            <a:ext cx="3230880" cy="7543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4000">
                <a:solidFill>
                  <a:schemeClr val="bg1"/>
                </a:solidFill>
                <a:latin typeface="造字工房尚雅体演示版常规体" charset="-122"/>
                <a:ea typeface="造字工房尚雅体演示版常规体" charset="-122"/>
                <a:sym typeface="+mn-ea"/>
              </a:rPr>
              <a:t>第一节：绪论</a:t>
            </a:r>
            <a:endParaRPr lang="zh-CN" altLang="en-US" sz="4000">
              <a:solidFill>
                <a:schemeClr val="bg1"/>
              </a:solidFill>
              <a:latin typeface="造字工房尚雅体演示版常规体" charset="-122"/>
              <a:ea typeface="造字工房尚雅体演示版常规体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77735" y="1561465"/>
            <a:ext cx="4801870" cy="420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单击此处输入您的详细内容，单击此处输入您的详细内容，单击此处输入您的详细内容，单击此处输入您的详细内容</a:t>
            </a:r>
            <a:endParaRPr lang="zh-CN" altLang="en-US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209155" y="575310"/>
            <a:ext cx="342900" cy="361950"/>
            <a:chOff x="898" y="3621"/>
            <a:chExt cx="540" cy="1032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898" y="3621"/>
              <a:ext cx="0" cy="10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898" y="3638"/>
              <a:ext cx="540" cy="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 flipH="1" flipV="1">
            <a:off x="10213340" y="1026795"/>
            <a:ext cx="342900" cy="361950"/>
            <a:chOff x="898" y="3621"/>
            <a:chExt cx="540" cy="103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898" y="3621"/>
              <a:ext cx="0" cy="10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98" y="3638"/>
              <a:ext cx="540" cy="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1475" y="-564515"/>
            <a:ext cx="4313555" cy="2493010"/>
          </a:xfrm>
          <a:prstGeom prst="rect">
            <a:avLst/>
          </a:prstGeom>
        </p:spPr>
      </p:pic>
      <p:grpSp>
        <p:nvGrpSpPr>
          <p:cNvPr id="47" name="组合 46"/>
          <p:cNvGrpSpPr/>
          <p:nvPr/>
        </p:nvGrpSpPr>
        <p:grpSpPr>
          <a:xfrm>
            <a:off x="605834" y="1202055"/>
            <a:ext cx="2993981" cy="2816003"/>
            <a:chOff x="7025" y="2577"/>
            <a:chExt cx="5435" cy="5112"/>
          </a:xfrm>
          <a:solidFill>
            <a:srgbClr val="BACF82"/>
          </a:solidFill>
        </p:grpSpPr>
        <p:grpSp>
          <p:nvGrpSpPr>
            <p:cNvPr id="48" name="Gruppe 92"/>
            <p:cNvGrpSpPr/>
            <p:nvPr/>
          </p:nvGrpSpPr>
          <p:grpSpPr bwMode="auto">
            <a:xfrm>
              <a:off x="7025" y="2758"/>
              <a:ext cx="1818" cy="4931"/>
              <a:chOff x="3164879" y="3907435"/>
              <a:chExt cx="822102" cy="2230621"/>
            </a:xfrm>
            <a:grpFill/>
          </p:grpSpPr>
          <p:grpSp>
            <p:nvGrpSpPr>
              <p:cNvPr id="49" name="Gruppe 52"/>
              <p:cNvGrpSpPr/>
              <p:nvPr/>
            </p:nvGrpSpPr>
            <p:grpSpPr bwMode="auto">
              <a:xfrm>
                <a:off x="3164879" y="3907435"/>
                <a:ext cx="822102" cy="2230621"/>
                <a:chOff x="3600308" y="3842121"/>
                <a:chExt cx="822102" cy="2230621"/>
              </a:xfrm>
              <a:grpFill/>
            </p:grpSpPr>
            <p:sp>
              <p:nvSpPr>
                <p:cNvPr id="50" name="Freeform 137"/>
                <p:cNvSpPr>
                  <a:spLocks noEditPoints="1"/>
                </p:cNvSpPr>
                <p:nvPr/>
              </p:nvSpPr>
              <p:spPr bwMode="auto">
                <a:xfrm>
                  <a:off x="3792332" y="4160238"/>
                  <a:ext cx="588073" cy="1305483"/>
                </a:xfrm>
                <a:custGeom>
                  <a:avLst/>
                  <a:gdLst>
                    <a:gd name="T0" fmla="*/ 811490228 w 350"/>
                    <a:gd name="T1" fmla="*/ 413305594 h 774"/>
                    <a:gd name="T2" fmla="*/ 756046810 w 350"/>
                    <a:gd name="T3" fmla="*/ 257055956 h 774"/>
                    <a:gd name="T4" fmla="*/ 756046810 w 350"/>
                    <a:gd name="T5" fmla="*/ 221773779 h 774"/>
                    <a:gd name="T6" fmla="*/ 740925878 w 350"/>
                    <a:gd name="T7" fmla="*/ 181451242 h 774"/>
                    <a:gd name="T8" fmla="*/ 725804945 w 350"/>
                    <a:gd name="T9" fmla="*/ 115927201 h 774"/>
                    <a:gd name="T10" fmla="*/ 705643702 w 350"/>
                    <a:gd name="T11" fmla="*/ 90725621 h 774"/>
                    <a:gd name="T12" fmla="*/ 650200284 w 350"/>
                    <a:gd name="T13" fmla="*/ 65524067 h 774"/>
                    <a:gd name="T14" fmla="*/ 569555312 w 350"/>
                    <a:gd name="T15" fmla="*/ 45362811 h 774"/>
                    <a:gd name="T16" fmla="*/ 302418744 w 350"/>
                    <a:gd name="T17" fmla="*/ 0 h 774"/>
                    <a:gd name="T18" fmla="*/ 246975326 w 350"/>
                    <a:gd name="T19" fmla="*/ 10080625 h 774"/>
                    <a:gd name="T20" fmla="*/ 191531858 w 350"/>
                    <a:gd name="T21" fmla="*/ 35282189 h 774"/>
                    <a:gd name="T22" fmla="*/ 105846575 w 350"/>
                    <a:gd name="T23" fmla="*/ 70564378 h 774"/>
                    <a:gd name="T24" fmla="*/ 30241877 w 350"/>
                    <a:gd name="T25" fmla="*/ 90725621 h 774"/>
                    <a:gd name="T26" fmla="*/ 15120938 w 350"/>
                    <a:gd name="T27" fmla="*/ 105846579 h 774"/>
                    <a:gd name="T28" fmla="*/ 0 w 350"/>
                    <a:gd name="T29" fmla="*/ 151209377 h 774"/>
                    <a:gd name="T30" fmla="*/ 15120938 w 350"/>
                    <a:gd name="T31" fmla="*/ 216733468 h 774"/>
                    <a:gd name="T32" fmla="*/ 45362809 w 350"/>
                    <a:gd name="T33" fmla="*/ 267136577 h 774"/>
                    <a:gd name="T34" fmla="*/ 105846575 w 350"/>
                    <a:gd name="T35" fmla="*/ 524192533 h 774"/>
                    <a:gd name="T36" fmla="*/ 151209372 w 350"/>
                    <a:gd name="T37" fmla="*/ 635079373 h 774"/>
                    <a:gd name="T38" fmla="*/ 181451236 w 350"/>
                    <a:gd name="T39" fmla="*/ 715724348 h 774"/>
                    <a:gd name="T40" fmla="*/ 211693150 w 350"/>
                    <a:gd name="T41" fmla="*/ 801409633 h 774"/>
                    <a:gd name="T42" fmla="*/ 196572169 w 350"/>
                    <a:gd name="T43" fmla="*/ 871974184 h 774"/>
                    <a:gd name="T44" fmla="*/ 161289993 w 350"/>
                    <a:gd name="T45" fmla="*/ 1003022268 h 774"/>
                    <a:gd name="T46" fmla="*/ 120967507 w 350"/>
                    <a:gd name="T47" fmla="*/ 1169352528 h 774"/>
                    <a:gd name="T48" fmla="*/ 115927197 w 350"/>
                    <a:gd name="T49" fmla="*/ 1229836259 h 774"/>
                    <a:gd name="T50" fmla="*/ 146169061 w 350"/>
                    <a:gd name="T51" fmla="*/ 1244957192 h 774"/>
                    <a:gd name="T52" fmla="*/ 146169061 w 350"/>
                    <a:gd name="T53" fmla="*/ 1401206830 h 774"/>
                    <a:gd name="T54" fmla="*/ 156249683 w 350"/>
                    <a:gd name="T55" fmla="*/ 1653222375 h 774"/>
                    <a:gd name="T56" fmla="*/ 156249683 w 350"/>
                    <a:gd name="T57" fmla="*/ 1718746814 h 774"/>
                    <a:gd name="T58" fmla="*/ 156249683 w 350"/>
                    <a:gd name="T59" fmla="*/ 1789311167 h 774"/>
                    <a:gd name="T60" fmla="*/ 156249683 w 350"/>
                    <a:gd name="T61" fmla="*/ 1895157696 h 774"/>
                    <a:gd name="T62" fmla="*/ 272176879 w 350"/>
                    <a:gd name="T63" fmla="*/ 1940520494 h 774"/>
                    <a:gd name="T64" fmla="*/ 342741230 w 350"/>
                    <a:gd name="T65" fmla="*/ 1950601116 h 774"/>
                    <a:gd name="T66" fmla="*/ 493950651 w 350"/>
                    <a:gd name="T67" fmla="*/ 1925399561 h 774"/>
                    <a:gd name="T68" fmla="*/ 665321216 w 350"/>
                    <a:gd name="T69" fmla="*/ 1880036763 h 774"/>
                    <a:gd name="T70" fmla="*/ 781248363 w 350"/>
                    <a:gd name="T71" fmla="*/ 1834673965 h 774"/>
                    <a:gd name="T72" fmla="*/ 826611160 w 350"/>
                    <a:gd name="T73" fmla="*/ 1703625881 h 774"/>
                    <a:gd name="T74" fmla="*/ 821570849 w 350"/>
                    <a:gd name="T75" fmla="*/ 1340723099 h 774"/>
                    <a:gd name="T76" fmla="*/ 821570849 w 350"/>
                    <a:gd name="T77" fmla="*/ 1159271906 h 774"/>
                    <a:gd name="T78" fmla="*/ 796369296 w 350"/>
                    <a:gd name="T79" fmla="*/ 1028223823 h 774"/>
                    <a:gd name="T80" fmla="*/ 776208053 w 350"/>
                    <a:gd name="T81" fmla="*/ 967740092 h 774"/>
                    <a:gd name="T82" fmla="*/ 861893534 w 350"/>
                    <a:gd name="T83" fmla="*/ 751006524 h 774"/>
                    <a:gd name="T84" fmla="*/ 877014466 w 350"/>
                    <a:gd name="T85" fmla="*/ 705643726 h 774"/>
                    <a:gd name="T86" fmla="*/ 877014466 w 350"/>
                    <a:gd name="T87" fmla="*/ 685482482 h 774"/>
                    <a:gd name="T88" fmla="*/ 705643702 w 350"/>
                    <a:gd name="T89" fmla="*/ 619958440 h 774"/>
                    <a:gd name="T90" fmla="*/ 685482459 w 350"/>
                    <a:gd name="T91" fmla="*/ 650200306 h 774"/>
                    <a:gd name="T92" fmla="*/ 700603392 w 350"/>
                    <a:gd name="T93" fmla="*/ 594756886 h 774"/>
                    <a:gd name="T94" fmla="*/ 710684013 w 350"/>
                    <a:gd name="T95" fmla="*/ 604837508 h 774"/>
                    <a:gd name="T96" fmla="*/ 705643702 w 350"/>
                    <a:gd name="T97" fmla="*/ 619958440 h 77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50"/>
                    <a:gd name="T148" fmla="*/ 0 h 774"/>
                    <a:gd name="T149" fmla="*/ 350 w 350"/>
                    <a:gd name="T150" fmla="*/ 774 h 77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50" h="774">
                      <a:moveTo>
                        <a:pt x="344" y="262"/>
                      </a:moveTo>
                      <a:lnTo>
                        <a:pt x="344" y="262"/>
                      </a:lnTo>
                      <a:lnTo>
                        <a:pt x="322" y="164"/>
                      </a:lnTo>
                      <a:lnTo>
                        <a:pt x="300" y="102"/>
                      </a:lnTo>
                      <a:lnTo>
                        <a:pt x="300" y="96"/>
                      </a:lnTo>
                      <a:lnTo>
                        <a:pt x="300" y="88"/>
                      </a:lnTo>
                      <a:lnTo>
                        <a:pt x="296" y="80"/>
                      </a:lnTo>
                      <a:lnTo>
                        <a:pt x="294" y="76"/>
                      </a:lnTo>
                      <a:lnTo>
                        <a:pt x="294" y="72"/>
                      </a:lnTo>
                      <a:lnTo>
                        <a:pt x="292" y="56"/>
                      </a:lnTo>
                      <a:lnTo>
                        <a:pt x="288" y="46"/>
                      </a:lnTo>
                      <a:lnTo>
                        <a:pt x="284" y="40"/>
                      </a:lnTo>
                      <a:lnTo>
                        <a:pt x="280" y="36"/>
                      </a:lnTo>
                      <a:lnTo>
                        <a:pt x="270" y="30"/>
                      </a:lnTo>
                      <a:lnTo>
                        <a:pt x="260" y="26"/>
                      </a:lnTo>
                      <a:lnTo>
                        <a:pt x="258" y="26"/>
                      </a:lnTo>
                      <a:lnTo>
                        <a:pt x="234" y="20"/>
                      </a:lnTo>
                      <a:lnTo>
                        <a:pt x="226" y="18"/>
                      </a:lnTo>
                      <a:lnTo>
                        <a:pt x="212" y="14"/>
                      </a:lnTo>
                      <a:lnTo>
                        <a:pt x="176" y="8"/>
                      </a:lnTo>
                      <a:lnTo>
                        <a:pt x="120" y="0"/>
                      </a:lnTo>
                      <a:lnTo>
                        <a:pt x="112" y="0"/>
                      </a:lnTo>
                      <a:lnTo>
                        <a:pt x="98" y="4"/>
                      </a:lnTo>
                      <a:lnTo>
                        <a:pt x="84" y="8"/>
                      </a:lnTo>
                      <a:lnTo>
                        <a:pt x="76" y="14"/>
                      </a:lnTo>
                      <a:lnTo>
                        <a:pt x="68" y="18"/>
                      </a:lnTo>
                      <a:lnTo>
                        <a:pt x="58" y="22"/>
                      </a:lnTo>
                      <a:lnTo>
                        <a:pt x="42" y="28"/>
                      </a:lnTo>
                      <a:lnTo>
                        <a:pt x="28" y="32"/>
                      </a:lnTo>
                      <a:lnTo>
                        <a:pt x="12" y="36"/>
                      </a:lnTo>
                      <a:lnTo>
                        <a:pt x="8" y="38"/>
                      </a:lnTo>
                      <a:lnTo>
                        <a:pt x="6" y="42"/>
                      </a:lnTo>
                      <a:lnTo>
                        <a:pt x="4" y="48"/>
                      </a:lnTo>
                      <a:lnTo>
                        <a:pt x="0" y="60"/>
                      </a:lnTo>
                      <a:lnTo>
                        <a:pt x="0" y="70"/>
                      </a:lnTo>
                      <a:lnTo>
                        <a:pt x="2" y="80"/>
                      </a:lnTo>
                      <a:lnTo>
                        <a:pt x="6" y="86"/>
                      </a:lnTo>
                      <a:lnTo>
                        <a:pt x="18" y="106"/>
                      </a:lnTo>
                      <a:lnTo>
                        <a:pt x="30" y="158"/>
                      </a:lnTo>
                      <a:lnTo>
                        <a:pt x="42" y="208"/>
                      </a:lnTo>
                      <a:lnTo>
                        <a:pt x="50" y="224"/>
                      </a:lnTo>
                      <a:lnTo>
                        <a:pt x="56" y="240"/>
                      </a:lnTo>
                      <a:lnTo>
                        <a:pt x="60" y="252"/>
                      </a:lnTo>
                      <a:lnTo>
                        <a:pt x="64" y="266"/>
                      </a:lnTo>
                      <a:lnTo>
                        <a:pt x="72" y="284"/>
                      </a:lnTo>
                      <a:lnTo>
                        <a:pt x="80" y="304"/>
                      </a:lnTo>
                      <a:lnTo>
                        <a:pt x="82" y="312"/>
                      </a:lnTo>
                      <a:lnTo>
                        <a:pt x="84" y="318"/>
                      </a:lnTo>
                      <a:lnTo>
                        <a:pt x="82" y="332"/>
                      </a:lnTo>
                      <a:lnTo>
                        <a:pt x="78" y="346"/>
                      </a:lnTo>
                      <a:lnTo>
                        <a:pt x="72" y="364"/>
                      </a:lnTo>
                      <a:lnTo>
                        <a:pt x="64" y="398"/>
                      </a:lnTo>
                      <a:lnTo>
                        <a:pt x="54" y="438"/>
                      </a:lnTo>
                      <a:lnTo>
                        <a:pt x="48" y="464"/>
                      </a:lnTo>
                      <a:lnTo>
                        <a:pt x="42" y="484"/>
                      </a:lnTo>
                      <a:lnTo>
                        <a:pt x="46" y="488"/>
                      </a:lnTo>
                      <a:lnTo>
                        <a:pt x="52" y="492"/>
                      </a:lnTo>
                      <a:lnTo>
                        <a:pt x="58" y="494"/>
                      </a:lnTo>
                      <a:lnTo>
                        <a:pt x="58" y="506"/>
                      </a:lnTo>
                      <a:lnTo>
                        <a:pt x="58" y="524"/>
                      </a:lnTo>
                      <a:lnTo>
                        <a:pt x="58" y="556"/>
                      </a:lnTo>
                      <a:lnTo>
                        <a:pt x="60" y="606"/>
                      </a:lnTo>
                      <a:lnTo>
                        <a:pt x="62" y="656"/>
                      </a:lnTo>
                      <a:lnTo>
                        <a:pt x="62" y="672"/>
                      </a:lnTo>
                      <a:lnTo>
                        <a:pt x="62" y="682"/>
                      </a:lnTo>
                      <a:lnTo>
                        <a:pt x="62" y="710"/>
                      </a:lnTo>
                      <a:lnTo>
                        <a:pt x="62" y="732"/>
                      </a:lnTo>
                      <a:lnTo>
                        <a:pt x="62" y="752"/>
                      </a:lnTo>
                      <a:lnTo>
                        <a:pt x="72" y="756"/>
                      </a:lnTo>
                      <a:lnTo>
                        <a:pt x="108" y="770"/>
                      </a:lnTo>
                      <a:lnTo>
                        <a:pt x="122" y="774"/>
                      </a:lnTo>
                      <a:lnTo>
                        <a:pt x="136" y="774"/>
                      </a:lnTo>
                      <a:lnTo>
                        <a:pt x="152" y="774"/>
                      </a:lnTo>
                      <a:lnTo>
                        <a:pt x="168" y="770"/>
                      </a:lnTo>
                      <a:lnTo>
                        <a:pt x="196" y="764"/>
                      </a:lnTo>
                      <a:lnTo>
                        <a:pt x="214" y="760"/>
                      </a:lnTo>
                      <a:lnTo>
                        <a:pt x="264" y="746"/>
                      </a:lnTo>
                      <a:lnTo>
                        <a:pt x="288" y="738"/>
                      </a:lnTo>
                      <a:lnTo>
                        <a:pt x="310" y="728"/>
                      </a:lnTo>
                      <a:lnTo>
                        <a:pt x="330" y="716"/>
                      </a:lnTo>
                      <a:lnTo>
                        <a:pt x="328" y="676"/>
                      </a:lnTo>
                      <a:lnTo>
                        <a:pt x="326" y="616"/>
                      </a:lnTo>
                      <a:lnTo>
                        <a:pt x="326" y="532"/>
                      </a:lnTo>
                      <a:lnTo>
                        <a:pt x="324" y="468"/>
                      </a:lnTo>
                      <a:lnTo>
                        <a:pt x="326" y="460"/>
                      </a:lnTo>
                      <a:lnTo>
                        <a:pt x="326" y="446"/>
                      </a:lnTo>
                      <a:lnTo>
                        <a:pt x="324" y="434"/>
                      </a:lnTo>
                      <a:lnTo>
                        <a:pt x="316" y="408"/>
                      </a:lnTo>
                      <a:lnTo>
                        <a:pt x="310" y="392"/>
                      </a:lnTo>
                      <a:lnTo>
                        <a:pt x="308" y="384"/>
                      </a:lnTo>
                      <a:lnTo>
                        <a:pt x="324" y="344"/>
                      </a:lnTo>
                      <a:lnTo>
                        <a:pt x="338" y="314"/>
                      </a:lnTo>
                      <a:lnTo>
                        <a:pt x="342" y="298"/>
                      </a:lnTo>
                      <a:lnTo>
                        <a:pt x="344" y="290"/>
                      </a:lnTo>
                      <a:lnTo>
                        <a:pt x="348" y="280"/>
                      </a:lnTo>
                      <a:lnTo>
                        <a:pt x="350" y="276"/>
                      </a:lnTo>
                      <a:lnTo>
                        <a:pt x="348" y="272"/>
                      </a:lnTo>
                      <a:lnTo>
                        <a:pt x="344" y="262"/>
                      </a:lnTo>
                      <a:close/>
                      <a:moveTo>
                        <a:pt x="280" y="246"/>
                      </a:moveTo>
                      <a:lnTo>
                        <a:pt x="276" y="250"/>
                      </a:lnTo>
                      <a:lnTo>
                        <a:pt x="276" y="256"/>
                      </a:lnTo>
                      <a:lnTo>
                        <a:pt x="272" y="258"/>
                      </a:lnTo>
                      <a:lnTo>
                        <a:pt x="274" y="236"/>
                      </a:lnTo>
                      <a:lnTo>
                        <a:pt x="278" y="236"/>
                      </a:lnTo>
                      <a:lnTo>
                        <a:pt x="280" y="238"/>
                      </a:lnTo>
                      <a:lnTo>
                        <a:pt x="282" y="240"/>
                      </a:lnTo>
                      <a:lnTo>
                        <a:pt x="282" y="246"/>
                      </a:lnTo>
                      <a:lnTo>
                        <a:pt x="280" y="246"/>
                      </a:lnTo>
                      <a:close/>
                    </a:path>
                  </a:pathLst>
                </a:custGeom>
                <a:solidFill>
                  <a:srgbClr val="8ED2FF"/>
                </a:solidFill>
                <a:ln w="9525">
                  <a:noFill/>
                  <a:round/>
                </a:ln>
              </p:spPr>
              <p:txBody>
                <a:bodyPr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>
                    <a:latin typeface="+mn-lt"/>
                  </a:endParaRPr>
                </a:p>
              </p:txBody>
            </p:sp>
            <p:sp>
              <p:nvSpPr>
                <p:cNvPr id="51" name="Freeform 139"/>
                <p:cNvSpPr/>
                <p:nvPr/>
              </p:nvSpPr>
              <p:spPr bwMode="auto">
                <a:xfrm>
                  <a:off x="3870341" y="3842121"/>
                  <a:ext cx="339041" cy="366135"/>
                </a:xfrm>
                <a:custGeom>
                  <a:avLst/>
                  <a:gdLst>
                    <a:gd name="T0" fmla="*/ 282257514 w 202"/>
                    <a:gd name="T1" fmla="*/ 10080625 h 216"/>
                    <a:gd name="T2" fmla="*/ 317539691 w 202"/>
                    <a:gd name="T3" fmla="*/ 5040313 h 216"/>
                    <a:gd name="T4" fmla="*/ 327620313 w 202"/>
                    <a:gd name="T5" fmla="*/ 10080625 h 216"/>
                    <a:gd name="T6" fmla="*/ 403224977 w 202"/>
                    <a:gd name="T7" fmla="*/ 15120939 h 216"/>
                    <a:gd name="T8" fmla="*/ 433466942 w 202"/>
                    <a:gd name="T9" fmla="*/ 30241879 h 216"/>
                    <a:gd name="T10" fmla="*/ 443547564 w 202"/>
                    <a:gd name="T11" fmla="*/ 45362812 h 216"/>
                    <a:gd name="T12" fmla="*/ 463708808 w 202"/>
                    <a:gd name="T13" fmla="*/ 100806246 h 216"/>
                    <a:gd name="T14" fmla="*/ 463708808 w 202"/>
                    <a:gd name="T15" fmla="*/ 156249693 h 216"/>
                    <a:gd name="T16" fmla="*/ 473789430 w 202"/>
                    <a:gd name="T17" fmla="*/ 226814098 h 216"/>
                    <a:gd name="T18" fmla="*/ 473789430 w 202"/>
                    <a:gd name="T19" fmla="*/ 307459075 h 216"/>
                    <a:gd name="T20" fmla="*/ 453628186 w 202"/>
                    <a:gd name="T21" fmla="*/ 372983119 h 216"/>
                    <a:gd name="T22" fmla="*/ 453628186 w 202"/>
                    <a:gd name="T23" fmla="*/ 393144363 h 216"/>
                    <a:gd name="T24" fmla="*/ 473789430 w 202"/>
                    <a:gd name="T25" fmla="*/ 443547573 h 216"/>
                    <a:gd name="T26" fmla="*/ 493950674 w 202"/>
                    <a:gd name="T27" fmla="*/ 453628195 h 216"/>
                    <a:gd name="T28" fmla="*/ 483870052 w 202"/>
                    <a:gd name="T29" fmla="*/ 453628195 h 216"/>
                    <a:gd name="T30" fmla="*/ 463708808 w 202"/>
                    <a:gd name="T31" fmla="*/ 453628195 h 216"/>
                    <a:gd name="T32" fmla="*/ 473789430 w 202"/>
                    <a:gd name="T33" fmla="*/ 478829751 h 216"/>
                    <a:gd name="T34" fmla="*/ 498990985 w 202"/>
                    <a:gd name="T35" fmla="*/ 493950684 h 216"/>
                    <a:gd name="T36" fmla="*/ 509071607 w 202"/>
                    <a:gd name="T37" fmla="*/ 488910373 h 216"/>
                    <a:gd name="T38" fmla="*/ 493950674 w 202"/>
                    <a:gd name="T39" fmla="*/ 534273172 h 216"/>
                    <a:gd name="T40" fmla="*/ 473789430 w 202"/>
                    <a:gd name="T41" fmla="*/ 544353795 h 216"/>
                    <a:gd name="T42" fmla="*/ 453628186 w 202"/>
                    <a:gd name="T43" fmla="*/ 544353795 h 216"/>
                    <a:gd name="T44" fmla="*/ 418346010 w 202"/>
                    <a:gd name="T45" fmla="*/ 534273172 h 216"/>
                    <a:gd name="T46" fmla="*/ 398184666 w 202"/>
                    <a:gd name="T47" fmla="*/ 509071617 h 216"/>
                    <a:gd name="T48" fmla="*/ 398184666 w 202"/>
                    <a:gd name="T49" fmla="*/ 493950684 h 216"/>
                    <a:gd name="T50" fmla="*/ 388104044 w 202"/>
                    <a:gd name="T51" fmla="*/ 478829751 h 216"/>
                    <a:gd name="T52" fmla="*/ 352821868 w 202"/>
                    <a:gd name="T53" fmla="*/ 468749128 h 216"/>
                    <a:gd name="T54" fmla="*/ 337700935 w 202"/>
                    <a:gd name="T55" fmla="*/ 453628195 h 216"/>
                    <a:gd name="T56" fmla="*/ 196572178 w 202"/>
                    <a:gd name="T57" fmla="*/ 453628195 h 216"/>
                    <a:gd name="T58" fmla="*/ 176410934 w 202"/>
                    <a:gd name="T59" fmla="*/ 478829751 h 216"/>
                    <a:gd name="T60" fmla="*/ 176410934 w 202"/>
                    <a:gd name="T61" fmla="*/ 504031306 h 216"/>
                    <a:gd name="T62" fmla="*/ 171370623 w 202"/>
                    <a:gd name="T63" fmla="*/ 524192550 h 216"/>
                    <a:gd name="T64" fmla="*/ 151209379 w 202"/>
                    <a:gd name="T65" fmla="*/ 534273172 h 216"/>
                    <a:gd name="T66" fmla="*/ 141128757 w 202"/>
                    <a:gd name="T67" fmla="*/ 539313484 h 216"/>
                    <a:gd name="T68" fmla="*/ 120967513 w 202"/>
                    <a:gd name="T69" fmla="*/ 534273172 h 216"/>
                    <a:gd name="T70" fmla="*/ 70564378 w 202"/>
                    <a:gd name="T71" fmla="*/ 544353795 h 216"/>
                    <a:gd name="T72" fmla="*/ 35282189 w 202"/>
                    <a:gd name="T73" fmla="*/ 529232861 h 216"/>
                    <a:gd name="T74" fmla="*/ 15120939 w 202"/>
                    <a:gd name="T75" fmla="*/ 493950684 h 216"/>
                    <a:gd name="T76" fmla="*/ 0 w 202"/>
                    <a:gd name="T77" fmla="*/ 473789440 h 216"/>
                    <a:gd name="T78" fmla="*/ 30241878 w 202"/>
                    <a:gd name="T79" fmla="*/ 478829751 h 216"/>
                    <a:gd name="T80" fmla="*/ 35282189 w 202"/>
                    <a:gd name="T81" fmla="*/ 473789440 h 216"/>
                    <a:gd name="T82" fmla="*/ 45362811 w 202"/>
                    <a:gd name="T83" fmla="*/ 458668506 h 216"/>
                    <a:gd name="T84" fmla="*/ 65524068 w 202"/>
                    <a:gd name="T85" fmla="*/ 433466951 h 216"/>
                    <a:gd name="T86" fmla="*/ 60483757 w 202"/>
                    <a:gd name="T87" fmla="*/ 398184674 h 216"/>
                    <a:gd name="T88" fmla="*/ 55443446 w 202"/>
                    <a:gd name="T89" fmla="*/ 367942808 h 216"/>
                    <a:gd name="T90" fmla="*/ 45362811 w 202"/>
                    <a:gd name="T91" fmla="*/ 312499386 h 216"/>
                    <a:gd name="T92" fmla="*/ 55443446 w 202"/>
                    <a:gd name="T93" fmla="*/ 267136586 h 216"/>
                    <a:gd name="T94" fmla="*/ 80645000 w 202"/>
                    <a:gd name="T95" fmla="*/ 196572182 h 216"/>
                    <a:gd name="T96" fmla="*/ 90725622 w 202"/>
                    <a:gd name="T97" fmla="*/ 171370626 h 216"/>
                    <a:gd name="T98" fmla="*/ 120967513 w 202"/>
                    <a:gd name="T99" fmla="*/ 105846582 h 216"/>
                    <a:gd name="T100" fmla="*/ 181451245 w 202"/>
                    <a:gd name="T101" fmla="*/ 45362812 h 216"/>
                    <a:gd name="T102" fmla="*/ 236894715 w 202"/>
                    <a:gd name="T103" fmla="*/ 5040313 h 216"/>
                    <a:gd name="T104" fmla="*/ 272176892 w 202"/>
                    <a:gd name="T105" fmla="*/ 5040313 h 216"/>
                    <a:gd name="T106" fmla="*/ 282257514 w 202"/>
                    <a:gd name="T107" fmla="*/ 10080625 h 21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202"/>
                    <a:gd name="T163" fmla="*/ 0 h 216"/>
                    <a:gd name="T164" fmla="*/ 202 w 202"/>
                    <a:gd name="T165" fmla="*/ 216 h 21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202" h="216">
                      <a:moveTo>
                        <a:pt x="112" y="4"/>
                      </a:moveTo>
                      <a:lnTo>
                        <a:pt x="112" y="4"/>
                      </a:lnTo>
                      <a:lnTo>
                        <a:pt x="120" y="2"/>
                      </a:lnTo>
                      <a:lnTo>
                        <a:pt x="126" y="2"/>
                      </a:lnTo>
                      <a:lnTo>
                        <a:pt x="130" y="4"/>
                      </a:lnTo>
                      <a:lnTo>
                        <a:pt x="146" y="4"/>
                      </a:lnTo>
                      <a:lnTo>
                        <a:pt x="160" y="6"/>
                      </a:lnTo>
                      <a:lnTo>
                        <a:pt x="166" y="8"/>
                      </a:lnTo>
                      <a:lnTo>
                        <a:pt x="172" y="12"/>
                      </a:lnTo>
                      <a:lnTo>
                        <a:pt x="176" y="18"/>
                      </a:lnTo>
                      <a:lnTo>
                        <a:pt x="180" y="24"/>
                      </a:lnTo>
                      <a:lnTo>
                        <a:pt x="184" y="40"/>
                      </a:lnTo>
                      <a:lnTo>
                        <a:pt x="184" y="54"/>
                      </a:lnTo>
                      <a:lnTo>
                        <a:pt x="184" y="62"/>
                      </a:lnTo>
                      <a:lnTo>
                        <a:pt x="188" y="90"/>
                      </a:lnTo>
                      <a:lnTo>
                        <a:pt x="190" y="108"/>
                      </a:lnTo>
                      <a:lnTo>
                        <a:pt x="188" y="122"/>
                      </a:lnTo>
                      <a:lnTo>
                        <a:pt x="180" y="148"/>
                      </a:lnTo>
                      <a:lnTo>
                        <a:pt x="180" y="156"/>
                      </a:lnTo>
                      <a:lnTo>
                        <a:pt x="182" y="166"/>
                      </a:lnTo>
                      <a:lnTo>
                        <a:pt x="188" y="176"/>
                      </a:lnTo>
                      <a:lnTo>
                        <a:pt x="192" y="178"/>
                      </a:lnTo>
                      <a:lnTo>
                        <a:pt x="196" y="180"/>
                      </a:lnTo>
                      <a:lnTo>
                        <a:pt x="192" y="180"/>
                      </a:lnTo>
                      <a:lnTo>
                        <a:pt x="188" y="180"/>
                      </a:lnTo>
                      <a:lnTo>
                        <a:pt x="184" y="180"/>
                      </a:lnTo>
                      <a:lnTo>
                        <a:pt x="188" y="190"/>
                      </a:lnTo>
                      <a:lnTo>
                        <a:pt x="194" y="194"/>
                      </a:lnTo>
                      <a:lnTo>
                        <a:pt x="198" y="196"/>
                      </a:lnTo>
                      <a:lnTo>
                        <a:pt x="202" y="194"/>
                      </a:lnTo>
                      <a:lnTo>
                        <a:pt x="200" y="204"/>
                      </a:lnTo>
                      <a:lnTo>
                        <a:pt x="196" y="212"/>
                      </a:lnTo>
                      <a:lnTo>
                        <a:pt x="192" y="214"/>
                      </a:lnTo>
                      <a:lnTo>
                        <a:pt x="188" y="216"/>
                      </a:lnTo>
                      <a:lnTo>
                        <a:pt x="180" y="216"/>
                      </a:lnTo>
                      <a:lnTo>
                        <a:pt x="170" y="214"/>
                      </a:lnTo>
                      <a:lnTo>
                        <a:pt x="166" y="212"/>
                      </a:lnTo>
                      <a:lnTo>
                        <a:pt x="162" y="208"/>
                      </a:lnTo>
                      <a:lnTo>
                        <a:pt x="158" y="202"/>
                      </a:lnTo>
                      <a:lnTo>
                        <a:pt x="158" y="196"/>
                      </a:lnTo>
                      <a:lnTo>
                        <a:pt x="156" y="192"/>
                      </a:lnTo>
                      <a:lnTo>
                        <a:pt x="154" y="190"/>
                      </a:lnTo>
                      <a:lnTo>
                        <a:pt x="144" y="188"/>
                      </a:lnTo>
                      <a:lnTo>
                        <a:pt x="140" y="186"/>
                      </a:lnTo>
                      <a:lnTo>
                        <a:pt x="136" y="184"/>
                      </a:lnTo>
                      <a:lnTo>
                        <a:pt x="134" y="180"/>
                      </a:lnTo>
                      <a:lnTo>
                        <a:pt x="134" y="176"/>
                      </a:lnTo>
                      <a:lnTo>
                        <a:pt x="78" y="180"/>
                      </a:lnTo>
                      <a:lnTo>
                        <a:pt x="70" y="190"/>
                      </a:lnTo>
                      <a:lnTo>
                        <a:pt x="70" y="194"/>
                      </a:lnTo>
                      <a:lnTo>
                        <a:pt x="70" y="200"/>
                      </a:lnTo>
                      <a:lnTo>
                        <a:pt x="70" y="206"/>
                      </a:lnTo>
                      <a:lnTo>
                        <a:pt x="68" y="208"/>
                      </a:lnTo>
                      <a:lnTo>
                        <a:pt x="64" y="212"/>
                      </a:lnTo>
                      <a:lnTo>
                        <a:pt x="60" y="212"/>
                      </a:lnTo>
                      <a:lnTo>
                        <a:pt x="56" y="214"/>
                      </a:lnTo>
                      <a:lnTo>
                        <a:pt x="48" y="212"/>
                      </a:lnTo>
                      <a:lnTo>
                        <a:pt x="42" y="214"/>
                      </a:lnTo>
                      <a:lnTo>
                        <a:pt x="28" y="216"/>
                      </a:lnTo>
                      <a:lnTo>
                        <a:pt x="22" y="214"/>
                      </a:lnTo>
                      <a:lnTo>
                        <a:pt x="14" y="210"/>
                      </a:lnTo>
                      <a:lnTo>
                        <a:pt x="8" y="204"/>
                      </a:lnTo>
                      <a:lnTo>
                        <a:pt x="6" y="196"/>
                      </a:lnTo>
                      <a:lnTo>
                        <a:pt x="0" y="188"/>
                      </a:lnTo>
                      <a:lnTo>
                        <a:pt x="6" y="190"/>
                      </a:lnTo>
                      <a:lnTo>
                        <a:pt x="12" y="190"/>
                      </a:lnTo>
                      <a:lnTo>
                        <a:pt x="14" y="190"/>
                      </a:lnTo>
                      <a:lnTo>
                        <a:pt x="14" y="188"/>
                      </a:lnTo>
                      <a:lnTo>
                        <a:pt x="18" y="182"/>
                      </a:lnTo>
                      <a:lnTo>
                        <a:pt x="24" y="178"/>
                      </a:lnTo>
                      <a:lnTo>
                        <a:pt x="26" y="172"/>
                      </a:lnTo>
                      <a:lnTo>
                        <a:pt x="26" y="166"/>
                      </a:lnTo>
                      <a:lnTo>
                        <a:pt x="24" y="158"/>
                      </a:lnTo>
                      <a:lnTo>
                        <a:pt x="22" y="146"/>
                      </a:lnTo>
                      <a:lnTo>
                        <a:pt x="18" y="134"/>
                      </a:lnTo>
                      <a:lnTo>
                        <a:pt x="18" y="124"/>
                      </a:lnTo>
                      <a:lnTo>
                        <a:pt x="18" y="114"/>
                      </a:lnTo>
                      <a:lnTo>
                        <a:pt x="22" y="106"/>
                      </a:lnTo>
                      <a:lnTo>
                        <a:pt x="30" y="88"/>
                      </a:lnTo>
                      <a:lnTo>
                        <a:pt x="32" y="78"/>
                      </a:lnTo>
                      <a:lnTo>
                        <a:pt x="36" y="68"/>
                      </a:lnTo>
                      <a:lnTo>
                        <a:pt x="40" y="56"/>
                      </a:lnTo>
                      <a:lnTo>
                        <a:pt x="48" y="42"/>
                      </a:lnTo>
                      <a:lnTo>
                        <a:pt x="60" y="30"/>
                      </a:lnTo>
                      <a:lnTo>
                        <a:pt x="72" y="18"/>
                      </a:lnTo>
                      <a:lnTo>
                        <a:pt x="84" y="10"/>
                      </a:lnTo>
                      <a:lnTo>
                        <a:pt x="94" y="2"/>
                      </a:lnTo>
                      <a:lnTo>
                        <a:pt x="104" y="0"/>
                      </a:lnTo>
                      <a:lnTo>
                        <a:pt x="108" y="2"/>
                      </a:lnTo>
                      <a:lnTo>
                        <a:pt x="112" y="4"/>
                      </a:lnTo>
                      <a:close/>
                    </a:path>
                  </a:pathLst>
                </a:custGeom>
                <a:solidFill>
                  <a:srgbClr val="8ED2FF"/>
                </a:solidFill>
                <a:ln w="9525">
                  <a:noFill/>
                  <a:round/>
                </a:ln>
              </p:spPr>
              <p:txBody>
                <a:bodyPr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>
                    <a:latin typeface="+mn-lt"/>
                  </a:endParaRPr>
                </a:p>
              </p:txBody>
            </p:sp>
            <p:sp>
              <p:nvSpPr>
                <p:cNvPr id="52" name="Freeform 141"/>
                <p:cNvSpPr/>
                <p:nvPr/>
              </p:nvSpPr>
              <p:spPr bwMode="auto">
                <a:xfrm>
                  <a:off x="3999346" y="3881529"/>
                  <a:ext cx="174022" cy="249093"/>
                </a:xfrm>
                <a:custGeom>
                  <a:avLst/>
                  <a:gdLst>
                    <a:gd name="T0" fmla="*/ 231854407 w 106"/>
                    <a:gd name="T1" fmla="*/ 50403117 h 150"/>
                    <a:gd name="T2" fmla="*/ 231854407 w 106"/>
                    <a:gd name="T3" fmla="*/ 50403117 h 150"/>
                    <a:gd name="T4" fmla="*/ 246975341 w 106"/>
                    <a:gd name="T5" fmla="*/ 85685302 h 150"/>
                    <a:gd name="T6" fmla="*/ 262096274 w 106"/>
                    <a:gd name="T7" fmla="*/ 115927190 h 150"/>
                    <a:gd name="T8" fmla="*/ 267136585 w 106"/>
                    <a:gd name="T9" fmla="*/ 141128742 h 150"/>
                    <a:gd name="T10" fmla="*/ 267136585 w 106"/>
                    <a:gd name="T11" fmla="*/ 141128742 h 150"/>
                    <a:gd name="T12" fmla="*/ 267136585 w 106"/>
                    <a:gd name="T13" fmla="*/ 186491536 h 150"/>
                    <a:gd name="T14" fmla="*/ 267136585 w 106"/>
                    <a:gd name="T15" fmla="*/ 186491536 h 150"/>
                    <a:gd name="T16" fmla="*/ 257055963 w 106"/>
                    <a:gd name="T17" fmla="*/ 241935001 h 150"/>
                    <a:gd name="T18" fmla="*/ 252015652 w 106"/>
                    <a:gd name="T19" fmla="*/ 277217174 h 150"/>
                    <a:gd name="T20" fmla="*/ 241935030 w 106"/>
                    <a:gd name="T21" fmla="*/ 302418726 h 150"/>
                    <a:gd name="T22" fmla="*/ 241935030 w 106"/>
                    <a:gd name="T23" fmla="*/ 302418726 h 150"/>
                    <a:gd name="T24" fmla="*/ 201612492 w 106"/>
                    <a:gd name="T25" fmla="*/ 367942762 h 150"/>
                    <a:gd name="T26" fmla="*/ 201612492 w 106"/>
                    <a:gd name="T27" fmla="*/ 367942762 h 150"/>
                    <a:gd name="T28" fmla="*/ 191531869 w 106"/>
                    <a:gd name="T29" fmla="*/ 372983072 h 150"/>
                    <a:gd name="T30" fmla="*/ 176410936 w 106"/>
                    <a:gd name="T31" fmla="*/ 378023383 h 150"/>
                    <a:gd name="T32" fmla="*/ 161290003 w 106"/>
                    <a:gd name="T33" fmla="*/ 378023383 h 150"/>
                    <a:gd name="T34" fmla="*/ 161290003 w 106"/>
                    <a:gd name="T35" fmla="*/ 378023383 h 150"/>
                    <a:gd name="T36" fmla="*/ 136088448 w 106"/>
                    <a:gd name="T37" fmla="*/ 372983072 h 150"/>
                    <a:gd name="T38" fmla="*/ 105846582 w 106"/>
                    <a:gd name="T39" fmla="*/ 362902452 h 150"/>
                    <a:gd name="T40" fmla="*/ 65524068 w 106"/>
                    <a:gd name="T41" fmla="*/ 342741210 h 150"/>
                    <a:gd name="T42" fmla="*/ 65524068 w 106"/>
                    <a:gd name="T43" fmla="*/ 342741210 h 150"/>
                    <a:gd name="T44" fmla="*/ 40322501 w 106"/>
                    <a:gd name="T45" fmla="*/ 332660589 h 150"/>
                    <a:gd name="T46" fmla="*/ 20161250 w 106"/>
                    <a:gd name="T47" fmla="*/ 317539658 h 150"/>
                    <a:gd name="T48" fmla="*/ 10080625 w 106"/>
                    <a:gd name="T49" fmla="*/ 307459037 h 150"/>
                    <a:gd name="T50" fmla="*/ 5040313 w 106"/>
                    <a:gd name="T51" fmla="*/ 297378416 h 150"/>
                    <a:gd name="T52" fmla="*/ 5040313 w 106"/>
                    <a:gd name="T53" fmla="*/ 297378416 h 150"/>
                    <a:gd name="T54" fmla="*/ 0 w 106"/>
                    <a:gd name="T55" fmla="*/ 262096243 h 150"/>
                    <a:gd name="T56" fmla="*/ 0 w 106"/>
                    <a:gd name="T57" fmla="*/ 246975311 h 150"/>
                    <a:gd name="T58" fmla="*/ 0 w 106"/>
                    <a:gd name="T59" fmla="*/ 246975311 h 150"/>
                    <a:gd name="T60" fmla="*/ 10080625 w 106"/>
                    <a:gd name="T61" fmla="*/ 206652778 h 150"/>
                    <a:gd name="T62" fmla="*/ 15120939 w 106"/>
                    <a:gd name="T63" fmla="*/ 166330294 h 150"/>
                    <a:gd name="T64" fmla="*/ 20161250 w 106"/>
                    <a:gd name="T65" fmla="*/ 126007811 h 150"/>
                    <a:gd name="T66" fmla="*/ 20161250 w 106"/>
                    <a:gd name="T67" fmla="*/ 126007811 h 150"/>
                    <a:gd name="T68" fmla="*/ 20161250 w 106"/>
                    <a:gd name="T69" fmla="*/ 105846569 h 150"/>
                    <a:gd name="T70" fmla="*/ 25201561 w 106"/>
                    <a:gd name="T71" fmla="*/ 85685302 h 150"/>
                    <a:gd name="T72" fmla="*/ 40322501 w 106"/>
                    <a:gd name="T73" fmla="*/ 65524061 h 150"/>
                    <a:gd name="T74" fmla="*/ 50403123 w 106"/>
                    <a:gd name="T75" fmla="*/ 45362806 h 150"/>
                    <a:gd name="T76" fmla="*/ 65524068 w 106"/>
                    <a:gd name="T77" fmla="*/ 30241875 h 150"/>
                    <a:gd name="T78" fmla="*/ 85685313 w 106"/>
                    <a:gd name="T79" fmla="*/ 15120938 h 150"/>
                    <a:gd name="T80" fmla="*/ 100806246 w 106"/>
                    <a:gd name="T81" fmla="*/ 5040312 h 150"/>
                    <a:gd name="T82" fmla="*/ 120967515 w 106"/>
                    <a:gd name="T83" fmla="*/ 0 h 150"/>
                    <a:gd name="T84" fmla="*/ 120967515 w 106"/>
                    <a:gd name="T85" fmla="*/ 0 h 150"/>
                    <a:gd name="T86" fmla="*/ 156249692 w 106"/>
                    <a:gd name="T87" fmla="*/ 5040312 h 150"/>
                    <a:gd name="T88" fmla="*/ 186491558 w 106"/>
                    <a:gd name="T89" fmla="*/ 15120938 h 150"/>
                    <a:gd name="T90" fmla="*/ 211693163 w 106"/>
                    <a:gd name="T91" fmla="*/ 30241875 h 150"/>
                    <a:gd name="T92" fmla="*/ 231854407 w 106"/>
                    <a:gd name="T93" fmla="*/ 50403117 h 150"/>
                    <a:gd name="T94" fmla="*/ 231854407 w 106"/>
                    <a:gd name="T95" fmla="*/ 50403117 h 15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06"/>
                    <a:gd name="T145" fmla="*/ 0 h 150"/>
                    <a:gd name="T146" fmla="*/ 106 w 106"/>
                    <a:gd name="T147" fmla="*/ 150 h 150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06" h="150">
                      <a:moveTo>
                        <a:pt x="92" y="20"/>
                      </a:moveTo>
                      <a:lnTo>
                        <a:pt x="92" y="20"/>
                      </a:lnTo>
                      <a:lnTo>
                        <a:pt x="98" y="34"/>
                      </a:lnTo>
                      <a:lnTo>
                        <a:pt x="104" y="46"/>
                      </a:lnTo>
                      <a:lnTo>
                        <a:pt x="106" y="56"/>
                      </a:lnTo>
                      <a:lnTo>
                        <a:pt x="106" y="74"/>
                      </a:lnTo>
                      <a:lnTo>
                        <a:pt x="102" y="96"/>
                      </a:lnTo>
                      <a:lnTo>
                        <a:pt x="100" y="110"/>
                      </a:lnTo>
                      <a:lnTo>
                        <a:pt x="96" y="120"/>
                      </a:lnTo>
                      <a:lnTo>
                        <a:pt x="80" y="146"/>
                      </a:lnTo>
                      <a:lnTo>
                        <a:pt x="76" y="148"/>
                      </a:lnTo>
                      <a:lnTo>
                        <a:pt x="70" y="150"/>
                      </a:lnTo>
                      <a:lnTo>
                        <a:pt x="64" y="150"/>
                      </a:lnTo>
                      <a:lnTo>
                        <a:pt x="54" y="148"/>
                      </a:lnTo>
                      <a:lnTo>
                        <a:pt x="42" y="144"/>
                      </a:lnTo>
                      <a:lnTo>
                        <a:pt x="26" y="136"/>
                      </a:lnTo>
                      <a:lnTo>
                        <a:pt x="16" y="132"/>
                      </a:lnTo>
                      <a:lnTo>
                        <a:pt x="8" y="126"/>
                      </a:lnTo>
                      <a:lnTo>
                        <a:pt x="4" y="122"/>
                      </a:lnTo>
                      <a:lnTo>
                        <a:pt x="2" y="118"/>
                      </a:lnTo>
                      <a:lnTo>
                        <a:pt x="0" y="104"/>
                      </a:lnTo>
                      <a:lnTo>
                        <a:pt x="0" y="98"/>
                      </a:lnTo>
                      <a:lnTo>
                        <a:pt x="4" y="82"/>
                      </a:lnTo>
                      <a:lnTo>
                        <a:pt x="6" y="66"/>
                      </a:lnTo>
                      <a:lnTo>
                        <a:pt x="8" y="50"/>
                      </a:lnTo>
                      <a:lnTo>
                        <a:pt x="8" y="42"/>
                      </a:lnTo>
                      <a:lnTo>
                        <a:pt x="10" y="34"/>
                      </a:lnTo>
                      <a:lnTo>
                        <a:pt x="16" y="26"/>
                      </a:lnTo>
                      <a:lnTo>
                        <a:pt x="20" y="18"/>
                      </a:lnTo>
                      <a:lnTo>
                        <a:pt x="26" y="12"/>
                      </a:lnTo>
                      <a:lnTo>
                        <a:pt x="34" y="6"/>
                      </a:lnTo>
                      <a:lnTo>
                        <a:pt x="40" y="2"/>
                      </a:lnTo>
                      <a:lnTo>
                        <a:pt x="48" y="0"/>
                      </a:lnTo>
                      <a:lnTo>
                        <a:pt x="62" y="2"/>
                      </a:lnTo>
                      <a:lnTo>
                        <a:pt x="74" y="6"/>
                      </a:lnTo>
                      <a:lnTo>
                        <a:pt x="84" y="12"/>
                      </a:lnTo>
                      <a:lnTo>
                        <a:pt x="92" y="2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9525">
                  <a:noFill/>
                  <a:round/>
                </a:ln>
              </p:spPr>
              <p:txBody>
                <a:bodyPr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>
                    <a:latin typeface="+mn-lt"/>
                  </a:endParaRPr>
                </a:p>
              </p:txBody>
            </p:sp>
            <p:sp>
              <p:nvSpPr>
                <p:cNvPr id="53" name="Freeform 142"/>
                <p:cNvSpPr/>
                <p:nvPr/>
              </p:nvSpPr>
              <p:spPr bwMode="auto">
                <a:xfrm>
                  <a:off x="3903334" y="4739846"/>
                  <a:ext cx="207027" cy="147055"/>
                </a:xfrm>
                <a:custGeom>
                  <a:avLst/>
                  <a:gdLst>
                    <a:gd name="T0" fmla="*/ 126007831 w 124"/>
                    <a:gd name="T1" fmla="*/ 40322498 h 88"/>
                    <a:gd name="T2" fmla="*/ 211693172 w 124"/>
                    <a:gd name="T3" fmla="*/ 5040312 h 88"/>
                    <a:gd name="T4" fmla="*/ 246975351 w 124"/>
                    <a:gd name="T5" fmla="*/ 0 h 88"/>
                    <a:gd name="T6" fmla="*/ 267136596 w 124"/>
                    <a:gd name="T7" fmla="*/ 10080625 h 88"/>
                    <a:gd name="T8" fmla="*/ 267136596 w 124"/>
                    <a:gd name="T9" fmla="*/ 15120938 h 88"/>
                    <a:gd name="T10" fmla="*/ 191531877 w 124"/>
                    <a:gd name="T11" fmla="*/ 50403120 h 88"/>
                    <a:gd name="T12" fmla="*/ 166330321 w 124"/>
                    <a:gd name="T13" fmla="*/ 65524065 h 88"/>
                    <a:gd name="T14" fmla="*/ 216733483 w 124"/>
                    <a:gd name="T15" fmla="*/ 65524065 h 88"/>
                    <a:gd name="T16" fmla="*/ 302418775 w 124"/>
                    <a:gd name="T17" fmla="*/ 75604686 h 88"/>
                    <a:gd name="T18" fmla="*/ 307459086 w 124"/>
                    <a:gd name="T19" fmla="*/ 80644997 h 88"/>
                    <a:gd name="T20" fmla="*/ 312499397 w 124"/>
                    <a:gd name="T21" fmla="*/ 90725618 h 88"/>
                    <a:gd name="T22" fmla="*/ 302418775 w 124"/>
                    <a:gd name="T23" fmla="*/ 95765929 h 88"/>
                    <a:gd name="T24" fmla="*/ 262096285 w 124"/>
                    <a:gd name="T25" fmla="*/ 100806240 h 88"/>
                    <a:gd name="T26" fmla="*/ 176410944 w 124"/>
                    <a:gd name="T27" fmla="*/ 110886886 h 88"/>
                    <a:gd name="T28" fmla="*/ 241935040 w 124"/>
                    <a:gd name="T29" fmla="*/ 110886886 h 88"/>
                    <a:gd name="T30" fmla="*/ 277217218 w 124"/>
                    <a:gd name="T31" fmla="*/ 110886886 h 88"/>
                    <a:gd name="T32" fmla="*/ 297378464 w 124"/>
                    <a:gd name="T33" fmla="*/ 120967508 h 88"/>
                    <a:gd name="T34" fmla="*/ 297378464 w 124"/>
                    <a:gd name="T35" fmla="*/ 126007818 h 88"/>
                    <a:gd name="T36" fmla="*/ 287297841 w 124"/>
                    <a:gd name="T37" fmla="*/ 141128751 h 88"/>
                    <a:gd name="T38" fmla="*/ 277217218 w 124"/>
                    <a:gd name="T39" fmla="*/ 141128751 h 88"/>
                    <a:gd name="T40" fmla="*/ 146169076 w 124"/>
                    <a:gd name="T41" fmla="*/ 156249683 h 88"/>
                    <a:gd name="T42" fmla="*/ 191531877 w 124"/>
                    <a:gd name="T43" fmla="*/ 166330304 h 88"/>
                    <a:gd name="T44" fmla="*/ 221773795 w 124"/>
                    <a:gd name="T45" fmla="*/ 161289994 h 88"/>
                    <a:gd name="T46" fmla="*/ 236894728 w 124"/>
                    <a:gd name="T47" fmla="*/ 161289994 h 88"/>
                    <a:gd name="T48" fmla="*/ 246975351 w 124"/>
                    <a:gd name="T49" fmla="*/ 171370615 h 88"/>
                    <a:gd name="T50" fmla="*/ 241935040 w 124"/>
                    <a:gd name="T51" fmla="*/ 181451237 h 88"/>
                    <a:gd name="T52" fmla="*/ 216733483 w 124"/>
                    <a:gd name="T53" fmla="*/ 186491547 h 88"/>
                    <a:gd name="T54" fmla="*/ 136088454 w 124"/>
                    <a:gd name="T55" fmla="*/ 191531858 h 88"/>
                    <a:gd name="T56" fmla="*/ 100806250 w 124"/>
                    <a:gd name="T57" fmla="*/ 201612480 h 88"/>
                    <a:gd name="T58" fmla="*/ 65524071 w 124"/>
                    <a:gd name="T59" fmla="*/ 216733462 h 88"/>
                    <a:gd name="T60" fmla="*/ 0 w 124"/>
                    <a:gd name="T61" fmla="*/ 221773772 h 88"/>
                    <a:gd name="T62" fmla="*/ 30241880 w 124"/>
                    <a:gd name="T63" fmla="*/ 171370615 h 88"/>
                    <a:gd name="T64" fmla="*/ 60483760 w 124"/>
                    <a:gd name="T65" fmla="*/ 105846575 h 88"/>
                    <a:gd name="T66" fmla="*/ 65524071 w 124"/>
                    <a:gd name="T67" fmla="*/ 80644997 h 88"/>
                    <a:gd name="T68" fmla="*/ 100806250 w 124"/>
                    <a:gd name="T69" fmla="*/ 50403120 h 88"/>
                    <a:gd name="T70" fmla="*/ 126007831 w 124"/>
                    <a:gd name="T71" fmla="*/ 40322498 h 8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24"/>
                    <a:gd name="T109" fmla="*/ 0 h 88"/>
                    <a:gd name="T110" fmla="*/ 124 w 124"/>
                    <a:gd name="T111" fmla="*/ 88 h 88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24" h="88">
                      <a:moveTo>
                        <a:pt x="50" y="16"/>
                      </a:moveTo>
                      <a:lnTo>
                        <a:pt x="50" y="16"/>
                      </a:lnTo>
                      <a:lnTo>
                        <a:pt x="72" y="6"/>
                      </a:lnTo>
                      <a:lnTo>
                        <a:pt x="84" y="2"/>
                      </a:lnTo>
                      <a:lnTo>
                        <a:pt x="98" y="0"/>
                      </a:lnTo>
                      <a:lnTo>
                        <a:pt x="104" y="2"/>
                      </a:lnTo>
                      <a:lnTo>
                        <a:pt x="106" y="4"/>
                      </a:lnTo>
                      <a:lnTo>
                        <a:pt x="106" y="6"/>
                      </a:lnTo>
                      <a:lnTo>
                        <a:pt x="98" y="10"/>
                      </a:lnTo>
                      <a:lnTo>
                        <a:pt x="76" y="20"/>
                      </a:lnTo>
                      <a:lnTo>
                        <a:pt x="66" y="26"/>
                      </a:lnTo>
                      <a:lnTo>
                        <a:pt x="86" y="26"/>
                      </a:lnTo>
                      <a:lnTo>
                        <a:pt x="104" y="28"/>
                      </a:lnTo>
                      <a:lnTo>
                        <a:pt x="120" y="30"/>
                      </a:lnTo>
                      <a:lnTo>
                        <a:pt x="122" y="32"/>
                      </a:lnTo>
                      <a:lnTo>
                        <a:pt x="124" y="34"/>
                      </a:lnTo>
                      <a:lnTo>
                        <a:pt x="124" y="36"/>
                      </a:lnTo>
                      <a:lnTo>
                        <a:pt x="120" y="38"/>
                      </a:lnTo>
                      <a:lnTo>
                        <a:pt x="112" y="40"/>
                      </a:lnTo>
                      <a:lnTo>
                        <a:pt x="104" y="40"/>
                      </a:lnTo>
                      <a:lnTo>
                        <a:pt x="92" y="40"/>
                      </a:lnTo>
                      <a:lnTo>
                        <a:pt x="70" y="44"/>
                      </a:lnTo>
                      <a:lnTo>
                        <a:pt x="96" y="44"/>
                      </a:lnTo>
                      <a:lnTo>
                        <a:pt x="110" y="44"/>
                      </a:lnTo>
                      <a:lnTo>
                        <a:pt x="114" y="46"/>
                      </a:lnTo>
                      <a:lnTo>
                        <a:pt x="118" y="48"/>
                      </a:lnTo>
                      <a:lnTo>
                        <a:pt x="118" y="50"/>
                      </a:lnTo>
                      <a:lnTo>
                        <a:pt x="116" y="54"/>
                      </a:lnTo>
                      <a:lnTo>
                        <a:pt x="114" y="56"/>
                      </a:lnTo>
                      <a:lnTo>
                        <a:pt x="110" y="56"/>
                      </a:lnTo>
                      <a:lnTo>
                        <a:pt x="62" y="60"/>
                      </a:lnTo>
                      <a:lnTo>
                        <a:pt x="58" y="62"/>
                      </a:lnTo>
                      <a:lnTo>
                        <a:pt x="76" y="66"/>
                      </a:lnTo>
                      <a:lnTo>
                        <a:pt x="88" y="64"/>
                      </a:lnTo>
                      <a:lnTo>
                        <a:pt x="94" y="64"/>
                      </a:lnTo>
                      <a:lnTo>
                        <a:pt x="96" y="66"/>
                      </a:lnTo>
                      <a:lnTo>
                        <a:pt x="98" y="68"/>
                      </a:lnTo>
                      <a:lnTo>
                        <a:pt x="96" y="72"/>
                      </a:lnTo>
                      <a:lnTo>
                        <a:pt x="92" y="74"/>
                      </a:lnTo>
                      <a:lnTo>
                        <a:pt x="86" y="74"/>
                      </a:lnTo>
                      <a:lnTo>
                        <a:pt x="54" y="76"/>
                      </a:lnTo>
                      <a:lnTo>
                        <a:pt x="40" y="80"/>
                      </a:lnTo>
                      <a:lnTo>
                        <a:pt x="26" y="86"/>
                      </a:lnTo>
                      <a:lnTo>
                        <a:pt x="14" y="88"/>
                      </a:lnTo>
                      <a:lnTo>
                        <a:pt x="0" y="88"/>
                      </a:lnTo>
                      <a:lnTo>
                        <a:pt x="12" y="68"/>
                      </a:lnTo>
                      <a:lnTo>
                        <a:pt x="22" y="50"/>
                      </a:lnTo>
                      <a:lnTo>
                        <a:pt x="24" y="42"/>
                      </a:lnTo>
                      <a:lnTo>
                        <a:pt x="26" y="32"/>
                      </a:lnTo>
                      <a:lnTo>
                        <a:pt x="32" y="26"/>
                      </a:lnTo>
                      <a:lnTo>
                        <a:pt x="40" y="20"/>
                      </a:lnTo>
                      <a:lnTo>
                        <a:pt x="50" y="16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9525">
                  <a:noFill/>
                  <a:round/>
                </a:ln>
              </p:spPr>
              <p:txBody>
                <a:bodyPr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>
                    <a:latin typeface="+mn-lt"/>
                  </a:endParaRPr>
                </a:p>
              </p:txBody>
            </p:sp>
            <p:sp>
              <p:nvSpPr>
                <p:cNvPr id="54" name="Freeform 143"/>
                <p:cNvSpPr>
                  <a:spLocks noEditPoints="1"/>
                </p:cNvSpPr>
                <p:nvPr/>
              </p:nvSpPr>
              <p:spPr bwMode="auto">
                <a:xfrm>
                  <a:off x="3864341" y="5388489"/>
                  <a:ext cx="558069" cy="684253"/>
                </a:xfrm>
                <a:custGeom>
                  <a:avLst/>
                  <a:gdLst>
                    <a:gd name="T0" fmla="*/ 186491543 w 330"/>
                    <a:gd name="T1" fmla="*/ 866933887 h 408"/>
                    <a:gd name="T2" fmla="*/ 151209369 w 330"/>
                    <a:gd name="T3" fmla="*/ 730845292 h 408"/>
                    <a:gd name="T4" fmla="*/ 146169058 w 330"/>
                    <a:gd name="T5" fmla="*/ 720764670 h 408"/>
                    <a:gd name="T6" fmla="*/ 141128747 w 330"/>
                    <a:gd name="T7" fmla="*/ 690522804 h 408"/>
                    <a:gd name="T8" fmla="*/ 141128747 w 330"/>
                    <a:gd name="T9" fmla="*/ 589716584 h 408"/>
                    <a:gd name="T10" fmla="*/ 141128747 w 330"/>
                    <a:gd name="T11" fmla="*/ 554434408 h 408"/>
                    <a:gd name="T12" fmla="*/ 50403119 w 330"/>
                    <a:gd name="T13" fmla="*/ 55443446 h 408"/>
                    <a:gd name="T14" fmla="*/ 35282187 w 330"/>
                    <a:gd name="T15" fmla="*/ 80645001 h 408"/>
                    <a:gd name="T16" fmla="*/ 10080624 w 330"/>
                    <a:gd name="T17" fmla="*/ 156249690 h 408"/>
                    <a:gd name="T18" fmla="*/ 0 w 330"/>
                    <a:gd name="T19" fmla="*/ 282257515 h 408"/>
                    <a:gd name="T20" fmla="*/ 10080624 w 330"/>
                    <a:gd name="T21" fmla="*/ 403224979 h 408"/>
                    <a:gd name="T22" fmla="*/ 25201559 w 330"/>
                    <a:gd name="T23" fmla="*/ 493950676 h 408"/>
                    <a:gd name="T24" fmla="*/ 35282187 w 330"/>
                    <a:gd name="T25" fmla="*/ 599797206 h 408"/>
                    <a:gd name="T26" fmla="*/ 30241876 w 330"/>
                    <a:gd name="T27" fmla="*/ 670361560 h 408"/>
                    <a:gd name="T28" fmla="*/ 30241876 w 330"/>
                    <a:gd name="T29" fmla="*/ 665321249 h 408"/>
                    <a:gd name="T30" fmla="*/ 10080624 w 330"/>
                    <a:gd name="T31" fmla="*/ 801409646 h 408"/>
                    <a:gd name="T32" fmla="*/ 30241876 w 330"/>
                    <a:gd name="T33" fmla="*/ 806449957 h 408"/>
                    <a:gd name="T34" fmla="*/ 30241876 w 330"/>
                    <a:gd name="T35" fmla="*/ 801409646 h 408"/>
                    <a:gd name="T36" fmla="*/ 40322497 w 330"/>
                    <a:gd name="T37" fmla="*/ 846772644 h 408"/>
                    <a:gd name="T38" fmla="*/ 40322497 w 330"/>
                    <a:gd name="T39" fmla="*/ 907256375 h 408"/>
                    <a:gd name="T40" fmla="*/ 60483752 w 330"/>
                    <a:gd name="T41" fmla="*/ 972780418 h 408"/>
                    <a:gd name="T42" fmla="*/ 70564374 w 330"/>
                    <a:gd name="T43" fmla="*/ 992941662 h 408"/>
                    <a:gd name="T44" fmla="*/ 105846573 w 330"/>
                    <a:gd name="T45" fmla="*/ 1018143217 h 408"/>
                    <a:gd name="T46" fmla="*/ 146169058 w 330"/>
                    <a:gd name="T47" fmla="*/ 1028223839 h 408"/>
                    <a:gd name="T48" fmla="*/ 216733457 w 330"/>
                    <a:gd name="T49" fmla="*/ 1018143217 h 408"/>
                    <a:gd name="T50" fmla="*/ 236894699 w 330"/>
                    <a:gd name="T51" fmla="*/ 982861040 h 408"/>
                    <a:gd name="T52" fmla="*/ 236894699 w 330"/>
                    <a:gd name="T53" fmla="*/ 967740107 h 408"/>
                    <a:gd name="T54" fmla="*/ 216733457 w 330"/>
                    <a:gd name="T55" fmla="*/ 922377308 h 408"/>
                    <a:gd name="T56" fmla="*/ 821570832 w 330"/>
                    <a:gd name="T57" fmla="*/ 675401871 h 408"/>
                    <a:gd name="T58" fmla="*/ 816530521 w 330"/>
                    <a:gd name="T59" fmla="*/ 670361560 h 408"/>
                    <a:gd name="T60" fmla="*/ 801409589 w 330"/>
                    <a:gd name="T61" fmla="*/ 660280938 h 408"/>
                    <a:gd name="T62" fmla="*/ 751006483 w 330"/>
                    <a:gd name="T63" fmla="*/ 619958450 h 408"/>
                    <a:gd name="T64" fmla="*/ 735885551 w 330"/>
                    <a:gd name="T65" fmla="*/ 599797206 h 408"/>
                    <a:gd name="T66" fmla="*/ 715724309 w 330"/>
                    <a:gd name="T67" fmla="*/ 579635963 h 408"/>
                    <a:gd name="T68" fmla="*/ 690522756 w 330"/>
                    <a:gd name="T69" fmla="*/ 544353786 h 408"/>
                    <a:gd name="T70" fmla="*/ 675401824 w 330"/>
                    <a:gd name="T71" fmla="*/ 509071609 h 408"/>
                    <a:gd name="T72" fmla="*/ 660280892 w 330"/>
                    <a:gd name="T73" fmla="*/ 463708810 h 408"/>
                    <a:gd name="T74" fmla="*/ 478829709 w 330"/>
                    <a:gd name="T75" fmla="*/ 65524068 h 408"/>
                    <a:gd name="T76" fmla="*/ 483870019 w 330"/>
                    <a:gd name="T77" fmla="*/ 105846580 h 408"/>
                    <a:gd name="T78" fmla="*/ 483870019 w 330"/>
                    <a:gd name="T79" fmla="*/ 166330312 h 408"/>
                    <a:gd name="T80" fmla="*/ 504031262 w 330"/>
                    <a:gd name="T81" fmla="*/ 282257515 h 408"/>
                    <a:gd name="T82" fmla="*/ 534273126 w 330"/>
                    <a:gd name="T83" fmla="*/ 398184668 h 408"/>
                    <a:gd name="T84" fmla="*/ 534273126 w 330"/>
                    <a:gd name="T85" fmla="*/ 448587877 h 408"/>
                    <a:gd name="T86" fmla="*/ 529232815 w 330"/>
                    <a:gd name="T87" fmla="*/ 468749121 h 408"/>
                    <a:gd name="T88" fmla="*/ 509071573 w 330"/>
                    <a:gd name="T89" fmla="*/ 524192542 h 408"/>
                    <a:gd name="T90" fmla="*/ 509071573 w 330"/>
                    <a:gd name="T91" fmla="*/ 574595652 h 408"/>
                    <a:gd name="T92" fmla="*/ 514111883 w 330"/>
                    <a:gd name="T93" fmla="*/ 584676274 h 408"/>
                    <a:gd name="T94" fmla="*/ 524192505 w 330"/>
                    <a:gd name="T95" fmla="*/ 614918139 h 408"/>
                    <a:gd name="T96" fmla="*/ 534273126 w 330"/>
                    <a:gd name="T97" fmla="*/ 695563115 h 408"/>
                    <a:gd name="T98" fmla="*/ 559474679 w 330"/>
                    <a:gd name="T99" fmla="*/ 690522804 h 408"/>
                    <a:gd name="T100" fmla="*/ 564514990 w 330"/>
                    <a:gd name="T101" fmla="*/ 599797206 h 408"/>
                    <a:gd name="T102" fmla="*/ 594756853 w 330"/>
                    <a:gd name="T103" fmla="*/ 614918139 h 408"/>
                    <a:gd name="T104" fmla="*/ 614918096 w 330"/>
                    <a:gd name="T105" fmla="*/ 645160005 h 408"/>
                    <a:gd name="T106" fmla="*/ 619958407 w 330"/>
                    <a:gd name="T107" fmla="*/ 655240627 h 408"/>
                    <a:gd name="T108" fmla="*/ 650200270 w 330"/>
                    <a:gd name="T109" fmla="*/ 720764670 h 408"/>
                    <a:gd name="T110" fmla="*/ 660280892 w 330"/>
                    <a:gd name="T111" fmla="*/ 740925914 h 408"/>
                    <a:gd name="T112" fmla="*/ 690522756 w 330"/>
                    <a:gd name="T113" fmla="*/ 756046847 h 408"/>
                    <a:gd name="T114" fmla="*/ 811490211 w 330"/>
                    <a:gd name="T115" fmla="*/ 766127469 h 408"/>
                    <a:gd name="T116" fmla="*/ 816530521 w 330"/>
                    <a:gd name="T117" fmla="*/ 756046847 h 408"/>
                    <a:gd name="T118" fmla="*/ 826611143 w 330"/>
                    <a:gd name="T119" fmla="*/ 725804981 h 408"/>
                    <a:gd name="T120" fmla="*/ 831651453 w 330"/>
                    <a:gd name="T121" fmla="*/ 715724359 h 408"/>
                    <a:gd name="T122" fmla="*/ 821570832 w 330"/>
                    <a:gd name="T123" fmla="*/ 675401871 h 408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330"/>
                    <a:gd name="T187" fmla="*/ 0 h 408"/>
                    <a:gd name="T188" fmla="*/ 330 w 330"/>
                    <a:gd name="T189" fmla="*/ 408 h 408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330" h="408">
                      <a:moveTo>
                        <a:pt x="74" y="344"/>
                      </a:moveTo>
                      <a:lnTo>
                        <a:pt x="74" y="344"/>
                      </a:lnTo>
                      <a:lnTo>
                        <a:pt x="60" y="290"/>
                      </a:lnTo>
                      <a:lnTo>
                        <a:pt x="58" y="286"/>
                      </a:lnTo>
                      <a:lnTo>
                        <a:pt x="56" y="274"/>
                      </a:lnTo>
                      <a:lnTo>
                        <a:pt x="56" y="254"/>
                      </a:lnTo>
                      <a:lnTo>
                        <a:pt x="56" y="234"/>
                      </a:lnTo>
                      <a:lnTo>
                        <a:pt x="56" y="220"/>
                      </a:lnTo>
                      <a:lnTo>
                        <a:pt x="92" y="44"/>
                      </a:lnTo>
                      <a:lnTo>
                        <a:pt x="20" y="22"/>
                      </a:lnTo>
                      <a:lnTo>
                        <a:pt x="14" y="32"/>
                      </a:lnTo>
                      <a:lnTo>
                        <a:pt x="10" y="40"/>
                      </a:lnTo>
                      <a:lnTo>
                        <a:pt x="4" y="62"/>
                      </a:lnTo>
                      <a:lnTo>
                        <a:pt x="2" y="88"/>
                      </a:lnTo>
                      <a:lnTo>
                        <a:pt x="0" y="112"/>
                      </a:lnTo>
                      <a:lnTo>
                        <a:pt x="2" y="138"/>
                      </a:lnTo>
                      <a:lnTo>
                        <a:pt x="4" y="160"/>
                      </a:lnTo>
                      <a:lnTo>
                        <a:pt x="10" y="196"/>
                      </a:lnTo>
                      <a:lnTo>
                        <a:pt x="14" y="218"/>
                      </a:lnTo>
                      <a:lnTo>
                        <a:pt x="14" y="238"/>
                      </a:lnTo>
                      <a:lnTo>
                        <a:pt x="14" y="254"/>
                      </a:lnTo>
                      <a:lnTo>
                        <a:pt x="12" y="266"/>
                      </a:lnTo>
                      <a:lnTo>
                        <a:pt x="12" y="264"/>
                      </a:lnTo>
                      <a:lnTo>
                        <a:pt x="6" y="292"/>
                      </a:lnTo>
                      <a:lnTo>
                        <a:pt x="4" y="318"/>
                      </a:lnTo>
                      <a:lnTo>
                        <a:pt x="8" y="322"/>
                      </a:lnTo>
                      <a:lnTo>
                        <a:pt x="12" y="320"/>
                      </a:lnTo>
                      <a:lnTo>
                        <a:pt x="12" y="318"/>
                      </a:lnTo>
                      <a:lnTo>
                        <a:pt x="16" y="336"/>
                      </a:lnTo>
                      <a:lnTo>
                        <a:pt x="16" y="360"/>
                      </a:lnTo>
                      <a:lnTo>
                        <a:pt x="18" y="370"/>
                      </a:lnTo>
                      <a:lnTo>
                        <a:pt x="24" y="386"/>
                      </a:lnTo>
                      <a:lnTo>
                        <a:pt x="28" y="394"/>
                      </a:lnTo>
                      <a:lnTo>
                        <a:pt x="42" y="404"/>
                      </a:lnTo>
                      <a:lnTo>
                        <a:pt x="50" y="406"/>
                      </a:lnTo>
                      <a:lnTo>
                        <a:pt x="58" y="408"/>
                      </a:lnTo>
                      <a:lnTo>
                        <a:pt x="74" y="406"/>
                      </a:lnTo>
                      <a:lnTo>
                        <a:pt x="86" y="404"/>
                      </a:lnTo>
                      <a:lnTo>
                        <a:pt x="92" y="402"/>
                      </a:lnTo>
                      <a:lnTo>
                        <a:pt x="94" y="390"/>
                      </a:lnTo>
                      <a:lnTo>
                        <a:pt x="94" y="384"/>
                      </a:lnTo>
                      <a:lnTo>
                        <a:pt x="92" y="376"/>
                      </a:lnTo>
                      <a:lnTo>
                        <a:pt x="86" y="366"/>
                      </a:lnTo>
                      <a:lnTo>
                        <a:pt x="74" y="344"/>
                      </a:lnTo>
                      <a:close/>
                      <a:moveTo>
                        <a:pt x="326" y="268"/>
                      </a:moveTo>
                      <a:lnTo>
                        <a:pt x="326" y="268"/>
                      </a:lnTo>
                      <a:lnTo>
                        <a:pt x="324" y="266"/>
                      </a:lnTo>
                      <a:lnTo>
                        <a:pt x="318" y="262"/>
                      </a:lnTo>
                      <a:lnTo>
                        <a:pt x="310" y="254"/>
                      </a:lnTo>
                      <a:lnTo>
                        <a:pt x="298" y="246"/>
                      </a:lnTo>
                      <a:lnTo>
                        <a:pt x="292" y="238"/>
                      </a:lnTo>
                      <a:lnTo>
                        <a:pt x="284" y="230"/>
                      </a:lnTo>
                      <a:lnTo>
                        <a:pt x="280" y="224"/>
                      </a:lnTo>
                      <a:lnTo>
                        <a:pt x="274" y="216"/>
                      </a:lnTo>
                      <a:lnTo>
                        <a:pt x="268" y="202"/>
                      </a:lnTo>
                      <a:lnTo>
                        <a:pt x="262" y="184"/>
                      </a:lnTo>
                      <a:lnTo>
                        <a:pt x="260" y="0"/>
                      </a:lnTo>
                      <a:lnTo>
                        <a:pt x="190" y="26"/>
                      </a:lnTo>
                      <a:lnTo>
                        <a:pt x="192" y="42"/>
                      </a:lnTo>
                      <a:lnTo>
                        <a:pt x="192" y="66"/>
                      </a:lnTo>
                      <a:lnTo>
                        <a:pt x="194" y="82"/>
                      </a:lnTo>
                      <a:lnTo>
                        <a:pt x="200" y="112"/>
                      </a:lnTo>
                      <a:lnTo>
                        <a:pt x="212" y="158"/>
                      </a:lnTo>
                      <a:lnTo>
                        <a:pt x="212" y="178"/>
                      </a:lnTo>
                      <a:lnTo>
                        <a:pt x="210" y="186"/>
                      </a:lnTo>
                      <a:lnTo>
                        <a:pt x="206" y="194"/>
                      </a:lnTo>
                      <a:lnTo>
                        <a:pt x="202" y="208"/>
                      </a:lnTo>
                      <a:lnTo>
                        <a:pt x="200" y="222"/>
                      </a:lnTo>
                      <a:lnTo>
                        <a:pt x="202" y="228"/>
                      </a:lnTo>
                      <a:lnTo>
                        <a:pt x="204" y="232"/>
                      </a:lnTo>
                      <a:lnTo>
                        <a:pt x="206" y="238"/>
                      </a:lnTo>
                      <a:lnTo>
                        <a:pt x="208" y="244"/>
                      </a:lnTo>
                      <a:lnTo>
                        <a:pt x="210" y="258"/>
                      </a:lnTo>
                      <a:lnTo>
                        <a:pt x="212" y="276"/>
                      </a:lnTo>
                      <a:lnTo>
                        <a:pt x="218" y="278"/>
                      </a:lnTo>
                      <a:lnTo>
                        <a:pt x="222" y="274"/>
                      </a:lnTo>
                      <a:lnTo>
                        <a:pt x="218" y="232"/>
                      </a:lnTo>
                      <a:lnTo>
                        <a:pt x="224" y="238"/>
                      </a:lnTo>
                      <a:lnTo>
                        <a:pt x="236" y="244"/>
                      </a:lnTo>
                      <a:lnTo>
                        <a:pt x="242" y="250"/>
                      </a:lnTo>
                      <a:lnTo>
                        <a:pt x="244" y="256"/>
                      </a:lnTo>
                      <a:lnTo>
                        <a:pt x="246" y="260"/>
                      </a:lnTo>
                      <a:lnTo>
                        <a:pt x="252" y="276"/>
                      </a:lnTo>
                      <a:lnTo>
                        <a:pt x="258" y="286"/>
                      </a:lnTo>
                      <a:lnTo>
                        <a:pt x="262" y="294"/>
                      </a:lnTo>
                      <a:lnTo>
                        <a:pt x="266" y="298"/>
                      </a:lnTo>
                      <a:lnTo>
                        <a:pt x="274" y="300"/>
                      </a:lnTo>
                      <a:lnTo>
                        <a:pt x="294" y="302"/>
                      </a:lnTo>
                      <a:lnTo>
                        <a:pt x="322" y="304"/>
                      </a:lnTo>
                      <a:lnTo>
                        <a:pt x="324" y="300"/>
                      </a:lnTo>
                      <a:lnTo>
                        <a:pt x="326" y="296"/>
                      </a:lnTo>
                      <a:lnTo>
                        <a:pt x="328" y="288"/>
                      </a:lnTo>
                      <a:lnTo>
                        <a:pt x="330" y="284"/>
                      </a:lnTo>
                      <a:lnTo>
                        <a:pt x="328" y="276"/>
                      </a:lnTo>
                      <a:lnTo>
                        <a:pt x="326" y="268"/>
                      </a:lnTo>
                      <a:close/>
                    </a:path>
                  </a:pathLst>
                </a:custGeom>
                <a:solidFill>
                  <a:srgbClr val="8ED2FF"/>
                </a:solidFill>
                <a:ln w="9525">
                  <a:noFill/>
                  <a:round/>
                </a:ln>
              </p:spPr>
              <p:txBody>
                <a:bodyPr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>
                    <a:latin typeface="+mn-lt"/>
                  </a:endParaRPr>
                </a:p>
              </p:txBody>
            </p:sp>
            <p:sp>
              <p:nvSpPr>
                <p:cNvPr id="55" name="Freeform 144"/>
                <p:cNvSpPr/>
                <p:nvPr/>
              </p:nvSpPr>
              <p:spPr bwMode="auto">
                <a:xfrm>
                  <a:off x="3600308" y="4178245"/>
                  <a:ext cx="333040" cy="723268"/>
                </a:xfrm>
                <a:custGeom>
                  <a:avLst/>
                  <a:gdLst>
                    <a:gd name="T0" fmla="*/ 418346010 w 202"/>
                    <a:gd name="T1" fmla="*/ 463708816 h 426"/>
                    <a:gd name="T2" fmla="*/ 352821868 w 202"/>
                    <a:gd name="T3" fmla="*/ 529232859 h 426"/>
                    <a:gd name="T4" fmla="*/ 327620313 w 202"/>
                    <a:gd name="T5" fmla="*/ 569555348 h 426"/>
                    <a:gd name="T6" fmla="*/ 297378447 w 202"/>
                    <a:gd name="T7" fmla="*/ 609877836 h 426"/>
                    <a:gd name="T8" fmla="*/ 231854404 w 202"/>
                    <a:gd name="T9" fmla="*/ 650200325 h 426"/>
                    <a:gd name="T10" fmla="*/ 221773782 w 202"/>
                    <a:gd name="T11" fmla="*/ 650200325 h 426"/>
                    <a:gd name="T12" fmla="*/ 216733471 w 202"/>
                    <a:gd name="T13" fmla="*/ 670361569 h 426"/>
                    <a:gd name="T14" fmla="*/ 226814093 w 202"/>
                    <a:gd name="T15" fmla="*/ 675401880 h 426"/>
                    <a:gd name="T16" fmla="*/ 236894715 w 202"/>
                    <a:gd name="T17" fmla="*/ 685482502 h 426"/>
                    <a:gd name="T18" fmla="*/ 246975337 w 202"/>
                    <a:gd name="T19" fmla="*/ 710684057 h 426"/>
                    <a:gd name="T20" fmla="*/ 292338136 w 202"/>
                    <a:gd name="T21" fmla="*/ 771167790 h 426"/>
                    <a:gd name="T22" fmla="*/ 357862179 w 202"/>
                    <a:gd name="T23" fmla="*/ 846772654 h 426"/>
                    <a:gd name="T24" fmla="*/ 418346010 w 202"/>
                    <a:gd name="T25" fmla="*/ 877014521 h 426"/>
                    <a:gd name="T26" fmla="*/ 493950674 w 202"/>
                    <a:gd name="T27" fmla="*/ 907256387 h 426"/>
                    <a:gd name="T28" fmla="*/ 498990985 w 202"/>
                    <a:gd name="T29" fmla="*/ 912296698 h 426"/>
                    <a:gd name="T30" fmla="*/ 483870052 w 202"/>
                    <a:gd name="T31" fmla="*/ 982861053 h 426"/>
                    <a:gd name="T32" fmla="*/ 453628186 w 202"/>
                    <a:gd name="T33" fmla="*/ 1038304474 h 426"/>
                    <a:gd name="T34" fmla="*/ 413305599 w 202"/>
                    <a:gd name="T35" fmla="*/ 1073586652 h 426"/>
                    <a:gd name="T36" fmla="*/ 120967513 w 202"/>
                    <a:gd name="T37" fmla="*/ 841732343 h 426"/>
                    <a:gd name="T38" fmla="*/ 85685311 w 202"/>
                    <a:gd name="T39" fmla="*/ 811490278 h 426"/>
                    <a:gd name="T40" fmla="*/ 50403122 w 202"/>
                    <a:gd name="T41" fmla="*/ 771167790 h 426"/>
                    <a:gd name="T42" fmla="*/ 15120939 w 202"/>
                    <a:gd name="T43" fmla="*/ 710684057 h 426"/>
                    <a:gd name="T44" fmla="*/ 10080625 w 202"/>
                    <a:gd name="T45" fmla="*/ 700603435 h 426"/>
                    <a:gd name="T46" fmla="*/ 0 w 202"/>
                    <a:gd name="T47" fmla="*/ 660280947 h 426"/>
                    <a:gd name="T48" fmla="*/ 10080625 w 202"/>
                    <a:gd name="T49" fmla="*/ 635079391 h 426"/>
                    <a:gd name="T50" fmla="*/ 206652800 w 202"/>
                    <a:gd name="T51" fmla="*/ 312499385 h 426"/>
                    <a:gd name="T52" fmla="*/ 262096270 w 202"/>
                    <a:gd name="T53" fmla="*/ 156249692 h 426"/>
                    <a:gd name="T54" fmla="*/ 297378447 w 202"/>
                    <a:gd name="T55" fmla="*/ 90725624 h 426"/>
                    <a:gd name="T56" fmla="*/ 312499380 w 202"/>
                    <a:gd name="T57" fmla="*/ 70564380 h 426"/>
                    <a:gd name="T58" fmla="*/ 337700935 w 202"/>
                    <a:gd name="T59" fmla="*/ 55443446 h 426"/>
                    <a:gd name="T60" fmla="*/ 362902490 w 202"/>
                    <a:gd name="T61" fmla="*/ 50403123 h 426"/>
                    <a:gd name="T62" fmla="*/ 509071607 w 202"/>
                    <a:gd name="T63" fmla="*/ 0 h 426"/>
                    <a:gd name="T64" fmla="*/ 483870052 w 202"/>
                    <a:gd name="T65" fmla="*/ 196572181 h 426"/>
                    <a:gd name="T66" fmla="*/ 458668497 w 202"/>
                    <a:gd name="T67" fmla="*/ 347781562 h 426"/>
                    <a:gd name="T68" fmla="*/ 418346010 w 202"/>
                    <a:gd name="T69" fmla="*/ 463708816 h 42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02"/>
                    <a:gd name="T106" fmla="*/ 0 h 426"/>
                    <a:gd name="T107" fmla="*/ 202 w 202"/>
                    <a:gd name="T108" fmla="*/ 426 h 42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02" h="426">
                      <a:moveTo>
                        <a:pt x="166" y="184"/>
                      </a:moveTo>
                      <a:lnTo>
                        <a:pt x="166" y="184"/>
                      </a:lnTo>
                      <a:lnTo>
                        <a:pt x="152" y="196"/>
                      </a:lnTo>
                      <a:lnTo>
                        <a:pt x="140" y="210"/>
                      </a:lnTo>
                      <a:lnTo>
                        <a:pt x="130" y="226"/>
                      </a:lnTo>
                      <a:lnTo>
                        <a:pt x="124" y="236"/>
                      </a:lnTo>
                      <a:lnTo>
                        <a:pt x="118" y="242"/>
                      </a:lnTo>
                      <a:lnTo>
                        <a:pt x="104" y="252"/>
                      </a:lnTo>
                      <a:lnTo>
                        <a:pt x="92" y="258"/>
                      </a:lnTo>
                      <a:lnTo>
                        <a:pt x="88" y="258"/>
                      </a:lnTo>
                      <a:lnTo>
                        <a:pt x="86" y="262"/>
                      </a:lnTo>
                      <a:lnTo>
                        <a:pt x="86" y="266"/>
                      </a:lnTo>
                      <a:lnTo>
                        <a:pt x="90" y="268"/>
                      </a:lnTo>
                      <a:lnTo>
                        <a:pt x="92" y="270"/>
                      </a:lnTo>
                      <a:lnTo>
                        <a:pt x="94" y="272"/>
                      </a:lnTo>
                      <a:lnTo>
                        <a:pt x="98" y="282"/>
                      </a:lnTo>
                      <a:lnTo>
                        <a:pt x="104" y="292"/>
                      </a:lnTo>
                      <a:lnTo>
                        <a:pt x="116" y="306"/>
                      </a:lnTo>
                      <a:lnTo>
                        <a:pt x="134" y="324"/>
                      </a:lnTo>
                      <a:lnTo>
                        <a:pt x="142" y="336"/>
                      </a:lnTo>
                      <a:lnTo>
                        <a:pt x="166" y="348"/>
                      </a:lnTo>
                      <a:lnTo>
                        <a:pt x="184" y="356"/>
                      </a:lnTo>
                      <a:lnTo>
                        <a:pt x="196" y="360"/>
                      </a:lnTo>
                      <a:lnTo>
                        <a:pt x="198" y="362"/>
                      </a:lnTo>
                      <a:lnTo>
                        <a:pt x="198" y="370"/>
                      </a:lnTo>
                      <a:lnTo>
                        <a:pt x="192" y="390"/>
                      </a:lnTo>
                      <a:lnTo>
                        <a:pt x="186" y="400"/>
                      </a:lnTo>
                      <a:lnTo>
                        <a:pt x="180" y="412"/>
                      </a:lnTo>
                      <a:lnTo>
                        <a:pt x="172" y="420"/>
                      </a:lnTo>
                      <a:lnTo>
                        <a:pt x="164" y="426"/>
                      </a:lnTo>
                      <a:lnTo>
                        <a:pt x="48" y="334"/>
                      </a:lnTo>
                      <a:lnTo>
                        <a:pt x="34" y="322"/>
                      </a:lnTo>
                      <a:lnTo>
                        <a:pt x="26" y="314"/>
                      </a:lnTo>
                      <a:lnTo>
                        <a:pt x="20" y="306"/>
                      </a:lnTo>
                      <a:lnTo>
                        <a:pt x="6" y="282"/>
                      </a:lnTo>
                      <a:lnTo>
                        <a:pt x="4" y="278"/>
                      </a:lnTo>
                      <a:lnTo>
                        <a:pt x="0" y="270"/>
                      </a:lnTo>
                      <a:lnTo>
                        <a:pt x="0" y="262"/>
                      </a:lnTo>
                      <a:lnTo>
                        <a:pt x="0" y="258"/>
                      </a:lnTo>
                      <a:lnTo>
                        <a:pt x="4" y="252"/>
                      </a:lnTo>
                      <a:lnTo>
                        <a:pt x="82" y="124"/>
                      </a:lnTo>
                      <a:lnTo>
                        <a:pt x="104" y="62"/>
                      </a:lnTo>
                      <a:lnTo>
                        <a:pt x="112" y="48"/>
                      </a:lnTo>
                      <a:lnTo>
                        <a:pt x="118" y="36"/>
                      </a:lnTo>
                      <a:lnTo>
                        <a:pt x="124" y="28"/>
                      </a:lnTo>
                      <a:lnTo>
                        <a:pt x="130" y="24"/>
                      </a:lnTo>
                      <a:lnTo>
                        <a:pt x="134" y="22"/>
                      </a:lnTo>
                      <a:lnTo>
                        <a:pt x="144" y="20"/>
                      </a:lnTo>
                      <a:lnTo>
                        <a:pt x="202" y="0"/>
                      </a:lnTo>
                      <a:lnTo>
                        <a:pt x="200" y="24"/>
                      </a:lnTo>
                      <a:lnTo>
                        <a:pt x="192" y="78"/>
                      </a:lnTo>
                      <a:lnTo>
                        <a:pt x="188" y="108"/>
                      </a:lnTo>
                      <a:lnTo>
                        <a:pt x="182" y="138"/>
                      </a:lnTo>
                      <a:lnTo>
                        <a:pt x="174" y="164"/>
                      </a:lnTo>
                      <a:lnTo>
                        <a:pt x="166" y="184"/>
                      </a:lnTo>
                      <a:close/>
                    </a:path>
                  </a:pathLst>
                </a:custGeom>
                <a:solidFill>
                  <a:srgbClr val="8ED2FF"/>
                </a:solidFill>
                <a:ln w="9525">
                  <a:noFill/>
                  <a:round/>
                </a:ln>
              </p:spPr>
              <p:txBody>
                <a:bodyPr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>
                    <a:latin typeface="+mn-lt"/>
                  </a:endParaRPr>
                </a:p>
              </p:txBody>
            </p:sp>
          </p:grpSp>
          <p:sp>
            <p:nvSpPr>
              <p:cNvPr id="56" name="Freeform 138"/>
              <p:cNvSpPr/>
              <p:nvPr/>
            </p:nvSpPr>
            <p:spPr bwMode="auto">
              <a:xfrm>
                <a:off x="3544225" y="4214357"/>
                <a:ext cx="202273" cy="330410"/>
              </a:xfrm>
              <a:custGeom>
                <a:avLst/>
                <a:gdLst>
                  <a:gd name="T0" fmla="*/ 2147483647 w 120"/>
                  <a:gd name="T1" fmla="*/ 2147483647 h 196"/>
                  <a:gd name="T2" fmla="*/ 2147483647 w 120"/>
                  <a:gd name="T3" fmla="*/ 2147483647 h 196"/>
                  <a:gd name="T4" fmla="*/ 2147483647 w 120"/>
                  <a:gd name="T5" fmla="*/ 2147483647 h 196"/>
                  <a:gd name="T6" fmla="*/ 2147483647 w 120"/>
                  <a:gd name="T7" fmla="*/ 2147483647 h 196"/>
                  <a:gd name="T8" fmla="*/ 2147483647 w 120"/>
                  <a:gd name="T9" fmla="*/ 2147483647 h 196"/>
                  <a:gd name="T10" fmla="*/ 2147483647 w 120"/>
                  <a:gd name="T11" fmla="*/ 2147483647 h 196"/>
                  <a:gd name="T12" fmla="*/ 2147483647 w 120"/>
                  <a:gd name="T13" fmla="*/ 2147483647 h 196"/>
                  <a:gd name="T14" fmla="*/ 2147483647 w 120"/>
                  <a:gd name="T15" fmla="*/ 2147483647 h 196"/>
                  <a:gd name="T16" fmla="*/ 2147483647 w 120"/>
                  <a:gd name="T17" fmla="*/ 2147483647 h 196"/>
                  <a:gd name="T18" fmla="*/ 2147483647 w 120"/>
                  <a:gd name="T19" fmla="*/ 2147483647 h 196"/>
                  <a:gd name="T20" fmla="*/ 2147483647 w 120"/>
                  <a:gd name="T21" fmla="*/ 2147483647 h 196"/>
                  <a:gd name="T22" fmla="*/ 2147483647 w 120"/>
                  <a:gd name="T23" fmla="*/ 2147483647 h 196"/>
                  <a:gd name="T24" fmla="*/ 2147483647 w 120"/>
                  <a:gd name="T25" fmla="*/ 2147483647 h 196"/>
                  <a:gd name="T26" fmla="*/ 2147483647 w 120"/>
                  <a:gd name="T27" fmla="*/ 2147483647 h 196"/>
                  <a:gd name="T28" fmla="*/ 2147483647 w 120"/>
                  <a:gd name="T29" fmla="*/ 2147483647 h 196"/>
                  <a:gd name="T30" fmla="*/ 2147483647 w 120"/>
                  <a:gd name="T31" fmla="*/ 2147483647 h 196"/>
                  <a:gd name="T32" fmla="*/ 2147483647 w 120"/>
                  <a:gd name="T33" fmla="*/ 2147483647 h 196"/>
                  <a:gd name="T34" fmla="*/ 2147483647 w 120"/>
                  <a:gd name="T35" fmla="*/ 2147483647 h 196"/>
                  <a:gd name="T36" fmla="*/ 2147483647 w 120"/>
                  <a:gd name="T37" fmla="*/ 2147483647 h 196"/>
                  <a:gd name="T38" fmla="*/ 2147483647 w 120"/>
                  <a:gd name="T39" fmla="*/ 2147483647 h 196"/>
                  <a:gd name="T40" fmla="*/ 0 w 120"/>
                  <a:gd name="T41" fmla="*/ 2147483647 h 196"/>
                  <a:gd name="T42" fmla="*/ 2147483647 w 120"/>
                  <a:gd name="T43" fmla="*/ 2147483647 h 196"/>
                  <a:gd name="T44" fmla="*/ 2147483647 w 120"/>
                  <a:gd name="T45" fmla="*/ 2147483647 h 196"/>
                  <a:gd name="T46" fmla="*/ 2147483647 w 120"/>
                  <a:gd name="T47" fmla="*/ 2147483647 h 196"/>
                  <a:gd name="T48" fmla="*/ 2147483647 w 120"/>
                  <a:gd name="T49" fmla="*/ 0 h 196"/>
                  <a:gd name="T50" fmla="*/ 2147483647 w 120"/>
                  <a:gd name="T51" fmla="*/ 0 h 196"/>
                  <a:gd name="T52" fmla="*/ 2147483647 w 120"/>
                  <a:gd name="T53" fmla="*/ 2147483647 h 196"/>
                  <a:gd name="T54" fmla="*/ 2147483647 w 120"/>
                  <a:gd name="T55" fmla="*/ 2147483647 h 19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20"/>
                  <a:gd name="T85" fmla="*/ 0 h 196"/>
                  <a:gd name="T86" fmla="*/ 120 w 120"/>
                  <a:gd name="T87" fmla="*/ 196 h 19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20" h="196">
                    <a:moveTo>
                      <a:pt x="82" y="2"/>
                    </a:moveTo>
                    <a:lnTo>
                      <a:pt x="82" y="2"/>
                    </a:lnTo>
                    <a:lnTo>
                      <a:pt x="96" y="24"/>
                    </a:lnTo>
                    <a:lnTo>
                      <a:pt x="98" y="34"/>
                    </a:lnTo>
                    <a:lnTo>
                      <a:pt x="102" y="46"/>
                    </a:lnTo>
                    <a:lnTo>
                      <a:pt x="106" y="70"/>
                    </a:lnTo>
                    <a:lnTo>
                      <a:pt x="114" y="120"/>
                    </a:lnTo>
                    <a:lnTo>
                      <a:pt x="118" y="170"/>
                    </a:lnTo>
                    <a:lnTo>
                      <a:pt x="120" y="188"/>
                    </a:lnTo>
                    <a:lnTo>
                      <a:pt x="118" y="196"/>
                    </a:lnTo>
                    <a:lnTo>
                      <a:pt x="106" y="174"/>
                    </a:lnTo>
                    <a:lnTo>
                      <a:pt x="76" y="120"/>
                    </a:lnTo>
                    <a:lnTo>
                      <a:pt x="58" y="90"/>
                    </a:lnTo>
                    <a:lnTo>
                      <a:pt x="38" y="62"/>
                    </a:lnTo>
                    <a:lnTo>
                      <a:pt x="22" y="40"/>
                    </a:lnTo>
                    <a:lnTo>
                      <a:pt x="14" y="32"/>
                    </a:lnTo>
                    <a:lnTo>
                      <a:pt x="8" y="26"/>
                    </a:lnTo>
                    <a:lnTo>
                      <a:pt x="0" y="22"/>
                    </a:lnTo>
                    <a:lnTo>
                      <a:pt x="2" y="12"/>
                    </a:lnTo>
                    <a:lnTo>
                      <a:pt x="36" y="4"/>
                    </a:lnTo>
                    <a:lnTo>
                      <a:pt x="64" y="0"/>
                    </a:lnTo>
                    <a:lnTo>
                      <a:pt x="74" y="0"/>
                    </a:lnTo>
                    <a:lnTo>
                      <a:pt x="82" y="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endParaRPr lang="id-ID"/>
              </a:p>
            </p:txBody>
          </p:sp>
          <p:sp>
            <p:nvSpPr>
              <p:cNvPr id="57" name="Freeform 140"/>
              <p:cNvSpPr/>
              <p:nvPr/>
            </p:nvSpPr>
            <p:spPr bwMode="auto">
              <a:xfrm>
                <a:off x="3575919" y="4138914"/>
                <a:ext cx="147019" cy="234086"/>
              </a:xfrm>
              <a:custGeom>
                <a:avLst/>
                <a:gdLst>
                  <a:gd name="T0" fmla="*/ 196572170 w 90"/>
                  <a:gd name="T1" fmla="*/ 120967497 h 140"/>
                  <a:gd name="T2" fmla="*/ 196572170 w 90"/>
                  <a:gd name="T3" fmla="*/ 120967497 h 140"/>
                  <a:gd name="T4" fmla="*/ 191531860 w 90"/>
                  <a:gd name="T5" fmla="*/ 136088428 h 140"/>
                  <a:gd name="T6" fmla="*/ 181451238 w 90"/>
                  <a:gd name="T7" fmla="*/ 171370600 h 140"/>
                  <a:gd name="T8" fmla="*/ 181451238 w 90"/>
                  <a:gd name="T9" fmla="*/ 196572151 h 140"/>
                  <a:gd name="T10" fmla="*/ 186491549 w 90"/>
                  <a:gd name="T11" fmla="*/ 211693132 h 140"/>
                  <a:gd name="T12" fmla="*/ 191531860 w 90"/>
                  <a:gd name="T13" fmla="*/ 226814063 h 140"/>
                  <a:gd name="T14" fmla="*/ 206652792 w 90"/>
                  <a:gd name="T15" fmla="*/ 236894683 h 140"/>
                  <a:gd name="T16" fmla="*/ 206652792 w 90"/>
                  <a:gd name="T17" fmla="*/ 236894683 h 140"/>
                  <a:gd name="T18" fmla="*/ 226814085 w 90"/>
                  <a:gd name="T19" fmla="*/ 241934994 h 140"/>
                  <a:gd name="T20" fmla="*/ 226814085 w 90"/>
                  <a:gd name="T21" fmla="*/ 241934994 h 140"/>
                  <a:gd name="T22" fmla="*/ 226814085 w 90"/>
                  <a:gd name="T23" fmla="*/ 257055925 h 140"/>
                  <a:gd name="T24" fmla="*/ 226814085 w 90"/>
                  <a:gd name="T25" fmla="*/ 272176856 h 140"/>
                  <a:gd name="T26" fmla="*/ 221773774 w 90"/>
                  <a:gd name="T27" fmla="*/ 282257476 h 140"/>
                  <a:gd name="T28" fmla="*/ 221773774 w 90"/>
                  <a:gd name="T29" fmla="*/ 282257476 h 140"/>
                  <a:gd name="T30" fmla="*/ 211693152 w 90"/>
                  <a:gd name="T31" fmla="*/ 297378407 h 140"/>
                  <a:gd name="T32" fmla="*/ 206652792 w 90"/>
                  <a:gd name="T33" fmla="*/ 322579959 h 140"/>
                  <a:gd name="T34" fmla="*/ 196572170 w 90"/>
                  <a:gd name="T35" fmla="*/ 352821820 h 140"/>
                  <a:gd name="T36" fmla="*/ 186491549 w 90"/>
                  <a:gd name="T37" fmla="*/ 347781510 h 140"/>
                  <a:gd name="T38" fmla="*/ 186491549 w 90"/>
                  <a:gd name="T39" fmla="*/ 347781510 h 140"/>
                  <a:gd name="T40" fmla="*/ 196572170 w 90"/>
                  <a:gd name="T41" fmla="*/ 337700889 h 140"/>
                  <a:gd name="T42" fmla="*/ 196572170 w 90"/>
                  <a:gd name="T43" fmla="*/ 322579959 h 140"/>
                  <a:gd name="T44" fmla="*/ 186491549 w 90"/>
                  <a:gd name="T45" fmla="*/ 307459028 h 140"/>
                  <a:gd name="T46" fmla="*/ 186491549 w 90"/>
                  <a:gd name="T47" fmla="*/ 307459028 h 140"/>
                  <a:gd name="T48" fmla="*/ 171370617 w 90"/>
                  <a:gd name="T49" fmla="*/ 297378407 h 140"/>
                  <a:gd name="T50" fmla="*/ 146169063 w 90"/>
                  <a:gd name="T51" fmla="*/ 282257476 h 140"/>
                  <a:gd name="T52" fmla="*/ 95765930 w 90"/>
                  <a:gd name="T53" fmla="*/ 257055925 h 140"/>
                  <a:gd name="T54" fmla="*/ 95765930 w 90"/>
                  <a:gd name="T55" fmla="*/ 257055925 h 140"/>
                  <a:gd name="T56" fmla="*/ 70564376 w 90"/>
                  <a:gd name="T57" fmla="*/ 241934994 h 140"/>
                  <a:gd name="T58" fmla="*/ 55443444 w 90"/>
                  <a:gd name="T59" fmla="*/ 226814063 h 140"/>
                  <a:gd name="T60" fmla="*/ 35282188 w 90"/>
                  <a:gd name="T61" fmla="*/ 206652772 h 140"/>
                  <a:gd name="T62" fmla="*/ 20161249 w 90"/>
                  <a:gd name="T63" fmla="*/ 191531841 h 140"/>
                  <a:gd name="T64" fmla="*/ 20161249 w 90"/>
                  <a:gd name="T65" fmla="*/ 191531841 h 140"/>
                  <a:gd name="T66" fmla="*/ 15120939 w 90"/>
                  <a:gd name="T67" fmla="*/ 120967497 h 140"/>
                  <a:gd name="T68" fmla="*/ 15120939 w 90"/>
                  <a:gd name="T69" fmla="*/ 120967497 h 140"/>
                  <a:gd name="T70" fmla="*/ 10080625 w 90"/>
                  <a:gd name="T71" fmla="*/ 70564369 h 140"/>
                  <a:gd name="T72" fmla="*/ 0 w 90"/>
                  <a:gd name="T73" fmla="*/ 35282185 h 140"/>
                  <a:gd name="T74" fmla="*/ 0 w 90"/>
                  <a:gd name="T75" fmla="*/ 35282185 h 140"/>
                  <a:gd name="T76" fmla="*/ 10080625 w 90"/>
                  <a:gd name="T77" fmla="*/ 25201558 h 140"/>
                  <a:gd name="T78" fmla="*/ 20161249 w 90"/>
                  <a:gd name="T79" fmla="*/ 5040312 h 140"/>
                  <a:gd name="T80" fmla="*/ 20161249 w 90"/>
                  <a:gd name="T81" fmla="*/ 5040312 h 140"/>
                  <a:gd name="T82" fmla="*/ 25201560 w 90"/>
                  <a:gd name="T83" fmla="*/ 0 h 140"/>
                  <a:gd name="T84" fmla="*/ 30241877 w 90"/>
                  <a:gd name="T85" fmla="*/ 5040312 h 140"/>
                  <a:gd name="T86" fmla="*/ 50403120 w 90"/>
                  <a:gd name="T87" fmla="*/ 15120937 h 140"/>
                  <a:gd name="T88" fmla="*/ 110886887 w 90"/>
                  <a:gd name="T89" fmla="*/ 55443438 h 140"/>
                  <a:gd name="T90" fmla="*/ 196572170 w 90"/>
                  <a:gd name="T91" fmla="*/ 120967497 h 140"/>
                  <a:gd name="T92" fmla="*/ 196572170 w 90"/>
                  <a:gd name="T93" fmla="*/ 120967497 h 14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90"/>
                  <a:gd name="T142" fmla="*/ 0 h 140"/>
                  <a:gd name="T143" fmla="*/ 90 w 90"/>
                  <a:gd name="T144" fmla="*/ 140 h 14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90" h="140">
                    <a:moveTo>
                      <a:pt x="78" y="48"/>
                    </a:moveTo>
                    <a:lnTo>
                      <a:pt x="78" y="48"/>
                    </a:lnTo>
                    <a:lnTo>
                      <a:pt x="76" y="54"/>
                    </a:lnTo>
                    <a:lnTo>
                      <a:pt x="72" y="68"/>
                    </a:lnTo>
                    <a:lnTo>
                      <a:pt x="72" y="78"/>
                    </a:lnTo>
                    <a:lnTo>
                      <a:pt x="74" y="84"/>
                    </a:lnTo>
                    <a:lnTo>
                      <a:pt x="76" y="90"/>
                    </a:lnTo>
                    <a:lnTo>
                      <a:pt x="82" y="94"/>
                    </a:lnTo>
                    <a:lnTo>
                      <a:pt x="90" y="96"/>
                    </a:lnTo>
                    <a:lnTo>
                      <a:pt x="90" y="102"/>
                    </a:lnTo>
                    <a:lnTo>
                      <a:pt x="90" y="108"/>
                    </a:lnTo>
                    <a:lnTo>
                      <a:pt x="88" y="112"/>
                    </a:lnTo>
                    <a:lnTo>
                      <a:pt x="84" y="118"/>
                    </a:lnTo>
                    <a:lnTo>
                      <a:pt x="82" y="128"/>
                    </a:lnTo>
                    <a:lnTo>
                      <a:pt x="78" y="140"/>
                    </a:lnTo>
                    <a:lnTo>
                      <a:pt x="74" y="138"/>
                    </a:lnTo>
                    <a:lnTo>
                      <a:pt x="78" y="134"/>
                    </a:lnTo>
                    <a:lnTo>
                      <a:pt x="78" y="128"/>
                    </a:lnTo>
                    <a:lnTo>
                      <a:pt x="74" y="122"/>
                    </a:lnTo>
                    <a:lnTo>
                      <a:pt x="68" y="118"/>
                    </a:lnTo>
                    <a:lnTo>
                      <a:pt x="58" y="112"/>
                    </a:lnTo>
                    <a:lnTo>
                      <a:pt x="38" y="102"/>
                    </a:lnTo>
                    <a:lnTo>
                      <a:pt x="28" y="96"/>
                    </a:lnTo>
                    <a:lnTo>
                      <a:pt x="22" y="90"/>
                    </a:lnTo>
                    <a:lnTo>
                      <a:pt x="14" y="82"/>
                    </a:lnTo>
                    <a:lnTo>
                      <a:pt x="8" y="76"/>
                    </a:lnTo>
                    <a:lnTo>
                      <a:pt x="6" y="48"/>
                    </a:lnTo>
                    <a:lnTo>
                      <a:pt x="4" y="28"/>
                    </a:lnTo>
                    <a:lnTo>
                      <a:pt x="0" y="14"/>
                    </a:lnTo>
                    <a:lnTo>
                      <a:pt x="4" y="10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0" y="6"/>
                    </a:lnTo>
                    <a:lnTo>
                      <a:pt x="44" y="22"/>
                    </a:lnTo>
                    <a:lnTo>
                      <a:pt x="78" y="48"/>
                    </a:lnTo>
                    <a:close/>
                  </a:path>
                </a:pathLst>
              </a:custGeom>
              <a:solidFill>
                <a:srgbClr val="8ED2FF"/>
              </a:solidFill>
              <a:ln w="9525">
                <a:noFill/>
                <a:round/>
              </a:ln>
            </p:spPr>
            <p:txBody>
              <a:bodyPr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2000">
                  <a:latin typeface="+mn-lt"/>
                </a:endParaRPr>
              </a:p>
            </p:txBody>
          </p:sp>
        </p:grpSp>
        <p:sp>
          <p:nvSpPr>
            <p:cNvPr id="58" name="Freeform 5"/>
            <p:cNvSpPr>
              <a:spLocks noEditPoints="1"/>
            </p:cNvSpPr>
            <p:nvPr/>
          </p:nvSpPr>
          <p:spPr bwMode="auto">
            <a:xfrm>
              <a:off x="9330" y="2779"/>
              <a:ext cx="1758" cy="4571"/>
            </a:xfrm>
            <a:custGeom>
              <a:avLst/>
              <a:gdLst>
                <a:gd name="T0" fmla="*/ 2147483647 w 600"/>
                <a:gd name="T1" fmla="*/ 1302100615 h 1727"/>
                <a:gd name="T2" fmla="*/ 2132965708 w 600"/>
                <a:gd name="T3" fmla="*/ 1014817518 h 1727"/>
                <a:gd name="T4" fmla="*/ 2114775135 w 600"/>
                <a:gd name="T5" fmla="*/ 861847602 h 1727"/>
                <a:gd name="T6" fmla="*/ 1982886016 w 600"/>
                <a:gd name="T7" fmla="*/ 936466814 h 1727"/>
                <a:gd name="T8" fmla="*/ 1791874337 w 600"/>
                <a:gd name="T9" fmla="*/ 179084624 h 1727"/>
                <a:gd name="T10" fmla="*/ 1664531796 w 600"/>
                <a:gd name="T11" fmla="*/ 41039906 h 1727"/>
                <a:gd name="T12" fmla="*/ 1459878253 w 600"/>
                <a:gd name="T13" fmla="*/ 22385578 h 1727"/>
                <a:gd name="T14" fmla="*/ 1064208499 w 600"/>
                <a:gd name="T15" fmla="*/ 813345211 h 1727"/>
                <a:gd name="T16" fmla="*/ 1059661922 w 600"/>
                <a:gd name="T17" fmla="*/ 820807712 h 1727"/>
                <a:gd name="T18" fmla="*/ 786788399 w 600"/>
                <a:gd name="T19" fmla="*/ 1085705480 h 1727"/>
                <a:gd name="T20" fmla="*/ 650350571 w 600"/>
                <a:gd name="T21" fmla="*/ 1078242979 h 1727"/>
                <a:gd name="T22" fmla="*/ 659445858 w 600"/>
                <a:gd name="T23" fmla="*/ 1227481403 h 1727"/>
                <a:gd name="T24" fmla="*/ 418406771 w 600"/>
                <a:gd name="T25" fmla="*/ 1652809174 h 1727"/>
                <a:gd name="T26" fmla="*/ 18190581 w 600"/>
                <a:gd name="T27" fmla="*/ 2147483647 h 1727"/>
                <a:gd name="T28" fmla="*/ 841362251 w 600"/>
                <a:gd name="T29" fmla="*/ 2147483647 h 1727"/>
                <a:gd name="T30" fmla="*/ 768595694 w 600"/>
                <a:gd name="T31" fmla="*/ 2147483647 h 1727"/>
                <a:gd name="T32" fmla="*/ 463885336 w 600"/>
                <a:gd name="T33" fmla="*/ 2147483647 h 1727"/>
                <a:gd name="T34" fmla="*/ 836813541 w 600"/>
                <a:gd name="T35" fmla="*/ 1757274526 h 1727"/>
                <a:gd name="T36" fmla="*/ 941416800 w 600"/>
                <a:gd name="T37" fmla="*/ 2089329247 h 1727"/>
                <a:gd name="T38" fmla="*/ 809527682 w 600"/>
                <a:gd name="T39" fmla="*/ 2147483647 h 1727"/>
                <a:gd name="T40" fmla="*/ 845910960 w 600"/>
                <a:gd name="T41" fmla="*/ 2147483647 h 1727"/>
                <a:gd name="T42" fmla="*/ 668541144 w 600"/>
                <a:gd name="T43" fmla="*/ 2147483647 h 1727"/>
                <a:gd name="T44" fmla="*/ 886840816 w 600"/>
                <a:gd name="T45" fmla="*/ 2147483647 h 1727"/>
                <a:gd name="T46" fmla="*/ 968702659 w 600"/>
                <a:gd name="T47" fmla="*/ 2147483647 h 1727"/>
                <a:gd name="T48" fmla="*/ 1296152433 w 600"/>
                <a:gd name="T49" fmla="*/ 2147483647 h 1727"/>
                <a:gd name="T50" fmla="*/ 1368918990 w 600"/>
                <a:gd name="T51" fmla="*/ 2147483647 h 1727"/>
                <a:gd name="T52" fmla="*/ 1878284890 w 600"/>
                <a:gd name="T53" fmla="*/ 2147483647 h 1727"/>
                <a:gd name="T54" fmla="*/ 1987434726 w 600"/>
                <a:gd name="T55" fmla="*/ 2147483647 h 1727"/>
                <a:gd name="T56" fmla="*/ 2147483647 w 600"/>
                <a:gd name="T57" fmla="*/ 2147483647 h 1727"/>
                <a:gd name="T58" fmla="*/ 2147483647 w 600"/>
                <a:gd name="T59" fmla="*/ 2147483647 h 1727"/>
                <a:gd name="T60" fmla="*/ 2147483647 w 600"/>
                <a:gd name="T61" fmla="*/ 2147483647 h 1727"/>
                <a:gd name="T62" fmla="*/ 1700915074 w 600"/>
                <a:gd name="T63" fmla="*/ 2147483647 h 1727"/>
                <a:gd name="T64" fmla="*/ 1891928886 w 600"/>
                <a:gd name="T65" fmla="*/ 2147483647 h 1727"/>
                <a:gd name="T66" fmla="*/ 1650889932 w 600"/>
                <a:gd name="T67" fmla="*/ 2147483647 h 1727"/>
                <a:gd name="T68" fmla="*/ 1578123375 w 600"/>
                <a:gd name="T69" fmla="*/ 2147483647 h 1727"/>
                <a:gd name="T70" fmla="*/ 1455329543 w 600"/>
                <a:gd name="T71" fmla="*/ 2147483647 h 1727"/>
                <a:gd name="T72" fmla="*/ 1432590261 w 600"/>
                <a:gd name="T73" fmla="*/ 2147483647 h 1727"/>
                <a:gd name="T74" fmla="*/ 1964693311 w 600"/>
                <a:gd name="T75" fmla="*/ 2147483647 h 1727"/>
                <a:gd name="T76" fmla="*/ 1782779051 w 600"/>
                <a:gd name="T77" fmla="*/ 1962477842 h 1727"/>
                <a:gd name="T78" fmla="*/ 1105140487 w 600"/>
                <a:gd name="T79" fmla="*/ 1414028468 h 1727"/>
                <a:gd name="T80" fmla="*/ 1332535712 w 600"/>
                <a:gd name="T81" fmla="*/ 1201364583 h 1727"/>
                <a:gd name="T82" fmla="*/ 1896475463 w 600"/>
                <a:gd name="T83" fmla="*/ 1354332326 h 1727"/>
                <a:gd name="T84" fmla="*/ 1937407451 w 600"/>
                <a:gd name="T85" fmla="*/ 1078242979 h 1727"/>
                <a:gd name="T86" fmla="*/ 2147483647 w 600"/>
                <a:gd name="T87" fmla="*/ 2147483647 h 1727"/>
                <a:gd name="T88" fmla="*/ 2147483647 w 600"/>
                <a:gd name="T89" fmla="*/ 2147483647 h 1727"/>
                <a:gd name="T90" fmla="*/ 2147483647 w 600"/>
                <a:gd name="T91" fmla="*/ 1839356238 h 1727"/>
                <a:gd name="T92" fmla="*/ 2147483647 w 600"/>
                <a:gd name="T93" fmla="*/ 2147483647 h 172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600"/>
                <a:gd name="T142" fmla="*/ 0 h 1727"/>
                <a:gd name="T143" fmla="*/ 600 w 600"/>
                <a:gd name="T144" fmla="*/ 1727 h 172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600" h="1727">
                  <a:moveTo>
                    <a:pt x="588" y="660"/>
                  </a:moveTo>
                  <a:cubicBezTo>
                    <a:pt x="584" y="609"/>
                    <a:pt x="581" y="557"/>
                    <a:pt x="581" y="506"/>
                  </a:cubicBezTo>
                  <a:cubicBezTo>
                    <a:pt x="580" y="455"/>
                    <a:pt x="582" y="399"/>
                    <a:pt x="567" y="349"/>
                  </a:cubicBezTo>
                  <a:cubicBezTo>
                    <a:pt x="562" y="333"/>
                    <a:pt x="560" y="307"/>
                    <a:pt x="545" y="296"/>
                  </a:cubicBezTo>
                  <a:cubicBezTo>
                    <a:pt x="535" y="288"/>
                    <a:pt x="517" y="285"/>
                    <a:pt x="504" y="281"/>
                  </a:cubicBezTo>
                  <a:cubicBezTo>
                    <a:pt x="493" y="277"/>
                    <a:pt x="481" y="274"/>
                    <a:pt x="469" y="272"/>
                  </a:cubicBezTo>
                  <a:cubicBezTo>
                    <a:pt x="477" y="267"/>
                    <a:pt x="490" y="260"/>
                    <a:pt x="486" y="250"/>
                  </a:cubicBezTo>
                  <a:cubicBezTo>
                    <a:pt x="478" y="255"/>
                    <a:pt x="472" y="262"/>
                    <a:pt x="461" y="259"/>
                  </a:cubicBezTo>
                  <a:cubicBezTo>
                    <a:pt x="464" y="250"/>
                    <a:pt x="469" y="241"/>
                    <a:pt x="465" y="231"/>
                  </a:cubicBezTo>
                  <a:cubicBezTo>
                    <a:pt x="463" y="239"/>
                    <a:pt x="461" y="251"/>
                    <a:pt x="452" y="254"/>
                  </a:cubicBezTo>
                  <a:cubicBezTo>
                    <a:pt x="450" y="248"/>
                    <a:pt x="449" y="240"/>
                    <a:pt x="448" y="233"/>
                  </a:cubicBezTo>
                  <a:cubicBezTo>
                    <a:pt x="448" y="244"/>
                    <a:pt x="443" y="255"/>
                    <a:pt x="436" y="251"/>
                  </a:cubicBezTo>
                  <a:cubicBezTo>
                    <a:pt x="433" y="237"/>
                    <a:pt x="431" y="222"/>
                    <a:pt x="427" y="208"/>
                  </a:cubicBezTo>
                  <a:cubicBezTo>
                    <a:pt x="420" y="176"/>
                    <a:pt x="418" y="143"/>
                    <a:pt x="413" y="110"/>
                  </a:cubicBezTo>
                  <a:cubicBezTo>
                    <a:pt x="409" y="91"/>
                    <a:pt x="404" y="67"/>
                    <a:pt x="394" y="48"/>
                  </a:cubicBezTo>
                  <a:cubicBezTo>
                    <a:pt x="392" y="41"/>
                    <a:pt x="389" y="35"/>
                    <a:pt x="386" y="29"/>
                  </a:cubicBezTo>
                  <a:cubicBezTo>
                    <a:pt x="384" y="26"/>
                    <a:pt x="381" y="22"/>
                    <a:pt x="378" y="19"/>
                  </a:cubicBezTo>
                  <a:cubicBezTo>
                    <a:pt x="374" y="14"/>
                    <a:pt x="370" y="11"/>
                    <a:pt x="366" y="11"/>
                  </a:cubicBezTo>
                  <a:cubicBezTo>
                    <a:pt x="356" y="4"/>
                    <a:pt x="344" y="0"/>
                    <a:pt x="334" y="2"/>
                  </a:cubicBezTo>
                  <a:cubicBezTo>
                    <a:pt x="328" y="4"/>
                    <a:pt x="326" y="7"/>
                    <a:pt x="319" y="5"/>
                  </a:cubicBezTo>
                  <a:cubicBezTo>
                    <a:pt x="321" y="6"/>
                    <a:pt x="321" y="6"/>
                    <a:pt x="321" y="6"/>
                  </a:cubicBezTo>
                  <a:cubicBezTo>
                    <a:pt x="211" y="11"/>
                    <a:pt x="239" y="136"/>
                    <a:pt x="235" y="208"/>
                  </a:cubicBezTo>
                  <a:cubicBezTo>
                    <a:pt x="233" y="220"/>
                    <a:pt x="233" y="220"/>
                    <a:pt x="233" y="220"/>
                  </a:cubicBezTo>
                  <a:cubicBezTo>
                    <a:pt x="233" y="219"/>
                    <a:pt x="234" y="219"/>
                    <a:pt x="234" y="218"/>
                  </a:cubicBezTo>
                  <a:cubicBezTo>
                    <a:pt x="234" y="219"/>
                    <a:pt x="234" y="219"/>
                    <a:pt x="234" y="219"/>
                  </a:cubicBezTo>
                  <a:cubicBezTo>
                    <a:pt x="233" y="226"/>
                    <a:pt x="232" y="234"/>
                    <a:pt x="230" y="242"/>
                  </a:cubicBezTo>
                  <a:cubicBezTo>
                    <a:pt x="233" y="220"/>
                    <a:pt x="233" y="220"/>
                    <a:pt x="233" y="220"/>
                  </a:cubicBezTo>
                  <a:cubicBezTo>
                    <a:pt x="233" y="221"/>
                    <a:pt x="232" y="223"/>
                    <a:pt x="232" y="224"/>
                  </a:cubicBezTo>
                  <a:cubicBezTo>
                    <a:pt x="226" y="238"/>
                    <a:pt x="221" y="253"/>
                    <a:pt x="212" y="265"/>
                  </a:cubicBezTo>
                  <a:cubicBezTo>
                    <a:pt x="203" y="278"/>
                    <a:pt x="191" y="292"/>
                    <a:pt x="173" y="291"/>
                  </a:cubicBezTo>
                  <a:cubicBezTo>
                    <a:pt x="165" y="291"/>
                    <a:pt x="156" y="287"/>
                    <a:pt x="153" y="280"/>
                  </a:cubicBezTo>
                  <a:cubicBezTo>
                    <a:pt x="155" y="292"/>
                    <a:pt x="155" y="300"/>
                    <a:pt x="171" y="306"/>
                  </a:cubicBezTo>
                  <a:cubicBezTo>
                    <a:pt x="157" y="307"/>
                    <a:pt x="151" y="297"/>
                    <a:pt x="143" y="289"/>
                  </a:cubicBezTo>
                  <a:cubicBezTo>
                    <a:pt x="144" y="297"/>
                    <a:pt x="151" y="307"/>
                    <a:pt x="158" y="312"/>
                  </a:cubicBezTo>
                  <a:cubicBezTo>
                    <a:pt x="162" y="314"/>
                    <a:pt x="166" y="317"/>
                    <a:pt x="170" y="318"/>
                  </a:cubicBezTo>
                  <a:cubicBezTo>
                    <a:pt x="161" y="321"/>
                    <a:pt x="152" y="324"/>
                    <a:pt x="145" y="329"/>
                  </a:cubicBezTo>
                  <a:cubicBezTo>
                    <a:pt x="135" y="335"/>
                    <a:pt x="138" y="340"/>
                    <a:pt x="135" y="349"/>
                  </a:cubicBezTo>
                  <a:cubicBezTo>
                    <a:pt x="133" y="354"/>
                    <a:pt x="124" y="368"/>
                    <a:pt x="126" y="375"/>
                  </a:cubicBezTo>
                  <a:cubicBezTo>
                    <a:pt x="118" y="398"/>
                    <a:pt x="102" y="421"/>
                    <a:pt x="92" y="443"/>
                  </a:cubicBezTo>
                  <a:cubicBezTo>
                    <a:pt x="85" y="460"/>
                    <a:pt x="77" y="476"/>
                    <a:pt x="68" y="492"/>
                  </a:cubicBezTo>
                  <a:cubicBezTo>
                    <a:pt x="57" y="512"/>
                    <a:pt x="44" y="534"/>
                    <a:pt x="30" y="551"/>
                  </a:cubicBezTo>
                  <a:cubicBezTo>
                    <a:pt x="16" y="568"/>
                    <a:pt x="0" y="578"/>
                    <a:pt x="4" y="599"/>
                  </a:cubicBezTo>
                  <a:cubicBezTo>
                    <a:pt x="16" y="669"/>
                    <a:pt x="113" y="687"/>
                    <a:pt x="157" y="739"/>
                  </a:cubicBezTo>
                  <a:cubicBezTo>
                    <a:pt x="161" y="728"/>
                    <a:pt x="171" y="731"/>
                    <a:pt x="178" y="724"/>
                  </a:cubicBezTo>
                  <a:cubicBezTo>
                    <a:pt x="182" y="720"/>
                    <a:pt x="184" y="712"/>
                    <a:pt x="185" y="706"/>
                  </a:cubicBezTo>
                  <a:cubicBezTo>
                    <a:pt x="183" y="709"/>
                    <a:pt x="179" y="713"/>
                    <a:pt x="171" y="716"/>
                  </a:cubicBezTo>
                  <a:cubicBezTo>
                    <a:pt x="142" y="725"/>
                    <a:pt x="137" y="650"/>
                    <a:pt x="160" y="655"/>
                  </a:cubicBezTo>
                  <a:cubicBezTo>
                    <a:pt x="163" y="655"/>
                    <a:pt x="166" y="655"/>
                    <a:pt x="169" y="655"/>
                  </a:cubicBezTo>
                  <a:cubicBezTo>
                    <a:pt x="143" y="640"/>
                    <a:pt x="121" y="619"/>
                    <a:pt x="100" y="599"/>
                  </a:cubicBezTo>
                  <a:cubicBezTo>
                    <a:pt x="103" y="598"/>
                    <a:pt x="106" y="597"/>
                    <a:pt x="109" y="596"/>
                  </a:cubicBezTo>
                  <a:cubicBezTo>
                    <a:pt x="105" y="592"/>
                    <a:pt x="102" y="586"/>
                    <a:pt x="102" y="580"/>
                  </a:cubicBezTo>
                  <a:cubicBezTo>
                    <a:pt x="121" y="557"/>
                    <a:pt x="132" y="526"/>
                    <a:pt x="152" y="501"/>
                  </a:cubicBezTo>
                  <a:cubicBezTo>
                    <a:pt x="158" y="493"/>
                    <a:pt x="167" y="482"/>
                    <a:pt x="176" y="476"/>
                  </a:cubicBezTo>
                  <a:cubicBezTo>
                    <a:pt x="179" y="474"/>
                    <a:pt x="181" y="473"/>
                    <a:pt x="184" y="471"/>
                  </a:cubicBezTo>
                  <a:cubicBezTo>
                    <a:pt x="185" y="474"/>
                    <a:pt x="186" y="477"/>
                    <a:pt x="187" y="479"/>
                  </a:cubicBezTo>
                  <a:cubicBezTo>
                    <a:pt x="193" y="492"/>
                    <a:pt x="200" y="506"/>
                    <a:pt x="204" y="519"/>
                  </a:cubicBezTo>
                  <a:cubicBezTo>
                    <a:pt x="209" y="535"/>
                    <a:pt x="206" y="546"/>
                    <a:pt x="207" y="560"/>
                  </a:cubicBezTo>
                  <a:cubicBezTo>
                    <a:pt x="209" y="574"/>
                    <a:pt x="219" y="589"/>
                    <a:pt x="221" y="603"/>
                  </a:cubicBezTo>
                  <a:cubicBezTo>
                    <a:pt x="222" y="608"/>
                    <a:pt x="222" y="613"/>
                    <a:pt x="222" y="617"/>
                  </a:cubicBezTo>
                  <a:cubicBezTo>
                    <a:pt x="199" y="623"/>
                    <a:pt x="198" y="646"/>
                    <a:pt x="178" y="659"/>
                  </a:cubicBezTo>
                  <a:cubicBezTo>
                    <a:pt x="178" y="659"/>
                    <a:pt x="177" y="659"/>
                    <a:pt x="177" y="658"/>
                  </a:cubicBezTo>
                  <a:cubicBezTo>
                    <a:pt x="163" y="687"/>
                    <a:pt x="181" y="700"/>
                    <a:pt x="186" y="702"/>
                  </a:cubicBezTo>
                  <a:cubicBezTo>
                    <a:pt x="186" y="702"/>
                    <a:pt x="186" y="702"/>
                    <a:pt x="186" y="701"/>
                  </a:cubicBezTo>
                  <a:cubicBezTo>
                    <a:pt x="190" y="702"/>
                    <a:pt x="194" y="702"/>
                    <a:pt x="198" y="703"/>
                  </a:cubicBezTo>
                  <a:cubicBezTo>
                    <a:pt x="197" y="705"/>
                    <a:pt x="196" y="708"/>
                    <a:pt x="195" y="710"/>
                  </a:cubicBezTo>
                  <a:cubicBezTo>
                    <a:pt x="176" y="749"/>
                    <a:pt x="158" y="791"/>
                    <a:pt x="147" y="832"/>
                  </a:cubicBezTo>
                  <a:cubicBezTo>
                    <a:pt x="154" y="833"/>
                    <a:pt x="195" y="837"/>
                    <a:pt x="202" y="842"/>
                  </a:cubicBezTo>
                  <a:cubicBezTo>
                    <a:pt x="201" y="863"/>
                    <a:pt x="197" y="891"/>
                    <a:pt x="196" y="915"/>
                  </a:cubicBezTo>
                  <a:cubicBezTo>
                    <a:pt x="194" y="963"/>
                    <a:pt x="190" y="990"/>
                    <a:pt x="195" y="1029"/>
                  </a:cubicBezTo>
                  <a:cubicBezTo>
                    <a:pt x="201" y="1081"/>
                    <a:pt x="197" y="1136"/>
                    <a:pt x="190" y="1187"/>
                  </a:cubicBezTo>
                  <a:cubicBezTo>
                    <a:pt x="200" y="1191"/>
                    <a:pt x="209" y="1191"/>
                    <a:pt x="218" y="1191"/>
                  </a:cubicBezTo>
                  <a:cubicBezTo>
                    <a:pt x="216" y="1206"/>
                    <a:pt x="213" y="1221"/>
                    <a:pt x="213" y="1237"/>
                  </a:cubicBezTo>
                  <a:cubicBezTo>
                    <a:pt x="212" y="1255"/>
                    <a:pt x="214" y="1273"/>
                    <a:pt x="217" y="1291"/>
                  </a:cubicBezTo>
                  <a:cubicBezTo>
                    <a:pt x="225" y="1341"/>
                    <a:pt x="240" y="1389"/>
                    <a:pt x="259" y="1436"/>
                  </a:cubicBezTo>
                  <a:cubicBezTo>
                    <a:pt x="274" y="1473"/>
                    <a:pt x="294" y="1521"/>
                    <a:pt x="285" y="1560"/>
                  </a:cubicBezTo>
                  <a:cubicBezTo>
                    <a:pt x="280" y="1583"/>
                    <a:pt x="279" y="1609"/>
                    <a:pt x="281" y="1632"/>
                  </a:cubicBezTo>
                  <a:cubicBezTo>
                    <a:pt x="283" y="1648"/>
                    <a:pt x="290" y="1663"/>
                    <a:pt x="292" y="1679"/>
                  </a:cubicBezTo>
                  <a:cubicBezTo>
                    <a:pt x="294" y="1691"/>
                    <a:pt x="287" y="1699"/>
                    <a:pt x="301" y="1706"/>
                  </a:cubicBezTo>
                  <a:cubicBezTo>
                    <a:pt x="317" y="1713"/>
                    <a:pt x="366" y="1727"/>
                    <a:pt x="383" y="1719"/>
                  </a:cubicBezTo>
                  <a:cubicBezTo>
                    <a:pt x="392" y="1714"/>
                    <a:pt x="396" y="1709"/>
                    <a:pt x="398" y="1703"/>
                  </a:cubicBezTo>
                  <a:cubicBezTo>
                    <a:pt x="401" y="1708"/>
                    <a:pt x="405" y="1711"/>
                    <a:pt x="413" y="1712"/>
                  </a:cubicBezTo>
                  <a:cubicBezTo>
                    <a:pt x="428" y="1715"/>
                    <a:pt x="442" y="1713"/>
                    <a:pt x="456" y="1709"/>
                  </a:cubicBezTo>
                  <a:cubicBezTo>
                    <a:pt x="500" y="1697"/>
                    <a:pt x="454" y="1666"/>
                    <a:pt x="443" y="1643"/>
                  </a:cubicBezTo>
                  <a:cubicBezTo>
                    <a:pt x="439" y="1634"/>
                    <a:pt x="438" y="1622"/>
                    <a:pt x="437" y="1610"/>
                  </a:cubicBezTo>
                  <a:cubicBezTo>
                    <a:pt x="437" y="1588"/>
                    <a:pt x="432" y="1578"/>
                    <a:pt x="433" y="1563"/>
                  </a:cubicBezTo>
                  <a:cubicBezTo>
                    <a:pt x="434" y="1546"/>
                    <a:pt x="475" y="1428"/>
                    <a:pt x="479" y="1417"/>
                  </a:cubicBezTo>
                  <a:cubicBezTo>
                    <a:pt x="482" y="1406"/>
                    <a:pt x="519" y="1310"/>
                    <a:pt x="522" y="1297"/>
                  </a:cubicBezTo>
                  <a:cubicBezTo>
                    <a:pt x="524" y="1287"/>
                    <a:pt x="538" y="1222"/>
                    <a:pt x="542" y="1204"/>
                  </a:cubicBezTo>
                  <a:cubicBezTo>
                    <a:pt x="550" y="1201"/>
                    <a:pt x="549" y="1016"/>
                    <a:pt x="561" y="923"/>
                  </a:cubicBezTo>
                  <a:cubicBezTo>
                    <a:pt x="569" y="860"/>
                    <a:pt x="568" y="859"/>
                    <a:pt x="582" y="855"/>
                  </a:cubicBezTo>
                  <a:cubicBezTo>
                    <a:pt x="587" y="849"/>
                    <a:pt x="591" y="840"/>
                    <a:pt x="594" y="830"/>
                  </a:cubicBezTo>
                  <a:cubicBezTo>
                    <a:pt x="596" y="821"/>
                    <a:pt x="598" y="808"/>
                    <a:pt x="598" y="795"/>
                  </a:cubicBezTo>
                  <a:cubicBezTo>
                    <a:pt x="600" y="750"/>
                    <a:pt x="591" y="706"/>
                    <a:pt x="588" y="660"/>
                  </a:cubicBezTo>
                  <a:close/>
                  <a:moveTo>
                    <a:pt x="376" y="1659"/>
                  </a:moveTo>
                  <a:cubicBezTo>
                    <a:pt x="366" y="1644"/>
                    <a:pt x="365" y="1625"/>
                    <a:pt x="362" y="1608"/>
                  </a:cubicBezTo>
                  <a:cubicBezTo>
                    <a:pt x="367" y="1612"/>
                    <a:pt x="372" y="1616"/>
                    <a:pt x="374" y="1623"/>
                  </a:cubicBezTo>
                  <a:cubicBezTo>
                    <a:pt x="378" y="1635"/>
                    <a:pt x="376" y="1647"/>
                    <a:pt x="376" y="1659"/>
                  </a:cubicBezTo>
                  <a:close/>
                  <a:moveTo>
                    <a:pt x="432" y="1268"/>
                  </a:moveTo>
                  <a:cubicBezTo>
                    <a:pt x="429" y="1284"/>
                    <a:pt x="421" y="1302"/>
                    <a:pt x="416" y="1317"/>
                  </a:cubicBezTo>
                  <a:cubicBezTo>
                    <a:pt x="409" y="1339"/>
                    <a:pt x="408" y="1361"/>
                    <a:pt x="406" y="1383"/>
                  </a:cubicBezTo>
                  <a:cubicBezTo>
                    <a:pt x="404" y="1425"/>
                    <a:pt x="404" y="1467"/>
                    <a:pt x="388" y="1507"/>
                  </a:cubicBezTo>
                  <a:cubicBezTo>
                    <a:pt x="382" y="1522"/>
                    <a:pt x="374" y="1535"/>
                    <a:pt x="363" y="1547"/>
                  </a:cubicBezTo>
                  <a:cubicBezTo>
                    <a:pt x="361" y="1550"/>
                    <a:pt x="357" y="1553"/>
                    <a:pt x="353" y="1557"/>
                  </a:cubicBezTo>
                  <a:cubicBezTo>
                    <a:pt x="353" y="1553"/>
                    <a:pt x="352" y="1549"/>
                    <a:pt x="350" y="1546"/>
                  </a:cubicBezTo>
                  <a:cubicBezTo>
                    <a:pt x="349" y="1543"/>
                    <a:pt x="348" y="1541"/>
                    <a:pt x="347" y="1538"/>
                  </a:cubicBezTo>
                  <a:cubicBezTo>
                    <a:pt x="340" y="1511"/>
                    <a:pt x="330" y="1467"/>
                    <a:pt x="329" y="1444"/>
                  </a:cubicBezTo>
                  <a:cubicBezTo>
                    <a:pt x="327" y="1417"/>
                    <a:pt x="320" y="1330"/>
                    <a:pt x="320" y="1330"/>
                  </a:cubicBezTo>
                  <a:cubicBezTo>
                    <a:pt x="320" y="1330"/>
                    <a:pt x="320" y="1330"/>
                    <a:pt x="320" y="1330"/>
                  </a:cubicBezTo>
                  <a:cubicBezTo>
                    <a:pt x="319" y="1315"/>
                    <a:pt x="317" y="1300"/>
                    <a:pt x="315" y="1285"/>
                  </a:cubicBezTo>
                  <a:cubicBezTo>
                    <a:pt x="312" y="1268"/>
                    <a:pt x="307" y="1252"/>
                    <a:pt x="308" y="1235"/>
                  </a:cubicBezTo>
                  <a:cubicBezTo>
                    <a:pt x="310" y="1221"/>
                    <a:pt x="313" y="1208"/>
                    <a:pt x="315" y="1195"/>
                  </a:cubicBezTo>
                  <a:cubicBezTo>
                    <a:pt x="317" y="1194"/>
                    <a:pt x="319" y="1194"/>
                    <a:pt x="322" y="1194"/>
                  </a:cubicBezTo>
                  <a:cubicBezTo>
                    <a:pt x="335" y="1193"/>
                    <a:pt x="347" y="1193"/>
                    <a:pt x="360" y="1194"/>
                  </a:cubicBezTo>
                  <a:cubicBezTo>
                    <a:pt x="372" y="1195"/>
                    <a:pt x="420" y="1196"/>
                    <a:pt x="432" y="1197"/>
                  </a:cubicBezTo>
                  <a:cubicBezTo>
                    <a:pt x="432" y="1210"/>
                    <a:pt x="440" y="1213"/>
                    <a:pt x="432" y="1268"/>
                  </a:cubicBezTo>
                  <a:close/>
                  <a:moveTo>
                    <a:pt x="426" y="371"/>
                  </a:moveTo>
                  <a:cubicBezTo>
                    <a:pt x="417" y="395"/>
                    <a:pt x="392" y="526"/>
                    <a:pt x="392" y="526"/>
                  </a:cubicBezTo>
                  <a:cubicBezTo>
                    <a:pt x="392" y="526"/>
                    <a:pt x="392" y="526"/>
                    <a:pt x="384" y="526"/>
                  </a:cubicBezTo>
                  <a:cubicBezTo>
                    <a:pt x="384" y="526"/>
                    <a:pt x="384" y="526"/>
                    <a:pt x="301" y="363"/>
                  </a:cubicBezTo>
                  <a:cubicBezTo>
                    <a:pt x="301" y="354"/>
                    <a:pt x="243" y="379"/>
                    <a:pt x="243" y="379"/>
                  </a:cubicBezTo>
                  <a:cubicBezTo>
                    <a:pt x="243" y="379"/>
                    <a:pt x="243" y="346"/>
                    <a:pt x="243" y="273"/>
                  </a:cubicBezTo>
                  <a:cubicBezTo>
                    <a:pt x="243" y="273"/>
                    <a:pt x="243" y="273"/>
                    <a:pt x="276" y="264"/>
                  </a:cubicBezTo>
                  <a:cubicBezTo>
                    <a:pt x="285" y="289"/>
                    <a:pt x="293" y="322"/>
                    <a:pt x="293" y="322"/>
                  </a:cubicBezTo>
                  <a:cubicBezTo>
                    <a:pt x="293" y="322"/>
                    <a:pt x="293" y="322"/>
                    <a:pt x="310" y="354"/>
                  </a:cubicBezTo>
                  <a:cubicBezTo>
                    <a:pt x="384" y="485"/>
                    <a:pt x="384" y="485"/>
                    <a:pt x="384" y="485"/>
                  </a:cubicBezTo>
                  <a:cubicBezTo>
                    <a:pt x="384" y="485"/>
                    <a:pt x="384" y="485"/>
                    <a:pt x="417" y="363"/>
                  </a:cubicBezTo>
                  <a:cubicBezTo>
                    <a:pt x="426" y="354"/>
                    <a:pt x="417" y="297"/>
                    <a:pt x="417" y="297"/>
                  </a:cubicBezTo>
                  <a:cubicBezTo>
                    <a:pt x="417" y="297"/>
                    <a:pt x="417" y="297"/>
                    <a:pt x="417" y="281"/>
                  </a:cubicBezTo>
                  <a:cubicBezTo>
                    <a:pt x="417" y="281"/>
                    <a:pt x="417" y="281"/>
                    <a:pt x="426" y="289"/>
                  </a:cubicBezTo>
                  <a:cubicBezTo>
                    <a:pt x="426" y="289"/>
                    <a:pt x="426" y="289"/>
                    <a:pt x="467" y="371"/>
                  </a:cubicBezTo>
                  <a:cubicBezTo>
                    <a:pt x="467" y="371"/>
                    <a:pt x="467" y="371"/>
                    <a:pt x="426" y="371"/>
                  </a:cubicBezTo>
                  <a:close/>
                  <a:moveTo>
                    <a:pt x="487" y="649"/>
                  </a:moveTo>
                  <a:cubicBezTo>
                    <a:pt x="483" y="649"/>
                    <a:pt x="483" y="649"/>
                    <a:pt x="483" y="649"/>
                  </a:cubicBezTo>
                  <a:cubicBezTo>
                    <a:pt x="483" y="644"/>
                    <a:pt x="475" y="632"/>
                    <a:pt x="474" y="622"/>
                  </a:cubicBezTo>
                  <a:cubicBezTo>
                    <a:pt x="472" y="613"/>
                    <a:pt x="474" y="599"/>
                    <a:pt x="474" y="588"/>
                  </a:cubicBezTo>
                  <a:cubicBezTo>
                    <a:pt x="476" y="556"/>
                    <a:pt x="487" y="525"/>
                    <a:pt x="487" y="493"/>
                  </a:cubicBezTo>
                  <a:cubicBezTo>
                    <a:pt x="487" y="490"/>
                    <a:pt x="487" y="488"/>
                    <a:pt x="487" y="486"/>
                  </a:cubicBezTo>
                  <a:cubicBezTo>
                    <a:pt x="487" y="488"/>
                    <a:pt x="487" y="490"/>
                    <a:pt x="487" y="493"/>
                  </a:cubicBezTo>
                  <a:cubicBezTo>
                    <a:pt x="488" y="525"/>
                    <a:pt x="493" y="556"/>
                    <a:pt x="481" y="587"/>
                  </a:cubicBezTo>
                  <a:cubicBezTo>
                    <a:pt x="484" y="586"/>
                    <a:pt x="487" y="587"/>
                    <a:pt x="489" y="587"/>
                  </a:cubicBezTo>
                  <a:cubicBezTo>
                    <a:pt x="484" y="599"/>
                    <a:pt x="492" y="605"/>
                    <a:pt x="492" y="616"/>
                  </a:cubicBezTo>
                  <a:cubicBezTo>
                    <a:pt x="492" y="627"/>
                    <a:pt x="488" y="638"/>
                    <a:pt x="487" y="649"/>
                  </a:cubicBezTo>
                  <a:close/>
                </a:path>
              </a:pathLst>
            </a:custGeom>
            <a:solidFill>
              <a:srgbClr val="8ED2FF"/>
            </a:solidFill>
            <a:ln w="9525">
              <a:noFill/>
              <a:round/>
            </a:ln>
          </p:spPr>
          <p:txBody>
            <a:bodyPr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>
                <a:latin typeface="+mn-lt"/>
              </a:endParaRPr>
            </a:p>
          </p:txBody>
        </p:sp>
        <p:grpSp>
          <p:nvGrpSpPr>
            <p:cNvPr id="59" name="Gruppe 51"/>
            <p:cNvGrpSpPr/>
            <p:nvPr/>
          </p:nvGrpSpPr>
          <p:grpSpPr bwMode="auto">
            <a:xfrm>
              <a:off x="8445" y="2577"/>
              <a:ext cx="1501" cy="4927"/>
              <a:chOff x="2763678" y="1597834"/>
              <a:chExt cx="744650" cy="2444643"/>
            </a:xfrm>
            <a:grpFill/>
          </p:grpSpPr>
          <p:sp>
            <p:nvSpPr>
              <p:cNvPr id="60" name="Freeform 125"/>
              <p:cNvSpPr/>
              <p:nvPr/>
            </p:nvSpPr>
            <p:spPr bwMode="auto">
              <a:xfrm>
                <a:off x="2764652" y="1599232"/>
                <a:ext cx="743788" cy="2452477"/>
              </a:xfrm>
              <a:custGeom>
                <a:avLst/>
                <a:gdLst>
                  <a:gd name="T0" fmla="*/ 2147483647 w 364"/>
                  <a:gd name="T1" fmla="*/ 2147483647 h 1186"/>
                  <a:gd name="T2" fmla="*/ 2147483647 w 364"/>
                  <a:gd name="T3" fmla="*/ 2147483647 h 1186"/>
                  <a:gd name="T4" fmla="*/ 2147483647 w 364"/>
                  <a:gd name="T5" fmla="*/ 2147483647 h 1186"/>
                  <a:gd name="T6" fmla="*/ 2147483647 w 364"/>
                  <a:gd name="T7" fmla="*/ 2147483647 h 1186"/>
                  <a:gd name="T8" fmla="*/ 2147483647 w 364"/>
                  <a:gd name="T9" fmla="*/ 2147483647 h 1186"/>
                  <a:gd name="T10" fmla="*/ 2147483647 w 364"/>
                  <a:gd name="T11" fmla="*/ 2147483647 h 1186"/>
                  <a:gd name="T12" fmla="*/ 2147483647 w 364"/>
                  <a:gd name="T13" fmla="*/ 2147483647 h 1186"/>
                  <a:gd name="T14" fmla="*/ 2147483647 w 364"/>
                  <a:gd name="T15" fmla="*/ 2147483647 h 1186"/>
                  <a:gd name="T16" fmla="*/ 2147483647 w 364"/>
                  <a:gd name="T17" fmla="*/ 0 h 1186"/>
                  <a:gd name="T18" fmla="*/ 2147483647 w 364"/>
                  <a:gd name="T19" fmla="*/ 2147483647 h 1186"/>
                  <a:gd name="T20" fmla="*/ 2147483647 w 364"/>
                  <a:gd name="T21" fmla="*/ 2147483647 h 1186"/>
                  <a:gd name="T22" fmla="*/ 2147483647 w 364"/>
                  <a:gd name="T23" fmla="*/ 2147483647 h 1186"/>
                  <a:gd name="T24" fmla="*/ 2147483647 w 364"/>
                  <a:gd name="T25" fmla="*/ 2147483647 h 1186"/>
                  <a:gd name="T26" fmla="*/ 2147483647 w 364"/>
                  <a:gd name="T27" fmla="*/ 2147483647 h 1186"/>
                  <a:gd name="T28" fmla="*/ 2147483647 w 364"/>
                  <a:gd name="T29" fmla="*/ 2147483647 h 1186"/>
                  <a:gd name="T30" fmla="*/ 2147483647 w 364"/>
                  <a:gd name="T31" fmla="*/ 2147483647 h 1186"/>
                  <a:gd name="T32" fmla="*/ 2147483647 w 364"/>
                  <a:gd name="T33" fmla="*/ 2147483647 h 1186"/>
                  <a:gd name="T34" fmla="*/ 2147483647 w 364"/>
                  <a:gd name="T35" fmla="*/ 2147483647 h 1186"/>
                  <a:gd name="T36" fmla="*/ 2147483647 w 364"/>
                  <a:gd name="T37" fmla="*/ 2147483647 h 1186"/>
                  <a:gd name="T38" fmla="*/ 2147483647 w 364"/>
                  <a:gd name="T39" fmla="*/ 2147483647 h 1186"/>
                  <a:gd name="T40" fmla="*/ 2147483647 w 364"/>
                  <a:gd name="T41" fmla="*/ 2147483647 h 1186"/>
                  <a:gd name="T42" fmla="*/ 0 w 364"/>
                  <a:gd name="T43" fmla="*/ 2147483647 h 1186"/>
                  <a:gd name="T44" fmla="*/ 2147483647 w 364"/>
                  <a:gd name="T45" fmla="*/ 2147483647 h 1186"/>
                  <a:gd name="T46" fmla="*/ 2147483647 w 364"/>
                  <a:gd name="T47" fmla="*/ 2147483647 h 1186"/>
                  <a:gd name="T48" fmla="*/ 2147483647 w 364"/>
                  <a:gd name="T49" fmla="*/ 2147483647 h 1186"/>
                  <a:gd name="T50" fmla="*/ 2147483647 w 364"/>
                  <a:gd name="T51" fmla="*/ 2147483647 h 1186"/>
                  <a:gd name="T52" fmla="*/ 2147483647 w 364"/>
                  <a:gd name="T53" fmla="*/ 2147483647 h 1186"/>
                  <a:gd name="T54" fmla="*/ 2147483647 w 364"/>
                  <a:gd name="T55" fmla="*/ 2147483647 h 1186"/>
                  <a:gd name="T56" fmla="*/ 2147483647 w 364"/>
                  <a:gd name="T57" fmla="*/ 2147483647 h 1186"/>
                  <a:gd name="T58" fmla="*/ 2147483647 w 364"/>
                  <a:gd name="T59" fmla="*/ 2147483647 h 1186"/>
                  <a:gd name="T60" fmla="*/ 2147483647 w 364"/>
                  <a:gd name="T61" fmla="*/ 2147483647 h 1186"/>
                  <a:gd name="T62" fmla="*/ 2147483647 w 364"/>
                  <a:gd name="T63" fmla="*/ 2147483647 h 1186"/>
                  <a:gd name="T64" fmla="*/ 2147483647 w 364"/>
                  <a:gd name="T65" fmla="*/ 2147483647 h 1186"/>
                  <a:gd name="T66" fmla="*/ 2147483647 w 364"/>
                  <a:gd name="T67" fmla="*/ 2147483647 h 1186"/>
                  <a:gd name="T68" fmla="*/ 2147483647 w 364"/>
                  <a:gd name="T69" fmla="*/ 2147483647 h 1186"/>
                  <a:gd name="T70" fmla="*/ 2147483647 w 364"/>
                  <a:gd name="T71" fmla="*/ 2147483647 h 1186"/>
                  <a:gd name="T72" fmla="*/ 2147483647 w 364"/>
                  <a:gd name="T73" fmla="*/ 2147483647 h 1186"/>
                  <a:gd name="T74" fmla="*/ 2147483647 w 364"/>
                  <a:gd name="T75" fmla="*/ 2147483647 h 1186"/>
                  <a:gd name="T76" fmla="*/ 2147483647 w 364"/>
                  <a:gd name="T77" fmla="*/ 2147483647 h 1186"/>
                  <a:gd name="T78" fmla="*/ 2147483647 w 364"/>
                  <a:gd name="T79" fmla="*/ 2147483647 h 1186"/>
                  <a:gd name="T80" fmla="*/ 2147483647 w 364"/>
                  <a:gd name="T81" fmla="*/ 2147483647 h 1186"/>
                  <a:gd name="T82" fmla="*/ 2147483647 w 364"/>
                  <a:gd name="T83" fmla="*/ 2147483647 h 1186"/>
                  <a:gd name="T84" fmla="*/ 2147483647 w 364"/>
                  <a:gd name="T85" fmla="*/ 2147483647 h 1186"/>
                  <a:gd name="T86" fmla="*/ 2147483647 w 364"/>
                  <a:gd name="T87" fmla="*/ 2147483647 h 1186"/>
                  <a:gd name="T88" fmla="*/ 2147483647 w 364"/>
                  <a:gd name="T89" fmla="*/ 2147483647 h 1186"/>
                  <a:gd name="T90" fmla="*/ 2147483647 w 364"/>
                  <a:gd name="T91" fmla="*/ 2147483647 h 1186"/>
                  <a:gd name="T92" fmla="*/ 2147483647 w 364"/>
                  <a:gd name="T93" fmla="*/ 2147483647 h 1186"/>
                  <a:gd name="T94" fmla="*/ 2147483647 w 364"/>
                  <a:gd name="T95" fmla="*/ 2147483647 h 1186"/>
                  <a:gd name="T96" fmla="*/ 2147483647 w 364"/>
                  <a:gd name="T97" fmla="*/ 2147483647 h 1186"/>
                  <a:gd name="T98" fmla="*/ 2147483647 w 364"/>
                  <a:gd name="T99" fmla="*/ 2147483647 h 1186"/>
                  <a:gd name="T100" fmla="*/ 2147483647 w 364"/>
                  <a:gd name="T101" fmla="*/ 2147483647 h 1186"/>
                  <a:gd name="T102" fmla="*/ 2147483647 w 364"/>
                  <a:gd name="T103" fmla="*/ 2147483647 h 1186"/>
                  <a:gd name="T104" fmla="*/ 2147483647 w 364"/>
                  <a:gd name="T105" fmla="*/ 2147483647 h 1186"/>
                  <a:gd name="T106" fmla="*/ 2147483647 w 364"/>
                  <a:gd name="T107" fmla="*/ 2147483647 h 1186"/>
                  <a:gd name="T108" fmla="*/ 2147483647 w 364"/>
                  <a:gd name="T109" fmla="*/ 2147483647 h 1186"/>
                  <a:gd name="T110" fmla="*/ 2147483647 w 364"/>
                  <a:gd name="T111" fmla="*/ 2147483647 h 1186"/>
                  <a:gd name="T112" fmla="*/ 2147483647 w 364"/>
                  <a:gd name="T113" fmla="*/ 2147483647 h 1186"/>
                  <a:gd name="T114" fmla="*/ 2147483647 w 364"/>
                  <a:gd name="T115" fmla="*/ 2147483647 h 1186"/>
                  <a:gd name="T116" fmla="*/ 2147483647 w 364"/>
                  <a:gd name="T117" fmla="*/ 2147483647 h 118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364"/>
                  <a:gd name="T178" fmla="*/ 0 h 1186"/>
                  <a:gd name="T179" fmla="*/ 364 w 364"/>
                  <a:gd name="T180" fmla="*/ 1186 h 118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364" h="1186">
                    <a:moveTo>
                      <a:pt x="350" y="338"/>
                    </a:moveTo>
                    <a:lnTo>
                      <a:pt x="350" y="338"/>
                    </a:lnTo>
                    <a:lnTo>
                      <a:pt x="342" y="314"/>
                    </a:lnTo>
                    <a:lnTo>
                      <a:pt x="336" y="286"/>
                    </a:lnTo>
                    <a:lnTo>
                      <a:pt x="326" y="232"/>
                    </a:lnTo>
                    <a:lnTo>
                      <a:pt x="322" y="224"/>
                    </a:lnTo>
                    <a:lnTo>
                      <a:pt x="318" y="216"/>
                    </a:lnTo>
                    <a:lnTo>
                      <a:pt x="312" y="212"/>
                    </a:lnTo>
                    <a:lnTo>
                      <a:pt x="306" y="210"/>
                    </a:lnTo>
                    <a:lnTo>
                      <a:pt x="278" y="200"/>
                    </a:lnTo>
                    <a:lnTo>
                      <a:pt x="258" y="192"/>
                    </a:lnTo>
                    <a:lnTo>
                      <a:pt x="246" y="186"/>
                    </a:lnTo>
                    <a:lnTo>
                      <a:pt x="240" y="180"/>
                    </a:lnTo>
                    <a:lnTo>
                      <a:pt x="234" y="174"/>
                    </a:lnTo>
                    <a:lnTo>
                      <a:pt x="230" y="168"/>
                    </a:lnTo>
                    <a:lnTo>
                      <a:pt x="224" y="162"/>
                    </a:lnTo>
                    <a:lnTo>
                      <a:pt x="220" y="158"/>
                    </a:lnTo>
                    <a:lnTo>
                      <a:pt x="216" y="156"/>
                    </a:lnTo>
                    <a:lnTo>
                      <a:pt x="216" y="146"/>
                    </a:lnTo>
                    <a:lnTo>
                      <a:pt x="218" y="140"/>
                    </a:lnTo>
                    <a:lnTo>
                      <a:pt x="222" y="136"/>
                    </a:lnTo>
                    <a:lnTo>
                      <a:pt x="228" y="126"/>
                    </a:lnTo>
                    <a:lnTo>
                      <a:pt x="236" y="110"/>
                    </a:lnTo>
                    <a:lnTo>
                      <a:pt x="238" y="102"/>
                    </a:lnTo>
                    <a:lnTo>
                      <a:pt x="238" y="96"/>
                    </a:lnTo>
                    <a:lnTo>
                      <a:pt x="238" y="90"/>
                    </a:lnTo>
                    <a:lnTo>
                      <a:pt x="234" y="88"/>
                    </a:lnTo>
                    <a:lnTo>
                      <a:pt x="236" y="76"/>
                    </a:lnTo>
                    <a:lnTo>
                      <a:pt x="236" y="68"/>
                    </a:lnTo>
                    <a:lnTo>
                      <a:pt x="236" y="56"/>
                    </a:lnTo>
                    <a:lnTo>
                      <a:pt x="232" y="42"/>
                    </a:lnTo>
                    <a:lnTo>
                      <a:pt x="230" y="32"/>
                    </a:lnTo>
                    <a:lnTo>
                      <a:pt x="226" y="24"/>
                    </a:lnTo>
                    <a:lnTo>
                      <a:pt x="222" y="16"/>
                    </a:lnTo>
                    <a:lnTo>
                      <a:pt x="214" y="10"/>
                    </a:lnTo>
                    <a:lnTo>
                      <a:pt x="204" y="4"/>
                    </a:lnTo>
                    <a:lnTo>
                      <a:pt x="192" y="0"/>
                    </a:lnTo>
                    <a:lnTo>
                      <a:pt x="174" y="0"/>
                    </a:lnTo>
                    <a:lnTo>
                      <a:pt x="158" y="2"/>
                    </a:lnTo>
                    <a:lnTo>
                      <a:pt x="146" y="6"/>
                    </a:lnTo>
                    <a:lnTo>
                      <a:pt x="136" y="14"/>
                    </a:lnTo>
                    <a:lnTo>
                      <a:pt x="128" y="20"/>
                    </a:lnTo>
                    <a:lnTo>
                      <a:pt x="124" y="28"/>
                    </a:lnTo>
                    <a:lnTo>
                      <a:pt x="120" y="36"/>
                    </a:lnTo>
                    <a:lnTo>
                      <a:pt x="118" y="44"/>
                    </a:lnTo>
                    <a:lnTo>
                      <a:pt x="116" y="60"/>
                    </a:lnTo>
                    <a:lnTo>
                      <a:pt x="118" y="72"/>
                    </a:lnTo>
                    <a:lnTo>
                      <a:pt x="120" y="82"/>
                    </a:lnTo>
                    <a:lnTo>
                      <a:pt x="118" y="84"/>
                    </a:lnTo>
                    <a:lnTo>
                      <a:pt x="116" y="92"/>
                    </a:lnTo>
                    <a:lnTo>
                      <a:pt x="116" y="98"/>
                    </a:lnTo>
                    <a:lnTo>
                      <a:pt x="118" y="106"/>
                    </a:lnTo>
                    <a:lnTo>
                      <a:pt x="122" y="116"/>
                    </a:lnTo>
                    <a:lnTo>
                      <a:pt x="130" y="126"/>
                    </a:lnTo>
                    <a:lnTo>
                      <a:pt x="132" y="128"/>
                    </a:lnTo>
                    <a:lnTo>
                      <a:pt x="134" y="130"/>
                    </a:lnTo>
                    <a:lnTo>
                      <a:pt x="136" y="136"/>
                    </a:lnTo>
                    <a:lnTo>
                      <a:pt x="138" y="152"/>
                    </a:lnTo>
                    <a:lnTo>
                      <a:pt x="140" y="158"/>
                    </a:lnTo>
                    <a:lnTo>
                      <a:pt x="138" y="164"/>
                    </a:lnTo>
                    <a:lnTo>
                      <a:pt x="134" y="168"/>
                    </a:lnTo>
                    <a:lnTo>
                      <a:pt x="126" y="174"/>
                    </a:lnTo>
                    <a:lnTo>
                      <a:pt x="112" y="186"/>
                    </a:lnTo>
                    <a:lnTo>
                      <a:pt x="102" y="192"/>
                    </a:lnTo>
                    <a:lnTo>
                      <a:pt x="90" y="198"/>
                    </a:lnTo>
                    <a:lnTo>
                      <a:pt x="70" y="204"/>
                    </a:lnTo>
                    <a:lnTo>
                      <a:pt x="62" y="208"/>
                    </a:lnTo>
                    <a:lnTo>
                      <a:pt x="52" y="212"/>
                    </a:lnTo>
                    <a:lnTo>
                      <a:pt x="46" y="216"/>
                    </a:lnTo>
                    <a:lnTo>
                      <a:pt x="42" y="222"/>
                    </a:lnTo>
                    <a:lnTo>
                      <a:pt x="38" y="228"/>
                    </a:lnTo>
                    <a:lnTo>
                      <a:pt x="36" y="236"/>
                    </a:lnTo>
                    <a:lnTo>
                      <a:pt x="32" y="274"/>
                    </a:lnTo>
                    <a:lnTo>
                      <a:pt x="30" y="302"/>
                    </a:lnTo>
                    <a:lnTo>
                      <a:pt x="24" y="392"/>
                    </a:lnTo>
                    <a:lnTo>
                      <a:pt x="18" y="448"/>
                    </a:lnTo>
                    <a:lnTo>
                      <a:pt x="14" y="482"/>
                    </a:lnTo>
                    <a:lnTo>
                      <a:pt x="10" y="514"/>
                    </a:lnTo>
                    <a:lnTo>
                      <a:pt x="8" y="540"/>
                    </a:lnTo>
                    <a:lnTo>
                      <a:pt x="6" y="566"/>
                    </a:lnTo>
                    <a:lnTo>
                      <a:pt x="4" y="588"/>
                    </a:lnTo>
                    <a:lnTo>
                      <a:pt x="6" y="594"/>
                    </a:lnTo>
                    <a:lnTo>
                      <a:pt x="8" y="598"/>
                    </a:lnTo>
                    <a:lnTo>
                      <a:pt x="12" y="598"/>
                    </a:lnTo>
                    <a:lnTo>
                      <a:pt x="4" y="616"/>
                    </a:lnTo>
                    <a:lnTo>
                      <a:pt x="2" y="626"/>
                    </a:lnTo>
                    <a:lnTo>
                      <a:pt x="0" y="638"/>
                    </a:lnTo>
                    <a:lnTo>
                      <a:pt x="2" y="650"/>
                    </a:lnTo>
                    <a:lnTo>
                      <a:pt x="6" y="660"/>
                    </a:lnTo>
                    <a:lnTo>
                      <a:pt x="14" y="670"/>
                    </a:lnTo>
                    <a:lnTo>
                      <a:pt x="26" y="676"/>
                    </a:lnTo>
                    <a:lnTo>
                      <a:pt x="36" y="680"/>
                    </a:lnTo>
                    <a:lnTo>
                      <a:pt x="40" y="680"/>
                    </a:lnTo>
                    <a:lnTo>
                      <a:pt x="42" y="678"/>
                    </a:lnTo>
                    <a:lnTo>
                      <a:pt x="42" y="674"/>
                    </a:lnTo>
                    <a:lnTo>
                      <a:pt x="38" y="670"/>
                    </a:lnTo>
                    <a:lnTo>
                      <a:pt x="36" y="664"/>
                    </a:lnTo>
                    <a:lnTo>
                      <a:pt x="34" y="660"/>
                    </a:lnTo>
                    <a:lnTo>
                      <a:pt x="34" y="654"/>
                    </a:lnTo>
                    <a:lnTo>
                      <a:pt x="36" y="650"/>
                    </a:lnTo>
                    <a:lnTo>
                      <a:pt x="34" y="644"/>
                    </a:lnTo>
                    <a:lnTo>
                      <a:pt x="34" y="636"/>
                    </a:lnTo>
                    <a:lnTo>
                      <a:pt x="38" y="628"/>
                    </a:lnTo>
                    <a:lnTo>
                      <a:pt x="40" y="622"/>
                    </a:lnTo>
                    <a:lnTo>
                      <a:pt x="38" y="616"/>
                    </a:lnTo>
                    <a:lnTo>
                      <a:pt x="38" y="612"/>
                    </a:lnTo>
                    <a:lnTo>
                      <a:pt x="38" y="608"/>
                    </a:lnTo>
                    <a:lnTo>
                      <a:pt x="40" y="606"/>
                    </a:lnTo>
                    <a:lnTo>
                      <a:pt x="42" y="604"/>
                    </a:lnTo>
                    <a:lnTo>
                      <a:pt x="44" y="604"/>
                    </a:lnTo>
                    <a:lnTo>
                      <a:pt x="48" y="602"/>
                    </a:lnTo>
                    <a:lnTo>
                      <a:pt x="50" y="596"/>
                    </a:lnTo>
                    <a:lnTo>
                      <a:pt x="50" y="594"/>
                    </a:lnTo>
                    <a:lnTo>
                      <a:pt x="58" y="534"/>
                    </a:lnTo>
                    <a:lnTo>
                      <a:pt x="56" y="568"/>
                    </a:lnTo>
                    <a:lnTo>
                      <a:pt x="56" y="578"/>
                    </a:lnTo>
                    <a:lnTo>
                      <a:pt x="56" y="586"/>
                    </a:lnTo>
                    <a:lnTo>
                      <a:pt x="60" y="598"/>
                    </a:lnTo>
                    <a:lnTo>
                      <a:pt x="62" y="612"/>
                    </a:lnTo>
                    <a:lnTo>
                      <a:pt x="62" y="644"/>
                    </a:lnTo>
                    <a:lnTo>
                      <a:pt x="64" y="686"/>
                    </a:lnTo>
                    <a:lnTo>
                      <a:pt x="70" y="758"/>
                    </a:lnTo>
                    <a:lnTo>
                      <a:pt x="76" y="832"/>
                    </a:lnTo>
                    <a:lnTo>
                      <a:pt x="78" y="876"/>
                    </a:lnTo>
                    <a:lnTo>
                      <a:pt x="80" y="948"/>
                    </a:lnTo>
                    <a:lnTo>
                      <a:pt x="80" y="990"/>
                    </a:lnTo>
                    <a:lnTo>
                      <a:pt x="76" y="1022"/>
                    </a:lnTo>
                    <a:lnTo>
                      <a:pt x="74" y="1044"/>
                    </a:lnTo>
                    <a:lnTo>
                      <a:pt x="72" y="1068"/>
                    </a:lnTo>
                    <a:lnTo>
                      <a:pt x="74" y="1088"/>
                    </a:lnTo>
                    <a:lnTo>
                      <a:pt x="76" y="1104"/>
                    </a:lnTo>
                    <a:lnTo>
                      <a:pt x="84" y="1124"/>
                    </a:lnTo>
                    <a:lnTo>
                      <a:pt x="86" y="1130"/>
                    </a:lnTo>
                    <a:lnTo>
                      <a:pt x="84" y="1134"/>
                    </a:lnTo>
                    <a:lnTo>
                      <a:pt x="66" y="1150"/>
                    </a:lnTo>
                    <a:lnTo>
                      <a:pt x="56" y="1162"/>
                    </a:lnTo>
                    <a:lnTo>
                      <a:pt x="54" y="1166"/>
                    </a:lnTo>
                    <a:lnTo>
                      <a:pt x="54" y="1170"/>
                    </a:lnTo>
                    <a:lnTo>
                      <a:pt x="56" y="1174"/>
                    </a:lnTo>
                    <a:lnTo>
                      <a:pt x="60" y="1176"/>
                    </a:lnTo>
                    <a:lnTo>
                      <a:pt x="72" y="1180"/>
                    </a:lnTo>
                    <a:lnTo>
                      <a:pt x="86" y="1180"/>
                    </a:lnTo>
                    <a:lnTo>
                      <a:pt x="102" y="1174"/>
                    </a:lnTo>
                    <a:lnTo>
                      <a:pt x="118" y="1168"/>
                    </a:lnTo>
                    <a:lnTo>
                      <a:pt x="134" y="1164"/>
                    </a:lnTo>
                    <a:lnTo>
                      <a:pt x="146" y="1160"/>
                    </a:lnTo>
                    <a:lnTo>
                      <a:pt x="150" y="1158"/>
                    </a:lnTo>
                    <a:lnTo>
                      <a:pt x="152" y="1156"/>
                    </a:lnTo>
                    <a:lnTo>
                      <a:pt x="152" y="1152"/>
                    </a:lnTo>
                    <a:lnTo>
                      <a:pt x="150" y="1146"/>
                    </a:lnTo>
                    <a:lnTo>
                      <a:pt x="148" y="1138"/>
                    </a:lnTo>
                    <a:lnTo>
                      <a:pt x="150" y="1130"/>
                    </a:lnTo>
                    <a:lnTo>
                      <a:pt x="154" y="1116"/>
                    </a:lnTo>
                    <a:lnTo>
                      <a:pt x="156" y="1106"/>
                    </a:lnTo>
                    <a:lnTo>
                      <a:pt x="156" y="1090"/>
                    </a:lnTo>
                    <a:lnTo>
                      <a:pt x="156" y="1052"/>
                    </a:lnTo>
                    <a:lnTo>
                      <a:pt x="156" y="984"/>
                    </a:lnTo>
                    <a:lnTo>
                      <a:pt x="158" y="920"/>
                    </a:lnTo>
                    <a:lnTo>
                      <a:pt x="162" y="886"/>
                    </a:lnTo>
                    <a:lnTo>
                      <a:pt x="164" y="868"/>
                    </a:lnTo>
                    <a:lnTo>
                      <a:pt x="168" y="840"/>
                    </a:lnTo>
                    <a:lnTo>
                      <a:pt x="174" y="772"/>
                    </a:lnTo>
                    <a:lnTo>
                      <a:pt x="178" y="706"/>
                    </a:lnTo>
                    <a:lnTo>
                      <a:pt x="178" y="666"/>
                    </a:lnTo>
                    <a:lnTo>
                      <a:pt x="178" y="624"/>
                    </a:lnTo>
                    <a:lnTo>
                      <a:pt x="182" y="650"/>
                    </a:lnTo>
                    <a:lnTo>
                      <a:pt x="190" y="714"/>
                    </a:lnTo>
                    <a:lnTo>
                      <a:pt x="194" y="756"/>
                    </a:lnTo>
                    <a:lnTo>
                      <a:pt x="196" y="800"/>
                    </a:lnTo>
                    <a:lnTo>
                      <a:pt x="200" y="840"/>
                    </a:lnTo>
                    <a:lnTo>
                      <a:pt x="204" y="878"/>
                    </a:lnTo>
                    <a:lnTo>
                      <a:pt x="206" y="914"/>
                    </a:lnTo>
                    <a:lnTo>
                      <a:pt x="208" y="954"/>
                    </a:lnTo>
                    <a:lnTo>
                      <a:pt x="206" y="1012"/>
                    </a:lnTo>
                    <a:lnTo>
                      <a:pt x="206" y="1040"/>
                    </a:lnTo>
                    <a:lnTo>
                      <a:pt x="206" y="1078"/>
                    </a:lnTo>
                    <a:lnTo>
                      <a:pt x="208" y="1096"/>
                    </a:lnTo>
                    <a:lnTo>
                      <a:pt x="208" y="1112"/>
                    </a:lnTo>
                    <a:lnTo>
                      <a:pt x="212" y="1124"/>
                    </a:lnTo>
                    <a:lnTo>
                      <a:pt x="214" y="1126"/>
                    </a:lnTo>
                    <a:lnTo>
                      <a:pt x="216" y="1128"/>
                    </a:lnTo>
                    <a:lnTo>
                      <a:pt x="218" y="1142"/>
                    </a:lnTo>
                    <a:lnTo>
                      <a:pt x="220" y="1154"/>
                    </a:lnTo>
                    <a:lnTo>
                      <a:pt x="222" y="1162"/>
                    </a:lnTo>
                    <a:lnTo>
                      <a:pt x="226" y="1172"/>
                    </a:lnTo>
                    <a:lnTo>
                      <a:pt x="234" y="1178"/>
                    </a:lnTo>
                    <a:lnTo>
                      <a:pt x="246" y="1184"/>
                    </a:lnTo>
                    <a:lnTo>
                      <a:pt x="252" y="1186"/>
                    </a:lnTo>
                    <a:lnTo>
                      <a:pt x="262" y="1186"/>
                    </a:lnTo>
                    <a:lnTo>
                      <a:pt x="282" y="1182"/>
                    </a:lnTo>
                    <a:lnTo>
                      <a:pt x="290" y="1178"/>
                    </a:lnTo>
                    <a:lnTo>
                      <a:pt x="292" y="1176"/>
                    </a:lnTo>
                    <a:lnTo>
                      <a:pt x="294" y="1174"/>
                    </a:lnTo>
                    <a:lnTo>
                      <a:pt x="292" y="1168"/>
                    </a:lnTo>
                    <a:lnTo>
                      <a:pt x="288" y="1162"/>
                    </a:lnTo>
                    <a:lnTo>
                      <a:pt x="276" y="1148"/>
                    </a:lnTo>
                    <a:lnTo>
                      <a:pt x="274" y="1142"/>
                    </a:lnTo>
                    <a:lnTo>
                      <a:pt x="274" y="1140"/>
                    </a:lnTo>
                    <a:lnTo>
                      <a:pt x="274" y="1138"/>
                    </a:lnTo>
                    <a:lnTo>
                      <a:pt x="280" y="1132"/>
                    </a:lnTo>
                    <a:lnTo>
                      <a:pt x="284" y="1130"/>
                    </a:lnTo>
                    <a:lnTo>
                      <a:pt x="288" y="1128"/>
                    </a:lnTo>
                    <a:lnTo>
                      <a:pt x="288" y="1122"/>
                    </a:lnTo>
                    <a:lnTo>
                      <a:pt x="286" y="936"/>
                    </a:lnTo>
                    <a:lnTo>
                      <a:pt x="288" y="864"/>
                    </a:lnTo>
                    <a:lnTo>
                      <a:pt x="288" y="834"/>
                    </a:lnTo>
                    <a:lnTo>
                      <a:pt x="286" y="810"/>
                    </a:lnTo>
                    <a:lnTo>
                      <a:pt x="286" y="780"/>
                    </a:lnTo>
                    <a:lnTo>
                      <a:pt x="288" y="738"/>
                    </a:lnTo>
                    <a:lnTo>
                      <a:pt x="290" y="660"/>
                    </a:lnTo>
                    <a:lnTo>
                      <a:pt x="290" y="602"/>
                    </a:lnTo>
                    <a:lnTo>
                      <a:pt x="304" y="598"/>
                    </a:lnTo>
                    <a:lnTo>
                      <a:pt x="314" y="590"/>
                    </a:lnTo>
                    <a:lnTo>
                      <a:pt x="322" y="582"/>
                    </a:lnTo>
                    <a:lnTo>
                      <a:pt x="326" y="572"/>
                    </a:lnTo>
                    <a:lnTo>
                      <a:pt x="330" y="564"/>
                    </a:lnTo>
                    <a:lnTo>
                      <a:pt x="330" y="556"/>
                    </a:lnTo>
                    <a:lnTo>
                      <a:pt x="330" y="544"/>
                    </a:lnTo>
                    <a:lnTo>
                      <a:pt x="332" y="536"/>
                    </a:lnTo>
                    <a:lnTo>
                      <a:pt x="334" y="530"/>
                    </a:lnTo>
                    <a:lnTo>
                      <a:pt x="338" y="526"/>
                    </a:lnTo>
                    <a:lnTo>
                      <a:pt x="340" y="526"/>
                    </a:lnTo>
                    <a:lnTo>
                      <a:pt x="344" y="526"/>
                    </a:lnTo>
                    <a:lnTo>
                      <a:pt x="346" y="526"/>
                    </a:lnTo>
                    <a:lnTo>
                      <a:pt x="348" y="524"/>
                    </a:lnTo>
                    <a:lnTo>
                      <a:pt x="352" y="514"/>
                    </a:lnTo>
                    <a:lnTo>
                      <a:pt x="354" y="502"/>
                    </a:lnTo>
                    <a:lnTo>
                      <a:pt x="356" y="492"/>
                    </a:lnTo>
                    <a:lnTo>
                      <a:pt x="358" y="454"/>
                    </a:lnTo>
                    <a:lnTo>
                      <a:pt x="362" y="416"/>
                    </a:lnTo>
                    <a:lnTo>
                      <a:pt x="364" y="396"/>
                    </a:lnTo>
                    <a:lnTo>
                      <a:pt x="362" y="382"/>
                    </a:lnTo>
                    <a:lnTo>
                      <a:pt x="356" y="362"/>
                    </a:lnTo>
                    <a:lnTo>
                      <a:pt x="350" y="338"/>
                    </a:lnTo>
                    <a:close/>
                  </a:path>
                </a:pathLst>
              </a:custGeom>
              <a:solidFill>
                <a:srgbClr val="0091D4"/>
              </a:solidFill>
              <a:ln w="9525">
                <a:noFill/>
                <a:round/>
              </a:ln>
            </p:spPr>
            <p:txBody>
              <a:bodyPr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>
                  <a:latin typeface="+mn-lt"/>
                </a:endParaRPr>
              </a:p>
            </p:txBody>
          </p:sp>
          <p:sp>
            <p:nvSpPr>
              <p:cNvPr id="61" name="Freeform 127"/>
              <p:cNvSpPr/>
              <p:nvPr/>
            </p:nvSpPr>
            <p:spPr bwMode="auto">
              <a:xfrm>
                <a:off x="3016156" y="1924561"/>
                <a:ext cx="209678" cy="353852"/>
              </a:xfrm>
              <a:custGeom>
                <a:avLst/>
                <a:gdLst>
                  <a:gd name="T0" fmla="*/ 0 w 102"/>
                  <a:gd name="T1" fmla="*/ 2147483647 h 172"/>
                  <a:gd name="T2" fmla="*/ 0 w 102"/>
                  <a:gd name="T3" fmla="*/ 2147483647 h 172"/>
                  <a:gd name="T4" fmla="*/ 2147483647 w 102"/>
                  <a:gd name="T5" fmla="*/ 2147483647 h 172"/>
                  <a:gd name="T6" fmla="*/ 2147483647 w 102"/>
                  <a:gd name="T7" fmla="*/ 2147483647 h 172"/>
                  <a:gd name="T8" fmla="*/ 2147483647 w 102"/>
                  <a:gd name="T9" fmla="*/ 2147483647 h 172"/>
                  <a:gd name="T10" fmla="*/ 2147483647 w 102"/>
                  <a:gd name="T11" fmla="*/ 2147483647 h 172"/>
                  <a:gd name="T12" fmla="*/ 2147483647 w 102"/>
                  <a:gd name="T13" fmla="*/ 2147483647 h 172"/>
                  <a:gd name="T14" fmla="*/ 2147483647 w 102"/>
                  <a:gd name="T15" fmla="*/ 2147483647 h 172"/>
                  <a:gd name="T16" fmla="*/ 2147483647 w 102"/>
                  <a:gd name="T17" fmla="*/ 2147483647 h 172"/>
                  <a:gd name="T18" fmla="*/ 2147483647 w 102"/>
                  <a:gd name="T19" fmla="*/ 2147483647 h 172"/>
                  <a:gd name="T20" fmla="*/ 2147483647 w 102"/>
                  <a:gd name="T21" fmla="*/ 2147483647 h 172"/>
                  <a:gd name="T22" fmla="*/ 2147483647 w 102"/>
                  <a:gd name="T23" fmla="*/ 2147483647 h 172"/>
                  <a:gd name="T24" fmla="*/ 2147483647 w 102"/>
                  <a:gd name="T25" fmla="*/ 2147483647 h 172"/>
                  <a:gd name="T26" fmla="*/ 2147483647 w 102"/>
                  <a:gd name="T27" fmla="*/ 2147483647 h 172"/>
                  <a:gd name="T28" fmla="*/ 2147483647 w 102"/>
                  <a:gd name="T29" fmla="*/ 2147483647 h 172"/>
                  <a:gd name="T30" fmla="*/ 2147483647 w 102"/>
                  <a:gd name="T31" fmla="*/ 2147483647 h 172"/>
                  <a:gd name="T32" fmla="*/ 2147483647 w 102"/>
                  <a:gd name="T33" fmla="*/ 2147483647 h 172"/>
                  <a:gd name="T34" fmla="*/ 2147483647 w 102"/>
                  <a:gd name="T35" fmla="*/ 2147483647 h 172"/>
                  <a:gd name="T36" fmla="*/ 2147483647 w 102"/>
                  <a:gd name="T37" fmla="*/ 2147483647 h 172"/>
                  <a:gd name="T38" fmla="*/ 2147483647 w 102"/>
                  <a:gd name="T39" fmla="*/ 2147483647 h 172"/>
                  <a:gd name="T40" fmla="*/ 2147483647 w 102"/>
                  <a:gd name="T41" fmla="*/ 2147483647 h 172"/>
                  <a:gd name="T42" fmla="*/ 2147483647 w 102"/>
                  <a:gd name="T43" fmla="*/ 2147483647 h 172"/>
                  <a:gd name="T44" fmla="*/ 2147483647 w 102"/>
                  <a:gd name="T45" fmla="*/ 2147483647 h 172"/>
                  <a:gd name="T46" fmla="*/ 2147483647 w 102"/>
                  <a:gd name="T47" fmla="*/ 2147483647 h 172"/>
                  <a:gd name="T48" fmla="*/ 2147483647 w 102"/>
                  <a:gd name="T49" fmla="*/ 2147483647 h 172"/>
                  <a:gd name="T50" fmla="*/ 2147483647 w 102"/>
                  <a:gd name="T51" fmla="*/ 0 h 172"/>
                  <a:gd name="T52" fmla="*/ 2147483647 w 102"/>
                  <a:gd name="T53" fmla="*/ 0 h 172"/>
                  <a:gd name="T54" fmla="*/ 2147483647 w 102"/>
                  <a:gd name="T55" fmla="*/ 0 h 172"/>
                  <a:gd name="T56" fmla="*/ 2147483647 w 102"/>
                  <a:gd name="T57" fmla="*/ 2147483647 h 172"/>
                  <a:gd name="T58" fmla="*/ 2147483647 w 102"/>
                  <a:gd name="T59" fmla="*/ 2147483647 h 172"/>
                  <a:gd name="T60" fmla="*/ 2147483647 w 102"/>
                  <a:gd name="T61" fmla="*/ 2147483647 h 172"/>
                  <a:gd name="T62" fmla="*/ 2147483647 w 102"/>
                  <a:gd name="T63" fmla="*/ 2147483647 h 172"/>
                  <a:gd name="T64" fmla="*/ 2147483647 w 102"/>
                  <a:gd name="T65" fmla="*/ 2147483647 h 172"/>
                  <a:gd name="T66" fmla="*/ 2147483647 w 102"/>
                  <a:gd name="T67" fmla="*/ 2147483647 h 172"/>
                  <a:gd name="T68" fmla="*/ 2147483647 w 102"/>
                  <a:gd name="T69" fmla="*/ 2147483647 h 172"/>
                  <a:gd name="T70" fmla="*/ 2147483647 w 102"/>
                  <a:gd name="T71" fmla="*/ 2147483647 h 172"/>
                  <a:gd name="T72" fmla="*/ 2147483647 w 102"/>
                  <a:gd name="T73" fmla="*/ 2147483647 h 172"/>
                  <a:gd name="T74" fmla="*/ 2147483647 w 102"/>
                  <a:gd name="T75" fmla="*/ 2147483647 h 172"/>
                  <a:gd name="T76" fmla="*/ 2147483647 w 102"/>
                  <a:gd name="T77" fmla="*/ 2147483647 h 172"/>
                  <a:gd name="T78" fmla="*/ 2147483647 w 102"/>
                  <a:gd name="T79" fmla="*/ 2147483647 h 172"/>
                  <a:gd name="T80" fmla="*/ 2147483647 w 102"/>
                  <a:gd name="T81" fmla="*/ 2147483647 h 172"/>
                  <a:gd name="T82" fmla="*/ 2147483647 w 102"/>
                  <a:gd name="T83" fmla="*/ 2147483647 h 172"/>
                  <a:gd name="T84" fmla="*/ 0 w 102"/>
                  <a:gd name="T85" fmla="*/ 2147483647 h 17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2"/>
                  <a:gd name="T130" fmla="*/ 0 h 172"/>
                  <a:gd name="T131" fmla="*/ 102 w 102"/>
                  <a:gd name="T132" fmla="*/ 172 h 17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2" h="172">
                    <a:moveTo>
                      <a:pt x="0" y="14"/>
                    </a:moveTo>
                    <a:lnTo>
                      <a:pt x="0" y="14"/>
                    </a:lnTo>
                    <a:lnTo>
                      <a:pt x="2" y="22"/>
                    </a:lnTo>
                    <a:lnTo>
                      <a:pt x="4" y="32"/>
                    </a:lnTo>
                    <a:lnTo>
                      <a:pt x="8" y="42"/>
                    </a:lnTo>
                    <a:lnTo>
                      <a:pt x="12" y="66"/>
                    </a:lnTo>
                    <a:lnTo>
                      <a:pt x="18" y="106"/>
                    </a:lnTo>
                    <a:lnTo>
                      <a:pt x="24" y="126"/>
                    </a:lnTo>
                    <a:lnTo>
                      <a:pt x="30" y="146"/>
                    </a:lnTo>
                    <a:lnTo>
                      <a:pt x="38" y="162"/>
                    </a:lnTo>
                    <a:lnTo>
                      <a:pt x="42" y="168"/>
                    </a:lnTo>
                    <a:lnTo>
                      <a:pt x="46" y="172"/>
                    </a:lnTo>
                    <a:lnTo>
                      <a:pt x="64" y="144"/>
                    </a:lnTo>
                    <a:lnTo>
                      <a:pt x="78" y="118"/>
                    </a:lnTo>
                    <a:lnTo>
                      <a:pt x="90" y="94"/>
                    </a:lnTo>
                    <a:lnTo>
                      <a:pt x="98" y="72"/>
                    </a:lnTo>
                    <a:lnTo>
                      <a:pt x="102" y="52"/>
                    </a:lnTo>
                    <a:lnTo>
                      <a:pt x="102" y="34"/>
                    </a:lnTo>
                    <a:lnTo>
                      <a:pt x="100" y="16"/>
                    </a:lnTo>
                    <a:lnTo>
                      <a:pt x="100" y="10"/>
                    </a:lnTo>
                    <a:lnTo>
                      <a:pt x="96" y="6"/>
                    </a:lnTo>
                    <a:lnTo>
                      <a:pt x="90" y="0"/>
                    </a:lnTo>
                    <a:lnTo>
                      <a:pt x="88" y="0"/>
                    </a:lnTo>
                    <a:lnTo>
                      <a:pt x="88" y="2"/>
                    </a:lnTo>
                    <a:lnTo>
                      <a:pt x="86" y="6"/>
                    </a:lnTo>
                    <a:lnTo>
                      <a:pt x="86" y="14"/>
                    </a:lnTo>
                    <a:lnTo>
                      <a:pt x="82" y="20"/>
                    </a:lnTo>
                    <a:lnTo>
                      <a:pt x="74" y="30"/>
                    </a:lnTo>
                    <a:lnTo>
                      <a:pt x="66" y="34"/>
                    </a:lnTo>
                    <a:lnTo>
                      <a:pt x="56" y="38"/>
                    </a:lnTo>
                    <a:lnTo>
                      <a:pt x="44" y="38"/>
                    </a:lnTo>
                    <a:lnTo>
                      <a:pt x="32" y="34"/>
                    </a:lnTo>
                    <a:lnTo>
                      <a:pt x="20" y="26"/>
                    </a:lnTo>
                    <a:lnTo>
                      <a:pt x="12" y="16"/>
                    </a:lnTo>
                    <a:lnTo>
                      <a:pt x="6" y="6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endParaRPr lang="id-ID"/>
              </a:p>
            </p:txBody>
          </p:sp>
          <p:sp>
            <p:nvSpPr>
              <p:cNvPr id="62" name="Freeform 128"/>
              <p:cNvSpPr/>
              <p:nvPr/>
            </p:nvSpPr>
            <p:spPr bwMode="auto">
              <a:xfrm>
                <a:off x="3090470" y="2007429"/>
                <a:ext cx="62532" cy="292981"/>
              </a:xfrm>
              <a:custGeom>
                <a:avLst/>
                <a:gdLst>
                  <a:gd name="T0" fmla="*/ 2147483647 w 30"/>
                  <a:gd name="T1" fmla="*/ 2147483647 h 136"/>
                  <a:gd name="T2" fmla="*/ 2147483647 w 30"/>
                  <a:gd name="T3" fmla="*/ 2147483647 h 136"/>
                  <a:gd name="T4" fmla="*/ 2147483647 w 30"/>
                  <a:gd name="T5" fmla="*/ 2147483647 h 136"/>
                  <a:gd name="T6" fmla="*/ 0 w 30"/>
                  <a:gd name="T7" fmla="*/ 2147483647 h 136"/>
                  <a:gd name="T8" fmla="*/ 2147483647 w 30"/>
                  <a:gd name="T9" fmla="*/ 2147483647 h 136"/>
                  <a:gd name="T10" fmla="*/ 2147483647 w 30"/>
                  <a:gd name="T11" fmla="*/ 2147483647 h 136"/>
                  <a:gd name="T12" fmla="*/ 2147483647 w 30"/>
                  <a:gd name="T13" fmla="*/ 2147483647 h 136"/>
                  <a:gd name="T14" fmla="*/ 2147483647 w 30"/>
                  <a:gd name="T15" fmla="*/ 2147483647 h 136"/>
                  <a:gd name="T16" fmla="*/ 2147483647 w 30"/>
                  <a:gd name="T17" fmla="*/ 2147483647 h 136"/>
                  <a:gd name="T18" fmla="*/ 2147483647 w 30"/>
                  <a:gd name="T19" fmla="*/ 2147483647 h 136"/>
                  <a:gd name="T20" fmla="*/ 2147483647 w 30"/>
                  <a:gd name="T21" fmla="*/ 2147483647 h 136"/>
                  <a:gd name="T22" fmla="*/ 2147483647 w 30"/>
                  <a:gd name="T23" fmla="*/ 2147483647 h 136"/>
                  <a:gd name="T24" fmla="*/ 0 w 30"/>
                  <a:gd name="T25" fmla="*/ 2147483647 h 136"/>
                  <a:gd name="T26" fmla="*/ 0 w 30"/>
                  <a:gd name="T27" fmla="*/ 2147483647 h 136"/>
                  <a:gd name="T28" fmla="*/ 0 w 30"/>
                  <a:gd name="T29" fmla="*/ 2147483647 h 136"/>
                  <a:gd name="T30" fmla="*/ 2147483647 w 30"/>
                  <a:gd name="T31" fmla="*/ 2147483647 h 136"/>
                  <a:gd name="T32" fmla="*/ 2147483647 w 30"/>
                  <a:gd name="T33" fmla="*/ 0 h 136"/>
                  <a:gd name="T34" fmla="*/ 2147483647 w 30"/>
                  <a:gd name="T35" fmla="*/ 0 h 136"/>
                  <a:gd name="T36" fmla="*/ 2147483647 w 30"/>
                  <a:gd name="T37" fmla="*/ 2147483647 h 136"/>
                  <a:gd name="T38" fmla="*/ 2147483647 w 30"/>
                  <a:gd name="T39" fmla="*/ 2147483647 h 136"/>
                  <a:gd name="T40" fmla="*/ 2147483647 w 30"/>
                  <a:gd name="T41" fmla="*/ 2147483647 h 136"/>
                  <a:gd name="T42" fmla="*/ 2147483647 w 30"/>
                  <a:gd name="T43" fmla="*/ 2147483647 h 136"/>
                  <a:gd name="T44" fmla="*/ 2147483647 w 30"/>
                  <a:gd name="T45" fmla="*/ 2147483647 h 136"/>
                  <a:gd name="T46" fmla="*/ 2147483647 w 30"/>
                  <a:gd name="T47" fmla="*/ 2147483647 h 136"/>
                  <a:gd name="T48" fmla="*/ 2147483647 w 30"/>
                  <a:gd name="T49" fmla="*/ 2147483647 h 136"/>
                  <a:gd name="T50" fmla="*/ 2147483647 w 30"/>
                  <a:gd name="T51" fmla="*/ 2147483647 h 136"/>
                  <a:gd name="T52" fmla="*/ 2147483647 w 30"/>
                  <a:gd name="T53" fmla="*/ 2147483647 h 136"/>
                  <a:gd name="T54" fmla="*/ 2147483647 w 30"/>
                  <a:gd name="T55" fmla="*/ 2147483647 h 136"/>
                  <a:gd name="T56" fmla="*/ 2147483647 w 30"/>
                  <a:gd name="T57" fmla="*/ 2147483647 h 136"/>
                  <a:gd name="T58" fmla="*/ 2147483647 w 30"/>
                  <a:gd name="T59" fmla="*/ 2147483647 h 136"/>
                  <a:gd name="T60" fmla="*/ 2147483647 w 30"/>
                  <a:gd name="T61" fmla="*/ 2147483647 h 136"/>
                  <a:gd name="T62" fmla="*/ 2147483647 w 30"/>
                  <a:gd name="T63" fmla="*/ 2147483647 h 136"/>
                  <a:gd name="T64" fmla="*/ 2147483647 w 30"/>
                  <a:gd name="T65" fmla="*/ 2147483647 h 136"/>
                  <a:gd name="T66" fmla="*/ 2147483647 w 30"/>
                  <a:gd name="T67" fmla="*/ 2147483647 h 136"/>
                  <a:gd name="T68" fmla="*/ 2147483647 w 30"/>
                  <a:gd name="T69" fmla="*/ 2147483647 h 136"/>
                  <a:gd name="T70" fmla="*/ 2147483647 w 30"/>
                  <a:gd name="T71" fmla="*/ 2147483647 h 136"/>
                  <a:gd name="T72" fmla="*/ 2147483647 w 30"/>
                  <a:gd name="T73" fmla="*/ 2147483647 h 1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0"/>
                  <a:gd name="T112" fmla="*/ 0 h 136"/>
                  <a:gd name="T113" fmla="*/ 30 w 30"/>
                  <a:gd name="T114" fmla="*/ 136 h 1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0" h="136">
                    <a:moveTo>
                      <a:pt x="4" y="134"/>
                    </a:moveTo>
                    <a:lnTo>
                      <a:pt x="4" y="134"/>
                    </a:lnTo>
                    <a:lnTo>
                      <a:pt x="2" y="124"/>
                    </a:lnTo>
                    <a:lnTo>
                      <a:pt x="0" y="104"/>
                    </a:lnTo>
                    <a:lnTo>
                      <a:pt x="2" y="62"/>
                    </a:lnTo>
                    <a:lnTo>
                      <a:pt x="2" y="50"/>
                    </a:lnTo>
                    <a:lnTo>
                      <a:pt x="6" y="40"/>
                    </a:lnTo>
                    <a:lnTo>
                      <a:pt x="10" y="28"/>
                    </a:lnTo>
                    <a:lnTo>
                      <a:pt x="8" y="24"/>
                    </a:lnTo>
                    <a:lnTo>
                      <a:pt x="6" y="1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4" y="2"/>
                    </a:lnTo>
                    <a:lnTo>
                      <a:pt x="14" y="0"/>
                    </a:lnTo>
                    <a:lnTo>
                      <a:pt x="18" y="2"/>
                    </a:lnTo>
                    <a:lnTo>
                      <a:pt x="22" y="4"/>
                    </a:lnTo>
                    <a:lnTo>
                      <a:pt x="26" y="8"/>
                    </a:lnTo>
                    <a:lnTo>
                      <a:pt x="24" y="14"/>
                    </a:lnTo>
                    <a:lnTo>
                      <a:pt x="20" y="20"/>
                    </a:lnTo>
                    <a:lnTo>
                      <a:pt x="20" y="24"/>
                    </a:lnTo>
                    <a:lnTo>
                      <a:pt x="20" y="28"/>
                    </a:lnTo>
                    <a:lnTo>
                      <a:pt x="26" y="66"/>
                    </a:lnTo>
                    <a:lnTo>
                      <a:pt x="30" y="104"/>
                    </a:lnTo>
                    <a:lnTo>
                      <a:pt x="28" y="114"/>
                    </a:lnTo>
                    <a:lnTo>
                      <a:pt x="22" y="126"/>
                    </a:lnTo>
                    <a:lnTo>
                      <a:pt x="18" y="132"/>
                    </a:lnTo>
                    <a:lnTo>
                      <a:pt x="14" y="134"/>
                    </a:lnTo>
                    <a:lnTo>
                      <a:pt x="8" y="136"/>
                    </a:lnTo>
                    <a:lnTo>
                      <a:pt x="4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>
                <a:noFill/>
                <a:round/>
              </a:ln>
            </p:spPr>
            <p:txBody>
              <a:bodyPr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>
                  <a:latin typeface="+mn-lt"/>
                </a:endParaRPr>
              </a:p>
            </p:txBody>
          </p:sp>
        </p:grpSp>
        <p:sp>
          <p:nvSpPr>
            <p:cNvPr id="63" name="Freeform 5"/>
            <p:cNvSpPr>
              <a:spLocks noEditPoints="1"/>
            </p:cNvSpPr>
            <p:nvPr/>
          </p:nvSpPr>
          <p:spPr bwMode="auto">
            <a:xfrm>
              <a:off x="10934" y="2675"/>
              <a:ext cx="1526" cy="4750"/>
            </a:xfrm>
            <a:custGeom>
              <a:avLst/>
              <a:gdLst/>
              <a:ahLst/>
              <a:cxnLst>
                <a:cxn ang="0">
                  <a:pos x="463" y="788"/>
                </a:cxn>
                <a:cxn ang="0">
                  <a:pos x="470" y="944"/>
                </a:cxn>
                <a:cxn ang="0">
                  <a:pos x="497" y="1404"/>
                </a:cxn>
                <a:cxn ang="0">
                  <a:pos x="485" y="1473"/>
                </a:cxn>
                <a:cxn ang="0">
                  <a:pos x="509" y="1592"/>
                </a:cxn>
                <a:cxn ang="0">
                  <a:pos x="386" y="1521"/>
                </a:cxn>
                <a:cxn ang="0">
                  <a:pos x="349" y="1293"/>
                </a:cxn>
                <a:cxn ang="0">
                  <a:pos x="354" y="1113"/>
                </a:cxn>
                <a:cxn ang="0">
                  <a:pos x="301" y="973"/>
                </a:cxn>
                <a:cxn ang="0">
                  <a:pos x="279" y="1144"/>
                </a:cxn>
                <a:cxn ang="0">
                  <a:pos x="283" y="1349"/>
                </a:cxn>
                <a:cxn ang="0">
                  <a:pos x="308" y="1501"/>
                </a:cxn>
                <a:cxn ang="0">
                  <a:pos x="290" y="1540"/>
                </a:cxn>
                <a:cxn ang="0">
                  <a:pos x="270" y="1579"/>
                </a:cxn>
                <a:cxn ang="0">
                  <a:pos x="196" y="1603"/>
                </a:cxn>
                <a:cxn ang="0">
                  <a:pos x="192" y="1541"/>
                </a:cxn>
                <a:cxn ang="0">
                  <a:pos x="176" y="1433"/>
                </a:cxn>
                <a:cxn ang="0">
                  <a:pos x="171" y="1303"/>
                </a:cxn>
                <a:cxn ang="0">
                  <a:pos x="138" y="1082"/>
                </a:cxn>
                <a:cxn ang="0">
                  <a:pos x="115" y="941"/>
                </a:cxn>
                <a:cxn ang="0">
                  <a:pos x="24" y="874"/>
                </a:cxn>
                <a:cxn ang="0">
                  <a:pos x="14" y="848"/>
                </a:cxn>
                <a:cxn ang="0">
                  <a:pos x="11" y="479"/>
                </a:cxn>
                <a:cxn ang="0">
                  <a:pos x="108" y="264"/>
                </a:cxn>
                <a:cxn ang="0">
                  <a:pos x="176" y="217"/>
                </a:cxn>
                <a:cxn ang="0">
                  <a:pos x="159" y="156"/>
                </a:cxn>
                <a:cxn ang="0">
                  <a:pos x="146" y="92"/>
                </a:cxn>
                <a:cxn ang="0">
                  <a:pos x="295" y="92"/>
                </a:cxn>
                <a:cxn ang="0">
                  <a:pos x="293" y="144"/>
                </a:cxn>
                <a:cxn ang="0">
                  <a:pos x="283" y="172"/>
                </a:cxn>
                <a:cxn ang="0">
                  <a:pos x="304" y="231"/>
                </a:cxn>
                <a:cxn ang="0">
                  <a:pos x="409" y="260"/>
                </a:cxn>
                <a:cxn ang="0">
                  <a:pos x="457" y="306"/>
                </a:cxn>
                <a:cxn ang="0">
                  <a:pos x="472" y="389"/>
                </a:cxn>
                <a:cxn ang="0">
                  <a:pos x="494" y="532"/>
                </a:cxn>
                <a:cxn ang="0">
                  <a:pos x="500" y="582"/>
                </a:cxn>
                <a:cxn ang="0">
                  <a:pos x="498" y="634"/>
                </a:cxn>
                <a:cxn ang="0">
                  <a:pos x="475" y="785"/>
                </a:cxn>
                <a:cxn ang="0">
                  <a:pos x="193" y="359"/>
                </a:cxn>
                <a:cxn ang="0">
                  <a:pos x="383" y="694"/>
                </a:cxn>
                <a:cxn ang="0">
                  <a:pos x="324" y="529"/>
                </a:cxn>
                <a:cxn ang="0">
                  <a:pos x="299" y="423"/>
                </a:cxn>
                <a:cxn ang="0">
                  <a:pos x="281" y="220"/>
                </a:cxn>
                <a:cxn ang="0">
                  <a:pos x="244" y="305"/>
                </a:cxn>
                <a:cxn ang="0">
                  <a:pos x="201" y="258"/>
                </a:cxn>
                <a:cxn ang="0">
                  <a:pos x="179" y="220"/>
                </a:cxn>
              </a:cxnLst>
              <a:rect l="0" t="0" r="r" b="b"/>
              <a:pathLst>
                <a:path w="516" h="1608">
                  <a:moveTo>
                    <a:pt x="475" y="785"/>
                  </a:moveTo>
                  <a:cubicBezTo>
                    <a:pt x="474" y="788"/>
                    <a:pt x="466" y="786"/>
                    <a:pt x="463" y="788"/>
                  </a:cubicBezTo>
                  <a:cubicBezTo>
                    <a:pt x="468" y="818"/>
                    <a:pt x="460" y="848"/>
                    <a:pt x="460" y="873"/>
                  </a:cubicBezTo>
                  <a:cubicBezTo>
                    <a:pt x="459" y="895"/>
                    <a:pt x="466" y="920"/>
                    <a:pt x="470" y="944"/>
                  </a:cubicBezTo>
                  <a:cubicBezTo>
                    <a:pt x="481" y="1012"/>
                    <a:pt x="494" y="1085"/>
                    <a:pt x="496" y="1161"/>
                  </a:cubicBezTo>
                  <a:cubicBezTo>
                    <a:pt x="497" y="1241"/>
                    <a:pt x="497" y="1324"/>
                    <a:pt x="497" y="1404"/>
                  </a:cubicBezTo>
                  <a:cubicBezTo>
                    <a:pt x="497" y="1418"/>
                    <a:pt x="496" y="1430"/>
                    <a:pt x="494" y="1442"/>
                  </a:cubicBezTo>
                  <a:cubicBezTo>
                    <a:pt x="492" y="1453"/>
                    <a:pt x="486" y="1462"/>
                    <a:pt x="485" y="1473"/>
                  </a:cubicBezTo>
                  <a:cubicBezTo>
                    <a:pt x="482" y="1490"/>
                    <a:pt x="485" y="1509"/>
                    <a:pt x="473" y="1516"/>
                  </a:cubicBezTo>
                  <a:cubicBezTo>
                    <a:pt x="477" y="1549"/>
                    <a:pt x="516" y="1552"/>
                    <a:pt x="509" y="1592"/>
                  </a:cubicBezTo>
                  <a:cubicBezTo>
                    <a:pt x="483" y="1606"/>
                    <a:pt x="422" y="1608"/>
                    <a:pt x="417" y="1575"/>
                  </a:cubicBezTo>
                  <a:cubicBezTo>
                    <a:pt x="383" y="1580"/>
                    <a:pt x="386" y="1549"/>
                    <a:pt x="386" y="1521"/>
                  </a:cubicBezTo>
                  <a:cubicBezTo>
                    <a:pt x="387" y="1516"/>
                    <a:pt x="377" y="1520"/>
                    <a:pt x="376" y="1516"/>
                  </a:cubicBezTo>
                  <a:cubicBezTo>
                    <a:pt x="352" y="1460"/>
                    <a:pt x="350" y="1375"/>
                    <a:pt x="349" y="1293"/>
                  </a:cubicBezTo>
                  <a:cubicBezTo>
                    <a:pt x="349" y="1248"/>
                    <a:pt x="349" y="1201"/>
                    <a:pt x="351" y="1156"/>
                  </a:cubicBezTo>
                  <a:cubicBezTo>
                    <a:pt x="352" y="1142"/>
                    <a:pt x="355" y="1126"/>
                    <a:pt x="354" y="1113"/>
                  </a:cubicBezTo>
                  <a:cubicBezTo>
                    <a:pt x="353" y="1107"/>
                    <a:pt x="349" y="1097"/>
                    <a:pt x="346" y="1089"/>
                  </a:cubicBezTo>
                  <a:cubicBezTo>
                    <a:pt x="331" y="1049"/>
                    <a:pt x="316" y="1011"/>
                    <a:pt x="301" y="973"/>
                  </a:cubicBezTo>
                  <a:cubicBezTo>
                    <a:pt x="295" y="958"/>
                    <a:pt x="292" y="940"/>
                    <a:pt x="278" y="932"/>
                  </a:cubicBezTo>
                  <a:cubicBezTo>
                    <a:pt x="281" y="1000"/>
                    <a:pt x="279" y="1072"/>
                    <a:pt x="279" y="1144"/>
                  </a:cubicBezTo>
                  <a:cubicBezTo>
                    <a:pt x="279" y="1179"/>
                    <a:pt x="275" y="1213"/>
                    <a:pt x="277" y="1247"/>
                  </a:cubicBezTo>
                  <a:cubicBezTo>
                    <a:pt x="279" y="1282"/>
                    <a:pt x="278" y="1317"/>
                    <a:pt x="283" y="1349"/>
                  </a:cubicBezTo>
                  <a:cubicBezTo>
                    <a:pt x="287" y="1370"/>
                    <a:pt x="293" y="1391"/>
                    <a:pt x="298" y="1412"/>
                  </a:cubicBezTo>
                  <a:cubicBezTo>
                    <a:pt x="305" y="1442"/>
                    <a:pt x="312" y="1467"/>
                    <a:pt x="308" y="1501"/>
                  </a:cubicBezTo>
                  <a:cubicBezTo>
                    <a:pt x="307" y="1508"/>
                    <a:pt x="306" y="1518"/>
                    <a:pt x="304" y="1523"/>
                  </a:cubicBezTo>
                  <a:cubicBezTo>
                    <a:pt x="301" y="1530"/>
                    <a:pt x="292" y="1533"/>
                    <a:pt x="290" y="1540"/>
                  </a:cubicBezTo>
                  <a:cubicBezTo>
                    <a:pt x="287" y="1550"/>
                    <a:pt x="292" y="1563"/>
                    <a:pt x="287" y="1572"/>
                  </a:cubicBezTo>
                  <a:cubicBezTo>
                    <a:pt x="283" y="1577"/>
                    <a:pt x="277" y="1577"/>
                    <a:pt x="270" y="1579"/>
                  </a:cubicBezTo>
                  <a:cubicBezTo>
                    <a:pt x="256" y="1586"/>
                    <a:pt x="238" y="1602"/>
                    <a:pt x="224" y="1605"/>
                  </a:cubicBezTo>
                  <a:cubicBezTo>
                    <a:pt x="216" y="1606"/>
                    <a:pt x="206" y="1603"/>
                    <a:pt x="196" y="1603"/>
                  </a:cubicBezTo>
                  <a:cubicBezTo>
                    <a:pt x="178" y="1601"/>
                    <a:pt x="164" y="1602"/>
                    <a:pt x="166" y="1580"/>
                  </a:cubicBezTo>
                  <a:cubicBezTo>
                    <a:pt x="167" y="1564"/>
                    <a:pt x="186" y="1552"/>
                    <a:pt x="192" y="1541"/>
                  </a:cubicBezTo>
                  <a:cubicBezTo>
                    <a:pt x="201" y="1522"/>
                    <a:pt x="199" y="1480"/>
                    <a:pt x="191" y="1458"/>
                  </a:cubicBezTo>
                  <a:cubicBezTo>
                    <a:pt x="187" y="1449"/>
                    <a:pt x="178" y="1442"/>
                    <a:pt x="176" y="1433"/>
                  </a:cubicBezTo>
                  <a:cubicBezTo>
                    <a:pt x="171" y="1415"/>
                    <a:pt x="172" y="1388"/>
                    <a:pt x="173" y="1366"/>
                  </a:cubicBezTo>
                  <a:cubicBezTo>
                    <a:pt x="174" y="1344"/>
                    <a:pt x="173" y="1323"/>
                    <a:pt x="171" y="1303"/>
                  </a:cubicBezTo>
                  <a:cubicBezTo>
                    <a:pt x="167" y="1261"/>
                    <a:pt x="165" y="1218"/>
                    <a:pt x="161" y="1176"/>
                  </a:cubicBezTo>
                  <a:cubicBezTo>
                    <a:pt x="158" y="1143"/>
                    <a:pt x="145" y="1112"/>
                    <a:pt x="138" y="1082"/>
                  </a:cubicBezTo>
                  <a:cubicBezTo>
                    <a:pt x="134" y="1067"/>
                    <a:pt x="130" y="1050"/>
                    <a:pt x="127" y="1035"/>
                  </a:cubicBezTo>
                  <a:cubicBezTo>
                    <a:pt x="120" y="1006"/>
                    <a:pt x="112" y="977"/>
                    <a:pt x="115" y="941"/>
                  </a:cubicBezTo>
                  <a:cubicBezTo>
                    <a:pt x="89" y="937"/>
                    <a:pt x="66" y="941"/>
                    <a:pt x="51" y="927"/>
                  </a:cubicBezTo>
                  <a:cubicBezTo>
                    <a:pt x="39" y="918"/>
                    <a:pt x="26" y="891"/>
                    <a:pt x="24" y="874"/>
                  </a:cubicBezTo>
                  <a:cubicBezTo>
                    <a:pt x="23" y="866"/>
                    <a:pt x="23" y="859"/>
                    <a:pt x="25" y="852"/>
                  </a:cubicBezTo>
                  <a:cubicBezTo>
                    <a:pt x="25" y="847"/>
                    <a:pt x="15" y="852"/>
                    <a:pt x="14" y="848"/>
                  </a:cubicBezTo>
                  <a:cubicBezTo>
                    <a:pt x="10" y="782"/>
                    <a:pt x="0" y="717"/>
                    <a:pt x="0" y="647"/>
                  </a:cubicBezTo>
                  <a:cubicBezTo>
                    <a:pt x="1" y="592"/>
                    <a:pt x="9" y="536"/>
                    <a:pt x="11" y="479"/>
                  </a:cubicBezTo>
                  <a:cubicBezTo>
                    <a:pt x="12" y="422"/>
                    <a:pt x="15" y="364"/>
                    <a:pt x="24" y="310"/>
                  </a:cubicBezTo>
                  <a:cubicBezTo>
                    <a:pt x="50" y="295"/>
                    <a:pt x="77" y="277"/>
                    <a:pt x="108" y="264"/>
                  </a:cubicBezTo>
                  <a:cubicBezTo>
                    <a:pt x="120" y="259"/>
                    <a:pt x="135" y="256"/>
                    <a:pt x="144" y="249"/>
                  </a:cubicBezTo>
                  <a:cubicBezTo>
                    <a:pt x="154" y="242"/>
                    <a:pt x="174" y="227"/>
                    <a:pt x="176" y="217"/>
                  </a:cubicBezTo>
                  <a:cubicBezTo>
                    <a:pt x="179" y="199"/>
                    <a:pt x="171" y="184"/>
                    <a:pt x="167" y="172"/>
                  </a:cubicBezTo>
                  <a:cubicBezTo>
                    <a:pt x="164" y="166"/>
                    <a:pt x="162" y="159"/>
                    <a:pt x="159" y="156"/>
                  </a:cubicBezTo>
                  <a:cubicBezTo>
                    <a:pt x="154" y="149"/>
                    <a:pt x="146" y="148"/>
                    <a:pt x="142" y="142"/>
                  </a:cubicBezTo>
                  <a:cubicBezTo>
                    <a:pt x="135" y="129"/>
                    <a:pt x="132" y="97"/>
                    <a:pt x="146" y="92"/>
                  </a:cubicBezTo>
                  <a:cubicBezTo>
                    <a:pt x="148" y="42"/>
                    <a:pt x="164" y="7"/>
                    <a:pt x="213" y="3"/>
                  </a:cubicBezTo>
                  <a:cubicBezTo>
                    <a:pt x="269" y="0"/>
                    <a:pt x="302" y="30"/>
                    <a:pt x="295" y="92"/>
                  </a:cubicBezTo>
                  <a:cubicBezTo>
                    <a:pt x="297" y="99"/>
                    <a:pt x="302" y="98"/>
                    <a:pt x="304" y="105"/>
                  </a:cubicBezTo>
                  <a:cubicBezTo>
                    <a:pt x="307" y="119"/>
                    <a:pt x="300" y="137"/>
                    <a:pt x="293" y="144"/>
                  </a:cubicBezTo>
                  <a:cubicBezTo>
                    <a:pt x="290" y="147"/>
                    <a:pt x="287" y="148"/>
                    <a:pt x="285" y="152"/>
                  </a:cubicBezTo>
                  <a:cubicBezTo>
                    <a:pt x="284" y="156"/>
                    <a:pt x="285" y="165"/>
                    <a:pt x="283" y="172"/>
                  </a:cubicBezTo>
                  <a:cubicBezTo>
                    <a:pt x="282" y="181"/>
                    <a:pt x="277" y="197"/>
                    <a:pt x="281" y="210"/>
                  </a:cubicBezTo>
                  <a:cubicBezTo>
                    <a:pt x="282" y="216"/>
                    <a:pt x="296" y="227"/>
                    <a:pt x="304" y="231"/>
                  </a:cubicBezTo>
                  <a:cubicBezTo>
                    <a:pt x="314" y="235"/>
                    <a:pt x="328" y="236"/>
                    <a:pt x="340" y="240"/>
                  </a:cubicBezTo>
                  <a:cubicBezTo>
                    <a:pt x="363" y="247"/>
                    <a:pt x="384" y="253"/>
                    <a:pt x="409" y="260"/>
                  </a:cubicBezTo>
                  <a:cubicBezTo>
                    <a:pt x="423" y="265"/>
                    <a:pt x="437" y="267"/>
                    <a:pt x="444" y="275"/>
                  </a:cubicBezTo>
                  <a:cubicBezTo>
                    <a:pt x="449" y="281"/>
                    <a:pt x="453" y="295"/>
                    <a:pt x="457" y="306"/>
                  </a:cubicBezTo>
                  <a:cubicBezTo>
                    <a:pt x="461" y="317"/>
                    <a:pt x="465" y="329"/>
                    <a:pt x="467" y="338"/>
                  </a:cubicBezTo>
                  <a:cubicBezTo>
                    <a:pt x="470" y="355"/>
                    <a:pt x="469" y="372"/>
                    <a:pt x="472" y="389"/>
                  </a:cubicBezTo>
                  <a:cubicBezTo>
                    <a:pt x="477" y="421"/>
                    <a:pt x="482" y="452"/>
                    <a:pt x="487" y="485"/>
                  </a:cubicBezTo>
                  <a:cubicBezTo>
                    <a:pt x="489" y="501"/>
                    <a:pt x="490" y="518"/>
                    <a:pt x="494" y="532"/>
                  </a:cubicBezTo>
                  <a:cubicBezTo>
                    <a:pt x="497" y="542"/>
                    <a:pt x="507" y="551"/>
                    <a:pt x="507" y="563"/>
                  </a:cubicBezTo>
                  <a:cubicBezTo>
                    <a:pt x="507" y="570"/>
                    <a:pt x="501" y="576"/>
                    <a:pt x="500" y="582"/>
                  </a:cubicBezTo>
                  <a:cubicBezTo>
                    <a:pt x="500" y="588"/>
                    <a:pt x="505" y="593"/>
                    <a:pt x="505" y="599"/>
                  </a:cubicBezTo>
                  <a:cubicBezTo>
                    <a:pt x="506" y="613"/>
                    <a:pt x="500" y="624"/>
                    <a:pt x="498" y="634"/>
                  </a:cubicBezTo>
                  <a:cubicBezTo>
                    <a:pt x="495" y="646"/>
                    <a:pt x="495" y="660"/>
                    <a:pt x="493" y="673"/>
                  </a:cubicBezTo>
                  <a:cubicBezTo>
                    <a:pt x="488" y="708"/>
                    <a:pt x="480" y="750"/>
                    <a:pt x="475" y="785"/>
                  </a:cubicBezTo>
                  <a:close/>
                  <a:moveTo>
                    <a:pt x="177" y="222"/>
                  </a:moveTo>
                  <a:cubicBezTo>
                    <a:pt x="171" y="267"/>
                    <a:pt x="183" y="313"/>
                    <a:pt x="193" y="359"/>
                  </a:cubicBezTo>
                  <a:cubicBezTo>
                    <a:pt x="213" y="461"/>
                    <a:pt x="204" y="581"/>
                    <a:pt x="208" y="694"/>
                  </a:cubicBezTo>
                  <a:cubicBezTo>
                    <a:pt x="266" y="693"/>
                    <a:pt x="327" y="693"/>
                    <a:pt x="383" y="694"/>
                  </a:cubicBezTo>
                  <a:cubicBezTo>
                    <a:pt x="378" y="677"/>
                    <a:pt x="370" y="659"/>
                    <a:pt x="362" y="642"/>
                  </a:cubicBezTo>
                  <a:cubicBezTo>
                    <a:pt x="347" y="606"/>
                    <a:pt x="336" y="567"/>
                    <a:pt x="324" y="529"/>
                  </a:cubicBezTo>
                  <a:cubicBezTo>
                    <a:pt x="318" y="511"/>
                    <a:pt x="310" y="492"/>
                    <a:pt x="306" y="473"/>
                  </a:cubicBezTo>
                  <a:cubicBezTo>
                    <a:pt x="302" y="458"/>
                    <a:pt x="301" y="440"/>
                    <a:pt x="299" y="423"/>
                  </a:cubicBezTo>
                  <a:cubicBezTo>
                    <a:pt x="293" y="371"/>
                    <a:pt x="288" y="317"/>
                    <a:pt x="285" y="267"/>
                  </a:cubicBezTo>
                  <a:cubicBezTo>
                    <a:pt x="284" y="252"/>
                    <a:pt x="288" y="234"/>
                    <a:pt x="281" y="220"/>
                  </a:cubicBezTo>
                  <a:cubicBezTo>
                    <a:pt x="270" y="239"/>
                    <a:pt x="263" y="261"/>
                    <a:pt x="251" y="279"/>
                  </a:cubicBezTo>
                  <a:cubicBezTo>
                    <a:pt x="251" y="290"/>
                    <a:pt x="252" y="301"/>
                    <a:pt x="244" y="305"/>
                  </a:cubicBezTo>
                  <a:cubicBezTo>
                    <a:pt x="242" y="304"/>
                    <a:pt x="245" y="297"/>
                    <a:pt x="243" y="296"/>
                  </a:cubicBezTo>
                  <a:cubicBezTo>
                    <a:pt x="225" y="286"/>
                    <a:pt x="215" y="272"/>
                    <a:pt x="201" y="258"/>
                  </a:cubicBezTo>
                  <a:cubicBezTo>
                    <a:pt x="194" y="250"/>
                    <a:pt x="185" y="241"/>
                    <a:pt x="182" y="232"/>
                  </a:cubicBezTo>
                  <a:cubicBezTo>
                    <a:pt x="181" y="228"/>
                    <a:pt x="183" y="223"/>
                    <a:pt x="179" y="220"/>
                  </a:cubicBezTo>
                  <a:cubicBezTo>
                    <a:pt x="177" y="220"/>
                    <a:pt x="177" y="221"/>
                    <a:pt x="177" y="222"/>
                  </a:cubicBezTo>
                  <a:close/>
                </a:path>
              </a:pathLst>
            </a:custGeom>
            <a:solidFill>
              <a:srgbClr val="0091D4"/>
            </a:solidFill>
            <a:ln w="9525">
              <a:noFill/>
              <a:round/>
            </a:ln>
          </p:spPr>
          <p:txBody>
            <a:bodyPr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>
                <a:latin typeface="+mn-lt"/>
              </a:endParaRPr>
            </a:p>
          </p:txBody>
        </p:sp>
      </p:grpSp>
      <p:pic>
        <p:nvPicPr>
          <p:cNvPr id="66" name="图片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705" y="2141220"/>
            <a:ext cx="7441565" cy="4687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rgbClr val="8ED2FF"/>
            </a:gs>
            <a:gs pos="2000">
              <a:schemeClr val="accent1">
                <a:lumMod val="5000"/>
                <a:lumOff val="9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14070" y="2329180"/>
            <a:ext cx="323088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4000">
                <a:solidFill>
                  <a:schemeClr val="bg1"/>
                </a:solidFill>
                <a:latin typeface="造字工房尚雅体演示版常规体" charset="-122"/>
                <a:ea typeface="造字工房尚雅体演示版常规体" charset="-122"/>
                <a:sym typeface="+mn-ea"/>
              </a:rPr>
              <a:t>第二节：功能</a:t>
            </a:r>
            <a:endParaRPr lang="zh-CN" altLang="en-US" sz="4000">
              <a:solidFill>
                <a:schemeClr val="bg1"/>
              </a:solidFill>
              <a:latin typeface="造字工房尚雅体演示版常规体" charset="-122"/>
              <a:ea typeface="造字工房尚雅体演示版常规体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4070" y="3197860"/>
            <a:ext cx="4801870" cy="2571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 defTabSz="1216025" eaLnBrk="1" hangingPunct="1">
              <a:lnSpc>
                <a:spcPct val="120000"/>
              </a:lnSpc>
              <a:spcBef>
                <a:spcPct val="20000"/>
              </a:spcBef>
            </a:pPr>
            <a:endParaRPr lang="zh-CN" altLang="en-US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45490" y="2211705"/>
            <a:ext cx="342900" cy="361950"/>
            <a:chOff x="898" y="3621"/>
            <a:chExt cx="540" cy="1032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898" y="3621"/>
              <a:ext cx="0" cy="10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898" y="3638"/>
              <a:ext cx="540" cy="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 flipH="1" flipV="1">
            <a:off x="3749675" y="2663190"/>
            <a:ext cx="342900" cy="361950"/>
            <a:chOff x="898" y="3621"/>
            <a:chExt cx="540" cy="103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898" y="3621"/>
              <a:ext cx="0" cy="10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98" y="3638"/>
              <a:ext cx="540" cy="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6901224" y="989330"/>
            <a:ext cx="2993981" cy="2816003"/>
            <a:chOff x="7025" y="2577"/>
            <a:chExt cx="5435" cy="5112"/>
          </a:xfrm>
          <a:solidFill>
            <a:srgbClr val="BACF82"/>
          </a:solidFill>
        </p:grpSpPr>
        <p:grpSp>
          <p:nvGrpSpPr>
            <p:cNvPr id="5" name="Gruppe 92"/>
            <p:cNvGrpSpPr/>
            <p:nvPr/>
          </p:nvGrpSpPr>
          <p:grpSpPr bwMode="auto">
            <a:xfrm>
              <a:off x="7025" y="2758"/>
              <a:ext cx="1818" cy="4931"/>
              <a:chOff x="3164879" y="3907435"/>
              <a:chExt cx="822102" cy="2230621"/>
            </a:xfrm>
            <a:grpFill/>
          </p:grpSpPr>
          <p:grpSp>
            <p:nvGrpSpPr>
              <p:cNvPr id="6" name="Gruppe 52"/>
              <p:cNvGrpSpPr/>
              <p:nvPr/>
            </p:nvGrpSpPr>
            <p:grpSpPr bwMode="auto">
              <a:xfrm>
                <a:off x="3164879" y="3907435"/>
                <a:ext cx="822102" cy="2230621"/>
                <a:chOff x="3600308" y="3842121"/>
                <a:chExt cx="822102" cy="2230621"/>
              </a:xfrm>
              <a:grpFill/>
            </p:grpSpPr>
            <p:sp>
              <p:nvSpPr>
                <p:cNvPr id="16" name="Freeform 137"/>
                <p:cNvSpPr>
                  <a:spLocks noEditPoints="1"/>
                </p:cNvSpPr>
                <p:nvPr/>
              </p:nvSpPr>
              <p:spPr bwMode="auto">
                <a:xfrm>
                  <a:off x="3792332" y="4160238"/>
                  <a:ext cx="588073" cy="1305483"/>
                </a:xfrm>
                <a:custGeom>
                  <a:avLst/>
                  <a:gdLst>
                    <a:gd name="T0" fmla="*/ 811490228 w 350"/>
                    <a:gd name="T1" fmla="*/ 413305594 h 774"/>
                    <a:gd name="T2" fmla="*/ 756046810 w 350"/>
                    <a:gd name="T3" fmla="*/ 257055956 h 774"/>
                    <a:gd name="T4" fmla="*/ 756046810 w 350"/>
                    <a:gd name="T5" fmla="*/ 221773779 h 774"/>
                    <a:gd name="T6" fmla="*/ 740925878 w 350"/>
                    <a:gd name="T7" fmla="*/ 181451242 h 774"/>
                    <a:gd name="T8" fmla="*/ 725804945 w 350"/>
                    <a:gd name="T9" fmla="*/ 115927201 h 774"/>
                    <a:gd name="T10" fmla="*/ 705643702 w 350"/>
                    <a:gd name="T11" fmla="*/ 90725621 h 774"/>
                    <a:gd name="T12" fmla="*/ 650200284 w 350"/>
                    <a:gd name="T13" fmla="*/ 65524067 h 774"/>
                    <a:gd name="T14" fmla="*/ 569555312 w 350"/>
                    <a:gd name="T15" fmla="*/ 45362811 h 774"/>
                    <a:gd name="T16" fmla="*/ 302418744 w 350"/>
                    <a:gd name="T17" fmla="*/ 0 h 774"/>
                    <a:gd name="T18" fmla="*/ 246975326 w 350"/>
                    <a:gd name="T19" fmla="*/ 10080625 h 774"/>
                    <a:gd name="T20" fmla="*/ 191531858 w 350"/>
                    <a:gd name="T21" fmla="*/ 35282189 h 774"/>
                    <a:gd name="T22" fmla="*/ 105846575 w 350"/>
                    <a:gd name="T23" fmla="*/ 70564378 h 774"/>
                    <a:gd name="T24" fmla="*/ 30241877 w 350"/>
                    <a:gd name="T25" fmla="*/ 90725621 h 774"/>
                    <a:gd name="T26" fmla="*/ 15120938 w 350"/>
                    <a:gd name="T27" fmla="*/ 105846579 h 774"/>
                    <a:gd name="T28" fmla="*/ 0 w 350"/>
                    <a:gd name="T29" fmla="*/ 151209377 h 774"/>
                    <a:gd name="T30" fmla="*/ 15120938 w 350"/>
                    <a:gd name="T31" fmla="*/ 216733468 h 774"/>
                    <a:gd name="T32" fmla="*/ 45362809 w 350"/>
                    <a:gd name="T33" fmla="*/ 267136577 h 774"/>
                    <a:gd name="T34" fmla="*/ 105846575 w 350"/>
                    <a:gd name="T35" fmla="*/ 524192533 h 774"/>
                    <a:gd name="T36" fmla="*/ 151209372 w 350"/>
                    <a:gd name="T37" fmla="*/ 635079373 h 774"/>
                    <a:gd name="T38" fmla="*/ 181451236 w 350"/>
                    <a:gd name="T39" fmla="*/ 715724348 h 774"/>
                    <a:gd name="T40" fmla="*/ 211693150 w 350"/>
                    <a:gd name="T41" fmla="*/ 801409633 h 774"/>
                    <a:gd name="T42" fmla="*/ 196572169 w 350"/>
                    <a:gd name="T43" fmla="*/ 871974184 h 774"/>
                    <a:gd name="T44" fmla="*/ 161289993 w 350"/>
                    <a:gd name="T45" fmla="*/ 1003022268 h 774"/>
                    <a:gd name="T46" fmla="*/ 120967507 w 350"/>
                    <a:gd name="T47" fmla="*/ 1169352528 h 774"/>
                    <a:gd name="T48" fmla="*/ 115927197 w 350"/>
                    <a:gd name="T49" fmla="*/ 1229836259 h 774"/>
                    <a:gd name="T50" fmla="*/ 146169061 w 350"/>
                    <a:gd name="T51" fmla="*/ 1244957192 h 774"/>
                    <a:gd name="T52" fmla="*/ 146169061 w 350"/>
                    <a:gd name="T53" fmla="*/ 1401206830 h 774"/>
                    <a:gd name="T54" fmla="*/ 156249683 w 350"/>
                    <a:gd name="T55" fmla="*/ 1653222375 h 774"/>
                    <a:gd name="T56" fmla="*/ 156249683 w 350"/>
                    <a:gd name="T57" fmla="*/ 1718746814 h 774"/>
                    <a:gd name="T58" fmla="*/ 156249683 w 350"/>
                    <a:gd name="T59" fmla="*/ 1789311167 h 774"/>
                    <a:gd name="T60" fmla="*/ 156249683 w 350"/>
                    <a:gd name="T61" fmla="*/ 1895157696 h 774"/>
                    <a:gd name="T62" fmla="*/ 272176879 w 350"/>
                    <a:gd name="T63" fmla="*/ 1940520494 h 774"/>
                    <a:gd name="T64" fmla="*/ 342741230 w 350"/>
                    <a:gd name="T65" fmla="*/ 1950601116 h 774"/>
                    <a:gd name="T66" fmla="*/ 493950651 w 350"/>
                    <a:gd name="T67" fmla="*/ 1925399561 h 774"/>
                    <a:gd name="T68" fmla="*/ 665321216 w 350"/>
                    <a:gd name="T69" fmla="*/ 1880036763 h 774"/>
                    <a:gd name="T70" fmla="*/ 781248363 w 350"/>
                    <a:gd name="T71" fmla="*/ 1834673965 h 774"/>
                    <a:gd name="T72" fmla="*/ 826611160 w 350"/>
                    <a:gd name="T73" fmla="*/ 1703625881 h 774"/>
                    <a:gd name="T74" fmla="*/ 821570849 w 350"/>
                    <a:gd name="T75" fmla="*/ 1340723099 h 774"/>
                    <a:gd name="T76" fmla="*/ 821570849 w 350"/>
                    <a:gd name="T77" fmla="*/ 1159271906 h 774"/>
                    <a:gd name="T78" fmla="*/ 796369296 w 350"/>
                    <a:gd name="T79" fmla="*/ 1028223823 h 774"/>
                    <a:gd name="T80" fmla="*/ 776208053 w 350"/>
                    <a:gd name="T81" fmla="*/ 967740092 h 774"/>
                    <a:gd name="T82" fmla="*/ 861893534 w 350"/>
                    <a:gd name="T83" fmla="*/ 751006524 h 774"/>
                    <a:gd name="T84" fmla="*/ 877014466 w 350"/>
                    <a:gd name="T85" fmla="*/ 705643726 h 774"/>
                    <a:gd name="T86" fmla="*/ 877014466 w 350"/>
                    <a:gd name="T87" fmla="*/ 685482482 h 774"/>
                    <a:gd name="T88" fmla="*/ 705643702 w 350"/>
                    <a:gd name="T89" fmla="*/ 619958440 h 774"/>
                    <a:gd name="T90" fmla="*/ 685482459 w 350"/>
                    <a:gd name="T91" fmla="*/ 650200306 h 774"/>
                    <a:gd name="T92" fmla="*/ 700603392 w 350"/>
                    <a:gd name="T93" fmla="*/ 594756886 h 774"/>
                    <a:gd name="T94" fmla="*/ 710684013 w 350"/>
                    <a:gd name="T95" fmla="*/ 604837508 h 774"/>
                    <a:gd name="T96" fmla="*/ 705643702 w 350"/>
                    <a:gd name="T97" fmla="*/ 619958440 h 77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50"/>
                    <a:gd name="T148" fmla="*/ 0 h 774"/>
                    <a:gd name="T149" fmla="*/ 350 w 350"/>
                    <a:gd name="T150" fmla="*/ 774 h 77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50" h="774">
                      <a:moveTo>
                        <a:pt x="344" y="262"/>
                      </a:moveTo>
                      <a:lnTo>
                        <a:pt x="344" y="262"/>
                      </a:lnTo>
                      <a:lnTo>
                        <a:pt x="322" y="164"/>
                      </a:lnTo>
                      <a:lnTo>
                        <a:pt x="300" y="102"/>
                      </a:lnTo>
                      <a:lnTo>
                        <a:pt x="300" y="96"/>
                      </a:lnTo>
                      <a:lnTo>
                        <a:pt x="300" y="88"/>
                      </a:lnTo>
                      <a:lnTo>
                        <a:pt x="296" y="80"/>
                      </a:lnTo>
                      <a:lnTo>
                        <a:pt x="294" y="76"/>
                      </a:lnTo>
                      <a:lnTo>
                        <a:pt x="294" y="72"/>
                      </a:lnTo>
                      <a:lnTo>
                        <a:pt x="292" y="56"/>
                      </a:lnTo>
                      <a:lnTo>
                        <a:pt x="288" y="46"/>
                      </a:lnTo>
                      <a:lnTo>
                        <a:pt x="284" y="40"/>
                      </a:lnTo>
                      <a:lnTo>
                        <a:pt x="280" y="36"/>
                      </a:lnTo>
                      <a:lnTo>
                        <a:pt x="270" y="30"/>
                      </a:lnTo>
                      <a:lnTo>
                        <a:pt x="260" y="26"/>
                      </a:lnTo>
                      <a:lnTo>
                        <a:pt x="258" y="26"/>
                      </a:lnTo>
                      <a:lnTo>
                        <a:pt x="234" y="20"/>
                      </a:lnTo>
                      <a:lnTo>
                        <a:pt x="226" y="18"/>
                      </a:lnTo>
                      <a:lnTo>
                        <a:pt x="212" y="14"/>
                      </a:lnTo>
                      <a:lnTo>
                        <a:pt x="176" y="8"/>
                      </a:lnTo>
                      <a:lnTo>
                        <a:pt x="120" y="0"/>
                      </a:lnTo>
                      <a:lnTo>
                        <a:pt x="112" y="0"/>
                      </a:lnTo>
                      <a:lnTo>
                        <a:pt x="98" y="4"/>
                      </a:lnTo>
                      <a:lnTo>
                        <a:pt x="84" y="8"/>
                      </a:lnTo>
                      <a:lnTo>
                        <a:pt x="76" y="14"/>
                      </a:lnTo>
                      <a:lnTo>
                        <a:pt x="68" y="18"/>
                      </a:lnTo>
                      <a:lnTo>
                        <a:pt x="58" y="22"/>
                      </a:lnTo>
                      <a:lnTo>
                        <a:pt x="42" y="28"/>
                      </a:lnTo>
                      <a:lnTo>
                        <a:pt x="28" y="32"/>
                      </a:lnTo>
                      <a:lnTo>
                        <a:pt x="12" y="36"/>
                      </a:lnTo>
                      <a:lnTo>
                        <a:pt x="8" y="38"/>
                      </a:lnTo>
                      <a:lnTo>
                        <a:pt x="6" y="42"/>
                      </a:lnTo>
                      <a:lnTo>
                        <a:pt x="4" y="48"/>
                      </a:lnTo>
                      <a:lnTo>
                        <a:pt x="0" y="60"/>
                      </a:lnTo>
                      <a:lnTo>
                        <a:pt x="0" y="70"/>
                      </a:lnTo>
                      <a:lnTo>
                        <a:pt x="2" y="80"/>
                      </a:lnTo>
                      <a:lnTo>
                        <a:pt x="6" y="86"/>
                      </a:lnTo>
                      <a:lnTo>
                        <a:pt x="18" y="106"/>
                      </a:lnTo>
                      <a:lnTo>
                        <a:pt x="30" y="158"/>
                      </a:lnTo>
                      <a:lnTo>
                        <a:pt x="42" y="208"/>
                      </a:lnTo>
                      <a:lnTo>
                        <a:pt x="50" y="224"/>
                      </a:lnTo>
                      <a:lnTo>
                        <a:pt x="56" y="240"/>
                      </a:lnTo>
                      <a:lnTo>
                        <a:pt x="60" y="252"/>
                      </a:lnTo>
                      <a:lnTo>
                        <a:pt x="64" y="266"/>
                      </a:lnTo>
                      <a:lnTo>
                        <a:pt x="72" y="284"/>
                      </a:lnTo>
                      <a:lnTo>
                        <a:pt x="80" y="304"/>
                      </a:lnTo>
                      <a:lnTo>
                        <a:pt x="82" y="312"/>
                      </a:lnTo>
                      <a:lnTo>
                        <a:pt x="84" y="318"/>
                      </a:lnTo>
                      <a:lnTo>
                        <a:pt x="82" y="332"/>
                      </a:lnTo>
                      <a:lnTo>
                        <a:pt x="78" y="346"/>
                      </a:lnTo>
                      <a:lnTo>
                        <a:pt x="72" y="364"/>
                      </a:lnTo>
                      <a:lnTo>
                        <a:pt x="64" y="398"/>
                      </a:lnTo>
                      <a:lnTo>
                        <a:pt x="54" y="438"/>
                      </a:lnTo>
                      <a:lnTo>
                        <a:pt x="48" y="464"/>
                      </a:lnTo>
                      <a:lnTo>
                        <a:pt x="42" y="484"/>
                      </a:lnTo>
                      <a:lnTo>
                        <a:pt x="46" y="488"/>
                      </a:lnTo>
                      <a:lnTo>
                        <a:pt x="52" y="492"/>
                      </a:lnTo>
                      <a:lnTo>
                        <a:pt x="58" y="494"/>
                      </a:lnTo>
                      <a:lnTo>
                        <a:pt x="58" y="506"/>
                      </a:lnTo>
                      <a:lnTo>
                        <a:pt x="58" y="524"/>
                      </a:lnTo>
                      <a:lnTo>
                        <a:pt x="58" y="556"/>
                      </a:lnTo>
                      <a:lnTo>
                        <a:pt x="60" y="606"/>
                      </a:lnTo>
                      <a:lnTo>
                        <a:pt x="62" y="656"/>
                      </a:lnTo>
                      <a:lnTo>
                        <a:pt x="62" y="672"/>
                      </a:lnTo>
                      <a:lnTo>
                        <a:pt x="62" y="682"/>
                      </a:lnTo>
                      <a:lnTo>
                        <a:pt x="62" y="710"/>
                      </a:lnTo>
                      <a:lnTo>
                        <a:pt x="62" y="732"/>
                      </a:lnTo>
                      <a:lnTo>
                        <a:pt x="62" y="752"/>
                      </a:lnTo>
                      <a:lnTo>
                        <a:pt x="72" y="756"/>
                      </a:lnTo>
                      <a:lnTo>
                        <a:pt x="108" y="770"/>
                      </a:lnTo>
                      <a:lnTo>
                        <a:pt x="122" y="774"/>
                      </a:lnTo>
                      <a:lnTo>
                        <a:pt x="136" y="774"/>
                      </a:lnTo>
                      <a:lnTo>
                        <a:pt x="152" y="774"/>
                      </a:lnTo>
                      <a:lnTo>
                        <a:pt x="168" y="770"/>
                      </a:lnTo>
                      <a:lnTo>
                        <a:pt x="196" y="764"/>
                      </a:lnTo>
                      <a:lnTo>
                        <a:pt x="214" y="760"/>
                      </a:lnTo>
                      <a:lnTo>
                        <a:pt x="264" y="746"/>
                      </a:lnTo>
                      <a:lnTo>
                        <a:pt x="288" y="738"/>
                      </a:lnTo>
                      <a:lnTo>
                        <a:pt x="310" y="728"/>
                      </a:lnTo>
                      <a:lnTo>
                        <a:pt x="330" y="716"/>
                      </a:lnTo>
                      <a:lnTo>
                        <a:pt x="328" y="676"/>
                      </a:lnTo>
                      <a:lnTo>
                        <a:pt x="326" y="616"/>
                      </a:lnTo>
                      <a:lnTo>
                        <a:pt x="326" y="532"/>
                      </a:lnTo>
                      <a:lnTo>
                        <a:pt x="324" y="468"/>
                      </a:lnTo>
                      <a:lnTo>
                        <a:pt x="326" y="460"/>
                      </a:lnTo>
                      <a:lnTo>
                        <a:pt x="326" y="446"/>
                      </a:lnTo>
                      <a:lnTo>
                        <a:pt x="324" y="434"/>
                      </a:lnTo>
                      <a:lnTo>
                        <a:pt x="316" y="408"/>
                      </a:lnTo>
                      <a:lnTo>
                        <a:pt x="310" y="392"/>
                      </a:lnTo>
                      <a:lnTo>
                        <a:pt x="308" y="384"/>
                      </a:lnTo>
                      <a:lnTo>
                        <a:pt x="324" y="344"/>
                      </a:lnTo>
                      <a:lnTo>
                        <a:pt x="338" y="314"/>
                      </a:lnTo>
                      <a:lnTo>
                        <a:pt x="342" y="298"/>
                      </a:lnTo>
                      <a:lnTo>
                        <a:pt x="344" y="290"/>
                      </a:lnTo>
                      <a:lnTo>
                        <a:pt x="348" y="280"/>
                      </a:lnTo>
                      <a:lnTo>
                        <a:pt x="350" y="276"/>
                      </a:lnTo>
                      <a:lnTo>
                        <a:pt x="348" y="272"/>
                      </a:lnTo>
                      <a:lnTo>
                        <a:pt x="344" y="262"/>
                      </a:lnTo>
                      <a:close/>
                      <a:moveTo>
                        <a:pt x="280" y="246"/>
                      </a:moveTo>
                      <a:lnTo>
                        <a:pt x="276" y="250"/>
                      </a:lnTo>
                      <a:lnTo>
                        <a:pt x="276" y="256"/>
                      </a:lnTo>
                      <a:lnTo>
                        <a:pt x="272" y="258"/>
                      </a:lnTo>
                      <a:lnTo>
                        <a:pt x="274" y="236"/>
                      </a:lnTo>
                      <a:lnTo>
                        <a:pt x="278" y="236"/>
                      </a:lnTo>
                      <a:lnTo>
                        <a:pt x="280" y="238"/>
                      </a:lnTo>
                      <a:lnTo>
                        <a:pt x="282" y="240"/>
                      </a:lnTo>
                      <a:lnTo>
                        <a:pt x="282" y="246"/>
                      </a:lnTo>
                      <a:lnTo>
                        <a:pt x="280" y="246"/>
                      </a:lnTo>
                      <a:close/>
                    </a:path>
                  </a:pathLst>
                </a:custGeom>
                <a:solidFill>
                  <a:srgbClr val="8ED2FF"/>
                </a:solidFill>
                <a:ln w="9525">
                  <a:noFill/>
                  <a:round/>
                </a:ln>
              </p:spPr>
              <p:txBody>
                <a:bodyPr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>
                    <a:latin typeface="+mn-lt"/>
                  </a:endParaRPr>
                </a:p>
              </p:txBody>
            </p:sp>
            <p:sp>
              <p:nvSpPr>
                <p:cNvPr id="9" name="Freeform 139"/>
                <p:cNvSpPr/>
                <p:nvPr/>
              </p:nvSpPr>
              <p:spPr bwMode="auto">
                <a:xfrm>
                  <a:off x="3870341" y="3842121"/>
                  <a:ext cx="339041" cy="366135"/>
                </a:xfrm>
                <a:custGeom>
                  <a:avLst/>
                  <a:gdLst>
                    <a:gd name="T0" fmla="*/ 282257514 w 202"/>
                    <a:gd name="T1" fmla="*/ 10080625 h 216"/>
                    <a:gd name="T2" fmla="*/ 317539691 w 202"/>
                    <a:gd name="T3" fmla="*/ 5040313 h 216"/>
                    <a:gd name="T4" fmla="*/ 327620313 w 202"/>
                    <a:gd name="T5" fmla="*/ 10080625 h 216"/>
                    <a:gd name="T6" fmla="*/ 403224977 w 202"/>
                    <a:gd name="T7" fmla="*/ 15120939 h 216"/>
                    <a:gd name="T8" fmla="*/ 433466942 w 202"/>
                    <a:gd name="T9" fmla="*/ 30241879 h 216"/>
                    <a:gd name="T10" fmla="*/ 443547564 w 202"/>
                    <a:gd name="T11" fmla="*/ 45362812 h 216"/>
                    <a:gd name="T12" fmla="*/ 463708808 w 202"/>
                    <a:gd name="T13" fmla="*/ 100806246 h 216"/>
                    <a:gd name="T14" fmla="*/ 463708808 w 202"/>
                    <a:gd name="T15" fmla="*/ 156249693 h 216"/>
                    <a:gd name="T16" fmla="*/ 473789430 w 202"/>
                    <a:gd name="T17" fmla="*/ 226814098 h 216"/>
                    <a:gd name="T18" fmla="*/ 473789430 w 202"/>
                    <a:gd name="T19" fmla="*/ 307459075 h 216"/>
                    <a:gd name="T20" fmla="*/ 453628186 w 202"/>
                    <a:gd name="T21" fmla="*/ 372983119 h 216"/>
                    <a:gd name="T22" fmla="*/ 453628186 w 202"/>
                    <a:gd name="T23" fmla="*/ 393144363 h 216"/>
                    <a:gd name="T24" fmla="*/ 473789430 w 202"/>
                    <a:gd name="T25" fmla="*/ 443547573 h 216"/>
                    <a:gd name="T26" fmla="*/ 493950674 w 202"/>
                    <a:gd name="T27" fmla="*/ 453628195 h 216"/>
                    <a:gd name="T28" fmla="*/ 483870052 w 202"/>
                    <a:gd name="T29" fmla="*/ 453628195 h 216"/>
                    <a:gd name="T30" fmla="*/ 463708808 w 202"/>
                    <a:gd name="T31" fmla="*/ 453628195 h 216"/>
                    <a:gd name="T32" fmla="*/ 473789430 w 202"/>
                    <a:gd name="T33" fmla="*/ 478829751 h 216"/>
                    <a:gd name="T34" fmla="*/ 498990985 w 202"/>
                    <a:gd name="T35" fmla="*/ 493950684 h 216"/>
                    <a:gd name="T36" fmla="*/ 509071607 w 202"/>
                    <a:gd name="T37" fmla="*/ 488910373 h 216"/>
                    <a:gd name="T38" fmla="*/ 493950674 w 202"/>
                    <a:gd name="T39" fmla="*/ 534273172 h 216"/>
                    <a:gd name="T40" fmla="*/ 473789430 w 202"/>
                    <a:gd name="T41" fmla="*/ 544353795 h 216"/>
                    <a:gd name="T42" fmla="*/ 453628186 w 202"/>
                    <a:gd name="T43" fmla="*/ 544353795 h 216"/>
                    <a:gd name="T44" fmla="*/ 418346010 w 202"/>
                    <a:gd name="T45" fmla="*/ 534273172 h 216"/>
                    <a:gd name="T46" fmla="*/ 398184666 w 202"/>
                    <a:gd name="T47" fmla="*/ 509071617 h 216"/>
                    <a:gd name="T48" fmla="*/ 398184666 w 202"/>
                    <a:gd name="T49" fmla="*/ 493950684 h 216"/>
                    <a:gd name="T50" fmla="*/ 388104044 w 202"/>
                    <a:gd name="T51" fmla="*/ 478829751 h 216"/>
                    <a:gd name="T52" fmla="*/ 352821868 w 202"/>
                    <a:gd name="T53" fmla="*/ 468749128 h 216"/>
                    <a:gd name="T54" fmla="*/ 337700935 w 202"/>
                    <a:gd name="T55" fmla="*/ 453628195 h 216"/>
                    <a:gd name="T56" fmla="*/ 196572178 w 202"/>
                    <a:gd name="T57" fmla="*/ 453628195 h 216"/>
                    <a:gd name="T58" fmla="*/ 176410934 w 202"/>
                    <a:gd name="T59" fmla="*/ 478829751 h 216"/>
                    <a:gd name="T60" fmla="*/ 176410934 w 202"/>
                    <a:gd name="T61" fmla="*/ 504031306 h 216"/>
                    <a:gd name="T62" fmla="*/ 171370623 w 202"/>
                    <a:gd name="T63" fmla="*/ 524192550 h 216"/>
                    <a:gd name="T64" fmla="*/ 151209379 w 202"/>
                    <a:gd name="T65" fmla="*/ 534273172 h 216"/>
                    <a:gd name="T66" fmla="*/ 141128757 w 202"/>
                    <a:gd name="T67" fmla="*/ 539313484 h 216"/>
                    <a:gd name="T68" fmla="*/ 120967513 w 202"/>
                    <a:gd name="T69" fmla="*/ 534273172 h 216"/>
                    <a:gd name="T70" fmla="*/ 70564378 w 202"/>
                    <a:gd name="T71" fmla="*/ 544353795 h 216"/>
                    <a:gd name="T72" fmla="*/ 35282189 w 202"/>
                    <a:gd name="T73" fmla="*/ 529232861 h 216"/>
                    <a:gd name="T74" fmla="*/ 15120939 w 202"/>
                    <a:gd name="T75" fmla="*/ 493950684 h 216"/>
                    <a:gd name="T76" fmla="*/ 0 w 202"/>
                    <a:gd name="T77" fmla="*/ 473789440 h 216"/>
                    <a:gd name="T78" fmla="*/ 30241878 w 202"/>
                    <a:gd name="T79" fmla="*/ 478829751 h 216"/>
                    <a:gd name="T80" fmla="*/ 35282189 w 202"/>
                    <a:gd name="T81" fmla="*/ 473789440 h 216"/>
                    <a:gd name="T82" fmla="*/ 45362811 w 202"/>
                    <a:gd name="T83" fmla="*/ 458668506 h 216"/>
                    <a:gd name="T84" fmla="*/ 65524068 w 202"/>
                    <a:gd name="T85" fmla="*/ 433466951 h 216"/>
                    <a:gd name="T86" fmla="*/ 60483757 w 202"/>
                    <a:gd name="T87" fmla="*/ 398184674 h 216"/>
                    <a:gd name="T88" fmla="*/ 55443446 w 202"/>
                    <a:gd name="T89" fmla="*/ 367942808 h 216"/>
                    <a:gd name="T90" fmla="*/ 45362811 w 202"/>
                    <a:gd name="T91" fmla="*/ 312499386 h 216"/>
                    <a:gd name="T92" fmla="*/ 55443446 w 202"/>
                    <a:gd name="T93" fmla="*/ 267136586 h 216"/>
                    <a:gd name="T94" fmla="*/ 80645000 w 202"/>
                    <a:gd name="T95" fmla="*/ 196572182 h 216"/>
                    <a:gd name="T96" fmla="*/ 90725622 w 202"/>
                    <a:gd name="T97" fmla="*/ 171370626 h 216"/>
                    <a:gd name="T98" fmla="*/ 120967513 w 202"/>
                    <a:gd name="T99" fmla="*/ 105846582 h 216"/>
                    <a:gd name="T100" fmla="*/ 181451245 w 202"/>
                    <a:gd name="T101" fmla="*/ 45362812 h 216"/>
                    <a:gd name="T102" fmla="*/ 236894715 w 202"/>
                    <a:gd name="T103" fmla="*/ 5040313 h 216"/>
                    <a:gd name="T104" fmla="*/ 272176892 w 202"/>
                    <a:gd name="T105" fmla="*/ 5040313 h 216"/>
                    <a:gd name="T106" fmla="*/ 282257514 w 202"/>
                    <a:gd name="T107" fmla="*/ 10080625 h 21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202"/>
                    <a:gd name="T163" fmla="*/ 0 h 216"/>
                    <a:gd name="T164" fmla="*/ 202 w 202"/>
                    <a:gd name="T165" fmla="*/ 216 h 21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202" h="216">
                      <a:moveTo>
                        <a:pt x="112" y="4"/>
                      </a:moveTo>
                      <a:lnTo>
                        <a:pt x="112" y="4"/>
                      </a:lnTo>
                      <a:lnTo>
                        <a:pt x="120" y="2"/>
                      </a:lnTo>
                      <a:lnTo>
                        <a:pt x="126" y="2"/>
                      </a:lnTo>
                      <a:lnTo>
                        <a:pt x="130" y="4"/>
                      </a:lnTo>
                      <a:lnTo>
                        <a:pt x="146" y="4"/>
                      </a:lnTo>
                      <a:lnTo>
                        <a:pt x="160" y="6"/>
                      </a:lnTo>
                      <a:lnTo>
                        <a:pt x="166" y="8"/>
                      </a:lnTo>
                      <a:lnTo>
                        <a:pt x="172" y="12"/>
                      </a:lnTo>
                      <a:lnTo>
                        <a:pt x="176" y="18"/>
                      </a:lnTo>
                      <a:lnTo>
                        <a:pt x="180" y="24"/>
                      </a:lnTo>
                      <a:lnTo>
                        <a:pt x="184" y="40"/>
                      </a:lnTo>
                      <a:lnTo>
                        <a:pt x="184" y="54"/>
                      </a:lnTo>
                      <a:lnTo>
                        <a:pt x="184" y="62"/>
                      </a:lnTo>
                      <a:lnTo>
                        <a:pt x="188" y="90"/>
                      </a:lnTo>
                      <a:lnTo>
                        <a:pt x="190" y="108"/>
                      </a:lnTo>
                      <a:lnTo>
                        <a:pt x="188" y="122"/>
                      </a:lnTo>
                      <a:lnTo>
                        <a:pt x="180" y="148"/>
                      </a:lnTo>
                      <a:lnTo>
                        <a:pt x="180" y="156"/>
                      </a:lnTo>
                      <a:lnTo>
                        <a:pt x="182" y="166"/>
                      </a:lnTo>
                      <a:lnTo>
                        <a:pt x="188" y="176"/>
                      </a:lnTo>
                      <a:lnTo>
                        <a:pt x="192" y="178"/>
                      </a:lnTo>
                      <a:lnTo>
                        <a:pt x="196" y="180"/>
                      </a:lnTo>
                      <a:lnTo>
                        <a:pt x="192" y="180"/>
                      </a:lnTo>
                      <a:lnTo>
                        <a:pt x="188" y="180"/>
                      </a:lnTo>
                      <a:lnTo>
                        <a:pt x="184" y="180"/>
                      </a:lnTo>
                      <a:lnTo>
                        <a:pt x="188" y="190"/>
                      </a:lnTo>
                      <a:lnTo>
                        <a:pt x="194" y="194"/>
                      </a:lnTo>
                      <a:lnTo>
                        <a:pt x="198" y="196"/>
                      </a:lnTo>
                      <a:lnTo>
                        <a:pt x="202" y="194"/>
                      </a:lnTo>
                      <a:lnTo>
                        <a:pt x="200" y="204"/>
                      </a:lnTo>
                      <a:lnTo>
                        <a:pt x="196" y="212"/>
                      </a:lnTo>
                      <a:lnTo>
                        <a:pt x="192" y="214"/>
                      </a:lnTo>
                      <a:lnTo>
                        <a:pt x="188" y="216"/>
                      </a:lnTo>
                      <a:lnTo>
                        <a:pt x="180" y="216"/>
                      </a:lnTo>
                      <a:lnTo>
                        <a:pt x="170" y="214"/>
                      </a:lnTo>
                      <a:lnTo>
                        <a:pt x="166" y="212"/>
                      </a:lnTo>
                      <a:lnTo>
                        <a:pt x="162" y="208"/>
                      </a:lnTo>
                      <a:lnTo>
                        <a:pt x="158" y="202"/>
                      </a:lnTo>
                      <a:lnTo>
                        <a:pt x="158" y="196"/>
                      </a:lnTo>
                      <a:lnTo>
                        <a:pt x="156" y="192"/>
                      </a:lnTo>
                      <a:lnTo>
                        <a:pt x="154" y="190"/>
                      </a:lnTo>
                      <a:lnTo>
                        <a:pt x="144" y="188"/>
                      </a:lnTo>
                      <a:lnTo>
                        <a:pt x="140" y="186"/>
                      </a:lnTo>
                      <a:lnTo>
                        <a:pt x="136" y="184"/>
                      </a:lnTo>
                      <a:lnTo>
                        <a:pt x="134" y="180"/>
                      </a:lnTo>
                      <a:lnTo>
                        <a:pt x="134" y="176"/>
                      </a:lnTo>
                      <a:lnTo>
                        <a:pt x="78" y="180"/>
                      </a:lnTo>
                      <a:lnTo>
                        <a:pt x="70" y="190"/>
                      </a:lnTo>
                      <a:lnTo>
                        <a:pt x="70" y="194"/>
                      </a:lnTo>
                      <a:lnTo>
                        <a:pt x="70" y="200"/>
                      </a:lnTo>
                      <a:lnTo>
                        <a:pt x="70" y="206"/>
                      </a:lnTo>
                      <a:lnTo>
                        <a:pt x="68" y="208"/>
                      </a:lnTo>
                      <a:lnTo>
                        <a:pt x="64" y="212"/>
                      </a:lnTo>
                      <a:lnTo>
                        <a:pt x="60" y="212"/>
                      </a:lnTo>
                      <a:lnTo>
                        <a:pt x="56" y="214"/>
                      </a:lnTo>
                      <a:lnTo>
                        <a:pt x="48" y="212"/>
                      </a:lnTo>
                      <a:lnTo>
                        <a:pt x="42" y="214"/>
                      </a:lnTo>
                      <a:lnTo>
                        <a:pt x="28" y="216"/>
                      </a:lnTo>
                      <a:lnTo>
                        <a:pt x="22" y="214"/>
                      </a:lnTo>
                      <a:lnTo>
                        <a:pt x="14" y="210"/>
                      </a:lnTo>
                      <a:lnTo>
                        <a:pt x="8" y="204"/>
                      </a:lnTo>
                      <a:lnTo>
                        <a:pt x="6" y="196"/>
                      </a:lnTo>
                      <a:lnTo>
                        <a:pt x="0" y="188"/>
                      </a:lnTo>
                      <a:lnTo>
                        <a:pt x="6" y="190"/>
                      </a:lnTo>
                      <a:lnTo>
                        <a:pt x="12" y="190"/>
                      </a:lnTo>
                      <a:lnTo>
                        <a:pt x="14" y="190"/>
                      </a:lnTo>
                      <a:lnTo>
                        <a:pt x="14" y="188"/>
                      </a:lnTo>
                      <a:lnTo>
                        <a:pt x="18" y="182"/>
                      </a:lnTo>
                      <a:lnTo>
                        <a:pt x="24" y="178"/>
                      </a:lnTo>
                      <a:lnTo>
                        <a:pt x="26" y="172"/>
                      </a:lnTo>
                      <a:lnTo>
                        <a:pt x="26" y="166"/>
                      </a:lnTo>
                      <a:lnTo>
                        <a:pt x="24" y="158"/>
                      </a:lnTo>
                      <a:lnTo>
                        <a:pt x="22" y="146"/>
                      </a:lnTo>
                      <a:lnTo>
                        <a:pt x="18" y="134"/>
                      </a:lnTo>
                      <a:lnTo>
                        <a:pt x="18" y="124"/>
                      </a:lnTo>
                      <a:lnTo>
                        <a:pt x="18" y="114"/>
                      </a:lnTo>
                      <a:lnTo>
                        <a:pt x="22" y="106"/>
                      </a:lnTo>
                      <a:lnTo>
                        <a:pt x="30" y="88"/>
                      </a:lnTo>
                      <a:lnTo>
                        <a:pt x="32" y="78"/>
                      </a:lnTo>
                      <a:lnTo>
                        <a:pt x="36" y="68"/>
                      </a:lnTo>
                      <a:lnTo>
                        <a:pt x="40" y="56"/>
                      </a:lnTo>
                      <a:lnTo>
                        <a:pt x="48" y="42"/>
                      </a:lnTo>
                      <a:lnTo>
                        <a:pt x="60" y="30"/>
                      </a:lnTo>
                      <a:lnTo>
                        <a:pt x="72" y="18"/>
                      </a:lnTo>
                      <a:lnTo>
                        <a:pt x="84" y="10"/>
                      </a:lnTo>
                      <a:lnTo>
                        <a:pt x="94" y="2"/>
                      </a:lnTo>
                      <a:lnTo>
                        <a:pt x="104" y="0"/>
                      </a:lnTo>
                      <a:lnTo>
                        <a:pt x="108" y="2"/>
                      </a:lnTo>
                      <a:lnTo>
                        <a:pt x="112" y="4"/>
                      </a:lnTo>
                      <a:close/>
                    </a:path>
                  </a:pathLst>
                </a:custGeom>
                <a:solidFill>
                  <a:srgbClr val="8ED2FF"/>
                </a:solidFill>
                <a:ln w="9525">
                  <a:noFill/>
                  <a:round/>
                </a:ln>
              </p:spPr>
              <p:txBody>
                <a:bodyPr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>
                    <a:latin typeface="+mn-lt"/>
                  </a:endParaRPr>
                </a:p>
              </p:txBody>
            </p:sp>
            <p:sp>
              <p:nvSpPr>
                <p:cNvPr id="18" name="Freeform 141"/>
                <p:cNvSpPr/>
                <p:nvPr/>
              </p:nvSpPr>
              <p:spPr bwMode="auto">
                <a:xfrm>
                  <a:off x="3999346" y="3881529"/>
                  <a:ext cx="174022" cy="249093"/>
                </a:xfrm>
                <a:custGeom>
                  <a:avLst/>
                  <a:gdLst>
                    <a:gd name="T0" fmla="*/ 231854407 w 106"/>
                    <a:gd name="T1" fmla="*/ 50403117 h 150"/>
                    <a:gd name="T2" fmla="*/ 231854407 w 106"/>
                    <a:gd name="T3" fmla="*/ 50403117 h 150"/>
                    <a:gd name="T4" fmla="*/ 246975341 w 106"/>
                    <a:gd name="T5" fmla="*/ 85685302 h 150"/>
                    <a:gd name="T6" fmla="*/ 262096274 w 106"/>
                    <a:gd name="T7" fmla="*/ 115927190 h 150"/>
                    <a:gd name="T8" fmla="*/ 267136585 w 106"/>
                    <a:gd name="T9" fmla="*/ 141128742 h 150"/>
                    <a:gd name="T10" fmla="*/ 267136585 w 106"/>
                    <a:gd name="T11" fmla="*/ 141128742 h 150"/>
                    <a:gd name="T12" fmla="*/ 267136585 w 106"/>
                    <a:gd name="T13" fmla="*/ 186491536 h 150"/>
                    <a:gd name="T14" fmla="*/ 267136585 w 106"/>
                    <a:gd name="T15" fmla="*/ 186491536 h 150"/>
                    <a:gd name="T16" fmla="*/ 257055963 w 106"/>
                    <a:gd name="T17" fmla="*/ 241935001 h 150"/>
                    <a:gd name="T18" fmla="*/ 252015652 w 106"/>
                    <a:gd name="T19" fmla="*/ 277217174 h 150"/>
                    <a:gd name="T20" fmla="*/ 241935030 w 106"/>
                    <a:gd name="T21" fmla="*/ 302418726 h 150"/>
                    <a:gd name="T22" fmla="*/ 241935030 w 106"/>
                    <a:gd name="T23" fmla="*/ 302418726 h 150"/>
                    <a:gd name="T24" fmla="*/ 201612492 w 106"/>
                    <a:gd name="T25" fmla="*/ 367942762 h 150"/>
                    <a:gd name="T26" fmla="*/ 201612492 w 106"/>
                    <a:gd name="T27" fmla="*/ 367942762 h 150"/>
                    <a:gd name="T28" fmla="*/ 191531869 w 106"/>
                    <a:gd name="T29" fmla="*/ 372983072 h 150"/>
                    <a:gd name="T30" fmla="*/ 176410936 w 106"/>
                    <a:gd name="T31" fmla="*/ 378023383 h 150"/>
                    <a:gd name="T32" fmla="*/ 161290003 w 106"/>
                    <a:gd name="T33" fmla="*/ 378023383 h 150"/>
                    <a:gd name="T34" fmla="*/ 161290003 w 106"/>
                    <a:gd name="T35" fmla="*/ 378023383 h 150"/>
                    <a:gd name="T36" fmla="*/ 136088448 w 106"/>
                    <a:gd name="T37" fmla="*/ 372983072 h 150"/>
                    <a:gd name="T38" fmla="*/ 105846582 w 106"/>
                    <a:gd name="T39" fmla="*/ 362902452 h 150"/>
                    <a:gd name="T40" fmla="*/ 65524068 w 106"/>
                    <a:gd name="T41" fmla="*/ 342741210 h 150"/>
                    <a:gd name="T42" fmla="*/ 65524068 w 106"/>
                    <a:gd name="T43" fmla="*/ 342741210 h 150"/>
                    <a:gd name="T44" fmla="*/ 40322501 w 106"/>
                    <a:gd name="T45" fmla="*/ 332660589 h 150"/>
                    <a:gd name="T46" fmla="*/ 20161250 w 106"/>
                    <a:gd name="T47" fmla="*/ 317539658 h 150"/>
                    <a:gd name="T48" fmla="*/ 10080625 w 106"/>
                    <a:gd name="T49" fmla="*/ 307459037 h 150"/>
                    <a:gd name="T50" fmla="*/ 5040313 w 106"/>
                    <a:gd name="T51" fmla="*/ 297378416 h 150"/>
                    <a:gd name="T52" fmla="*/ 5040313 w 106"/>
                    <a:gd name="T53" fmla="*/ 297378416 h 150"/>
                    <a:gd name="T54" fmla="*/ 0 w 106"/>
                    <a:gd name="T55" fmla="*/ 262096243 h 150"/>
                    <a:gd name="T56" fmla="*/ 0 w 106"/>
                    <a:gd name="T57" fmla="*/ 246975311 h 150"/>
                    <a:gd name="T58" fmla="*/ 0 w 106"/>
                    <a:gd name="T59" fmla="*/ 246975311 h 150"/>
                    <a:gd name="T60" fmla="*/ 10080625 w 106"/>
                    <a:gd name="T61" fmla="*/ 206652778 h 150"/>
                    <a:gd name="T62" fmla="*/ 15120939 w 106"/>
                    <a:gd name="T63" fmla="*/ 166330294 h 150"/>
                    <a:gd name="T64" fmla="*/ 20161250 w 106"/>
                    <a:gd name="T65" fmla="*/ 126007811 h 150"/>
                    <a:gd name="T66" fmla="*/ 20161250 w 106"/>
                    <a:gd name="T67" fmla="*/ 126007811 h 150"/>
                    <a:gd name="T68" fmla="*/ 20161250 w 106"/>
                    <a:gd name="T69" fmla="*/ 105846569 h 150"/>
                    <a:gd name="T70" fmla="*/ 25201561 w 106"/>
                    <a:gd name="T71" fmla="*/ 85685302 h 150"/>
                    <a:gd name="T72" fmla="*/ 40322501 w 106"/>
                    <a:gd name="T73" fmla="*/ 65524061 h 150"/>
                    <a:gd name="T74" fmla="*/ 50403123 w 106"/>
                    <a:gd name="T75" fmla="*/ 45362806 h 150"/>
                    <a:gd name="T76" fmla="*/ 65524068 w 106"/>
                    <a:gd name="T77" fmla="*/ 30241875 h 150"/>
                    <a:gd name="T78" fmla="*/ 85685313 w 106"/>
                    <a:gd name="T79" fmla="*/ 15120938 h 150"/>
                    <a:gd name="T80" fmla="*/ 100806246 w 106"/>
                    <a:gd name="T81" fmla="*/ 5040312 h 150"/>
                    <a:gd name="T82" fmla="*/ 120967515 w 106"/>
                    <a:gd name="T83" fmla="*/ 0 h 150"/>
                    <a:gd name="T84" fmla="*/ 120967515 w 106"/>
                    <a:gd name="T85" fmla="*/ 0 h 150"/>
                    <a:gd name="T86" fmla="*/ 156249692 w 106"/>
                    <a:gd name="T87" fmla="*/ 5040312 h 150"/>
                    <a:gd name="T88" fmla="*/ 186491558 w 106"/>
                    <a:gd name="T89" fmla="*/ 15120938 h 150"/>
                    <a:gd name="T90" fmla="*/ 211693163 w 106"/>
                    <a:gd name="T91" fmla="*/ 30241875 h 150"/>
                    <a:gd name="T92" fmla="*/ 231854407 w 106"/>
                    <a:gd name="T93" fmla="*/ 50403117 h 150"/>
                    <a:gd name="T94" fmla="*/ 231854407 w 106"/>
                    <a:gd name="T95" fmla="*/ 50403117 h 15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06"/>
                    <a:gd name="T145" fmla="*/ 0 h 150"/>
                    <a:gd name="T146" fmla="*/ 106 w 106"/>
                    <a:gd name="T147" fmla="*/ 150 h 150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06" h="150">
                      <a:moveTo>
                        <a:pt x="92" y="20"/>
                      </a:moveTo>
                      <a:lnTo>
                        <a:pt x="92" y="20"/>
                      </a:lnTo>
                      <a:lnTo>
                        <a:pt x="98" y="34"/>
                      </a:lnTo>
                      <a:lnTo>
                        <a:pt x="104" y="46"/>
                      </a:lnTo>
                      <a:lnTo>
                        <a:pt x="106" y="56"/>
                      </a:lnTo>
                      <a:lnTo>
                        <a:pt x="106" y="74"/>
                      </a:lnTo>
                      <a:lnTo>
                        <a:pt x="102" y="96"/>
                      </a:lnTo>
                      <a:lnTo>
                        <a:pt x="100" y="110"/>
                      </a:lnTo>
                      <a:lnTo>
                        <a:pt x="96" y="120"/>
                      </a:lnTo>
                      <a:lnTo>
                        <a:pt x="80" y="146"/>
                      </a:lnTo>
                      <a:lnTo>
                        <a:pt x="76" y="148"/>
                      </a:lnTo>
                      <a:lnTo>
                        <a:pt x="70" y="150"/>
                      </a:lnTo>
                      <a:lnTo>
                        <a:pt x="64" y="150"/>
                      </a:lnTo>
                      <a:lnTo>
                        <a:pt x="54" y="148"/>
                      </a:lnTo>
                      <a:lnTo>
                        <a:pt x="42" y="144"/>
                      </a:lnTo>
                      <a:lnTo>
                        <a:pt x="26" y="136"/>
                      </a:lnTo>
                      <a:lnTo>
                        <a:pt x="16" y="132"/>
                      </a:lnTo>
                      <a:lnTo>
                        <a:pt x="8" y="126"/>
                      </a:lnTo>
                      <a:lnTo>
                        <a:pt x="4" y="122"/>
                      </a:lnTo>
                      <a:lnTo>
                        <a:pt x="2" y="118"/>
                      </a:lnTo>
                      <a:lnTo>
                        <a:pt x="0" y="104"/>
                      </a:lnTo>
                      <a:lnTo>
                        <a:pt x="0" y="98"/>
                      </a:lnTo>
                      <a:lnTo>
                        <a:pt x="4" y="82"/>
                      </a:lnTo>
                      <a:lnTo>
                        <a:pt x="6" y="66"/>
                      </a:lnTo>
                      <a:lnTo>
                        <a:pt x="8" y="50"/>
                      </a:lnTo>
                      <a:lnTo>
                        <a:pt x="8" y="42"/>
                      </a:lnTo>
                      <a:lnTo>
                        <a:pt x="10" y="34"/>
                      </a:lnTo>
                      <a:lnTo>
                        <a:pt x="16" y="26"/>
                      </a:lnTo>
                      <a:lnTo>
                        <a:pt x="20" y="18"/>
                      </a:lnTo>
                      <a:lnTo>
                        <a:pt x="26" y="12"/>
                      </a:lnTo>
                      <a:lnTo>
                        <a:pt x="34" y="6"/>
                      </a:lnTo>
                      <a:lnTo>
                        <a:pt x="40" y="2"/>
                      </a:lnTo>
                      <a:lnTo>
                        <a:pt x="48" y="0"/>
                      </a:lnTo>
                      <a:lnTo>
                        <a:pt x="62" y="2"/>
                      </a:lnTo>
                      <a:lnTo>
                        <a:pt x="74" y="6"/>
                      </a:lnTo>
                      <a:lnTo>
                        <a:pt x="84" y="12"/>
                      </a:lnTo>
                      <a:lnTo>
                        <a:pt x="92" y="2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9525">
                  <a:noFill/>
                  <a:round/>
                </a:ln>
              </p:spPr>
              <p:txBody>
                <a:bodyPr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>
                    <a:latin typeface="+mn-lt"/>
                  </a:endParaRPr>
                </a:p>
              </p:txBody>
            </p:sp>
            <p:sp>
              <p:nvSpPr>
                <p:cNvPr id="15" name="Freeform 142"/>
                <p:cNvSpPr/>
                <p:nvPr/>
              </p:nvSpPr>
              <p:spPr bwMode="auto">
                <a:xfrm>
                  <a:off x="3903334" y="4739846"/>
                  <a:ext cx="207027" cy="147055"/>
                </a:xfrm>
                <a:custGeom>
                  <a:avLst/>
                  <a:gdLst>
                    <a:gd name="T0" fmla="*/ 126007831 w 124"/>
                    <a:gd name="T1" fmla="*/ 40322498 h 88"/>
                    <a:gd name="T2" fmla="*/ 211693172 w 124"/>
                    <a:gd name="T3" fmla="*/ 5040312 h 88"/>
                    <a:gd name="T4" fmla="*/ 246975351 w 124"/>
                    <a:gd name="T5" fmla="*/ 0 h 88"/>
                    <a:gd name="T6" fmla="*/ 267136596 w 124"/>
                    <a:gd name="T7" fmla="*/ 10080625 h 88"/>
                    <a:gd name="T8" fmla="*/ 267136596 w 124"/>
                    <a:gd name="T9" fmla="*/ 15120938 h 88"/>
                    <a:gd name="T10" fmla="*/ 191531877 w 124"/>
                    <a:gd name="T11" fmla="*/ 50403120 h 88"/>
                    <a:gd name="T12" fmla="*/ 166330321 w 124"/>
                    <a:gd name="T13" fmla="*/ 65524065 h 88"/>
                    <a:gd name="T14" fmla="*/ 216733483 w 124"/>
                    <a:gd name="T15" fmla="*/ 65524065 h 88"/>
                    <a:gd name="T16" fmla="*/ 302418775 w 124"/>
                    <a:gd name="T17" fmla="*/ 75604686 h 88"/>
                    <a:gd name="T18" fmla="*/ 307459086 w 124"/>
                    <a:gd name="T19" fmla="*/ 80644997 h 88"/>
                    <a:gd name="T20" fmla="*/ 312499397 w 124"/>
                    <a:gd name="T21" fmla="*/ 90725618 h 88"/>
                    <a:gd name="T22" fmla="*/ 302418775 w 124"/>
                    <a:gd name="T23" fmla="*/ 95765929 h 88"/>
                    <a:gd name="T24" fmla="*/ 262096285 w 124"/>
                    <a:gd name="T25" fmla="*/ 100806240 h 88"/>
                    <a:gd name="T26" fmla="*/ 176410944 w 124"/>
                    <a:gd name="T27" fmla="*/ 110886886 h 88"/>
                    <a:gd name="T28" fmla="*/ 241935040 w 124"/>
                    <a:gd name="T29" fmla="*/ 110886886 h 88"/>
                    <a:gd name="T30" fmla="*/ 277217218 w 124"/>
                    <a:gd name="T31" fmla="*/ 110886886 h 88"/>
                    <a:gd name="T32" fmla="*/ 297378464 w 124"/>
                    <a:gd name="T33" fmla="*/ 120967508 h 88"/>
                    <a:gd name="T34" fmla="*/ 297378464 w 124"/>
                    <a:gd name="T35" fmla="*/ 126007818 h 88"/>
                    <a:gd name="T36" fmla="*/ 287297841 w 124"/>
                    <a:gd name="T37" fmla="*/ 141128751 h 88"/>
                    <a:gd name="T38" fmla="*/ 277217218 w 124"/>
                    <a:gd name="T39" fmla="*/ 141128751 h 88"/>
                    <a:gd name="T40" fmla="*/ 146169076 w 124"/>
                    <a:gd name="T41" fmla="*/ 156249683 h 88"/>
                    <a:gd name="T42" fmla="*/ 191531877 w 124"/>
                    <a:gd name="T43" fmla="*/ 166330304 h 88"/>
                    <a:gd name="T44" fmla="*/ 221773795 w 124"/>
                    <a:gd name="T45" fmla="*/ 161289994 h 88"/>
                    <a:gd name="T46" fmla="*/ 236894728 w 124"/>
                    <a:gd name="T47" fmla="*/ 161289994 h 88"/>
                    <a:gd name="T48" fmla="*/ 246975351 w 124"/>
                    <a:gd name="T49" fmla="*/ 171370615 h 88"/>
                    <a:gd name="T50" fmla="*/ 241935040 w 124"/>
                    <a:gd name="T51" fmla="*/ 181451237 h 88"/>
                    <a:gd name="T52" fmla="*/ 216733483 w 124"/>
                    <a:gd name="T53" fmla="*/ 186491547 h 88"/>
                    <a:gd name="T54" fmla="*/ 136088454 w 124"/>
                    <a:gd name="T55" fmla="*/ 191531858 h 88"/>
                    <a:gd name="T56" fmla="*/ 100806250 w 124"/>
                    <a:gd name="T57" fmla="*/ 201612480 h 88"/>
                    <a:gd name="T58" fmla="*/ 65524071 w 124"/>
                    <a:gd name="T59" fmla="*/ 216733462 h 88"/>
                    <a:gd name="T60" fmla="*/ 0 w 124"/>
                    <a:gd name="T61" fmla="*/ 221773772 h 88"/>
                    <a:gd name="T62" fmla="*/ 30241880 w 124"/>
                    <a:gd name="T63" fmla="*/ 171370615 h 88"/>
                    <a:gd name="T64" fmla="*/ 60483760 w 124"/>
                    <a:gd name="T65" fmla="*/ 105846575 h 88"/>
                    <a:gd name="T66" fmla="*/ 65524071 w 124"/>
                    <a:gd name="T67" fmla="*/ 80644997 h 88"/>
                    <a:gd name="T68" fmla="*/ 100806250 w 124"/>
                    <a:gd name="T69" fmla="*/ 50403120 h 88"/>
                    <a:gd name="T70" fmla="*/ 126007831 w 124"/>
                    <a:gd name="T71" fmla="*/ 40322498 h 8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24"/>
                    <a:gd name="T109" fmla="*/ 0 h 88"/>
                    <a:gd name="T110" fmla="*/ 124 w 124"/>
                    <a:gd name="T111" fmla="*/ 88 h 88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24" h="88">
                      <a:moveTo>
                        <a:pt x="50" y="16"/>
                      </a:moveTo>
                      <a:lnTo>
                        <a:pt x="50" y="16"/>
                      </a:lnTo>
                      <a:lnTo>
                        <a:pt x="72" y="6"/>
                      </a:lnTo>
                      <a:lnTo>
                        <a:pt x="84" y="2"/>
                      </a:lnTo>
                      <a:lnTo>
                        <a:pt x="98" y="0"/>
                      </a:lnTo>
                      <a:lnTo>
                        <a:pt x="104" y="2"/>
                      </a:lnTo>
                      <a:lnTo>
                        <a:pt x="106" y="4"/>
                      </a:lnTo>
                      <a:lnTo>
                        <a:pt x="106" y="6"/>
                      </a:lnTo>
                      <a:lnTo>
                        <a:pt x="98" y="10"/>
                      </a:lnTo>
                      <a:lnTo>
                        <a:pt x="76" y="20"/>
                      </a:lnTo>
                      <a:lnTo>
                        <a:pt x="66" y="26"/>
                      </a:lnTo>
                      <a:lnTo>
                        <a:pt x="86" y="26"/>
                      </a:lnTo>
                      <a:lnTo>
                        <a:pt x="104" y="28"/>
                      </a:lnTo>
                      <a:lnTo>
                        <a:pt x="120" y="30"/>
                      </a:lnTo>
                      <a:lnTo>
                        <a:pt x="122" y="32"/>
                      </a:lnTo>
                      <a:lnTo>
                        <a:pt x="124" y="34"/>
                      </a:lnTo>
                      <a:lnTo>
                        <a:pt x="124" y="36"/>
                      </a:lnTo>
                      <a:lnTo>
                        <a:pt x="120" y="38"/>
                      </a:lnTo>
                      <a:lnTo>
                        <a:pt x="112" y="40"/>
                      </a:lnTo>
                      <a:lnTo>
                        <a:pt x="104" y="40"/>
                      </a:lnTo>
                      <a:lnTo>
                        <a:pt x="92" y="40"/>
                      </a:lnTo>
                      <a:lnTo>
                        <a:pt x="70" y="44"/>
                      </a:lnTo>
                      <a:lnTo>
                        <a:pt x="96" y="44"/>
                      </a:lnTo>
                      <a:lnTo>
                        <a:pt x="110" y="44"/>
                      </a:lnTo>
                      <a:lnTo>
                        <a:pt x="114" y="46"/>
                      </a:lnTo>
                      <a:lnTo>
                        <a:pt x="118" y="48"/>
                      </a:lnTo>
                      <a:lnTo>
                        <a:pt x="118" y="50"/>
                      </a:lnTo>
                      <a:lnTo>
                        <a:pt x="116" y="54"/>
                      </a:lnTo>
                      <a:lnTo>
                        <a:pt x="114" y="56"/>
                      </a:lnTo>
                      <a:lnTo>
                        <a:pt x="110" y="56"/>
                      </a:lnTo>
                      <a:lnTo>
                        <a:pt x="62" y="60"/>
                      </a:lnTo>
                      <a:lnTo>
                        <a:pt x="58" y="62"/>
                      </a:lnTo>
                      <a:lnTo>
                        <a:pt x="76" y="66"/>
                      </a:lnTo>
                      <a:lnTo>
                        <a:pt x="88" y="64"/>
                      </a:lnTo>
                      <a:lnTo>
                        <a:pt x="94" y="64"/>
                      </a:lnTo>
                      <a:lnTo>
                        <a:pt x="96" y="66"/>
                      </a:lnTo>
                      <a:lnTo>
                        <a:pt x="98" y="68"/>
                      </a:lnTo>
                      <a:lnTo>
                        <a:pt x="96" y="72"/>
                      </a:lnTo>
                      <a:lnTo>
                        <a:pt x="92" y="74"/>
                      </a:lnTo>
                      <a:lnTo>
                        <a:pt x="86" y="74"/>
                      </a:lnTo>
                      <a:lnTo>
                        <a:pt x="54" y="76"/>
                      </a:lnTo>
                      <a:lnTo>
                        <a:pt x="40" y="80"/>
                      </a:lnTo>
                      <a:lnTo>
                        <a:pt x="26" y="86"/>
                      </a:lnTo>
                      <a:lnTo>
                        <a:pt x="14" y="88"/>
                      </a:lnTo>
                      <a:lnTo>
                        <a:pt x="0" y="88"/>
                      </a:lnTo>
                      <a:lnTo>
                        <a:pt x="12" y="68"/>
                      </a:lnTo>
                      <a:lnTo>
                        <a:pt x="22" y="50"/>
                      </a:lnTo>
                      <a:lnTo>
                        <a:pt x="24" y="42"/>
                      </a:lnTo>
                      <a:lnTo>
                        <a:pt x="26" y="32"/>
                      </a:lnTo>
                      <a:lnTo>
                        <a:pt x="32" y="26"/>
                      </a:lnTo>
                      <a:lnTo>
                        <a:pt x="40" y="20"/>
                      </a:lnTo>
                      <a:lnTo>
                        <a:pt x="50" y="16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9525">
                  <a:noFill/>
                  <a:round/>
                </a:ln>
              </p:spPr>
              <p:txBody>
                <a:bodyPr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>
                    <a:latin typeface="+mn-lt"/>
                  </a:endParaRPr>
                </a:p>
              </p:txBody>
            </p:sp>
            <p:sp>
              <p:nvSpPr>
                <p:cNvPr id="20" name="Freeform 143"/>
                <p:cNvSpPr>
                  <a:spLocks noEditPoints="1"/>
                </p:cNvSpPr>
                <p:nvPr/>
              </p:nvSpPr>
              <p:spPr bwMode="auto">
                <a:xfrm>
                  <a:off x="3864341" y="5388489"/>
                  <a:ext cx="558069" cy="684253"/>
                </a:xfrm>
                <a:custGeom>
                  <a:avLst/>
                  <a:gdLst>
                    <a:gd name="T0" fmla="*/ 186491543 w 330"/>
                    <a:gd name="T1" fmla="*/ 866933887 h 408"/>
                    <a:gd name="T2" fmla="*/ 151209369 w 330"/>
                    <a:gd name="T3" fmla="*/ 730845292 h 408"/>
                    <a:gd name="T4" fmla="*/ 146169058 w 330"/>
                    <a:gd name="T5" fmla="*/ 720764670 h 408"/>
                    <a:gd name="T6" fmla="*/ 141128747 w 330"/>
                    <a:gd name="T7" fmla="*/ 690522804 h 408"/>
                    <a:gd name="T8" fmla="*/ 141128747 w 330"/>
                    <a:gd name="T9" fmla="*/ 589716584 h 408"/>
                    <a:gd name="T10" fmla="*/ 141128747 w 330"/>
                    <a:gd name="T11" fmla="*/ 554434408 h 408"/>
                    <a:gd name="T12" fmla="*/ 50403119 w 330"/>
                    <a:gd name="T13" fmla="*/ 55443446 h 408"/>
                    <a:gd name="T14" fmla="*/ 35282187 w 330"/>
                    <a:gd name="T15" fmla="*/ 80645001 h 408"/>
                    <a:gd name="T16" fmla="*/ 10080624 w 330"/>
                    <a:gd name="T17" fmla="*/ 156249690 h 408"/>
                    <a:gd name="T18" fmla="*/ 0 w 330"/>
                    <a:gd name="T19" fmla="*/ 282257515 h 408"/>
                    <a:gd name="T20" fmla="*/ 10080624 w 330"/>
                    <a:gd name="T21" fmla="*/ 403224979 h 408"/>
                    <a:gd name="T22" fmla="*/ 25201559 w 330"/>
                    <a:gd name="T23" fmla="*/ 493950676 h 408"/>
                    <a:gd name="T24" fmla="*/ 35282187 w 330"/>
                    <a:gd name="T25" fmla="*/ 599797206 h 408"/>
                    <a:gd name="T26" fmla="*/ 30241876 w 330"/>
                    <a:gd name="T27" fmla="*/ 670361560 h 408"/>
                    <a:gd name="T28" fmla="*/ 30241876 w 330"/>
                    <a:gd name="T29" fmla="*/ 665321249 h 408"/>
                    <a:gd name="T30" fmla="*/ 10080624 w 330"/>
                    <a:gd name="T31" fmla="*/ 801409646 h 408"/>
                    <a:gd name="T32" fmla="*/ 30241876 w 330"/>
                    <a:gd name="T33" fmla="*/ 806449957 h 408"/>
                    <a:gd name="T34" fmla="*/ 30241876 w 330"/>
                    <a:gd name="T35" fmla="*/ 801409646 h 408"/>
                    <a:gd name="T36" fmla="*/ 40322497 w 330"/>
                    <a:gd name="T37" fmla="*/ 846772644 h 408"/>
                    <a:gd name="T38" fmla="*/ 40322497 w 330"/>
                    <a:gd name="T39" fmla="*/ 907256375 h 408"/>
                    <a:gd name="T40" fmla="*/ 60483752 w 330"/>
                    <a:gd name="T41" fmla="*/ 972780418 h 408"/>
                    <a:gd name="T42" fmla="*/ 70564374 w 330"/>
                    <a:gd name="T43" fmla="*/ 992941662 h 408"/>
                    <a:gd name="T44" fmla="*/ 105846573 w 330"/>
                    <a:gd name="T45" fmla="*/ 1018143217 h 408"/>
                    <a:gd name="T46" fmla="*/ 146169058 w 330"/>
                    <a:gd name="T47" fmla="*/ 1028223839 h 408"/>
                    <a:gd name="T48" fmla="*/ 216733457 w 330"/>
                    <a:gd name="T49" fmla="*/ 1018143217 h 408"/>
                    <a:gd name="T50" fmla="*/ 236894699 w 330"/>
                    <a:gd name="T51" fmla="*/ 982861040 h 408"/>
                    <a:gd name="T52" fmla="*/ 236894699 w 330"/>
                    <a:gd name="T53" fmla="*/ 967740107 h 408"/>
                    <a:gd name="T54" fmla="*/ 216733457 w 330"/>
                    <a:gd name="T55" fmla="*/ 922377308 h 408"/>
                    <a:gd name="T56" fmla="*/ 821570832 w 330"/>
                    <a:gd name="T57" fmla="*/ 675401871 h 408"/>
                    <a:gd name="T58" fmla="*/ 816530521 w 330"/>
                    <a:gd name="T59" fmla="*/ 670361560 h 408"/>
                    <a:gd name="T60" fmla="*/ 801409589 w 330"/>
                    <a:gd name="T61" fmla="*/ 660280938 h 408"/>
                    <a:gd name="T62" fmla="*/ 751006483 w 330"/>
                    <a:gd name="T63" fmla="*/ 619958450 h 408"/>
                    <a:gd name="T64" fmla="*/ 735885551 w 330"/>
                    <a:gd name="T65" fmla="*/ 599797206 h 408"/>
                    <a:gd name="T66" fmla="*/ 715724309 w 330"/>
                    <a:gd name="T67" fmla="*/ 579635963 h 408"/>
                    <a:gd name="T68" fmla="*/ 690522756 w 330"/>
                    <a:gd name="T69" fmla="*/ 544353786 h 408"/>
                    <a:gd name="T70" fmla="*/ 675401824 w 330"/>
                    <a:gd name="T71" fmla="*/ 509071609 h 408"/>
                    <a:gd name="T72" fmla="*/ 660280892 w 330"/>
                    <a:gd name="T73" fmla="*/ 463708810 h 408"/>
                    <a:gd name="T74" fmla="*/ 478829709 w 330"/>
                    <a:gd name="T75" fmla="*/ 65524068 h 408"/>
                    <a:gd name="T76" fmla="*/ 483870019 w 330"/>
                    <a:gd name="T77" fmla="*/ 105846580 h 408"/>
                    <a:gd name="T78" fmla="*/ 483870019 w 330"/>
                    <a:gd name="T79" fmla="*/ 166330312 h 408"/>
                    <a:gd name="T80" fmla="*/ 504031262 w 330"/>
                    <a:gd name="T81" fmla="*/ 282257515 h 408"/>
                    <a:gd name="T82" fmla="*/ 534273126 w 330"/>
                    <a:gd name="T83" fmla="*/ 398184668 h 408"/>
                    <a:gd name="T84" fmla="*/ 534273126 w 330"/>
                    <a:gd name="T85" fmla="*/ 448587877 h 408"/>
                    <a:gd name="T86" fmla="*/ 529232815 w 330"/>
                    <a:gd name="T87" fmla="*/ 468749121 h 408"/>
                    <a:gd name="T88" fmla="*/ 509071573 w 330"/>
                    <a:gd name="T89" fmla="*/ 524192542 h 408"/>
                    <a:gd name="T90" fmla="*/ 509071573 w 330"/>
                    <a:gd name="T91" fmla="*/ 574595652 h 408"/>
                    <a:gd name="T92" fmla="*/ 514111883 w 330"/>
                    <a:gd name="T93" fmla="*/ 584676274 h 408"/>
                    <a:gd name="T94" fmla="*/ 524192505 w 330"/>
                    <a:gd name="T95" fmla="*/ 614918139 h 408"/>
                    <a:gd name="T96" fmla="*/ 534273126 w 330"/>
                    <a:gd name="T97" fmla="*/ 695563115 h 408"/>
                    <a:gd name="T98" fmla="*/ 559474679 w 330"/>
                    <a:gd name="T99" fmla="*/ 690522804 h 408"/>
                    <a:gd name="T100" fmla="*/ 564514990 w 330"/>
                    <a:gd name="T101" fmla="*/ 599797206 h 408"/>
                    <a:gd name="T102" fmla="*/ 594756853 w 330"/>
                    <a:gd name="T103" fmla="*/ 614918139 h 408"/>
                    <a:gd name="T104" fmla="*/ 614918096 w 330"/>
                    <a:gd name="T105" fmla="*/ 645160005 h 408"/>
                    <a:gd name="T106" fmla="*/ 619958407 w 330"/>
                    <a:gd name="T107" fmla="*/ 655240627 h 408"/>
                    <a:gd name="T108" fmla="*/ 650200270 w 330"/>
                    <a:gd name="T109" fmla="*/ 720764670 h 408"/>
                    <a:gd name="T110" fmla="*/ 660280892 w 330"/>
                    <a:gd name="T111" fmla="*/ 740925914 h 408"/>
                    <a:gd name="T112" fmla="*/ 690522756 w 330"/>
                    <a:gd name="T113" fmla="*/ 756046847 h 408"/>
                    <a:gd name="T114" fmla="*/ 811490211 w 330"/>
                    <a:gd name="T115" fmla="*/ 766127469 h 408"/>
                    <a:gd name="T116" fmla="*/ 816530521 w 330"/>
                    <a:gd name="T117" fmla="*/ 756046847 h 408"/>
                    <a:gd name="T118" fmla="*/ 826611143 w 330"/>
                    <a:gd name="T119" fmla="*/ 725804981 h 408"/>
                    <a:gd name="T120" fmla="*/ 831651453 w 330"/>
                    <a:gd name="T121" fmla="*/ 715724359 h 408"/>
                    <a:gd name="T122" fmla="*/ 821570832 w 330"/>
                    <a:gd name="T123" fmla="*/ 675401871 h 408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330"/>
                    <a:gd name="T187" fmla="*/ 0 h 408"/>
                    <a:gd name="T188" fmla="*/ 330 w 330"/>
                    <a:gd name="T189" fmla="*/ 408 h 408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330" h="408">
                      <a:moveTo>
                        <a:pt x="74" y="344"/>
                      </a:moveTo>
                      <a:lnTo>
                        <a:pt x="74" y="344"/>
                      </a:lnTo>
                      <a:lnTo>
                        <a:pt x="60" y="290"/>
                      </a:lnTo>
                      <a:lnTo>
                        <a:pt x="58" y="286"/>
                      </a:lnTo>
                      <a:lnTo>
                        <a:pt x="56" y="274"/>
                      </a:lnTo>
                      <a:lnTo>
                        <a:pt x="56" y="254"/>
                      </a:lnTo>
                      <a:lnTo>
                        <a:pt x="56" y="234"/>
                      </a:lnTo>
                      <a:lnTo>
                        <a:pt x="56" y="220"/>
                      </a:lnTo>
                      <a:lnTo>
                        <a:pt x="92" y="44"/>
                      </a:lnTo>
                      <a:lnTo>
                        <a:pt x="20" y="22"/>
                      </a:lnTo>
                      <a:lnTo>
                        <a:pt x="14" y="32"/>
                      </a:lnTo>
                      <a:lnTo>
                        <a:pt x="10" y="40"/>
                      </a:lnTo>
                      <a:lnTo>
                        <a:pt x="4" y="62"/>
                      </a:lnTo>
                      <a:lnTo>
                        <a:pt x="2" y="88"/>
                      </a:lnTo>
                      <a:lnTo>
                        <a:pt x="0" y="112"/>
                      </a:lnTo>
                      <a:lnTo>
                        <a:pt x="2" y="138"/>
                      </a:lnTo>
                      <a:lnTo>
                        <a:pt x="4" y="160"/>
                      </a:lnTo>
                      <a:lnTo>
                        <a:pt x="10" y="196"/>
                      </a:lnTo>
                      <a:lnTo>
                        <a:pt x="14" y="218"/>
                      </a:lnTo>
                      <a:lnTo>
                        <a:pt x="14" y="238"/>
                      </a:lnTo>
                      <a:lnTo>
                        <a:pt x="14" y="254"/>
                      </a:lnTo>
                      <a:lnTo>
                        <a:pt x="12" y="266"/>
                      </a:lnTo>
                      <a:lnTo>
                        <a:pt x="12" y="264"/>
                      </a:lnTo>
                      <a:lnTo>
                        <a:pt x="6" y="292"/>
                      </a:lnTo>
                      <a:lnTo>
                        <a:pt x="4" y="318"/>
                      </a:lnTo>
                      <a:lnTo>
                        <a:pt x="8" y="322"/>
                      </a:lnTo>
                      <a:lnTo>
                        <a:pt x="12" y="320"/>
                      </a:lnTo>
                      <a:lnTo>
                        <a:pt x="12" y="318"/>
                      </a:lnTo>
                      <a:lnTo>
                        <a:pt x="16" y="336"/>
                      </a:lnTo>
                      <a:lnTo>
                        <a:pt x="16" y="360"/>
                      </a:lnTo>
                      <a:lnTo>
                        <a:pt x="18" y="370"/>
                      </a:lnTo>
                      <a:lnTo>
                        <a:pt x="24" y="386"/>
                      </a:lnTo>
                      <a:lnTo>
                        <a:pt x="28" y="394"/>
                      </a:lnTo>
                      <a:lnTo>
                        <a:pt x="42" y="404"/>
                      </a:lnTo>
                      <a:lnTo>
                        <a:pt x="50" y="406"/>
                      </a:lnTo>
                      <a:lnTo>
                        <a:pt x="58" y="408"/>
                      </a:lnTo>
                      <a:lnTo>
                        <a:pt x="74" y="406"/>
                      </a:lnTo>
                      <a:lnTo>
                        <a:pt x="86" y="404"/>
                      </a:lnTo>
                      <a:lnTo>
                        <a:pt x="92" y="402"/>
                      </a:lnTo>
                      <a:lnTo>
                        <a:pt x="94" y="390"/>
                      </a:lnTo>
                      <a:lnTo>
                        <a:pt x="94" y="384"/>
                      </a:lnTo>
                      <a:lnTo>
                        <a:pt x="92" y="376"/>
                      </a:lnTo>
                      <a:lnTo>
                        <a:pt x="86" y="366"/>
                      </a:lnTo>
                      <a:lnTo>
                        <a:pt x="74" y="344"/>
                      </a:lnTo>
                      <a:close/>
                      <a:moveTo>
                        <a:pt x="326" y="268"/>
                      </a:moveTo>
                      <a:lnTo>
                        <a:pt x="326" y="268"/>
                      </a:lnTo>
                      <a:lnTo>
                        <a:pt x="324" y="266"/>
                      </a:lnTo>
                      <a:lnTo>
                        <a:pt x="318" y="262"/>
                      </a:lnTo>
                      <a:lnTo>
                        <a:pt x="310" y="254"/>
                      </a:lnTo>
                      <a:lnTo>
                        <a:pt x="298" y="246"/>
                      </a:lnTo>
                      <a:lnTo>
                        <a:pt x="292" y="238"/>
                      </a:lnTo>
                      <a:lnTo>
                        <a:pt x="284" y="230"/>
                      </a:lnTo>
                      <a:lnTo>
                        <a:pt x="280" y="224"/>
                      </a:lnTo>
                      <a:lnTo>
                        <a:pt x="274" y="216"/>
                      </a:lnTo>
                      <a:lnTo>
                        <a:pt x="268" y="202"/>
                      </a:lnTo>
                      <a:lnTo>
                        <a:pt x="262" y="184"/>
                      </a:lnTo>
                      <a:lnTo>
                        <a:pt x="260" y="0"/>
                      </a:lnTo>
                      <a:lnTo>
                        <a:pt x="190" y="26"/>
                      </a:lnTo>
                      <a:lnTo>
                        <a:pt x="192" y="42"/>
                      </a:lnTo>
                      <a:lnTo>
                        <a:pt x="192" y="66"/>
                      </a:lnTo>
                      <a:lnTo>
                        <a:pt x="194" y="82"/>
                      </a:lnTo>
                      <a:lnTo>
                        <a:pt x="200" y="112"/>
                      </a:lnTo>
                      <a:lnTo>
                        <a:pt x="212" y="158"/>
                      </a:lnTo>
                      <a:lnTo>
                        <a:pt x="212" y="178"/>
                      </a:lnTo>
                      <a:lnTo>
                        <a:pt x="210" y="186"/>
                      </a:lnTo>
                      <a:lnTo>
                        <a:pt x="206" y="194"/>
                      </a:lnTo>
                      <a:lnTo>
                        <a:pt x="202" y="208"/>
                      </a:lnTo>
                      <a:lnTo>
                        <a:pt x="200" y="222"/>
                      </a:lnTo>
                      <a:lnTo>
                        <a:pt x="202" y="228"/>
                      </a:lnTo>
                      <a:lnTo>
                        <a:pt x="204" y="232"/>
                      </a:lnTo>
                      <a:lnTo>
                        <a:pt x="206" y="238"/>
                      </a:lnTo>
                      <a:lnTo>
                        <a:pt x="208" y="244"/>
                      </a:lnTo>
                      <a:lnTo>
                        <a:pt x="210" y="258"/>
                      </a:lnTo>
                      <a:lnTo>
                        <a:pt x="212" y="276"/>
                      </a:lnTo>
                      <a:lnTo>
                        <a:pt x="218" y="278"/>
                      </a:lnTo>
                      <a:lnTo>
                        <a:pt x="222" y="274"/>
                      </a:lnTo>
                      <a:lnTo>
                        <a:pt x="218" y="232"/>
                      </a:lnTo>
                      <a:lnTo>
                        <a:pt x="224" y="238"/>
                      </a:lnTo>
                      <a:lnTo>
                        <a:pt x="236" y="244"/>
                      </a:lnTo>
                      <a:lnTo>
                        <a:pt x="242" y="250"/>
                      </a:lnTo>
                      <a:lnTo>
                        <a:pt x="244" y="256"/>
                      </a:lnTo>
                      <a:lnTo>
                        <a:pt x="246" y="260"/>
                      </a:lnTo>
                      <a:lnTo>
                        <a:pt x="252" y="276"/>
                      </a:lnTo>
                      <a:lnTo>
                        <a:pt x="258" y="286"/>
                      </a:lnTo>
                      <a:lnTo>
                        <a:pt x="262" y="294"/>
                      </a:lnTo>
                      <a:lnTo>
                        <a:pt x="266" y="298"/>
                      </a:lnTo>
                      <a:lnTo>
                        <a:pt x="274" y="300"/>
                      </a:lnTo>
                      <a:lnTo>
                        <a:pt x="294" y="302"/>
                      </a:lnTo>
                      <a:lnTo>
                        <a:pt x="322" y="304"/>
                      </a:lnTo>
                      <a:lnTo>
                        <a:pt x="324" y="300"/>
                      </a:lnTo>
                      <a:lnTo>
                        <a:pt x="326" y="296"/>
                      </a:lnTo>
                      <a:lnTo>
                        <a:pt x="328" y="288"/>
                      </a:lnTo>
                      <a:lnTo>
                        <a:pt x="330" y="284"/>
                      </a:lnTo>
                      <a:lnTo>
                        <a:pt x="328" y="276"/>
                      </a:lnTo>
                      <a:lnTo>
                        <a:pt x="326" y="268"/>
                      </a:lnTo>
                      <a:close/>
                    </a:path>
                  </a:pathLst>
                </a:custGeom>
                <a:solidFill>
                  <a:srgbClr val="8ED2FF"/>
                </a:solidFill>
                <a:ln w="9525">
                  <a:noFill/>
                  <a:round/>
                </a:ln>
              </p:spPr>
              <p:txBody>
                <a:bodyPr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>
                    <a:latin typeface="+mn-lt"/>
                  </a:endParaRPr>
                </a:p>
              </p:txBody>
            </p:sp>
            <p:sp>
              <p:nvSpPr>
                <p:cNvPr id="21" name="Freeform 144"/>
                <p:cNvSpPr/>
                <p:nvPr/>
              </p:nvSpPr>
              <p:spPr bwMode="auto">
                <a:xfrm>
                  <a:off x="3600308" y="4178245"/>
                  <a:ext cx="333040" cy="723268"/>
                </a:xfrm>
                <a:custGeom>
                  <a:avLst/>
                  <a:gdLst>
                    <a:gd name="T0" fmla="*/ 418346010 w 202"/>
                    <a:gd name="T1" fmla="*/ 463708816 h 426"/>
                    <a:gd name="T2" fmla="*/ 352821868 w 202"/>
                    <a:gd name="T3" fmla="*/ 529232859 h 426"/>
                    <a:gd name="T4" fmla="*/ 327620313 w 202"/>
                    <a:gd name="T5" fmla="*/ 569555348 h 426"/>
                    <a:gd name="T6" fmla="*/ 297378447 w 202"/>
                    <a:gd name="T7" fmla="*/ 609877836 h 426"/>
                    <a:gd name="T8" fmla="*/ 231854404 w 202"/>
                    <a:gd name="T9" fmla="*/ 650200325 h 426"/>
                    <a:gd name="T10" fmla="*/ 221773782 w 202"/>
                    <a:gd name="T11" fmla="*/ 650200325 h 426"/>
                    <a:gd name="T12" fmla="*/ 216733471 w 202"/>
                    <a:gd name="T13" fmla="*/ 670361569 h 426"/>
                    <a:gd name="T14" fmla="*/ 226814093 w 202"/>
                    <a:gd name="T15" fmla="*/ 675401880 h 426"/>
                    <a:gd name="T16" fmla="*/ 236894715 w 202"/>
                    <a:gd name="T17" fmla="*/ 685482502 h 426"/>
                    <a:gd name="T18" fmla="*/ 246975337 w 202"/>
                    <a:gd name="T19" fmla="*/ 710684057 h 426"/>
                    <a:gd name="T20" fmla="*/ 292338136 w 202"/>
                    <a:gd name="T21" fmla="*/ 771167790 h 426"/>
                    <a:gd name="T22" fmla="*/ 357862179 w 202"/>
                    <a:gd name="T23" fmla="*/ 846772654 h 426"/>
                    <a:gd name="T24" fmla="*/ 418346010 w 202"/>
                    <a:gd name="T25" fmla="*/ 877014521 h 426"/>
                    <a:gd name="T26" fmla="*/ 493950674 w 202"/>
                    <a:gd name="T27" fmla="*/ 907256387 h 426"/>
                    <a:gd name="T28" fmla="*/ 498990985 w 202"/>
                    <a:gd name="T29" fmla="*/ 912296698 h 426"/>
                    <a:gd name="T30" fmla="*/ 483870052 w 202"/>
                    <a:gd name="T31" fmla="*/ 982861053 h 426"/>
                    <a:gd name="T32" fmla="*/ 453628186 w 202"/>
                    <a:gd name="T33" fmla="*/ 1038304474 h 426"/>
                    <a:gd name="T34" fmla="*/ 413305599 w 202"/>
                    <a:gd name="T35" fmla="*/ 1073586652 h 426"/>
                    <a:gd name="T36" fmla="*/ 120967513 w 202"/>
                    <a:gd name="T37" fmla="*/ 841732343 h 426"/>
                    <a:gd name="T38" fmla="*/ 85685311 w 202"/>
                    <a:gd name="T39" fmla="*/ 811490278 h 426"/>
                    <a:gd name="T40" fmla="*/ 50403122 w 202"/>
                    <a:gd name="T41" fmla="*/ 771167790 h 426"/>
                    <a:gd name="T42" fmla="*/ 15120939 w 202"/>
                    <a:gd name="T43" fmla="*/ 710684057 h 426"/>
                    <a:gd name="T44" fmla="*/ 10080625 w 202"/>
                    <a:gd name="T45" fmla="*/ 700603435 h 426"/>
                    <a:gd name="T46" fmla="*/ 0 w 202"/>
                    <a:gd name="T47" fmla="*/ 660280947 h 426"/>
                    <a:gd name="T48" fmla="*/ 10080625 w 202"/>
                    <a:gd name="T49" fmla="*/ 635079391 h 426"/>
                    <a:gd name="T50" fmla="*/ 206652800 w 202"/>
                    <a:gd name="T51" fmla="*/ 312499385 h 426"/>
                    <a:gd name="T52" fmla="*/ 262096270 w 202"/>
                    <a:gd name="T53" fmla="*/ 156249692 h 426"/>
                    <a:gd name="T54" fmla="*/ 297378447 w 202"/>
                    <a:gd name="T55" fmla="*/ 90725624 h 426"/>
                    <a:gd name="T56" fmla="*/ 312499380 w 202"/>
                    <a:gd name="T57" fmla="*/ 70564380 h 426"/>
                    <a:gd name="T58" fmla="*/ 337700935 w 202"/>
                    <a:gd name="T59" fmla="*/ 55443446 h 426"/>
                    <a:gd name="T60" fmla="*/ 362902490 w 202"/>
                    <a:gd name="T61" fmla="*/ 50403123 h 426"/>
                    <a:gd name="T62" fmla="*/ 509071607 w 202"/>
                    <a:gd name="T63" fmla="*/ 0 h 426"/>
                    <a:gd name="T64" fmla="*/ 483870052 w 202"/>
                    <a:gd name="T65" fmla="*/ 196572181 h 426"/>
                    <a:gd name="T66" fmla="*/ 458668497 w 202"/>
                    <a:gd name="T67" fmla="*/ 347781562 h 426"/>
                    <a:gd name="T68" fmla="*/ 418346010 w 202"/>
                    <a:gd name="T69" fmla="*/ 463708816 h 42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02"/>
                    <a:gd name="T106" fmla="*/ 0 h 426"/>
                    <a:gd name="T107" fmla="*/ 202 w 202"/>
                    <a:gd name="T108" fmla="*/ 426 h 42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02" h="426">
                      <a:moveTo>
                        <a:pt x="166" y="184"/>
                      </a:moveTo>
                      <a:lnTo>
                        <a:pt x="166" y="184"/>
                      </a:lnTo>
                      <a:lnTo>
                        <a:pt x="152" y="196"/>
                      </a:lnTo>
                      <a:lnTo>
                        <a:pt x="140" y="210"/>
                      </a:lnTo>
                      <a:lnTo>
                        <a:pt x="130" y="226"/>
                      </a:lnTo>
                      <a:lnTo>
                        <a:pt x="124" y="236"/>
                      </a:lnTo>
                      <a:lnTo>
                        <a:pt x="118" y="242"/>
                      </a:lnTo>
                      <a:lnTo>
                        <a:pt x="104" y="252"/>
                      </a:lnTo>
                      <a:lnTo>
                        <a:pt x="92" y="258"/>
                      </a:lnTo>
                      <a:lnTo>
                        <a:pt x="88" y="258"/>
                      </a:lnTo>
                      <a:lnTo>
                        <a:pt x="86" y="262"/>
                      </a:lnTo>
                      <a:lnTo>
                        <a:pt x="86" y="266"/>
                      </a:lnTo>
                      <a:lnTo>
                        <a:pt x="90" y="268"/>
                      </a:lnTo>
                      <a:lnTo>
                        <a:pt x="92" y="270"/>
                      </a:lnTo>
                      <a:lnTo>
                        <a:pt x="94" y="272"/>
                      </a:lnTo>
                      <a:lnTo>
                        <a:pt x="98" y="282"/>
                      </a:lnTo>
                      <a:lnTo>
                        <a:pt x="104" y="292"/>
                      </a:lnTo>
                      <a:lnTo>
                        <a:pt x="116" y="306"/>
                      </a:lnTo>
                      <a:lnTo>
                        <a:pt x="134" y="324"/>
                      </a:lnTo>
                      <a:lnTo>
                        <a:pt x="142" y="336"/>
                      </a:lnTo>
                      <a:lnTo>
                        <a:pt x="166" y="348"/>
                      </a:lnTo>
                      <a:lnTo>
                        <a:pt x="184" y="356"/>
                      </a:lnTo>
                      <a:lnTo>
                        <a:pt x="196" y="360"/>
                      </a:lnTo>
                      <a:lnTo>
                        <a:pt x="198" y="362"/>
                      </a:lnTo>
                      <a:lnTo>
                        <a:pt x="198" y="370"/>
                      </a:lnTo>
                      <a:lnTo>
                        <a:pt x="192" y="390"/>
                      </a:lnTo>
                      <a:lnTo>
                        <a:pt x="186" y="400"/>
                      </a:lnTo>
                      <a:lnTo>
                        <a:pt x="180" y="412"/>
                      </a:lnTo>
                      <a:lnTo>
                        <a:pt x="172" y="420"/>
                      </a:lnTo>
                      <a:lnTo>
                        <a:pt x="164" y="426"/>
                      </a:lnTo>
                      <a:lnTo>
                        <a:pt x="48" y="334"/>
                      </a:lnTo>
                      <a:lnTo>
                        <a:pt x="34" y="322"/>
                      </a:lnTo>
                      <a:lnTo>
                        <a:pt x="26" y="314"/>
                      </a:lnTo>
                      <a:lnTo>
                        <a:pt x="20" y="306"/>
                      </a:lnTo>
                      <a:lnTo>
                        <a:pt x="6" y="282"/>
                      </a:lnTo>
                      <a:lnTo>
                        <a:pt x="4" y="278"/>
                      </a:lnTo>
                      <a:lnTo>
                        <a:pt x="0" y="270"/>
                      </a:lnTo>
                      <a:lnTo>
                        <a:pt x="0" y="262"/>
                      </a:lnTo>
                      <a:lnTo>
                        <a:pt x="0" y="258"/>
                      </a:lnTo>
                      <a:lnTo>
                        <a:pt x="4" y="252"/>
                      </a:lnTo>
                      <a:lnTo>
                        <a:pt x="82" y="124"/>
                      </a:lnTo>
                      <a:lnTo>
                        <a:pt x="104" y="62"/>
                      </a:lnTo>
                      <a:lnTo>
                        <a:pt x="112" y="48"/>
                      </a:lnTo>
                      <a:lnTo>
                        <a:pt x="118" y="36"/>
                      </a:lnTo>
                      <a:lnTo>
                        <a:pt x="124" y="28"/>
                      </a:lnTo>
                      <a:lnTo>
                        <a:pt x="130" y="24"/>
                      </a:lnTo>
                      <a:lnTo>
                        <a:pt x="134" y="22"/>
                      </a:lnTo>
                      <a:lnTo>
                        <a:pt x="144" y="20"/>
                      </a:lnTo>
                      <a:lnTo>
                        <a:pt x="202" y="0"/>
                      </a:lnTo>
                      <a:lnTo>
                        <a:pt x="200" y="24"/>
                      </a:lnTo>
                      <a:lnTo>
                        <a:pt x="192" y="78"/>
                      </a:lnTo>
                      <a:lnTo>
                        <a:pt x="188" y="108"/>
                      </a:lnTo>
                      <a:lnTo>
                        <a:pt x="182" y="138"/>
                      </a:lnTo>
                      <a:lnTo>
                        <a:pt x="174" y="164"/>
                      </a:lnTo>
                      <a:lnTo>
                        <a:pt x="166" y="184"/>
                      </a:lnTo>
                      <a:close/>
                    </a:path>
                  </a:pathLst>
                </a:custGeom>
                <a:solidFill>
                  <a:srgbClr val="8ED2FF"/>
                </a:solidFill>
                <a:ln w="9525">
                  <a:noFill/>
                  <a:round/>
                </a:ln>
              </p:spPr>
              <p:txBody>
                <a:bodyPr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da-DK">
                    <a:latin typeface="+mn-lt"/>
                  </a:endParaRPr>
                </a:p>
              </p:txBody>
            </p:sp>
          </p:grpSp>
          <p:sp>
            <p:nvSpPr>
              <p:cNvPr id="17" name="Freeform 138"/>
              <p:cNvSpPr/>
              <p:nvPr/>
            </p:nvSpPr>
            <p:spPr bwMode="auto">
              <a:xfrm>
                <a:off x="3544225" y="4214357"/>
                <a:ext cx="202273" cy="330410"/>
              </a:xfrm>
              <a:custGeom>
                <a:avLst/>
                <a:gdLst>
                  <a:gd name="T0" fmla="*/ 2147483647 w 120"/>
                  <a:gd name="T1" fmla="*/ 2147483647 h 196"/>
                  <a:gd name="T2" fmla="*/ 2147483647 w 120"/>
                  <a:gd name="T3" fmla="*/ 2147483647 h 196"/>
                  <a:gd name="T4" fmla="*/ 2147483647 w 120"/>
                  <a:gd name="T5" fmla="*/ 2147483647 h 196"/>
                  <a:gd name="T6" fmla="*/ 2147483647 w 120"/>
                  <a:gd name="T7" fmla="*/ 2147483647 h 196"/>
                  <a:gd name="T8" fmla="*/ 2147483647 w 120"/>
                  <a:gd name="T9" fmla="*/ 2147483647 h 196"/>
                  <a:gd name="T10" fmla="*/ 2147483647 w 120"/>
                  <a:gd name="T11" fmla="*/ 2147483647 h 196"/>
                  <a:gd name="T12" fmla="*/ 2147483647 w 120"/>
                  <a:gd name="T13" fmla="*/ 2147483647 h 196"/>
                  <a:gd name="T14" fmla="*/ 2147483647 w 120"/>
                  <a:gd name="T15" fmla="*/ 2147483647 h 196"/>
                  <a:gd name="T16" fmla="*/ 2147483647 w 120"/>
                  <a:gd name="T17" fmla="*/ 2147483647 h 196"/>
                  <a:gd name="T18" fmla="*/ 2147483647 w 120"/>
                  <a:gd name="T19" fmla="*/ 2147483647 h 196"/>
                  <a:gd name="T20" fmla="*/ 2147483647 w 120"/>
                  <a:gd name="T21" fmla="*/ 2147483647 h 196"/>
                  <a:gd name="T22" fmla="*/ 2147483647 w 120"/>
                  <a:gd name="T23" fmla="*/ 2147483647 h 196"/>
                  <a:gd name="T24" fmla="*/ 2147483647 w 120"/>
                  <a:gd name="T25" fmla="*/ 2147483647 h 196"/>
                  <a:gd name="T26" fmla="*/ 2147483647 w 120"/>
                  <a:gd name="T27" fmla="*/ 2147483647 h 196"/>
                  <a:gd name="T28" fmla="*/ 2147483647 w 120"/>
                  <a:gd name="T29" fmla="*/ 2147483647 h 196"/>
                  <a:gd name="T30" fmla="*/ 2147483647 w 120"/>
                  <a:gd name="T31" fmla="*/ 2147483647 h 196"/>
                  <a:gd name="T32" fmla="*/ 2147483647 w 120"/>
                  <a:gd name="T33" fmla="*/ 2147483647 h 196"/>
                  <a:gd name="T34" fmla="*/ 2147483647 w 120"/>
                  <a:gd name="T35" fmla="*/ 2147483647 h 196"/>
                  <a:gd name="T36" fmla="*/ 2147483647 w 120"/>
                  <a:gd name="T37" fmla="*/ 2147483647 h 196"/>
                  <a:gd name="T38" fmla="*/ 2147483647 w 120"/>
                  <a:gd name="T39" fmla="*/ 2147483647 h 196"/>
                  <a:gd name="T40" fmla="*/ 0 w 120"/>
                  <a:gd name="T41" fmla="*/ 2147483647 h 196"/>
                  <a:gd name="T42" fmla="*/ 2147483647 w 120"/>
                  <a:gd name="T43" fmla="*/ 2147483647 h 196"/>
                  <a:gd name="T44" fmla="*/ 2147483647 w 120"/>
                  <a:gd name="T45" fmla="*/ 2147483647 h 196"/>
                  <a:gd name="T46" fmla="*/ 2147483647 w 120"/>
                  <a:gd name="T47" fmla="*/ 2147483647 h 196"/>
                  <a:gd name="T48" fmla="*/ 2147483647 w 120"/>
                  <a:gd name="T49" fmla="*/ 0 h 196"/>
                  <a:gd name="T50" fmla="*/ 2147483647 w 120"/>
                  <a:gd name="T51" fmla="*/ 0 h 196"/>
                  <a:gd name="T52" fmla="*/ 2147483647 w 120"/>
                  <a:gd name="T53" fmla="*/ 2147483647 h 196"/>
                  <a:gd name="T54" fmla="*/ 2147483647 w 120"/>
                  <a:gd name="T55" fmla="*/ 2147483647 h 19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20"/>
                  <a:gd name="T85" fmla="*/ 0 h 196"/>
                  <a:gd name="T86" fmla="*/ 120 w 120"/>
                  <a:gd name="T87" fmla="*/ 196 h 19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20" h="196">
                    <a:moveTo>
                      <a:pt x="82" y="2"/>
                    </a:moveTo>
                    <a:lnTo>
                      <a:pt x="82" y="2"/>
                    </a:lnTo>
                    <a:lnTo>
                      <a:pt x="96" y="24"/>
                    </a:lnTo>
                    <a:lnTo>
                      <a:pt x="98" y="34"/>
                    </a:lnTo>
                    <a:lnTo>
                      <a:pt x="102" y="46"/>
                    </a:lnTo>
                    <a:lnTo>
                      <a:pt x="106" y="70"/>
                    </a:lnTo>
                    <a:lnTo>
                      <a:pt x="114" y="120"/>
                    </a:lnTo>
                    <a:lnTo>
                      <a:pt x="118" y="170"/>
                    </a:lnTo>
                    <a:lnTo>
                      <a:pt x="120" y="188"/>
                    </a:lnTo>
                    <a:lnTo>
                      <a:pt x="118" y="196"/>
                    </a:lnTo>
                    <a:lnTo>
                      <a:pt x="106" y="174"/>
                    </a:lnTo>
                    <a:lnTo>
                      <a:pt x="76" y="120"/>
                    </a:lnTo>
                    <a:lnTo>
                      <a:pt x="58" y="90"/>
                    </a:lnTo>
                    <a:lnTo>
                      <a:pt x="38" y="62"/>
                    </a:lnTo>
                    <a:lnTo>
                      <a:pt x="22" y="40"/>
                    </a:lnTo>
                    <a:lnTo>
                      <a:pt x="14" y="32"/>
                    </a:lnTo>
                    <a:lnTo>
                      <a:pt x="8" y="26"/>
                    </a:lnTo>
                    <a:lnTo>
                      <a:pt x="0" y="22"/>
                    </a:lnTo>
                    <a:lnTo>
                      <a:pt x="2" y="12"/>
                    </a:lnTo>
                    <a:lnTo>
                      <a:pt x="36" y="4"/>
                    </a:lnTo>
                    <a:lnTo>
                      <a:pt x="64" y="0"/>
                    </a:lnTo>
                    <a:lnTo>
                      <a:pt x="74" y="0"/>
                    </a:lnTo>
                    <a:lnTo>
                      <a:pt x="82" y="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endParaRPr lang="id-ID"/>
              </a:p>
            </p:txBody>
          </p:sp>
          <p:sp>
            <p:nvSpPr>
              <p:cNvPr id="19" name="Freeform 140"/>
              <p:cNvSpPr/>
              <p:nvPr/>
            </p:nvSpPr>
            <p:spPr bwMode="auto">
              <a:xfrm>
                <a:off x="3575919" y="4138914"/>
                <a:ext cx="147019" cy="234086"/>
              </a:xfrm>
              <a:custGeom>
                <a:avLst/>
                <a:gdLst>
                  <a:gd name="T0" fmla="*/ 196572170 w 90"/>
                  <a:gd name="T1" fmla="*/ 120967497 h 140"/>
                  <a:gd name="T2" fmla="*/ 196572170 w 90"/>
                  <a:gd name="T3" fmla="*/ 120967497 h 140"/>
                  <a:gd name="T4" fmla="*/ 191531860 w 90"/>
                  <a:gd name="T5" fmla="*/ 136088428 h 140"/>
                  <a:gd name="T6" fmla="*/ 181451238 w 90"/>
                  <a:gd name="T7" fmla="*/ 171370600 h 140"/>
                  <a:gd name="T8" fmla="*/ 181451238 w 90"/>
                  <a:gd name="T9" fmla="*/ 196572151 h 140"/>
                  <a:gd name="T10" fmla="*/ 186491549 w 90"/>
                  <a:gd name="T11" fmla="*/ 211693132 h 140"/>
                  <a:gd name="T12" fmla="*/ 191531860 w 90"/>
                  <a:gd name="T13" fmla="*/ 226814063 h 140"/>
                  <a:gd name="T14" fmla="*/ 206652792 w 90"/>
                  <a:gd name="T15" fmla="*/ 236894683 h 140"/>
                  <a:gd name="T16" fmla="*/ 206652792 w 90"/>
                  <a:gd name="T17" fmla="*/ 236894683 h 140"/>
                  <a:gd name="T18" fmla="*/ 226814085 w 90"/>
                  <a:gd name="T19" fmla="*/ 241934994 h 140"/>
                  <a:gd name="T20" fmla="*/ 226814085 w 90"/>
                  <a:gd name="T21" fmla="*/ 241934994 h 140"/>
                  <a:gd name="T22" fmla="*/ 226814085 w 90"/>
                  <a:gd name="T23" fmla="*/ 257055925 h 140"/>
                  <a:gd name="T24" fmla="*/ 226814085 w 90"/>
                  <a:gd name="T25" fmla="*/ 272176856 h 140"/>
                  <a:gd name="T26" fmla="*/ 221773774 w 90"/>
                  <a:gd name="T27" fmla="*/ 282257476 h 140"/>
                  <a:gd name="T28" fmla="*/ 221773774 w 90"/>
                  <a:gd name="T29" fmla="*/ 282257476 h 140"/>
                  <a:gd name="T30" fmla="*/ 211693152 w 90"/>
                  <a:gd name="T31" fmla="*/ 297378407 h 140"/>
                  <a:gd name="T32" fmla="*/ 206652792 w 90"/>
                  <a:gd name="T33" fmla="*/ 322579959 h 140"/>
                  <a:gd name="T34" fmla="*/ 196572170 w 90"/>
                  <a:gd name="T35" fmla="*/ 352821820 h 140"/>
                  <a:gd name="T36" fmla="*/ 186491549 w 90"/>
                  <a:gd name="T37" fmla="*/ 347781510 h 140"/>
                  <a:gd name="T38" fmla="*/ 186491549 w 90"/>
                  <a:gd name="T39" fmla="*/ 347781510 h 140"/>
                  <a:gd name="T40" fmla="*/ 196572170 w 90"/>
                  <a:gd name="T41" fmla="*/ 337700889 h 140"/>
                  <a:gd name="T42" fmla="*/ 196572170 w 90"/>
                  <a:gd name="T43" fmla="*/ 322579959 h 140"/>
                  <a:gd name="T44" fmla="*/ 186491549 w 90"/>
                  <a:gd name="T45" fmla="*/ 307459028 h 140"/>
                  <a:gd name="T46" fmla="*/ 186491549 w 90"/>
                  <a:gd name="T47" fmla="*/ 307459028 h 140"/>
                  <a:gd name="T48" fmla="*/ 171370617 w 90"/>
                  <a:gd name="T49" fmla="*/ 297378407 h 140"/>
                  <a:gd name="T50" fmla="*/ 146169063 w 90"/>
                  <a:gd name="T51" fmla="*/ 282257476 h 140"/>
                  <a:gd name="T52" fmla="*/ 95765930 w 90"/>
                  <a:gd name="T53" fmla="*/ 257055925 h 140"/>
                  <a:gd name="T54" fmla="*/ 95765930 w 90"/>
                  <a:gd name="T55" fmla="*/ 257055925 h 140"/>
                  <a:gd name="T56" fmla="*/ 70564376 w 90"/>
                  <a:gd name="T57" fmla="*/ 241934994 h 140"/>
                  <a:gd name="T58" fmla="*/ 55443444 w 90"/>
                  <a:gd name="T59" fmla="*/ 226814063 h 140"/>
                  <a:gd name="T60" fmla="*/ 35282188 w 90"/>
                  <a:gd name="T61" fmla="*/ 206652772 h 140"/>
                  <a:gd name="T62" fmla="*/ 20161249 w 90"/>
                  <a:gd name="T63" fmla="*/ 191531841 h 140"/>
                  <a:gd name="T64" fmla="*/ 20161249 w 90"/>
                  <a:gd name="T65" fmla="*/ 191531841 h 140"/>
                  <a:gd name="T66" fmla="*/ 15120939 w 90"/>
                  <a:gd name="T67" fmla="*/ 120967497 h 140"/>
                  <a:gd name="T68" fmla="*/ 15120939 w 90"/>
                  <a:gd name="T69" fmla="*/ 120967497 h 140"/>
                  <a:gd name="T70" fmla="*/ 10080625 w 90"/>
                  <a:gd name="T71" fmla="*/ 70564369 h 140"/>
                  <a:gd name="T72" fmla="*/ 0 w 90"/>
                  <a:gd name="T73" fmla="*/ 35282185 h 140"/>
                  <a:gd name="T74" fmla="*/ 0 w 90"/>
                  <a:gd name="T75" fmla="*/ 35282185 h 140"/>
                  <a:gd name="T76" fmla="*/ 10080625 w 90"/>
                  <a:gd name="T77" fmla="*/ 25201558 h 140"/>
                  <a:gd name="T78" fmla="*/ 20161249 w 90"/>
                  <a:gd name="T79" fmla="*/ 5040312 h 140"/>
                  <a:gd name="T80" fmla="*/ 20161249 w 90"/>
                  <a:gd name="T81" fmla="*/ 5040312 h 140"/>
                  <a:gd name="T82" fmla="*/ 25201560 w 90"/>
                  <a:gd name="T83" fmla="*/ 0 h 140"/>
                  <a:gd name="T84" fmla="*/ 30241877 w 90"/>
                  <a:gd name="T85" fmla="*/ 5040312 h 140"/>
                  <a:gd name="T86" fmla="*/ 50403120 w 90"/>
                  <a:gd name="T87" fmla="*/ 15120937 h 140"/>
                  <a:gd name="T88" fmla="*/ 110886887 w 90"/>
                  <a:gd name="T89" fmla="*/ 55443438 h 140"/>
                  <a:gd name="T90" fmla="*/ 196572170 w 90"/>
                  <a:gd name="T91" fmla="*/ 120967497 h 140"/>
                  <a:gd name="T92" fmla="*/ 196572170 w 90"/>
                  <a:gd name="T93" fmla="*/ 120967497 h 14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90"/>
                  <a:gd name="T142" fmla="*/ 0 h 140"/>
                  <a:gd name="T143" fmla="*/ 90 w 90"/>
                  <a:gd name="T144" fmla="*/ 140 h 14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90" h="140">
                    <a:moveTo>
                      <a:pt x="78" y="48"/>
                    </a:moveTo>
                    <a:lnTo>
                      <a:pt x="78" y="48"/>
                    </a:lnTo>
                    <a:lnTo>
                      <a:pt x="76" y="54"/>
                    </a:lnTo>
                    <a:lnTo>
                      <a:pt x="72" y="68"/>
                    </a:lnTo>
                    <a:lnTo>
                      <a:pt x="72" y="78"/>
                    </a:lnTo>
                    <a:lnTo>
                      <a:pt x="74" y="84"/>
                    </a:lnTo>
                    <a:lnTo>
                      <a:pt x="76" y="90"/>
                    </a:lnTo>
                    <a:lnTo>
                      <a:pt x="82" y="94"/>
                    </a:lnTo>
                    <a:lnTo>
                      <a:pt x="90" y="96"/>
                    </a:lnTo>
                    <a:lnTo>
                      <a:pt x="90" y="102"/>
                    </a:lnTo>
                    <a:lnTo>
                      <a:pt x="90" y="108"/>
                    </a:lnTo>
                    <a:lnTo>
                      <a:pt x="88" y="112"/>
                    </a:lnTo>
                    <a:lnTo>
                      <a:pt x="84" y="118"/>
                    </a:lnTo>
                    <a:lnTo>
                      <a:pt x="82" y="128"/>
                    </a:lnTo>
                    <a:lnTo>
                      <a:pt x="78" y="140"/>
                    </a:lnTo>
                    <a:lnTo>
                      <a:pt x="74" y="138"/>
                    </a:lnTo>
                    <a:lnTo>
                      <a:pt x="78" y="134"/>
                    </a:lnTo>
                    <a:lnTo>
                      <a:pt x="78" y="128"/>
                    </a:lnTo>
                    <a:lnTo>
                      <a:pt x="74" y="122"/>
                    </a:lnTo>
                    <a:lnTo>
                      <a:pt x="68" y="118"/>
                    </a:lnTo>
                    <a:lnTo>
                      <a:pt x="58" y="112"/>
                    </a:lnTo>
                    <a:lnTo>
                      <a:pt x="38" y="102"/>
                    </a:lnTo>
                    <a:lnTo>
                      <a:pt x="28" y="96"/>
                    </a:lnTo>
                    <a:lnTo>
                      <a:pt x="22" y="90"/>
                    </a:lnTo>
                    <a:lnTo>
                      <a:pt x="14" y="82"/>
                    </a:lnTo>
                    <a:lnTo>
                      <a:pt x="8" y="76"/>
                    </a:lnTo>
                    <a:lnTo>
                      <a:pt x="6" y="48"/>
                    </a:lnTo>
                    <a:lnTo>
                      <a:pt x="4" y="28"/>
                    </a:lnTo>
                    <a:lnTo>
                      <a:pt x="0" y="14"/>
                    </a:lnTo>
                    <a:lnTo>
                      <a:pt x="4" y="10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0" y="6"/>
                    </a:lnTo>
                    <a:lnTo>
                      <a:pt x="44" y="22"/>
                    </a:lnTo>
                    <a:lnTo>
                      <a:pt x="78" y="48"/>
                    </a:lnTo>
                    <a:close/>
                  </a:path>
                </a:pathLst>
              </a:custGeom>
              <a:solidFill>
                <a:srgbClr val="8ED2FF"/>
              </a:solidFill>
              <a:ln w="9525">
                <a:noFill/>
                <a:round/>
              </a:ln>
            </p:spPr>
            <p:txBody>
              <a:bodyPr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2000">
                  <a:latin typeface="+mn-lt"/>
                </a:endParaRPr>
              </a:p>
            </p:txBody>
          </p:sp>
        </p:grpSp>
        <p:sp>
          <p:nvSpPr>
            <p:cNvPr id="22" name="Freeform 5"/>
            <p:cNvSpPr>
              <a:spLocks noEditPoints="1"/>
            </p:cNvSpPr>
            <p:nvPr/>
          </p:nvSpPr>
          <p:spPr bwMode="auto">
            <a:xfrm>
              <a:off x="9330" y="2779"/>
              <a:ext cx="1758" cy="4571"/>
            </a:xfrm>
            <a:custGeom>
              <a:avLst/>
              <a:gdLst>
                <a:gd name="T0" fmla="*/ 2147483647 w 600"/>
                <a:gd name="T1" fmla="*/ 1302100615 h 1727"/>
                <a:gd name="T2" fmla="*/ 2132965708 w 600"/>
                <a:gd name="T3" fmla="*/ 1014817518 h 1727"/>
                <a:gd name="T4" fmla="*/ 2114775135 w 600"/>
                <a:gd name="T5" fmla="*/ 861847602 h 1727"/>
                <a:gd name="T6" fmla="*/ 1982886016 w 600"/>
                <a:gd name="T7" fmla="*/ 936466814 h 1727"/>
                <a:gd name="T8" fmla="*/ 1791874337 w 600"/>
                <a:gd name="T9" fmla="*/ 179084624 h 1727"/>
                <a:gd name="T10" fmla="*/ 1664531796 w 600"/>
                <a:gd name="T11" fmla="*/ 41039906 h 1727"/>
                <a:gd name="T12" fmla="*/ 1459878253 w 600"/>
                <a:gd name="T13" fmla="*/ 22385578 h 1727"/>
                <a:gd name="T14" fmla="*/ 1064208499 w 600"/>
                <a:gd name="T15" fmla="*/ 813345211 h 1727"/>
                <a:gd name="T16" fmla="*/ 1059661922 w 600"/>
                <a:gd name="T17" fmla="*/ 820807712 h 1727"/>
                <a:gd name="T18" fmla="*/ 786788399 w 600"/>
                <a:gd name="T19" fmla="*/ 1085705480 h 1727"/>
                <a:gd name="T20" fmla="*/ 650350571 w 600"/>
                <a:gd name="T21" fmla="*/ 1078242979 h 1727"/>
                <a:gd name="T22" fmla="*/ 659445858 w 600"/>
                <a:gd name="T23" fmla="*/ 1227481403 h 1727"/>
                <a:gd name="T24" fmla="*/ 418406771 w 600"/>
                <a:gd name="T25" fmla="*/ 1652809174 h 1727"/>
                <a:gd name="T26" fmla="*/ 18190581 w 600"/>
                <a:gd name="T27" fmla="*/ 2147483647 h 1727"/>
                <a:gd name="T28" fmla="*/ 841362251 w 600"/>
                <a:gd name="T29" fmla="*/ 2147483647 h 1727"/>
                <a:gd name="T30" fmla="*/ 768595694 w 600"/>
                <a:gd name="T31" fmla="*/ 2147483647 h 1727"/>
                <a:gd name="T32" fmla="*/ 463885336 w 600"/>
                <a:gd name="T33" fmla="*/ 2147483647 h 1727"/>
                <a:gd name="T34" fmla="*/ 836813541 w 600"/>
                <a:gd name="T35" fmla="*/ 1757274526 h 1727"/>
                <a:gd name="T36" fmla="*/ 941416800 w 600"/>
                <a:gd name="T37" fmla="*/ 2089329247 h 1727"/>
                <a:gd name="T38" fmla="*/ 809527682 w 600"/>
                <a:gd name="T39" fmla="*/ 2147483647 h 1727"/>
                <a:gd name="T40" fmla="*/ 845910960 w 600"/>
                <a:gd name="T41" fmla="*/ 2147483647 h 1727"/>
                <a:gd name="T42" fmla="*/ 668541144 w 600"/>
                <a:gd name="T43" fmla="*/ 2147483647 h 1727"/>
                <a:gd name="T44" fmla="*/ 886840816 w 600"/>
                <a:gd name="T45" fmla="*/ 2147483647 h 1727"/>
                <a:gd name="T46" fmla="*/ 968702659 w 600"/>
                <a:gd name="T47" fmla="*/ 2147483647 h 1727"/>
                <a:gd name="T48" fmla="*/ 1296152433 w 600"/>
                <a:gd name="T49" fmla="*/ 2147483647 h 1727"/>
                <a:gd name="T50" fmla="*/ 1368918990 w 600"/>
                <a:gd name="T51" fmla="*/ 2147483647 h 1727"/>
                <a:gd name="T52" fmla="*/ 1878284890 w 600"/>
                <a:gd name="T53" fmla="*/ 2147483647 h 1727"/>
                <a:gd name="T54" fmla="*/ 1987434726 w 600"/>
                <a:gd name="T55" fmla="*/ 2147483647 h 1727"/>
                <a:gd name="T56" fmla="*/ 2147483647 w 600"/>
                <a:gd name="T57" fmla="*/ 2147483647 h 1727"/>
                <a:gd name="T58" fmla="*/ 2147483647 w 600"/>
                <a:gd name="T59" fmla="*/ 2147483647 h 1727"/>
                <a:gd name="T60" fmla="*/ 2147483647 w 600"/>
                <a:gd name="T61" fmla="*/ 2147483647 h 1727"/>
                <a:gd name="T62" fmla="*/ 1700915074 w 600"/>
                <a:gd name="T63" fmla="*/ 2147483647 h 1727"/>
                <a:gd name="T64" fmla="*/ 1891928886 w 600"/>
                <a:gd name="T65" fmla="*/ 2147483647 h 1727"/>
                <a:gd name="T66" fmla="*/ 1650889932 w 600"/>
                <a:gd name="T67" fmla="*/ 2147483647 h 1727"/>
                <a:gd name="T68" fmla="*/ 1578123375 w 600"/>
                <a:gd name="T69" fmla="*/ 2147483647 h 1727"/>
                <a:gd name="T70" fmla="*/ 1455329543 w 600"/>
                <a:gd name="T71" fmla="*/ 2147483647 h 1727"/>
                <a:gd name="T72" fmla="*/ 1432590261 w 600"/>
                <a:gd name="T73" fmla="*/ 2147483647 h 1727"/>
                <a:gd name="T74" fmla="*/ 1964693311 w 600"/>
                <a:gd name="T75" fmla="*/ 2147483647 h 1727"/>
                <a:gd name="T76" fmla="*/ 1782779051 w 600"/>
                <a:gd name="T77" fmla="*/ 1962477842 h 1727"/>
                <a:gd name="T78" fmla="*/ 1105140487 w 600"/>
                <a:gd name="T79" fmla="*/ 1414028468 h 1727"/>
                <a:gd name="T80" fmla="*/ 1332535712 w 600"/>
                <a:gd name="T81" fmla="*/ 1201364583 h 1727"/>
                <a:gd name="T82" fmla="*/ 1896475463 w 600"/>
                <a:gd name="T83" fmla="*/ 1354332326 h 1727"/>
                <a:gd name="T84" fmla="*/ 1937407451 w 600"/>
                <a:gd name="T85" fmla="*/ 1078242979 h 1727"/>
                <a:gd name="T86" fmla="*/ 2147483647 w 600"/>
                <a:gd name="T87" fmla="*/ 2147483647 h 1727"/>
                <a:gd name="T88" fmla="*/ 2147483647 w 600"/>
                <a:gd name="T89" fmla="*/ 2147483647 h 1727"/>
                <a:gd name="T90" fmla="*/ 2147483647 w 600"/>
                <a:gd name="T91" fmla="*/ 1839356238 h 1727"/>
                <a:gd name="T92" fmla="*/ 2147483647 w 600"/>
                <a:gd name="T93" fmla="*/ 2147483647 h 172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600"/>
                <a:gd name="T142" fmla="*/ 0 h 1727"/>
                <a:gd name="T143" fmla="*/ 600 w 600"/>
                <a:gd name="T144" fmla="*/ 1727 h 172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600" h="1727">
                  <a:moveTo>
                    <a:pt x="588" y="660"/>
                  </a:moveTo>
                  <a:cubicBezTo>
                    <a:pt x="584" y="609"/>
                    <a:pt x="581" y="557"/>
                    <a:pt x="581" y="506"/>
                  </a:cubicBezTo>
                  <a:cubicBezTo>
                    <a:pt x="580" y="455"/>
                    <a:pt x="582" y="399"/>
                    <a:pt x="567" y="349"/>
                  </a:cubicBezTo>
                  <a:cubicBezTo>
                    <a:pt x="562" y="333"/>
                    <a:pt x="560" y="307"/>
                    <a:pt x="545" y="296"/>
                  </a:cubicBezTo>
                  <a:cubicBezTo>
                    <a:pt x="535" y="288"/>
                    <a:pt x="517" y="285"/>
                    <a:pt x="504" y="281"/>
                  </a:cubicBezTo>
                  <a:cubicBezTo>
                    <a:pt x="493" y="277"/>
                    <a:pt x="481" y="274"/>
                    <a:pt x="469" y="272"/>
                  </a:cubicBezTo>
                  <a:cubicBezTo>
                    <a:pt x="477" y="267"/>
                    <a:pt x="490" y="260"/>
                    <a:pt x="486" y="250"/>
                  </a:cubicBezTo>
                  <a:cubicBezTo>
                    <a:pt x="478" y="255"/>
                    <a:pt x="472" y="262"/>
                    <a:pt x="461" y="259"/>
                  </a:cubicBezTo>
                  <a:cubicBezTo>
                    <a:pt x="464" y="250"/>
                    <a:pt x="469" y="241"/>
                    <a:pt x="465" y="231"/>
                  </a:cubicBezTo>
                  <a:cubicBezTo>
                    <a:pt x="463" y="239"/>
                    <a:pt x="461" y="251"/>
                    <a:pt x="452" y="254"/>
                  </a:cubicBezTo>
                  <a:cubicBezTo>
                    <a:pt x="450" y="248"/>
                    <a:pt x="449" y="240"/>
                    <a:pt x="448" y="233"/>
                  </a:cubicBezTo>
                  <a:cubicBezTo>
                    <a:pt x="448" y="244"/>
                    <a:pt x="443" y="255"/>
                    <a:pt x="436" y="251"/>
                  </a:cubicBezTo>
                  <a:cubicBezTo>
                    <a:pt x="433" y="237"/>
                    <a:pt x="431" y="222"/>
                    <a:pt x="427" y="208"/>
                  </a:cubicBezTo>
                  <a:cubicBezTo>
                    <a:pt x="420" y="176"/>
                    <a:pt x="418" y="143"/>
                    <a:pt x="413" y="110"/>
                  </a:cubicBezTo>
                  <a:cubicBezTo>
                    <a:pt x="409" y="91"/>
                    <a:pt x="404" y="67"/>
                    <a:pt x="394" y="48"/>
                  </a:cubicBezTo>
                  <a:cubicBezTo>
                    <a:pt x="392" y="41"/>
                    <a:pt x="389" y="35"/>
                    <a:pt x="386" y="29"/>
                  </a:cubicBezTo>
                  <a:cubicBezTo>
                    <a:pt x="384" y="26"/>
                    <a:pt x="381" y="22"/>
                    <a:pt x="378" y="19"/>
                  </a:cubicBezTo>
                  <a:cubicBezTo>
                    <a:pt x="374" y="14"/>
                    <a:pt x="370" y="11"/>
                    <a:pt x="366" y="11"/>
                  </a:cubicBezTo>
                  <a:cubicBezTo>
                    <a:pt x="356" y="4"/>
                    <a:pt x="344" y="0"/>
                    <a:pt x="334" y="2"/>
                  </a:cubicBezTo>
                  <a:cubicBezTo>
                    <a:pt x="328" y="4"/>
                    <a:pt x="326" y="7"/>
                    <a:pt x="319" y="5"/>
                  </a:cubicBezTo>
                  <a:cubicBezTo>
                    <a:pt x="321" y="6"/>
                    <a:pt x="321" y="6"/>
                    <a:pt x="321" y="6"/>
                  </a:cubicBezTo>
                  <a:cubicBezTo>
                    <a:pt x="211" y="11"/>
                    <a:pt x="239" y="136"/>
                    <a:pt x="235" y="208"/>
                  </a:cubicBezTo>
                  <a:cubicBezTo>
                    <a:pt x="233" y="220"/>
                    <a:pt x="233" y="220"/>
                    <a:pt x="233" y="220"/>
                  </a:cubicBezTo>
                  <a:cubicBezTo>
                    <a:pt x="233" y="219"/>
                    <a:pt x="234" y="219"/>
                    <a:pt x="234" y="218"/>
                  </a:cubicBezTo>
                  <a:cubicBezTo>
                    <a:pt x="234" y="219"/>
                    <a:pt x="234" y="219"/>
                    <a:pt x="234" y="219"/>
                  </a:cubicBezTo>
                  <a:cubicBezTo>
                    <a:pt x="233" y="226"/>
                    <a:pt x="232" y="234"/>
                    <a:pt x="230" y="242"/>
                  </a:cubicBezTo>
                  <a:cubicBezTo>
                    <a:pt x="233" y="220"/>
                    <a:pt x="233" y="220"/>
                    <a:pt x="233" y="220"/>
                  </a:cubicBezTo>
                  <a:cubicBezTo>
                    <a:pt x="233" y="221"/>
                    <a:pt x="232" y="223"/>
                    <a:pt x="232" y="224"/>
                  </a:cubicBezTo>
                  <a:cubicBezTo>
                    <a:pt x="226" y="238"/>
                    <a:pt x="221" y="253"/>
                    <a:pt x="212" y="265"/>
                  </a:cubicBezTo>
                  <a:cubicBezTo>
                    <a:pt x="203" y="278"/>
                    <a:pt x="191" y="292"/>
                    <a:pt x="173" y="291"/>
                  </a:cubicBezTo>
                  <a:cubicBezTo>
                    <a:pt x="165" y="291"/>
                    <a:pt x="156" y="287"/>
                    <a:pt x="153" y="280"/>
                  </a:cubicBezTo>
                  <a:cubicBezTo>
                    <a:pt x="155" y="292"/>
                    <a:pt x="155" y="300"/>
                    <a:pt x="171" y="306"/>
                  </a:cubicBezTo>
                  <a:cubicBezTo>
                    <a:pt x="157" y="307"/>
                    <a:pt x="151" y="297"/>
                    <a:pt x="143" y="289"/>
                  </a:cubicBezTo>
                  <a:cubicBezTo>
                    <a:pt x="144" y="297"/>
                    <a:pt x="151" y="307"/>
                    <a:pt x="158" y="312"/>
                  </a:cubicBezTo>
                  <a:cubicBezTo>
                    <a:pt x="162" y="314"/>
                    <a:pt x="166" y="317"/>
                    <a:pt x="170" y="318"/>
                  </a:cubicBezTo>
                  <a:cubicBezTo>
                    <a:pt x="161" y="321"/>
                    <a:pt x="152" y="324"/>
                    <a:pt x="145" y="329"/>
                  </a:cubicBezTo>
                  <a:cubicBezTo>
                    <a:pt x="135" y="335"/>
                    <a:pt x="138" y="340"/>
                    <a:pt x="135" y="349"/>
                  </a:cubicBezTo>
                  <a:cubicBezTo>
                    <a:pt x="133" y="354"/>
                    <a:pt x="124" y="368"/>
                    <a:pt x="126" y="375"/>
                  </a:cubicBezTo>
                  <a:cubicBezTo>
                    <a:pt x="118" y="398"/>
                    <a:pt x="102" y="421"/>
                    <a:pt x="92" y="443"/>
                  </a:cubicBezTo>
                  <a:cubicBezTo>
                    <a:pt x="85" y="460"/>
                    <a:pt x="77" y="476"/>
                    <a:pt x="68" y="492"/>
                  </a:cubicBezTo>
                  <a:cubicBezTo>
                    <a:pt x="57" y="512"/>
                    <a:pt x="44" y="534"/>
                    <a:pt x="30" y="551"/>
                  </a:cubicBezTo>
                  <a:cubicBezTo>
                    <a:pt x="16" y="568"/>
                    <a:pt x="0" y="578"/>
                    <a:pt x="4" y="599"/>
                  </a:cubicBezTo>
                  <a:cubicBezTo>
                    <a:pt x="16" y="669"/>
                    <a:pt x="113" y="687"/>
                    <a:pt x="157" y="739"/>
                  </a:cubicBezTo>
                  <a:cubicBezTo>
                    <a:pt x="161" y="728"/>
                    <a:pt x="171" y="731"/>
                    <a:pt x="178" y="724"/>
                  </a:cubicBezTo>
                  <a:cubicBezTo>
                    <a:pt x="182" y="720"/>
                    <a:pt x="184" y="712"/>
                    <a:pt x="185" y="706"/>
                  </a:cubicBezTo>
                  <a:cubicBezTo>
                    <a:pt x="183" y="709"/>
                    <a:pt x="179" y="713"/>
                    <a:pt x="171" y="716"/>
                  </a:cubicBezTo>
                  <a:cubicBezTo>
                    <a:pt x="142" y="725"/>
                    <a:pt x="137" y="650"/>
                    <a:pt x="160" y="655"/>
                  </a:cubicBezTo>
                  <a:cubicBezTo>
                    <a:pt x="163" y="655"/>
                    <a:pt x="166" y="655"/>
                    <a:pt x="169" y="655"/>
                  </a:cubicBezTo>
                  <a:cubicBezTo>
                    <a:pt x="143" y="640"/>
                    <a:pt x="121" y="619"/>
                    <a:pt x="100" y="599"/>
                  </a:cubicBezTo>
                  <a:cubicBezTo>
                    <a:pt x="103" y="598"/>
                    <a:pt x="106" y="597"/>
                    <a:pt x="109" y="596"/>
                  </a:cubicBezTo>
                  <a:cubicBezTo>
                    <a:pt x="105" y="592"/>
                    <a:pt x="102" y="586"/>
                    <a:pt x="102" y="580"/>
                  </a:cubicBezTo>
                  <a:cubicBezTo>
                    <a:pt x="121" y="557"/>
                    <a:pt x="132" y="526"/>
                    <a:pt x="152" y="501"/>
                  </a:cubicBezTo>
                  <a:cubicBezTo>
                    <a:pt x="158" y="493"/>
                    <a:pt x="167" y="482"/>
                    <a:pt x="176" y="476"/>
                  </a:cubicBezTo>
                  <a:cubicBezTo>
                    <a:pt x="179" y="474"/>
                    <a:pt x="181" y="473"/>
                    <a:pt x="184" y="471"/>
                  </a:cubicBezTo>
                  <a:cubicBezTo>
                    <a:pt x="185" y="474"/>
                    <a:pt x="186" y="477"/>
                    <a:pt x="187" y="479"/>
                  </a:cubicBezTo>
                  <a:cubicBezTo>
                    <a:pt x="193" y="492"/>
                    <a:pt x="200" y="506"/>
                    <a:pt x="204" y="519"/>
                  </a:cubicBezTo>
                  <a:cubicBezTo>
                    <a:pt x="209" y="535"/>
                    <a:pt x="206" y="546"/>
                    <a:pt x="207" y="560"/>
                  </a:cubicBezTo>
                  <a:cubicBezTo>
                    <a:pt x="209" y="574"/>
                    <a:pt x="219" y="589"/>
                    <a:pt x="221" y="603"/>
                  </a:cubicBezTo>
                  <a:cubicBezTo>
                    <a:pt x="222" y="608"/>
                    <a:pt x="222" y="613"/>
                    <a:pt x="222" y="617"/>
                  </a:cubicBezTo>
                  <a:cubicBezTo>
                    <a:pt x="199" y="623"/>
                    <a:pt x="198" y="646"/>
                    <a:pt x="178" y="659"/>
                  </a:cubicBezTo>
                  <a:cubicBezTo>
                    <a:pt x="178" y="659"/>
                    <a:pt x="177" y="659"/>
                    <a:pt x="177" y="658"/>
                  </a:cubicBezTo>
                  <a:cubicBezTo>
                    <a:pt x="163" y="687"/>
                    <a:pt x="181" y="700"/>
                    <a:pt x="186" y="702"/>
                  </a:cubicBezTo>
                  <a:cubicBezTo>
                    <a:pt x="186" y="702"/>
                    <a:pt x="186" y="702"/>
                    <a:pt x="186" y="701"/>
                  </a:cubicBezTo>
                  <a:cubicBezTo>
                    <a:pt x="190" y="702"/>
                    <a:pt x="194" y="702"/>
                    <a:pt x="198" y="703"/>
                  </a:cubicBezTo>
                  <a:cubicBezTo>
                    <a:pt x="197" y="705"/>
                    <a:pt x="196" y="708"/>
                    <a:pt x="195" y="710"/>
                  </a:cubicBezTo>
                  <a:cubicBezTo>
                    <a:pt x="176" y="749"/>
                    <a:pt x="158" y="791"/>
                    <a:pt x="147" y="832"/>
                  </a:cubicBezTo>
                  <a:cubicBezTo>
                    <a:pt x="154" y="833"/>
                    <a:pt x="195" y="837"/>
                    <a:pt x="202" y="842"/>
                  </a:cubicBezTo>
                  <a:cubicBezTo>
                    <a:pt x="201" y="863"/>
                    <a:pt x="197" y="891"/>
                    <a:pt x="196" y="915"/>
                  </a:cubicBezTo>
                  <a:cubicBezTo>
                    <a:pt x="194" y="963"/>
                    <a:pt x="190" y="990"/>
                    <a:pt x="195" y="1029"/>
                  </a:cubicBezTo>
                  <a:cubicBezTo>
                    <a:pt x="201" y="1081"/>
                    <a:pt x="197" y="1136"/>
                    <a:pt x="190" y="1187"/>
                  </a:cubicBezTo>
                  <a:cubicBezTo>
                    <a:pt x="200" y="1191"/>
                    <a:pt x="209" y="1191"/>
                    <a:pt x="218" y="1191"/>
                  </a:cubicBezTo>
                  <a:cubicBezTo>
                    <a:pt x="216" y="1206"/>
                    <a:pt x="213" y="1221"/>
                    <a:pt x="213" y="1237"/>
                  </a:cubicBezTo>
                  <a:cubicBezTo>
                    <a:pt x="212" y="1255"/>
                    <a:pt x="214" y="1273"/>
                    <a:pt x="217" y="1291"/>
                  </a:cubicBezTo>
                  <a:cubicBezTo>
                    <a:pt x="225" y="1341"/>
                    <a:pt x="240" y="1389"/>
                    <a:pt x="259" y="1436"/>
                  </a:cubicBezTo>
                  <a:cubicBezTo>
                    <a:pt x="274" y="1473"/>
                    <a:pt x="294" y="1521"/>
                    <a:pt x="285" y="1560"/>
                  </a:cubicBezTo>
                  <a:cubicBezTo>
                    <a:pt x="280" y="1583"/>
                    <a:pt x="279" y="1609"/>
                    <a:pt x="281" y="1632"/>
                  </a:cubicBezTo>
                  <a:cubicBezTo>
                    <a:pt x="283" y="1648"/>
                    <a:pt x="290" y="1663"/>
                    <a:pt x="292" y="1679"/>
                  </a:cubicBezTo>
                  <a:cubicBezTo>
                    <a:pt x="294" y="1691"/>
                    <a:pt x="287" y="1699"/>
                    <a:pt x="301" y="1706"/>
                  </a:cubicBezTo>
                  <a:cubicBezTo>
                    <a:pt x="317" y="1713"/>
                    <a:pt x="366" y="1727"/>
                    <a:pt x="383" y="1719"/>
                  </a:cubicBezTo>
                  <a:cubicBezTo>
                    <a:pt x="392" y="1714"/>
                    <a:pt x="396" y="1709"/>
                    <a:pt x="398" y="1703"/>
                  </a:cubicBezTo>
                  <a:cubicBezTo>
                    <a:pt x="401" y="1708"/>
                    <a:pt x="405" y="1711"/>
                    <a:pt x="413" y="1712"/>
                  </a:cubicBezTo>
                  <a:cubicBezTo>
                    <a:pt x="428" y="1715"/>
                    <a:pt x="442" y="1713"/>
                    <a:pt x="456" y="1709"/>
                  </a:cubicBezTo>
                  <a:cubicBezTo>
                    <a:pt x="500" y="1697"/>
                    <a:pt x="454" y="1666"/>
                    <a:pt x="443" y="1643"/>
                  </a:cubicBezTo>
                  <a:cubicBezTo>
                    <a:pt x="439" y="1634"/>
                    <a:pt x="438" y="1622"/>
                    <a:pt x="437" y="1610"/>
                  </a:cubicBezTo>
                  <a:cubicBezTo>
                    <a:pt x="437" y="1588"/>
                    <a:pt x="432" y="1578"/>
                    <a:pt x="433" y="1563"/>
                  </a:cubicBezTo>
                  <a:cubicBezTo>
                    <a:pt x="434" y="1546"/>
                    <a:pt x="475" y="1428"/>
                    <a:pt x="479" y="1417"/>
                  </a:cubicBezTo>
                  <a:cubicBezTo>
                    <a:pt x="482" y="1406"/>
                    <a:pt x="519" y="1310"/>
                    <a:pt x="522" y="1297"/>
                  </a:cubicBezTo>
                  <a:cubicBezTo>
                    <a:pt x="524" y="1287"/>
                    <a:pt x="538" y="1222"/>
                    <a:pt x="542" y="1204"/>
                  </a:cubicBezTo>
                  <a:cubicBezTo>
                    <a:pt x="550" y="1201"/>
                    <a:pt x="549" y="1016"/>
                    <a:pt x="561" y="923"/>
                  </a:cubicBezTo>
                  <a:cubicBezTo>
                    <a:pt x="569" y="860"/>
                    <a:pt x="568" y="859"/>
                    <a:pt x="582" y="855"/>
                  </a:cubicBezTo>
                  <a:cubicBezTo>
                    <a:pt x="587" y="849"/>
                    <a:pt x="591" y="840"/>
                    <a:pt x="594" y="830"/>
                  </a:cubicBezTo>
                  <a:cubicBezTo>
                    <a:pt x="596" y="821"/>
                    <a:pt x="598" y="808"/>
                    <a:pt x="598" y="795"/>
                  </a:cubicBezTo>
                  <a:cubicBezTo>
                    <a:pt x="600" y="750"/>
                    <a:pt x="591" y="706"/>
                    <a:pt x="588" y="660"/>
                  </a:cubicBezTo>
                  <a:close/>
                  <a:moveTo>
                    <a:pt x="376" y="1659"/>
                  </a:moveTo>
                  <a:cubicBezTo>
                    <a:pt x="366" y="1644"/>
                    <a:pt x="365" y="1625"/>
                    <a:pt x="362" y="1608"/>
                  </a:cubicBezTo>
                  <a:cubicBezTo>
                    <a:pt x="367" y="1612"/>
                    <a:pt x="372" y="1616"/>
                    <a:pt x="374" y="1623"/>
                  </a:cubicBezTo>
                  <a:cubicBezTo>
                    <a:pt x="378" y="1635"/>
                    <a:pt x="376" y="1647"/>
                    <a:pt x="376" y="1659"/>
                  </a:cubicBezTo>
                  <a:close/>
                  <a:moveTo>
                    <a:pt x="432" y="1268"/>
                  </a:moveTo>
                  <a:cubicBezTo>
                    <a:pt x="429" y="1284"/>
                    <a:pt x="421" y="1302"/>
                    <a:pt x="416" y="1317"/>
                  </a:cubicBezTo>
                  <a:cubicBezTo>
                    <a:pt x="409" y="1339"/>
                    <a:pt x="408" y="1361"/>
                    <a:pt x="406" y="1383"/>
                  </a:cubicBezTo>
                  <a:cubicBezTo>
                    <a:pt x="404" y="1425"/>
                    <a:pt x="404" y="1467"/>
                    <a:pt x="388" y="1507"/>
                  </a:cubicBezTo>
                  <a:cubicBezTo>
                    <a:pt x="382" y="1522"/>
                    <a:pt x="374" y="1535"/>
                    <a:pt x="363" y="1547"/>
                  </a:cubicBezTo>
                  <a:cubicBezTo>
                    <a:pt x="361" y="1550"/>
                    <a:pt x="357" y="1553"/>
                    <a:pt x="353" y="1557"/>
                  </a:cubicBezTo>
                  <a:cubicBezTo>
                    <a:pt x="353" y="1553"/>
                    <a:pt x="352" y="1549"/>
                    <a:pt x="350" y="1546"/>
                  </a:cubicBezTo>
                  <a:cubicBezTo>
                    <a:pt x="349" y="1543"/>
                    <a:pt x="348" y="1541"/>
                    <a:pt x="347" y="1538"/>
                  </a:cubicBezTo>
                  <a:cubicBezTo>
                    <a:pt x="340" y="1511"/>
                    <a:pt x="330" y="1467"/>
                    <a:pt x="329" y="1444"/>
                  </a:cubicBezTo>
                  <a:cubicBezTo>
                    <a:pt x="327" y="1417"/>
                    <a:pt x="320" y="1330"/>
                    <a:pt x="320" y="1330"/>
                  </a:cubicBezTo>
                  <a:cubicBezTo>
                    <a:pt x="320" y="1330"/>
                    <a:pt x="320" y="1330"/>
                    <a:pt x="320" y="1330"/>
                  </a:cubicBezTo>
                  <a:cubicBezTo>
                    <a:pt x="319" y="1315"/>
                    <a:pt x="317" y="1300"/>
                    <a:pt x="315" y="1285"/>
                  </a:cubicBezTo>
                  <a:cubicBezTo>
                    <a:pt x="312" y="1268"/>
                    <a:pt x="307" y="1252"/>
                    <a:pt x="308" y="1235"/>
                  </a:cubicBezTo>
                  <a:cubicBezTo>
                    <a:pt x="310" y="1221"/>
                    <a:pt x="313" y="1208"/>
                    <a:pt x="315" y="1195"/>
                  </a:cubicBezTo>
                  <a:cubicBezTo>
                    <a:pt x="317" y="1194"/>
                    <a:pt x="319" y="1194"/>
                    <a:pt x="322" y="1194"/>
                  </a:cubicBezTo>
                  <a:cubicBezTo>
                    <a:pt x="335" y="1193"/>
                    <a:pt x="347" y="1193"/>
                    <a:pt x="360" y="1194"/>
                  </a:cubicBezTo>
                  <a:cubicBezTo>
                    <a:pt x="372" y="1195"/>
                    <a:pt x="420" y="1196"/>
                    <a:pt x="432" y="1197"/>
                  </a:cubicBezTo>
                  <a:cubicBezTo>
                    <a:pt x="432" y="1210"/>
                    <a:pt x="440" y="1213"/>
                    <a:pt x="432" y="1268"/>
                  </a:cubicBezTo>
                  <a:close/>
                  <a:moveTo>
                    <a:pt x="426" y="371"/>
                  </a:moveTo>
                  <a:cubicBezTo>
                    <a:pt x="417" y="395"/>
                    <a:pt x="392" y="526"/>
                    <a:pt x="392" y="526"/>
                  </a:cubicBezTo>
                  <a:cubicBezTo>
                    <a:pt x="392" y="526"/>
                    <a:pt x="392" y="526"/>
                    <a:pt x="384" y="526"/>
                  </a:cubicBezTo>
                  <a:cubicBezTo>
                    <a:pt x="384" y="526"/>
                    <a:pt x="384" y="526"/>
                    <a:pt x="301" y="363"/>
                  </a:cubicBezTo>
                  <a:cubicBezTo>
                    <a:pt x="301" y="354"/>
                    <a:pt x="243" y="379"/>
                    <a:pt x="243" y="379"/>
                  </a:cubicBezTo>
                  <a:cubicBezTo>
                    <a:pt x="243" y="379"/>
                    <a:pt x="243" y="346"/>
                    <a:pt x="243" y="273"/>
                  </a:cubicBezTo>
                  <a:cubicBezTo>
                    <a:pt x="243" y="273"/>
                    <a:pt x="243" y="273"/>
                    <a:pt x="276" y="264"/>
                  </a:cubicBezTo>
                  <a:cubicBezTo>
                    <a:pt x="285" y="289"/>
                    <a:pt x="293" y="322"/>
                    <a:pt x="293" y="322"/>
                  </a:cubicBezTo>
                  <a:cubicBezTo>
                    <a:pt x="293" y="322"/>
                    <a:pt x="293" y="322"/>
                    <a:pt x="310" y="354"/>
                  </a:cubicBezTo>
                  <a:cubicBezTo>
                    <a:pt x="384" y="485"/>
                    <a:pt x="384" y="485"/>
                    <a:pt x="384" y="485"/>
                  </a:cubicBezTo>
                  <a:cubicBezTo>
                    <a:pt x="384" y="485"/>
                    <a:pt x="384" y="485"/>
                    <a:pt x="417" y="363"/>
                  </a:cubicBezTo>
                  <a:cubicBezTo>
                    <a:pt x="426" y="354"/>
                    <a:pt x="417" y="297"/>
                    <a:pt x="417" y="297"/>
                  </a:cubicBezTo>
                  <a:cubicBezTo>
                    <a:pt x="417" y="297"/>
                    <a:pt x="417" y="297"/>
                    <a:pt x="417" y="281"/>
                  </a:cubicBezTo>
                  <a:cubicBezTo>
                    <a:pt x="417" y="281"/>
                    <a:pt x="417" y="281"/>
                    <a:pt x="426" y="289"/>
                  </a:cubicBezTo>
                  <a:cubicBezTo>
                    <a:pt x="426" y="289"/>
                    <a:pt x="426" y="289"/>
                    <a:pt x="467" y="371"/>
                  </a:cubicBezTo>
                  <a:cubicBezTo>
                    <a:pt x="467" y="371"/>
                    <a:pt x="467" y="371"/>
                    <a:pt x="426" y="371"/>
                  </a:cubicBezTo>
                  <a:close/>
                  <a:moveTo>
                    <a:pt x="487" y="649"/>
                  </a:moveTo>
                  <a:cubicBezTo>
                    <a:pt x="483" y="649"/>
                    <a:pt x="483" y="649"/>
                    <a:pt x="483" y="649"/>
                  </a:cubicBezTo>
                  <a:cubicBezTo>
                    <a:pt x="483" y="644"/>
                    <a:pt x="475" y="632"/>
                    <a:pt x="474" y="622"/>
                  </a:cubicBezTo>
                  <a:cubicBezTo>
                    <a:pt x="472" y="613"/>
                    <a:pt x="474" y="599"/>
                    <a:pt x="474" y="588"/>
                  </a:cubicBezTo>
                  <a:cubicBezTo>
                    <a:pt x="476" y="556"/>
                    <a:pt x="487" y="525"/>
                    <a:pt x="487" y="493"/>
                  </a:cubicBezTo>
                  <a:cubicBezTo>
                    <a:pt x="487" y="490"/>
                    <a:pt x="487" y="488"/>
                    <a:pt x="487" y="486"/>
                  </a:cubicBezTo>
                  <a:cubicBezTo>
                    <a:pt x="487" y="488"/>
                    <a:pt x="487" y="490"/>
                    <a:pt x="487" y="493"/>
                  </a:cubicBezTo>
                  <a:cubicBezTo>
                    <a:pt x="488" y="525"/>
                    <a:pt x="493" y="556"/>
                    <a:pt x="481" y="587"/>
                  </a:cubicBezTo>
                  <a:cubicBezTo>
                    <a:pt x="484" y="586"/>
                    <a:pt x="487" y="587"/>
                    <a:pt x="489" y="587"/>
                  </a:cubicBezTo>
                  <a:cubicBezTo>
                    <a:pt x="484" y="599"/>
                    <a:pt x="492" y="605"/>
                    <a:pt x="492" y="616"/>
                  </a:cubicBezTo>
                  <a:cubicBezTo>
                    <a:pt x="492" y="627"/>
                    <a:pt x="488" y="638"/>
                    <a:pt x="487" y="649"/>
                  </a:cubicBezTo>
                  <a:close/>
                </a:path>
              </a:pathLst>
            </a:custGeom>
            <a:solidFill>
              <a:srgbClr val="8ED2FF"/>
            </a:solidFill>
            <a:ln w="9525">
              <a:noFill/>
              <a:round/>
            </a:ln>
          </p:spPr>
          <p:txBody>
            <a:bodyPr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>
                <a:latin typeface="+mn-lt"/>
              </a:endParaRPr>
            </a:p>
          </p:txBody>
        </p:sp>
        <p:grpSp>
          <p:nvGrpSpPr>
            <p:cNvPr id="23" name="Gruppe 51"/>
            <p:cNvGrpSpPr/>
            <p:nvPr/>
          </p:nvGrpSpPr>
          <p:grpSpPr bwMode="auto">
            <a:xfrm>
              <a:off x="8445" y="2577"/>
              <a:ext cx="1501" cy="4927"/>
              <a:chOff x="2763678" y="1597834"/>
              <a:chExt cx="744650" cy="2444643"/>
            </a:xfrm>
            <a:grpFill/>
          </p:grpSpPr>
          <p:sp>
            <p:nvSpPr>
              <p:cNvPr id="24" name="Freeform 125"/>
              <p:cNvSpPr/>
              <p:nvPr/>
            </p:nvSpPr>
            <p:spPr bwMode="auto">
              <a:xfrm>
                <a:off x="2764652" y="1599232"/>
                <a:ext cx="743788" cy="2452477"/>
              </a:xfrm>
              <a:custGeom>
                <a:avLst/>
                <a:gdLst>
                  <a:gd name="T0" fmla="*/ 2147483647 w 364"/>
                  <a:gd name="T1" fmla="*/ 2147483647 h 1186"/>
                  <a:gd name="T2" fmla="*/ 2147483647 w 364"/>
                  <a:gd name="T3" fmla="*/ 2147483647 h 1186"/>
                  <a:gd name="T4" fmla="*/ 2147483647 w 364"/>
                  <a:gd name="T5" fmla="*/ 2147483647 h 1186"/>
                  <a:gd name="T6" fmla="*/ 2147483647 w 364"/>
                  <a:gd name="T7" fmla="*/ 2147483647 h 1186"/>
                  <a:gd name="T8" fmla="*/ 2147483647 w 364"/>
                  <a:gd name="T9" fmla="*/ 2147483647 h 1186"/>
                  <a:gd name="T10" fmla="*/ 2147483647 w 364"/>
                  <a:gd name="T11" fmla="*/ 2147483647 h 1186"/>
                  <a:gd name="T12" fmla="*/ 2147483647 w 364"/>
                  <a:gd name="T13" fmla="*/ 2147483647 h 1186"/>
                  <a:gd name="T14" fmla="*/ 2147483647 w 364"/>
                  <a:gd name="T15" fmla="*/ 2147483647 h 1186"/>
                  <a:gd name="T16" fmla="*/ 2147483647 w 364"/>
                  <a:gd name="T17" fmla="*/ 0 h 1186"/>
                  <a:gd name="T18" fmla="*/ 2147483647 w 364"/>
                  <a:gd name="T19" fmla="*/ 2147483647 h 1186"/>
                  <a:gd name="T20" fmla="*/ 2147483647 w 364"/>
                  <a:gd name="T21" fmla="*/ 2147483647 h 1186"/>
                  <a:gd name="T22" fmla="*/ 2147483647 w 364"/>
                  <a:gd name="T23" fmla="*/ 2147483647 h 1186"/>
                  <a:gd name="T24" fmla="*/ 2147483647 w 364"/>
                  <a:gd name="T25" fmla="*/ 2147483647 h 1186"/>
                  <a:gd name="T26" fmla="*/ 2147483647 w 364"/>
                  <a:gd name="T27" fmla="*/ 2147483647 h 1186"/>
                  <a:gd name="T28" fmla="*/ 2147483647 w 364"/>
                  <a:gd name="T29" fmla="*/ 2147483647 h 1186"/>
                  <a:gd name="T30" fmla="*/ 2147483647 w 364"/>
                  <a:gd name="T31" fmla="*/ 2147483647 h 1186"/>
                  <a:gd name="T32" fmla="*/ 2147483647 w 364"/>
                  <a:gd name="T33" fmla="*/ 2147483647 h 1186"/>
                  <a:gd name="T34" fmla="*/ 2147483647 w 364"/>
                  <a:gd name="T35" fmla="*/ 2147483647 h 1186"/>
                  <a:gd name="T36" fmla="*/ 2147483647 w 364"/>
                  <a:gd name="T37" fmla="*/ 2147483647 h 1186"/>
                  <a:gd name="T38" fmla="*/ 2147483647 w 364"/>
                  <a:gd name="T39" fmla="*/ 2147483647 h 1186"/>
                  <a:gd name="T40" fmla="*/ 2147483647 w 364"/>
                  <a:gd name="T41" fmla="*/ 2147483647 h 1186"/>
                  <a:gd name="T42" fmla="*/ 0 w 364"/>
                  <a:gd name="T43" fmla="*/ 2147483647 h 1186"/>
                  <a:gd name="T44" fmla="*/ 2147483647 w 364"/>
                  <a:gd name="T45" fmla="*/ 2147483647 h 1186"/>
                  <a:gd name="T46" fmla="*/ 2147483647 w 364"/>
                  <a:gd name="T47" fmla="*/ 2147483647 h 1186"/>
                  <a:gd name="T48" fmla="*/ 2147483647 w 364"/>
                  <a:gd name="T49" fmla="*/ 2147483647 h 1186"/>
                  <a:gd name="T50" fmla="*/ 2147483647 w 364"/>
                  <a:gd name="T51" fmla="*/ 2147483647 h 1186"/>
                  <a:gd name="T52" fmla="*/ 2147483647 w 364"/>
                  <a:gd name="T53" fmla="*/ 2147483647 h 1186"/>
                  <a:gd name="T54" fmla="*/ 2147483647 w 364"/>
                  <a:gd name="T55" fmla="*/ 2147483647 h 1186"/>
                  <a:gd name="T56" fmla="*/ 2147483647 w 364"/>
                  <a:gd name="T57" fmla="*/ 2147483647 h 1186"/>
                  <a:gd name="T58" fmla="*/ 2147483647 w 364"/>
                  <a:gd name="T59" fmla="*/ 2147483647 h 1186"/>
                  <a:gd name="T60" fmla="*/ 2147483647 w 364"/>
                  <a:gd name="T61" fmla="*/ 2147483647 h 1186"/>
                  <a:gd name="T62" fmla="*/ 2147483647 w 364"/>
                  <a:gd name="T63" fmla="*/ 2147483647 h 1186"/>
                  <a:gd name="T64" fmla="*/ 2147483647 w 364"/>
                  <a:gd name="T65" fmla="*/ 2147483647 h 1186"/>
                  <a:gd name="T66" fmla="*/ 2147483647 w 364"/>
                  <a:gd name="T67" fmla="*/ 2147483647 h 1186"/>
                  <a:gd name="T68" fmla="*/ 2147483647 w 364"/>
                  <a:gd name="T69" fmla="*/ 2147483647 h 1186"/>
                  <a:gd name="T70" fmla="*/ 2147483647 w 364"/>
                  <a:gd name="T71" fmla="*/ 2147483647 h 1186"/>
                  <a:gd name="T72" fmla="*/ 2147483647 w 364"/>
                  <a:gd name="T73" fmla="*/ 2147483647 h 1186"/>
                  <a:gd name="T74" fmla="*/ 2147483647 w 364"/>
                  <a:gd name="T75" fmla="*/ 2147483647 h 1186"/>
                  <a:gd name="T76" fmla="*/ 2147483647 w 364"/>
                  <a:gd name="T77" fmla="*/ 2147483647 h 1186"/>
                  <a:gd name="T78" fmla="*/ 2147483647 w 364"/>
                  <a:gd name="T79" fmla="*/ 2147483647 h 1186"/>
                  <a:gd name="T80" fmla="*/ 2147483647 w 364"/>
                  <a:gd name="T81" fmla="*/ 2147483647 h 1186"/>
                  <a:gd name="T82" fmla="*/ 2147483647 w 364"/>
                  <a:gd name="T83" fmla="*/ 2147483647 h 1186"/>
                  <a:gd name="T84" fmla="*/ 2147483647 w 364"/>
                  <a:gd name="T85" fmla="*/ 2147483647 h 1186"/>
                  <a:gd name="T86" fmla="*/ 2147483647 w 364"/>
                  <a:gd name="T87" fmla="*/ 2147483647 h 1186"/>
                  <a:gd name="T88" fmla="*/ 2147483647 w 364"/>
                  <a:gd name="T89" fmla="*/ 2147483647 h 1186"/>
                  <a:gd name="T90" fmla="*/ 2147483647 w 364"/>
                  <a:gd name="T91" fmla="*/ 2147483647 h 1186"/>
                  <a:gd name="T92" fmla="*/ 2147483647 w 364"/>
                  <a:gd name="T93" fmla="*/ 2147483647 h 1186"/>
                  <a:gd name="T94" fmla="*/ 2147483647 w 364"/>
                  <a:gd name="T95" fmla="*/ 2147483647 h 1186"/>
                  <a:gd name="T96" fmla="*/ 2147483647 w 364"/>
                  <a:gd name="T97" fmla="*/ 2147483647 h 1186"/>
                  <a:gd name="T98" fmla="*/ 2147483647 w 364"/>
                  <a:gd name="T99" fmla="*/ 2147483647 h 1186"/>
                  <a:gd name="T100" fmla="*/ 2147483647 w 364"/>
                  <a:gd name="T101" fmla="*/ 2147483647 h 1186"/>
                  <a:gd name="T102" fmla="*/ 2147483647 w 364"/>
                  <a:gd name="T103" fmla="*/ 2147483647 h 1186"/>
                  <a:gd name="T104" fmla="*/ 2147483647 w 364"/>
                  <a:gd name="T105" fmla="*/ 2147483647 h 1186"/>
                  <a:gd name="T106" fmla="*/ 2147483647 w 364"/>
                  <a:gd name="T107" fmla="*/ 2147483647 h 1186"/>
                  <a:gd name="T108" fmla="*/ 2147483647 w 364"/>
                  <a:gd name="T109" fmla="*/ 2147483647 h 1186"/>
                  <a:gd name="T110" fmla="*/ 2147483647 w 364"/>
                  <a:gd name="T111" fmla="*/ 2147483647 h 1186"/>
                  <a:gd name="T112" fmla="*/ 2147483647 w 364"/>
                  <a:gd name="T113" fmla="*/ 2147483647 h 1186"/>
                  <a:gd name="T114" fmla="*/ 2147483647 w 364"/>
                  <a:gd name="T115" fmla="*/ 2147483647 h 1186"/>
                  <a:gd name="T116" fmla="*/ 2147483647 w 364"/>
                  <a:gd name="T117" fmla="*/ 2147483647 h 118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364"/>
                  <a:gd name="T178" fmla="*/ 0 h 1186"/>
                  <a:gd name="T179" fmla="*/ 364 w 364"/>
                  <a:gd name="T180" fmla="*/ 1186 h 118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364" h="1186">
                    <a:moveTo>
                      <a:pt x="350" y="338"/>
                    </a:moveTo>
                    <a:lnTo>
                      <a:pt x="350" y="338"/>
                    </a:lnTo>
                    <a:lnTo>
                      <a:pt x="342" y="314"/>
                    </a:lnTo>
                    <a:lnTo>
                      <a:pt x="336" y="286"/>
                    </a:lnTo>
                    <a:lnTo>
                      <a:pt x="326" y="232"/>
                    </a:lnTo>
                    <a:lnTo>
                      <a:pt x="322" y="224"/>
                    </a:lnTo>
                    <a:lnTo>
                      <a:pt x="318" y="216"/>
                    </a:lnTo>
                    <a:lnTo>
                      <a:pt x="312" y="212"/>
                    </a:lnTo>
                    <a:lnTo>
                      <a:pt x="306" y="210"/>
                    </a:lnTo>
                    <a:lnTo>
                      <a:pt x="278" y="200"/>
                    </a:lnTo>
                    <a:lnTo>
                      <a:pt x="258" y="192"/>
                    </a:lnTo>
                    <a:lnTo>
                      <a:pt x="246" y="186"/>
                    </a:lnTo>
                    <a:lnTo>
                      <a:pt x="240" y="180"/>
                    </a:lnTo>
                    <a:lnTo>
                      <a:pt x="234" y="174"/>
                    </a:lnTo>
                    <a:lnTo>
                      <a:pt x="230" y="168"/>
                    </a:lnTo>
                    <a:lnTo>
                      <a:pt x="224" y="162"/>
                    </a:lnTo>
                    <a:lnTo>
                      <a:pt x="220" y="158"/>
                    </a:lnTo>
                    <a:lnTo>
                      <a:pt x="216" y="156"/>
                    </a:lnTo>
                    <a:lnTo>
                      <a:pt x="216" y="146"/>
                    </a:lnTo>
                    <a:lnTo>
                      <a:pt x="218" y="140"/>
                    </a:lnTo>
                    <a:lnTo>
                      <a:pt x="222" y="136"/>
                    </a:lnTo>
                    <a:lnTo>
                      <a:pt x="228" y="126"/>
                    </a:lnTo>
                    <a:lnTo>
                      <a:pt x="236" y="110"/>
                    </a:lnTo>
                    <a:lnTo>
                      <a:pt x="238" y="102"/>
                    </a:lnTo>
                    <a:lnTo>
                      <a:pt x="238" y="96"/>
                    </a:lnTo>
                    <a:lnTo>
                      <a:pt x="238" y="90"/>
                    </a:lnTo>
                    <a:lnTo>
                      <a:pt x="234" y="88"/>
                    </a:lnTo>
                    <a:lnTo>
                      <a:pt x="236" y="76"/>
                    </a:lnTo>
                    <a:lnTo>
                      <a:pt x="236" y="68"/>
                    </a:lnTo>
                    <a:lnTo>
                      <a:pt x="236" y="56"/>
                    </a:lnTo>
                    <a:lnTo>
                      <a:pt x="232" y="42"/>
                    </a:lnTo>
                    <a:lnTo>
                      <a:pt x="230" y="32"/>
                    </a:lnTo>
                    <a:lnTo>
                      <a:pt x="226" y="24"/>
                    </a:lnTo>
                    <a:lnTo>
                      <a:pt x="222" y="16"/>
                    </a:lnTo>
                    <a:lnTo>
                      <a:pt x="214" y="10"/>
                    </a:lnTo>
                    <a:lnTo>
                      <a:pt x="204" y="4"/>
                    </a:lnTo>
                    <a:lnTo>
                      <a:pt x="192" y="0"/>
                    </a:lnTo>
                    <a:lnTo>
                      <a:pt x="174" y="0"/>
                    </a:lnTo>
                    <a:lnTo>
                      <a:pt x="158" y="2"/>
                    </a:lnTo>
                    <a:lnTo>
                      <a:pt x="146" y="6"/>
                    </a:lnTo>
                    <a:lnTo>
                      <a:pt x="136" y="14"/>
                    </a:lnTo>
                    <a:lnTo>
                      <a:pt x="128" y="20"/>
                    </a:lnTo>
                    <a:lnTo>
                      <a:pt x="124" y="28"/>
                    </a:lnTo>
                    <a:lnTo>
                      <a:pt x="120" y="36"/>
                    </a:lnTo>
                    <a:lnTo>
                      <a:pt x="118" y="44"/>
                    </a:lnTo>
                    <a:lnTo>
                      <a:pt x="116" y="60"/>
                    </a:lnTo>
                    <a:lnTo>
                      <a:pt x="118" y="72"/>
                    </a:lnTo>
                    <a:lnTo>
                      <a:pt x="120" y="82"/>
                    </a:lnTo>
                    <a:lnTo>
                      <a:pt x="118" y="84"/>
                    </a:lnTo>
                    <a:lnTo>
                      <a:pt x="116" y="92"/>
                    </a:lnTo>
                    <a:lnTo>
                      <a:pt x="116" y="98"/>
                    </a:lnTo>
                    <a:lnTo>
                      <a:pt x="118" y="106"/>
                    </a:lnTo>
                    <a:lnTo>
                      <a:pt x="122" y="116"/>
                    </a:lnTo>
                    <a:lnTo>
                      <a:pt x="130" y="126"/>
                    </a:lnTo>
                    <a:lnTo>
                      <a:pt x="132" y="128"/>
                    </a:lnTo>
                    <a:lnTo>
                      <a:pt x="134" y="130"/>
                    </a:lnTo>
                    <a:lnTo>
                      <a:pt x="136" y="136"/>
                    </a:lnTo>
                    <a:lnTo>
                      <a:pt x="138" y="152"/>
                    </a:lnTo>
                    <a:lnTo>
                      <a:pt x="140" y="158"/>
                    </a:lnTo>
                    <a:lnTo>
                      <a:pt x="138" y="164"/>
                    </a:lnTo>
                    <a:lnTo>
                      <a:pt x="134" y="168"/>
                    </a:lnTo>
                    <a:lnTo>
                      <a:pt x="126" y="174"/>
                    </a:lnTo>
                    <a:lnTo>
                      <a:pt x="112" y="186"/>
                    </a:lnTo>
                    <a:lnTo>
                      <a:pt x="102" y="192"/>
                    </a:lnTo>
                    <a:lnTo>
                      <a:pt x="90" y="198"/>
                    </a:lnTo>
                    <a:lnTo>
                      <a:pt x="70" y="204"/>
                    </a:lnTo>
                    <a:lnTo>
                      <a:pt x="62" y="208"/>
                    </a:lnTo>
                    <a:lnTo>
                      <a:pt x="52" y="212"/>
                    </a:lnTo>
                    <a:lnTo>
                      <a:pt x="46" y="216"/>
                    </a:lnTo>
                    <a:lnTo>
                      <a:pt x="42" y="222"/>
                    </a:lnTo>
                    <a:lnTo>
                      <a:pt x="38" y="228"/>
                    </a:lnTo>
                    <a:lnTo>
                      <a:pt x="36" y="236"/>
                    </a:lnTo>
                    <a:lnTo>
                      <a:pt x="32" y="274"/>
                    </a:lnTo>
                    <a:lnTo>
                      <a:pt x="30" y="302"/>
                    </a:lnTo>
                    <a:lnTo>
                      <a:pt x="24" y="392"/>
                    </a:lnTo>
                    <a:lnTo>
                      <a:pt x="18" y="448"/>
                    </a:lnTo>
                    <a:lnTo>
                      <a:pt x="14" y="482"/>
                    </a:lnTo>
                    <a:lnTo>
                      <a:pt x="10" y="514"/>
                    </a:lnTo>
                    <a:lnTo>
                      <a:pt x="8" y="540"/>
                    </a:lnTo>
                    <a:lnTo>
                      <a:pt x="6" y="566"/>
                    </a:lnTo>
                    <a:lnTo>
                      <a:pt x="4" y="588"/>
                    </a:lnTo>
                    <a:lnTo>
                      <a:pt x="6" y="594"/>
                    </a:lnTo>
                    <a:lnTo>
                      <a:pt x="8" y="598"/>
                    </a:lnTo>
                    <a:lnTo>
                      <a:pt x="12" y="598"/>
                    </a:lnTo>
                    <a:lnTo>
                      <a:pt x="4" y="616"/>
                    </a:lnTo>
                    <a:lnTo>
                      <a:pt x="2" y="626"/>
                    </a:lnTo>
                    <a:lnTo>
                      <a:pt x="0" y="638"/>
                    </a:lnTo>
                    <a:lnTo>
                      <a:pt x="2" y="650"/>
                    </a:lnTo>
                    <a:lnTo>
                      <a:pt x="6" y="660"/>
                    </a:lnTo>
                    <a:lnTo>
                      <a:pt x="14" y="670"/>
                    </a:lnTo>
                    <a:lnTo>
                      <a:pt x="26" y="676"/>
                    </a:lnTo>
                    <a:lnTo>
                      <a:pt x="36" y="680"/>
                    </a:lnTo>
                    <a:lnTo>
                      <a:pt x="40" y="680"/>
                    </a:lnTo>
                    <a:lnTo>
                      <a:pt x="42" y="678"/>
                    </a:lnTo>
                    <a:lnTo>
                      <a:pt x="42" y="674"/>
                    </a:lnTo>
                    <a:lnTo>
                      <a:pt x="38" y="670"/>
                    </a:lnTo>
                    <a:lnTo>
                      <a:pt x="36" y="664"/>
                    </a:lnTo>
                    <a:lnTo>
                      <a:pt x="34" y="660"/>
                    </a:lnTo>
                    <a:lnTo>
                      <a:pt x="34" y="654"/>
                    </a:lnTo>
                    <a:lnTo>
                      <a:pt x="36" y="650"/>
                    </a:lnTo>
                    <a:lnTo>
                      <a:pt x="34" y="644"/>
                    </a:lnTo>
                    <a:lnTo>
                      <a:pt x="34" y="636"/>
                    </a:lnTo>
                    <a:lnTo>
                      <a:pt x="38" y="628"/>
                    </a:lnTo>
                    <a:lnTo>
                      <a:pt x="40" y="622"/>
                    </a:lnTo>
                    <a:lnTo>
                      <a:pt x="38" y="616"/>
                    </a:lnTo>
                    <a:lnTo>
                      <a:pt x="38" y="612"/>
                    </a:lnTo>
                    <a:lnTo>
                      <a:pt x="38" y="608"/>
                    </a:lnTo>
                    <a:lnTo>
                      <a:pt x="40" y="606"/>
                    </a:lnTo>
                    <a:lnTo>
                      <a:pt x="42" y="604"/>
                    </a:lnTo>
                    <a:lnTo>
                      <a:pt x="44" y="604"/>
                    </a:lnTo>
                    <a:lnTo>
                      <a:pt x="48" y="602"/>
                    </a:lnTo>
                    <a:lnTo>
                      <a:pt x="50" y="596"/>
                    </a:lnTo>
                    <a:lnTo>
                      <a:pt x="50" y="594"/>
                    </a:lnTo>
                    <a:lnTo>
                      <a:pt x="58" y="534"/>
                    </a:lnTo>
                    <a:lnTo>
                      <a:pt x="56" y="568"/>
                    </a:lnTo>
                    <a:lnTo>
                      <a:pt x="56" y="578"/>
                    </a:lnTo>
                    <a:lnTo>
                      <a:pt x="56" y="586"/>
                    </a:lnTo>
                    <a:lnTo>
                      <a:pt x="60" y="598"/>
                    </a:lnTo>
                    <a:lnTo>
                      <a:pt x="62" y="612"/>
                    </a:lnTo>
                    <a:lnTo>
                      <a:pt x="62" y="644"/>
                    </a:lnTo>
                    <a:lnTo>
                      <a:pt x="64" y="686"/>
                    </a:lnTo>
                    <a:lnTo>
                      <a:pt x="70" y="758"/>
                    </a:lnTo>
                    <a:lnTo>
                      <a:pt x="76" y="832"/>
                    </a:lnTo>
                    <a:lnTo>
                      <a:pt x="78" y="876"/>
                    </a:lnTo>
                    <a:lnTo>
                      <a:pt x="80" y="948"/>
                    </a:lnTo>
                    <a:lnTo>
                      <a:pt x="80" y="990"/>
                    </a:lnTo>
                    <a:lnTo>
                      <a:pt x="76" y="1022"/>
                    </a:lnTo>
                    <a:lnTo>
                      <a:pt x="74" y="1044"/>
                    </a:lnTo>
                    <a:lnTo>
                      <a:pt x="72" y="1068"/>
                    </a:lnTo>
                    <a:lnTo>
                      <a:pt x="74" y="1088"/>
                    </a:lnTo>
                    <a:lnTo>
                      <a:pt x="76" y="1104"/>
                    </a:lnTo>
                    <a:lnTo>
                      <a:pt x="84" y="1124"/>
                    </a:lnTo>
                    <a:lnTo>
                      <a:pt x="86" y="1130"/>
                    </a:lnTo>
                    <a:lnTo>
                      <a:pt x="84" y="1134"/>
                    </a:lnTo>
                    <a:lnTo>
                      <a:pt x="66" y="1150"/>
                    </a:lnTo>
                    <a:lnTo>
                      <a:pt x="56" y="1162"/>
                    </a:lnTo>
                    <a:lnTo>
                      <a:pt x="54" y="1166"/>
                    </a:lnTo>
                    <a:lnTo>
                      <a:pt x="54" y="1170"/>
                    </a:lnTo>
                    <a:lnTo>
                      <a:pt x="56" y="1174"/>
                    </a:lnTo>
                    <a:lnTo>
                      <a:pt x="60" y="1176"/>
                    </a:lnTo>
                    <a:lnTo>
                      <a:pt x="72" y="1180"/>
                    </a:lnTo>
                    <a:lnTo>
                      <a:pt x="86" y="1180"/>
                    </a:lnTo>
                    <a:lnTo>
                      <a:pt x="102" y="1174"/>
                    </a:lnTo>
                    <a:lnTo>
                      <a:pt x="118" y="1168"/>
                    </a:lnTo>
                    <a:lnTo>
                      <a:pt x="134" y="1164"/>
                    </a:lnTo>
                    <a:lnTo>
                      <a:pt x="146" y="1160"/>
                    </a:lnTo>
                    <a:lnTo>
                      <a:pt x="150" y="1158"/>
                    </a:lnTo>
                    <a:lnTo>
                      <a:pt x="152" y="1156"/>
                    </a:lnTo>
                    <a:lnTo>
                      <a:pt x="152" y="1152"/>
                    </a:lnTo>
                    <a:lnTo>
                      <a:pt x="150" y="1146"/>
                    </a:lnTo>
                    <a:lnTo>
                      <a:pt x="148" y="1138"/>
                    </a:lnTo>
                    <a:lnTo>
                      <a:pt x="150" y="1130"/>
                    </a:lnTo>
                    <a:lnTo>
                      <a:pt x="154" y="1116"/>
                    </a:lnTo>
                    <a:lnTo>
                      <a:pt x="156" y="1106"/>
                    </a:lnTo>
                    <a:lnTo>
                      <a:pt x="156" y="1090"/>
                    </a:lnTo>
                    <a:lnTo>
                      <a:pt x="156" y="1052"/>
                    </a:lnTo>
                    <a:lnTo>
                      <a:pt x="156" y="984"/>
                    </a:lnTo>
                    <a:lnTo>
                      <a:pt x="158" y="920"/>
                    </a:lnTo>
                    <a:lnTo>
                      <a:pt x="162" y="886"/>
                    </a:lnTo>
                    <a:lnTo>
                      <a:pt x="164" y="868"/>
                    </a:lnTo>
                    <a:lnTo>
                      <a:pt x="168" y="840"/>
                    </a:lnTo>
                    <a:lnTo>
                      <a:pt x="174" y="772"/>
                    </a:lnTo>
                    <a:lnTo>
                      <a:pt x="178" y="706"/>
                    </a:lnTo>
                    <a:lnTo>
                      <a:pt x="178" y="666"/>
                    </a:lnTo>
                    <a:lnTo>
                      <a:pt x="178" y="624"/>
                    </a:lnTo>
                    <a:lnTo>
                      <a:pt x="182" y="650"/>
                    </a:lnTo>
                    <a:lnTo>
                      <a:pt x="190" y="714"/>
                    </a:lnTo>
                    <a:lnTo>
                      <a:pt x="194" y="756"/>
                    </a:lnTo>
                    <a:lnTo>
                      <a:pt x="196" y="800"/>
                    </a:lnTo>
                    <a:lnTo>
                      <a:pt x="200" y="840"/>
                    </a:lnTo>
                    <a:lnTo>
                      <a:pt x="204" y="878"/>
                    </a:lnTo>
                    <a:lnTo>
                      <a:pt x="206" y="914"/>
                    </a:lnTo>
                    <a:lnTo>
                      <a:pt x="208" y="954"/>
                    </a:lnTo>
                    <a:lnTo>
                      <a:pt x="206" y="1012"/>
                    </a:lnTo>
                    <a:lnTo>
                      <a:pt x="206" y="1040"/>
                    </a:lnTo>
                    <a:lnTo>
                      <a:pt x="206" y="1078"/>
                    </a:lnTo>
                    <a:lnTo>
                      <a:pt x="208" y="1096"/>
                    </a:lnTo>
                    <a:lnTo>
                      <a:pt x="208" y="1112"/>
                    </a:lnTo>
                    <a:lnTo>
                      <a:pt x="212" y="1124"/>
                    </a:lnTo>
                    <a:lnTo>
                      <a:pt x="214" y="1126"/>
                    </a:lnTo>
                    <a:lnTo>
                      <a:pt x="216" y="1128"/>
                    </a:lnTo>
                    <a:lnTo>
                      <a:pt x="218" y="1142"/>
                    </a:lnTo>
                    <a:lnTo>
                      <a:pt x="220" y="1154"/>
                    </a:lnTo>
                    <a:lnTo>
                      <a:pt x="222" y="1162"/>
                    </a:lnTo>
                    <a:lnTo>
                      <a:pt x="226" y="1172"/>
                    </a:lnTo>
                    <a:lnTo>
                      <a:pt x="234" y="1178"/>
                    </a:lnTo>
                    <a:lnTo>
                      <a:pt x="246" y="1184"/>
                    </a:lnTo>
                    <a:lnTo>
                      <a:pt x="252" y="1186"/>
                    </a:lnTo>
                    <a:lnTo>
                      <a:pt x="262" y="1186"/>
                    </a:lnTo>
                    <a:lnTo>
                      <a:pt x="282" y="1182"/>
                    </a:lnTo>
                    <a:lnTo>
                      <a:pt x="290" y="1178"/>
                    </a:lnTo>
                    <a:lnTo>
                      <a:pt x="292" y="1176"/>
                    </a:lnTo>
                    <a:lnTo>
                      <a:pt x="294" y="1174"/>
                    </a:lnTo>
                    <a:lnTo>
                      <a:pt x="292" y="1168"/>
                    </a:lnTo>
                    <a:lnTo>
                      <a:pt x="288" y="1162"/>
                    </a:lnTo>
                    <a:lnTo>
                      <a:pt x="276" y="1148"/>
                    </a:lnTo>
                    <a:lnTo>
                      <a:pt x="274" y="1142"/>
                    </a:lnTo>
                    <a:lnTo>
                      <a:pt x="274" y="1140"/>
                    </a:lnTo>
                    <a:lnTo>
                      <a:pt x="274" y="1138"/>
                    </a:lnTo>
                    <a:lnTo>
                      <a:pt x="280" y="1132"/>
                    </a:lnTo>
                    <a:lnTo>
                      <a:pt x="284" y="1130"/>
                    </a:lnTo>
                    <a:lnTo>
                      <a:pt x="288" y="1128"/>
                    </a:lnTo>
                    <a:lnTo>
                      <a:pt x="288" y="1122"/>
                    </a:lnTo>
                    <a:lnTo>
                      <a:pt x="286" y="936"/>
                    </a:lnTo>
                    <a:lnTo>
                      <a:pt x="288" y="864"/>
                    </a:lnTo>
                    <a:lnTo>
                      <a:pt x="288" y="834"/>
                    </a:lnTo>
                    <a:lnTo>
                      <a:pt x="286" y="810"/>
                    </a:lnTo>
                    <a:lnTo>
                      <a:pt x="286" y="780"/>
                    </a:lnTo>
                    <a:lnTo>
                      <a:pt x="288" y="738"/>
                    </a:lnTo>
                    <a:lnTo>
                      <a:pt x="290" y="660"/>
                    </a:lnTo>
                    <a:lnTo>
                      <a:pt x="290" y="602"/>
                    </a:lnTo>
                    <a:lnTo>
                      <a:pt x="304" y="598"/>
                    </a:lnTo>
                    <a:lnTo>
                      <a:pt x="314" y="590"/>
                    </a:lnTo>
                    <a:lnTo>
                      <a:pt x="322" y="582"/>
                    </a:lnTo>
                    <a:lnTo>
                      <a:pt x="326" y="572"/>
                    </a:lnTo>
                    <a:lnTo>
                      <a:pt x="330" y="564"/>
                    </a:lnTo>
                    <a:lnTo>
                      <a:pt x="330" y="556"/>
                    </a:lnTo>
                    <a:lnTo>
                      <a:pt x="330" y="544"/>
                    </a:lnTo>
                    <a:lnTo>
                      <a:pt x="332" y="536"/>
                    </a:lnTo>
                    <a:lnTo>
                      <a:pt x="334" y="530"/>
                    </a:lnTo>
                    <a:lnTo>
                      <a:pt x="338" y="526"/>
                    </a:lnTo>
                    <a:lnTo>
                      <a:pt x="340" y="526"/>
                    </a:lnTo>
                    <a:lnTo>
                      <a:pt x="344" y="526"/>
                    </a:lnTo>
                    <a:lnTo>
                      <a:pt x="346" y="526"/>
                    </a:lnTo>
                    <a:lnTo>
                      <a:pt x="348" y="524"/>
                    </a:lnTo>
                    <a:lnTo>
                      <a:pt x="352" y="514"/>
                    </a:lnTo>
                    <a:lnTo>
                      <a:pt x="354" y="502"/>
                    </a:lnTo>
                    <a:lnTo>
                      <a:pt x="356" y="492"/>
                    </a:lnTo>
                    <a:lnTo>
                      <a:pt x="358" y="454"/>
                    </a:lnTo>
                    <a:lnTo>
                      <a:pt x="362" y="416"/>
                    </a:lnTo>
                    <a:lnTo>
                      <a:pt x="364" y="396"/>
                    </a:lnTo>
                    <a:lnTo>
                      <a:pt x="362" y="382"/>
                    </a:lnTo>
                    <a:lnTo>
                      <a:pt x="356" y="362"/>
                    </a:lnTo>
                    <a:lnTo>
                      <a:pt x="350" y="338"/>
                    </a:lnTo>
                    <a:close/>
                  </a:path>
                </a:pathLst>
              </a:custGeom>
              <a:solidFill>
                <a:srgbClr val="0091D4"/>
              </a:solidFill>
              <a:ln w="9525">
                <a:noFill/>
                <a:round/>
              </a:ln>
            </p:spPr>
            <p:txBody>
              <a:bodyPr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>
                  <a:latin typeface="+mn-lt"/>
                </a:endParaRPr>
              </a:p>
            </p:txBody>
          </p:sp>
          <p:sp>
            <p:nvSpPr>
              <p:cNvPr id="25" name="Freeform 127"/>
              <p:cNvSpPr/>
              <p:nvPr/>
            </p:nvSpPr>
            <p:spPr bwMode="auto">
              <a:xfrm>
                <a:off x="3016156" y="1924561"/>
                <a:ext cx="209678" cy="353852"/>
              </a:xfrm>
              <a:custGeom>
                <a:avLst/>
                <a:gdLst>
                  <a:gd name="T0" fmla="*/ 0 w 102"/>
                  <a:gd name="T1" fmla="*/ 2147483647 h 172"/>
                  <a:gd name="T2" fmla="*/ 0 w 102"/>
                  <a:gd name="T3" fmla="*/ 2147483647 h 172"/>
                  <a:gd name="T4" fmla="*/ 2147483647 w 102"/>
                  <a:gd name="T5" fmla="*/ 2147483647 h 172"/>
                  <a:gd name="T6" fmla="*/ 2147483647 w 102"/>
                  <a:gd name="T7" fmla="*/ 2147483647 h 172"/>
                  <a:gd name="T8" fmla="*/ 2147483647 w 102"/>
                  <a:gd name="T9" fmla="*/ 2147483647 h 172"/>
                  <a:gd name="T10" fmla="*/ 2147483647 w 102"/>
                  <a:gd name="T11" fmla="*/ 2147483647 h 172"/>
                  <a:gd name="T12" fmla="*/ 2147483647 w 102"/>
                  <a:gd name="T13" fmla="*/ 2147483647 h 172"/>
                  <a:gd name="T14" fmla="*/ 2147483647 w 102"/>
                  <a:gd name="T15" fmla="*/ 2147483647 h 172"/>
                  <a:gd name="T16" fmla="*/ 2147483647 w 102"/>
                  <a:gd name="T17" fmla="*/ 2147483647 h 172"/>
                  <a:gd name="T18" fmla="*/ 2147483647 w 102"/>
                  <a:gd name="T19" fmla="*/ 2147483647 h 172"/>
                  <a:gd name="T20" fmla="*/ 2147483647 w 102"/>
                  <a:gd name="T21" fmla="*/ 2147483647 h 172"/>
                  <a:gd name="T22" fmla="*/ 2147483647 w 102"/>
                  <a:gd name="T23" fmla="*/ 2147483647 h 172"/>
                  <a:gd name="T24" fmla="*/ 2147483647 w 102"/>
                  <a:gd name="T25" fmla="*/ 2147483647 h 172"/>
                  <a:gd name="T26" fmla="*/ 2147483647 w 102"/>
                  <a:gd name="T27" fmla="*/ 2147483647 h 172"/>
                  <a:gd name="T28" fmla="*/ 2147483647 w 102"/>
                  <a:gd name="T29" fmla="*/ 2147483647 h 172"/>
                  <a:gd name="T30" fmla="*/ 2147483647 w 102"/>
                  <a:gd name="T31" fmla="*/ 2147483647 h 172"/>
                  <a:gd name="T32" fmla="*/ 2147483647 w 102"/>
                  <a:gd name="T33" fmla="*/ 2147483647 h 172"/>
                  <a:gd name="T34" fmla="*/ 2147483647 w 102"/>
                  <a:gd name="T35" fmla="*/ 2147483647 h 172"/>
                  <a:gd name="T36" fmla="*/ 2147483647 w 102"/>
                  <a:gd name="T37" fmla="*/ 2147483647 h 172"/>
                  <a:gd name="T38" fmla="*/ 2147483647 w 102"/>
                  <a:gd name="T39" fmla="*/ 2147483647 h 172"/>
                  <a:gd name="T40" fmla="*/ 2147483647 w 102"/>
                  <a:gd name="T41" fmla="*/ 2147483647 h 172"/>
                  <a:gd name="T42" fmla="*/ 2147483647 w 102"/>
                  <a:gd name="T43" fmla="*/ 2147483647 h 172"/>
                  <a:gd name="T44" fmla="*/ 2147483647 w 102"/>
                  <a:gd name="T45" fmla="*/ 2147483647 h 172"/>
                  <a:gd name="T46" fmla="*/ 2147483647 w 102"/>
                  <a:gd name="T47" fmla="*/ 2147483647 h 172"/>
                  <a:gd name="T48" fmla="*/ 2147483647 w 102"/>
                  <a:gd name="T49" fmla="*/ 2147483647 h 172"/>
                  <a:gd name="T50" fmla="*/ 2147483647 w 102"/>
                  <a:gd name="T51" fmla="*/ 0 h 172"/>
                  <a:gd name="T52" fmla="*/ 2147483647 w 102"/>
                  <a:gd name="T53" fmla="*/ 0 h 172"/>
                  <a:gd name="T54" fmla="*/ 2147483647 w 102"/>
                  <a:gd name="T55" fmla="*/ 0 h 172"/>
                  <a:gd name="T56" fmla="*/ 2147483647 w 102"/>
                  <a:gd name="T57" fmla="*/ 2147483647 h 172"/>
                  <a:gd name="T58" fmla="*/ 2147483647 w 102"/>
                  <a:gd name="T59" fmla="*/ 2147483647 h 172"/>
                  <a:gd name="T60" fmla="*/ 2147483647 w 102"/>
                  <a:gd name="T61" fmla="*/ 2147483647 h 172"/>
                  <a:gd name="T62" fmla="*/ 2147483647 w 102"/>
                  <a:gd name="T63" fmla="*/ 2147483647 h 172"/>
                  <a:gd name="T64" fmla="*/ 2147483647 w 102"/>
                  <a:gd name="T65" fmla="*/ 2147483647 h 172"/>
                  <a:gd name="T66" fmla="*/ 2147483647 w 102"/>
                  <a:gd name="T67" fmla="*/ 2147483647 h 172"/>
                  <a:gd name="T68" fmla="*/ 2147483647 w 102"/>
                  <a:gd name="T69" fmla="*/ 2147483647 h 172"/>
                  <a:gd name="T70" fmla="*/ 2147483647 w 102"/>
                  <a:gd name="T71" fmla="*/ 2147483647 h 172"/>
                  <a:gd name="T72" fmla="*/ 2147483647 w 102"/>
                  <a:gd name="T73" fmla="*/ 2147483647 h 172"/>
                  <a:gd name="T74" fmla="*/ 2147483647 w 102"/>
                  <a:gd name="T75" fmla="*/ 2147483647 h 172"/>
                  <a:gd name="T76" fmla="*/ 2147483647 w 102"/>
                  <a:gd name="T77" fmla="*/ 2147483647 h 172"/>
                  <a:gd name="T78" fmla="*/ 2147483647 w 102"/>
                  <a:gd name="T79" fmla="*/ 2147483647 h 172"/>
                  <a:gd name="T80" fmla="*/ 2147483647 w 102"/>
                  <a:gd name="T81" fmla="*/ 2147483647 h 172"/>
                  <a:gd name="T82" fmla="*/ 2147483647 w 102"/>
                  <a:gd name="T83" fmla="*/ 2147483647 h 172"/>
                  <a:gd name="T84" fmla="*/ 0 w 102"/>
                  <a:gd name="T85" fmla="*/ 2147483647 h 17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2"/>
                  <a:gd name="T130" fmla="*/ 0 h 172"/>
                  <a:gd name="T131" fmla="*/ 102 w 102"/>
                  <a:gd name="T132" fmla="*/ 172 h 17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2" h="172">
                    <a:moveTo>
                      <a:pt x="0" y="14"/>
                    </a:moveTo>
                    <a:lnTo>
                      <a:pt x="0" y="14"/>
                    </a:lnTo>
                    <a:lnTo>
                      <a:pt x="2" y="22"/>
                    </a:lnTo>
                    <a:lnTo>
                      <a:pt x="4" y="32"/>
                    </a:lnTo>
                    <a:lnTo>
                      <a:pt x="8" y="42"/>
                    </a:lnTo>
                    <a:lnTo>
                      <a:pt x="12" y="66"/>
                    </a:lnTo>
                    <a:lnTo>
                      <a:pt x="18" y="106"/>
                    </a:lnTo>
                    <a:lnTo>
                      <a:pt x="24" y="126"/>
                    </a:lnTo>
                    <a:lnTo>
                      <a:pt x="30" y="146"/>
                    </a:lnTo>
                    <a:lnTo>
                      <a:pt x="38" y="162"/>
                    </a:lnTo>
                    <a:lnTo>
                      <a:pt x="42" y="168"/>
                    </a:lnTo>
                    <a:lnTo>
                      <a:pt x="46" y="172"/>
                    </a:lnTo>
                    <a:lnTo>
                      <a:pt x="64" y="144"/>
                    </a:lnTo>
                    <a:lnTo>
                      <a:pt x="78" y="118"/>
                    </a:lnTo>
                    <a:lnTo>
                      <a:pt x="90" y="94"/>
                    </a:lnTo>
                    <a:lnTo>
                      <a:pt x="98" y="72"/>
                    </a:lnTo>
                    <a:lnTo>
                      <a:pt x="102" y="52"/>
                    </a:lnTo>
                    <a:lnTo>
                      <a:pt x="102" y="34"/>
                    </a:lnTo>
                    <a:lnTo>
                      <a:pt x="100" y="16"/>
                    </a:lnTo>
                    <a:lnTo>
                      <a:pt x="100" y="10"/>
                    </a:lnTo>
                    <a:lnTo>
                      <a:pt x="96" y="6"/>
                    </a:lnTo>
                    <a:lnTo>
                      <a:pt x="90" y="0"/>
                    </a:lnTo>
                    <a:lnTo>
                      <a:pt x="88" y="0"/>
                    </a:lnTo>
                    <a:lnTo>
                      <a:pt x="88" y="2"/>
                    </a:lnTo>
                    <a:lnTo>
                      <a:pt x="86" y="6"/>
                    </a:lnTo>
                    <a:lnTo>
                      <a:pt x="86" y="14"/>
                    </a:lnTo>
                    <a:lnTo>
                      <a:pt x="82" y="20"/>
                    </a:lnTo>
                    <a:lnTo>
                      <a:pt x="74" y="30"/>
                    </a:lnTo>
                    <a:lnTo>
                      <a:pt x="66" y="34"/>
                    </a:lnTo>
                    <a:lnTo>
                      <a:pt x="56" y="38"/>
                    </a:lnTo>
                    <a:lnTo>
                      <a:pt x="44" y="38"/>
                    </a:lnTo>
                    <a:lnTo>
                      <a:pt x="32" y="34"/>
                    </a:lnTo>
                    <a:lnTo>
                      <a:pt x="20" y="26"/>
                    </a:lnTo>
                    <a:lnTo>
                      <a:pt x="12" y="16"/>
                    </a:lnTo>
                    <a:lnTo>
                      <a:pt x="6" y="6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endParaRPr lang="id-ID"/>
              </a:p>
            </p:txBody>
          </p:sp>
          <p:sp>
            <p:nvSpPr>
              <p:cNvPr id="26" name="Freeform 128"/>
              <p:cNvSpPr/>
              <p:nvPr/>
            </p:nvSpPr>
            <p:spPr bwMode="auto">
              <a:xfrm>
                <a:off x="3090470" y="2007429"/>
                <a:ext cx="62532" cy="292981"/>
              </a:xfrm>
              <a:custGeom>
                <a:avLst/>
                <a:gdLst>
                  <a:gd name="T0" fmla="*/ 2147483647 w 30"/>
                  <a:gd name="T1" fmla="*/ 2147483647 h 136"/>
                  <a:gd name="T2" fmla="*/ 2147483647 w 30"/>
                  <a:gd name="T3" fmla="*/ 2147483647 h 136"/>
                  <a:gd name="T4" fmla="*/ 2147483647 w 30"/>
                  <a:gd name="T5" fmla="*/ 2147483647 h 136"/>
                  <a:gd name="T6" fmla="*/ 0 w 30"/>
                  <a:gd name="T7" fmla="*/ 2147483647 h 136"/>
                  <a:gd name="T8" fmla="*/ 2147483647 w 30"/>
                  <a:gd name="T9" fmla="*/ 2147483647 h 136"/>
                  <a:gd name="T10" fmla="*/ 2147483647 w 30"/>
                  <a:gd name="T11" fmla="*/ 2147483647 h 136"/>
                  <a:gd name="T12" fmla="*/ 2147483647 w 30"/>
                  <a:gd name="T13" fmla="*/ 2147483647 h 136"/>
                  <a:gd name="T14" fmla="*/ 2147483647 w 30"/>
                  <a:gd name="T15" fmla="*/ 2147483647 h 136"/>
                  <a:gd name="T16" fmla="*/ 2147483647 w 30"/>
                  <a:gd name="T17" fmla="*/ 2147483647 h 136"/>
                  <a:gd name="T18" fmla="*/ 2147483647 w 30"/>
                  <a:gd name="T19" fmla="*/ 2147483647 h 136"/>
                  <a:gd name="T20" fmla="*/ 2147483647 w 30"/>
                  <a:gd name="T21" fmla="*/ 2147483647 h 136"/>
                  <a:gd name="T22" fmla="*/ 2147483647 w 30"/>
                  <a:gd name="T23" fmla="*/ 2147483647 h 136"/>
                  <a:gd name="T24" fmla="*/ 0 w 30"/>
                  <a:gd name="T25" fmla="*/ 2147483647 h 136"/>
                  <a:gd name="T26" fmla="*/ 0 w 30"/>
                  <a:gd name="T27" fmla="*/ 2147483647 h 136"/>
                  <a:gd name="T28" fmla="*/ 0 w 30"/>
                  <a:gd name="T29" fmla="*/ 2147483647 h 136"/>
                  <a:gd name="T30" fmla="*/ 2147483647 w 30"/>
                  <a:gd name="T31" fmla="*/ 2147483647 h 136"/>
                  <a:gd name="T32" fmla="*/ 2147483647 w 30"/>
                  <a:gd name="T33" fmla="*/ 0 h 136"/>
                  <a:gd name="T34" fmla="*/ 2147483647 w 30"/>
                  <a:gd name="T35" fmla="*/ 0 h 136"/>
                  <a:gd name="T36" fmla="*/ 2147483647 w 30"/>
                  <a:gd name="T37" fmla="*/ 2147483647 h 136"/>
                  <a:gd name="T38" fmla="*/ 2147483647 w 30"/>
                  <a:gd name="T39" fmla="*/ 2147483647 h 136"/>
                  <a:gd name="T40" fmla="*/ 2147483647 w 30"/>
                  <a:gd name="T41" fmla="*/ 2147483647 h 136"/>
                  <a:gd name="T42" fmla="*/ 2147483647 w 30"/>
                  <a:gd name="T43" fmla="*/ 2147483647 h 136"/>
                  <a:gd name="T44" fmla="*/ 2147483647 w 30"/>
                  <a:gd name="T45" fmla="*/ 2147483647 h 136"/>
                  <a:gd name="T46" fmla="*/ 2147483647 w 30"/>
                  <a:gd name="T47" fmla="*/ 2147483647 h 136"/>
                  <a:gd name="T48" fmla="*/ 2147483647 w 30"/>
                  <a:gd name="T49" fmla="*/ 2147483647 h 136"/>
                  <a:gd name="T50" fmla="*/ 2147483647 w 30"/>
                  <a:gd name="T51" fmla="*/ 2147483647 h 136"/>
                  <a:gd name="T52" fmla="*/ 2147483647 w 30"/>
                  <a:gd name="T53" fmla="*/ 2147483647 h 136"/>
                  <a:gd name="T54" fmla="*/ 2147483647 w 30"/>
                  <a:gd name="T55" fmla="*/ 2147483647 h 136"/>
                  <a:gd name="T56" fmla="*/ 2147483647 w 30"/>
                  <a:gd name="T57" fmla="*/ 2147483647 h 136"/>
                  <a:gd name="T58" fmla="*/ 2147483647 w 30"/>
                  <a:gd name="T59" fmla="*/ 2147483647 h 136"/>
                  <a:gd name="T60" fmla="*/ 2147483647 w 30"/>
                  <a:gd name="T61" fmla="*/ 2147483647 h 136"/>
                  <a:gd name="T62" fmla="*/ 2147483647 w 30"/>
                  <a:gd name="T63" fmla="*/ 2147483647 h 136"/>
                  <a:gd name="T64" fmla="*/ 2147483647 w 30"/>
                  <a:gd name="T65" fmla="*/ 2147483647 h 136"/>
                  <a:gd name="T66" fmla="*/ 2147483647 w 30"/>
                  <a:gd name="T67" fmla="*/ 2147483647 h 136"/>
                  <a:gd name="T68" fmla="*/ 2147483647 w 30"/>
                  <a:gd name="T69" fmla="*/ 2147483647 h 136"/>
                  <a:gd name="T70" fmla="*/ 2147483647 w 30"/>
                  <a:gd name="T71" fmla="*/ 2147483647 h 136"/>
                  <a:gd name="T72" fmla="*/ 2147483647 w 30"/>
                  <a:gd name="T73" fmla="*/ 2147483647 h 1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0"/>
                  <a:gd name="T112" fmla="*/ 0 h 136"/>
                  <a:gd name="T113" fmla="*/ 30 w 30"/>
                  <a:gd name="T114" fmla="*/ 136 h 1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0" h="136">
                    <a:moveTo>
                      <a:pt x="4" y="134"/>
                    </a:moveTo>
                    <a:lnTo>
                      <a:pt x="4" y="134"/>
                    </a:lnTo>
                    <a:lnTo>
                      <a:pt x="2" y="124"/>
                    </a:lnTo>
                    <a:lnTo>
                      <a:pt x="0" y="104"/>
                    </a:lnTo>
                    <a:lnTo>
                      <a:pt x="2" y="62"/>
                    </a:lnTo>
                    <a:lnTo>
                      <a:pt x="2" y="50"/>
                    </a:lnTo>
                    <a:lnTo>
                      <a:pt x="6" y="40"/>
                    </a:lnTo>
                    <a:lnTo>
                      <a:pt x="10" y="28"/>
                    </a:lnTo>
                    <a:lnTo>
                      <a:pt x="8" y="24"/>
                    </a:lnTo>
                    <a:lnTo>
                      <a:pt x="6" y="1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4" y="2"/>
                    </a:lnTo>
                    <a:lnTo>
                      <a:pt x="14" y="0"/>
                    </a:lnTo>
                    <a:lnTo>
                      <a:pt x="18" y="2"/>
                    </a:lnTo>
                    <a:lnTo>
                      <a:pt x="22" y="4"/>
                    </a:lnTo>
                    <a:lnTo>
                      <a:pt x="26" y="8"/>
                    </a:lnTo>
                    <a:lnTo>
                      <a:pt x="24" y="14"/>
                    </a:lnTo>
                    <a:lnTo>
                      <a:pt x="20" y="20"/>
                    </a:lnTo>
                    <a:lnTo>
                      <a:pt x="20" y="24"/>
                    </a:lnTo>
                    <a:lnTo>
                      <a:pt x="20" y="28"/>
                    </a:lnTo>
                    <a:lnTo>
                      <a:pt x="26" y="66"/>
                    </a:lnTo>
                    <a:lnTo>
                      <a:pt x="30" y="104"/>
                    </a:lnTo>
                    <a:lnTo>
                      <a:pt x="28" y="114"/>
                    </a:lnTo>
                    <a:lnTo>
                      <a:pt x="22" y="126"/>
                    </a:lnTo>
                    <a:lnTo>
                      <a:pt x="18" y="132"/>
                    </a:lnTo>
                    <a:lnTo>
                      <a:pt x="14" y="134"/>
                    </a:lnTo>
                    <a:lnTo>
                      <a:pt x="8" y="136"/>
                    </a:lnTo>
                    <a:lnTo>
                      <a:pt x="4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>
                <a:noFill/>
                <a:round/>
              </a:ln>
            </p:spPr>
            <p:txBody>
              <a:bodyPr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>
                  <a:latin typeface="+mn-lt"/>
                </a:endParaRPr>
              </a:p>
            </p:txBody>
          </p:sp>
        </p:grpSp>
        <p:sp>
          <p:nvSpPr>
            <p:cNvPr id="27" name="Freeform 5"/>
            <p:cNvSpPr>
              <a:spLocks noEditPoints="1"/>
            </p:cNvSpPr>
            <p:nvPr/>
          </p:nvSpPr>
          <p:spPr bwMode="auto">
            <a:xfrm>
              <a:off x="10934" y="2675"/>
              <a:ext cx="1526" cy="4750"/>
            </a:xfrm>
            <a:custGeom>
              <a:avLst/>
              <a:gdLst/>
              <a:ahLst/>
              <a:cxnLst>
                <a:cxn ang="0">
                  <a:pos x="463" y="788"/>
                </a:cxn>
                <a:cxn ang="0">
                  <a:pos x="470" y="944"/>
                </a:cxn>
                <a:cxn ang="0">
                  <a:pos x="497" y="1404"/>
                </a:cxn>
                <a:cxn ang="0">
                  <a:pos x="485" y="1473"/>
                </a:cxn>
                <a:cxn ang="0">
                  <a:pos x="509" y="1592"/>
                </a:cxn>
                <a:cxn ang="0">
                  <a:pos x="386" y="1521"/>
                </a:cxn>
                <a:cxn ang="0">
                  <a:pos x="349" y="1293"/>
                </a:cxn>
                <a:cxn ang="0">
                  <a:pos x="354" y="1113"/>
                </a:cxn>
                <a:cxn ang="0">
                  <a:pos x="301" y="973"/>
                </a:cxn>
                <a:cxn ang="0">
                  <a:pos x="279" y="1144"/>
                </a:cxn>
                <a:cxn ang="0">
                  <a:pos x="283" y="1349"/>
                </a:cxn>
                <a:cxn ang="0">
                  <a:pos x="308" y="1501"/>
                </a:cxn>
                <a:cxn ang="0">
                  <a:pos x="290" y="1540"/>
                </a:cxn>
                <a:cxn ang="0">
                  <a:pos x="270" y="1579"/>
                </a:cxn>
                <a:cxn ang="0">
                  <a:pos x="196" y="1603"/>
                </a:cxn>
                <a:cxn ang="0">
                  <a:pos x="192" y="1541"/>
                </a:cxn>
                <a:cxn ang="0">
                  <a:pos x="176" y="1433"/>
                </a:cxn>
                <a:cxn ang="0">
                  <a:pos x="171" y="1303"/>
                </a:cxn>
                <a:cxn ang="0">
                  <a:pos x="138" y="1082"/>
                </a:cxn>
                <a:cxn ang="0">
                  <a:pos x="115" y="941"/>
                </a:cxn>
                <a:cxn ang="0">
                  <a:pos x="24" y="874"/>
                </a:cxn>
                <a:cxn ang="0">
                  <a:pos x="14" y="848"/>
                </a:cxn>
                <a:cxn ang="0">
                  <a:pos x="11" y="479"/>
                </a:cxn>
                <a:cxn ang="0">
                  <a:pos x="108" y="264"/>
                </a:cxn>
                <a:cxn ang="0">
                  <a:pos x="176" y="217"/>
                </a:cxn>
                <a:cxn ang="0">
                  <a:pos x="159" y="156"/>
                </a:cxn>
                <a:cxn ang="0">
                  <a:pos x="146" y="92"/>
                </a:cxn>
                <a:cxn ang="0">
                  <a:pos x="295" y="92"/>
                </a:cxn>
                <a:cxn ang="0">
                  <a:pos x="293" y="144"/>
                </a:cxn>
                <a:cxn ang="0">
                  <a:pos x="283" y="172"/>
                </a:cxn>
                <a:cxn ang="0">
                  <a:pos x="304" y="231"/>
                </a:cxn>
                <a:cxn ang="0">
                  <a:pos x="409" y="260"/>
                </a:cxn>
                <a:cxn ang="0">
                  <a:pos x="457" y="306"/>
                </a:cxn>
                <a:cxn ang="0">
                  <a:pos x="472" y="389"/>
                </a:cxn>
                <a:cxn ang="0">
                  <a:pos x="494" y="532"/>
                </a:cxn>
                <a:cxn ang="0">
                  <a:pos x="500" y="582"/>
                </a:cxn>
                <a:cxn ang="0">
                  <a:pos x="498" y="634"/>
                </a:cxn>
                <a:cxn ang="0">
                  <a:pos x="475" y="785"/>
                </a:cxn>
                <a:cxn ang="0">
                  <a:pos x="193" y="359"/>
                </a:cxn>
                <a:cxn ang="0">
                  <a:pos x="383" y="694"/>
                </a:cxn>
                <a:cxn ang="0">
                  <a:pos x="324" y="529"/>
                </a:cxn>
                <a:cxn ang="0">
                  <a:pos x="299" y="423"/>
                </a:cxn>
                <a:cxn ang="0">
                  <a:pos x="281" y="220"/>
                </a:cxn>
                <a:cxn ang="0">
                  <a:pos x="244" y="305"/>
                </a:cxn>
                <a:cxn ang="0">
                  <a:pos x="201" y="258"/>
                </a:cxn>
                <a:cxn ang="0">
                  <a:pos x="179" y="220"/>
                </a:cxn>
              </a:cxnLst>
              <a:rect l="0" t="0" r="r" b="b"/>
              <a:pathLst>
                <a:path w="516" h="1608">
                  <a:moveTo>
                    <a:pt x="475" y="785"/>
                  </a:moveTo>
                  <a:cubicBezTo>
                    <a:pt x="474" y="788"/>
                    <a:pt x="466" y="786"/>
                    <a:pt x="463" y="788"/>
                  </a:cubicBezTo>
                  <a:cubicBezTo>
                    <a:pt x="468" y="818"/>
                    <a:pt x="460" y="848"/>
                    <a:pt x="460" y="873"/>
                  </a:cubicBezTo>
                  <a:cubicBezTo>
                    <a:pt x="459" y="895"/>
                    <a:pt x="466" y="920"/>
                    <a:pt x="470" y="944"/>
                  </a:cubicBezTo>
                  <a:cubicBezTo>
                    <a:pt x="481" y="1012"/>
                    <a:pt x="494" y="1085"/>
                    <a:pt x="496" y="1161"/>
                  </a:cubicBezTo>
                  <a:cubicBezTo>
                    <a:pt x="497" y="1241"/>
                    <a:pt x="497" y="1324"/>
                    <a:pt x="497" y="1404"/>
                  </a:cubicBezTo>
                  <a:cubicBezTo>
                    <a:pt x="497" y="1418"/>
                    <a:pt x="496" y="1430"/>
                    <a:pt x="494" y="1442"/>
                  </a:cubicBezTo>
                  <a:cubicBezTo>
                    <a:pt x="492" y="1453"/>
                    <a:pt x="486" y="1462"/>
                    <a:pt x="485" y="1473"/>
                  </a:cubicBezTo>
                  <a:cubicBezTo>
                    <a:pt x="482" y="1490"/>
                    <a:pt x="485" y="1509"/>
                    <a:pt x="473" y="1516"/>
                  </a:cubicBezTo>
                  <a:cubicBezTo>
                    <a:pt x="477" y="1549"/>
                    <a:pt x="516" y="1552"/>
                    <a:pt x="509" y="1592"/>
                  </a:cubicBezTo>
                  <a:cubicBezTo>
                    <a:pt x="483" y="1606"/>
                    <a:pt x="422" y="1608"/>
                    <a:pt x="417" y="1575"/>
                  </a:cubicBezTo>
                  <a:cubicBezTo>
                    <a:pt x="383" y="1580"/>
                    <a:pt x="386" y="1549"/>
                    <a:pt x="386" y="1521"/>
                  </a:cubicBezTo>
                  <a:cubicBezTo>
                    <a:pt x="387" y="1516"/>
                    <a:pt x="377" y="1520"/>
                    <a:pt x="376" y="1516"/>
                  </a:cubicBezTo>
                  <a:cubicBezTo>
                    <a:pt x="352" y="1460"/>
                    <a:pt x="350" y="1375"/>
                    <a:pt x="349" y="1293"/>
                  </a:cubicBezTo>
                  <a:cubicBezTo>
                    <a:pt x="349" y="1248"/>
                    <a:pt x="349" y="1201"/>
                    <a:pt x="351" y="1156"/>
                  </a:cubicBezTo>
                  <a:cubicBezTo>
                    <a:pt x="352" y="1142"/>
                    <a:pt x="355" y="1126"/>
                    <a:pt x="354" y="1113"/>
                  </a:cubicBezTo>
                  <a:cubicBezTo>
                    <a:pt x="353" y="1107"/>
                    <a:pt x="349" y="1097"/>
                    <a:pt x="346" y="1089"/>
                  </a:cubicBezTo>
                  <a:cubicBezTo>
                    <a:pt x="331" y="1049"/>
                    <a:pt x="316" y="1011"/>
                    <a:pt x="301" y="973"/>
                  </a:cubicBezTo>
                  <a:cubicBezTo>
                    <a:pt x="295" y="958"/>
                    <a:pt x="292" y="940"/>
                    <a:pt x="278" y="932"/>
                  </a:cubicBezTo>
                  <a:cubicBezTo>
                    <a:pt x="281" y="1000"/>
                    <a:pt x="279" y="1072"/>
                    <a:pt x="279" y="1144"/>
                  </a:cubicBezTo>
                  <a:cubicBezTo>
                    <a:pt x="279" y="1179"/>
                    <a:pt x="275" y="1213"/>
                    <a:pt x="277" y="1247"/>
                  </a:cubicBezTo>
                  <a:cubicBezTo>
                    <a:pt x="279" y="1282"/>
                    <a:pt x="278" y="1317"/>
                    <a:pt x="283" y="1349"/>
                  </a:cubicBezTo>
                  <a:cubicBezTo>
                    <a:pt x="287" y="1370"/>
                    <a:pt x="293" y="1391"/>
                    <a:pt x="298" y="1412"/>
                  </a:cubicBezTo>
                  <a:cubicBezTo>
                    <a:pt x="305" y="1442"/>
                    <a:pt x="312" y="1467"/>
                    <a:pt x="308" y="1501"/>
                  </a:cubicBezTo>
                  <a:cubicBezTo>
                    <a:pt x="307" y="1508"/>
                    <a:pt x="306" y="1518"/>
                    <a:pt x="304" y="1523"/>
                  </a:cubicBezTo>
                  <a:cubicBezTo>
                    <a:pt x="301" y="1530"/>
                    <a:pt x="292" y="1533"/>
                    <a:pt x="290" y="1540"/>
                  </a:cubicBezTo>
                  <a:cubicBezTo>
                    <a:pt x="287" y="1550"/>
                    <a:pt x="292" y="1563"/>
                    <a:pt x="287" y="1572"/>
                  </a:cubicBezTo>
                  <a:cubicBezTo>
                    <a:pt x="283" y="1577"/>
                    <a:pt x="277" y="1577"/>
                    <a:pt x="270" y="1579"/>
                  </a:cubicBezTo>
                  <a:cubicBezTo>
                    <a:pt x="256" y="1586"/>
                    <a:pt x="238" y="1602"/>
                    <a:pt x="224" y="1605"/>
                  </a:cubicBezTo>
                  <a:cubicBezTo>
                    <a:pt x="216" y="1606"/>
                    <a:pt x="206" y="1603"/>
                    <a:pt x="196" y="1603"/>
                  </a:cubicBezTo>
                  <a:cubicBezTo>
                    <a:pt x="178" y="1601"/>
                    <a:pt x="164" y="1602"/>
                    <a:pt x="166" y="1580"/>
                  </a:cubicBezTo>
                  <a:cubicBezTo>
                    <a:pt x="167" y="1564"/>
                    <a:pt x="186" y="1552"/>
                    <a:pt x="192" y="1541"/>
                  </a:cubicBezTo>
                  <a:cubicBezTo>
                    <a:pt x="201" y="1522"/>
                    <a:pt x="199" y="1480"/>
                    <a:pt x="191" y="1458"/>
                  </a:cubicBezTo>
                  <a:cubicBezTo>
                    <a:pt x="187" y="1449"/>
                    <a:pt x="178" y="1442"/>
                    <a:pt x="176" y="1433"/>
                  </a:cubicBezTo>
                  <a:cubicBezTo>
                    <a:pt x="171" y="1415"/>
                    <a:pt x="172" y="1388"/>
                    <a:pt x="173" y="1366"/>
                  </a:cubicBezTo>
                  <a:cubicBezTo>
                    <a:pt x="174" y="1344"/>
                    <a:pt x="173" y="1323"/>
                    <a:pt x="171" y="1303"/>
                  </a:cubicBezTo>
                  <a:cubicBezTo>
                    <a:pt x="167" y="1261"/>
                    <a:pt x="165" y="1218"/>
                    <a:pt x="161" y="1176"/>
                  </a:cubicBezTo>
                  <a:cubicBezTo>
                    <a:pt x="158" y="1143"/>
                    <a:pt x="145" y="1112"/>
                    <a:pt x="138" y="1082"/>
                  </a:cubicBezTo>
                  <a:cubicBezTo>
                    <a:pt x="134" y="1067"/>
                    <a:pt x="130" y="1050"/>
                    <a:pt x="127" y="1035"/>
                  </a:cubicBezTo>
                  <a:cubicBezTo>
                    <a:pt x="120" y="1006"/>
                    <a:pt x="112" y="977"/>
                    <a:pt x="115" y="941"/>
                  </a:cubicBezTo>
                  <a:cubicBezTo>
                    <a:pt x="89" y="937"/>
                    <a:pt x="66" y="941"/>
                    <a:pt x="51" y="927"/>
                  </a:cubicBezTo>
                  <a:cubicBezTo>
                    <a:pt x="39" y="918"/>
                    <a:pt x="26" y="891"/>
                    <a:pt x="24" y="874"/>
                  </a:cubicBezTo>
                  <a:cubicBezTo>
                    <a:pt x="23" y="866"/>
                    <a:pt x="23" y="859"/>
                    <a:pt x="25" y="852"/>
                  </a:cubicBezTo>
                  <a:cubicBezTo>
                    <a:pt x="25" y="847"/>
                    <a:pt x="15" y="852"/>
                    <a:pt x="14" y="848"/>
                  </a:cubicBezTo>
                  <a:cubicBezTo>
                    <a:pt x="10" y="782"/>
                    <a:pt x="0" y="717"/>
                    <a:pt x="0" y="647"/>
                  </a:cubicBezTo>
                  <a:cubicBezTo>
                    <a:pt x="1" y="592"/>
                    <a:pt x="9" y="536"/>
                    <a:pt x="11" y="479"/>
                  </a:cubicBezTo>
                  <a:cubicBezTo>
                    <a:pt x="12" y="422"/>
                    <a:pt x="15" y="364"/>
                    <a:pt x="24" y="310"/>
                  </a:cubicBezTo>
                  <a:cubicBezTo>
                    <a:pt x="50" y="295"/>
                    <a:pt x="77" y="277"/>
                    <a:pt x="108" y="264"/>
                  </a:cubicBezTo>
                  <a:cubicBezTo>
                    <a:pt x="120" y="259"/>
                    <a:pt x="135" y="256"/>
                    <a:pt x="144" y="249"/>
                  </a:cubicBezTo>
                  <a:cubicBezTo>
                    <a:pt x="154" y="242"/>
                    <a:pt x="174" y="227"/>
                    <a:pt x="176" y="217"/>
                  </a:cubicBezTo>
                  <a:cubicBezTo>
                    <a:pt x="179" y="199"/>
                    <a:pt x="171" y="184"/>
                    <a:pt x="167" y="172"/>
                  </a:cubicBezTo>
                  <a:cubicBezTo>
                    <a:pt x="164" y="166"/>
                    <a:pt x="162" y="159"/>
                    <a:pt x="159" y="156"/>
                  </a:cubicBezTo>
                  <a:cubicBezTo>
                    <a:pt x="154" y="149"/>
                    <a:pt x="146" y="148"/>
                    <a:pt x="142" y="142"/>
                  </a:cubicBezTo>
                  <a:cubicBezTo>
                    <a:pt x="135" y="129"/>
                    <a:pt x="132" y="97"/>
                    <a:pt x="146" y="92"/>
                  </a:cubicBezTo>
                  <a:cubicBezTo>
                    <a:pt x="148" y="42"/>
                    <a:pt x="164" y="7"/>
                    <a:pt x="213" y="3"/>
                  </a:cubicBezTo>
                  <a:cubicBezTo>
                    <a:pt x="269" y="0"/>
                    <a:pt x="302" y="30"/>
                    <a:pt x="295" y="92"/>
                  </a:cubicBezTo>
                  <a:cubicBezTo>
                    <a:pt x="297" y="99"/>
                    <a:pt x="302" y="98"/>
                    <a:pt x="304" y="105"/>
                  </a:cubicBezTo>
                  <a:cubicBezTo>
                    <a:pt x="307" y="119"/>
                    <a:pt x="300" y="137"/>
                    <a:pt x="293" y="144"/>
                  </a:cubicBezTo>
                  <a:cubicBezTo>
                    <a:pt x="290" y="147"/>
                    <a:pt x="287" y="148"/>
                    <a:pt x="285" y="152"/>
                  </a:cubicBezTo>
                  <a:cubicBezTo>
                    <a:pt x="284" y="156"/>
                    <a:pt x="285" y="165"/>
                    <a:pt x="283" y="172"/>
                  </a:cubicBezTo>
                  <a:cubicBezTo>
                    <a:pt x="282" y="181"/>
                    <a:pt x="277" y="197"/>
                    <a:pt x="281" y="210"/>
                  </a:cubicBezTo>
                  <a:cubicBezTo>
                    <a:pt x="282" y="216"/>
                    <a:pt x="296" y="227"/>
                    <a:pt x="304" y="231"/>
                  </a:cubicBezTo>
                  <a:cubicBezTo>
                    <a:pt x="314" y="235"/>
                    <a:pt x="328" y="236"/>
                    <a:pt x="340" y="240"/>
                  </a:cubicBezTo>
                  <a:cubicBezTo>
                    <a:pt x="363" y="247"/>
                    <a:pt x="384" y="253"/>
                    <a:pt x="409" y="260"/>
                  </a:cubicBezTo>
                  <a:cubicBezTo>
                    <a:pt x="423" y="265"/>
                    <a:pt x="437" y="267"/>
                    <a:pt x="444" y="275"/>
                  </a:cubicBezTo>
                  <a:cubicBezTo>
                    <a:pt x="449" y="281"/>
                    <a:pt x="453" y="295"/>
                    <a:pt x="457" y="306"/>
                  </a:cubicBezTo>
                  <a:cubicBezTo>
                    <a:pt x="461" y="317"/>
                    <a:pt x="465" y="329"/>
                    <a:pt x="467" y="338"/>
                  </a:cubicBezTo>
                  <a:cubicBezTo>
                    <a:pt x="470" y="355"/>
                    <a:pt x="469" y="372"/>
                    <a:pt x="472" y="389"/>
                  </a:cubicBezTo>
                  <a:cubicBezTo>
                    <a:pt x="477" y="421"/>
                    <a:pt x="482" y="452"/>
                    <a:pt x="487" y="485"/>
                  </a:cubicBezTo>
                  <a:cubicBezTo>
                    <a:pt x="489" y="501"/>
                    <a:pt x="490" y="518"/>
                    <a:pt x="494" y="532"/>
                  </a:cubicBezTo>
                  <a:cubicBezTo>
                    <a:pt x="497" y="542"/>
                    <a:pt x="507" y="551"/>
                    <a:pt x="507" y="563"/>
                  </a:cubicBezTo>
                  <a:cubicBezTo>
                    <a:pt x="507" y="570"/>
                    <a:pt x="501" y="576"/>
                    <a:pt x="500" y="582"/>
                  </a:cubicBezTo>
                  <a:cubicBezTo>
                    <a:pt x="500" y="588"/>
                    <a:pt x="505" y="593"/>
                    <a:pt x="505" y="599"/>
                  </a:cubicBezTo>
                  <a:cubicBezTo>
                    <a:pt x="506" y="613"/>
                    <a:pt x="500" y="624"/>
                    <a:pt x="498" y="634"/>
                  </a:cubicBezTo>
                  <a:cubicBezTo>
                    <a:pt x="495" y="646"/>
                    <a:pt x="495" y="660"/>
                    <a:pt x="493" y="673"/>
                  </a:cubicBezTo>
                  <a:cubicBezTo>
                    <a:pt x="488" y="708"/>
                    <a:pt x="480" y="750"/>
                    <a:pt x="475" y="785"/>
                  </a:cubicBezTo>
                  <a:close/>
                  <a:moveTo>
                    <a:pt x="177" y="222"/>
                  </a:moveTo>
                  <a:cubicBezTo>
                    <a:pt x="171" y="267"/>
                    <a:pt x="183" y="313"/>
                    <a:pt x="193" y="359"/>
                  </a:cubicBezTo>
                  <a:cubicBezTo>
                    <a:pt x="213" y="461"/>
                    <a:pt x="204" y="581"/>
                    <a:pt x="208" y="694"/>
                  </a:cubicBezTo>
                  <a:cubicBezTo>
                    <a:pt x="266" y="693"/>
                    <a:pt x="327" y="693"/>
                    <a:pt x="383" y="694"/>
                  </a:cubicBezTo>
                  <a:cubicBezTo>
                    <a:pt x="378" y="677"/>
                    <a:pt x="370" y="659"/>
                    <a:pt x="362" y="642"/>
                  </a:cubicBezTo>
                  <a:cubicBezTo>
                    <a:pt x="347" y="606"/>
                    <a:pt x="336" y="567"/>
                    <a:pt x="324" y="529"/>
                  </a:cubicBezTo>
                  <a:cubicBezTo>
                    <a:pt x="318" y="511"/>
                    <a:pt x="310" y="492"/>
                    <a:pt x="306" y="473"/>
                  </a:cubicBezTo>
                  <a:cubicBezTo>
                    <a:pt x="302" y="458"/>
                    <a:pt x="301" y="440"/>
                    <a:pt x="299" y="423"/>
                  </a:cubicBezTo>
                  <a:cubicBezTo>
                    <a:pt x="293" y="371"/>
                    <a:pt x="288" y="317"/>
                    <a:pt x="285" y="267"/>
                  </a:cubicBezTo>
                  <a:cubicBezTo>
                    <a:pt x="284" y="252"/>
                    <a:pt x="288" y="234"/>
                    <a:pt x="281" y="220"/>
                  </a:cubicBezTo>
                  <a:cubicBezTo>
                    <a:pt x="270" y="239"/>
                    <a:pt x="263" y="261"/>
                    <a:pt x="251" y="279"/>
                  </a:cubicBezTo>
                  <a:cubicBezTo>
                    <a:pt x="251" y="290"/>
                    <a:pt x="252" y="301"/>
                    <a:pt x="244" y="305"/>
                  </a:cubicBezTo>
                  <a:cubicBezTo>
                    <a:pt x="242" y="304"/>
                    <a:pt x="245" y="297"/>
                    <a:pt x="243" y="296"/>
                  </a:cubicBezTo>
                  <a:cubicBezTo>
                    <a:pt x="225" y="286"/>
                    <a:pt x="215" y="272"/>
                    <a:pt x="201" y="258"/>
                  </a:cubicBezTo>
                  <a:cubicBezTo>
                    <a:pt x="194" y="250"/>
                    <a:pt x="185" y="241"/>
                    <a:pt x="182" y="232"/>
                  </a:cubicBezTo>
                  <a:cubicBezTo>
                    <a:pt x="181" y="228"/>
                    <a:pt x="183" y="223"/>
                    <a:pt x="179" y="220"/>
                  </a:cubicBezTo>
                  <a:cubicBezTo>
                    <a:pt x="177" y="220"/>
                    <a:pt x="177" y="221"/>
                    <a:pt x="177" y="222"/>
                  </a:cubicBezTo>
                  <a:close/>
                </a:path>
              </a:pathLst>
            </a:custGeom>
            <a:solidFill>
              <a:srgbClr val="0091D4"/>
            </a:solidFill>
            <a:ln w="9525">
              <a:noFill/>
              <a:round/>
            </a:ln>
          </p:spPr>
          <p:txBody>
            <a:bodyPr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>
                <a:latin typeface="+mn-lt"/>
              </a:endParaRPr>
            </a:p>
          </p:txBody>
        </p:sp>
      </p:grpSp>
      <p:sp>
        <p:nvSpPr>
          <p:cNvPr id="209924" name="AutoShape 3"/>
          <p:cNvSpPr/>
          <p:nvPr/>
        </p:nvSpPr>
        <p:spPr>
          <a:xfrm rot="18454821">
            <a:off x="2300605" y="1289050"/>
            <a:ext cx="2207260" cy="2207260"/>
          </a:xfrm>
          <a:custGeom>
            <a:avLst/>
            <a:gdLst/>
            <a:ahLst/>
            <a:cxnLst>
              <a:cxn ang="0">
                <a:pos x="761335650" y="130764699"/>
              </a:cxn>
              <a:cxn ang="0">
                <a:pos x="761426345" y="761426345"/>
              </a:cxn>
              <a:cxn ang="0">
                <a:pos x="130764699" y="761335650"/>
              </a:cxn>
              <a:cxn ang="0">
                <a:pos x="130674004" y="130674004"/>
              </a:cxn>
              <a:cxn ang="0">
                <a:pos x="761335650" y="130764699"/>
              </a:cxn>
            </a:cxnLst>
            <a:rect l="0" t="0" r="0" b="0"/>
            <a:pathLst>
              <a:path w="19678" h="19678">
                <a:moveTo>
                  <a:pt x="16797" y="2885"/>
                </a:moveTo>
                <a:cubicBezTo>
                  <a:pt x="20640" y="6728"/>
                  <a:pt x="20641" y="12958"/>
                  <a:pt x="16799" y="16799"/>
                </a:cubicBezTo>
                <a:cubicBezTo>
                  <a:pt x="12958" y="20641"/>
                  <a:pt x="6728" y="20640"/>
                  <a:pt x="2885" y="16797"/>
                </a:cubicBezTo>
                <a:cubicBezTo>
                  <a:pt x="-958" y="12954"/>
                  <a:pt x="-959" y="6724"/>
                  <a:pt x="2883" y="2883"/>
                </a:cubicBezTo>
                <a:cubicBezTo>
                  <a:pt x="6724" y="-959"/>
                  <a:pt x="12954" y="-958"/>
                  <a:pt x="16797" y="2885"/>
                </a:cubicBezTo>
              </a:path>
            </a:pathLst>
          </a:custGeom>
          <a:solidFill>
            <a:srgbClr val="0091D4"/>
          </a:solidFill>
          <a:ln w="25400" cap="flat" cmpd="sng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 sz="1200"/>
          </a:p>
        </p:txBody>
      </p:sp>
      <p:sp>
        <p:nvSpPr>
          <p:cNvPr id="209925" name="Rectangle 4"/>
          <p:cNvSpPr/>
          <p:nvPr/>
        </p:nvSpPr>
        <p:spPr>
          <a:xfrm>
            <a:off x="2395220" y="2263140"/>
            <a:ext cx="2012315" cy="24765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/>
          <a:p>
            <a:pPr lvl="0" algn="ctr">
              <a:defRPr b="0">
                <a:solidFill>
                  <a:srgbClr val="000000"/>
                </a:solidFill>
                <a:uFillTx/>
              </a:defRPr>
            </a:pPr>
            <a:r>
              <a:rPr lang="en-US" altLang="zh-CN" sz="1400" b="1" spc="42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Verdana" panose="020B0604030504040204" charset="0"/>
                <a:ea typeface="方正舒体" panose="02010601030101010101" pitchFamily="2" charset="-122"/>
                <a:cs typeface="Oswald Light"/>
                <a:sym typeface="+mn-ea"/>
              </a:rPr>
              <a:t> </a:t>
            </a:r>
            <a:endParaRPr lang="en-US" altLang="zh-CN" sz="1400" b="1" spc="42" noProof="0" dirty="0">
              <a:ln>
                <a:noFill/>
              </a:ln>
              <a:solidFill>
                <a:schemeClr val="bg1"/>
              </a:solidFill>
              <a:effectLst/>
              <a:uLnTx/>
              <a:latin typeface="Verdana" panose="020B0604030504040204" charset="0"/>
              <a:ea typeface="方正舒体" panose="02010601030101010101" pitchFamily="2" charset="-122"/>
              <a:cs typeface="Oswald Light"/>
              <a:sym typeface="+mn-ea"/>
            </a:endParaRPr>
          </a:p>
        </p:txBody>
      </p:sp>
      <p:sp>
        <p:nvSpPr>
          <p:cNvPr id="209926" name="AutoShape 5"/>
          <p:cNvSpPr/>
          <p:nvPr/>
        </p:nvSpPr>
        <p:spPr>
          <a:xfrm rot="18454821">
            <a:off x="525780" y="1299210"/>
            <a:ext cx="2207895" cy="2207895"/>
          </a:xfrm>
          <a:custGeom>
            <a:avLst/>
            <a:gdLst/>
            <a:ahLst/>
            <a:cxnLst>
              <a:cxn ang="0">
                <a:pos x="761912640" y="130863645"/>
              </a:cxn>
              <a:cxn ang="0">
                <a:pos x="762003369" y="762003369"/>
              </a:cxn>
              <a:cxn ang="0">
                <a:pos x="130863645" y="761912640"/>
              </a:cxn>
              <a:cxn ang="0">
                <a:pos x="130772916" y="130772916"/>
              </a:cxn>
              <a:cxn ang="0">
                <a:pos x="761912640" y="130863645"/>
              </a:cxn>
            </a:cxnLst>
            <a:rect l="0" t="0" r="0" b="0"/>
            <a:pathLst>
              <a:path w="19678" h="19678">
                <a:moveTo>
                  <a:pt x="16797" y="2885"/>
                </a:moveTo>
                <a:cubicBezTo>
                  <a:pt x="20640" y="6728"/>
                  <a:pt x="20641" y="12958"/>
                  <a:pt x="16799" y="16799"/>
                </a:cubicBezTo>
                <a:cubicBezTo>
                  <a:pt x="12958" y="20641"/>
                  <a:pt x="6728" y="20640"/>
                  <a:pt x="2885" y="16797"/>
                </a:cubicBezTo>
                <a:cubicBezTo>
                  <a:pt x="-958" y="12954"/>
                  <a:pt x="-959" y="6724"/>
                  <a:pt x="2883" y="2883"/>
                </a:cubicBezTo>
                <a:cubicBezTo>
                  <a:pt x="6724" y="-959"/>
                  <a:pt x="12954" y="-958"/>
                  <a:pt x="16797" y="2885"/>
                </a:cubicBezTo>
              </a:path>
            </a:pathLst>
          </a:custGeom>
          <a:solidFill>
            <a:srgbClr val="8ED2FF"/>
          </a:solidFill>
          <a:ln w="25400" cap="flat" cmpd="sng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 sz="1200"/>
          </a:p>
        </p:txBody>
      </p:sp>
      <p:sp>
        <p:nvSpPr>
          <p:cNvPr id="209927" name="AutoShape 6"/>
          <p:cNvSpPr/>
          <p:nvPr/>
        </p:nvSpPr>
        <p:spPr>
          <a:xfrm rot="18454821">
            <a:off x="525145" y="2876550"/>
            <a:ext cx="2207895" cy="2207260"/>
          </a:xfrm>
          <a:custGeom>
            <a:avLst/>
            <a:gdLst/>
            <a:ahLst/>
            <a:cxnLst>
              <a:cxn ang="0">
                <a:pos x="761912640" y="130764699"/>
              </a:cxn>
              <a:cxn ang="0">
                <a:pos x="762003369" y="761426345"/>
              </a:cxn>
              <a:cxn ang="0">
                <a:pos x="130863645" y="761335650"/>
              </a:cxn>
              <a:cxn ang="0">
                <a:pos x="130772916" y="130674004"/>
              </a:cxn>
              <a:cxn ang="0">
                <a:pos x="761912640" y="130764699"/>
              </a:cxn>
            </a:cxnLst>
            <a:rect l="0" t="0" r="0" b="0"/>
            <a:pathLst>
              <a:path w="19678" h="19678">
                <a:moveTo>
                  <a:pt x="16797" y="2885"/>
                </a:moveTo>
                <a:cubicBezTo>
                  <a:pt x="20640" y="6728"/>
                  <a:pt x="20641" y="12958"/>
                  <a:pt x="16799" y="16799"/>
                </a:cubicBezTo>
                <a:cubicBezTo>
                  <a:pt x="12958" y="20641"/>
                  <a:pt x="6728" y="20640"/>
                  <a:pt x="2885" y="16797"/>
                </a:cubicBezTo>
                <a:cubicBezTo>
                  <a:pt x="-958" y="12954"/>
                  <a:pt x="-959" y="6724"/>
                  <a:pt x="2883" y="2883"/>
                </a:cubicBezTo>
                <a:cubicBezTo>
                  <a:pt x="6724" y="-959"/>
                  <a:pt x="12954" y="-958"/>
                  <a:pt x="16797" y="2885"/>
                </a:cubicBezTo>
              </a:path>
            </a:pathLst>
          </a:custGeom>
          <a:solidFill>
            <a:srgbClr val="0091D4"/>
          </a:solidFill>
          <a:ln w="25400" cap="flat" cmpd="sng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 sz="1200"/>
          </a:p>
        </p:txBody>
      </p:sp>
      <p:sp>
        <p:nvSpPr>
          <p:cNvPr id="209928" name="AutoShape 7"/>
          <p:cNvSpPr/>
          <p:nvPr/>
        </p:nvSpPr>
        <p:spPr>
          <a:xfrm rot="18454821">
            <a:off x="2300605" y="2877185"/>
            <a:ext cx="2207260" cy="2207260"/>
          </a:xfrm>
          <a:custGeom>
            <a:avLst/>
            <a:gdLst/>
            <a:ahLst/>
            <a:cxnLst>
              <a:cxn ang="0">
                <a:pos x="761335256" y="130764699"/>
              </a:cxn>
              <a:cxn ang="0">
                <a:pos x="761425950" y="761426345"/>
              </a:cxn>
              <a:cxn ang="0">
                <a:pos x="130764454" y="761335650"/>
              </a:cxn>
              <a:cxn ang="0">
                <a:pos x="130673973" y="130674004"/>
              </a:cxn>
              <a:cxn ang="0">
                <a:pos x="761335256" y="130764699"/>
              </a:cxn>
            </a:cxnLst>
            <a:rect l="0" t="0" r="0" b="0"/>
            <a:pathLst>
              <a:path w="19678" h="19678">
                <a:moveTo>
                  <a:pt x="16797" y="2885"/>
                </a:moveTo>
                <a:cubicBezTo>
                  <a:pt x="20640" y="6728"/>
                  <a:pt x="20641" y="12958"/>
                  <a:pt x="16799" y="16799"/>
                </a:cubicBezTo>
                <a:cubicBezTo>
                  <a:pt x="12958" y="20641"/>
                  <a:pt x="6728" y="20640"/>
                  <a:pt x="2885" y="16797"/>
                </a:cubicBezTo>
                <a:cubicBezTo>
                  <a:pt x="-958" y="12954"/>
                  <a:pt x="-959" y="6724"/>
                  <a:pt x="2883" y="2883"/>
                </a:cubicBezTo>
                <a:cubicBezTo>
                  <a:pt x="6724" y="-959"/>
                  <a:pt x="12954" y="-958"/>
                  <a:pt x="16797" y="2885"/>
                </a:cubicBezTo>
              </a:path>
            </a:pathLst>
          </a:custGeom>
          <a:solidFill>
            <a:srgbClr val="8ED2FF"/>
          </a:solidFill>
          <a:ln w="25400" cap="flat" cmpd="sng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 sz="1200"/>
          </a:p>
        </p:txBody>
      </p:sp>
      <p:sp>
        <p:nvSpPr>
          <p:cNvPr id="209929" name="Rectangle 8"/>
          <p:cNvSpPr/>
          <p:nvPr/>
        </p:nvSpPr>
        <p:spPr>
          <a:xfrm>
            <a:off x="610870" y="2243455"/>
            <a:ext cx="2012315" cy="24765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/>
          <a:p>
            <a:pPr lvl="0" algn="ctr">
              <a:defRPr b="0">
                <a:solidFill>
                  <a:srgbClr val="000000"/>
                </a:solidFill>
                <a:uFillTx/>
              </a:defRPr>
            </a:pPr>
            <a:r>
              <a:rPr lang="en-US" altLang="zh-CN" sz="1400" b="1" spc="42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Verdana" panose="020B0604030504040204" charset="0"/>
                <a:ea typeface="方正舒体" panose="02010601030101010101" pitchFamily="2" charset="-122"/>
                <a:cs typeface="Oswald Light"/>
                <a:sym typeface="+mn-ea"/>
              </a:rPr>
              <a:t> </a:t>
            </a:r>
            <a:endParaRPr lang="en-US" altLang="zh-CN" sz="1400" b="1" spc="42" noProof="0" dirty="0">
              <a:ln>
                <a:noFill/>
              </a:ln>
              <a:solidFill>
                <a:schemeClr val="bg1"/>
              </a:solidFill>
              <a:effectLst/>
              <a:uLnTx/>
              <a:latin typeface="Verdana" panose="020B0604030504040204" charset="0"/>
              <a:ea typeface="方正舒体" panose="02010601030101010101" pitchFamily="2" charset="-122"/>
              <a:cs typeface="Oswald Light"/>
              <a:sym typeface="+mn-ea"/>
            </a:endParaRPr>
          </a:p>
        </p:txBody>
      </p:sp>
      <p:sp>
        <p:nvSpPr>
          <p:cNvPr id="209930" name="Rectangle 9"/>
          <p:cNvSpPr/>
          <p:nvPr/>
        </p:nvSpPr>
        <p:spPr>
          <a:xfrm>
            <a:off x="620395" y="3851910"/>
            <a:ext cx="2012315" cy="24765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/>
          <a:p>
            <a:pPr lvl="0" algn="ctr">
              <a:defRPr b="0">
                <a:solidFill>
                  <a:srgbClr val="000000"/>
                </a:solidFill>
                <a:uFillTx/>
              </a:defRPr>
            </a:pPr>
            <a:r>
              <a:rPr lang="en-US" altLang="zh-CN" sz="1400" b="1" spc="42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Verdana" panose="020B0604030504040204" charset="0"/>
                <a:ea typeface="方正舒体" panose="02010601030101010101" pitchFamily="2" charset="-122"/>
                <a:cs typeface="Oswald Light"/>
                <a:sym typeface="+mn-ea"/>
              </a:rPr>
              <a:t> </a:t>
            </a:r>
            <a:endParaRPr lang="en-US" altLang="zh-CN" sz="1400" b="1" spc="42" noProof="0" dirty="0">
              <a:ln>
                <a:noFill/>
              </a:ln>
              <a:solidFill>
                <a:schemeClr val="bg1"/>
              </a:solidFill>
              <a:effectLst/>
              <a:uLnTx/>
              <a:latin typeface="Verdana" panose="020B0604030504040204" charset="0"/>
              <a:ea typeface="方正舒体" panose="02010601030101010101" pitchFamily="2" charset="-122"/>
              <a:cs typeface="Oswald Light"/>
              <a:sym typeface="+mn-ea"/>
            </a:endParaRPr>
          </a:p>
        </p:txBody>
      </p:sp>
      <p:sp>
        <p:nvSpPr>
          <p:cNvPr id="209931" name="Rectangle 10"/>
          <p:cNvSpPr/>
          <p:nvPr/>
        </p:nvSpPr>
        <p:spPr>
          <a:xfrm>
            <a:off x="2395220" y="3851910"/>
            <a:ext cx="2012315" cy="24765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/>
          <a:p>
            <a:pPr lvl="0" algn="ctr">
              <a:defRPr b="0">
                <a:solidFill>
                  <a:srgbClr val="000000"/>
                </a:solidFill>
                <a:uFillTx/>
              </a:defRPr>
            </a:pPr>
            <a:r>
              <a:rPr lang="en-US" altLang="zh-CN" sz="1400" b="1" spc="42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Verdana" panose="020B0604030504040204" charset="0"/>
                <a:ea typeface="方正舒体" panose="02010601030101010101" pitchFamily="2" charset="-122"/>
                <a:cs typeface="Oswald Light"/>
                <a:sym typeface="+mn-ea"/>
              </a:rPr>
              <a:t> </a:t>
            </a:r>
            <a:endParaRPr lang="en-US" altLang="zh-CN" sz="1400" b="1" spc="42" noProof="0" dirty="0">
              <a:ln>
                <a:noFill/>
              </a:ln>
              <a:solidFill>
                <a:schemeClr val="bg1"/>
              </a:solidFill>
              <a:effectLst/>
              <a:uLnTx/>
              <a:latin typeface="Verdana" panose="020B0604030504040204" charset="0"/>
              <a:ea typeface="方正舒体" panose="02010601030101010101" pitchFamily="2" charset="-122"/>
              <a:cs typeface="Oswald Light"/>
              <a:sym typeface="+mn-ea"/>
            </a:endParaRPr>
          </a:p>
        </p:txBody>
      </p:sp>
      <p:sp>
        <p:nvSpPr>
          <p:cNvPr id="209932" name="AutoShape 11"/>
          <p:cNvSpPr/>
          <p:nvPr/>
        </p:nvSpPr>
        <p:spPr>
          <a:xfrm rot="18454821">
            <a:off x="1975485" y="2665730"/>
            <a:ext cx="1042035" cy="1042035"/>
          </a:xfrm>
          <a:custGeom>
            <a:avLst/>
            <a:gdLst/>
            <a:ahLst/>
            <a:cxnLst>
              <a:cxn ang="0">
                <a:pos x="169720134" y="29150588"/>
              </a:cxn>
              <a:cxn ang="0">
                <a:pos x="169740338" y="169740338"/>
              </a:cxn>
              <a:cxn ang="0">
                <a:pos x="29150588" y="169720134"/>
              </a:cxn>
              <a:cxn ang="0">
                <a:pos x="29130384" y="29130384"/>
              </a:cxn>
              <a:cxn ang="0">
                <a:pos x="169720134" y="29150588"/>
              </a:cxn>
            </a:cxnLst>
            <a:rect l="0" t="0" r="0" b="0"/>
            <a:pathLst>
              <a:path w="19678" h="19678">
                <a:moveTo>
                  <a:pt x="16797" y="2885"/>
                </a:moveTo>
                <a:cubicBezTo>
                  <a:pt x="20640" y="6728"/>
                  <a:pt x="20641" y="12958"/>
                  <a:pt x="16799" y="16799"/>
                </a:cubicBezTo>
                <a:cubicBezTo>
                  <a:pt x="12958" y="20641"/>
                  <a:pt x="6728" y="20640"/>
                  <a:pt x="2885" y="16797"/>
                </a:cubicBezTo>
                <a:cubicBezTo>
                  <a:pt x="-958" y="12954"/>
                  <a:pt x="-959" y="6724"/>
                  <a:pt x="2883" y="2883"/>
                </a:cubicBezTo>
                <a:cubicBezTo>
                  <a:pt x="6724" y="-959"/>
                  <a:pt x="12954" y="-958"/>
                  <a:pt x="16797" y="2885"/>
                </a:cubicBezTo>
              </a:path>
            </a:pathLst>
          </a:custGeom>
          <a:solidFill>
            <a:srgbClr val="006088"/>
          </a:solidFill>
          <a:ln w="25400" cap="flat" cmpd="sng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 sz="1200"/>
          </a:p>
        </p:txBody>
      </p:sp>
      <p:sp>
        <p:nvSpPr>
          <p:cNvPr id="209933" name="AutoShape 12"/>
          <p:cNvSpPr/>
          <p:nvPr/>
        </p:nvSpPr>
        <p:spPr>
          <a:xfrm>
            <a:off x="2297430" y="2966085"/>
            <a:ext cx="434340" cy="433070"/>
          </a:xfrm>
          <a:custGeom>
            <a:avLst/>
            <a:gdLst/>
            <a:ahLst/>
            <a:cxnLst>
              <a:cxn ang="0">
                <a:pos x="21837700" y="1223285"/>
              </a:cxn>
              <a:cxn ang="0">
                <a:pos x="30206710" y="9552790"/>
              </a:cxn>
              <a:cxn ang="0">
                <a:pos x="30206710" y="21757958"/>
              </a:cxn>
              <a:cxn ang="0">
                <a:pos x="21837700" y="30083123"/>
              </a:cxn>
              <a:cxn ang="0">
                <a:pos x="13443972" y="31142628"/>
              </a:cxn>
              <a:cxn ang="0">
                <a:pos x="12144668" y="29091765"/>
              </a:cxn>
              <a:cxn ang="0">
                <a:pos x="13061310" y="26488687"/>
              </a:cxn>
              <a:cxn ang="0">
                <a:pos x="13948847" y="23005874"/>
              </a:cxn>
              <a:cxn ang="0">
                <a:pos x="17765243" y="24966853"/>
              </a:cxn>
              <a:cxn ang="0">
                <a:pos x="23918309" y="21917398"/>
              </a:cxn>
              <a:cxn ang="0">
                <a:pos x="26271000" y="14251654"/>
              </a:cxn>
              <a:cxn ang="0">
                <a:pos x="23551668" y="8013557"/>
              </a:cxn>
              <a:cxn ang="0">
                <a:pos x="16305887" y="5280050"/>
              </a:cxn>
              <a:cxn ang="0">
                <a:pos x="7891790" y="8500556"/>
              </a:cxn>
              <a:cxn ang="0">
                <a:pos x="5070574" y="15057494"/>
              </a:cxn>
              <a:cxn ang="0">
                <a:pos x="8299169" y="21028906"/>
              </a:cxn>
              <a:cxn ang="0">
                <a:pos x="9240528" y="20018703"/>
              </a:cxn>
              <a:cxn ang="0">
                <a:pos x="9438419" y="18933119"/>
              </a:cxn>
              <a:cxn ang="0">
                <a:pos x="8142015" y="15470598"/>
              </a:cxn>
              <a:cxn ang="0">
                <a:pos x="10227011" y="10228200"/>
              </a:cxn>
              <a:cxn ang="0">
                <a:pos x="15878139" y="7968634"/>
              </a:cxn>
              <a:cxn ang="0">
                <a:pos x="20763943" y="9691938"/>
              </a:cxn>
              <a:cxn ang="0">
                <a:pos x="22457503" y="13944386"/>
              </a:cxn>
              <a:cxn ang="0">
                <a:pos x="21059293" y="19821611"/>
              </a:cxn>
              <a:cxn ang="0">
                <a:pos x="17456771" y="22289881"/>
              </a:cxn>
              <a:cxn ang="0">
                <a:pos x="15441655" y="21376757"/>
              </a:cxn>
              <a:cxn ang="0">
                <a:pos x="14957149" y="19233154"/>
              </a:cxn>
              <a:cxn ang="0">
                <a:pos x="16359708" y="13706711"/>
              </a:cxn>
              <a:cxn ang="0">
                <a:pos x="14229626" y="11374658"/>
              </a:cxn>
              <a:cxn ang="0">
                <a:pos x="11197474" y="15389432"/>
              </a:cxn>
              <a:cxn ang="0">
                <a:pos x="11386630" y="17063434"/>
              </a:cxn>
              <a:cxn ang="0">
                <a:pos x="10638777" y="22285540"/>
              </a:cxn>
              <a:cxn ang="0">
                <a:pos x="9684296" y="26419132"/>
              </a:cxn>
              <a:cxn ang="0">
                <a:pos x="9388946" y="29984596"/>
              </a:cxn>
              <a:cxn ang="0">
                <a:pos x="2632059" y="24332026"/>
              </a:cxn>
              <a:cxn ang="0">
                <a:pos x="0" y="15663350"/>
              </a:cxn>
              <a:cxn ang="0">
                <a:pos x="4597702" y="4584348"/>
              </a:cxn>
              <a:cxn ang="0">
                <a:pos x="15718086" y="0"/>
              </a:cxn>
            </a:cxnLst>
            <a:rect l="0" t="0" r="0" b="0"/>
            <a:pathLst>
              <a:path w="21600" h="21600">
                <a:moveTo>
                  <a:pt x="10803" y="0"/>
                </a:moveTo>
                <a:cubicBezTo>
                  <a:pt x="12298" y="0"/>
                  <a:pt x="13703" y="282"/>
                  <a:pt x="15009" y="844"/>
                </a:cubicBezTo>
                <a:cubicBezTo>
                  <a:pt x="16317" y="1409"/>
                  <a:pt x="17462" y="2177"/>
                  <a:pt x="18448" y="3157"/>
                </a:cubicBezTo>
                <a:cubicBezTo>
                  <a:pt x="19432" y="4134"/>
                  <a:pt x="20201" y="5278"/>
                  <a:pt x="20761" y="6591"/>
                </a:cubicBezTo>
                <a:cubicBezTo>
                  <a:pt x="21317" y="7901"/>
                  <a:pt x="21600" y="9307"/>
                  <a:pt x="21600" y="10801"/>
                </a:cubicBezTo>
                <a:cubicBezTo>
                  <a:pt x="21600" y="12292"/>
                  <a:pt x="21317" y="13699"/>
                  <a:pt x="20761" y="15012"/>
                </a:cubicBezTo>
                <a:cubicBezTo>
                  <a:pt x="20201" y="16322"/>
                  <a:pt x="19429" y="17469"/>
                  <a:pt x="18448" y="18446"/>
                </a:cubicBezTo>
                <a:cubicBezTo>
                  <a:pt x="17462" y="19426"/>
                  <a:pt x="16317" y="20194"/>
                  <a:pt x="15009" y="20756"/>
                </a:cubicBezTo>
                <a:cubicBezTo>
                  <a:pt x="13703" y="21318"/>
                  <a:pt x="12298" y="21600"/>
                  <a:pt x="10803" y="21600"/>
                </a:cubicBezTo>
                <a:cubicBezTo>
                  <a:pt x="10271" y="21600"/>
                  <a:pt x="9749" y="21561"/>
                  <a:pt x="9240" y="21487"/>
                </a:cubicBezTo>
                <a:cubicBezTo>
                  <a:pt x="8728" y="21411"/>
                  <a:pt x="8222" y="21301"/>
                  <a:pt x="7716" y="21157"/>
                </a:cubicBezTo>
                <a:cubicBezTo>
                  <a:pt x="7923" y="20840"/>
                  <a:pt x="8132" y="20482"/>
                  <a:pt x="8347" y="20072"/>
                </a:cubicBezTo>
                <a:cubicBezTo>
                  <a:pt x="8559" y="19669"/>
                  <a:pt x="8720" y="19256"/>
                  <a:pt x="8827" y="18833"/>
                </a:cubicBezTo>
                <a:lnTo>
                  <a:pt x="8977" y="18276"/>
                </a:lnTo>
                <a:cubicBezTo>
                  <a:pt x="9033" y="18073"/>
                  <a:pt x="9104" y="17774"/>
                  <a:pt x="9195" y="17387"/>
                </a:cubicBezTo>
                <a:cubicBezTo>
                  <a:pt x="9282" y="17000"/>
                  <a:pt x="9415" y="16497"/>
                  <a:pt x="9587" y="15873"/>
                </a:cubicBezTo>
                <a:cubicBezTo>
                  <a:pt x="9794" y="16243"/>
                  <a:pt x="10136" y="16562"/>
                  <a:pt x="10613" y="16828"/>
                </a:cubicBezTo>
                <a:cubicBezTo>
                  <a:pt x="11091" y="17093"/>
                  <a:pt x="11623" y="17226"/>
                  <a:pt x="12210" y="17226"/>
                </a:cubicBezTo>
                <a:cubicBezTo>
                  <a:pt x="13078" y="17226"/>
                  <a:pt x="13870" y="17045"/>
                  <a:pt x="14593" y="16672"/>
                </a:cubicBezTo>
                <a:cubicBezTo>
                  <a:pt x="15314" y="16300"/>
                  <a:pt x="15927" y="15789"/>
                  <a:pt x="16439" y="15122"/>
                </a:cubicBezTo>
                <a:cubicBezTo>
                  <a:pt x="16948" y="14464"/>
                  <a:pt x="17343" y="13679"/>
                  <a:pt x="17629" y="12770"/>
                </a:cubicBezTo>
                <a:cubicBezTo>
                  <a:pt x="17914" y="11866"/>
                  <a:pt x="18056" y="10886"/>
                  <a:pt x="18056" y="9833"/>
                </a:cubicBezTo>
                <a:cubicBezTo>
                  <a:pt x="18056" y="9039"/>
                  <a:pt x="17892" y="8268"/>
                  <a:pt x="17575" y="7520"/>
                </a:cubicBezTo>
                <a:cubicBezTo>
                  <a:pt x="17253" y="6769"/>
                  <a:pt x="16792" y="6108"/>
                  <a:pt x="16187" y="5529"/>
                </a:cubicBezTo>
                <a:cubicBezTo>
                  <a:pt x="15582" y="4948"/>
                  <a:pt x="14864" y="4487"/>
                  <a:pt x="14022" y="4151"/>
                </a:cubicBezTo>
                <a:cubicBezTo>
                  <a:pt x="13183" y="3813"/>
                  <a:pt x="12244" y="3643"/>
                  <a:pt x="11207" y="3643"/>
                </a:cubicBezTo>
                <a:cubicBezTo>
                  <a:pt x="9935" y="3643"/>
                  <a:pt x="8813" y="3849"/>
                  <a:pt x="7846" y="4264"/>
                </a:cubicBezTo>
                <a:cubicBezTo>
                  <a:pt x="6877" y="4679"/>
                  <a:pt x="6068" y="5213"/>
                  <a:pt x="5424" y="5865"/>
                </a:cubicBezTo>
                <a:cubicBezTo>
                  <a:pt x="4780" y="6518"/>
                  <a:pt x="4296" y="7243"/>
                  <a:pt x="3968" y="8037"/>
                </a:cubicBezTo>
                <a:cubicBezTo>
                  <a:pt x="3646" y="8828"/>
                  <a:pt x="3485" y="9616"/>
                  <a:pt x="3485" y="10389"/>
                </a:cubicBezTo>
                <a:cubicBezTo>
                  <a:pt x="3485" y="11327"/>
                  <a:pt x="3663" y="12171"/>
                  <a:pt x="4025" y="12922"/>
                </a:cubicBezTo>
                <a:cubicBezTo>
                  <a:pt x="4384" y="13676"/>
                  <a:pt x="4944" y="14204"/>
                  <a:pt x="5704" y="14509"/>
                </a:cubicBezTo>
                <a:cubicBezTo>
                  <a:pt x="5984" y="14600"/>
                  <a:pt x="6167" y="14509"/>
                  <a:pt x="6258" y="14238"/>
                </a:cubicBezTo>
                <a:cubicBezTo>
                  <a:pt x="6275" y="14148"/>
                  <a:pt x="6309" y="14007"/>
                  <a:pt x="6351" y="13812"/>
                </a:cubicBezTo>
                <a:cubicBezTo>
                  <a:pt x="6396" y="13620"/>
                  <a:pt x="6436" y="13473"/>
                  <a:pt x="6473" y="13374"/>
                </a:cubicBezTo>
                <a:cubicBezTo>
                  <a:pt x="6509" y="13230"/>
                  <a:pt x="6515" y="13123"/>
                  <a:pt x="6487" y="13063"/>
                </a:cubicBezTo>
                <a:cubicBezTo>
                  <a:pt x="6459" y="13004"/>
                  <a:pt x="6402" y="12902"/>
                  <a:pt x="6312" y="12767"/>
                </a:cubicBezTo>
                <a:cubicBezTo>
                  <a:pt x="5834" y="12236"/>
                  <a:pt x="5596" y="11536"/>
                  <a:pt x="5596" y="10674"/>
                </a:cubicBezTo>
                <a:cubicBezTo>
                  <a:pt x="5596" y="9988"/>
                  <a:pt x="5721" y="9333"/>
                  <a:pt x="5967" y="8709"/>
                </a:cubicBezTo>
                <a:cubicBezTo>
                  <a:pt x="6215" y="8079"/>
                  <a:pt x="6572" y="7531"/>
                  <a:pt x="7029" y="7057"/>
                </a:cubicBezTo>
                <a:cubicBezTo>
                  <a:pt x="7490" y="6585"/>
                  <a:pt x="8050" y="6204"/>
                  <a:pt x="8708" y="5925"/>
                </a:cubicBezTo>
                <a:cubicBezTo>
                  <a:pt x="9367" y="5639"/>
                  <a:pt x="10102" y="5498"/>
                  <a:pt x="10913" y="5498"/>
                </a:cubicBezTo>
                <a:cubicBezTo>
                  <a:pt x="11637" y="5498"/>
                  <a:pt x="12278" y="5606"/>
                  <a:pt x="12844" y="5814"/>
                </a:cubicBezTo>
                <a:cubicBezTo>
                  <a:pt x="13406" y="6026"/>
                  <a:pt x="13881" y="6320"/>
                  <a:pt x="14271" y="6687"/>
                </a:cubicBezTo>
                <a:cubicBezTo>
                  <a:pt x="14658" y="7060"/>
                  <a:pt x="14949" y="7492"/>
                  <a:pt x="15144" y="7986"/>
                </a:cubicBezTo>
                <a:cubicBezTo>
                  <a:pt x="15336" y="8483"/>
                  <a:pt x="15435" y="9028"/>
                  <a:pt x="15435" y="9621"/>
                </a:cubicBezTo>
                <a:cubicBezTo>
                  <a:pt x="15435" y="10398"/>
                  <a:pt x="15353" y="11135"/>
                  <a:pt x="15187" y="11838"/>
                </a:cubicBezTo>
                <a:cubicBezTo>
                  <a:pt x="15017" y="12544"/>
                  <a:pt x="14782" y="13156"/>
                  <a:pt x="14474" y="13676"/>
                </a:cubicBezTo>
                <a:cubicBezTo>
                  <a:pt x="14166" y="14196"/>
                  <a:pt x="13813" y="14614"/>
                  <a:pt x="13392" y="14919"/>
                </a:cubicBezTo>
                <a:cubicBezTo>
                  <a:pt x="12979" y="15224"/>
                  <a:pt x="12513" y="15379"/>
                  <a:pt x="11998" y="15379"/>
                </a:cubicBezTo>
                <a:cubicBezTo>
                  <a:pt x="11719" y="15379"/>
                  <a:pt x="11461" y="15320"/>
                  <a:pt x="11224" y="15207"/>
                </a:cubicBezTo>
                <a:cubicBezTo>
                  <a:pt x="10987" y="15094"/>
                  <a:pt x="10780" y="14941"/>
                  <a:pt x="10613" y="14749"/>
                </a:cubicBezTo>
                <a:cubicBezTo>
                  <a:pt x="10444" y="14555"/>
                  <a:pt x="10331" y="14334"/>
                  <a:pt x="10269" y="14086"/>
                </a:cubicBezTo>
                <a:cubicBezTo>
                  <a:pt x="10206" y="13840"/>
                  <a:pt x="10209" y="13566"/>
                  <a:pt x="10280" y="13270"/>
                </a:cubicBezTo>
                <a:cubicBezTo>
                  <a:pt x="10447" y="12586"/>
                  <a:pt x="10644" y="11903"/>
                  <a:pt x="10885" y="11220"/>
                </a:cubicBezTo>
                <a:cubicBezTo>
                  <a:pt x="11122" y="10536"/>
                  <a:pt x="11244" y="9949"/>
                  <a:pt x="11244" y="9457"/>
                </a:cubicBezTo>
                <a:cubicBezTo>
                  <a:pt x="11244" y="9017"/>
                  <a:pt x="11122" y="8636"/>
                  <a:pt x="10885" y="8322"/>
                </a:cubicBezTo>
                <a:cubicBezTo>
                  <a:pt x="10645" y="8009"/>
                  <a:pt x="10280" y="7848"/>
                  <a:pt x="9780" y="7848"/>
                </a:cubicBezTo>
                <a:cubicBezTo>
                  <a:pt x="9186" y="7848"/>
                  <a:pt x="8689" y="8113"/>
                  <a:pt x="8293" y="8638"/>
                </a:cubicBezTo>
                <a:cubicBezTo>
                  <a:pt x="7897" y="9164"/>
                  <a:pt x="7696" y="9827"/>
                  <a:pt x="7696" y="10618"/>
                </a:cubicBezTo>
                <a:cubicBezTo>
                  <a:pt x="7680" y="10824"/>
                  <a:pt x="7691" y="11030"/>
                  <a:pt x="7725" y="11228"/>
                </a:cubicBezTo>
                <a:cubicBezTo>
                  <a:pt x="7745" y="11389"/>
                  <a:pt x="7778" y="11573"/>
                  <a:pt x="7826" y="11773"/>
                </a:cubicBezTo>
                <a:cubicBezTo>
                  <a:pt x="7877" y="11976"/>
                  <a:pt x="7945" y="12165"/>
                  <a:pt x="8036" y="12335"/>
                </a:cubicBezTo>
                <a:cubicBezTo>
                  <a:pt x="7739" y="13603"/>
                  <a:pt x="7499" y="14619"/>
                  <a:pt x="7312" y="15376"/>
                </a:cubicBezTo>
                <a:cubicBezTo>
                  <a:pt x="7128" y="16133"/>
                  <a:pt x="6990" y="16723"/>
                  <a:pt x="6899" y="17147"/>
                </a:cubicBezTo>
                <a:cubicBezTo>
                  <a:pt x="6792" y="17644"/>
                  <a:pt x="6713" y="18005"/>
                  <a:pt x="6656" y="18228"/>
                </a:cubicBezTo>
                <a:cubicBezTo>
                  <a:pt x="6566" y="18635"/>
                  <a:pt x="6504" y="19053"/>
                  <a:pt x="6475" y="19485"/>
                </a:cubicBezTo>
                <a:cubicBezTo>
                  <a:pt x="6442" y="19917"/>
                  <a:pt x="6436" y="20318"/>
                  <a:pt x="6453" y="20688"/>
                </a:cubicBezTo>
                <a:cubicBezTo>
                  <a:pt x="5517" y="20281"/>
                  <a:pt x="4650" y="19745"/>
                  <a:pt x="3858" y="19073"/>
                </a:cubicBezTo>
                <a:cubicBezTo>
                  <a:pt x="3067" y="18403"/>
                  <a:pt x="2383" y="17641"/>
                  <a:pt x="1809" y="16788"/>
                </a:cubicBezTo>
                <a:cubicBezTo>
                  <a:pt x="1235" y="15935"/>
                  <a:pt x="791" y="15003"/>
                  <a:pt x="475" y="13990"/>
                </a:cubicBezTo>
                <a:cubicBezTo>
                  <a:pt x="158" y="12976"/>
                  <a:pt x="0" y="11917"/>
                  <a:pt x="0" y="10807"/>
                </a:cubicBezTo>
                <a:cubicBezTo>
                  <a:pt x="0" y="9313"/>
                  <a:pt x="283" y="7907"/>
                  <a:pt x="848" y="6597"/>
                </a:cubicBezTo>
                <a:cubicBezTo>
                  <a:pt x="1410" y="5283"/>
                  <a:pt x="2182" y="4140"/>
                  <a:pt x="3160" y="3163"/>
                </a:cubicBezTo>
                <a:cubicBezTo>
                  <a:pt x="4135" y="2180"/>
                  <a:pt x="5280" y="1415"/>
                  <a:pt x="6594" y="850"/>
                </a:cubicBezTo>
                <a:cubicBezTo>
                  <a:pt x="7897" y="282"/>
                  <a:pt x="9302" y="0"/>
                  <a:pt x="10803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txBody>
          <a:bodyPr/>
          <a:p>
            <a:endParaRPr lang="zh-CN" altLang="en-US" sz="1200"/>
          </a:p>
        </p:txBody>
      </p:sp>
      <p:sp>
        <p:nvSpPr>
          <p:cNvPr id="4" name="Freeform 15"/>
          <p:cNvSpPr>
            <a:spLocks noEditPoints="1"/>
          </p:cNvSpPr>
          <p:nvPr/>
        </p:nvSpPr>
        <p:spPr bwMode="auto">
          <a:xfrm>
            <a:off x="1318895" y="1992948"/>
            <a:ext cx="386080" cy="386080"/>
          </a:xfrm>
          <a:custGeom>
            <a:avLst/>
            <a:gdLst>
              <a:gd name="T0" fmla="*/ 92 w 184"/>
              <a:gd name="T1" fmla="*/ 0 h 184"/>
              <a:gd name="T2" fmla="*/ 0 w 184"/>
              <a:gd name="T3" fmla="*/ 92 h 184"/>
              <a:gd name="T4" fmla="*/ 92 w 184"/>
              <a:gd name="T5" fmla="*/ 184 h 184"/>
              <a:gd name="T6" fmla="*/ 184 w 184"/>
              <a:gd name="T7" fmla="*/ 92 h 184"/>
              <a:gd name="T8" fmla="*/ 92 w 184"/>
              <a:gd name="T9" fmla="*/ 0 h 184"/>
              <a:gd name="T10" fmla="*/ 92 w 184"/>
              <a:gd name="T11" fmla="*/ 176 h 184"/>
              <a:gd name="T12" fmla="*/ 8 w 184"/>
              <a:gd name="T13" fmla="*/ 92 h 184"/>
              <a:gd name="T14" fmla="*/ 92 w 184"/>
              <a:gd name="T15" fmla="*/ 8 h 184"/>
              <a:gd name="T16" fmla="*/ 176 w 184"/>
              <a:gd name="T17" fmla="*/ 92 h 184"/>
              <a:gd name="T18" fmla="*/ 92 w 184"/>
              <a:gd name="T19" fmla="*/ 176 h 184"/>
              <a:gd name="T20" fmla="*/ 129 w 184"/>
              <a:gd name="T21" fmla="*/ 90 h 184"/>
              <a:gd name="T22" fmla="*/ 78 w 184"/>
              <a:gd name="T23" fmla="*/ 57 h 184"/>
              <a:gd name="T24" fmla="*/ 72 w 184"/>
              <a:gd name="T25" fmla="*/ 57 h 184"/>
              <a:gd name="T26" fmla="*/ 68 w 184"/>
              <a:gd name="T27" fmla="*/ 62 h 184"/>
              <a:gd name="T28" fmla="*/ 68 w 184"/>
              <a:gd name="T29" fmla="*/ 126 h 184"/>
              <a:gd name="T30" fmla="*/ 72 w 184"/>
              <a:gd name="T31" fmla="*/ 131 h 184"/>
              <a:gd name="T32" fmla="*/ 75 w 184"/>
              <a:gd name="T33" fmla="*/ 132 h 184"/>
              <a:gd name="T34" fmla="*/ 78 w 184"/>
              <a:gd name="T35" fmla="*/ 131 h 184"/>
              <a:gd name="T36" fmla="*/ 129 w 184"/>
              <a:gd name="T37" fmla="*/ 100 h 184"/>
              <a:gd name="T38" fmla="*/ 132 w 184"/>
              <a:gd name="T39" fmla="*/ 95 h 184"/>
              <a:gd name="T40" fmla="*/ 129 w 184"/>
              <a:gd name="T41" fmla="*/ 90 h 184"/>
              <a:gd name="T42" fmla="*/ 118 w 184"/>
              <a:gd name="T43" fmla="*/ 100 h 184"/>
              <a:gd name="T44" fmla="*/ 82 w 184"/>
              <a:gd name="T45" fmla="*/ 119 h 184"/>
              <a:gd name="T46" fmla="*/ 80 w 184"/>
              <a:gd name="T47" fmla="*/ 120 h 184"/>
              <a:gd name="T48" fmla="*/ 78 w 184"/>
              <a:gd name="T49" fmla="*/ 119 h 184"/>
              <a:gd name="T50" fmla="*/ 76 w 184"/>
              <a:gd name="T51" fmla="*/ 116 h 184"/>
              <a:gd name="T52" fmla="*/ 76 w 184"/>
              <a:gd name="T53" fmla="*/ 72 h 184"/>
              <a:gd name="T54" fmla="*/ 78 w 184"/>
              <a:gd name="T55" fmla="*/ 68 h 184"/>
              <a:gd name="T56" fmla="*/ 82 w 184"/>
              <a:gd name="T57" fmla="*/ 69 h 184"/>
              <a:gd name="T58" fmla="*/ 118 w 184"/>
              <a:gd name="T59" fmla="*/ 92 h 184"/>
              <a:gd name="T60" fmla="*/ 124 w 184"/>
              <a:gd name="T61" fmla="*/ 96 h 184"/>
              <a:gd name="T62" fmla="*/ 118 w 184"/>
              <a:gd name="T63" fmla="*/ 10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84" h="184">
                <a:moveTo>
                  <a:pt x="92" y="0"/>
                </a:moveTo>
                <a:cubicBezTo>
                  <a:pt x="41" y="0"/>
                  <a:pt x="0" y="41"/>
                  <a:pt x="0" y="92"/>
                </a:cubicBezTo>
                <a:cubicBezTo>
                  <a:pt x="0" y="143"/>
                  <a:pt x="41" y="184"/>
                  <a:pt x="92" y="184"/>
                </a:cubicBezTo>
                <a:cubicBezTo>
                  <a:pt x="143" y="184"/>
                  <a:pt x="184" y="143"/>
                  <a:pt x="184" y="92"/>
                </a:cubicBezTo>
                <a:cubicBezTo>
                  <a:pt x="184" y="41"/>
                  <a:pt x="143" y="0"/>
                  <a:pt x="92" y="0"/>
                </a:cubicBezTo>
                <a:close/>
                <a:moveTo>
                  <a:pt x="92" y="176"/>
                </a:moveTo>
                <a:cubicBezTo>
                  <a:pt x="46" y="176"/>
                  <a:pt x="8" y="138"/>
                  <a:pt x="8" y="92"/>
                </a:cubicBezTo>
                <a:cubicBezTo>
                  <a:pt x="8" y="46"/>
                  <a:pt x="46" y="8"/>
                  <a:pt x="92" y="8"/>
                </a:cubicBezTo>
                <a:cubicBezTo>
                  <a:pt x="138" y="8"/>
                  <a:pt x="176" y="46"/>
                  <a:pt x="176" y="92"/>
                </a:cubicBezTo>
                <a:cubicBezTo>
                  <a:pt x="176" y="138"/>
                  <a:pt x="138" y="176"/>
                  <a:pt x="92" y="176"/>
                </a:cubicBezTo>
                <a:close/>
                <a:moveTo>
                  <a:pt x="129" y="90"/>
                </a:moveTo>
                <a:cubicBezTo>
                  <a:pt x="78" y="57"/>
                  <a:pt x="78" y="57"/>
                  <a:pt x="78" y="57"/>
                </a:cubicBezTo>
                <a:cubicBezTo>
                  <a:pt x="77" y="56"/>
                  <a:pt x="74" y="56"/>
                  <a:pt x="72" y="57"/>
                </a:cubicBezTo>
                <a:cubicBezTo>
                  <a:pt x="70" y="58"/>
                  <a:pt x="68" y="60"/>
                  <a:pt x="68" y="62"/>
                </a:cubicBezTo>
                <a:cubicBezTo>
                  <a:pt x="68" y="126"/>
                  <a:pt x="68" y="126"/>
                  <a:pt x="68" y="126"/>
                </a:cubicBezTo>
                <a:cubicBezTo>
                  <a:pt x="68" y="128"/>
                  <a:pt x="70" y="130"/>
                  <a:pt x="72" y="131"/>
                </a:cubicBezTo>
                <a:cubicBezTo>
                  <a:pt x="73" y="132"/>
                  <a:pt x="74" y="132"/>
                  <a:pt x="75" y="132"/>
                </a:cubicBezTo>
                <a:cubicBezTo>
                  <a:pt x="76" y="132"/>
                  <a:pt x="77" y="132"/>
                  <a:pt x="78" y="131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31" y="99"/>
                  <a:pt x="132" y="97"/>
                  <a:pt x="132" y="95"/>
                </a:cubicBezTo>
                <a:cubicBezTo>
                  <a:pt x="132" y="93"/>
                  <a:pt x="131" y="91"/>
                  <a:pt x="129" y="90"/>
                </a:cubicBezTo>
                <a:close/>
                <a:moveTo>
                  <a:pt x="118" y="100"/>
                </a:moveTo>
                <a:cubicBezTo>
                  <a:pt x="82" y="119"/>
                  <a:pt x="82" y="119"/>
                  <a:pt x="82" y="119"/>
                </a:cubicBezTo>
                <a:cubicBezTo>
                  <a:pt x="81" y="120"/>
                  <a:pt x="81" y="120"/>
                  <a:pt x="80" y="120"/>
                </a:cubicBezTo>
                <a:cubicBezTo>
                  <a:pt x="79" y="120"/>
                  <a:pt x="79" y="120"/>
                  <a:pt x="78" y="119"/>
                </a:cubicBezTo>
                <a:cubicBezTo>
                  <a:pt x="77" y="119"/>
                  <a:pt x="76" y="117"/>
                  <a:pt x="76" y="116"/>
                </a:cubicBezTo>
                <a:cubicBezTo>
                  <a:pt x="76" y="72"/>
                  <a:pt x="76" y="72"/>
                  <a:pt x="76" y="72"/>
                </a:cubicBezTo>
                <a:cubicBezTo>
                  <a:pt x="76" y="71"/>
                  <a:pt x="77" y="69"/>
                  <a:pt x="78" y="68"/>
                </a:cubicBezTo>
                <a:cubicBezTo>
                  <a:pt x="79" y="68"/>
                  <a:pt x="81" y="68"/>
                  <a:pt x="82" y="69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19" y="92"/>
                  <a:pt x="124" y="95"/>
                  <a:pt x="124" y="96"/>
                </a:cubicBezTo>
                <a:cubicBezTo>
                  <a:pt x="124" y="97"/>
                  <a:pt x="119" y="99"/>
                  <a:pt x="118" y="1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Freeform 18"/>
          <p:cNvSpPr>
            <a:spLocks noEditPoints="1"/>
          </p:cNvSpPr>
          <p:nvPr/>
        </p:nvSpPr>
        <p:spPr bwMode="auto">
          <a:xfrm>
            <a:off x="3227070" y="1934210"/>
            <a:ext cx="392430" cy="394970"/>
          </a:xfrm>
          <a:custGeom>
            <a:avLst/>
            <a:gdLst>
              <a:gd name="T0" fmla="*/ 185 w 187"/>
              <a:gd name="T1" fmla="*/ 25 h 188"/>
              <a:gd name="T2" fmla="*/ 187 w 187"/>
              <a:gd name="T3" fmla="*/ 17 h 188"/>
              <a:gd name="T4" fmla="*/ 186 w 187"/>
              <a:gd name="T5" fmla="*/ 13 h 188"/>
              <a:gd name="T6" fmla="*/ 170 w 187"/>
              <a:gd name="T7" fmla="*/ 1 h 188"/>
              <a:gd name="T8" fmla="*/ 59 w 187"/>
              <a:gd name="T9" fmla="*/ 17 h 188"/>
              <a:gd name="T10" fmla="*/ 59 w 187"/>
              <a:gd name="T11" fmla="*/ 17 h 188"/>
              <a:gd name="T12" fmla="*/ 57 w 187"/>
              <a:gd name="T13" fmla="*/ 18 h 188"/>
              <a:gd name="T14" fmla="*/ 56 w 187"/>
              <a:gd name="T15" fmla="*/ 18 h 188"/>
              <a:gd name="T16" fmla="*/ 47 w 187"/>
              <a:gd name="T17" fmla="*/ 31 h 188"/>
              <a:gd name="T18" fmla="*/ 47 w 187"/>
              <a:gd name="T19" fmla="*/ 117 h 188"/>
              <a:gd name="T20" fmla="*/ 34 w 187"/>
              <a:gd name="T21" fmla="*/ 118 h 188"/>
              <a:gd name="T22" fmla="*/ 4 w 187"/>
              <a:gd name="T23" fmla="*/ 158 h 188"/>
              <a:gd name="T24" fmla="*/ 48 w 187"/>
              <a:gd name="T25" fmla="*/ 184 h 188"/>
              <a:gd name="T26" fmla="*/ 79 w 187"/>
              <a:gd name="T27" fmla="*/ 146 h 188"/>
              <a:gd name="T28" fmla="*/ 79 w 187"/>
              <a:gd name="T29" fmla="*/ 143 h 188"/>
              <a:gd name="T30" fmla="*/ 79 w 187"/>
              <a:gd name="T31" fmla="*/ 47 h 188"/>
              <a:gd name="T32" fmla="*/ 155 w 187"/>
              <a:gd name="T33" fmla="*/ 36 h 188"/>
              <a:gd name="T34" fmla="*/ 155 w 187"/>
              <a:gd name="T35" fmla="*/ 97 h 188"/>
              <a:gd name="T36" fmla="*/ 142 w 187"/>
              <a:gd name="T37" fmla="*/ 98 h 188"/>
              <a:gd name="T38" fmla="*/ 112 w 187"/>
              <a:gd name="T39" fmla="*/ 138 h 188"/>
              <a:gd name="T40" fmla="*/ 156 w 187"/>
              <a:gd name="T41" fmla="*/ 164 h 188"/>
              <a:gd name="T42" fmla="*/ 186 w 187"/>
              <a:gd name="T43" fmla="*/ 135 h 188"/>
              <a:gd name="T44" fmla="*/ 187 w 187"/>
              <a:gd name="T45" fmla="*/ 131 h 188"/>
              <a:gd name="T46" fmla="*/ 187 w 187"/>
              <a:gd name="T47" fmla="*/ 31 h 188"/>
              <a:gd name="T48" fmla="*/ 185 w 187"/>
              <a:gd name="T49" fmla="*/ 25 h 188"/>
              <a:gd name="T50" fmla="*/ 179 w 187"/>
              <a:gd name="T51" fmla="*/ 32 h 188"/>
              <a:gd name="T52" fmla="*/ 179 w 187"/>
              <a:gd name="T53" fmla="*/ 49 h 188"/>
              <a:gd name="T54" fmla="*/ 179 w 187"/>
              <a:gd name="T55" fmla="*/ 93 h 188"/>
              <a:gd name="T56" fmla="*/ 179 w 187"/>
              <a:gd name="T57" fmla="*/ 109 h 188"/>
              <a:gd name="T58" fmla="*/ 179 w 187"/>
              <a:gd name="T59" fmla="*/ 133 h 188"/>
              <a:gd name="T60" fmla="*/ 179 w 187"/>
              <a:gd name="T61" fmla="*/ 133 h 188"/>
              <a:gd name="T62" fmla="*/ 153 w 187"/>
              <a:gd name="T63" fmla="*/ 156 h 188"/>
              <a:gd name="T64" fmla="*/ 119 w 187"/>
              <a:gd name="T65" fmla="*/ 137 h 188"/>
              <a:gd name="T66" fmla="*/ 143 w 187"/>
              <a:gd name="T67" fmla="*/ 106 h 188"/>
              <a:gd name="T68" fmla="*/ 163 w 187"/>
              <a:gd name="T69" fmla="*/ 108 h 188"/>
              <a:gd name="T70" fmla="*/ 163 w 187"/>
              <a:gd name="T71" fmla="*/ 99 h 188"/>
              <a:gd name="T72" fmla="*/ 163 w 187"/>
              <a:gd name="T73" fmla="*/ 93 h 188"/>
              <a:gd name="T74" fmla="*/ 163 w 187"/>
              <a:gd name="T75" fmla="*/ 49 h 188"/>
              <a:gd name="T76" fmla="*/ 163 w 187"/>
              <a:gd name="T77" fmla="*/ 35 h 188"/>
              <a:gd name="T78" fmla="*/ 163 w 187"/>
              <a:gd name="T79" fmla="*/ 27 h 188"/>
              <a:gd name="T80" fmla="*/ 71 w 187"/>
              <a:gd name="T81" fmla="*/ 40 h 188"/>
              <a:gd name="T82" fmla="*/ 71 w 187"/>
              <a:gd name="T83" fmla="*/ 48 h 188"/>
              <a:gd name="T84" fmla="*/ 71 w 187"/>
              <a:gd name="T85" fmla="*/ 65 h 188"/>
              <a:gd name="T86" fmla="*/ 71 w 187"/>
              <a:gd name="T87" fmla="*/ 117 h 188"/>
              <a:gd name="T88" fmla="*/ 71 w 187"/>
              <a:gd name="T89" fmla="*/ 129 h 188"/>
              <a:gd name="T90" fmla="*/ 71 w 187"/>
              <a:gd name="T91" fmla="*/ 153 h 188"/>
              <a:gd name="T92" fmla="*/ 71 w 187"/>
              <a:gd name="T93" fmla="*/ 153 h 188"/>
              <a:gd name="T94" fmla="*/ 45 w 187"/>
              <a:gd name="T95" fmla="*/ 176 h 188"/>
              <a:gd name="T96" fmla="*/ 11 w 187"/>
              <a:gd name="T97" fmla="*/ 157 h 188"/>
              <a:gd name="T98" fmla="*/ 35 w 187"/>
              <a:gd name="T99" fmla="*/ 126 h 188"/>
              <a:gd name="T100" fmla="*/ 55 w 187"/>
              <a:gd name="T101" fmla="*/ 128 h 188"/>
              <a:gd name="T102" fmla="*/ 55 w 187"/>
              <a:gd name="T103" fmla="*/ 119 h 188"/>
              <a:gd name="T104" fmla="*/ 55 w 187"/>
              <a:gd name="T105" fmla="*/ 117 h 188"/>
              <a:gd name="T106" fmla="*/ 55 w 187"/>
              <a:gd name="T107" fmla="*/ 65 h 188"/>
              <a:gd name="T108" fmla="*/ 55 w 187"/>
              <a:gd name="T109" fmla="*/ 47 h 188"/>
              <a:gd name="T110" fmla="*/ 55 w 187"/>
              <a:gd name="T111" fmla="*/ 29 h 188"/>
              <a:gd name="T112" fmla="*/ 56 w 187"/>
              <a:gd name="T113" fmla="*/ 29 h 188"/>
              <a:gd name="T114" fmla="*/ 60 w 187"/>
              <a:gd name="T115" fmla="*/ 25 h 188"/>
              <a:gd name="T116" fmla="*/ 171 w 187"/>
              <a:gd name="T117" fmla="*/ 9 h 188"/>
              <a:gd name="T118" fmla="*/ 178 w 187"/>
              <a:gd name="T119" fmla="*/ 13 h 188"/>
              <a:gd name="T120" fmla="*/ 179 w 187"/>
              <a:gd name="T121" fmla="*/ 13 h 188"/>
              <a:gd name="T122" fmla="*/ 179 w 187"/>
              <a:gd name="T123" fmla="*/ 32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87" h="188">
                <a:moveTo>
                  <a:pt x="185" y="25"/>
                </a:moveTo>
                <a:cubicBezTo>
                  <a:pt x="187" y="22"/>
                  <a:pt x="187" y="20"/>
                  <a:pt x="187" y="17"/>
                </a:cubicBezTo>
                <a:cubicBezTo>
                  <a:pt x="186" y="13"/>
                  <a:pt x="186" y="13"/>
                  <a:pt x="186" y="13"/>
                </a:cubicBezTo>
                <a:cubicBezTo>
                  <a:pt x="185" y="5"/>
                  <a:pt x="178" y="0"/>
                  <a:pt x="170" y="1"/>
                </a:cubicBezTo>
                <a:cubicBezTo>
                  <a:pt x="59" y="17"/>
                  <a:pt x="59" y="17"/>
                  <a:pt x="59" y="17"/>
                </a:cubicBezTo>
                <a:cubicBezTo>
                  <a:pt x="59" y="17"/>
                  <a:pt x="59" y="17"/>
                  <a:pt x="59" y="17"/>
                </a:cubicBezTo>
                <a:cubicBezTo>
                  <a:pt x="58" y="17"/>
                  <a:pt x="58" y="17"/>
                  <a:pt x="57" y="18"/>
                </a:cubicBezTo>
                <a:cubicBezTo>
                  <a:pt x="57" y="18"/>
                  <a:pt x="57" y="18"/>
                  <a:pt x="56" y="18"/>
                </a:cubicBezTo>
                <a:cubicBezTo>
                  <a:pt x="51" y="20"/>
                  <a:pt x="47" y="25"/>
                  <a:pt x="47" y="31"/>
                </a:cubicBezTo>
                <a:cubicBezTo>
                  <a:pt x="47" y="117"/>
                  <a:pt x="47" y="117"/>
                  <a:pt x="47" y="117"/>
                </a:cubicBezTo>
                <a:cubicBezTo>
                  <a:pt x="43" y="117"/>
                  <a:pt x="39" y="117"/>
                  <a:pt x="34" y="118"/>
                </a:cubicBezTo>
                <a:cubicBezTo>
                  <a:pt x="14" y="122"/>
                  <a:pt x="0" y="140"/>
                  <a:pt x="4" y="158"/>
                </a:cubicBezTo>
                <a:cubicBezTo>
                  <a:pt x="7" y="177"/>
                  <a:pt x="27" y="188"/>
                  <a:pt x="48" y="184"/>
                </a:cubicBezTo>
                <a:cubicBezTo>
                  <a:pt x="67" y="180"/>
                  <a:pt x="81" y="163"/>
                  <a:pt x="79" y="146"/>
                </a:cubicBezTo>
                <a:cubicBezTo>
                  <a:pt x="79" y="145"/>
                  <a:pt x="79" y="144"/>
                  <a:pt x="79" y="143"/>
                </a:cubicBezTo>
                <a:cubicBezTo>
                  <a:pt x="79" y="47"/>
                  <a:pt x="79" y="47"/>
                  <a:pt x="79" y="47"/>
                </a:cubicBezTo>
                <a:cubicBezTo>
                  <a:pt x="155" y="36"/>
                  <a:pt x="155" y="36"/>
                  <a:pt x="155" y="36"/>
                </a:cubicBezTo>
                <a:cubicBezTo>
                  <a:pt x="155" y="97"/>
                  <a:pt x="155" y="97"/>
                  <a:pt x="155" y="97"/>
                </a:cubicBezTo>
                <a:cubicBezTo>
                  <a:pt x="151" y="97"/>
                  <a:pt x="147" y="97"/>
                  <a:pt x="142" y="98"/>
                </a:cubicBezTo>
                <a:cubicBezTo>
                  <a:pt x="122" y="102"/>
                  <a:pt x="108" y="120"/>
                  <a:pt x="112" y="138"/>
                </a:cubicBezTo>
                <a:cubicBezTo>
                  <a:pt x="115" y="157"/>
                  <a:pt x="135" y="168"/>
                  <a:pt x="156" y="164"/>
                </a:cubicBezTo>
                <a:cubicBezTo>
                  <a:pt x="172" y="161"/>
                  <a:pt x="184" y="149"/>
                  <a:pt x="186" y="135"/>
                </a:cubicBezTo>
                <a:cubicBezTo>
                  <a:pt x="187" y="134"/>
                  <a:pt x="187" y="132"/>
                  <a:pt x="187" y="131"/>
                </a:cubicBezTo>
                <a:cubicBezTo>
                  <a:pt x="187" y="31"/>
                  <a:pt x="187" y="31"/>
                  <a:pt x="187" y="31"/>
                </a:cubicBezTo>
                <a:cubicBezTo>
                  <a:pt x="187" y="29"/>
                  <a:pt x="186" y="27"/>
                  <a:pt x="185" y="25"/>
                </a:cubicBezTo>
                <a:close/>
                <a:moveTo>
                  <a:pt x="179" y="32"/>
                </a:moveTo>
                <a:cubicBezTo>
                  <a:pt x="179" y="49"/>
                  <a:pt x="179" y="49"/>
                  <a:pt x="179" y="49"/>
                </a:cubicBezTo>
                <a:cubicBezTo>
                  <a:pt x="179" y="93"/>
                  <a:pt x="179" y="93"/>
                  <a:pt x="179" y="93"/>
                </a:cubicBezTo>
                <a:cubicBezTo>
                  <a:pt x="179" y="109"/>
                  <a:pt x="179" y="109"/>
                  <a:pt x="179" y="109"/>
                </a:cubicBezTo>
                <a:cubicBezTo>
                  <a:pt x="179" y="133"/>
                  <a:pt x="179" y="133"/>
                  <a:pt x="179" y="133"/>
                </a:cubicBezTo>
                <a:cubicBezTo>
                  <a:pt x="179" y="133"/>
                  <a:pt x="179" y="133"/>
                  <a:pt x="179" y="133"/>
                </a:cubicBezTo>
                <a:cubicBezTo>
                  <a:pt x="176" y="144"/>
                  <a:pt x="166" y="154"/>
                  <a:pt x="153" y="156"/>
                </a:cubicBezTo>
                <a:cubicBezTo>
                  <a:pt x="137" y="159"/>
                  <a:pt x="122" y="151"/>
                  <a:pt x="119" y="137"/>
                </a:cubicBezTo>
                <a:cubicBezTo>
                  <a:pt x="117" y="123"/>
                  <a:pt x="127" y="109"/>
                  <a:pt x="143" y="106"/>
                </a:cubicBezTo>
                <a:cubicBezTo>
                  <a:pt x="150" y="104"/>
                  <a:pt x="157" y="105"/>
                  <a:pt x="163" y="108"/>
                </a:cubicBezTo>
                <a:cubicBezTo>
                  <a:pt x="163" y="99"/>
                  <a:pt x="163" y="99"/>
                  <a:pt x="163" y="99"/>
                </a:cubicBezTo>
                <a:cubicBezTo>
                  <a:pt x="163" y="93"/>
                  <a:pt x="163" y="93"/>
                  <a:pt x="163" y="93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3" y="35"/>
                  <a:pt x="163" y="35"/>
                  <a:pt x="163" y="35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71" y="40"/>
                  <a:pt x="71" y="40"/>
                  <a:pt x="71" y="40"/>
                </a:cubicBezTo>
                <a:cubicBezTo>
                  <a:pt x="71" y="48"/>
                  <a:pt x="71" y="48"/>
                  <a:pt x="71" y="48"/>
                </a:cubicBezTo>
                <a:cubicBezTo>
                  <a:pt x="71" y="65"/>
                  <a:pt x="71" y="65"/>
                  <a:pt x="71" y="65"/>
                </a:cubicBezTo>
                <a:cubicBezTo>
                  <a:pt x="71" y="117"/>
                  <a:pt x="71" y="117"/>
                  <a:pt x="71" y="117"/>
                </a:cubicBezTo>
                <a:cubicBezTo>
                  <a:pt x="71" y="129"/>
                  <a:pt x="71" y="129"/>
                  <a:pt x="71" y="129"/>
                </a:cubicBezTo>
                <a:cubicBezTo>
                  <a:pt x="71" y="153"/>
                  <a:pt x="71" y="153"/>
                  <a:pt x="71" y="153"/>
                </a:cubicBezTo>
                <a:cubicBezTo>
                  <a:pt x="71" y="153"/>
                  <a:pt x="71" y="153"/>
                  <a:pt x="71" y="153"/>
                </a:cubicBezTo>
                <a:cubicBezTo>
                  <a:pt x="68" y="164"/>
                  <a:pt x="58" y="174"/>
                  <a:pt x="45" y="176"/>
                </a:cubicBezTo>
                <a:cubicBezTo>
                  <a:pt x="29" y="179"/>
                  <a:pt x="14" y="171"/>
                  <a:pt x="11" y="157"/>
                </a:cubicBezTo>
                <a:cubicBezTo>
                  <a:pt x="9" y="143"/>
                  <a:pt x="19" y="129"/>
                  <a:pt x="35" y="126"/>
                </a:cubicBezTo>
                <a:cubicBezTo>
                  <a:pt x="42" y="124"/>
                  <a:pt x="49" y="125"/>
                  <a:pt x="55" y="128"/>
                </a:cubicBezTo>
                <a:cubicBezTo>
                  <a:pt x="55" y="119"/>
                  <a:pt x="55" y="119"/>
                  <a:pt x="55" y="119"/>
                </a:cubicBezTo>
                <a:cubicBezTo>
                  <a:pt x="55" y="117"/>
                  <a:pt x="55" y="117"/>
                  <a:pt x="55" y="117"/>
                </a:cubicBezTo>
                <a:cubicBezTo>
                  <a:pt x="55" y="65"/>
                  <a:pt x="55" y="65"/>
                  <a:pt x="55" y="65"/>
                </a:cubicBezTo>
                <a:cubicBezTo>
                  <a:pt x="55" y="47"/>
                  <a:pt x="55" y="47"/>
                  <a:pt x="55" y="47"/>
                </a:cubicBezTo>
                <a:cubicBezTo>
                  <a:pt x="55" y="29"/>
                  <a:pt x="55" y="29"/>
                  <a:pt x="55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7"/>
                  <a:pt x="58" y="25"/>
                  <a:pt x="60" y="25"/>
                </a:cubicBezTo>
                <a:cubicBezTo>
                  <a:pt x="171" y="9"/>
                  <a:pt x="171" y="9"/>
                  <a:pt x="171" y="9"/>
                </a:cubicBezTo>
                <a:cubicBezTo>
                  <a:pt x="174" y="9"/>
                  <a:pt x="177" y="10"/>
                  <a:pt x="178" y="13"/>
                </a:cubicBezTo>
                <a:cubicBezTo>
                  <a:pt x="179" y="13"/>
                  <a:pt x="179" y="13"/>
                  <a:pt x="179" y="13"/>
                </a:cubicBezTo>
                <a:lnTo>
                  <a:pt x="179" y="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" name="Freeform 24"/>
          <p:cNvSpPr>
            <a:spLocks noEditPoints="1"/>
          </p:cNvSpPr>
          <p:nvPr/>
        </p:nvSpPr>
        <p:spPr bwMode="auto">
          <a:xfrm>
            <a:off x="3208020" y="3790633"/>
            <a:ext cx="386080" cy="368935"/>
          </a:xfrm>
          <a:custGeom>
            <a:avLst/>
            <a:gdLst>
              <a:gd name="T0" fmla="*/ 184 w 184"/>
              <a:gd name="T1" fmla="*/ 79 h 176"/>
              <a:gd name="T2" fmla="*/ 92 w 184"/>
              <a:gd name="T3" fmla="*/ 0 h 176"/>
              <a:gd name="T4" fmla="*/ 0 w 184"/>
              <a:gd name="T5" fmla="*/ 79 h 176"/>
              <a:gd name="T6" fmla="*/ 92 w 184"/>
              <a:gd name="T7" fmla="*/ 160 h 176"/>
              <a:gd name="T8" fmla="*/ 118 w 184"/>
              <a:gd name="T9" fmla="*/ 157 h 176"/>
              <a:gd name="T10" fmla="*/ 148 w 184"/>
              <a:gd name="T11" fmla="*/ 176 h 176"/>
              <a:gd name="T12" fmla="*/ 148 w 184"/>
              <a:gd name="T13" fmla="*/ 142 h 176"/>
              <a:gd name="T14" fmla="*/ 184 w 184"/>
              <a:gd name="T15" fmla="*/ 79 h 176"/>
              <a:gd name="T16" fmla="*/ 140 w 184"/>
              <a:gd name="T17" fmla="*/ 138 h 176"/>
              <a:gd name="T18" fmla="*/ 140 w 184"/>
              <a:gd name="T19" fmla="*/ 146 h 176"/>
              <a:gd name="T20" fmla="*/ 140 w 184"/>
              <a:gd name="T21" fmla="*/ 162 h 176"/>
              <a:gd name="T22" fmla="*/ 127 w 184"/>
              <a:gd name="T23" fmla="*/ 154 h 176"/>
              <a:gd name="T24" fmla="*/ 128 w 184"/>
              <a:gd name="T25" fmla="*/ 154 h 176"/>
              <a:gd name="T26" fmla="*/ 120 w 184"/>
              <a:gd name="T27" fmla="*/ 148 h 176"/>
              <a:gd name="T28" fmla="*/ 92 w 184"/>
              <a:gd name="T29" fmla="*/ 152 h 176"/>
              <a:gd name="T30" fmla="*/ 8 w 184"/>
              <a:gd name="T31" fmla="*/ 79 h 176"/>
              <a:gd name="T32" fmla="*/ 92 w 184"/>
              <a:gd name="T33" fmla="*/ 8 h 176"/>
              <a:gd name="T34" fmla="*/ 176 w 184"/>
              <a:gd name="T35" fmla="*/ 79 h 176"/>
              <a:gd name="T36" fmla="*/ 140 w 184"/>
              <a:gd name="T37" fmla="*/ 13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4" h="176">
                <a:moveTo>
                  <a:pt x="184" y="79"/>
                </a:moveTo>
                <a:cubicBezTo>
                  <a:pt x="184" y="36"/>
                  <a:pt x="143" y="0"/>
                  <a:pt x="92" y="0"/>
                </a:cubicBezTo>
                <a:cubicBezTo>
                  <a:pt x="41" y="0"/>
                  <a:pt x="0" y="36"/>
                  <a:pt x="0" y="79"/>
                </a:cubicBezTo>
                <a:cubicBezTo>
                  <a:pt x="0" y="123"/>
                  <a:pt x="41" y="160"/>
                  <a:pt x="92" y="160"/>
                </a:cubicBezTo>
                <a:cubicBezTo>
                  <a:pt x="101" y="160"/>
                  <a:pt x="110" y="159"/>
                  <a:pt x="118" y="157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48" y="142"/>
                  <a:pt x="148" y="142"/>
                  <a:pt x="148" y="142"/>
                </a:cubicBezTo>
                <a:cubicBezTo>
                  <a:pt x="170" y="128"/>
                  <a:pt x="184" y="105"/>
                  <a:pt x="184" y="79"/>
                </a:cubicBezTo>
                <a:close/>
                <a:moveTo>
                  <a:pt x="140" y="138"/>
                </a:moveTo>
                <a:cubicBezTo>
                  <a:pt x="140" y="146"/>
                  <a:pt x="140" y="146"/>
                  <a:pt x="140" y="146"/>
                </a:cubicBezTo>
                <a:cubicBezTo>
                  <a:pt x="140" y="162"/>
                  <a:pt x="140" y="162"/>
                  <a:pt x="140" y="162"/>
                </a:cubicBezTo>
                <a:cubicBezTo>
                  <a:pt x="127" y="154"/>
                  <a:pt x="127" y="154"/>
                  <a:pt x="127" y="154"/>
                </a:cubicBezTo>
                <a:cubicBezTo>
                  <a:pt x="127" y="154"/>
                  <a:pt x="128" y="154"/>
                  <a:pt x="128" y="154"/>
                </a:cubicBezTo>
                <a:cubicBezTo>
                  <a:pt x="120" y="148"/>
                  <a:pt x="120" y="148"/>
                  <a:pt x="120" y="148"/>
                </a:cubicBezTo>
                <a:cubicBezTo>
                  <a:pt x="112" y="150"/>
                  <a:pt x="102" y="152"/>
                  <a:pt x="92" y="152"/>
                </a:cubicBezTo>
                <a:cubicBezTo>
                  <a:pt x="46" y="152"/>
                  <a:pt x="8" y="119"/>
                  <a:pt x="8" y="79"/>
                </a:cubicBezTo>
                <a:cubicBezTo>
                  <a:pt x="8" y="40"/>
                  <a:pt x="46" y="8"/>
                  <a:pt x="92" y="8"/>
                </a:cubicBezTo>
                <a:cubicBezTo>
                  <a:pt x="138" y="8"/>
                  <a:pt x="176" y="40"/>
                  <a:pt x="176" y="79"/>
                </a:cubicBezTo>
                <a:cubicBezTo>
                  <a:pt x="176" y="104"/>
                  <a:pt x="162" y="125"/>
                  <a:pt x="140" y="13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397" name="组合 396"/>
          <p:cNvGrpSpPr/>
          <p:nvPr/>
        </p:nvGrpSpPr>
        <p:grpSpPr>
          <a:xfrm>
            <a:off x="1344295" y="3796665"/>
            <a:ext cx="370205" cy="370840"/>
            <a:chOff x="17339" y="4989"/>
            <a:chExt cx="1133" cy="1134"/>
          </a:xfrm>
        </p:grpSpPr>
        <p:sp>
          <p:nvSpPr>
            <p:cNvPr id="398" name="Freeform 330"/>
            <p:cNvSpPr/>
            <p:nvPr/>
          </p:nvSpPr>
          <p:spPr bwMode="auto">
            <a:xfrm>
              <a:off x="17574" y="5271"/>
              <a:ext cx="238" cy="143"/>
            </a:xfrm>
            <a:custGeom>
              <a:avLst/>
              <a:gdLst>
                <a:gd name="T0" fmla="*/ 36 w 40"/>
                <a:gd name="T1" fmla="*/ 24 h 24"/>
                <a:gd name="T2" fmla="*/ 32 w 40"/>
                <a:gd name="T3" fmla="*/ 20 h 24"/>
                <a:gd name="T4" fmla="*/ 20 w 40"/>
                <a:gd name="T5" fmla="*/ 8 h 24"/>
                <a:gd name="T6" fmla="*/ 8 w 40"/>
                <a:gd name="T7" fmla="*/ 20 h 24"/>
                <a:gd name="T8" fmla="*/ 4 w 40"/>
                <a:gd name="T9" fmla="*/ 24 h 24"/>
                <a:gd name="T10" fmla="*/ 0 w 40"/>
                <a:gd name="T11" fmla="*/ 20 h 24"/>
                <a:gd name="T12" fmla="*/ 20 w 40"/>
                <a:gd name="T13" fmla="*/ 0 h 24"/>
                <a:gd name="T14" fmla="*/ 40 w 40"/>
                <a:gd name="T15" fmla="*/ 20 h 24"/>
                <a:gd name="T16" fmla="*/ 36 w 4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36" y="24"/>
                  </a:moveTo>
                  <a:cubicBezTo>
                    <a:pt x="34" y="24"/>
                    <a:pt x="32" y="22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22"/>
                    <a:pt x="38" y="24"/>
                    <a:pt x="36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9" name="Freeform 331"/>
            <p:cNvSpPr/>
            <p:nvPr/>
          </p:nvSpPr>
          <p:spPr bwMode="auto">
            <a:xfrm>
              <a:off x="17999" y="5271"/>
              <a:ext cx="238" cy="143"/>
            </a:xfrm>
            <a:custGeom>
              <a:avLst/>
              <a:gdLst>
                <a:gd name="T0" fmla="*/ 36 w 40"/>
                <a:gd name="T1" fmla="*/ 24 h 24"/>
                <a:gd name="T2" fmla="*/ 32 w 40"/>
                <a:gd name="T3" fmla="*/ 20 h 24"/>
                <a:gd name="T4" fmla="*/ 20 w 40"/>
                <a:gd name="T5" fmla="*/ 8 h 24"/>
                <a:gd name="T6" fmla="*/ 8 w 40"/>
                <a:gd name="T7" fmla="*/ 20 h 24"/>
                <a:gd name="T8" fmla="*/ 4 w 40"/>
                <a:gd name="T9" fmla="*/ 24 h 24"/>
                <a:gd name="T10" fmla="*/ 0 w 40"/>
                <a:gd name="T11" fmla="*/ 20 h 24"/>
                <a:gd name="T12" fmla="*/ 20 w 40"/>
                <a:gd name="T13" fmla="*/ 0 h 24"/>
                <a:gd name="T14" fmla="*/ 40 w 40"/>
                <a:gd name="T15" fmla="*/ 20 h 24"/>
                <a:gd name="T16" fmla="*/ 36 w 4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36" y="24"/>
                  </a:moveTo>
                  <a:cubicBezTo>
                    <a:pt x="34" y="24"/>
                    <a:pt x="32" y="22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22"/>
                    <a:pt x="38" y="24"/>
                    <a:pt x="36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0" name="Freeform 332"/>
            <p:cNvSpPr>
              <a:spLocks noEditPoints="1"/>
            </p:cNvSpPr>
            <p:nvPr/>
          </p:nvSpPr>
          <p:spPr bwMode="auto">
            <a:xfrm>
              <a:off x="17952" y="5651"/>
              <a:ext cx="520" cy="448"/>
            </a:xfrm>
            <a:custGeom>
              <a:avLst/>
              <a:gdLst>
                <a:gd name="T0" fmla="*/ 44 w 88"/>
                <a:gd name="T1" fmla="*/ 76 h 76"/>
                <a:gd name="T2" fmla="*/ 41 w 88"/>
                <a:gd name="T3" fmla="*/ 75 h 76"/>
                <a:gd name="T4" fmla="*/ 8 w 88"/>
                <a:gd name="T5" fmla="*/ 41 h 76"/>
                <a:gd name="T6" fmla="*/ 7 w 88"/>
                <a:gd name="T7" fmla="*/ 41 h 76"/>
                <a:gd name="T8" fmla="*/ 0 w 88"/>
                <a:gd name="T9" fmla="*/ 24 h 76"/>
                <a:gd name="T10" fmla="*/ 24 w 88"/>
                <a:gd name="T11" fmla="*/ 0 h 76"/>
                <a:gd name="T12" fmla="*/ 44 w 88"/>
                <a:gd name="T13" fmla="*/ 11 h 76"/>
                <a:gd name="T14" fmla="*/ 64 w 88"/>
                <a:gd name="T15" fmla="*/ 0 h 76"/>
                <a:gd name="T16" fmla="*/ 88 w 88"/>
                <a:gd name="T17" fmla="*/ 24 h 76"/>
                <a:gd name="T18" fmla="*/ 81 w 88"/>
                <a:gd name="T19" fmla="*/ 41 h 76"/>
                <a:gd name="T20" fmla="*/ 80 w 88"/>
                <a:gd name="T21" fmla="*/ 41 h 76"/>
                <a:gd name="T22" fmla="*/ 47 w 88"/>
                <a:gd name="T23" fmla="*/ 75 h 76"/>
                <a:gd name="T24" fmla="*/ 44 w 88"/>
                <a:gd name="T25" fmla="*/ 76 h 76"/>
                <a:gd name="T26" fmla="*/ 14 w 88"/>
                <a:gd name="T27" fmla="*/ 36 h 76"/>
                <a:gd name="T28" fmla="*/ 44 w 88"/>
                <a:gd name="T29" fmla="*/ 66 h 76"/>
                <a:gd name="T30" fmla="*/ 74 w 88"/>
                <a:gd name="T31" fmla="*/ 36 h 76"/>
                <a:gd name="T32" fmla="*/ 75 w 88"/>
                <a:gd name="T33" fmla="*/ 36 h 76"/>
                <a:gd name="T34" fmla="*/ 80 w 88"/>
                <a:gd name="T35" fmla="*/ 24 h 76"/>
                <a:gd name="T36" fmla="*/ 64 w 88"/>
                <a:gd name="T37" fmla="*/ 8 h 76"/>
                <a:gd name="T38" fmla="*/ 48 w 88"/>
                <a:gd name="T39" fmla="*/ 24 h 76"/>
                <a:gd name="T40" fmla="*/ 44 w 88"/>
                <a:gd name="T41" fmla="*/ 28 h 76"/>
                <a:gd name="T42" fmla="*/ 40 w 88"/>
                <a:gd name="T43" fmla="*/ 24 h 76"/>
                <a:gd name="T44" fmla="*/ 24 w 88"/>
                <a:gd name="T45" fmla="*/ 8 h 76"/>
                <a:gd name="T46" fmla="*/ 8 w 88"/>
                <a:gd name="T47" fmla="*/ 24 h 76"/>
                <a:gd name="T48" fmla="*/ 13 w 88"/>
                <a:gd name="T49" fmla="*/ 36 h 76"/>
                <a:gd name="T50" fmla="*/ 14 w 88"/>
                <a:gd name="T51" fmla="*/ 3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cubicBezTo>
                    <a:pt x="43" y="76"/>
                    <a:pt x="42" y="76"/>
                    <a:pt x="41" y="75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3" y="36"/>
                    <a:pt x="0" y="30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2" y="0"/>
                    <a:pt x="40" y="4"/>
                    <a:pt x="44" y="11"/>
                  </a:cubicBezTo>
                  <a:cubicBezTo>
                    <a:pt x="48" y="4"/>
                    <a:pt x="56" y="0"/>
                    <a:pt x="64" y="0"/>
                  </a:cubicBezTo>
                  <a:cubicBezTo>
                    <a:pt x="77" y="0"/>
                    <a:pt x="88" y="11"/>
                    <a:pt x="88" y="24"/>
                  </a:cubicBezTo>
                  <a:cubicBezTo>
                    <a:pt x="88" y="30"/>
                    <a:pt x="85" y="36"/>
                    <a:pt x="81" y="41"/>
                  </a:cubicBezTo>
                  <a:cubicBezTo>
                    <a:pt x="81" y="41"/>
                    <a:pt x="81" y="41"/>
                    <a:pt x="80" y="41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6" y="76"/>
                    <a:pt x="45" y="76"/>
                    <a:pt x="44" y="76"/>
                  </a:cubicBezTo>
                  <a:close/>
                  <a:moveTo>
                    <a:pt x="14" y="36"/>
                  </a:moveTo>
                  <a:cubicBezTo>
                    <a:pt x="44" y="66"/>
                    <a:pt x="44" y="66"/>
                    <a:pt x="44" y="66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8" y="33"/>
                    <a:pt x="80" y="28"/>
                    <a:pt x="80" y="24"/>
                  </a:cubicBezTo>
                  <a:cubicBezTo>
                    <a:pt x="80" y="15"/>
                    <a:pt x="73" y="8"/>
                    <a:pt x="64" y="8"/>
                  </a:cubicBezTo>
                  <a:cubicBezTo>
                    <a:pt x="55" y="8"/>
                    <a:pt x="48" y="15"/>
                    <a:pt x="48" y="24"/>
                  </a:cubicBezTo>
                  <a:cubicBezTo>
                    <a:pt x="48" y="26"/>
                    <a:pt x="46" y="28"/>
                    <a:pt x="44" y="28"/>
                  </a:cubicBezTo>
                  <a:cubicBezTo>
                    <a:pt x="42" y="28"/>
                    <a:pt x="40" y="26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5" y="8"/>
                    <a:pt x="8" y="15"/>
                    <a:pt x="8" y="24"/>
                  </a:cubicBezTo>
                  <a:cubicBezTo>
                    <a:pt x="8" y="28"/>
                    <a:pt x="10" y="33"/>
                    <a:pt x="13" y="36"/>
                  </a:cubicBezTo>
                  <a:cubicBezTo>
                    <a:pt x="13" y="36"/>
                    <a:pt x="14" y="36"/>
                    <a:pt x="14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1" name="Freeform 333"/>
            <p:cNvSpPr/>
            <p:nvPr/>
          </p:nvSpPr>
          <p:spPr bwMode="auto">
            <a:xfrm>
              <a:off x="17479" y="5531"/>
              <a:ext cx="610" cy="450"/>
            </a:xfrm>
            <a:custGeom>
              <a:avLst/>
              <a:gdLst>
                <a:gd name="T0" fmla="*/ 72 w 103"/>
                <a:gd name="T1" fmla="*/ 76 h 76"/>
                <a:gd name="T2" fmla="*/ 0 w 103"/>
                <a:gd name="T3" fmla="*/ 4 h 76"/>
                <a:gd name="T4" fmla="*/ 4 w 103"/>
                <a:gd name="T5" fmla="*/ 0 h 76"/>
                <a:gd name="T6" fmla="*/ 8 w 103"/>
                <a:gd name="T7" fmla="*/ 4 h 76"/>
                <a:gd name="T8" fmla="*/ 72 w 103"/>
                <a:gd name="T9" fmla="*/ 68 h 76"/>
                <a:gd name="T10" fmla="*/ 97 w 103"/>
                <a:gd name="T11" fmla="*/ 63 h 76"/>
                <a:gd name="T12" fmla="*/ 102 w 103"/>
                <a:gd name="T13" fmla="*/ 65 h 76"/>
                <a:gd name="T14" fmla="*/ 100 w 103"/>
                <a:gd name="T15" fmla="*/ 70 h 76"/>
                <a:gd name="T16" fmla="*/ 72 w 103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81" y="68"/>
                    <a:pt x="89" y="66"/>
                    <a:pt x="97" y="63"/>
                  </a:cubicBezTo>
                  <a:cubicBezTo>
                    <a:pt x="99" y="62"/>
                    <a:pt x="101" y="63"/>
                    <a:pt x="102" y="65"/>
                  </a:cubicBezTo>
                  <a:cubicBezTo>
                    <a:pt x="103" y="67"/>
                    <a:pt x="102" y="69"/>
                    <a:pt x="100" y="70"/>
                  </a:cubicBezTo>
                  <a:cubicBezTo>
                    <a:pt x="91" y="74"/>
                    <a:pt x="82" y="76"/>
                    <a:pt x="72" y="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2" name="Freeform 334"/>
            <p:cNvSpPr/>
            <p:nvPr/>
          </p:nvSpPr>
          <p:spPr bwMode="auto">
            <a:xfrm>
              <a:off x="18259" y="5531"/>
              <a:ext cx="73" cy="168"/>
            </a:xfrm>
            <a:custGeom>
              <a:avLst/>
              <a:gdLst>
                <a:gd name="T0" fmla="*/ 5 w 12"/>
                <a:gd name="T1" fmla="*/ 28 h 28"/>
                <a:gd name="T2" fmla="*/ 4 w 12"/>
                <a:gd name="T3" fmla="*/ 28 h 28"/>
                <a:gd name="T4" fmla="*/ 1 w 12"/>
                <a:gd name="T5" fmla="*/ 23 h 28"/>
                <a:gd name="T6" fmla="*/ 4 w 12"/>
                <a:gd name="T7" fmla="*/ 4 h 28"/>
                <a:gd name="T8" fmla="*/ 8 w 12"/>
                <a:gd name="T9" fmla="*/ 0 h 28"/>
                <a:gd name="T10" fmla="*/ 12 w 12"/>
                <a:gd name="T11" fmla="*/ 4 h 28"/>
                <a:gd name="T12" fmla="*/ 9 w 12"/>
                <a:gd name="T13" fmla="*/ 25 h 28"/>
                <a:gd name="T14" fmla="*/ 5 w 12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8">
                  <a:moveTo>
                    <a:pt x="5" y="28"/>
                  </a:moveTo>
                  <a:cubicBezTo>
                    <a:pt x="5" y="28"/>
                    <a:pt x="4" y="28"/>
                    <a:pt x="4" y="28"/>
                  </a:cubicBezTo>
                  <a:cubicBezTo>
                    <a:pt x="2" y="27"/>
                    <a:pt x="0" y="25"/>
                    <a:pt x="1" y="23"/>
                  </a:cubicBezTo>
                  <a:cubicBezTo>
                    <a:pt x="3" y="17"/>
                    <a:pt x="4" y="10"/>
                    <a:pt x="4" y="4"/>
                  </a:cubicBezTo>
                  <a:cubicBezTo>
                    <a:pt x="4" y="2"/>
                    <a:pt x="6" y="0"/>
                    <a:pt x="8" y="0"/>
                  </a:cubicBezTo>
                  <a:cubicBezTo>
                    <a:pt x="10" y="0"/>
                    <a:pt x="12" y="2"/>
                    <a:pt x="12" y="4"/>
                  </a:cubicBezTo>
                  <a:cubicBezTo>
                    <a:pt x="12" y="11"/>
                    <a:pt x="11" y="18"/>
                    <a:pt x="9" y="25"/>
                  </a:cubicBezTo>
                  <a:cubicBezTo>
                    <a:pt x="8" y="27"/>
                    <a:pt x="7" y="28"/>
                    <a:pt x="5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3" name="Freeform 335"/>
            <p:cNvSpPr/>
            <p:nvPr/>
          </p:nvSpPr>
          <p:spPr bwMode="auto">
            <a:xfrm>
              <a:off x="17339" y="4989"/>
              <a:ext cx="1133" cy="1135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188 w 192"/>
                <a:gd name="T9" fmla="*/ 125 h 192"/>
                <a:gd name="T10" fmla="*/ 183 w 192"/>
                <a:gd name="T11" fmla="*/ 127 h 192"/>
                <a:gd name="T12" fmla="*/ 180 w 192"/>
                <a:gd name="T13" fmla="*/ 122 h 192"/>
                <a:gd name="T14" fmla="*/ 184 w 192"/>
                <a:gd name="T15" fmla="*/ 96 h 192"/>
                <a:gd name="T16" fmla="*/ 96 w 192"/>
                <a:gd name="T17" fmla="*/ 8 h 192"/>
                <a:gd name="T18" fmla="*/ 8 w 192"/>
                <a:gd name="T19" fmla="*/ 96 h 192"/>
                <a:gd name="T20" fmla="*/ 96 w 192"/>
                <a:gd name="T21" fmla="*/ 184 h 192"/>
                <a:gd name="T22" fmla="*/ 138 w 192"/>
                <a:gd name="T23" fmla="*/ 173 h 192"/>
                <a:gd name="T24" fmla="*/ 144 w 192"/>
                <a:gd name="T25" fmla="*/ 175 h 192"/>
                <a:gd name="T26" fmla="*/ 142 w 192"/>
                <a:gd name="T27" fmla="*/ 180 h 192"/>
                <a:gd name="T28" fmla="*/ 96 w 192"/>
                <a:gd name="T2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06"/>
                    <a:pt x="191" y="115"/>
                    <a:pt x="188" y="125"/>
                  </a:cubicBezTo>
                  <a:cubicBezTo>
                    <a:pt x="187" y="127"/>
                    <a:pt x="185" y="128"/>
                    <a:pt x="183" y="127"/>
                  </a:cubicBezTo>
                  <a:cubicBezTo>
                    <a:pt x="181" y="127"/>
                    <a:pt x="179" y="124"/>
                    <a:pt x="180" y="122"/>
                  </a:cubicBezTo>
                  <a:cubicBezTo>
                    <a:pt x="183" y="114"/>
                    <a:pt x="184" y="10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11" y="184"/>
                    <a:pt x="126" y="180"/>
                    <a:pt x="138" y="173"/>
                  </a:cubicBezTo>
                  <a:cubicBezTo>
                    <a:pt x="140" y="172"/>
                    <a:pt x="143" y="173"/>
                    <a:pt x="144" y="175"/>
                  </a:cubicBezTo>
                  <a:cubicBezTo>
                    <a:pt x="145" y="177"/>
                    <a:pt x="144" y="179"/>
                    <a:pt x="142" y="180"/>
                  </a:cubicBezTo>
                  <a:cubicBezTo>
                    <a:pt x="128" y="188"/>
                    <a:pt x="112" y="192"/>
                    <a:pt x="96" y="1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20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20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20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20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20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20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20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bldLvl="0" animBg="1"/>
      <p:bldP spid="209925" grpId="0"/>
      <p:bldP spid="209926" grpId="0" bldLvl="0" animBg="1"/>
      <p:bldP spid="209927" grpId="0" bldLvl="0" animBg="1"/>
      <p:bldP spid="209928" grpId="0" bldLvl="0" animBg="1"/>
      <p:bldP spid="209929" grpId="0"/>
      <p:bldP spid="209930" grpId="0"/>
      <p:bldP spid="209931" grpId="0"/>
      <p:bldP spid="209932" grpId="0" bldLvl="0" animBg="1"/>
      <p:bldP spid="209933" grpId="0" bldLvl="0" animBg="1"/>
      <p:bldP spid="4" grpId="0" animBg="1"/>
      <p:bldP spid="7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97810" y="4788535"/>
            <a:ext cx="6639560" cy="23304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0" name="人"/>
          <p:cNvSpPr/>
          <p:nvPr/>
        </p:nvSpPr>
        <p:spPr bwMode="auto">
          <a:xfrm>
            <a:off x="3422650" y="3743325"/>
            <a:ext cx="1010285" cy="2132330"/>
          </a:xfrm>
          <a:custGeom>
            <a:avLst/>
            <a:gdLst/>
            <a:ahLst/>
            <a:cxnLst/>
            <a:rect l="0" t="0" r="r" b="b"/>
            <a:pathLst>
              <a:path w="2676525" h="4145756">
                <a:moveTo>
                  <a:pt x="841772" y="961628"/>
                </a:moveTo>
                <a:cubicBezTo>
                  <a:pt x="808675" y="961628"/>
                  <a:pt x="781844" y="988459"/>
                  <a:pt x="781844" y="1021556"/>
                </a:cubicBezTo>
                <a:cubicBezTo>
                  <a:pt x="781844" y="1038105"/>
                  <a:pt x="788552" y="1053087"/>
                  <a:pt x="799397" y="1063932"/>
                </a:cubicBezTo>
                <a:lnTo>
                  <a:pt x="818066" y="1076519"/>
                </a:lnTo>
                <a:lnTo>
                  <a:pt x="704850" y="2031206"/>
                </a:lnTo>
                <a:lnTo>
                  <a:pt x="838200" y="2174081"/>
                </a:lnTo>
                <a:lnTo>
                  <a:pt x="962025" y="2031206"/>
                </a:lnTo>
                <a:lnTo>
                  <a:pt x="854846" y="1078845"/>
                </a:lnTo>
                <a:lnTo>
                  <a:pt x="865099" y="1076775"/>
                </a:lnTo>
                <a:cubicBezTo>
                  <a:pt x="886608" y="1067677"/>
                  <a:pt x="901700" y="1046379"/>
                  <a:pt x="901700" y="1021556"/>
                </a:cubicBezTo>
                <a:cubicBezTo>
                  <a:pt x="901700" y="988459"/>
                  <a:pt x="874869" y="961628"/>
                  <a:pt x="841772" y="961628"/>
                </a:cubicBezTo>
                <a:close/>
                <a:moveTo>
                  <a:pt x="762000" y="900906"/>
                </a:moveTo>
                <a:lnTo>
                  <a:pt x="812800" y="900906"/>
                </a:lnTo>
                <a:lnTo>
                  <a:pt x="987425" y="900906"/>
                </a:lnTo>
                <a:lnTo>
                  <a:pt x="1092200" y="904081"/>
                </a:lnTo>
                <a:lnTo>
                  <a:pt x="1222375" y="913606"/>
                </a:lnTo>
                <a:lnTo>
                  <a:pt x="1292225" y="923131"/>
                </a:lnTo>
                <a:lnTo>
                  <a:pt x="1358900" y="935831"/>
                </a:lnTo>
                <a:lnTo>
                  <a:pt x="1422400" y="948531"/>
                </a:lnTo>
                <a:lnTo>
                  <a:pt x="1479550" y="964406"/>
                </a:lnTo>
                <a:lnTo>
                  <a:pt x="1486877" y="967337"/>
                </a:lnTo>
                <a:lnTo>
                  <a:pt x="1489075" y="967581"/>
                </a:lnTo>
                <a:lnTo>
                  <a:pt x="1514475" y="977106"/>
                </a:lnTo>
                <a:lnTo>
                  <a:pt x="1539875" y="989806"/>
                </a:lnTo>
                <a:lnTo>
                  <a:pt x="1543050" y="992528"/>
                </a:lnTo>
                <a:lnTo>
                  <a:pt x="1549400" y="996156"/>
                </a:lnTo>
                <a:lnTo>
                  <a:pt x="1565275" y="1005681"/>
                </a:lnTo>
                <a:lnTo>
                  <a:pt x="1577975" y="1018381"/>
                </a:lnTo>
                <a:lnTo>
                  <a:pt x="1586613" y="1029898"/>
                </a:lnTo>
                <a:lnTo>
                  <a:pt x="2638425" y="1932781"/>
                </a:lnTo>
                <a:lnTo>
                  <a:pt x="2657475" y="1955006"/>
                </a:lnTo>
                <a:lnTo>
                  <a:pt x="2670175" y="1980406"/>
                </a:lnTo>
                <a:lnTo>
                  <a:pt x="2676525" y="2008981"/>
                </a:lnTo>
                <a:lnTo>
                  <a:pt x="2676525" y="2037556"/>
                </a:lnTo>
                <a:lnTo>
                  <a:pt x="2673350" y="2062956"/>
                </a:lnTo>
                <a:lnTo>
                  <a:pt x="2663825" y="2091531"/>
                </a:lnTo>
                <a:lnTo>
                  <a:pt x="2651125" y="2113756"/>
                </a:lnTo>
                <a:lnTo>
                  <a:pt x="2632075" y="2135981"/>
                </a:lnTo>
                <a:lnTo>
                  <a:pt x="2606675" y="2155031"/>
                </a:lnTo>
                <a:lnTo>
                  <a:pt x="2581275" y="2167731"/>
                </a:lnTo>
                <a:lnTo>
                  <a:pt x="2555875" y="2174081"/>
                </a:lnTo>
                <a:lnTo>
                  <a:pt x="2527300" y="2174081"/>
                </a:lnTo>
                <a:lnTo>
                  <a:pt x="2498725" y="2170906"/>
                </a:lnTo>
                <a:lnTo>
                  <a:pt x="2473325" y="2161381"/>
                </a:lnTo>
                <a:lnTo>
                  <a:pt x="2447925" y="2148681"/>
                </a:lnTo>
                <a:lnTo>
                  <a:pt x="2425700" y="2129631"/>
                </a:lnTo>
                <a:lnTo>
                  <a:pt x="1400175" y="1249313"/>
                </a:lnTo>
                <a:lnTo>
                  <a:pt x="1400175" y="2278856"/>
                </a:lnTo>
                <a:lnTo>
                  <a:pt x="1400175" y="2320131"/>
                </a:lnTo>
                <a:lnTo>
                  <a:pt x="1393825" y="2355056"/>
                </a:lnTo>
                <a:lnTo>
                  <a:pt x="1381125" y="2386806"/>
                </a:lnTo>
                <a:lnTo>
                  <a:pt x="1373263" y="2404495"/>
                </a:lnTo>
                <a:lnTo>
                  <a:pt x="1374775" y="2409031"/>
                </a:lnTo>
                <a:lnTo>
                  <a:pt x="1377950" y="2428081"/>
                </a:lnTo>
                <a:lnTo>
                  <a:pt x="1377950" y="2450306"/>
                </a:lnTo>
                <a:lnTo>
                  <a:pt x="1377950" y="3945731"/>
                </a:lnTo>
                <a:lnTo>
                  <a:pt x="1377950" y="3964781"/>
                </a:lnTo>
                <a:lnTo>
                  <a:pt x="1374775" y="3983831"/>
                </a:lnTo>
                <a:lnTo>
                  <a:pt x="1368425" y="4006056"/>
                </a:lnTo>
                <a:lnTo>
                  <a:pt x="1362075" y="4021931"/>
                </a:lnTo>
                <a:lnTo>
                  <a:pt x="1355725" y="4040981"/>
                </a:lnTo>
                <a:lnTo>
                  <a:pt x="1343025" y="4056856"/>
                </a:lnTo>
                <a:lnTo>
                  <a:pt x="1320800" y="4088606"/>
                </a:lnTo>
                <a:lnTo>
                  <a:pt x="1289050" y="4110831"/>
                </a:lnTo>
                <a:lnTo>
                  <a:pt x="1273175" y="4120356"/>
                </a:lnTo>
                <a:lnTo>
                  <a:pt x="1254125" y="4129881"/>
                </a:lnTo>
                <a:lnTo>
                  <a:pt x="1238250" y="4136231"/>
                </a:lnTo>
                <a:lnTo>
                  <a:pt x="1219200" y="4142581"/>
                </a:lnTo>
                <a:lnTo>
                  <a:pt x="1196975" y="4145756"/>
                </a:lnTo>
                <a:lnTo>
                  <a:pt x="1177925" y="4145756"/>
                </a:lnTo>
                <a:lnTo>
                  <a:pt x="1155700" y="4145756"/>
                </a:lnTo>
                <a:lnTo>
                  <a:pt x="1136650" y="4142581"/>
                </a:lnTo>
                <a:lnTo>
                  <a:pt x="1117600" y="4136231"/>
                </a:lnTo>
                <a:lnTo>
                  <a:pt x="1098550" y="4129881"/>
                </a:lnTo>
                <a:lnTo>
                  <a:pt x="1063625" y="4110831"/>
                </a:lnTo>
                <a:lnTo>
                  <a:pt x="1035050" y="4088606"/>
                </a:lnTo>
                <a:lnTo>
                  <a:pt x="1009650" y="4056856"/>
                </a:lnTo>
                <a:lnTo>
                  <a:pt x="1000125" y="4040981"/>
                </a:lnTo>
                <a:lnTo>
                  <a:pt x="990600" y="4021931"/>
                </a:lnTo>
                <a:lnTo>
                  <a:pt x="984250" y="4006056"/>
                </a:lnTo>
                <a:lnTo>
                  <a:pt x="981075" y="3983831"/>
                </a:lnTo>
                <a:lnTo>
                  <a:pt x="977900" y="3964781"/>
                </a:lnTo>
                <a:lnTo>
                  <a:pt x="974725" y="3945731"/>
                </a:lnTo>
                <a:lnTo>
                  <a:pt x="974725" y="2526506"/>
                </a:lnTo>
                <a:lnTo>
                  <a:pt x="822325" y="2526506"/>
                </a:lnTo>
                <a:lnTo>
                  <a:pt x="822325" y="3945731"/>
                </a:lnTo>
                <a:lnTo>
                  <a:pt x="822325" y="3964781"/>
                </a:lnTo>
                <a:lnTo>
                  <a:pt x="819150" y="3983831"/>
                </a:lnTo>
                <a:lnTo>
                  <a:pt x="815975" y="4006056"/>
                </a:lnTo>
                <a:lnTo>
                  <a:pt x="806450" y="4021931"/>
                </a:lnTo>
                <a:lnTo>
                  <a:pt x="800100" y="4040981"/>
                </a:lnTo>
                <a:lnTo>
                  <a:pt x="790575" y="4056856"/>
                </a:lnTo>
                <a:lnTo>
                  <a:pt x="765175" y="4088606"/>
                </a:lnTo>
                <a:lnTo>
                  <a:pt x="736600" y="4110831"/>
                </a:lnTo>
                <a:lnTo>
                  <a:pt x="717550" y="4120356"/>
                </a:lnTo>
                <a:lnTo>
                  <a:pt x="701675" y="4129881"/>
                </a:lnTo>
                <a:lnTo>
                  <a:pt x="682625" y="4136231"/>
                </a:lnTo>
                <a:lnTo>
                  <a:pt x="663575" y="4142581"/>
                </a:lnTo>
                <a:lnTo>
                  <a:pt x="644525" y="4145756"/>
                </a:lnTo>
                <a:lnTo>
                  <a:pt x="622300" y="4145756"/>
                </a:lnTo>
                <a:lnTo>
                  <a:pt x="603250" y="4145756"/>
                </a:lnTo>
                <a:lnTo>
                  <a:pt x="581025" y="4142581"/>
                </a:lnTo>
                <a:lnTo>
                  <a:pt x="561975" y="4136231"/>
                </a:lnTo>
                <a:lnTo>
                  <a:pt x="542925" y="4129881"/>
                </a:lnTo>
                <a:lnTo>
                  <a:pt x="527050" y="4120356"/>
                </a:lnTo>
                <a:lnTo>
                  <a:pt x="511175" y="4110831"/>
                </a:lnTo>
                <a:lnTo>
                  <a:pt x="479425" y="4088606"/>
                </a:lnTo>
                <a:lnTo>
                  <a:pt x="454025" y="4056856"/>
                </a:lnTo>
                <a:lnTo>
                  <a:pt x="444500" y="4040981"/>
                </a:lnTo>
                <a:lnTo>
                  <a:pt x="438150" y="4021931"/>
                </a:lnTo>
                <a:lnTo>
                  <a:pt x="428625" y="4006056"/>
                </a:lnTo>
                <a:lnTo>
                  <a:pt x="425450" y="3983831"/>
                </a:lnTo>
                <a:lnTo>
                  <a:pt x="422275" y="3964781"/>
                </a:lnTo>
                <a:lnTo>
                  <a:pt x="422275" y="3945731"/>
                </a:lnTo>
                <a:lnTo>
                  <a:pt x="422275" y="2450306"/>
                </a:lnTo>
                <a:lnTo>
                  <a:pt x="422275" y="2428081"/>
                </a:lnTo>
                <a:lnTo>
                  <a:pt x="425450" y="2409031"/>
                </a:lnTo>
                <a:lnTo>
                  <a:pt x="426102" y="2405123"/>
                </a:lnTo>
                <a:lnTo>
                  <a:pt x="415925" y="2386806"/>
                </a:lnTo>
                <a:lnTo>
                  <a:pt x="406400" y="2355056"/>
                </a:lnTo>
                <a:lnTo>
                  <a:pt x="400050" y="2320131"/>
                </a:lnTo>
                <a:lnTo>
                  <a:pt x="400050" y="2278856"/>
                </a:lnTo>
                <a:lnTo>
                  <a:pt x="400050" y="1623069"/>
                </a:lnTo>
                <a:lnTo>
                  <a:pt x="288925" y="2551906"/>
                </a:lnTo>
                <a:lnTo>
                  <a:pt x="285750" y="2583656"/>
                </a:lnTo>
                <a:lnTo>
                  <a:pt x="279400" y="2609056"/>
                </a:lnTo>
                <a:lnTo>
                  <a:pt x="266700" y="2634456"/>
                </a:lnTo>
                <a:lnTo>
                  <a:pt x="247650" y="2656681"/>
                </a:lnTo>
                <a:lnTo>
                  <a:pt x="225425" y="2672556"/>
                </a:lnTo>
                <a:lnTo>
                  <a:pt x="200025" y="2685256"/>
                </a:lnTo>
                <a:lnTo>
                  <a:pt x="174625" y="2694781"/>
                </a:lnTo>
                <a:lnTo>
                  <a:pt x="146050" y="2697956"/>
                </a:lnTo>
                <a:lnTo>
                  <a:pt x="114300" y="2694781"/>
                </a:lnTo>
                <a:lnTo>
                  <a:pt x="88900" y="2685256"/>
                </a:lnTo>
                <a:lnTo>
                  <a:pt x="63500" y="2672556"/>
                </a:lnTo>
                <a:lnTo>
                  <a:pt x="41275" y="2656681"/>
                </a:lnTo>
                <a:lnTo>
                  <a:pt x="25400" y="2634456"/>
                </a:lnTo>
                <a:lnTo>
                  <a:pt x="12700" y="2609056"/>
                </a:lnTo>
                <a:lnTo>
                  <a:pt x="3175" y="2583656"/>
                </a:lnTo>
                <a:lnTo>
                  <a:pt x="0" y="2551906"/>
                </a:lnTo>
                <a:lnTo>
                  <a:pt x="168275" y="1145381"/>
                </a:lnTo>
                <a:lnTo>
                  <a:pt x="171450" y="1116806"/>
                </a:lnTo>
                <a:lnTo>
                  <a:pt x="177800" y="1088231"/>
                </a:lnTo>
                <a:lnTo>
                  <a:pt x="190500" y="1062831"/>
                </a:lnTo>
                <a:lnTo>
                  <a:pt x="196850" y="1056481"/>
                </a:lnTo>
                <a:lnTo>
                  <a:pt x="209550" y="1040606"/>
                </a:lnTo>
                <a:lnTo>
                  <a:pt x="228600" y="1024731"/>
                </a:lnTo>
                <a:lnTo>
                  <a:pt x="247650" y="1012031"/>
                </a:lnTo>
                <a:lnTo>
                  <a:pt x="273050" y="999331"/>
                </a:lnTo>
                <a:lnTo>
                  <a:pt x="298450" y="986631"/>
                </a:lnTo>
                <a:lnTo>
                  <a:pt x="358775" y="964406"/>
                </a:lnTo>
                <a:lnTo>
                  <a:pt x="425450" y="945356"/>
                </a:lnTo>
                <a:lnTo>
                  <a:pt x="495300" y="929481"/>
                </a:lnTo>
                <a:lnTo>
                  <a:pt x="568325" y="919956"/>
                </a:lnTo>
                <a:lnTo>
                  <a:pt x="638175" y="910431"/>
                </a:lnTo>
                <a:lnTo>
                  <a:pt x="704850" y="904081"/>
                </a:lnTo>
                <a:lnTo>
                  <a:pt x="762000" y="900906"/>
                </a:lnTo>
                <a:close/>
                <a:moveTo>
                  <a:pt x="768747" y="0"/>
                </a:moveTo>
                <a:cubicBezTo>
                  <a:pt x="1007004" y="0"/>
                  <a:pt x="1200150" y="193146"/>
                  <a:pt x="1200150" y="431403"/>
                </a:cubicBezTo>
                <a:cubicBezTo>
                  <a:pt x="1200150" y="669660"/>
                  <a:pt x="1007004" y="862806"/>
                  <a:pt x="768747" y="862806"/>
                </a:cubicBezTo>
                <a:cubicBezTo>
                  <a:pt x="530490" y="862806"/>
                  <a:pt x="337344" y="669660"/>
                  <a:pt x="337344" y="431403"/>
                </a:cubicBezTo>
                <a:cubicBezTo>
                  <a:pt x="337344" y="193146"/>
                  <a:pt x="530490" y="0"/>
                  <a:pt x="768747" y="0"/>
                </a:cubicBezTo>
                <a:close/>
              </a:path>
            </a:pathLst>
          </a:custGeom>
          <a:solidFill>
            <a:srgbClr val="8ED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人"/>
          <p:cNvSpPr/>
          <p:nvPr/>
        </p:nvSpPr>
        <p:spPr>
          <a:xfrm>
            <a:off x="8122920" y="3743325"/>
            <a:ext cx="1020445" cy="2150745"/>
          </a:xfrm>
          <a:custGeom>
            <a:avLst/>
            <a:gdLst>
              <a:gd name="connsiteX0" fmla="*/ 622300 w 1549400"/>
              <a:gd name="connsiteY0" fmla="*/ 644526 h 2651126"/>
              <a:gd name="connsiteX1" fmla="*/ 609600 w 1549400"/>
              <a:gd name="connsiteY1" fmla="*/ 647701 h 2651126"/>
              <a:gd name="connsiteX2" fmla="*/ 596900 w 1549400"/>
              <a:gd name="connsiteY2" fmla="*/ 654051 h 2651126"/>
              <a:gd name="connsiteX3" fmla="*/ 590550 w 1549400"/>
              <a:gd name="connsiteY3" fmla="*/ 666751 h 2651126"/>
              <a:gd name="connsiteX4" fmla="*/ 587375 w 1549400"/>
              <a:gd name="connsiteY4" fmla="*/ 679451 h 2651126"/>
              <a:gd name="connsiteX5" fmla="*/ 590550 w 1549400"/>
              <a:gd name="connsiteY5" fmla="*/ 692151 h 2651126"/>
              <a:gd name="connsiteX6" fmla="*/ 596900 w 1549400"/>
              <a:gd name="connsiteY6" fmla="*/ 704851 h 2651126"/>
              <a:gd name="connsiteX7" fmla="*/ 609600 w 1549400"/>
              <a:gd name="connsiteY7" fmla="*/ 711201 h 2651126"/>
              <a:gd name="connsiteX8" fmla="*/ 610452 w 1549400"/>
              <a:gd name="connsiteY8" fmla="*/ 711414 h 2651126"/>
              <a:gd name="connsiteX9" fmla="*/ 536575 w 1549400"/>
              <a:gd name="connsiteY9" fmla="*/ 1323976 h 2651126"/>
              <a:gd name="connsiteX10" fmla="*/ 622300 w 1549400"/>
              <a:gd name="connsiteY10" fmla="*/ 1416051 h 2651126"/>
              <a:gd name="connsiteX11" fmla="*/ 701675 w 1549400"/>
              <a:gd name="connsiteY11" fmla="*/ 1323976 h 2651126"/>
              <a:gd name="connsiteX12" fmla="*/ 633960 w 1549400"/>
              <a:gd name="connsiteY12" fmla="*/ 711461 h 2651126"/>
              <a:gd name="connsiteX13" fmla="*/ 635000 w 1549400"/>
              <a:gd name="connsiteY13" fmla="*/ 711201 h 2651126"/>
              <a:gd name="connsiteX14" fmla="*/ 647700 w 1549400"/>
              <a:gd name="connsiteY14" fmla="*/ 704851 h 2651126"/>
              <a:gd name="connsiteX15" fmla="*/ 654050 w 1549400"/>
              <a:gd name="connsiteY15" fmla="*/ 692151 h 2651126"/>
              <a:gd name="connsiteX16" fmla="*/ 657225 w 1549400"/>
              <a:gd name="connsiteY16" fmla="*/ 679451 h 2651126"/>
              <a:gd name="connsiteX17" fmla="*/ 654050 w 1549400"/>
              <a:gd name="connsiteY17" fmla="*/ 666751 h 2651126"/>
              <a:gd name="connsiteX18" fmla="*/ 647700 w 1549400"/>
              <a:gd name="connsiteY18" fmla="*/ 654051 h 2651126"/>
              <a:gd name="connsiteX19" fmla="*/ 635000 w 1549400"/>
              <a:gd name="connsiteY19" fmla="*/ 647701 h 2651126"/>
              <a:gd name="connsiteX20" fmla="*/ 1450975 w 1549400"/>
              <a:gd name="connsiteY20" fmla="*/ 76201 h 2651126"/>
              <a:gd name="connsiteX21" fmla="*/ 1470025 w 1549400"/>
              <a:gd name="connsiteY21" fmla="*/ 76201 h 2651126"/>
              <a:gd name="connsiteX22" fmla="*/ 1485900 w 1549400"/>
              <a:gd name="connsiteY22" fmla="*/ 79376 h 2651126"/>
              <a:gd name="connsiteX23" fmla="*/ 1504950 w 1549400"/>
              <a:gd name="connsiteY23" fmla="*/ 88901 h 2651126"/>
              <a:gd name="connsiteX24" fmla="*/ 1517650 w 1549400"/>
              <a:gd name="connsiteY24" fmla="*/ 98426 h 2651126"/>
              <a:gd name="connsiteX25" fmla="*/ 1530350 w 1549400"/>
              <a:gd name="connsiteY25" fmla="*/ 111126 h 2651126"/>
              <a:gd name="connsiteX26" fmla="*/ 1539875 w 1549400"/>
              <a:gd name="connsiteY26" fmla="*/ 127001 h 2651126"/>
              <a:gd name="connsiteX27" fmla="*/ 1546225 w 1549400"/>
              <a:gd name="connsiteY27" fmla="*/ 146051 h 2651126"/>
              <a:gd name="connsiteX28" fmla="*/ 1549400 w 1549400"/>
              <a:gd name="connsiteY28" fmla="*/ 161926 h 2651126"/>
              <a:gd name="connsiteX29" fmla="*/ 1549400 w 1549400"/>
              <a:gd name="connsiteY29" fmla="*/ 180976 h 2651126"/>
              <a:gd name="connsiteX30" fmla="*/ 1546225 w 1549400"/>
              <a:gd name="connsiteY30" fmla="*/ 200026 h 2651126"/>
              <a:gd name="connsiteX31" fmla="*/ 1536700 w 1549400"/>
              <a:gd name="connsiteY31" fmla="*/ 215901 h 2651126"/>
              <a:gd name="connsiteX32" fmla="*/ 1527175 w 1549400"/>
              <a:gd name="connsiteY32" fmla="*/ 228601 h 2651126"/>
              <a:gd name="connsiteX33" fmla="*/ 1514475 w 1549400"/>
              <a:gd name="connsiteY33" fmla="*/ 241301 h 2651126"/>
              <a:gd name="connsiteX34" fmla="*/ 898525 w 1549400"/>
              <a:gd name="connsiteY34" fmla="*/ 833446 h 2651126"/>
              <a:gd name="connsiteX35" fmla="*/ 898525 w 1549400"/>
              <a:gd name="connsiteY35" fmla="*/ 1454151 h 2651126"/>
              <a:gd name="connsiteX36" fmla="*/ 895350 w 1549400"/>
              <a:gd name="connsiteY36" fmla="*/ 1479551 h 2651126"/>
              <a:gd name="connsiteX37" fmla="*/ 892175 w 1549400"/>
              <a:gd name="connsiteY37" fmla="*/ 1501776 h 2651126"/>
              <a:gd name="connsiteX38" fmla="*/ 885825 w 1549400"/>
              <a:gd name="connsiteY38" fmla="*/ 1524001 h 2651126"/>
              <a:gd name="connsiteX39" fmla="*/ 879101 w 1549400"/>
              <a:gd name="connsiteY39" fmla="*/ 1535207 h 2651126"/>
              <a:gd name="connsiteX40" fmla="*/ 879475 w 1549400"/>
              <a:gd name="connsiteY40" fmla="*/ 1536701 h 2651126"/>
              <a:gd name="connsiteX41" fmla="*/ 882650 w 1549400"/>
              <a:gd name="connsiteY41" fmla="*/ 1562101 h 2651126"/>
              <a:gd name="connsiteX42" fmla="*/ 882650 w 1549400"/>
              <a:gd name="connsiteY42" fmla="*/ 2520951 h 2651126"/>
              <a:gd name="connsiteX43" fmla="*/ 879475 w 1549400"/>
              <a:gd name="connsiteY43" fmla="*/ 2546351 h 2651126"/>
              <a:gd name="connsiteX44" fmla="*/ 873125 w 1549400"/>
              <a:gd name="connsiteY44" fmla="*/ 2571751 h 2651126"/>
              <a:gd name="connsiteX45" fmla="*/ 860425 w 1549400"/>
              <a:gd name="connsiteY45" fmla="*/ 2593976 h 2651126"/>
              <a:gd name="connsiteX46" fmla="*/ 844550 w 1549400"/>
              <a:gd name="connsiteY46" fmla="*/ 2613026 h 2651126"/>
              <a:gd name="connsiteX47" fmla="*/ 825500 w 1549400"/>
              <a:gd name="connsiteY47" fmla="*/ 2628901 h 2651126"/>
              <a:gd name="connsiteX48" fmla="*/ 803275 w 1549400"/>
              <a:gd name="connsiteY48" fmla="*/ 2638426 h 2651126"/>
              <a:gd name="connsiteX49" fmla="*/ 781050 w 1549400"/>
              <a:gd name="connsiteY49" fmla="*/ 2647951 h 2651126"/>
              <a:gd name="connsiteX50" fmla="*/ 755650 w 1549400"/>
              <a:gd name="connsiteY50" fmla="*/ 2651126 h 2651126"/>
              <a:gd name="connsiteX51" fmla="*/ 727075 w 1549400"/>
              <a:gd name="connsiteY51" fmla="*/ 2647951 h 2651126"/>
              <a:gd name="connsiteX52" fmla="*/ 704850 w 1549400"/>
              <a:gd name="connsiteY52" fmla="*/ 2638426 h 2651126"/>
              <a:gd name="connsiteX53" fmla="*/ 682625 w 1549400"/>
              <a:gd name="connsiteY53" fmla="*/ 2628901 h 2651126"/>
              <a:gd name="connsiteX54" fmla="*/ 663575 w 1549400"/>
              <a:gd name="connsiteY54" fmla="*/ 2613026 h 2651126"/>
              <a:gd name="connsiteX55" fmla="*/ 647700 w 1549400"/>
              <a:gd name="connsiteY55" fmla="*/ 2593976 h 2651126"/>
              <a:gd name="connsiteX56" fmla="*/ 635000 w 1549400"/>
              <a:gd name="connsiteY56" fmla="*/ 2571751 h 2651126"/>
              <a:gd name="connsiteX57" fmla="*/ 628650 w 1549400"/>
              <a:gd name="connsiteY57" fmla="*/ 2546351 h 2651126"/>
              <a:gd name="connsiteX58" fmla="*/ 625475 w 1549400"/>
              <a:gd name="connsiteY58" fmla="*/ 2520951 h 2651126"/>
              <a:gd name="connsiteX59" fmla="*/ 625475 w 1549400"/>
              <a:gd name="connsiteY59" fmla="*/ 1612901 h 2651126"/>
              <a:gd name="connsiteX60" fmla="*/ 527050 w 1549400"/>
              <a:gd name="connsiteY60" fmla="*/ 1612901 h 2651126"/>
              <a:gd name="connsiteX61" fmla="*/ 527050 w 1549400"/>
              <a:gd name="connsiteY61" fmla="*/ 2520951 h 2651126"/>
              <a:gd name="connsiteX62" fmla="*/ 527050 w 1549400"/>
              <a:gd name="connsiteY62" fmla="*/ 2546351 h 2651126"/>
              <a:gd name="connsiteX63" fmla="*/ 517525 w 1549400"/>
              <a:gd name="connsiteY63" fmla="*/ 2571751 h 2651126"/>
              <a:gd name="connsiteX64" fmla="*/ 504825 w 1549400"/>
              <a:gd name="connsiteY64" fmla="*/ 2593976 h 2651126"/>
              <a:gd name="connsiteX65" fmla="*/ 488950 w 1549400"/>
              <a:gd name="connsiteY65" fmla="*/ 2613026 h 2651126"/>
              <a:gd name="connsiteX66" fmla="*/ 469900 w 1549400"/>
              <a:gd name="connsiteY66" fmla="*/ 2628901 h 2651126"/>
              <a:gd name="connsiteX67" fmla="*/ 450850 w 1549400"/>
              <a:gd name="connsiteY67" fmla="*/ 2638426 h 2651126"/>
              <a:gd name="connsiteX68" fmla="*/ 425450 w 1549400"/>
              <a:gd name="connsiteY68" fmla="*/ 2647951 h 2651126"/>
              <a:gd name="connsiteX69" fmla="*/ 400050 w 1549400"/>
              <a:gd name="connsiteY69" fmla="*/ 2651126 h 2651126"/>
              <a:gd name="connsiteX70" fmla="*/ 374650 w 1549400"/>
              <a:gd name="connsiteY70" fmla="*/ 2647951 h 2651126"/>
              <a:gd name="connsiteX71" fmla="*/ 349250 w 1549400"/>
              <a:gd name="connsiteY71" fmla="*/ 2638426 h 2651126"/>
              <a:gd name="connsiteX72" fmla="*/ 327025 w 1549400"/>
              <a:gd name="connsiteY72" fmla="*/ 2628901 h 2651126"/>
              <a:gd name="connsiteX73" fmla="*/ 307975 w 1549400"/>
              <a:gd name="connsiteY73" fmla="*/ 2613026 h 2651126"/>
              <a:gd name="connsiteX74" fmla="*/ 292100 w 1549400"/>
              <a:gd name="connsiteY74" fmla="*/ 2593976 h 2651126"/>
              <a:gd name="connsiteX75" fmla="*/ 279400 w 1549400"/>
              <a:gd name="connsiteY75" fmla="*/ 2571751 h 2651126"/>
              <a:gd name="connsiteX76" fmla="*/ 273050 w 1549400"/>
              <a:gd name="connsiteY76" fmla="*/ 2546351 h 2651126"/>
              <a:gd name="connsiteX77" fmla="*/ 269875 w 1549400"/>
              <a:gd name="connsiteY77" fmla="*/ 2520951 h 2651126"/>
              <a:gd name="connsiteX78" fmla="*/ 269875 w 1549400"/>
              <a:gd name="connsiteY78" fmla="*/ 1562101 h 2651126"/>
              <a:gd name="connsiteX79" fmla="*/ 273050 w 1549400"/>
              <a:gd name="connsiteY79" fmla="*/ 1536701 h 2651126"/>
              <a:gd name="connsiteX80" fmla="*/ 273424 w 1549400"/>
              <a:gd name="connsiteY80" fmla="*/ 1535207 h 2651126"/>
              <a:gd name="connsiteX81" fmla="*/ 266700 w 1549400"/>
              <a:gd name="connsiteY81" fmla="*/ 1524001 h 2651126"/>
              <a:gd name="connsiteX82" fmla="*/ 260350 w 1549400"/>
              <a:gd name="connsiteY82" fmla="*/ 1501776 h 2651126"/>
              <a:gd name="connsiteX83" fmla="*/ 257175 w 1549400"/>
              <a:gd name="connsiteY83" fmla="*/ 1479551 h 2651126"/>
              <a:gd name="connsiteX84" fmla="*/ 257175 w 1549400"/>
              <a:gd name="connsiteY84" fmla="*/ 1454151 h 2651126"/>
              <a:gd name="connsiteX85" fmla="*/ 257175 w 1549400"/>
              <a:gd name="connsiteY85" fmla="*/ 1027643 h 2651126"/>
              <a:gd name="connsiteX86" fmla="*/ 187325 w 1549400"/>
              <a:gd name="connsiteY86" fmla="*/ 1628776 h 2651126"/>
              <a:gd name="connsiteX87" fmla="*/ 184150 w 1549400"/>
              <a:gd name="connsiteY87" fmla="*/ 1647826 h 2651126"/>
              <a:gd name="connsiteX88" fmla="*/ 177800 w 1549400"/>
              <a:gd name="connsiteY88" fmla="*/ 1663701 h 2651126"/>
              <a:gd name="connsiteX89" fmla="*/ 171450 w 1549400"/>
              <a:gd name="connsiteY89" fmla="*/ 1679576 h 2651126"/>
              <a:gd name="connsiteX90" fmla="*/ 158750 w 1549400"/>
              <a:gd name="connsiteY90" fmla="*/ 1695451 h 2651126"/>
              <a:gd name="connsiteX91" fmla="*/ 146050 w 1549400"/>
              <a:gd name="connsiteY91" fmla="*/ 1704976 h 2651126"/>
              <a:gd name="connsiteX92" fmla="*/ 130175 w 1549400"/>
              <a:gd name="connsiteY92" fmla="*/ 1714501 h 2651126"/>
              <a:gd name="connsiteX93" fmla="*/ 111125 w 1549400"/>
              <a:gd name="connsiteY93" fmla="*/ 1720851 h 2651126"/>
              <a:gd name="connsiteX94" fmla="*/ 92075 w 1549400"/>
              <a:gd name="connsiteY94" fmla="*/ 1720851 h 2651126"/>
              <a:gd name="connsiteX95" fmla="*/ 73025 w 1549400"/>
              <a:gd name="connsiteY95" fmla="*/ 1720851 h 2651126"/>
              <a:gd name="connsiteX96" fmla="*/ 57150 w 1549400"/>
              <a:gd name="connsiteY96" fmla="*/ 1714501 h 2651126"/>
              <a:gd name="connsiteX97" fmla="*/ 41275 w 1549400"/>
              <a:gd name="connsiteY97" fmla="*/ 1704976 h 2651126"/>
              <a:gd name="connsiteX98" fmla="*/ 28575 w 1549400"/>
              <a:gd name="connsiteY98" fmla="*/ 1695451 h 2651126"/>
              <a:gd name="connsiteX99" fmla="*/ 15875 w 1549400"/>
              <a:gd name="connsiteY99" fmla="*/ 1679576 h 2651126"/>
              <a:gd name="connsiteX100" fmla="*/ 9525 w 1549400"/>
              <a:gd name="connsiteY100" fmla="*/ 1663701 h 2651126"/>
              <a:gd name="connsiteX101" fmla="*/ 3175 w 1549400"/>
              <a:gd name="connsiteY101" fmla="*/ 1647826 h 2651126"/>
              <a:gd name="connsiteX102" fmla="*/ 0 w 1549400"/>
              <a:gd name="connsiteY102" fmla="*/ 1628776 h 2651126"/>
              <a:gd name="connsiteX103" fmla="*/ 107950 w 1549400"/>
              <a:gd name="connsiteY103" fmla="*/ 727076 h 2651126"/>
              <a:gd name="connsiteX104" fmla="*/ 107950 w 1549400"/>
              <a:gd name="connsiteY104" fmla="*/ 708026 h 2651126"/>
              <a:gd name="connsiteX105" fmla="*/ 114300 w 1549400"/>
              <a:gd name="connsiteY105" fmla="*/ 692151 h 2651126"/>
              <a:gd name="connsiteX106" fmla="*/ 123825 w 1549400"/>
              <a:gd name="connsiteY106" fmla="*/ 676276 h 2651126"/>
              <a:gd name="connsiteX107" fmla="*/ 127000 w 1549400"/>
              <a:gd name="connsiteY107" fmla="*/ 669926 h 2651126"/>
              <a:gd name="connsiteX108" fmla="*/ 133350 w 1549400"/>
              <a:gd name="connsiteY108" fmla="*/ 660401 h 2651126"/>
              <a:gd name="connsiteX109" fmla="*/ 146050 w 1549400"/>
              <a:gd name="connsiteY109" fmla="*/ 650876 h 2651126"/>
              <a:gd name="connsiteX110" fmla="*/ 158750 w 1549400"/>
              <a:gd name="connsiteY110" fmla="*/ 641351 h 2651126"/>
              <a:gd name="connsiteX111" fmla="*/ 190500 w 1549400"/>
              <a:gd name="connsiteY111" fmla="*/ 625476 h 2651126"/>
              <a:gd name="connsiteX112" fmla="*/ 228600 w 1549400"/>
              <a:gd name="connsiteY112" fmla="*/ 609601 h 2651126"/>
              <a:gd name="connsiteX113" fmla="*/ 273050 w 1549400"/>
              <a:gd name="connsiteY113" fmla="*/ 600076 h 2651126"/>
              <a:gd name="connsiteX114" fmla="*/ 317500 w 1549400"/>
              <a:gd name="connsiteY114" fmla="*/ 590551 h 2651126"/>
              <a:gd name="connsiteX115" fmla="*/ 365125 w 1549400"/>
              <a:gd name="connsiteY115" fmla="*/ 581026 h 2651126"/>
              <a:gd name="connsiteX116" fmla="*/ 450850 w 1549400"/>
              <a:gd name="connsiteY116" fmla="*/ 571501 h 2651126"/>
              <a:gd name="connsiteX117" fmla="*/ 520700 w 1549400"/>
              <a:gd name="connsiteY117" fmla="*/ 568326 h 2651126"/>
              <a:gd name="connsiteX118" fmla="*/ 631825 w 1549400"/>
              <a:gd name="connsiteY118" fmla="*/ 568326 h 2651126"/>
              <a:gd name="connsiteX119" fmla="*/ 701675 w 1549400"/>
              <a:gd name="connsiteY119" fmla="*/ 571501 h 2651126"/>
              <a:gd name="connsiteX120" fmla="*/ 784225 w 1549400"/>
              <a:gd name="connsiteY120" fmla="*/ 577851 h 2651126"/>
              <a:gd name="connsiteX121" fmla="*/ 869950 w 1549400"/>
              <a:gd name="connsiteY121" fmla="*/ 593726 h 2651126"/>
              <a:gd name="connsiteX122" fmla="*/ 879958 w 1549400"/>
              <a:gd name="connsiteY122" fmla="*/ 595266 h 2651126"/>
              <a:gd name="connsiteX123" fmla="*/ 1400175 w 1549400"/>
              <a:gd name="connsiteY123" fmla="*/ 95251 h 2651126"/>
              <a:gd name="connsiteX124" fmla="*/ 1416050 w 1549400"/>
              <a:gd name="connsiteY124" fmla="*/ 85726 h 2651126"/>
              <a:gd name="connsiteX125" fmla="*/ 1435100 w 1549400"/>
              <a:gd name="connsiteY125" fmla="*/ 79376 h 2651126"/>
              <a:gd name="connsiteX126" fmla="*/ 658814 w 1549400"/>
              <a:gd name="connsiteY126" fmla="*/ 0 h 2651126"/>
              <a:gd name="connsiteX127" fmla="*/ 930277 w 1549400"/>
              <a:gd name="connsiteY127" fmla="*/ 271463 h 2651126"/>
              <a:gd name="connsiteX128" fmla="*/ 658814 w 1549400"/>
              <a:gd name="connsiteY128" fmla="*/ 542926 h 2651126"/>
              <a:gd name="connsiteX129" fmla="*/ 387351 w 1549400"/>
              <a:gd name="connsiteY129" fmla="*/ 271463 h 2651126"/>
              <a:gd name="connsiteX130" fmla="*/ 658814 w 1549400"/>
              <a:gd name="connsiteY130" fmla="*/ 0 h 265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549400" h="2651126">
                <a:moveTo>
                  <a:pt x="622300" y="644526"/>
                </a:moveTo>
                <a:lnTo>
                  <a:pt x="609600" y="647701"/>
                </a:lnTo>
                <a:lnTo>
                  <a:pt x="596900" y="654051"/>
                </a:lnTo>
                <a:lnTo>
                  <a:pt x="590550" y="666751"/>
                </a:lnTo>
                <a:lnTo>
                  <a:pt x="587375" y="679451"/>
                </a:lnTo>
                <a:lnTo>
                  <a:pt x="590550" y="692151"/>
                </a:lnTo>
                <a:lnTo>
                  <a:pt x="596900" y="704851"/>
                </a:lnTo>
                <a:lnTo>
                  <a:pt x="609600" y="711201"/>
                </a:lnTo>
                <a:lnTo>
                  <a:pt x="610452" y="711414"/>
                </a:lnTo>
                <a:lnTo>
                  <a:pt x="536575" y="1323976"/>
                </a:lnTo>
                <a:lnTo>
                  <a:pt x="622300" y="1416051"/>
                </a:lnTo>
                <a:lnTo>
                  <a:pt x="701675" y="1323976"/>
                </a:lnTo>
                <a:lnTo>
                  <a:pt x="633960" y="711461"/>
                </a:lnTo>
                <a:lnTo>
                  <a:pt x="635000" y="711201"/>
                </a:lnTo>
                <a:lnTo>
                  <a:pt x="647700" y="704851"/>
                </a:lnTo>
                <a:lnTo>
                  <a:pt x="654050" y="692151"/>
                </a:lnTo>
                <a:lnTo>
                  <a:pt x="657225" y="679451"/>
                </a:lnTo>
                <a:lnTo>
                  <a:pt x="654050" y="666751"/>
                </a:lnTo>
                <a:lnTo>
                  <a:pt x="647700" y="654051"/>
                </a:lnTo>
                <a:lnTo>
                  <a:pt x="635000" y="647701"/>
                </a:lnTo>
                <a:close/>
                <a:moveTo>
                  <a:pt x="1450975" y="76201"/>
                </a:moveTo>
                <a:lnTo>
                  <a:pt x="1470025" y="76201"/>
                </a:lnTo>
                <a:lnTo>
                  <a:pt x="1485900" y="79376"/>
                </a:lnTo>
                <a:lnTo>
                  <a:pt x="1504950" y="88901"/>
                </a:lnTo>
                <a:lnTo>
                  <a:pt x="1517650" y="98426"/>
                </a:lnTo>
                <a:lnTo>
                  <a:pt x="1530350" y="111126"/>
                </a:lnTo>
                <a:lnTo>
                  <a:pt x="1539875" y="127001"/>
                </a:lnTo>
                <a:lnTo>
                  <a:pt x="1546225" y="146051"/>
                </a:lnTo>
                <a:lnTo>
                  <a:pt x="1549400" y="161926"/>
                </a:lnTo>
                <a:lnTo>
                  <a:pt x="1549400" y="180976"/>
                </a:lnTo>
                <a:lnTo>
                  <a:pt x="1546225" y="200026"/>
                </a:lnTo>
                <a:lnTo>
                  <a:pt x="1536700" y="215901"/>
                </a:lnTo>
                <a:lnTo>
                  <a:pt x="1527175" y="228601"/>
                </a:lnTo>
                <a:lnTo>
                  <a:pt x="1514475" y="241301"/>
                </a:lnTo>
                <a:lnTo>
                  <a:pt x="898525" y="833446"/>
                </a:lnTo>
                <a:lnTo>
                  <a:pt x="898525" y="1454151"/>
                </a:lnTo>
                <a:lnTo>
                  <a:pt x="895350" y="1479551"/>
                </a:lnTo>
                <a:lnTo>
                  <a:pt x="892175" y="1501776"/>
                </a:lnTo>
                <a:lnTo>
                  <a:pt x="885825" y="1524001"/>
                </a:lnTo>
                <a:lnTo>
                  <a:pt x="879101" y="1535207"/>
                </a:lnTo>
                <a:lnTo>
                  <a:pt x="879475" y="1536701"/>
                </a:lnTo>
                <a:lnTo>
                  <a:pt x="882650" y="1562101"/>
                </a:lnTo>
                <a:lnTo>
                  <a:pt x="882650" y="2520951"/>
                </a:lnTo>
                <a:lnTo>
                  <a:pt x="879475" y="2546351"/>
                </a:lnTo>
                <a:lnTo>
                  <a:pt x="873125" y="2571751"/>
                </a:lnTo>
                <a:lnTo>
                  <a:pt x="860425" y="2593976"/>
                </a:lnTo>
                <a:lnTo>
                  <a:pt x="844550" y="2613026"/>
                </a:lnTo>
                <a:lnTo>
                  <a:pt x="825500" y="2628901"/>
                </a:lnTo>
                <a:lnTo>
                  <a:pt x="803275" y="2638426"/>
                </a:lnTo>
                <a:lnTo>
                  <a:pt x="781050" y="2647951"/>
                </a:lnTo>
                <a:lnTo>
                  <a:pt x="755650" y="2651126"/>
                </a:lnTo>
                <a:lnTo>
                  <a:pt x="727075" y="2647951"/>
                </a:lnTo>
                <a:lnTo>
                  <a:pt x="704850" y="2638426"/>
                </a:lnTo>
                <a:lnTo>
                  <a:pt x="682625" y="2628901"/>
                </a:lnTo>
                <a:lnTo>
                  <a:pt x="663575" y="2613026"/>
                </a:lnTo>
                <a:lnTo>
                  <a:pt x="647700" y="2593976"/>
                </a:lnTo>
                <a:lnTo>
                  <a:pt x="635000" y="2571751"/>
                </a:lnTo>
                <a:lnTo>
                  <a:pt x="628650" y="2546351"/>
                </a:lnTo>
                <a:lnTo>
                  <a:pt x="625475" y="2520951"/>
                </a:lnTo>
                <a:lnTo>
                  <a:pt x="625475" y="1612901"/>
                </a:lnTo>
                <a:lnTo>
                  <a:pt x="527050" y="1612901"/>
                </a:lnTo>
                <a:lnTo>
                  <a:pt x="527050" y="2520951"/>
                </a:lnTo>
                <a:lnTo>
                  <a:pt x="527050" y="2546351"/>
                </a:lnTo>
                <a:lnTo>
                  <a:pt x="517525" y="2571751"/>
                </a:lnTo>
                <a:lnTo>
                  <a:pt x="504825" y="2593976"/>
                </a:lnTo>
                <a:lnTo>
                  <a:pt x="488950" y="2613026"/>
                </a:lnTo>
                <a:lnTo>
                  <a:pt x="469900" y="2628901"/>
                </a:lnTo>
                <a:lnTo>
                  <a:pt x="450850" y="2638426"/>
                </a:lnTo>
                <a:lnTo>
                  <a:pt x="425450" y="2647951"/>
                </a:lnTo>
                <a:lnTo>
                  <a:pt x="400050" y="2651126"/>
                </a:lnTo>
                <a:lnTo>
                  <a:pt x="374650" y="2647951"/>
                </a:lnTo>
                <a:lnTo>
                  <a:pt x="349250" y="2638426"/>
                </a:lnTo>
                <a:lnTo>
                  <a:pt x="327025" y="2628901"/>
                </a:lnTo>
                <a:lnTo>
                  <a:pt x="307975" y="2613026"/>
                </a:lnTo>
                <a:lnTo>
                  <a:pt x="292100" y="2593976"/>
                </a:lnTo>
                <a:lnTo>
                  <a:pt x="279400" y="2571751"/>
                </a:lnTo>
                <a:lnTo>
                  <a:pt x="273050" y="2546351"/>
                </a:lnTo>
                <a:lnTo>
                  <a:pt x="269875" y="2520951"/>
                </a:lnTo>
                <a:lnTo>
                  <a:pt x="269875" y="1562101"/>
                </a:lnTo>
                <a:lnTo>
                  <a:pt x="273050" y="1536701"/>
                </a:lnTo>
                <a:lnTo>
                  <a:pt x="273424" y="1535207"/>
                </a:lnTo>
                <a:lnTo>
                  <a:pt x="266700" y="1524001"/>
                </a:lnTo>
                <a:lnTo>
                  <a:pt x="260350" y="1501776"/>
                </a:lnTo>
                <a:lnTo>
                  <a:pt x="257175" y="1479551"/>
                </a:lnTo>
                <a:lnTo>
                  <a:pt x="257175" y="1454151"/>
                </a:lnTo>
                <a:lnTo>
                  <a:pt x="257175" y="1027643"/>
                </a:lnTo>
                <a:lnTo>
                  <a:pt x="187325" y="1628776"/>
                </a:lnTo>
                <a:lnTo>
                  <a:pt x="184150" y="1647826"/>
                </a:lnTo>
                <a:lnTo>
                  <a:pt x="177800" y="1663701"/>
                </a:lnTo>
                <a:lnTo>
                  <a:pt x="171450" y="1679576"/>
                </a:lnTo>
                <a:lnTo>
                  <a:pt x="158750" y="1695451"/>
                </a:lnTo>
                <a:lnTo>
                  <a:pt x="146050" y="1704976"/>
                </a:lnTo>
                <a:lnTo>
                  <a:pt x="130175" y="1714501"/>
                </a:lnTo>
                <a:lnTo>
                  <a:pt x="111125" y="1720851"/>
                </a:lnTo>
                <a:lnTo>
                  <a:pt x="92075" y="1720851"/>
                </a:lnTo>
                <a:lnTo>
                  <a:pt x="73025" y="1720851"/>
                </a:lnTo>
                <a:lnTo>
                  <a:pt x="57150" y="1714501"/>
                </a:lnTo>
                <a:lnTo>
                  <a:pt x="41275" y="1704976"/>
                </a:lnTo>
                <a:lnTo>
                  <a:pt x="28575" y="1695451"/>
                </a:lnTo>
                <a:lnTo>
                  <a:pt x="15875" y="1679576"/>
                </a:lnTo>
                <a:lnTo>
                  <a:pt x="9525" y="1663701"/>
                </a:lnTo>
                <a:lnTo>
                  <a:pt x="3175" y="1647826"/>
                </a:lnTo>
                <a:lnTo>
                  <a:pt x="0" y="1628776"/>
                </a:lnTo>
                <a:lnTo>
                  <a:pt x="107950" y="727076"/>
                </a:lnTo>
                <a:lnTo>
                  <a:pt x="107950" y="708026"/>
                </a:lnTo>
                <a:lnTo>
                  <a:pt x="114300" y="692151"/>
                </a:lnTo>
                <a:lnTo>
                  <a:pt x="123825" y="676276"/>
                </a:lnTo>
                <a:lnTo>
                  <a:pt x="127000" y="669926"/>
                </a:lnTo>
                <a:lnTo>
                  <a:pt x="133350" y="660401"/>
                </a:lnTo>
                <a:lnTo>
                  <a:pt x="146050" y="650876"/>
                </a:lnTo>
                <a:lnTo>
                  <a:pt x="158750" y="641351"/>
                </a:lnTo>
                <a:lnTo>
                  <a:pt x="190500" y="625476"/>
                </a:lnTo>
                <a:lnTo>
                  <a:pt x="228600" y="609601"/>
                </a:lnTo>
                <a:lnTo>
                  <a:pt x="273050" y="600076"/>
                </a:lnTo>
                <a:lnTo>
                  <a:pt x="317500" y="590551"/>
                </a:lnTo>
                <a:lnTo>
                  <a:pt x="365125" y="581026"/>
                </a:lnTo>
                <a:lnTo>
                  <a:pt x="450850" y="571501"/>
                </a:lnTo>
                <a:lnTo>
                  <a:pt x="520700" y="568326"/>
                </a:lnTo>
                <a:lnTo>
                  <a:pt x="631825" y="568326"/>
                </a:lnTo>
                <a:lnTo>
                  <a:pt x="701675" y="571501"/>
                </a:lnTo>
                <a:lnTo>
                  <a:pt x="784225" y="577851"/>
                </a:lnTo>
                <a:lnTo>
                  <a:pt x="869950" y="593726"/>
                </a:lnTo>
                <a:lnTo>
                  <a:pt x="879958" y="595266"/>
                </a:lnTo>
                <a:lnTo>
                  <a:pt x="1400175" y="95251"/>
                </a:lnTo>
                <a:lnTo>
                  <a:pt x="1416050" y="85726"/>
                </a:lnTo>
                <a:lnTo>
                  <a:pt x="1435100" y="79376"/>
                </a:lnTo>
                <a:close/>
                <a:moveTo>
                  <a:pt x="658814" y="0"/>
                </a:moveTo>
                <a:cubicBezTo>
                  <a:pt x="808739" y="0"/>
                  <a:pt x="930277" y="121538"/>
                  <a:pt x="930277" y="271463"/>
                </a:cubicBezTo>
                <a:cubicBezTo>
                  <a:pt x="930277" y="421388"/>
                  <a:pt x="808739" y="542926"/>
                  <a:pt x="658814" y="542926"/>
                </a:cubicBezTo>
                <a:cubicBezTo>
                  <a:pt x="508889" y="542926"/>
                  <a:pt x="387351" y="421388"/>
                  <a:pt x="387351" y="271463"/>
                </a:cubicBezTo>
                <a:cubicBezTo>
                  <a:pt x="387351" y="121538"/>
                  <a:pt x="508889" y="0"/>
                  <a:pt x="658814" y="0"/>
                </a:cubicBezTo>
                <a:close/>
              </a:path>
            </a:pathLst>
          </a:custGeom>
          <a:solidFill>
            <a:srgbClr val="8E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人"/>
          <p:cNvSpPr/>
          <p:nvPr/>
        </p:nvSpPr>
        <p:spPr>
          <a:xfrm>
            <a:off x="5531485" y="2914650"/>
            <a:ext cx="982980" cy="2041525"/>
          </a:xfrm>
          <a:custGeom>
            <a:avLst/>
            <a:gdLst>
              <a:gd name="connsiteX0" fmla="*/ 1577975 w 2336800"/>
              <a:gd name="connsiteY0" fmla="*/ 898525 h 3736975"/>
              <a:gd name="connsiteX1" fmla="*/ 1568450 w 2336800"/>
              <a:gd name="connsiteY1" fmla="*/ 901700 h 3736975"/>
              <a:gd name="connsiteX2" fmla="*/ 1555750 w 2336800"/>
              <a:gd name="connsiteY2" fmla="*/ 914400 h 3736975"/>
              <a:gd name="connsiteX3" fmla="*/ 1543050 w 2336800"/>
              <a:gd name="connsiteY3" fmla="*/ 927100 h 3736975"/>
              <a:gd name="connsiteX4" fmla="*/ 1543050 w 2336800"/>
              <a:gd name="connsiteY4" fmla="*/ 936625 h 3736975"/>
              <a:gd name="connsiteX5" fmla="*/ 1539875 w 2336800"/>
              <a:gd name="connsiteY5" fmla="*/ 946150 h 3736975"/>
              <a:gd name="connsiteX6" fmla="*/ 1543050 w 2336800"/>
              <a:gd name="connsiteY6" fmla="*/ 955675 h 3736975"/>
              <a:gd name="connsiteX7" fmla="*/ 1543050 w 2336800"/>
              <a:gd name="connsiteY7" fmla="*/ 965200 h 3736975"/>
              <a:gd name="connsiteX8" fmla="*/ 1555750 w 2336800"/>
              <a:gd name="connsiteY8" fmla="*/ 981075 h 3736975"/>
              <a:gd name="connsiteX9" fmla="*/ 1568450 w 2336800"/>
              <a:gd name="connsiteY9" fmla="*/ 990600 h 3736975"/>
              <a:gd name="connsiteX10" fmla="*/ 1571246 w 2336800"/>
              <a:gd name="connsiteY10" fmla="*/ 991532 h 3736975"/>
              <a:gd name="connsiteX11" fmla="*/ 1470025 w 2336800"/>
              <a:gd name="connsiteY11" fmla="*/ 1831975 h 3736975"/>
              <a:gd name="connsiteX12" fmla="*/ 1587500 w 2336800"/>
              <a:gd name="connsiteY12" fmla="*/ 1958975 h 3736975"/>
              <a:gd name="connsiteX13" fmla="*/ 1698625 w 2336800"/>
              <a:gd name="connsiteY13" fmla="*/ 1831975 h 3736975"/>
              <a:gd name="connsiteX14" fmla="*/ 1603211 w 2336800"/>
              <a:gd name="connsiteY14" fmla="*/ 991713 h 3736975"/>
              <a:gd name="connsiteX15" fmla="*/ 1606550 w 2336800"/>
              <a:gd name="connsiteY15" fmla="*/ 990600 h 3736975"/>
              <a:gd name="connsiteX16" fmla="*/ 1622425 w 2336800"/>
              <a:gd name="connsiteY16" fmla="*/ 981075 h 3736975"/>
              <a:gd name="connsiteX17" fmla="*/ 1631950 w 2336800"/>
              <a:gd name="connsiteY17" fmla="*/ 965200 h 3736975"/>
              <a:gd name="connsiteX18" fmla="*/ 1635125 w 2336800"/>
              <a:gd name="connsiteY18" fmla="*/ 955675 h 3736975"/>
              <a:gd name="connsiteX19" fmla="*/ 1638300 w 2336800"/>
              <a:gd name="connsiteY19" fmla="*/ 946150 h 3736975"/>
              <a:gd name="connsiteX20" fmla="*/ 1635125 w 2336800"/>
              <a:gd name="connsiteY20" fmla="*/ 936625 h 3736975"/>
              <a:gd name="connsiteX21" fmla="*/ 1631950 w 2336800"/>
              <a:gd name="connsiteY21" fmla="*/ 927100 h 3736975"/>
              <a:gd name="connsiteX22" fmla="*/ 1622425 w 2336800"/>
              <a:gd name="connsiteY22" fmla="*/ 914400 h 3736975"/>
              <a:gd name="connsiteX23" fmla="*/ 1606550 w 2336800"/>
              <a:gd name="connsiteY23" fmla="*/ 901700 h 3736975"/>
              <a:gd name="connsiteX24" fmla="*/ 1597025 w 2336800"/>
              <a:gd name="connsiteY24" fmla="*/ 898525 h 3736975"/>
              <a:gd name="connsiteX25" fmla="*/ 1587500 w 2336800"/>
              <a:gd name="connsiteY25" fmla="*/ 898525 h 3736975"/>
              <a:gd name="connsiteX26" fmla="*/ 1450975 w 2336800"/>
              <a:gd name="connsiteY26" fmla="*/ 819150 h 3736975"/>
              <a:gd name="connsiteX27" fmla="*/ 1606550 w 2336800"/>
              <a:gd name="connsiteY27" fmla="*/ 819150 h 3736975"/>
              <a:gd name="connsiteX28" fmla="*/ 1704975 w 2336800"/>
              <a:gd name="connsiteY28" fmla="*/ 822325 h 3736975"/>
              <a:gd name="connsiteX29" fmla="*/ 1765300 w 2336800"/>
              <a:gd name="connsiteY29" fmla="*/ 828675 h 3736975"/>
              <a:gd name="connsiteX30" fmla="*/ 1828800 w 2336800"/>
              <a:gd name="connsiteY30" fmla="*/ 835025 h 3736975"/>
              <a:gd name="connsiteX31" fmla="*/ 1892300 w 2336800"/>
              <a:gd name="connsiteY31" fmla="*/ 844550 h 3736975"/>
              <a:gd name="connsiteX32" fmla="*/ 1955800 w 2336800"/>
              <a:gd name="connsiteY32" fmla="*/ 860425 h 3736975"/>
              <a:gd name="connsiteX33" fmla="*/ 2016125 w 2336800"/>
              <a:gd name="connsiteY33" fmla="*/ 876300 h 3736975"/>
              <a:gd name="connsiteX34" fmla="*/ 2070100 w 2336800"/>
              <a:gd name="connsiteY34" fmla="*/ 895350 h 3736975"/>
              <a:gd name="connsiteX35" fmla="*/ 2095500 w 2336800"/>
              <a:gd name="connsiteY35" fmla="*/ 908050 h 3736975"/>
              <a:gd name="connsiteX36" fmla="*/ 2114550 w 2336800"/>
              <a:gd name="connsiteY36" fmla="*/ 917575 h 3736975"/>
              <a:gd name="connsiteX37" fmla="*/ 2133600 w 2336800"/>
              <a:gd name="connsiteY37" fmla="*/ 930275 h 3736975"/>
              <a:gd name="connsiteX38" fmla="*/ 2149475 w 2336800"/>
              <a:gd name="connsiteY38" fmla="*/ 946150 h 3736975"/>
              <a:gd name="connsiteX39" fmla="*/ 2162175 w 2336800"/>
              <a:gd name="connsiteY39" fmla="*/ 958850 h 3736975"/>
              <a:gd name="connsiteX40" fmla="*/ 2171700 w 2336800"/>
              <a:gd name="connsiteY40" fmla="*/ 974725 h 3736975"/>
              <a:gd name="connsiteX41" fmla="*/ 2172074 w 2336800"/>
              <a:gd name="connsiteY41" fmla="*/ 976966 h 3736975"/>
              <a:gd name="connsiteX42" fmla="*/ 2178050 w 2336800"/>
              <a:gd name="connsiteY42" fmla="*/ 987425 h 3736975"/>
              <a:gd name="connsiteX43" fmla="*/ 2184400 w 2336800"/>
              <a:gd name="connsiteY43" fmla="*/ 1012825 h 3736975"/>
              <a:gd name="connsiteX44" fmla="*/ 2187575 w 2336800"/>
              <a:gd name="connsiteY44" fmla="*/ 1038225 h 3736975"/>
              <a:gd name="connsiteX45" fmla="*/ 2336800 w 2336800"/>
              <a:gd name="connsiteY45" fmla="*/ 2305050 h 3736975"/>
              <a:gd name="connsiteX46" fmla="*/ 2333625 w 2336800"/>
              <a:gd name="connsiteY46" fmla="*/ 2330450 h 3736975"/>
              <a:gd name="connsiteX47" fmla="*/ 2327275 w 2336800"/>
              <a:gd name="connsiteY47" fmla="*/ 2355850 h 3736975"/>
              <a:gd name="connsiteX48" fmla="*/ 2314575 w 2336800"/>
              <a:gd name="connsiteY48" fmla="*/ 2378075 h 3736975"/>
              <a:gd name="connsiteX49" fmla="*/ 2298700 w 2336800"/>
              <a:gd name="connsiteY49" fmla="*/ 2397125 h 3736975"/>
              <a:gd name="connsiteX50" fmla="*/ 2279650 w 2336800"/>
              <a:gd name="connsiteY50" fmla="*/ 2413000 h 3736975"/>
              <a:gd name="connsiteX51" fmla="*/ 2257425 w 2336800"/>
              <a:gd name="connsiteY51" fmla="*/ 2425700 h 3736975"/>
              <a:gd name="connsiteX52" fmla="*/ 2235200 w 2336800"/>
              <a:gd name="connsiteY52" fmla="*/ 2432050 h 3736975"/>
              <a:gd name="connsiteX53" fmla="*/ 2206625 w 2336800"/>
              <a:gd name="connsiteY53" fmla="*/ 2435225 h 3736975"/>
              <a:gd name="connsiteX54" fmla="*/ 2181225 w 2336800"/>
              <a:gd name="connsiteY54" fmla="*/ 2432050 h 3736975"/>
              <a:gd name="connsiteX55" fmla="*/ 2155825 w 2336800"/>
              <a:gd name="connsiteY55" fmla="*/ 2425700 h 3736975"/>
              <a:gd name="connsiteX56" fmla="*/ 2133600 w 2336800"/>
              <a:gd name="connsiteY56" fmla="*/ 2413000 h 3736975"/>
              <a:gd name="connsiteX57" fmla="*/ 2114550 w 2336800"/>
              <a:gd name="connsiteY57" fmla="*/ 2397125 h 3736975"/>
              <a:gd name="connsiteX58" fmla="*/ 2098675 w 2336800"/>
              <a:gd name="connsiteY58" fmla="*/ 2378075 h 3736975"/>
              <a:gd name="connsiteX59" fmla="*/ 2089150 w 2336800"/>
              <a:gd name="connsiteY59" fmla="*/ 2355850 h 3736975"/>
              <a:gd name="connsiteX60" fmla="*/ 2079625 w 2336800"/>
              <a:gd name="connsiteY60" fmla="*/ 2330450 h 3736975"/>
              <a:gd name="connsiteX61" fmla="*/ 2076450 w 2336800"/>
              <a:gd name="connsiteY61" fmla="*/ 2305050 h 3736975"/>
              <a:gd name="connsiteX62" fmla="*/ 1981200 w 2336800"/>
              <a:gd name="connsiteY62" fmla="*/ 1496439 h 3736975"/>
              <a:gd name="connsiteX63" fmla="*/ 1981200 w 2336800"/>
              <a:gd name="connsiteY63" fmla="*/ 2057400 h 3736975"/>
              <a:gd name="connsiteX64" fmla="*/ 1978025 w 2336800"/>
              <a:gd name="connsiteY64" fmla="*/ 2095500 h 3736975"/>
              <a:gd name="connsiteX65" fmla="*/ 1971675 w 2336800"/>
              <a:gd name="connsiteY65" fmla="*/ 2127250 h 3736975"/>
              <a:gd name="connsiteX66" fmla="*/ 1962150 w 2336800"/>
              <a:gd name="connsiteY66" fmla="*/ 2155825 h 3736975"/>
              <a:gd name="connsiteX67" fmla="*/ 1954679 w 2336800"/>
              <a:gd name="connsiteY67" fmla="*/ 2170766 h 3736975"/>
              <a:gd name="connsiteX68" fmla="*/ 1955800 w 2336800"/>
              <a:gd name="connsiteY68" fmla="*/ 2174875 h 3736975"/>
              <a:gd name="connsiteX69" fmla="*/ 1958975 w 2336800"/>
              <a:gd name="connsiteY69" fmla="*/ 2212975 h 3736975"/>
              <a:gd name="connsiteX70" fmla="*/ 1958975 w 2336800"/>
              <a:gd name="connsiteY70" fmla="*/ 3556000 h 3736975"/>
              <a:gd name="connsiteX71" fmla="*/ 1955800 w 2336800"/>
              <a:gd name="connsiteY71" fmla="*/ 3590925 h 3736975"/>
              <a:gd name="connsiteX72" fmla="*/ 1946275 w 2336800"/>
              <a:gd name="connsiteY72" fmla="*/ 3625850 h 3736975"/>
              <a:gd name="connsiteX73" fmla="*/ 1930400 w 2336800"/>
              <a:gd name="connsiteY73" fmla="*/ 3657600 h 3736975"/>
              <a:gd name="connsiteX74" fmla="*/ 1908175 w 2336800"/>
              <a:gd name="connsiteY74" fmla="*/ 3683000 h 3736975"/>
              <a:gd name="connsiteX75" fmla="*/ 1879600 w 2336800"/>
              <a:gd name="connsiteY75" fmla="*/ 3705225 h 3736975"/>
              <a:gd name="connsiteX76" fmla="*/ 1847850 w 2336800"/>
              <a:gd name="connsiteY76" fmla="*/ 3721100 h 3736975"/>
              <a:gd name="connsiteX77" fmla="*/ 1816100 w 2336800"/>
              <a:gd name="connsiteY77" fmla="*/ 3733800 h 3736975"/>
              <a:gd name="connsiteX78" fmla="*/ 1778000 w 2336800"/>
              <a:gd name="connsiteY78" fmla="*/ 3736975 h 3736975"/>
              <a:gd name="connsiteX79" fmla="*/ 1743075 w 2336800"/>
              <a:gd name="connsiteY79" fmla="*/ 3733800 h 3736975"/>
              <a:gd name="connsiteX80" fmla="*/ 1708150 w 2336800"/>
              <a:gd name="connsiteY80" fmla="*/ 3721100 h 3736975"/>
              <a:gd name="connsiteX81" fmla="*/ 1676400 w 2336800"/>
              <a:gd name="connsiteY81" fmla="*/ 3705225 h 3736975"/>
              <a:gd name="connsiteX82" fmla="*/ 1651000 w 2336800"/>
              <a:gd name="connsiteY82" fmla="*/ 3683000 h 3736975"/>
              <a:gd name="connsiteX83" fmla="*/ 1628775 w 2336800"/>
              <a:gd name="connsiteY83" fmla="*/ 3657600 h 3736975"/>
              <a:gd name="connsiteX84" fmla="*/ 1612900 w 2336800"/>
              <a:gd name="connsiteY84" fmla="*/ 3625850 h 3736975"/>
              <a:gd name="connsiteX85" fmla="*/ 1600200 w 2336800"/>
              <a:gd name="connsiteY85" fmla="*/ 3590925 h 3736975"/>
              <a:gd name="connsiteX86" fmla="*/ 1597025 w 2336800"/>
              <a:gd name="connsiteY86" fmla="*/ 3556000 h 3736975"/>
              <a:gd name="connsiteX87" fmla="*/ 1597025 w 2336800"/>
              <a:gd name="connsiteY87" fmla="*/ 2279650 h 3736975"/>
              <a:gd name="connsiteX88" fmla="*/ 1460500 w 2336800"/>
              <a:gd name="connsiteY88" fmla="*/ 2279650 h 3736975"/>
              <a:gd name="connsiteX89" fmla="*/ 1460500 w 2336800"/>
              <a:gd name="connsiteY89" fmla="*/ 3556000 h 3736975"/>
              <a:gd name="connsiteX90" fmla="*/ 1457325 w 2336800"/>
              <a:gd name="connsiteY90" fmla="*/ 3590925 h 3736975"/>
              <a:gd name="connsiteX91" fmla="*/ 1447800 w 2336800"/>
              <a:gd name="connsiteY91" fmla="*/ 3625850 h 3736975"/>
              <a:gd name="connsiteX92" fmla="*/ 1428750 w 2336800"/>
              <a:gd name="connsiteY92" fmla="*/ 3657600 h 3736975"/>
              <a:gd name="connsiteX93" fmla="*/ 1406525 w 2336800"/>
              <a:gd name="connsiteY93" fmla="*/ 3683000 h 3736975"/>
              <a:gd name="connsiteX94" fmla="*/ 1381125 w 2336800"/>
              <a:gd name="connsiteY94" fmla="*/ 3705225 h 3736975"/>
              <a:gd name="connsiteX95" fmla="*/ 1349375 w 2336800"/>
              <a:gd name="connsiteY95" fmla="*/ 3721100 h 3736975"/>
              <a:gd name="connsiteX96" fmla="*/ 1317625 w 2336800"/>
              <a:gd name="connsiteY96" fmla="*/ 3733800 h 3736975"/>
              <a:gd name="connsiteX97" fmla="*/ 1279525 w 2336800"/>
              <a:gd name="connsiteY97" fmla="*/ 3736975 h 3736975"/>
              <a:gd name="connsiteX98" fmla="*/ 1244600 w 2336800"/>
              <a:gd name="connsiteY98" fmla="*/ 3733800 h 3736975"/>
              <a:gd name="connsiteX99" fmla="*/ 1209675 w 2336800"/>
              <a:gd name="connsiteY99" fmla="*/ 3721100 h 3736975"/>
              <a:gd name="connsiteX100" fmla="*/ 1177925 w 2336800"/>
              <a:gd name="connsiteY100" fmla="*/ 3705225 h 3736975"/>
              <a:gd name="connsiteX101" fmla="*/ 1152525 w 2336800"/>
              <a:gd name="connsiteY101" fmla="*/ 3683000 h 3736975"/>
              <a:gd name="connsiteX102" fmla="*/ 1130300 w 2336800"/>
              <a:gd name="connsiteY102" fmla="*/ 3657600 h 3736975"/>
              <a:gd name="connsiteX103" fmla="*/ 1114425 w 2336800"/>
              <a:gd name="connsiteY103" fmla="*/ 3625850 h 3736975"/>
              <a:gd name="connsiteX104" fmla="*/ 1101725 w 2336800"/>
              <a:gd name="connsiteY104" fmla="*/ 3590925 h 3736975"/>
              <a:gd name="connsiteX105" fmla="*/ 1098550 w 2336800"/>
              <a:gd name="connsiteY105" fmla="*/ 3556000 h 3736975"/>
              <a:gd name="connsiteX106" fmla="*/ 1098550 w 2336800"/>
              <a:gd name="connsiteY106" fmla="*/ 2212975 h 3736975"/>
              <a:gd name="connsiteX107" fmla="*/ 1101725 w 2336800"/>
              <a:gd name="connsiteY107" fmla="*/ 2174875 h 3736975"/>
              <a:gd name="connsiteX108" fmla="*/ 1103062 w 2336800"/>
              <a:gd name="connsiteY108" fmla="*/ 2171199 h 3736975"/>
              <a:gd name="connsiteX109" fmla="*/ 1095375 w 2336800"/>
              <a:gd name="connsiteY109" fmla="*/ 2155825 h 3736975"/>
              <a:gd name="connsiteX110" fmla="*/ 1085850 w 2336800"/>
              <a:gd name="connsiteY110" fmla="*/ 2127250 h 3736975"/>
              <a:gd name="connsiteX111" fmla="*/ 1079500 w 2336800"/>
              <a:gd name="connsiteY111" fmla="*/ 2095500 h 3736975"/>
              <a:gd name="connsiteX112" fmla="*/ 1079500 w 2336800"/>
              <a:gd name="connsiteY112" fmla="*/ 2057400 h 3736975"/>
              <a:gd name="connsiteX113" fmla="*/ 1079500 w 2336800"/>
              <a:gd name="connsiteY113" fmla="*/ 1214835 h 3736975"/>
              <a:gd name="connsiteX114" fmla="*/ 784225 w 2336800"/>
              <a:gd name="connsiteY114" fmla="*/ 1473200 h 3736975"/>
              <a:gd name="connsiteX115" fmla="*/ 762000 w 2336800"/>
              <a:gd name="connsiteY115" fmla="*/ 1489075 h 3736975"/>
              <a:gd name="connsiteX116" fmla="*/ 739775 w 2336800"/>
              <a:gd name="connsiteY116" fmla="*/ 1504950 h 3736975"/>
              <a:gd name="connsiteX117" fmla="*/ 717550 w 2336800"/>
              <a:gd name="connsiteY117" fmla="*/ 1511300 h 3736975"/>
              <a:gd name="connsiteX118" fmla="*/ 698500 w 2336800"/>
              <a:gd name="connsiteY118" fmla="*/ 1513681 h 3736975"/>
              <a:gd name="connsiteX119" fmla="*/ 695325 w 2336800"/>
              <a:gd name="connsiteY119" fmla="*/ 1514475 h 3736975"/>
              <a:gd name="connsiteX120" fmla="*/ 692150 w 2336800"/>
              <a:gd name="connsiteY120" fmla="*/ 1514475 h 3736975"/>
              <a:gd name="connsiteX121" fmla="*/ 673100 w 2336800"/>
              <a:gd name="connsiteY121" fmla="*/ 1514475 h 3736975"/>
              <a:gd name="connsiteX122" fmla="*/ 666750 w 2336800"/>
              <a:gd name="connsiteY122" fmla="*/ 1514475 h 3736975"/>
              <a:gd name="connsiteX123" fmla="*/ 660400 w 2336800"/>
              <a:gd name="connsiteY123" fmla="*/ 1512888 h 3736975"/>
              <a:gd name="connsiteX124" fmla="*/ 647700 w 2336800"/>
              <a:gd name="connsiteY124" fmla="*/ 1511300 h 3736975"/>
              <a:gd name="connsiteX125" fmla="*/ 622300 w 2336800"/>
              <a:gd name="connsiteY125" fmla="*/ 1504950 h 3736975"/>
              <a:gd name="connsiteX126" fmla="*/ 76200 w 2336800"/>
              <a:gd name="connsiteY126" fmla="*/ 1174750 h 3736975"/>
              <a:gd name="connsiteX127" fmla="*/ 53975 w 2336800"/>
              <a:gd name="connsiteY127" fmla="*/ 1162050 h 3736975"/>
              <a:gd name="connsiteX128" fmla="*/ 34925 w 2336800"/>
              <a:gd name="connsiteY128" fmla="*/ 1143000 h 3736975"/>
              <a:gd name="connsiteX129" fmla="*/ 19050 w 2336800"/>
              <a:gd name="connsiteY129" fmla="*/ 1123950 h 3736975"/>
              <a:gd name="connsiteX130" fmla="*/ 9525 w 2336800"/>
              <a:gd name="connsiteY130" fmla="*/ 1101725 h 3736975"/>
              <a:gd name="connsiteX131" fmla="*/ 3175 w 2336800"/>
              <a:gd name="connsiteY131" fmla="*/ 1076325 h 3736975"/>
              <a:gd name="connsiteX132" fmla="*/ 0 w 2336800"/>
              <a:gd name="connsiteY132" fmla="*/ 1050925 h 3736975"/>
              <a:gd name="connsiteX133" fmla="*/ 3175 w 2336800"/>
              <a:gd name="connsiteY133" fmla="*/ 1025525 h 3736975"/>
              <a:gd name="connsiteX134" fmla="*/ 12700 w 2336800"/>
              <a:gd name="connsiteY134" fmla="*/ 1000125 h 3736975"/>
              <a:gd name="connsiteX135" fmla="*/ 25400 w 2336800"/>
              <a:gd name="connsiteY135" fmla="*/ 977900 h 3736975"/>
              <a:gd name="connsiteX136" fmla="*/ 44450 w 2336800"/>
              <a:gd name="connsiteY136" fmla="*/ 958850 h 3736975"/>
              <a:gd name="connsiteX137" fmla="*/ 63500 w 2336800"/>
              <a:gd name="connsiteY137" fmla="*/ 942975 h 3736975"/>
              <a:gd name="connsiteX138" fmla="*/ 85725 w 2336800"/>
              <a:gd name="connsiteY138" fmla="*/ 933450 h 3736975"/>
              <a:gd name="connsiteX139" fmla="*/ 111125 w 2336800"/>
              <a:gd name="connsiteY139" fmla="*/ 927100 h 3736975"/>
              <a:gd name="connsiteX140" fmla="*/ 136525 w 2336800"/>
              <a:gd name="connsiteY140" fmla="*/ 927100 h 3736975"/>
              <a:gd name="connsiteX141" fmla="*/ 161925 w 2336800"/>
              <a:gd name="connsiteY141" fmla="*/ 930275 h 3736975"/>
              <a:gd name="connsiteX142" fmla="*/ 187325 w 2336800"/>
              <a:gd name="connsiteY142" fmla="*/ 936625 h 3736975"/>
              <a:gd name="connsiteX143" fmla="*/ 669973 w 2336800"/>
              <a:gd name="connsiteY143" fmla="*/ 1228459 h 3736975"/>
              <a:gd name="connsiteX144" fmla="*/ 996950 w 2336800"/>
              <a:gd name="connsiteY144" fmla="*/ 939800 h 3736975"/>
              <a:gd name="connsiteX145" fmla="*/ 1019175 w 2336800"/>
              <a:gd name="connsiteY145" fmla="*/ 923925 h 3736975"/>
              <a:gd name="connsiteX146" fmla="*/ 1030288 w 2336800"/>
              <a:gd name="connsiteY146" fmla="*/ 917575 h 3736975"/>
              <a:gd name="connsiteX147" fmla="*/ 1054100 w 2336800"/>
              <a:gd name="connsiteY147" fmla="*/ 901700 h 3736975"/>
              <a:gd name="connsiteX148" fmla="*/ 1089025 w 2336800"/>
              <a:gd name="connsiteY148" fmla="*/ 882650 h 3736975"/>
              <a:gd name="connsiteX149" fmla="*/ 1127125 w 2336800"/>
              <a:gd name="connsiteY149" fmla="*/ 866775 h 3736975"/>
              <a:gd name="connsiteX150" fmla="*/ 1171575 w 2336800"/>
              <a:gd name="connsiteY150" fmla="*/ 854075 h 3736975"/>
              <a:gd name="connsiteX151" fmla="*/ 1219200 w 2336800"/>
              <a:gd name="connsiteY151" fmla="*/ 841375 h 3736975"/>
              <a:gd name="connsiteX152" fmla="*/ 1270000 w 2336800"/>
              <a:gd name="connsiteY152" fmla="*/ 835025 h 3736975"/>
              <a:gd name="connsiteX153" fmla="*/ 1317625 w 2336800"/>
              <a:gd name="connsiteY153" fmla="*/ 825500 h 3736975"/>
              <a:gd name="connsiteX154" fmla="*/ 1365250 w 2336800"/>
              <a:gd name="connsiteY154" fmla="*/ 822325 h 3736975"/>
              <a:gd name="connsiteX155" fmla="*/ 1588162 w 2336800"/>
              <a:gd name="connsiteY155" fmla="*/ 0 h 3736975"/>
              <a:gd name="connsiteX156" fmla="*/ 1972734 w 2336800"/>
              <a:gd name="connsiteY156" fmla="*/ 384572 h 3736975"/>
              <a:gd name="connsiteX157" fmla="*/ 1588162 w 2336800"/>
              <a:gd name="connsiteY157" fmla="*/ 769144 h 3736975"/>
              <a:gd name="connsiteX158" fmla="*/ 1203590 w 2336800"/>
              <a:gd name="connsiteY158" fmla="*/ 384572 h 3736975"/>
              <a:gd name="connsiteX159" fmla="*/ 1588162 w 2336800"/>
              <a:gd name="connsiteY159" fmla="*/ 0 h 373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2336800" h="3736975">
                <a:moveTo>
                  <a:pt x="1577975" y="898525"/>
                </a:moveTo>
                <a:lnTo>
                  <a:pt x="1568450" y="901700"/>
                </a:lnTo>
                <a:lnTo>
                  <a:pt x="1555750" y="914400"/>
                </a:lnTo>
                <a:lnTo>
                  <a:pt x="1543050" y="927100"/>
                </a:lnTo>
                <a:lnTo>
                  <a:pt x="1543050" y="936625"/>
                </a:lnTo>
                <a:lnTo>
                  <a:pt x="1539875" y="946150"/>
                </a:lnTo>
                <a:lnTo>
                  <a:pt x="1543050" y="955675"/>
                </a:lnTo>
                <a:lnTo>
                  <a:pt x="1543050" y="965200"/>
                </a:lnTo>
                <a:lnTo>
                  <a:pt x="1555750" y="981075"/>
                </a:lnTo>
                <a:lnTo>
                  <a:pt x="1568450" y="990600"/>
                </a:lnTo>
                <a:lnTo>
                  <a:pt x="1571246" y="991532"/>
                </a:lnTo>
                <a:lnTo>
                  <a:pt x="1470025" y="1831975"/>
                </a:lnTo>
                <a:lnTo>
                  <a:pt x="1587500" y="1958975"/>
                </a:lnTo>
                <a:lnTo>
                  <a:pt x="1698625" y="1831975"/>
                </a:lnTo>
                <a:lnTo>
                  <a:pt x="1603211" y="991713"/>
                </a:lnTo>
                <a:lnTo>
                  <a:pt x="1606550" y="990600"/>
                </a:lnTo>
                <a:lnTo>
                  <a:pt x="1622425" y="981075"/>
                </a:lnTo>
                <a:lnTo>
                  <a:pt x="1631950" y="965200"/>
                </a:lnTo>
                <a:lnTo>
                  <a:pt x="1635125" y="955675"/>
                </a:lnTo>
                <a:lnTo>
                  <a:pt x="1638300" y="946150"/>
                </a:lnTo>
                <a:lnTo>
                  <a:pt x="1635125" y="936625"/>
                </a:lnTo>
                <a:lnTo>
                  <a:pt x="1631950" y="927100"/>
                </a:lnTo>
                <a:lnTo>
                  <a:pt x="1622425" y="914400"/>
                </a:lnTo>
                <a:lnTo>
                  <a:pt x="1606550" y="901700"/>
                </a:lnTo>
                <a:lnTo>
                  <a:pt x="1597025" y="898525"/>
                </a:lnTo>
                <a:lnTo>
                  <a:pt x="1587500" y="898525"/>
                </a:lnTo>
                <a:close/>
                <a:moveTo>
                  <a:pt x="1450975" y="819150"/>
                </a:moveTo>
                <a:lnTo>
                  <a:pt x="1606550" y="819150"/>
                </a:lnTo>
                <a:lnTo>
                  <a:pt x="1704975" y="822325"/>
                </a:lnTo>
                <a:lnTo>
                  <a:pt x="1765300" y="828675"/>
                </a:lnTo>
                <a:lnTo>
                  <a:pt x="1828800" y="835025"/>
                </a:lnTo>
                <a:lnTo>
                  <a:pt x="1892300" y="844550"/>
                </a:lnTo>
                <a:lnTo>
                  <a:pt x="1955800" y="860425"/>
                </a:lnTo>
                <a:lnTo>
                  <a:pt x="2016125" y="876300"/>
                </a:lnTo>
                <a:lnTo>
                  <a:pt x="2070100" y="895350"/>
                </a:lnTo>
                <a:lnTo>
                  <a:pt x="2095500" y="908050"/>
                </a:lnTo>
                <a:lnTo>
                  <a:pt x="2114550" y="917575"/>
                </a:lnTo>
                <a:lnTo>
                  <a:pt x="2133600" y="930275"/>
                </a:lnTo>
                <a:lnTo>
                  <a:pt x="2149475" y="946150"/>
                </a:lnTo>
                <a:lnTo>
                  <a:pt x="2162175" y="958850"/>
                </a:lnTo>
                <a:lnTo>
                  <a:pt x="2171700" y="974725"/>
                </a:lnTo>
                <a:lnTo>
                  <a:pt x="2172074" y="976966"/>
                </a:lnTo>
                <a:lnTo>
                  <a:pt x="2178050" y="987425"/>
                </a:lnTo>
                <a:lnTo>
                  <a:pt x="2184400" y="1012825"/>
                </a:lnTo>
                <a:lnTo>
                  <a:pt x="2187575" y="1038225"/>
                </a:lnTo>
                <a:lnTo>
                  <a:pt x="2336800" y="2305050"/>
                </a:lnTo>
                <a:lnTo>
                  <a:pt x="2333625" y="2330450"/>
                </a:lnTo>
                <a:lnTo>
                  <a:pt x="2327275" y="2355850"/>
                </a:lnTo>
                <a:lnTo>
                  <a:pt x="2314575" y="2378075"/>
                </a:lnTo>
                <a:lnTo>
                  <a:pt x="2298700" y="2397125"/>
                </a:lnTo>
                <a:lnTo>
                  <a:pt x="2279650" y="2413000"/>
                </a:lnTo>
                <a:lnTo>
                  <a:pt x="2257425" y="2425700"/>
                </a:lnTo>
                <a:lnTo>
                  <a:pt x="2235200" y="2432050"/>
                </a:lnTo>
                <a:lnTo>
                  <a:pt x="2206625" y="2435225"/>
                </a:lnTo>
                <a:lnTo>
                  <a:pt x="2181225" y="2432050"/>
                </a:lnTo>
                <a:lnTo>
                  <a:pt x="2155825" y="2425700"/>
                </a:lnTo>
                <a:lnTo>
                  <a:pt x="2133600" y="2413000"/>
                </a:lnTo>
                <a:lnTo>
                  <a:pt x="2114550" y="2397125"/>
                </a:lnTo>
                <a:lnTo>
                  <a:pt x="2098675" y="2378075"/>
                </a:lnTo>
                <a:lnTo>
                  <a:pt x="2089150" y="2355850"/>
                </a:lnTo>
                <a:lnTo>
                  <a:pt x="2079625" y="2330450"/>
                </a:lnTo>
                <a:lnTo>
                  <a:pt x="2076450" y="2305050"/>
                </a:lnTo>
                <a:lnTo>
                  <a:pt x="1981200" y="1496439"/>
                </a:lnTo>
                <a:lnTo>
                  <a:pt x="1981200" y="2057400"/>
                </a:lnTo>
                <a:lnTo>
                  <a:pt x="1978025" y="2095500"/>
                </a:lnTo>
                <a:lnTo>
                  <a:pt x="1971675" y="2127250"/>
                </a:lnTo>
                <a:lnTo>
                  <a:pt x="1962150" y="2155825"/>
                </a:lnTo>
                <a:lnTo>
                  <a:pt x="1954679" y="2170766"/>
                </a:lnTo>
                <a:lnTo>
                  <a:pt x="1955800" y="2174875"/>
                </a:lnTo>
                <a:lnTo>
                  <a:pt x="1958975" y="2212975"/>
                </a:lnTo>
                <a:lnTo>
                  <a:pt x="1958975" y="3556000"/>
                </a:lnTo>
                <a:lnTo>
                  <a:pt x="1955800" y="3590925"/>
                </a:lnTo>
                <a:lnTo>
                  <a:pt x="1946275" y="3625850"/>
                </a:lnTo>
                <a:lnTo>
                  <a:pt x="1930400" y="3657600"/>
                </a:lnTo>
                <a:lnTo>
                  <a:pt x="1908175" y="3683000"/>
                </a:lnTo>
                <a:lnTo>
                  <a:pt x="1879600" y="3705225"/>
                </a:lnTo>
                <a:lnTo>
                  <a:pt x="1847850" y="3721100"/>
                </a:lnTo>
                <a:lnTo>
                  <a:pt x="1816100" y="3733800"/>
                </a:lnTo>
                <a:lnTo>
                  <a:pt x="1778000" y="3736975"/>
                </a:lnTo>
                <a:lnTo>
                  <a:pt x="1743075" y="3733800"/>
                </a:lnTo>
                <a:lnTo>
                  <a:pt x="1708150" y="3721100"/>
                </a:lnTo>
                <a:lnTo>
                  <a:pt x="1676400" y="3705225"/>
                </a:lnTo>
                <a:lnTo>
                  <a:pt x="1651000" y="3683000"/>
                </a:lnTo>
                <a:lnTo>
                  <a:pt x="1628775" y="3657600"/>
                </a:lnTo>
                <a:lnTo>
                  <a:pt x="1612900" y="3625850"/>
                </a:lnTo>
                <a:lnTo>
                  <a:pt x="1600200" y="3590925"/>
                </a:lnTo>
                <a:lnTo>
                  <a:pt x="1597025" y="3556000"/>
                </a:lnTo>
                <a:lnTo>
                  <a:pt x="1597025" y="2279650"/>
                </a:lnTo>
                <a:lnTo>
                  <a:pt x="1460500" y="2279650"/>
                </a:lnTo>
                <a:lnTo>
                  <a:pt x="1460500" y="3556000"/>
                </a:lnTo>
                <a:lnTo>
                  <a:pt x="1457325" y="3590925"/>
                </a:lnTo>
                <a:lnTo>
                  <a:pt x="1447800" y="3625850"/>
                </a:lnTo>
                <a:lnTo>
                  <a:pt x="1428750" y="3657600"/>
                </a:lnTo>
                <a:lnTo>
                  <a:pt x="1406525" y="3683000"/>
                </a:lnTo>
                <a:lnTo>
                  <a:pt x="1381125" y="3705225"/>
                </a:lnTo>
                <a:lnTo>
                  <a:pt x="1349375" y="3721100"/>
                </a:lnTo>
                <a:lnTo>
                  <a:pt x="1317625" y="3733800"/>
                </a:lnTo>
                <a:lnTo>
                  <a:pt x="1279525" y="3736975"/>
                </a:lnTo>
                <a:lnTo>
                  <a:pt x="1244600" y="3733800"/>
                </a:lnTo>
                <a:lnTo>
                  <a:pt x="1209675" y="3721100"/>
                </a:lnTo>
                <a:lnTo>
                  <a:pt x="1177925" y="3705225"/>
                </a:lnTo>
                <a:lnTo>
                  <a:pt x="1152525" y="3683000"/>
                </a:lnTo>
                <a:lnTo>
                  <a:pt x="1130300" y="3657600"/>
                </a:lnTo>
                <a:lnTo>
                  <a:pt x="1114425" y="3625850"/>
                </a:lnTo>
                <a:lnTo>
                  <a:pt x="1101725" y="3590925"/>
                </a:lnTo>
                <a:lnTo>
                  <a:pt x="1098550" y="3556000"/>
                </a:lnTo>
                <a:lnTo>
                  <a:pt x="1098550" y="2212975"/>
                </a:lnTo>
                <a:lnTo>
                  <a:pt x="1101725" y="2174875"/>
                </a:lnTo>
                <a:lnTo>
                  <a:pt x="1103062" y="2171199"/>
                </a:lnTo>
                <a:lnTo>
                  <a:pt x="1095375" y="2155825"/>
                </a:lnTo>
                <a:lnTo>
                  <a:pt x="1085850" y="2127250"/>
                </a:lnTo>
                <a:lnTo>
                  <a:pt x="1079500" y="2095500"/>
                </a:lnTo>
                <a:lnTo>
                  <a:pt x="1079500" y="2057400"/>
                </a:lnTo>
                <a:lnTo>
                  <a:pt x="1079500" y="1214835"/>
                </a:lnTo>
                <a:lnTo>
                  <a:pt x="784225" y="1473200"/>
                </a:lnTo>
                <a:lnTo>
                  <a:pt x="762000" y="1489075"/>
                </a:lnTo>
                <a:lnTo>
                  <a:pt x="739775" y="1504950"/>
                </a:lnTo>
                <a:lnTo>
                  <a:pt x="717550" y="1511300"/>
                </a:lnTo>
                <a:lnTo>
                  <a:pt x="698500" y="1513681"/>
                </a:lnTo>
                <a:lnTo>
                  <a:pt x="695325" y="1514475"/>
                </a:lnTo>
                <a:lnTo>
                  <a:pt x="692150" y="1514475"/>
                </a:lnTo>
                <a:lnTo>
                  <a:pt x="673100" y="1514475"/>
                </a:lnTo>
                <a:lnTo>
                  <a:pt x="666750" y="1514475"/>
                </a:lnTo>
                <a:lnTo>
                  <a:pt x="660400" y="1512888"/>
                </a:lnTo>
                <a:lnTo>
                  <a:pt x="647700" y="1511300"/>
                </a:lnTo>
                <a:lnTo>
                  <a:pt x="622300" y="1504950"/>
                </a:lnTo>
                <a:lnTo>
                  <a:pt x="76200" y="1174750"/>
                </a:lnTo>
                <a:lnTo>
                  <a:pt x="53975" y="1162050"/>
                </a:lnTo>
                <a:lnTo>
                  <a:pt x="34925" y="1143000"/>
                </a:lnTo>
                <a:lnTo>
                  <a:pt x="19050" y="1123950"/>
                </a:lnTo>
                <a:lnTo>
                  <a:pt x="9525" y="1101725"/>
                </a:lnTo>
                <a:lnTo>
                  <a:pt x="3175" y="1076325"/>
                </a:lnTo>
                <a:lnTo>
                  <a:pt x="0" y="1050925"/>
                </a:lnTo>
                <a:lnTo>
                  <a:pt x="3175" y="1025525"/>
                </a:lnTo>
                <a:lnTo>
                  <a:pt x="12700" y="1000125"/>
                </a:lnTo>
                <a:lnTo>
                  <a:pt x="25400" y="977900"/>
                </a:lnTo>
                <a:lnTo>
                  <a:pt x="44450" y="958850"/>
                </a:lnTo>
                <a:lnTo>
                  <a:pt x="63500" y="942975"/>
                </a:lnTo>
                <a:lnTo>
                  <a:pt x="85725" y="933450"/>
                </a:lnTo>
                <a:lnTo>
                  <a:pt x="111125" y="927100"/>
                </a:lnTo>
                <a:lnTo>
                  <a:pt x="136525" y="927100"/>
                </a:lnTo>
                <a:lnTo>
                  <a:pt x="161925" y="930275"/>
                </a:lnTo>
                <a:lnTo>
                  <a:pt x="187325" y="936625"/>
                </a:lnTo>
                <a:lnTo>
                  <a:pt x="669973" y="1228459"/>
                </a:lnTo>
                <a:lnTo>
                  <a:pt x="996950" y="939800"/>
                </a:lnTo>
                <a:lnTo>
                  <a:pt x="1019175" y="923925"/>
                </a:lnTo>
                <a:lnTo>
                  <a:pt x="1030288" y="917575"/>
                </a:lnTo>
                <a:lnTo>
                  <a:pt x="1054100" y="901700"/>
                </a:lnTo>
                <a:lnTo>
                  <a:pt x="1089025" y="882650"/>
                </a:lnTo>
                <a:lnTo>
                  <a:pt x="1127125" y="866775"/>
                </a:lnTo>
                <a:lnTo>
                  <a:pt x="1171575" y="854075"/>
                </a:lnTo>
                <a:lnTo>
                  <a:pt x="1219200" y="841375"/>
                </a:lnTo>
                <a:lnTo>
                  <a:pt x="1270000" y="835025"/>
                </a:lnTo>
                <a:lnTo>
                  <a:pt x="1317625" y="825500"/>
                </a:lnTo>
                <a:lnTo>
                  <a:pt x="1365250" y="822325"/>
                </a:lnTo>
                <a:close/>
                <a:moveTo>
                  <a:pt x="1588162" y="0"/>
                </a:moveTo>
                <a:cubicBezTo>
                  <a:pt x="1800555" y="0"/>
                  <a:pt x="1972734" y="172179"/>
                  <a:pt x="1972734" y="384572"/>
                </a:cubicBezTo>
                <a:cubicBezTo>
                  <a:pt x="1972734" y="596965"/>
                  <a:pt x="1800555" y="769144"/>
                  <a:pt x="1588162" y="769144"/>
                </a:cubicBezTo>
                <a:cubicBezTo>
                  <a:pt x="1375769" y="769144"/>
                  <a:pt x="1203590" y="596965"/>
                  <a:pt x="1203590" y="384572"/>
                </a:cubicBezTo>
                <a:cubicBezTo>
                  <a:pt x="1203590" y="172179"/>
                  <a:pt x="1375769" y="0"/>
                  <a:pt x="1588162" y="0"/>
                </a:cubicBezTo>
                <a:close/>
              </a:path>
            </a:pathLst>
          </a:custGeom>
          <a:solidFill>
            <a:srgbClr val="009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58770" y="3010073"/>
            <a:ext cx="9658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方正舒体" panose="02010601030101010101" pitchFamily="2" charset="-122"/>
                <a:sym typeface="+mn-ea"/>
              </a:rPr>
              <a:t>movie</a:t>
            </a:r>
            <a:endParaRPr lang="en-US" altLang="zh-CN" sz="24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ea typeface="方正舒体" panose="02010601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8500" y="2491740"/>
            <a:ext cx="318579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en-US" altLang="zh-CN" sz="1000" kern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50605" y="3010073"/>
            <a:ext cx="7658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方正舒体" panose="02010601030101010101" pitchFamily="2" charset="-122"/>
                <a:sym typeface="+mn-ea"/>
              </a:rPr>
              <a:t>food</a:t>
            </a:r>
            <a:endParaRPr lang="en-US" altLang="zh-CN" sz="24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方正舒体" panose="02010601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22920" y="3185160"/>
            <a:ext cx="318579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en-US" altLang="zh-CN" sz="1000" kern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88013" y="2201718"/>
            <a:ext cx="9182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ea typeface="方正舒体" panose="02010601030101010101" pitchFamily="2" charset="-122"/>
                <a:sym typeface="+mn-ea"/>
              </a:rPr>
              <a:t>music</a:t>
            </a:r>
            <a:endParaRPr lang="en-US" altLang="zh-CN" sz="24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微软雅黑" panose="020B0503020204020204" charset="-122"/>
              <a:ea typeface="方正舒体" panose="02010601030101010101" pitchFamily="2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50105" y="1923415"/>
            <a:ext cx="313563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en-US" altLang="zh-CN" sz="1000" kern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4680" y="2025650"/>
            <a:ext cx="3352800" cy="165989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432935" y="1254760"/>
            <a:ext cx="3352800" cy="165989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45475" y="2025650"/>
            <a:ext cx="3352800" cy="165989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Shape 6922"/>
          <p:cNvSpPr/>
          <p:nvPr/>
        </p:nvSpPr>
        <p:spPr>
          <a:xfrm>
            <a:off x="231140" y="640715"/>
            <a:ext cx="2261235" cy="297180"/>
          </a:xfrm>
          <a:prstGeom prst="rect">
            <a:avLst/>
          </a:prstGeom>
          <a:ln w="12700">
            <a:round/>
          </a:ln>
        </p:spPr>
        <p:txBody>
          <a:bodyPr wrap="square" lIns="38100" tIns="38100" rIns="38100" bIns="38100">
            <a:spAutoFit/>
          </a:bodyPr>
          <a:lstStyle>
            <a:lvl1pPr>
              <a:buClr>
                <a:srgbClr val="B5B5B5"/>
              </a:buClr>
              <a:defRPr sz="1100">
                <a:solidFill>
                  <a:srgbClr val="B5B5B5"/>
                </a:solidFill>
                <a:uFill>
                  <a:solidFill>
                    <a:srgbClr val="B5B5B5"/>
                  </a:solidFill>
                </a:uFill>
              </a:defRPr>
            </a:lvl1pPr>
          </a:lstStyle>
          <a:p>
            <a:pPr lvl="0" algn="dist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rgbClr val="006088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6088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0" name="图片 9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680" y="308610"/>
            <a:ext cx="1352550" cy="13525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66265" y="693420"/>
            <a:ext cx="31470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你所想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600" y="26670"/>
            <a:ext cx="6879590" cy="6638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22"/>
          <p:cNvSpPr/>
          <p:nvPr/>
        </p:nvSpPr>
        <p:spPr>
          <a:xfrm>
            <a:off x="231140" y="640715"/>
            <a:ext cx="2261235" cy="297180"/>
          </a:xfrm>
          <a:prstGeom prst="rect">
            <a:avLst/>
          </a:prstGeom>
          <a:ln w="12700">
            <a:round/>
          </a:ln>
        </p:spPr>
        <p:txBody>
          <a:bodyPr wrap="square" lIns="38100" tIns="38100" rIns="38100" bIns="38100">
            <a:spAutoFit/>
          </a:bodyPr>
          <a:lstStyle>
            <a:lvl1pPr>
              <a:buClr>
                <a:srgbClr val="B5B5B5"/>
              </a:buClr>
              <a:defRPr sz="1100">
                <a:solidFill>
                  <a:srgbClr val="B5B5B5"/>
                </a:solidFill>
                <a:uFill>
                  <a:solidFill>
                    <a:srgbClr val="B5B5B5"/>
                  </a:solidFill>
                </a:uFill>
              </a:defRPr>
            </a:lvl1pPr>
          </a:lstStyle>
          <a:p>
            <a:pPr lvl="0" algn="dist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rgbClr val="006088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6088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5504126" y="4981063"/>
            <a:ext cx="702736" cy="668870"/>
          </a:xfrm>
          <a:prstGeom prst="rect">
            <a:avLst/>
          </a:prstGeom>
          <a:solidFill>
            <a:srgbClr val="0091D4"/>
          </a:solidFill>
          <a:ln w="19050">
            <a:solidFill>
              <a:srgbClr val="0091D4"/>
            </a:solidFill>
          </a:ln>
          <a:effectLst>
            <a:outerShdw blurRad="2921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4636294" y="1867562"/>
            <a:ext cx="1219200" cy="1320160"/>
          </a:xfrm>
          <a:custGeom>
            <a:avLst/>
            <a:gdLst>
              <a:gd name="connsiteX0" fmla="*/ 1219200 w 1219200"/>
              <a:gd name="connsiteY0" fmla="*/ 0 h 1307089"/>
              <a:gd name="connsiteX1" fmla="*/ 1219200 w 1219200"/>
              <a:gd name="connsiteY1" fmla="*/ 502643 h 1307089"/>
              <a:gd name="connsiteX2" fmla="*/ 1169971 w 1219200"/>
              <a:gd name="connsiteY2" fmla="*/ 504954 h 1307089"/>
              <a:gd name="connsiteX3" fmla="*/ 765658 w 1219200"/>
              <a:gd name="connsiteY3" fmla="*/ 722722 h 1307089"/>
              <a:gd name="connsiteX4" fmla="*/ 604480 w 1219200"/>
              <a:gd name="connsiteY4" fmla="*/ 1307089 h 1307089"/>
              <a:gd name="connsiteX5" fmla="*/ 0 w 1219200"/>
              <a:gd name="connsiteY5" fmla="*/ 1307089 h 1307089"/>
              <a:gd name="connsiteX6" fmla="*/ 342595 w 1219200"/>
              <a:gd name="connsiteY6" fmla="*/ 360139 h 1307089"/>
              <a:gd name="connsiteX7" fmla="*/ 1143172 w 1219200"/>
              <a:gd name="connsiteY7" fmla="*/ 2945 h 130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" h="1307089">
                <a:moveTo>
                  <a:pt x="1219200" y="0"/>
                </a:moveTo>
                <a:lnTo>
                  <a:pt x="1219200" y="502643"/>
                </a:lnTo>
                <a:lnTo>
                  <a:pt x="1169971" y="504954"/>
                </a:lnTo>
                <a:cubicBezTo>
                  <a:pt x="992806" y="522275"/>
                  <a:pt x="871484" y="599274"/>
                  <a:pt x="765658" y="722722"/>
                </a:cubicBezTo>
                <a:cubicBezTo>
                  <a:pt x="664952" y="863805"/>
                  <a:pt x="604480" y="1065272"/>
                  <a:pt x="604480" y="1307089"/>
                </a:cubicBezTo>
                <a:lnTo>
                  <a:pt x="0" y="1307089"/>
                </a:lnTo>
                <a:cubicBezTo>
                  <a:pt x="0" y="904156"/>
                  <a:pt x="120945" y="601956"/>
                  <a:pt x="342595" y="360139"/>
                </a:cubicBezTo>
                <a:cubicBezTo>
                  <a:pt x="554249" y="148550"/>
                  <a:pt x="812014" y="29421"/>
                  <a:pt x="1143172" y="2945"/>
                </a:cubicBezTo>
                <a:close/>
              </a:path>
            </a:pathLst>
          </a:custGeom>
          <a:solidFill>
            <a:srgbClr val="8ED2FF"/>
          </a:solidFill>
          <a:ln w="19050">
            <a:solidFill>
              <a:srgbClr val="8ED2FF"/>
            </a:solidFill>
          </a:ln>
          <a:effectLst>
            <a:outerShdw blurRad="2921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879307" y="1871369"/>
            <a:ext cx="1219200" cy="1430869"/>
          </a:xfrm>
          <a:custGeom>
            <a:avLst/>
            <a:gdLst>
              <a:gd name="connsiteX0" fmla="*/ 70470 w 1219200"/>
              <a:gd name="connsiteY0" fmla="*/ 0 h 1430869"/>
              <a:gd name="connsiteX1" fmla="*/ 876605 w 1219200"/>
              <a:gd name="connsiteY1" fmla="*/ 282167 h 1430869"/>
              <a:gd name="connsiteX2" fmla="*/ 1219200 w 1219200"/>
              <a:gd name="connsiteY2" fmla="*/ 1088319 h 1430869"/>
              <a:gd name="connsiteX3" fmla="*/ 1186465 w 1219200"/>
              <a:gd name="connsiteY3" fmla="*/ 1405722 h 1430869"/>
              <a:gd name="connsiteX4" fmla="*/ 1177630 w 1219200"/>
              <a:gd name="connsiteY4" fmla="*/ 1430869 h 1430869"/>
              <a:gd name="connsiteX5" fmla="*/ 478610 w 1219200"/>
              <a:gd name="connsiteY5" fmla="*/ 1430869 h 1430869"/>
              <a:gd name="connsiteX6" fmla="*/ 487109 w 1219200"/>
              <a:gd name="connsiteY6" fmla="*/ 1417338 h 1430869"/>
              <a:gd name="connsiteX7" fmla="*/ 554249 w 1219200"/>
              <a:gd name="connsiteY7" fmla="*/ 1108351 h 1430869"/>
              <a:gd name="connsiteX8" fmla="*/ 391851 w 1219200"/>
              <a:gd name="connsiteY8" fmla="*/ 645036 h 1430869"/>
              <a:gd name="connsiteX9" fmla="*/ 30236 w 1219200"/>
              <a:gd name="connsiteY9" fmla="*/ 503952 h 1430869"/>
              <a:gd name="connsiteX10" fmla="*/ 0 w 1219200"/>
              <a:gd name="connsiteY10" fmla="*/ 505372 h 1430869"/>
              <a:gd name="connsiteX11" fmla="*/ 0 w 1219200"/>
              <a:gd name="connsiteY11" fmla="*/ 2729 h 143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" h="1430869">
                <a:moveTo>
                  <a:pt x="70470" y="0"/>
                </a:moveTo>
                <a:cubicBezTo>
                  <a:pt x="393070" y="0"/>
                  <a:pt x="654954" y="100733"/>
                  <a:pt x="876605" y="282167"/>
                </a:cubicBezTo>
                <a:cubicBezTo>
                  <a:pt x="1098255" y="463602"/>
                  <a:pt x="1219200" y="725451"/>
                  <a:pt x="1219200" y="1088319"/>
                </a:cubicBezTo>
                <a:cubicBezTo>
                  <a:pt x="1219200" y="1209228"/>
                  <a:pt x="1209142" y="1315040"/>
                  <a:pt x="1186465" y="1405722"/>
                </a:cubicBezTo>
                <a:lnTo>
                  <a:pt x="1177630" y="1430869"/>
                </a:lnTo>
                <a:lnTo>
                  <a:pt x="478610" y="1430869"/>
                </a:lnTo>
                <a:lnTo>
                  <a:pt x="487109" y="1417338"/>
                </a:lnTo>
                <a:cubicBezTo>
                  <a:pt x="534040" y="1331406"/>
                  <a:pt x="559369" y="1214164"/>
                  <a:pt x="554249" y="1108351"/>
                </a:cubicBezTo>
                <a:cubicBezTo>
                  <a:pt x="547421" y="967268"/>
                  <a:pt x="531815" y="796994"/>
                  <a:pt x="391851" y="645036"/>
                </a:cubicBezTo>
                <a:cubicBezTo>
                  <a:pt x="245791" y="545161"/>
                  <a:pt x="259446" y="542013"/>
                  <a:pt x="30236" y="503952"/>
                </a:cubicBezTo>
                <a:lnTo>
                  <a:pt x="0" y="505372"/>
                </a:lnTo>
                <a:lnTo>
                  <a:pt x="0" y="2729"/>
                </a:lnTo>
                <a:close/>
              </a:path>
            </a:pathLst>
          </a:custGeom>
          <a:solidFill>
            <a:srgbClr val="0091D4"/>
          </a:solidFill>
          <a:ln w="19050">
            <a:solidFill>
              <a:srgbClr val="0091D4"/>
            </a:solidFill>
          </a:ln>
          <a:effectLst>
            <a:outerShdw blurRad="2921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5587187" y="3324463"/>
            <a:ext cx="1469750" cy="1430869"/>
          </a:xfrm>
          <a:custGeom>
            <a:avLst/>
            <a:gdLst>
              <a:gd name="connsiteX0" fmla="*/ 770730 w 1469750"/>
              <a:gd name="connsiteY0" fmla="*/ 0 h 1430869"/>
              <a:gd name="connsiteX1" fmla="*/ 1469750 w 1469750"/>
              <a:gd name="connsiteY1" fmla="*/ 0 h 1430869"/>
              <a:gd name="connsiteX2" fmla="*/ 1434785 w 1469750"/>
              <a:gd name="connsiteY2" fmla="*/ 99522 h 1430869"/>
              <a:gd name="connsiteX3" fmla="*/ 1370137 w 1469750"/>
              <a:gd name="connsiteY3" fmla="*/ 201467 h 1430869"/>
              <a:gd name="connsiteX4" fmla="*/ 1047780 w 1469750"/>
              <a:gd name="connsiteY4" fmla="*/ 523984 h 1430869"/>
              <a:gd name="connsiteX5" fmla="*/ 705185 w 1469750"/>
              <a:gd name="connsiteY5" fmla="*/ 866534 h 1430869"/>
              <a:gd name="connsiteX6" fmla="*/ 584241 w 1469750"/>
              <a:gd name="connsiteY6" fmla="*/ 1430869 h 1430869"/>
              <a:gd name="connsiteX7" fmla="*/ 0 w 1469750"/>
              <a:gd name="connsiteY7" fmla="*/ 1430869 h 1430869"/>
              <a:gd name="connsiteX8" fmla="*/ 100706 w 1469750"/>
              <a:gd name="connsiteY8" fmla="*/ 745769 h 1430869"/>
              <a:gd name="connsiteX9" fmla="*/ 423062 w 1469750"/>
              <a:gd name="connsiteY9" fmla="*/ 342550 h 1430869"/>
              <a:gd name="connsiteX10" fmla="*/ 725424 w 1469750"/>
              <a:gd name="connsiteY10" fmla="*/ 60383 h 1430869"/>
              <a:gd name="connsiteX11" fmla="*/ 754003 w 1469750"/>
              <a:gd name="connsiteY11" fmla="*/ 26629 h 143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69750" h="1430869">
                <a:moveTo>
                  <a:pt x="770730" y="0"/>
                </a:moveTo>
                <a:lnTo>
                  <a:pt x="1469750" y="0"/>
                </a:lnTo>
                <a:lnTo>
                  <a:pt x="1434785" y="99522"/>
                </a:lnTo>
                <a:cubicBezTo>
                  <a:pt x="1416817" y="137292"/>
                  <a:pt x="1395374" y="171275"/>
                  <a:pt x="1370137" y="201467"/>
                </a:cubicBezTo>
                <a:cubicBezTo>
                  <a:pt x="1269431" y="322518"/>
                  <a:pt x="1168725" y="423251"/>
                  <a:pt x="1047780" y="523984"/>
                </a:cubicBezTo>
                <a:cubicBezTo>
                  <a:pt x="906841" y="645036"/>
                  <a:pt x="805891" y="765801"/>
                  <a:pt x="705185" y="866534"/>
                </a:cubicBezTo>
                <a:cubicBezTo>
                  <a:pt x="624718" y="987586"/>
                  <a:pt x="584241" y="1169020"/>
                  <a:pt x="584241" y="1430869"/>
                </a:cubicBezTo>
                <a:lnTo>
                  <a:pt x="0" y="1430869"/>
                </a:lnTo>
                <a:cubicBezTo>
                  <a:pt x="0" y="1108351"/>
                  <a:pt x="40233" y="886853"/>
                  <a:pt x="100706" y="745769"/>
                </a:cubicBezTo>
                <a:cubicBezTo>
                  <a:pt x="161178" y="604685"/>
                  <a:pt x="282123" y="463602"/>
                  <a:pt x="423062" y="342550"/>
                </a:cubicBezTo>
                <a:cubicBezTo>
                  <a:pt x="523768" y="241817"/>
                  <a:pt x="624718" y="161116"/>
                  <a:pt x="725424" y="60383"/>
                </a:cubicBezTo>
                <a:cubicBezTo>
                  <a:pt x="735482" y="50331"/>
                  <a:pt x="745022" y="39014"/>
                  <a:pt x="754003" y="26629"/>
                </a:cubicBezTo>
                <a:close/>
              </a:path>
            </a:pathLst>
          </a:custGeom>
          <a:solidFill>
            <a:srgbClr val="8ED2FF"/>
          </a:solidFill>
          <a:ln w="19050">
            <a:solidFill>
              <a:srgbClr val="8ED2FF"/>
            </a:solidFill>
          </a:ln>
          <a:effectLst>
            <a:outerShdw blurRad="2921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13300" y="2165985"/>
            <a:ext cx="68580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charset="0"/>
              </a:rPr>
              <a:t>01</a:t>
            </a:r>
            <a:endParaRPr lang="en-US" altLang="zh-CN" sz="2400" dirty="0" smtClean="0">
              <a:solidFill>
                <a:schemeClr val="bg1"/>
              </a:solidFill>
              <a:latin typeface="Impact" panose="020B08060309020502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09055" y="2668270"/>
            <a:ext cx="68580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charset="0"/>
              </a:rPr>
              <a:t>02</a:t>
            </a:r>
            <a:endParaRPr lang="en-US" altLang="zh-CN" sz="2400" dirty="0" smtClean="0">
              <a:solidFill>
                <a:schemeClr val="bg1"/>
              </a:solidFill>
              <a:latin typeface="Impact" panose="020B08060309020502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81345" y="3764280"/>
            <a:ext cx="68580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charset="0"/>
              </a:rPr>
              <a:t>03</a:t>
            </a:r>
            <a:endParaRPr lang="en-US" altLang="zh-CN" sz="2400" dirty="0" smtClean="0">
              <a:solidFill>
                <a:schemeClr val="bg1"/>
              </a:solidFill>
              <a:latin typeface="Impact" panose="020B08060309020502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06085" y="5070475"/>
            <a:ext cx="685800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6088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charset="0"/>
              </a:rPr>
              <a:t>04</a:t>
            </a:r>
            <a:endParaRPr lang="en-US" altLang="zh-CN" sz="2400" dirty="0" smtClean="0">
              <a:solidFill>
                <a:schemeClr val="bg1"/>
              </a:solidFill>
              <a:latin typeface="Impact" panose="020B080603090205020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869083" y="2265045"/>
            <a:ext cx="1729077" cy="1730375"/>
            <a:chOff x="4504" y="3221"/>
            <a:chExt cx="5003" cy="2725"/>
          </a:xfrm>
        </p:grpSpPr>
        <p:cxnSp>
          <p:nvCxnSpPr>
            <p:cNvPr id="5" name="直接连接符 4"/>
            <p:cNvCxnSpPr/>
            <p:nvPr/>
          </p:nvCxnSpPr>
          <p:spPr>
            <a:xfrm flipH="1" flipV="1">
              <a:off x="4504" y="3221"/>
              <a:ext cx="2879" cy="0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 flipV="1">
              <a:off x="6628" y="5946"/>
              <a:ext cx="2879" cy="0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6459220" y="2882265"/>
            <a:ext cx="1754815" cy="2396490"/>
            <a:chOff x="9967" y="4179"/>
            <a:chExt cx="4235" cy="3774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11752" y="4179"/>
              <a:ext cx="2450" cy="20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9967" y="7953"/>
              <a:ext cx="2452" cy="0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" name="TextBox 1210"/>
          <p:cNvSpPr/>
          <p:nvPr/>
        </p:nvSpPr>
        <p:spPr>
          <a:xfrm>
            <a:off x="8190230" y="2504440"/>
            <a:ext cx="2882900" cy="3067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4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Verdana" panose="020B0604030504040204" charset="0"/>
                <a:ea typeface="方正舒体" panose="02010601030101010101" pitchFamily="2" charset="-122"/>
                <a:sym typeface="+mn-ea"/>
              </a:rPr>
              <a:t> </a:t>
            </a:r>
            <a:endParaRPr lang="en-US" altLang="zh-CN" sz="14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Verdana" panose="020B0604030504040204" charset="0"/>
              <a:ea typeface="方正舒体" panose="02010601030101010101" pitchFamily="2" charset="-122"/>
              <a:sym typeface="+mn-ea"/>
            </a:endParaRPr>
          </a:p>
        </p:txBody>
      </p:sp>
      <p:sp>
        <p:nvSpPr>
          <p:cNvPr id="9" name="TextBox 1210"/>
          <p:cNvSpPr/>
          <p:nvPr/>
        </p:nvSpPr>
        <p:spPr>
          <a:xfrm>
            <a:off x="8190230" y="2768600"/>
            <a:ext cx="3547110" cy="2990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en-US" sz="9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Verdana" panose="020B0604030504040204" charset="0"/>
              <a:ea typeface="方正舒体" panose="02010601030101010101" pitchFamily="2" charset="-122"/>
              <a:sym typeface="+mn-ea"/>
            </a:endParaRPr>
          </a:p>
        </p:txBody>
      </p:sp>
      <p:sp>
        <p:nvSpPr>
          <p:cNvPr id="48" name="TextBox 1210"/>
          <p:cNvSpPr/>
          <p:nvPr/>
        </p:nvSpPr>
        <p:spPr>
          <a:xfrm>
            <a:off x="1612265" y="3688715"/>
            <a:ext cx="2882900" cy="3067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r"/>
            <a:r>
              <a:rPr lang="en-US" altLang="zh-CN" sz="14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Verdana" panose="020B0604030504040204" charset="0"/>
                <a:ea typeface="方正舒体" panose="02010601030101010101" pitchFamily="2" charset="-122"/>
                <a:sym typeface="+mn-ea"/>
              </a:rPr>
              <a:t> </a:t>
            </a:r>
            <a:endParaRPr lang="en-US" altLang="zh-CN" sz="14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Verdana" panose="020B0604030504040204" charset="0"/>
              <a:ea typeface="方正舒体" panose="02010601030101010101" pitchFamily="2" charset="-122"/>
              <a:sym typeface="+mn-ea"/>
            </a:endParaRPr>
          </a:p>
        </p:txBody>
      </p:sp>
      <p:sp>
        <p:nvSpPr>
          <p:cNvPr id="49" name="TextBox 1210"/>
          <p:cNvSpPr/>
          <p:nvPr/>
        </p:nvSpPr>
        <p:spPr>
          <a:xfrm>
            <a:off x="948055" y="3952875"/>
            <a:ext cx="3547110" cy="2990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indent="0" algn="r" fontAlgn="auto"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en-US" sz="9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Verdana" panose="020B0604030504040204" charset="0"/>
              <a:ea typeface="方正舒体" panose="02010601030101010101" pitchFamily="2" charset="-122"/>
              <a:sym typeface="+mn-ea"/>
            </a:endParaRPr>
          </a:p>
        </p:txBody>
      </p:sp>
      <p:sp>
        <p:nvSpPr>
          <p:cNvPr id="58" name="TextBox 1210"/>
          <p:cNvSpPr/>
          <p:nvPr/>
        </p:nvSpPr>
        <p:spPr>
          <a:xfrm>
            <a:off x="339725" y="2276475"/>
            <a:ext cx="3547110" cy="2990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indent="0" algn="r" fontAlgn="auto"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en-US" sz="9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Verdana" panose="020B0604030504040204" charset="0"/>
              <a:ea typeface="方正舒体" panose="02010601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44825" y="2065655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食堂</a:t>
            </a:r>
            <a:endParaRPr lang="zh-CN" altLang="en-US" sz="20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76920" y="2668270"/>
            <a:ext cx="86233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2000">
                <a:solidFill>
                  <a:srgbClr val="7030A0"/>
                </a:solidFill>
                <a:effectLst/>
              </a:rPr>
              <a:t>热水</a:t>
            </a:r>
            <a:endParaRPr lang="zh-CN" altLang="en-US" sz="2000">
              <a:solidFill>
                <a:srgbClr val="7030A0"/>
              </a:solidFill>
              <a:effectLst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86835" y="385762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环境</a:t>
            </a:r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845" y="295275"/>
            <a:ext cx="2329180" cy="139763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7647940" y="509460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各种问题的来龙去脉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rgbClr val="8ED2FF"/>
            </a:gs>
            <a:gs pos="2000">
              <a:schemeClr val="accent1">
                <a:lumMod val="5000"/>
                <a:lumOff val="9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744335" y="-18415"/>
            <a:ext cx="5462270" cy="5705475"/>
          </a:xfrm>
          <a:prstGeom prst="rect">
            <a:avLst/>
          </a:prstGeom>
        </p:spPr>
      </p:pic>
      <p:pic>
        <p:nvPicPr>
          <p:cNvPr id="7" name="图片 6" descr="2"/>
          <p:cNvPicPr>
            <a:picLocks noChangeAspect="1"/>
          </p:cNvPicPr>
          <p:nvPr/>
        </p:nvPicPr>
        <p:blipFill>
          <a:blip r:embed="rId2" cstate="print"/>
          <a:srcRect l="30628" t="10117" r="6633" b="16294"/>
          <a:stretch>
            <a:fillRect/>
          </a:stretch>
        </p:blipFill>
        <p:spPr>
          <a:xfrm>
            <a:off x="8500110" y="823595"/>
            <a:ext cx="2927985" cy="45789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73530" y="2479675"/>
            <a:ext cx="2418080" cy="8210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sz="4400">
                <a:solidFill>
                  <a:schemeClr val="bg1"/>
                </a:solidFill>
                <a:latin typeface="造字工房尚雅体演示版常规体" charset="-122"/>
                <a:ea typeface="造字工房尚雅体演示版常规体" charset="-122"/>
                <a:sym typeface="+mn-ea"/>
              </a:rPr>
              <a:t>谢谢观看</a:t>
            </a:r>
            <a:endParaRPr lang="zh-CN" sz="4400">
              <a:solidFill>
                <a:schemeClr val="bg1"/>
              </a:solidFill>
              <a:latin typeface="造字工房尚雅体演示版常规体" charset="-122"/>
              <a:ea typeface="造字工房尚雅体演示版常规体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24940" y="2313940"/>
            <a:ext cx="342900" cy="361950"/>
            <a:chOff x="898" y="3621"/>
            <a:chExt cx="540" cy="1032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898" y="3621"/>
              <a:ext cx="0" cy="10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898" y="3638"/>
              <a:ext cx="540" cy="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 flipH="1" flipV="1">
            <a:off x="3766820" y="2848610"/>
            <a:ext cx="342900" cy="361950"/>
            <a:chOff x="898" y="3621"/>
            <a:chExt cx="540" cy="103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898" y="3621"/>
              <a:ext cx="0" cy="10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98" y="3638"/>
              <a:ext cx="540" cy="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WPS 演示</Application>
  <PresentationFormat>自定义</PresentationFormat>
  <Paragraphs>86</Paragraphs>
  <Slides>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Times New Roman</vt:lpstr>
      <vt:lpstr>Arial Unicode MS</vt:lpstr>
      <vt:lpstr>方正清刻本悦宋简体</vt:lpstr>
      <vt:lpstr>Impact</vt:lpstr>
      <vt:lpstr>方正舒体</vt:lpstr>
      <vt:lpstr>造字工房尚雅体演示版常规体</vt:lpstr>
      <vt:lpstr>Calibri</vt:lpstr>
      <vt:lpstr>Verdana</vt:lpstr>
      <vt:lpstr>Arial Unicode MS</vt:lpstr>
      <vt:lpstr>Calibri Light</vt:lpstr>
      <vt:lpstr>Oswald Light</vt:lpstr>
      <vt:lpstr>Open Sans</vt:lpstr>
      <vt:lpstr>ArialUnicodeMS</vt:lpstr>
      <vt:lpstr>Roboto Medium</vt:lpstr>
      <vt:lpstr>Roboto Light</vt:lpstr>
      <vt:lpstr>Gill Sans</vt:lpstr>
      <vt:lpstr>ヒラギノ角ゴ ProN W3</vt:lpstr>
      <vt:lpstr>MS PGothic</vt:lpstr>
      <vt:lpstr>Lato Bold</vt:lpstr>
      <vt:lpstr>Arial</vt:lpstr>
      <vt:lpstr>Segoe Print</vt:lpstr>
      <vt:lpstr>Roboto</vt:lpstr>
      <vt:lpstr>Gill Sans MT</vt:lpstr>
      <vt:lpstr>Yu Gothic</vt:lpstr>
      <vt:lpstr>Lato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liuzhen</cp:lastModifiedBy>
  <cp:revision>13</cp:revision>
  <dcterms:created xsi:type="dcterms:W3CDTF">2017-03-12T12:53:00Z</dcterms:created>
  <dcterms:modified xsi:type="dcterms:W3CDTF">2018-09-19T14:54:16Z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