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ontano Sans"/>
      <p:regular r:id="rId22"/>
    </p:embeddedFont>
    <p:embeddedFont>
      <p:font typeface="Sawarabi Minch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ontano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awarabiMinch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9b988767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9b988767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b988767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b988767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9b988767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9b988767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9b988767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9b988767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9b988767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9b988767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9b988767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9b988767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9b988767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9b988767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b98876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b98876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b988767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b988767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9b988767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9b988767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9b988767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9b988767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9b988767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9b988767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9b988767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9b988767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9b988767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9b988767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b988767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b988767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flipH="1" rot="10800000">
            <a:off x="3558544" y="-125"/>
            <a:ext cx="953312" cy="5143625"/>
            <a:chOff x="1962000" y="-125"/>
            <a:chExt cx="953312" cy="5143625"/>
          </a:xfrm>
        </p:grpSpPr>
        <p:sp>
          <p:nvSpPr>
            <p:cNvPr id="12" name="Google Shape;12;p2"/>
            <p:cNvSpPr/>
            <p:nvPr/>
          </p:nvSpPr>
          <p:spPr>
            <a:xfrm flipH="1" rot="10800000">
              <a:off x="2469212" y="0"/>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2207413" y="0"/>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965100" y="1991825"/>
            <a:ext cx="3704400" cy="1159800"/>
          </a:xfrm>
          <a:prstGeom prst="rect">
            <a:avLst/>
          </a:prstGeom>
        </p:spPr>
        <p:txBody>
          <a:bodyPr anchorCtr="0" anchor="ctr" bIns="91425" lIns="91425" spcFirstLastPara="1" rIns="91425" wrap="square" tIns="91425"/>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11"/>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spTree>
      <p:nvGrpSpPr>
        <p:cNvPr id="102" name="Shape 102"/>
        <p:cNvGrpSpPr/>
        <p:nvPr/>
      </p:nvGrpSpPr>
      <p:grpSpPr>
        <a:xfrm>
          <a:off x="0" y="0"/>
          <a:ext cx="0" cy="0"/>
          <a:chOff x="0" y="0"/>
          <a:chExt cx="0" cy="0"/>
        </a:xfrm>
      </p:grpSpPr>
      <p:sp>
        <p:nvSpPr>
          <p:cNvPr id="103" name="Google Shape;103;p12"/>
          <p:cNvSpPr/>
          <p:nvPr/>
        </p:nvSpPr>
        <p:spPr>
          <a:xfrm rot="10800000">
            <a:off x="-7161" y="0"/>
            <a:ext cx="9144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09" name="Shape 109"/>
        <p:cNvGrpSpPr/>
        <p:nvPr/>
      </p:nvGrpSpPr>
      <p:grpSpPr>
        <a:xfrm>
          <a:off x="0" y="0"/>
          <a:ext cx="0" cy="0"/>
          <a:chOff x="0" y="0"/>
          <a:chExt cx="0" cy="0"/>
        </a:xfrm>
      </p:grpSpPr>
      <p:sp>
        <p:nvSpPr>
          <p:cNvPr id="110" name="Google Shape;110;p13"/>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1" name="Google Shape;111;p1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7" name="Shape 17"/>
        <p:cNvGrpSpPr/>
        <p:nvPr/>
      </p:nvGrpSpPr>
      <p:grpSpPr>
        <a:xfrm>
          <a:off x="0" y="0"/>
          <a:ext cx="0" cy="0"/>
          <a:chOff x="0" y="0"/>
          <a:chExt cx="0" cy="0"/>
        </a:xfrm>
      </p:grpSpPr>
      <p:sp>
        <p:nvSpPr>
          <p:cNvPr id="18" name="Google Shape;18;p3"/>
          <p:cNvSpPr/>
          <p:nvPr/>
        </p:nvSpPr>
        <p:spPr>
          <a:xfrm>
            <a:off x="24692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800000">
            <a:off x="22915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2074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0800000">
            <a:off x="19620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10800000">
            <a:off x="2908100" y="-125"/>
            <a:ext cx="6243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ctrTitle"/>
          </p:nvPr>
        </p:nvSpPr>
        <p:spPr>
          <a:xfrm>
            <a:off x="3451475" y="2045250"/>
            <a:ext cx="5154300" cy="6909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3600"/>
              <a:buNone/>
              <a:defRPr b="0" sz="3600">
                <a:solidFill>
                  <a:srgbClr val="FFFFFF"/>
                </a:solidFill>
              </a:defRPr>
            </a:lvl1pPr>
            <a:lvl2pPr lvl="1" rtl="0">
              <a:spcBef>
                <a:spcPts val="0"/>
              </a:spcBef>
              <a:spcAft>
                <a:spcPts val="0"/>
              </a:spcAft>
              <a:buClr>
                <a:srgbClr val="FFFFFF"/>
              </a:buClr>
              <a:buSzPts val="3600"/>
              <a:buNone/>
              <a:defRPr b="0" sz="3600">
                <a:solidFill>
                  <a:srgbClr val="FFFFFF"/>
                </a:solidFill>
              </a:defRPr>
            </a:lvl2pPr>
            <a:lvl3pPr lvl="2" rtl="0">
              <a:spcBef>
                <a:spcPts val="0"/>
              </a:spcBef>
              <a:spcAft>
                <a:spcPts val="0"/>
              </a:spcAft>
              <a:buClr>
                <a:srgbClr val="FFFFFF"/>
              </a:buClr>
              <a:buSzPts val="3600"/>
              <a:buNone/>
              <a:defRPr b="0" sz="3600">
                <a:solidFill>
                  <a:srgbClr val="FFFFFF"/>
                </a:solidFill>
              </a:defRPr>
            </a:lvl3pPr>
            <a:lvl4pPr lvl="3" rtl="0">
              <a:spcBef>
                <a:spcPts val="0"/>
              </a:spcBef>
              <a:spcAft>
                <a:spcPts val="0"/>
              </a:spcAft>
              <a:buClr>
                <a:srgbClr val="FFFFFF"/>
              </a:buClr>
              <a:buSzPts val="3600"/>
              <a:buNone/>
              <a:defRPr b="0" sz="3600">
                <a:solidFill>
                  <a:srgbClr val="FFFFFF"/>
                </a:solidFill>
              </a:defRPr>
            </a:lvl4pPr>
            <a:lvl5pPr lvl="4" rtl="0">
              <a:spcBef>
                <a:spcPts val="0"/>
              </a:spcBef>
              <a:spcAft>
                <a:spcPts val="0"/>
              </a:spcAft>
              <a:buClr>
                <a:srgbClr val="FFFFFF"/>
              </a:buClr>
              <a:buSzPts val="3600"/>
              <a:buNone/>
              <a:defRPr b="0" sz="3600">
                <a:solidFill>
                  <a:srgbClr val="FFFFFF"/>
                </a:solidFill>
              </a:defRPr>
            </a:lvl5pPr>
            <a:lvl6pPr lvl="5" rtl="0">
              <a:spcBef>
                <a:spcPts val="0"/>
              </a:spcBef>
              <a:spcAft>
                <a:spcPts val="0"/>
              </a:spcAft>
              <a:buClr>
                <a:srgbClr val="FFFFFF"/>
              </a:buClr>
              <a:buSzPts val="3600"/>
              <a:buNone/>
              <a:defRPr b="0" sz="3600">
                <a:solidFill>
                  <a:srgbClr val="FFFFFF"/>
                </a:solidFill>
              </a:defRPr>
            </a:lvl6pPr>
            <a:lvl7pPr lvl="6" rtl="0">
              <a:spcBef>
                <a:spcPts val="0"/>
              </a:spcBef>
              <a:spcAft>
                <a:spcPts val="0"/>
              </a:spcAft>
              <a:buClr>
                <a:srgbClr val="FFFFFF"/>
              </a:buClr>
              <a:buSzPts val="3600"/>
              <a:buNone/>
              <a:defRPr b="0" sz="3600">
                <a:solidFill>
                  <a:srgbClr val="FFFFFF"/>
                </a:solidFill>
              </a:defRPr>
            </a:lvl7pPr>
            <a:lvl8pPr lvl="7" rtl="0">
              <a:spcBef>
                <a:spcPts val="0"/>
              </a:spcBef>
              <a:spcAft>
                <a:spcPts val="0"/>
              </a:spcAft>
              <a:buClr>
                <a:srgbClr val="FFFFFF"/>
              </a:buClr>
              <a:buSzPts val="3600"/>
              <a:buNone/>
              <a:defRPr b="0" sz="3600">
                <a:solidFill>
                  <a:srgbClr val="FFFFFF"/>
                </a:solidFill>
              </a:defRPr>
            </a:lvl8pPr>
            <a:lvl9pPr lvl="8" rtl="0">
              <a:spcBef>
                <a:spcPts val="0"/>
              </a:spcBef>
              <a:spcAft>
                <a:spcPts val="0"/>
              </a:spcAft>
              <a:buClr>
                <a:srgbClr val="FFFFFF"/>
              </a:buClr>
              <a:buSzPts val="3600"/>
              <a:buNone/>
              <a:defRPr b="0" sz="3600">
                <a:solidFill>
                  <a:srgbClr val="FFFFFF"/>
                </a:solidFill>
              </a:defRPr>
            </a:lvl9pPr>
          </a:lstStyle>
          <a:p/>
        </p:txBody>
      </p:sp>
      <p:sp>
        <p:nvSpPr>
          <p:cNvPr id="24" name="Google Shape;24;p3"/>
          <p:cNvSpPr txBox="1"/>
          <p:nvPr>
            <p:ph idx="1" type="subTitle"/>
          </p:nvPr>
        </p:nvSpPr>
        <p:spPr>
          <a:xfrm>
            <a:off x="3451475" y="2680575"/>
            <a:ext cx="5154300" cy="432300"/>
          </a:xfrm>
          <a:prstGeom prst="rect">
            <a:avLst/>
          </a:prstGeom>
        </p:spPr>
        <p:txBody>
          <a:bodyPr anchorCtr="0" anchor="t" bIns="91425" lIns="91425" spcFirstLastPara="1" rIns="91425" wrap="square" tIns="91425"/>
          <a:lstStyle>
            <a:lvl1pPr lvl="0" rtl="0">
              <a:spcBef>
                <a:spcPts val="0"/>
              </a:spcBef>
              <a:spcAft>
                <a:spcPts val="0"/>
              </a:spcAft>
              <a:buSzPts val="1400"/>
              <a:buNone/>
              <a:defRPr sz="1400">
                <a:solidFill>
                  <a:srgbClr val="33CCFF"/>
                </a:solidFill>
              </a:defRPr>
            </a:lvl1pPr>
            <a:lvl2pPr lvl="1" rtl="0">
              <a:spcBef>
                <a:spcPts val="0"/>
              </a:spcBef>
              <a:spcAft>
                <a:spcPts val="0"/>
              </a:spcAft>
              <a:buSzPts val="1400"/>
              <a:buNone/>
              <a:defRPr sz="1400">
                <a:solidFill>
                  <a:srgbClr val="33CCFF"/>
                </a:solidFill>
              </a:defRPr>
            </a:lvl2pPr>
            <a:lvl3pPr lvl="2" rtl="0">
              <a:spcBef>
                <a:spcPts val="0"/>
              </a:spcBef>
              <a:spcAft>
                <a:spcPts val="0"/>
              </a:spcAft>
              <a:buSzPts val="1400"/>
              <a:buNone/>
              <a:defRPr sz="1400">
                <a:solidFill>
                  <a:srgbClr val="33CCFF"/>
                </a:solidFill>
              </a:defRPr>
            </a:lvl3pPr>
            <a:lvl4pPr lvl="3" rtl="0">
              <a:spcBef>
                <a:spcPts val="0"/>
              </a:spcBef>
              <a:spcAft>
                <a:spcPts val="0"/>
              </a:spcAft>
              <a:buSzPts val="1400"/>
              <a:buNone/>
              <a:defRPr sz="1400">
                <a:solidFill>
                  <a:srgbClr val="33CCFF"/>
                </a:solidFill>
              </a:defRPr>
            </a:lvl4pPr>
            <a:lvl5pPr lvl="4" rtl="0">
              <a:spcBef>
                <a:spcPts val="0"/>
              </a:spcBef>
              <a:spcAft>
                <a:spcPts val="0"/>
              </a:spcAft>
              <a:buSzPts val="1400"/>
              <a:buNone/>
              <a:defRPr sz="1400">
                <a:solidFill>
                  <a:srgbClr val="33CCFF"/>
                </a:solidFill>
              </a:defRPr>
            </a:lvl5pPr>
            <a:lvl6pPr lvl="5" rtl="0">
              <a:spcBef>
                <a:spcPts val="0"/>
              </a:spcBef>
              <a:spcAft>
                <a:spcPts val="0"/>
              </a:spcAft>
              <a:buSzPts val="1400"/>
              <a:buNone/>
              <a:defRPr sz="1400">
                <a:solidFill>
                  <a:srgbClr val="33CCFF"/>
                </a:solidFill>
              </a:defRPr>
            </a:lvl6pPr>
            <a:lvl7pPr lvl="6" rtl="0">
              <a:spcBef>
                <a:spcPts val="0"/>
              </a:spcBef>
              <a:spcAft>
                <a:spcPts val="0"/>
              </a:spcAft>
              <a:buSzPts val="1400"/>
              <a:buNone/>
              <a:defRPr sz="1400">
                <a:solidFill>
                  <a:srgbClr val="33CCFF"/>
                </a:solidFill>
              </a:defRPr>
            </a:lvl7pPr>
            <a:lvl8pPr lvl="7" rtl="0">
              <a:spcBef>
                <a:spcPts val="0"/>
              </a:spcBef>
              <a:spcAft>
                <a:spcPts val="0"/>
              </a:spcAft>
              <a:buSzPts val="1400"/>
              <a:buNone/>
              <a:defRPr sz="1400">
                <a:solidFill>
                  <a:srgbClr val="33CCFF"/>
                </a:solidFill>
              </a:defRPr>
            </a:lvl8pPr>
            <a:lvl9pPr lvl="8" rtl="0">
              <a:spcBef>
                <a:spcPts val="0"/>
              </a:spcBef>
              <a:spcAft>
                <a:spcPts val="0"/>
              </a:spcAft>
              <a:buSzPts val="1400"/>
              <a:buNone/>
              <a:defRPr sz="1400">
                <a:solidFill>
                  <a:srgbClr val="33CCFF"/>
                </a:solidFill>
              </a:defRPr>
            </a:lvl9pPr>
          </a:lstStyle>
          <a:p/>
        </p:txBody>
      </p:sp>
      <p:sp>
        <p:nvSpPr>
          <p:cNvPr id="25" name="Google Shape;25;p3"/>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lvl1pPr lvl="0" rtl="0">
              <a:buNone/>
              <a:defRPr>
                <a:latin typeface="Droid Serif"/>
                <a:ea typeface="Droid Serif"/>
                <a:cs typeface="Droid Serif"/>
                <a:sym typeface="Droid Serif"/>
              </a:defRPr>
            </a:lvl1pPr>
            <a:lvl2pPr lvl="1" rtl="0">
              <a:buNone/>
              <a:defRPr>
                <a:latin typeface="Droid Serif"/>
                <a:ea typeface="Droid Serif"/>
                <a:cs typeface="Droid Serif"/>
                <a:sym typeface="Droid Serif"/>
              </a:defRPr>
            </a:lvl2pPr>
            <a:lvl3pPr lvl="2" rtl="0">
              <a:buNone/>
              <a:defRPr>
                <a:latin typeface="Droid Serif"/>
                <a:ea typeface="Droid Serif"/>
                <a:cs typeface="Droid Serif"/>
                <a:sym typeface="Droid Serif"/>
              </a:defRPr>
            </a:lvl3pPr>
            <a:lvl4pPr lvl="3" rtl="0">
              <a:buNone/>
              <a:defRPr>
                <a:latin typeface="Droid Serif"/>
                <a:ea typeface="Droid Serif"/>
                <a:cs typeface="Droid Serif"/>
                <a:sym typeface="Droid Serif"/>
              </a:defRPr>
            </a:lvl4pPr>
            <a:lvl5pPr lvl="4" rtl="0">
              <a:buNone/>
              <a:defRPr>
                <a:latin typeface="Droid Serif"/>
                <a:ea typeface="Droid Serif"/>
                <a:cs typeface="Droid Serif"/>
                <a:sym typeface="Droid Serif"/>
              </a:defRPr>
            </a:lvl5pPr>
            <a:lvl6pPr lvl="5" rtl="0">
              <a:buNone/>
              <a:defRPr>
                <a:latin typeface="Droid Serif"/>
                <a:ea typeface="Droid Serif"/>
                <a:cs typeface="Droid Serif"/>
                <a:sym typeface="Droid Serif"/>
              </a:defRPr>
            </a:lvl6pPr>
            <a:lvl7pPr lvl="6" rtl="0">
              <a:buNone/>
              <a:defRPr>
                <a:latin typeface="Droid Serif"/>
                <a:ea typeface="Droid Serif"/>
                <a:cs typeface="Droid Serif"/>
                <a:sym typeface="Droid Serif"/>
              </a:defRPr>
            </a:lvl7pPr>
            <a:lvl8pPr lvl="7" rtl="0">
              <a:buNone/>
              <a:defRPr>
                <a:latin typeface="Droid Serif"/>
                <a:ea typeface="Droid Serif"/>
                <a:cs typeface="Droid Serif"/>
                <a:sym typeface="Droid Serif"/>
              </a:defRPr>
            </a:lvl8pPr>
            <a:lvl9pPr lvl="8" rtl="0">
              <a:buNone/>
              <a:defRPr>
                <a:latin typeface="Droid Serif"/>
                <a:ea typeface="Droid Serif"/>
                <a:cs typeface="Droid Serif"/>
                <a:sym typeface="Droid Serif"/>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4"/>
          <p:cNvSpPr/>
          <p:nvPr/>
        </p:nvSpPr>
        <p:spPr>
          <a:xfrm rot="-5400000">
            <a:off x="200" y="877900"/>
            <a:ext cx="658200" cy="6591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idx="1" type="body"/>
          </p:nvPr>
        </p:nvSpPr>
        <p:spPr>
          <a:xfrm>
            <a:off x="985175" y="766700"/>
            <a:ext cx="4486200" cy="37308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Font typeface="Droid Serif"/>
              <a:buChar char="➝"/>
              <a:defRPr i="1" sz="3000">
                <a:latin typeface="Droid Serif"/>
                <a:ea typeface="Droid Serif"/>
                <a:cs typeface="Droid Serif"/>
                <a:sym typeface="Droid Serif"/>
              </a:defRPr>
            </a:lvl1pPr>
            <a:lvl2pPr indent="-419100" lvl="1" marL="914400" rtl="0">
              <a:spcBef>
                <a:spcPts val="0"/>
              </a:spcBef>
              <a:spcAft>
                <a:spcPts val="0"/>
              </a:spcAft>
              <a:buSzPts val="3000"/>
              <a:buFont typeface="Droid Serif"/>
              <a:buChar char="⇾"/>
              <a:defRPr i="1" sz="3000">
                <a:latin typeface="Droid Serif"/>
                <a:ea typeface="Droid Serif"/>
                <a:cs typeface="Droid Serif"/>
                <a:sym typeface="Droid Serif"/>
              </a:defRPr>
            </a:lvl2pPr>
            <a:lvl3pPr indent="-419100" lvl="2" marL="1371600" rtl="0">
              <a:spcBef>
                <a:spcPts val="0"/>
              </a:spcBef>
              <a:spcAft>
                <a:spcPts val="0"/>
              </a:spcAft>
              <a:buSzPts val="3000"/>
              <a:buFont typeface="Droid Serif"/>
              <a:buChar char="￫"/>
              <a:defRPr i="1" sz="3000">
                <a:latin typeface="Droid Serif"/>
                <a:ea typeface="Droid Serif"/>
                <a:cs typeface="Droid Serif"/>
                <a:sym typeface="Droid Serif"/>
              </a:defRPr>
            </a:lvl3pPr>
            <a:lvl4pPr indent="-419100" lvl="3" marL="1828800" rtl="0">
              <a:spcBef>
                <a:spcPts val="0"/>
              </a:spcBef>
              <a:spcAft>
                <a:spcPts val="0"/>
              </a:spcAft>
              <a:buSzPts val="3000"/>
              <a:buFont typeface="Droid Serif"/>
              <a:buChar char="￫"/>
              <a:defRPr i="1" sz="3000">
                <a:latin typeface="Droid Serif"/>
                <a:ea typeface="Droid Serif"/>
                <a:cs typeface="Droid Serif"/>
                <a:sym typeface="Droid Serif"/>
              </a:defRPr>
            </a:lvl4pPr>
            <a:lvl5pPr indent="-419100" lvl="4" marL="2286000" rtl="0">
              <a:spcBef>
                <a:spcPts val="0"/>
              </a:spcBef>
              <a:spcAft>
                <a:spcPts val="0"/>
              </a:spcAft>
              <a:buSzPts val="3000"/>
              <a:buFont typeface="Droid Serif"/>
              <a:buChar char="￫"/>
              <a:defRPr i="1" sz="3000">
                <a:latin typeface="Droid Serif"/>
                <a:ea typeface="Droid Serif"/>
                <a:cs typeface="Droid Serif"/>
                <a:sym typeface="Droid Serif"/>
              </a:defRPr>
            </a:lvl5pPr>
            <a:lvl6pPr indent="-419100" lvl="5" marL="2743200" rtl="0">
              <a:spcBef>
                <a:spcPts val="0"/>
              </a:spcBef>
              <a:spcAft>
                <a:spcPts val="0"/>
              </a:spcAft>
              <a:buSzPts val="3000"/>
              <a:buFont typeface="Droid Serif"/>
              <a:buChar char="￫"/>
              <a:defRPr i="1" sz="3000">
                <a:latin typeface="Droid Serif"/>
                <a:ea typeface="Droid Serif"/>
                <a:cs typeface="Droid Serif"/>
                <a:sym typeface="Droid Serif"/>
              </a:defRPr>
            </a:lvl6pPr>
            <a:lvl7pPr indent="-419100" lvl="6" marL="3200400" rtl="0">
              <a:spcBef>
                <a:spcPts val="0"/>
              </a:spcBef>
              <a:spcAft>
                <a:spcPts val="0"/>
              </a:spcAft>
              <a:buSzPts val="3000"/>
              <a:buFont typeface="Droid Serif"/>
              <a:buChar char="￫"/>
              <a:defRPr i="1" sz="3000">
                <a:latin typeface="Droid Serif"/>
                <a:ea typeface="Droid Serif"/>
                <a:cs typeface="Droid Serif"/>
                <a:sym typeface="Droid Serif"/>
              </a:defRPr>
            </a:lvl7pPr>
            <a:lvl8pPr indent="-419100" lvl="7" marL="3657600" rtl="0">
              <a:spcBef>
                <a:spcPts val="0"/>
              </a:spcBef>
              <a:spcAft>
                <a:spcPts val="0"/>
              </a:spcAft>
              <a:buSzPts val="3000"/>
              <a:buFont typeface="Droid Serif"/>
              <a:buChar char="￫"/>
              <a:defRPr i="1" sz="3000">
                <a:latin typeface="Droid Serif"/>
                <a:ea typeface="Droid Serif"/>
                <a:cs typeface="Droid Serif"/>
                <a:sym typeface="Droid Serif"/>
              </a:defRPr>
            </a:lvl8pPr>
            <a:lvl9pPr indent="-419100" lvl="8" marL="4114800">
              <a:spcBef>
                <a:spcPts val="0"/>
              </a:spcBef>
              <a:spcAft>
                <a:spcPts val="0"/>
              </a:spcAft>
              <a:buSzPts val="3000"/>
              <a:buFont typeface="Droid Serif"/>
              <a:buChar char="￫"/>
              <a:defRPr i="1" sz="3000">
                <a:latin typeface="Droid Serif"/>
                <a:ea typeface="Droid Serif"/>
                <a:cs typeface="Droid Serif"/>
                <a:sym typeface="Droid Serif"/>
              </a:defRPr>
            </a:lvl9pPr>
          </a:lstStyle>
          <a:p/>
        </p:txBody>
      </p:sp>
      <p:sp>
        <p:nvSpPr>
          <p:cNvPr id="34" name="Google Shape;34;p4"/>
          <p:cNvSpPr txBox="1"/>
          <p:nvPr/>
        </p:nvSpPr>
        <p:spPr>
          <a:xfrm>
            <a:off x="0" y="785283"/>
            <a:ext cx="6591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7200">
                <a:solidFill>
                  <a:srgbClr val="FFFFFF"/>
                </a:solidFill>
                <a:latin typeface="Pontano Sans"/>
                <a:ea typeface="Pontano Sans"/>
                <a:cs typeface="Pontano Sans"/>
                <a:sym typeface="Pontano Sans"/>
              </a:rPr>
              <a:t>“</a:t>
            </a:r>
            <a:endParaRPr b="1" sz="7200">
              <a:solidFill>
                <a:srgbClr val="FFFFFF"/>
              </a:solidFill>
              <a:latin typeface="Pontano Sans"/>
              <a:ea typeface="Pontano Sans"/>
              <a:cs typeface="Pontano Sans"/>
              <a:sym typeface="Pontano Sans"/>
            </a:endParaRPr>
          </a:p>
        </p:txBody>
      </p:sp>
      <p:sp>
        <p:nvSpPr>
          <p:cNvPr id="35" name="Google Shape;35;p4"/>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atin typeface="Droid Serif"/>
                <a:ea typeface="Droid Serif"/>
                <a:cs typeface="Droid Serif"/>
                <a:sym typeface="Droid Serif"/>
              </a:defRPr>
            </a:lvl1pPr>
            <a:lvl2pPr lvl="1">
              <a:buNone/>
              <a:defRPr>
                <a:latin typeface="Droid Serif"/>
                <a:ea typeface="Droid Serif"/>
                <a:cs typeface="Droid Serif"/>
                <a:sym typeface="Droid Serif"/>
              </a:defRPr>
            </a:lvl2pPr>
            <a:lvl3pPr lvl="2">
              <a:buNone/>
              <a:defRPr>
                <a:latin typeface="Droid Serif"/>
                <a:ea typeface="Droid Serif"/>
                <a:cs typeface="Droid Serif"/>
                <a:sym typeface="Droid Serif"/>
              </a:defRPr>
            </a:lvl3pPr>
            <a:lvl4pPr lvl="3">
              <a:buNone/>
              <a:defRPr>
                <a:latin typeface="Droid Serif"/>
                <a:ea typeface="Droid Serif"/>
                <a:cs typeface="Droid Serif"/>
                <a:sym typeface="Droid Serif"/>
              </a:defRPr>
            </a:lvl4pPr>
            <a:lvl5pPr lvl="4">
              <a:buNone/>
              <a:defRPr>
                <a:latin typeface="Droid Serif"/>
                <a:ea typeface="Droid Serif"/>
                <a:cs typeface="Droid Serif"/>
                <a:sym typeface="Droid Serif"/>
              </a:defRPr>
            </a:lvl5pPr>
            <a:lvl6pPr lvl="5">
              <a:buNone/>
              <a:defRPr>
                <a:latin typeface="Droid Serif"/>
                <a:ea typeface="Droid Serif"/>
                <a:cs typeface="Droid Serif"/>
                <a:sym typeface="Droid Serif"/>
              </a:defRPr>
            </a:lvl6pPr>
            <a:lvl7pPr lvl="6">
              <a:buNone/>
              <a:defRPr>
                <a:latin typeface="Droid Serif"/>
                <a:ea typeface="Droid Serif"/>
                <a:cs typeface="Droid Serif"/>
                <a:sym typeface="Droid Serif"/>
              </a:defRPr>
            </a:lvl7pPr>
            <a:lvl8pPr lvl="7">
              <a:buNone/>
              <a:defRPr>
                <a:latin typeface="Droid Serif"/>
                <a:ea typeface="Droid Serif"/>
                <a:cs typeface="Droid Serif"/>
                <a:sym typeface="Droid Serif"/>
              </a:defRPr>
            </a:lvl8pPr>
            <a:lvl9pPr lvl="8">
              <a:buNone/>
              <a:defRPr>
                <a:latin typeface="Droid Serif"/>
                <a:ea typeface="Droid Serif"/>
                <a:cs typeface="Droid Serif"/>
                <a:sym typeface="Droid Serif"/>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6" name="Shape 36"/>
        <p:cNvGrpSpPr/>
        <p:nvPr/>
      </p:nvGrpSpPr>
      <p:grpSpPr>
        <a:xfrm>
          <a:off x="0" y="0"/>
          <a:ext cx="0" cy="0"/>
          <a:chOff x="0" y="0"/>
          <a:chExt cx="0" cy="0"/>
        </a:xfrm>
      </p:grpSpPr>
      <p:sp>
        <p:nvSpPr>
          <p:cNvPr id="37" name="Google Shape;37;p5"/>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457200" y="563300"/>
            <a:ext cx="5301300" cy="7278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4" name="Google Shape;44;p5"/>
          <p:cNvSpPr txBox="1"/>
          <p:nvPr>
            <p:ph idx="1" type="body"/>
          </p:nvPr>
        </p:nvSpPr>
        <p:spPr>
          <a:xfrm>
            <a:off x="457200" y="1406944"/>
            <a:ext cx="5301300" cy="31614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5" name="Google Shape;45;p5"/>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txBox="1"/>
          <p:nvPr>
            <p:ph type="title"/>
          </p:nvPr>
        </p:nvSpPr>
        <p:spPr>
          <a:xfrm>
            <a:off x="457200" y="563300"/>
            <a:ext cx="5301300" cy="7278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4" name="Google Shape;54;p6"/>
          <p:cNvSpPr txBox="1"/>
          <p:nvPr>
            <p:ph idx="1" type="body"/>
          </p:nvPr>
        </p:nvSpPr>
        <p:spPr>
          <a:xfrm>
            <a:off x="457200" y="1409500"/>
            <a:ext cx="2573100" cy="33342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55" name="Google Shape;55;p6"/>
          <p:cNvSpPr txBox="1"/>
          <p:nvPr>
            <p:ph idx="2" type="body"/>
          </p:nvPr>
        </p:nvSpPr>
        <p:spPr>
          <a:xfrm>
            <a:off x="3185326" y="1409500"/>
            <a:ext cx="2573100" cy="33342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56" name="Google Shape;56;p6"/>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7" name="Shape 57"/>
        <p:cNvGrpSpPr/>
        <p:nvPr/>
      </p:nvGrpSpPr>
      <p:grpSpPr>
        <a:xfrm>
          <a:off x="0" y="0"/>
          <a:ext cx="0" cy="0"/>
          <a:chOff x="0" y="0"/>
          <a:chExt cx="0" cy="0"/>
        </a:xfrm>
      </p:grpSpPr>
      <p:sp>
        <p:nvSpPr>
          <p:cNvPr id="58" name="Google Shape;58;p7"/>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ph type="title"/>
          </p:nvPr>
        </p:nvSpPr>
        <p:spPr>
          <a:xfrm>
            <a:off x="457200" y="563300"/>
            <a:ext cx="5301300" cy="7278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5" name="Google Shape;65;p7"/>
          <p:cNvSpPr txBox="1"/>
          <p:nvPr>
            <p:ph idx="1" type="body"/>
          </p:nvPr>
        </p:nvSpPr>
        <p:spPr>
          <a:xfrm>
            <a:off x="457200" y="1409500"/>
            <a:ext cx="1708800" cy="3362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6" name="Google Shape;66;p7"/>
          <p:cNvSpPr txBox="1"/>
          <p:nvPr>
            <p:ph idx="2" type="body"/>
          </p:nvPr>
        </p:nvSpPr>
        <p:spPr>
          <a:xfrm>
            <a:off x="2253487" y="1409500"/>
            <a:ext cx="1708800" cy="3362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7" name="Google Shape;67;p7"/>
          <p:cNvSpPr txBox="1"/>
          <p:nvPr>
            <p:ph idx="3" type="body"/>
          </p:nvPr>
        </p:nvSpPr>
        <p:spPr>
          <a:xfrm>
            <a:off x="4049775" y="1409500"/>
            <a:ext cx="1708800" cy="3362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8" name="Google Shape;68;p7"/>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8"/>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txBox="1"/>
          <p:nvPr>
            <p:ph type="title"/>
          </p:nvPr>
        </p:nvSpPr>
        <p:spPr>
          <a:xfrm>
            <a:off x="457200" y="563300"/>
            <a:ext cx="5301300" cy="7278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7" name="Google Shape;77;p8"/>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p:cSld name="TITLE_ONLY_1">
    <p:spTree>
      <p:nvGrpSpPr>
        <p:cNvPr id="78" name="Shape 78"/>
        <p:cNvGrpSpPr/>
        <p:nvPr/>
      </p:nvGrpSpPr>
      <p:grpSpPr>
        <a:xfrm>
          <a:off x="0" y="0"/>
          <a:ext cx="0" cy="0"/>
          <a:chOff x="0" y="0"/>
          <a:chExt cx="0" cy="0"/>
        </a:xfrm>
      </p:grpSpPr>
      <p:sp>
        <p:nvSpPr>
          <p:cNvPr id="79" name="Google Shape;79;p9"/>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9"/>
          <p:cNvGrpSpPr/>
          <p:nvPr/>
        </p:nvGrpSpPr>
        <p:grpSpPr>
          <a:xfrm flipH="1" rot="10800000">
            <a:off x="4095344" y="-125"/>
            <a:ext cx="953312" cy="5143625"/>
            <a:chOff x="1962000" y="-125"/>
            <a:chExt cx="953312" cy="5143625"/>
          </a:xfrm>
        </p:grpSpPr>
        <p:sp>
          <p:nvSpPr>
            <p:cNvPr id="81" name="Google Shape;81;p9"/>
            <p:cNvSpPr/>
            <p:nvPr/>
          </p:nvSpPr>
          <p:spPr>
            <a:xfrm flipH="1" rot="10800000">
              <a:off x="2469212" y="0"/>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flipH="1" rot="10800000">
              <a:off x="2207413" y="0"/>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9"/>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type="title"/>
          </p:nvPr>
        </p:nvSpPr>
        <p:spPr>
          <a:xfrm>
            <a:off x="457200" y="751550"/>
            <a:ext cx="3142200" cy="7278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 name="Google Shape;87;p9"/>
          <p:cNvSpPr txBox="1"/>
          <p:nvPr>
            <p:ph idx="12" type="sldNum"/>
          </p:nvPr>
        </p:nvSpPr>
        <p:spPr>
          <a:xfrm>
            <a:off x="844305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
        <p:nvSpPr>
          <p:cNvPr id="88" name="Google Shape;88;p9"/>
          <p:cNvSpPr txBox="1"/>
          <p:nvPr>
            <p:ph idx="1" type="body"/>
          </p:nvPr>
        </p:nvSpPr>
        <p:spPr>
          <a:xfrm>
            <a:off x="457200" y="1725427"/>
            <a:ext cx="3142200" cy="2650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9" name="Shape 89"/>
        <p:cNvGrpSpPr/>
        <p:nvPr/>
      </p:nvGrpSpPr>
      <p:grpSpPr>
        <a:xfrm>
          <a:off x="0" y="0"/>
          <a:ext cx="0" cy="0"/>
          <a:chOff x="0" y="0"/>
          <a:chExt cx="0" cy="0"/>
        </a:xfrm>
      </p:grpSpPr>
      <p:sp>
        <p:nvSpPr>
          <p:cNvPr id="90" name="Google Shape;90;p10"/>
          <p:cNvSpPr txBox="1"/>
          <p:nvPr>
            <p:ph idx="1" type="body"/>
          </p:nvPr>
        </p:nvSpPr>
        <p:spPr>
          <a:xfrm>
            <a:off x="363175" y="4253900"/>
            <a:ext cx="72393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sp>
        <p:nvSpPr>
          <p:cNvPr id="91" name="Google Shape;91;p10"/>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63300"/>
            <a:ext cx="5301300" cy="7278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1pPr>
            <a:lvl2pPr lvl="1">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2pPr>
            <a:lvl3pPr lvl="2">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3pPr>
            <a:lvl4pPr lvl="3">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4pPr>
            <a:lvl5pPr lvl="4">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5pPr>
            <a:lvl6pPr lvl="5">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6pPr>
            <a:lvl7pPr lvl="6">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7pPr>
            <a:lvl8pPr lvl="7">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8pPr>
            <a:lvl9pPr lvl="8">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9pPr>
          </a:lstStyle>
          <a:p/>
        </p:txBody>
      </p:sp>
      <p:sp>
        <p:nvSpPr>
          <p:cNvPr id="7" name="Google Shape;7;p1"/>
          <p:cNvSpPr txBox="1"/>
          <p:nvPr>
            <p:ph idx="1" type="body"/>
          </p:nvPr>
        </p:nvSpPr>
        <p:spPr>
          <a:xfrm>
            <a:off x="457200" y="1406944"/>
            <a:ext cx="5301300" cy="31614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1pPr>
            <a:lvl2pPr indent="-342900" lvl="1" marL="9144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2pPr>
            <a:lvl3pPr indent="-342900" lvl="2" marL="13716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3pPr>
            <a:lvl4pPr indent="-342900" lvl="3" marL="18288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4pPr>
            <a:lvl5pPr indent="-342900" lvl="4" marL="22860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5pPr>
            <a:lvl6pPr indent="-342900" lvl="5" marL="27432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6pPr>
            <a:lvl7pPr indent="-342900" lvl="6" marL="32004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7pPr>
            <a:lvl8pPr indent="-342900" lvl="7" marL="36576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8pPr>
            <a:lvl9pPr indent="-342900" lvl="8" marL="41148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9pPr>
          </a:lstStyle>
          <a:p/>
        </p:txBody>
      </p:sp>
      <p:sp>
        <p:nvSpPr>
          <p:cNvPr id="8" name="Google Shape;8;p1"/>
          <p:cNvSpPr txBox="1"/>
          <p:nvPr>
            <p:ph idx="12" type="sldNum"/>
          </p:nvPr>
        </p:nvSpPr>
        <p:spPr>
          <a:xfrm>
            <a:off x="56062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rgbClr val="33CCFF"/>
                </a:solidFill>
                <a:latin typeface="Pontano Sans"/>
                <a:ea typeface="Pontano Sans"/>
                <a:cs typeface="Pontano Sans"/>
                <a:sym typeface="Pontano Sans"/>
              </a:defRPr>
            </a:lvl1pPr>
            <a:lvl2pPr lvl="1" algn="r">
              <a:buNone/>
              <a:defRPr sz="1200">
                <a:solidFill>
                  <a:srgbClr val="33CCFF"/>
                </a:solidFill>
                <a:latin typeface="Pontano Sans"/>
                <a:ea typeface="Pontano Sans"/>
                <a:cs typeface="Pontano Sans"/>
                <a:sym typeface="Pontano Sans"/>
              </a:defRPr>
            </a:lvl2pPr>
            <a:lvl3pPr lvl="2" algn="r">
              <a:buNone/>
              <a:defRPr sz="1200">
                <a:solidFill>
                  <a:srgbClr val="33CCFF"/>
                </a:solidFill>
                <a:latin typeface="Pontano Sans"/>
                <a:ea typeface="Pontano Sans"/>
                <a:cs typeface="Pontano Sans"/>
                <a:sym typeface="Pontano Sans"/>
              </a:defRPr>
            </a:lvl3pPr>
            <a:lvl4pPr lvl="3" algn="r">
              <a:buNone/>
              <a:defRPr sz="1200">
                <a:solidFill>
                  <a:srgbClr val="33CCFF"/>
                </a:solidFill>
                <a:latin typeface="Pontano Sans"/>
                <a:ea typeface="Pontano Sans"/>
                <a:cs typeface="Pontano Sans"/>
                <a:sym typeface="Pontano Sans"/>
              </a:defRPr>
            </a:lvl4pPr>
            <a:lvl5pPr lvl="4" algn="r">
              <a:buNone/>
              <a:defRPr sz="1200">
                <a:solidFill>
                  <a:srgbClr val="33CCFF"/>
                </a:solidFill>
                <a:latin typeface="Pontano Sans"/>
                <a:ea typeface="Pontano Sans"/>
                <a:cs typeface="Pontano Sans"/>
                <a:sym typeface="Pontano Sans"/>
              </a:defRPr>
            </a:lvl5pPr>
            <a:lvl6pPr lvl="5" algn="r">
              <a:buNone/>
              <a:defRPr sz="1200">
                <a:solidFill>
                  <a:srgbClr val="33CCFF"/>
                </a:solidFill>
                <a:latin typeface="Pontano Sans"/>
                <a:ea typeface="Pontano Sans"/>
                <a:cs typeface="Pontano Sans"/>
                <a:sym typeface="Pontano Sans"/>
              </a:defRPr>
            </a:lvl6pPr>
            <a:lvl7pPr lvl="6" algn="r">
              <a:buNone/>
              <a:defRPr sz="1200">
                <a:solidFill>
                  <a:srgbClr val="33CCFF"/>
                </a:solidFill>
                <a:latin typeface="Pontano Sans"/>
                <a:ea typeface="Pontano Sans"/>
                <a:cs typeface="Pontano Sans"/>
                <a:sym typeface="Pontano Sans"/>
              </a:defRPr>
            </a:lvl7pPr>
            <a:lvl8pPr lvl="7" algn="r">
              <a:buNone/>
              <a:defRPr sz="1200">
                <a:solidFill>
                  <a:srgbClr val="33CCFF"/>
                </a:solidFill>
                <a:latin typeface="Pontano Sans"/>
                <a:ea typeface="Pontano Sans"/>
                <a:cs typeface="Pontano Sans"/>
                <a:sym typeface="Pontano Sans"/>
              </a:defRPr>
            </a:lvl8pPr>
            <a:lvl9pPr lvl="8" algn="r">
              <a:buNone/>
              <a:defRPr sz="1200">
                <a:solidFill>
                  <a:srgbClr val="33CCFF"/>
                </a:solidFill>
                <a:latin typeface="Pontano Sans"/>
                <a:ea typeface="Pontano Sans"/>
                <a:cs typeface="Pontano Sans"/>
                <a:sym typeface="Pontano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kartikkukreja.wordpress.com/2015/07/04/adversarial-search/" TargetMode="External"/><Relationship Id="rId4" Type="http://schemas.openxmlformats.org/officeDocument/2006/relationships/hyperlink" Target="http://www.cs.cornell.edu/courses/cs4700/2011fa/lectures/06_AdversarialSearch.pdf" TargetMode="External"/><Relationship Id="rId5" Type="http://schemas.openxmlformats.org/officeDocument/2006/relationships/hyperlink" Target="https://courses.edx.org/asset-v1:ColumbiaX+CSMM.101x+1T2017+type@asset+block@AI_edx_adversarial_search_small_siz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4"/>
          <p:cNvSpPr txBox="1"/>
          <p:nvPr>
            <p:ph type="ctrTitle"/>
          </p:nvPr>
        </p:nvSpPr>
        <p:spPr>
          <a:xfrm>
            <a:off x="4890750" y="1334925"/>
            <a:ext cx="3704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Trabalho de Inteligência Artificial</a:t>
            </a:r>
            <a:endParaRPr/>
          </a:p>
        </p:txBody>
      </p:sp>
      <p:sp>
        <p:nvSpPr>
          <p:cNvPr id="118" name="Google Shape;118;p14"/>
          <p:cNvSpPr txBox="1"/>
          <p:nvPr/>
        </p:nvSpPr>
        <p:spPr>
          <a:xfrm>
            <a:off x="4720725" y="3272025"/>
            <a:ext cx="41535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400">
                <a:solidFill>
                  <a:schemeClr val="lt1"/>
                </a:solidFill>
                <a:latin typeface="Droid Serif"/>
                <a:ea typeface="Droid Serif"/>
                <a:cs typeface="Droid Serif"/>
                <a:sym typeface="Droid Serif"/>
              </a:rPr>
              <a:t>Implementação de um agente jogador de</a:t>
            </a:r>
            <a:r>
              <a:rPr b="1" lang="pt-BR" sz="2400">
                <a:solidFill>
                  <a:schemeClr val="lt1"/>
                </a:solidFill>
                <a:latin typeface="Droid Serif"/>
                <a:ea typeface="Droid Serif"/>
                <a:cs typeface="Droid Serif"/>
                <a:sym typeface="Droid Serif"/>
              </a:rPr>
              <a:t> </a:t>
            </a:r>
            <a:r>
              <a:rPr b="1" i="1" lang="pt-BR" sz="2400">
                <a:solidFill>
                  <a:schemeClr val="lt1"/>
                </a:solidFill>
                <a:latin typeface="Droid Serif"/>
                <a:ea typeface="Droid Serif"/>
                <a:cs typeface="Droid Serif"/>
                <a:sym typeface="Droid Serif"/>
              </a:rPr>
              <a:t>Shogi</a:t>
            </a:r>
            <a:endParaRPr b="1" i="1" sz="2400">
              <a:latin typeface="Droid Serif"/>
              <a:ea typeface="Droid Serif"/>
              <a:cs typeface="Droid Serif"/>
              <a:sym typeface="Droid Serif"/>
            </a:endParaRPr>
          </a:p>
        </p:txBody>
      </p:sp>
      <p:sp>
        <p:nvSpPr>
          <p:cNvPr id="119" name="Google Shape;119;p14"/>
          <p:cNvSpPr txBox="1"/>
          <p:nvPr/>
        </p:nvSpPr>
        <p:spPr>
          <a:xfrm>
            <a:off x="458575" y="664050"/>
            <a:ext cx="26151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400">
                <a:solidFill>
                  <a:srgbClr val="162D5A"/>
                </a:solidFill>
                <a:latin typeface="Droid Serif"/>
                <a:ea typeface="Droid Serif"/>
                <a:cs typeface="Droid Serif"/>
                <a:sym typeface="Droid Serif"/>
              </a:rPr>
              <a:t>Eduardo Blüthgen Garcia</a:t>
            </a:r>
            <a:endParaRPr>
              <a:latin typeface="Pontano Sans"/>
              <a:ea typeface="Pontano Sans"/>
              <a:cs typeface="Pontano Sans"/>
              <a:sym typeface="Pontano Sans"/>
            </a:endParaRPr>
          </a:p>
        </p:txBody>
      </p:sp>
      <p:sp>
        <p:nvSpPr>
          <p:cNvPr id="120" name="Google Shape;120;p14"/>
          <p:cNvSpPr txBox="1"/>
          <p:nvPr/>
        </p:nvSpPr>
        <p:spPr>
          <a:xfrm>
            <a:off x="322250" y="3923650"/>
            <a:ext cx="31851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solidFill>
                  <a:srgbClr val="162D5A"/>
                </a:solidFill>
                <a:latin typeface="Droid Serif"/>
                <a:ea typeface="Droid Serif"/>
                <a:cs typeface="Droid Serif"/>
                <a:sym typeface="Droid Serif"/>
              </a:rPr>
              <a:t>Ciência da Computação</a:t>
            </a:r>
            <a:endParaRPr b="1" sz="1200">
              <a:solidFill>
                <a:srgbClr val="162D5A"/>
              </a:solidFill>
              <a:latin typeface="Droid Serif"/>
              <a:ea typeface="Droid Serif"/>
              <a:cs typeface="Droid Serif"/>
              <a:sym typeface="Droid Serif"/>
            </a:endParaRPr>
          </a:p>
          <a:p>
            <a:pPr indent="0" lvl="0" marL="0" rtl="0" algn="l">
              <a:spcBef>
                <a:spcPts val="0"/>
              </a:spcBef>
              <a:spcAft>
                <a:spcPts val="0"/>
              </a:spcAft>
              <a:buNone/>
            </a:pPr>
            <a:r>
              <a:rPr b="1" lang="pt-BR" sz="1200">
                <a:solidFill>
                  <a:srgbClr val="162D5A"/>
                </a:solidFill>
                <a:latin typeface="Droid Serif"/>
                <a:ea typeface="Droid Serif"/>
                <a:cs typeface="Droid Serif"/>
                <a:sym typeface="Droid Serif"/>
              </a:rPr>
              <a:t>Inteligência Artificial I - Professor Wagner Igarashi</a:t>
            </a:r>
            <a:endParaRPr b="1" sz="1200">
              <a:solidFill>
                <a:srgbClr val="162D5A"/>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rPr b="1" lang="pt-BR" sz="1200">
                <a:solidFill>
                  <a:srgbClr val="162D5A"/>
                </a:solidFill>
                <a:latin typeface="Droid Serif"/>
                <a:ea typeface="Droid Serif"/>
                <a:cs typeface="Droid Serif"/>
                <a:sym typeface="Droid Serif"/>
              </a:rPr>
              <a:t>Universidade Estadual de Maringá</a:t>
            </a:r>
            <a:endParaRPr b="1" sz="1200">
              <a:solidFill>
                <a:srgbClr val="162D5A"/>
              </a:solidFill>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Limitações de tempo</a:t>
            </a:r>
            <a:endParaRPr/>
          </a:p>
        </p:txBody>
      </p:sp>
      <p:sp>
        <p:nvSpPr>
          <p:cNvPr id="175" name="Google Shape;175;p23"/>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Mesmo aplicando-se a poda </a:t>
            </a:r>
            <a:r>
              <a:rPr i="1" lang="pt-BR"/>
              <a:t>alfa-beta</a:t>
            </a:r>
            <a:r>
              <a:rPr lang="pt-BR"/>
              <a:t>, o algoritmo ainda pode demorar consideravelmente para uma decisão caso a árvore seja grande o suficiente.</a:t>
            </a:r>
            <a:endParaRPr/>
          </a:p>
          <a:p>
            <a:pPr indent="0" lvl="0" marL="0" rtl="0" algn="l">
              <a:spcBef>
                <a:spcPts val="600"/>
              </a:spcBef>
              <a:spcAft>
                <a:spcPts val="0"/>
              </a:spcAft>
              <a:buNone/>
            </a:pPr>
            <a:r>
              <a:rPr lang="pt-BR"/>
              <a:t>Uma possibilidade para a redução do tempo é se estabelecer um limite de profundidade máxima a ser explorada, o que necessita da utilização de uma heurística para se estimar o valor dos estados não finais da árvore.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Heurísticas de Estimativa</a:t>
            </a:r>
            <a:endParaRPr/>
          </a:p>
        </p:txBody>
      </p:sp>
      <p:sp>
        <p:nvSpPr>
          <p:cNvPr id="181" name="Google Shape;181;p24"/>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Neste trabalho, foram implementadas 6 heurísticas, baseadas em se dar um valor para cada peça, tanto no tabuleiro quanto na reserva, e subtrair o total do oponente da soma, incentivando a captura de peças inimigas.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pt-BR"/>
              <a:t>As heurísticas formam três pares nos quais a diferença entre elas é apenas que a segunda incentiva a se devolver peças ao tabuleiro ao se dividir o valor de peças fora do tabuleiro pela metade.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Testes realizados</a:t>
            </a:r>
            <a:endParaRPr/>
          </a:p>
        </p:txBody>
      </p:sp>
      <p:sp>
        <p:nvSpPr>
          <p:cNvPr id="187" name="Google Shape;187;p25"/>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O algoritmo minimax implementado foi testado contra outro jogador minimax, contra um jogador de movimentos aleatórios e com jogadores gulosos utilizando as 6 heurísticas utilizadas.</a:t>
            </a:r>
            <a:endParaRPr/>
          </a:p>
          <a:p>
            <a:pPr indent="0" lvl="0" marL="0" rtl="0" algn="l">
              <a:spcBef>
                <a:spcPts val="600"/>
              </a:spcBef>
              <a:spcAft>
                <a:spcPts val="0"/>
              </a:spcAft>
              <a:buNone/>
            </a:pPr>
            <a:r>
              <a:rPr lang="pt-BR"/>
              <a:t>No primeiro caso, a execução foi cancelada após dois dias de execução.</a:t>
            </a:r>
            <a:endParaRPr/>
          </a:p>
          <a:p>
            <a:pPr indent="0" lvl="0" marL="0" rtl="0" algn="l">
              <a:spcBef>
                <a:spcPts val="600"/>
              </a:spcBef>
              <a:spcAft>
                <a:spcPts val="0"/>
              </a:spcAft>
              <a:buNone/>
            </a:pPr>
            <a:r>
              <a:rPr lang="pt-BR"/>
              <a:t>Contra o jogador aleatório, o agente minimax obteve vitórias comparativamente rápidas, levando em média 37 turnos (desvio padrão de 14 e variância de 201), ou 15 minutos e 36 segundos.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6"/>
          <p:cNvPicPr preferRelativeResize="0"/>
          <p:nvPr/>
        </p:nvPicPr>
        <p:blipFill>
          <a:blip r:embed="rId3">
            <a:alphaModFix/>
          </a:blip>
          <a:stretch>
            <a:fillRect/>
          </a:stretch>
        </p:blipFill>
        <p:spPr>
          <a:xfrm>
            <a:off x="152400" y="288750"/>
            <a:ext cx="8839199" cy="2127800"/>
          </a:xfrm>
          <a:prstGeom prst="rect">
            <a:avLst/>
          </a:prstGeom>
          <a:noFill/>
          <a:ln>
            <a:noFill/>
          </a:ln>
        </p:spPr>
      </p:pic>
      <p:pic>
        <p:nvPicPr>
          <p:cNvPr id="193" name="Google Shape;193;p26"/>
          <p:cNvPicPr preferRelativeResize="0"/>
          <p:nvPr/>
        </p:nvPicPr>
        <p:blipFill>
          <a:blip r:embed="rId4">
            <a:alphaModFix/>
          </a:blip>
          <a:stretch>
            <a:fillRect/>
          </a:stretch>
        </p:blipFill>
        <p:spPr>
          <a:xfrm>
            <a:off x="152400" y="2655700"/>
            <a:ext cx="8839200" cy="20300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7"/>
          <p:cNvPicPr preferRelativeResize="0"/>
          <p:nvPr/>
        </p:nvPicPr>
        <p:blipFill>
          <a:blip r:embed="rId3">
            <a:alphaModFix/>
          </a:blip>
          <a:stretch>
            <a:fillRect/>
          </a:stretch>
        </p:blipFill>
        <p:spPr>
          <a:xfrm>
            <a:off x="161925" y="276325"/>
            <a:ext cx="8820150" cy="1828800"/>
          </a:xfrm>
          <a:prstGeom prst="rect">
            <a:avLst/>
          </a:prstGeom>
          <a:noFill/>
          <a:ln>
            <a:noFill/>
          </a:ln>
        </p:spPr>
      </p:pic>
      <p:pic>
        <p:nvPicPr>
          <p:cNvPr id="199" name="Google Shape;199;p27"/>
          <p:cNvPicPr preferRelativeResize="0"/>
          <p:nvPr/>
        </p:nvPicPr>
        <p:blipFill>
          <a:blip r:embed="rId4">
            <a:alphaModFix/>
          </a:blip>
          <a:stretch>
            <a:fillRect/>
          </a:stretch>
        </p:blipFill>
        <p:spPr>
          <a:xfrm>
            <a:off x="152400" y="2443425"/>
            <a:ext cx="8839200" cy="22691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Conclusão</a:t>
            </a:r>
            <a:endParaRPr/>
          </a:p>
        </p:txBody>
      </p:sp>
      <p:sp>
        <p:nvSpPr>
          <p:cNvPr id="205" name="Google Shape;205;p28"/>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O </a:t>
            </a:r>
            <a:r>
              <a:rPr b="1" i="1" lang="pt-BR"/>
              <a:t>shogi</a:t>
            </a:r>
            <a:r>
              <a:rPr lang="pt-BR"/>
              <a:t> é um jogo de alta complexidade computacional, e por isso é difícil de se implementar uma Inteligência Artificial que faça decisões de maneira rápida.</a:t>
            </a:r>
            <a:endParaRPr/>
          </a:p>
          <a:p>
            <a:pPr indent="0" lvl="0" marL="0" rtl="0" algn="l">
              <a:spcBef>
                <a:spcPts val="600"/>
              </a:spcBef>
              <a:spcAft>
                <a:spcPts val="0"/>
              </a:spcAft>
              <a:buNone/>
            </a:pPr>
            <a:r>
              <a:rPr lang="pt-BR"/>
              <a:t>A IA implementada através do minimax se provou superior às outras técnicas, em especial quando utilizando-se as heurísticas 3, inspirada pela pontuação oficial de cada peça, e a 6, utilizando uma pontuação arbitrária para representar o valor de cada peça, e incentivando se retornar peças ao tabuleiro.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Referências</a:t>
            </a:r>
            <a:endParaRPr/>
          </a:p>
        </p:txBody>
      </p:sp>
      <p:sp>
        <p:nvSpPr>
          <p:cNvPr id="211" name="Google Shape;211;p29"/>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Materiais de aula</a:t>
            </a:r>
            <a:endParaRPr/>
          </a:p>
          <a:p>
            <a:pPr indent="0" lvl="0" marL="0" rtl="0" algn="l">
              <a:spcBef>
                <a:spcPts val="600"/>
              </a:spcBef>
              <a:spcAft>
                <a:spcPts val="0"/>
              </a:spcAft>
              <a:buNone/>
            </a:pPr>
            <a:r>
              <a:rPr lang="pt-BR" u="sng">
                <a:solidFill>
                  <a:schemeClr val="hlink"/>
                </a:solidFill>
                <a:hlinkClick r:id="rId3"/>
              </a:rPr>
              <a:t>https://kartikkukreja.wordpress.com/2015/07/04/adversarial-search/</a:t>
            </a:r>
            <a:endParaRPr/>
          </a:p>
          <a:p>
            <a:pPr indent="0" lvl="0" marL="0" rtl="0" algn="l">
              <a:spcBef>
                <a:spcPts val="600"/>
              </a:spcBef>
              <a:spcAft>
                <a:spcPts val="0"/>
              </a:spcAft>
              <a:buNone/>
            </a:pPr>
            <a:r>
              <a:rPr lang="pt-BR" u="sng">
                <a:solidFill>
                  <a:schemeClr val="hlink"/>
                </a:solidFill>
                <a:hlinkClick r:id="rId4"/>
              </a:rPr>
              <a:t>http://www.cs.cornell.edu/courses/cs4700/2011fa/lectures/06_AdversarialSearch.pdf</a:t>
            </a:r>
            <a:endParaRPr/>
          </a:p>
          <a:p>
            <a:pPr indent="0" lvl="0" marL="0" rtl="0" algn="l">
              <a:spcBef>
                <a:spcPts val="600"/>
              </a:spcBef>
              <a:spcAft>
                <a:spcPts val="0"/>
              </a:spcAft>
              <a:buNone/>
            </a:pPr>
            <a:r>
              <a:rPr lang="pt-BR" u="sng">
                <a:solidFill>
                  <a:schemeClr val="hlink"/>
                </a:solidFill>
                <a:hlinkClick r:id="rId5"/>
              </a:rPr>
              <a:t>https://courses.edx.org/asset-v1:ColumbiaX+CSMM.101x+1T2017+type@asset+block@AI_edx_adversarial_search_small_size.pdf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sz="3000">
                <a:latin typeface="Sawarabi Mincho"/>
                <a:ea typeface="Sawarabi Mincho"/>
                <a:cs typeface="Sawarabi Mincho"/>
                <a:sym typeface="Sawarabi Mincho"/>
              </a:rPr>
              <a:t>将棋</a:t>
            </a:r>
            <a:r>
              <a:rPr lang="pt-BR"/>
              <a:t> -</a:t>
            </a:r>
            <a:r>
              <a:rPr i="1" lang="pt-BR"/>
              <a:t> </a:t>
            </a:r>
            <a:r>
              <a:rPr i="1" lang="pt-BR"/>
              <a:t>Shogi</a:t>
            </a:r>
            <a:endParaRPr i="1"/>
          </a:p>
        </p:txBody>
      </p:sp>
      <p:sp>
        <p:nvSpPr>
          <p:cNvPr id="126" name="Google Shape;126;p15"/>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O </a:t>
            </a:r>
            <a:r>
              <a:rPr b="1" i="1" lang="pt-BR"/>
              <a:t>Shogi</a:t>
            </a:r>
            <a:r>
              <a:rPr lang="pt-BR"/>
              <a:t>, também conhecido como </a:t>
            </a:r>
            <a:r>
              <a:rPr b="1" lang="pt-BR"/>
              <a:t>Jogo dos Generais</a:t>
            </a:r>
            <a:r>
              <a:rPr lang="pt-BR"/>
              <a:t> ou </a:t>
            </a:r>
            <a:r>
              <a:rPr b="1" lang="pt-BR"/>
              <a:t>Xadrez Japonês</a:t>
            </a:r>
            <a:r>
              <a:rPr lang="pt-BR"/>
              <a:t>, é acreditado ser uma evolução do chaturanga indiano original, assim como o xadrez europeu.</a:t>
            </a:r>
            <a:endParaRPr/>
          </a:p>
          <a:p>
            <a:pPr indent="0" lvl="0" marL="0" rtl="0" algn="l">
              <a:spcBef>
                <a:spcPts val="600"/>
              </a:spcBef>
              <a:spcAft>
                <a:spcPts val="0"/>
              </a:spcAft>
              <a:buNone/>
            </a:pPr>
            <a:r>
              <a:t/>
            </a:r>
            <a:endParaRPr/>
          </a:p>
          <a:p>
            <a:pPr indent="0" lvl="0" marL="0" rtl="0" algn="l">
              <a:spcBef>
                <a:spcPts val="600"/>
              </a:spcBef>
              <a:spcAft>
                <a:spcPts val="0"/>
              </a:spcAft>
              <a:buNone/>
            </a:pPr>
            <a:r>
              <a:rPr lang="pt-BR"/>
              <a:t>Embora a base das regras e jogabilidade seja a mesma do xadrez, o jogo apresenta diversas diferenças, como por exemplo o maior tamanho do tabuleiro (9x9 ao invés de 8x8) e o número maior de peças (40 ao invés de 32)</a:t>
            </a:r>
            <a:endParaRPr/>
          </a:p>
        </p:txBody>
      </p:sp>
      <p:pic>
        <p:nvPicPr>
          <p:cNvPr id="127" name="Google Shape;127;p15"/>
          <p:cNvPicPr preferRelativeResize="0"/>
          <p:nvPr/>
        </p:nvPicPr>
        <p:blipFill>
          <a:blip r:embed="rId3">
            <a:alphaModFix/>
          </a:blip>
          <a:stretch>
            <a:fillRect/>
          </a:stretch>
        </p:blipFill>
        <p:spPr>
          <a:xfrm>
            <a:off x="5845238" y="513701"/>
            <a:ext cx="3241975" cy="349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Diferenças do Xadrez</a:t>
            </a:r>
            <a:endParaRPr/>
          </a:p>
        </p:txBody>
      </p:sp>
      <p:sp>
        <p:nvSpPr>
          <p:cNvPr id="133" name="Google Shape;133;p16"/>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O xadrez e o </a:t>
            </a:r>
            <a:r>
              <a:rPr b="1" i="1" lang="pt-BR"/>
              <a:t>shogi</a:t>
            </a:r>
            <a:r>
              <a:rPr i="1" lang="pt-BR"/>
              <a:t> </a:t>
            </a:r>
            <a:r>
              <a:rPr lang="pt-BR"/>
              <a:t>evoluíram de maneira oposta:</a:t>
            </a:r>
            <a:endParaRPr/>
          </a:p>
          <a:p>
            <a:pPr indent="0" lvl="0" marL="0" rtl="0" algn="l">
              <a:spcBef>
                <a:spcPts val="600"/>
              </a:spcBef>
              <a:spcAft>
                <a:spcPts val="0"/>
              </a:spcAft>
              <a:buNone/>
            </a:pPr>
            <a:r>
              <a:rPr lang="pt-BR"/>
              <a:t>No xadrez cada peça individual é mais poderosa e o jogo acaba sendo mais defensivo por isso, e no </a:t>
            </a:r>
            <a:r>
              <a:rPr b="1" i="1" lang="pt-BR"/>
              <a:t>shogi</a:t>
            </a:r>
            <a:r>
              <a:rPr lang="pt-BR"/>
              <a:t>,</a:t>
            </a:r>
            <a:r>
              <a:rPr i="1" lang="pt-BR"/>
              <a:t> </a:t>
            </a:r>
            <a:r>
              <a:rPr lang="pt-BR"/>
              <a:t>cada peça é menos poderosa e o jogo é mais agressivo.</a:t>
            </a:r>
            <a:endParaRPr/>
          </a:p>
          <a:p>
            <a:pPr indent="0" lvl="0" marL="0" rtl="0" algn="l">
              <a:spcBef>
                <a:spcPts val="600"/>
              </a:spcBef>
              <a:spcAft>
                <a:spcPts val="0"/>
              </a:spcAft>
              <a:buNone/>
            </a:pPr>
            <a:r>
              <a:rPr lang="pt-BR"/>
              <a:t>Outra diferença é a promoção: no xadrez, apenas os Peões são capazes de serem promovidos, e somente ao alcançarem a última linha, e no </a:t>
            </a:r>
            <a:r>
              <a:rPr b="1" i="1" lang="pt-BR"/>
              <a:t>shogi </a:t>
            </a:r>
            <a:r>
              <a:rPr lang="pt-BR"/>
              <a:t>a maioria das peças é capaz de ser promovida em qualquer uma das três últimas linhas inimigas.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Peças capturadas</a:t>
            </a:r>
            <a:endParaRPr/>
          </a:p>
        </p:txBody>
      </p:sp>
      <p:sp>
        <p:nvSpPr>
          <p:cNvPr id="139" name="Google Shape;139;p17"/>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No </a:t>
            </a:r>
            <a:r>
              <a:rPr b="1" i="1" lang="pt-BR"/>
              <a:t>Shogi</a:t>
            </a:r>
            <a:r>
              <a:rPr lang="pt-BR"/>
              <a:t>, peças capturadas não são removidas do jogo, mas vão para a reserva do jogador que as capturou e podem ser devolvidas ao tabuleiro.</a:t>
            </a:r>
            <a:endParaRPr/>
          </a:p>
          <a:p>
            <a:pPr indent="0" lvl="0" marL="0" rtl="0" algn="l">
              <a:spcBef>
                <a:spcPts val="600"/>
              </a:spcBef>
              <a:spcAft>
                <a:spcPts val="0"/>
              </a:spcAft>
              <a:buClr>
                <a:schemeClr val="dk1"/>
              </a:buClr>
              <a:buSzPts val="1100"/>
              <a:buFont typeface="Arial"/>
              <a:buNone/>
            </a:pPr>
            <a:r>
              <a:rPr lang="pt-BR"/>
              <a:t>Uma peça pode ser colocada no tabuleiro em sua forma não promovida em qualquer espaço livre, com duas exceções para os peões: Não se pode colocar um peão em uma coluna na qual o jogador já possua outro peão, e não se pode colocá-los de forma que possam capturar o rei inimigo no próximo turno.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Empate</a:t>
            </a:r>
            <a:endParaRPr/>
          </a:p>
        </p:txBody>
      </p:sp>
      <p:sp>
        <p:nvSpPr>
          <p:cNvPr id="145" name="Google Shape;145;p18"/>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Existem duas formas de empate no jogo:</a:t>
            </a:r>
            <a:endParaRPr/>
          </a:p>
          <a:p>
            <a:pPr indent="0" lvl="0" marL="0" rtl="0" algn="l">
              <a:spcBef>
                <a:spcPts val="600"/>
              </a:spcBef>
              <a:spcAft>
                <a:spcPts val="0"/>
              </a:spcAft>
              <a:buNone/>
            </a:pPr>
            <a:r>
              <a:rPr b="1" i="1" lang="pt-BR"/>
              <a:t>Sennichite</a:t>
            </a:r>
            <a:r>
              <a:rPr lang="pt-BR"/>
              <a:t>, que se refere ao jogo estar em um </a:t>
            </a:r>
            <a:r>
              <a:rPr i="1" lang="pt-BR"/>
              <a:t>loop</a:t>
            </a:r>
            <a:r>
              <a:rPr lang="pt-BR"/>
              <a:t>, ou seja, o jogo entrou exatamente no mesmo estado quatro vezes. Quando isto é detectado, ocorre um empate.</a:t>
            </a:r>
            <a:endParaRPr/>
          </a:p>
          <a:p>
            <a:pPr indent="0" lvl="0" marL="0" rtl="0" algn="l">
              <a:spcBef>
                <a:spcPts val="600"/>
              </a:spcBef>
              <a:spcAft>
                <a:spcPts val="0"/>
              </a:spcAft>
              <a:buNone/>
            </a:pPr>
            <a:r>
              <a:rPr b="1" lang="pt-BR"/>
              <a:t>Impasse</a:t>
            </a:r>
            <a:r>
              <a:rPr lang="pt-BR"/>
              <a:t>, que ocorre quando os jogadores concordam em encerrar o jogo, e então são contados os pontos de cada jogador com base em suas peças. Caso nenhum dos jogadores obtenha pelo menos 24 pontos, ocorre um empate.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Plataforma</a:t>
            </a:r>
            <a:endParaRPr/>
          </a:p>
        </p:txBody>
      </p:sp>
      <p:sp>
        <p:nvSpPr>
          <p:cNvPr id="151" name="Google Shape;151;p19"/>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Os experimentos foram realizados em um laptop com processador Intel Core i5 de sétima geração, com 8GB de memória RAM DDR4 e 2TB de disco, em um sistema operacional Windows 10.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pt-BR"/>
              <a:t>O algoritmo foi implementado na linguagem de programação </a:t>
            </a:r>
            <a:r>
              <a:rPr b="1" i="1" lang="pt-BR"/>
              <a:t>Python</a:t>
            </a:r>
            <a:r>
              <a:rPr lang="pt-B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Busca Competitiva</a:t>
            </a:r>
            <a:endParaRPr/>
          </a:p>
        </p:txBody>
      </p:sp>
      <p:sp>
        <p:nvSpPr>
          <p:cNvPr id="157" name="Google Shape;157;p20"/>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A Busca Competitiva é uma técnica de Inteligência Artificial que se baseia na existência de outros agentes no ambiente, e especificamente agentes que agem como oponentes da IA.</a:t>
            </a:r>
            <a:endParaRPr/>
          </a:p>
          <a:p>
            <a:pPr indent="0" lvl="0" marL="0" rtl="0" algn="l">
              <a:spcBef>
                <a:spcPts val="600"/>
              </a:spcBef>
              <a:spcAft>
                <a:spcPts val="0"/>
              </a:spcAft>
              <a:buNone/>
            </a:pPr>
            <a:r>
              <a:rPr lang="pt-BR"/>
              <a:t>Os “oponentes” tentam ativamente impedir ou frustrar os objetivos, e por isso é interessante se utilizar uma estratégia de contingência, ou seja, tentando minimizar as perdas e não maximizar os ganhos.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Algoritmo Minimax</a:t>
            </a:r>
            <a:endParaRPr/>
          </a:p>
        </p:txBody>
      </p:sp>
      <p:sp>
        <p:nvSpPr>
          <p:cNvPr id="163" name="Google Shape;163;p21"/>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O algoritmo Minimax é uma aplicação da Busca Competitiva, que explora uma árvore de estados na qual a cada nível se alterna qual dos jogadores está agindo, ou seja, para se selecionar qual ação será realizada considera-se que o oponente sempre agirá de maneira ótima, escolhendo a ação de menor valor possível.</a:t>
            </a:r>
            <a:endParaRPr/>
          </a:p>
          <a:p>
            <a:pPr indent="0" lvl="0" marL="0" rtl="0" algn="l">
              <a:spcBef>
                <a:spcPts val="600"/>
              </a:spcBef>
              <a:spcAft>
                <a:spcPts val="0"/>
              </a:spcAft>
              <a:buNone/>
            </a:pPr>
            <a:r>
              <a:rPr lang="pt-BR"/>
              <a:t>Para a aplicação do algoritmo é necessário uma situação </a:t>
            </a:r>
            <a:r>
              <a:rPr i="1" lang="pt-BR"/>
              <a:t>zero-sum</a:t>
            </a:r>
            <a:r>
              <a:rPr lang="pt-BR"/>
              <a:t>, na qual existe um ganhador e um perdedor.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Poda </a:t>
            </a:r>
            <a:r>
              <a:rPr i="1" lang="pt-BR"/>
              <a:t>alfa-beta</a:t>
            </a:r>
            <a:endParaRPr i="1"/>
          </a:p>
        </p:txBody>
      </p:sp>
      <p:sp>
        <p:nvSpPr>
          <p:cNvPr id="169" name="Google Shape;169;p22"/>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pt-BR"/>
              <a:t>Para otimizar o algoritmo Minimax, é importante se diminuir o tamanho da árvore de busca através de uma poda, e a poda </a:t>
            </a:r>
            <a:r>
              <a:rPr i="1" lang="pt-BR"/>
              <a:t>alfa-beta</a:t>
            </a:r>
            <a:r>
              <a:rPr lang="pt-BR"/>
              <a:t> tenta identificar quando um “galho” da árvore vai possuir um valor obsoleto em relação a outro já explorado. Assim, não é necessário se explorar os outros filhos deste nó.</a:t>
            </a:r>
            <a:endParaRPr/>
          </a:p>
          <a:p>
            <a:pPr indent="0" lvl="0" marL="0" rtl="0" algn="l">
              <a:spcBef>
                <a:spcPts val="600"/>
              </a:spcBef>
              <a:spcAft>
                <a:spcPts val="0"/>
              </a:spcAft>
              <a:buNone/>
            </a:pPr>
            <a:r>
              <a:rPr lang="pt-BR"/>
              <a:t>Durante o turno de “max”, após se explorar todos os filhos do primeiro nó, caso algum filho do segundo nó possuir valor menor que qualquer filho do anterior, já se sabe que este nó não será escolhido por Max.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st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