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34230-75F1-4377-BB46-6E21B4A00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 Diagnóstico de doenças Respiratórias, Cardiovasculares, Crônicas e Viroses.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57D5FC-D02E-4C16-8878-E45AEB2C1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Graduandos: Diogo Fernando e Eduardo </a:t>
            </a:r>
            <a:r>
              <a:rPr lang="pt-BR" dirty="0" err="1"/>
              <a:t>Bluthgen</a:t>
            </a:r>
            <a:endParaRPr lang="pt-BR" dirty="0"/>
          </a:p>
          <a:p>
            <a:r>
              <a:rPr lang="pt-BR" dirty="0"/>
              <a:t>RA: 93814 e 99164</a:t>
            </a:r>
          </a:p>
        </p:txBody>
      </p:sp>
    </p:spTree>
    <p:extLst>
      <p:ext uri="{BB962C8B-B14F-4D97-AF65-F5344CB8AC3E}">
        <p14:creationId xmlns:p14="http://schemas.microsoft.com/office/powerpoint/2010/main" val="15242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D4990-F767-439F-BC1E-EC05B2B7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9BABB4B-1F09-4955-B7B3-93F66DB6F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102171"/>
            <a:ext cx="7315200" cy="26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3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D218A-831C-4E2D-9CF2-88CDA924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Geral e Entrada.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879791-D24C-453F-9578-1A484E85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Base de conhecimento (Prolog).</a:t>
            </a:r>
          </a:p>
          <a:p>
            <a:r>
              <a:rPr lang="pt-BR" dirty="0"/>
              <a:t>Sistema baseado no predicado sintoma(Sintoma, Doença).</a:t>
            </a:r>
          </a:p>
          <a:p>
            <a:pPr lvl="1"/>
            <a:r>
              <a:rPr lang="pt-BR" dirty="0"/>
              <a:t>Sintoma é um átomo e Doença também. </a:t>
            </a:r>
          </a:p>
          <a:p>
            <a:r>
              <a:rPr lang="pt-BR" dirty="0"/>
              <a:t>A base de conhecimento foi povoada manualmente com as sentenças na forma acima.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3EE614-505B-4AC2-8426-8D9C1833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443" y="4665216"/>
            <a:ext cx="28003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1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2310B-299A-4D13-8624-AC59416F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Doenças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213A0-9F64-4221-88A7-AFC78966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doenças foram cadastradas em suas classes e generalizadas como doença(X).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11DAF0-1C8B-4D4B-BA82-7949ACB2F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1"/>
          <a:stretch/>
        </p:blipFill>
        <p:spPr>
          <a:xfrm>
            <a:off x="4989667" y="3606277"/>
            <a:ext cx="4580462" cy="13144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499740-CC63-4B94-A932-A35DA7A0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66" y="4920727"/>
            <a:ext cx="4248150" cy="3143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73D08F-A337-40FE-81AF-5F9F6DD773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37"/>
          <a:stretch/>
        </p:blipFill>
        <p:spPr>
          <a:xfrm>
            <a:off x="4989666" y="5204717"/>
            <a:ext cx="4580462" cy="190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1701C3-C689-4D5B-B6F8-371706012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788" y="5395217"/>
            <a:ext cx="3314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8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0D58A-AD86-4AE0-A090-F5BD7468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6FE0DE5-AAFA-450D-B5C8-1ABC8D61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 para interação com o usuário. Contém as referências para as funcionalidades do sistema.</a:t>
            </a:r>
          </a:p>
          <a:p>
            <a:endParaRPr lang="pt-BR" dirty="0"/>
          </a:p>
        </p:txBody>
      </p:sp>
      <p:pic>
        <p:nvPicPr>
          <p:cNvPr id="9" name="Espaço Reservado para Conteúdo 6">
            <a:extLst>
              <a:ext uri="{FF2B5EF4-FFF2-40B4-BE49-F238E27FC236}">
                <a16:creationId xmlns:a16="http://schemas.microsoft.com/office/drawing/2014/main" id="{B2B52480-4677-4F42-9D8B-6A423636D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728" y="3504389"/>
            <a:ext cx="8457353" cy="168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5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0D58A-AD86-4AE0-A090-F5BD7468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B2B51-48DE-4BB5-9937-FBB705DA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que são chamadas pelo menu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12F973-F364-4EB9-A32B-A2C62A4D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3429000"/>
            <a:ext cx="8514843" cy="204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2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0D58A-AD86-4AE0-A090-F5BD7468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ED6693C-1DC5-468B-B279-957D1499B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503519"/>
            <a:ext cx="7315200" cy="184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4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D2DE2-D5ED-49BD-9CE4-16695D56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A72F1A-3540-439F-B088-9A50773A3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1453325"/>
            <a:ext cx="8020050" cy="409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9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6E37F-FD37-4756-88F1-CA5935AB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CA5B434-94F6-4AB3-A8D8-B167172BD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461181"/>
            <a:ext cx="7315200" cy="19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0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0C9E5-9EB6-4387-8F98-6B820D64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22A4B1E-6947-41C6-9CF8-4BA3EB53B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244631"/>
            <a:ext cx="7315200" cy="23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78814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86</TotalTime>
  <Words>117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Quadro</vt:lpstr>
      <vt:lpstr>Sistema de Diagnóstico de doenças Respiratórias, Cardiovasculares, Crônicas e Viroses.</vt:lpstr>
      <vt:lpstr>Estrutura Geral e Entrada.</vt:lpstr>
      <vt:lpstr>Estrutura Doenças</vt:lpstr>
      <vt:lpstr>Algoritmos</vt:lpstr>
      <vt:lpstr>Algoritmos</vt:lpstr>
      <vt:lpstr>Algoritmos</vt:lpstr>
      <vt:lpstr>Algoritmos</vt:lpstr>
      <vt:lpstr>Algoritmos</vt:lpstr>
      <vt:lpstr>Algoritmos</vt:lpstr>
      <vt:lpstr>Algoritmos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Diagnóstico de doenças Respiratórias, Cardiovasculares, Crônicas e Viroses.</dc:title>
  <dc:creator>Diogo Fernando Sales</dc:creator>
  <cp:lastModifiedBy>Diogo Fernando Sales</cp:lastModifiedBy>
  <cp:revision>6</cp:revision>
  <dcterms:created xsi:type="dcterms:W3CDTF">2018-11-27T02:29:34Z</dcterms:created>
  <dcterms:modified xsi:type="dcterms:W3CDTF">2018-11-27T09:59:37Z</dcterms:modified>
</cp:coreProperties>
</file>