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4610100" cy="3460750"/>
  <p:notesSz cx="4610100" cy="34607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73" autoAdjust="0"/>
  </p:normalViewPr>
  <p:slideViewPr>
    <p:cSldViewPr>
      <p:cViewPr varScale="1">
        <p:scale>
          <a:sx n="164" d="100"/>
          <a:sy n="164" d="100"/>
        </p:scale>
        <p:origin x="1949" y="1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AC91FD15-94BA-4C8E-95F3-60A36EA598AE}" type="datetimeFigureOut">
              <a:rPr lang="zh-CN" altLang="en-US" smtClean="0"/>
              <a:t>2023/3/27</a:t>
            </a:fld>
            <a:endParaRPr lang="zh-CN" altLang="en-US"/>
          </a:p>
        </p:txBody>
      </p:sp>
      <p:sp>
        <p:nvSpPr>
          <p:cNvPr id="4" name="幻灯片图像占位符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3E598613-4592-49E6-8145-D85DE5E1D974}" type="slidenum">
              <a:rPr lang="zh-CN" altLang="en-US" smtClean="0"/>
              <a:t>‹#›</a:t>
            </a:fld>
            <a:endParaRPr lang="zh-CN" altLang="en-US"/>
          </a:p>
        </p:txBody>
      </p:sp>
    </p:spTree>
    <p:extLst>
      <p:ext uri="{BB962C8B-B14F-4D97-AF65-F5344CB8AC3E}">
        <p14:creationId xmlns:p14="http://schemas.microsoft.com/office/powerpoint/2010/main" val="314555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E598613-4592-49E6-8145-D85DE5E1D974}" type="slidenum">
              <a:rPr lang="zh-CN" altLang="en-US" smtClean="0"/>
              <a:t>1</a:t>
            </a:fld>
            <a:endParaRPr lang="zh-CN" altLang="en-US"/>
          </a:p>
        </p:txBody>
      </p:sp>
    </p:spTree>
    <p:extLst>
      <p:ext uri="{BB962C8B-B14F-4D97-AF65-F5344CB8AC3E}">
        <p14:creationId xmlns:p14="http://schemas.microsoft.com/office/powerpoint/2010/main" val="25519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这种技术可以在不引入 </a:t>
            </a:r>
            <a:r>
              <a:rPr lang="en-US" altLang="zh-CN"/>
              <a:t>DSB </a:t>
            </a:r>
            <a:r>
              <a:rPr lang="zh-CN" altLang="en-US"/>
              <a:t>的情况下实现 </a:t>
            </a:r>
            <a:r>
              <a:rPr lang="en-US" altLang="zh-CN"/>
              <a:t>DNA </a:t>
            </a:r>
            <a:r>
              <a:rPr lang="zh-CN" altLang="en-US"/>
              <a:t>或 </a:t>
            </a:r>
            <a:r>
              <a:rPr lang="en-US" altLang="zh-CN"/>
              <a:t>RNA </a:t>
            </a:r>
            <a:r>
              <a:rPr lang="zh-CN" altLang="en-US"/>
              <a:t>中碱基的定向替换</a:t>
            </a:r>
            <a:endParaRPr lang="en-US" altLang="zh-CN"/>
          </a:p>
          <a:p>
            <a:r>
              <a:rPr lang="zh-CN" altLang="en-US"/>
              <a:t>改变基因的功能或表达</a:t>
            </a:r>
            <a:endParaRPr lang="en-US" altLang="zh-CN"/>
          </a:p>
          <a:p>
            <a:r>
              <a:rPr lang="zh-CN" altLang="en-US"/>
              <a:t>可以在分裂细胞和非分裂细胞中引入修饰</a:t>
            </a:r>
            <a:endParaRPr lang="en-US" altLang="zh-CN"/>
          </a:p>
        </p:txBody>
      </p:sp>
      <p:sp>
        <p:nvSpPr>
          <p:cNvPr id="4" name="灯片编号占位符 3"/>
          <p:cNvSpPr>
            <a:spLocks noGrp="1"/>
          </p:cNvSpPr>
          <p:nvPr>
            <p:ph type="sldNum" sz="quarter" idx="5"/>
          </p:nvPr>
        </p:nvSpPr>
        <p:spPr/>
        <p:txBody>
          <a:bodyPr/>
          <a:lstStyle/>
          <a:p>
            <a:fld id="{3E598613-4592-49E6-8145-D85DE5E1D974}" type="slidenum">
              <a:rPr lang="zh-CN" altLang="en-US" smtClean="0"/>
              <a:t>14</a:t>
            </a:fld>
            <a:endParaRPr lang="zh-CN" altLang="en-US"/>
          </a:p>
        </p:txBody>
      </p:sp>
    </p:spTree>
    <p:extLst>
      <p:ext uri="{BB962C8B-B14F-4D97-AF65-F5344CB8AC3E}">
        <p14:creationId xmlns:p14="http://schemas.microsoft.com/office/powerpoint/2010/main" val="2291208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提高编辑准确性，就是减少脱靶效应。</a:t>
            </a:r>
            <a:endParaRPr lang="en-US" altLang="zh-CN"/>
          </a:p>
          <a:p>
            <a:r>
              <a:rPr lang="zh-CN" altLang="en-US"/>
              <a:t>目前诗经开发出多种高保真 </a:t>
            </a:r>
            <a:r>
              <a:rPr lang="en-US" altLang="zh-CN"/>
              <a:t>Cas </a:t>
            </a:r>
            <a:r>
              <a:rPr lang="zh-CN" altLang="en-US"/>
              <a:t>变体</a:t>
            </a:r>
            <a:endParaRPr lang="en-US" altLang="zh-CN"/>
          </a:p>
          <a:p>
            <a:endParaRPr lang="en-US" altLang="zh-CN"/>
          </a:p>
          <a:p>
            <a:r>
              <a:rPr lang="zh-CN" altLang="en-US"/>
              <a:t>此外还需要更好的了解</a:t>
            </a:r>
            <a:r>
              <a:rPr lang="en-US" altLang="zh-CN"/>
              <a:t>DNA</a:t>
            </a:r>
            <a:r>
              <a:rPr lang="zh-CN" altLang="en-US"/>
              <a:t>修复过程，比如利用机器学习工具来预测修复结果</a:t>
            </a:r>
          </a:p>
        </p:txBody>
      </p:sp>
      <p:sp>
        <p:nvSpPr>
          <p:cNvPr id="4" name="灯片编号占位符 3"/>
          <p:cNvSpPr>
            <a:spLocks noGrp="1"/>
          </p:cNvSpPr>
          <p:nvPr>
            <p:ph type="sldNum" sz="quarter" idx="5"/>
          </p:nvPr>
        </p:nvSpPr>
        <p:spPr/>
        <p:txBody>
          <a:bodyPr/>
          <a:lstStyle/>
          <a:p>
            <a:fld id="{3E598613-4592-49E6-8145-D85DE5E1D974}" type="slidenum">
              <a:rPr lang="zh-CN" altLang="en-US" smtClean="0"/>
              <a:t>16</a:t>
            </a:fld>
            <a:endParaRPr lang="zh-CN" altLang="en-US"/>
          </a:p>
        </p:txBody>
      </p:sp>
    </p:spTree>
    <p:extLst>
      <p:ext uri="{BB962C8B-B14F-4D97-AF65-F5344CB8AC3E}">
        <p14:creationId xmlns:p14="http://schemas.microsoft.com/office/powerpoint/2010/main" val="2201813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体内外编辑器的递送，即需要确保**高递送效率**、**目标特异性**和**安全性**。</a:t>
            </a:r>
            <a:endParaRPr lang="en-US" altLang="zh-CN"/>
          </a:p>
          <a:p>
            <a:endParaRPr lang="en-US" altLang="zh-CN"/>
          </a:p>
          <a:p>
            <a:r>
              <a:rPr lang="zh-CN" altLang="en-US" b="0" i="0">
                <a:solidFill>
                  <a:srgbClr val="333333"/>
                </a:solidFill>
                <a:effectLst/>
                <a:latin typeface="Latin Modern Roman"/>
              </a:rPr>
              <a:t>目前哺乳动物系统内的递送方法大致可以分为</a:t>
            </a:r>
            <a:endParaRPr lang="en-US" altLang="zh-CN" b="1" i="0">
              <a:solidFill>
                <a:srgbClr val="333333"/>
              </a:solidFill>
              <a:effectLst/>
              <a:latin typeface="Latin Modern Roman"/>
            </a:endParaRPr>
          </a:p>
          <a:p>
            <a:r>
              <a:rPr lang="zh-CN" altLang="en-US" b="1" i="0">
                <a:solidFill>
                  <a:srgbClr val="333333"/>
                </a:solidFill>
                <a:effectLst/>
                <a:latin typeface="Latin Modern Roman"/>
              </a:rPr>
              <a:t>物理递送</a:t>
            </a:r>
            <a:r>
              <a:rPr lang="zh-CN" altLang="en-US" b="0" i="0">
                <a:solidFill>
                  <a:srgbClr val="333333"/>
                </a:solidFill>
                <a:effectLst/>
                <a:latin typeface="Latin Modern Roman"/>
              </a:rPr>
              <a:t>（显微注射和电穿孔）、</a:t>
            </a:r>
            <a:endParaRPr lang="en-US" altLang="zh-CN" b="0" i="0">
              <a:solidFill>
                <a:srgbClr val="333333"/>
              </a:solidFill>
              <a:effectLst/>
              <a:latin typeface="Latin Modern Roman"/>
            </a:endParaRPr>
          </a:p>
          <a:p>
            <a:r>
              <a:rPr lang="zh-CN" altLang="en-US" b="1" i="0">
                <a:solidFill>
                  <a:srgbClr val="333333"/>
                </a:solidFill>
                <a:effectLst/>
                <a:latin typeface="Latin Modern Roman"/>
              </a:rPr>
              <a:t>基于病毒的递送</a:t>
            </a:r>
            <a:r>
              <a:rPr lang="zh-CN" altLang="en-US" b="0" i="0">
                <a:solidFill>
                  <a:srgbClr val="333333"/>
                </a:solidFill>
                <a:effectLst/>
                <a:latin typeface="Latin Modern Roman"/>
              </a:rPr>
              <a:t>（腺相关病毒、腺病毒和慢病毒）</a:t>
            </a:r>
            <a:endParaRPr lang="en-US" altLang="zh-CN" b="0" i="0">
              <a:solidFill>
                <a:srgbClr val="333333"/>
              </a:solidFill>
              <a:effectLst/>
              <a:latin typeface="Latin Modern Roman"/>
            </a:endParaRPr>
          </a:p>
          <a:p>
            <a:r>
              <a:rPr lang="zh-CN" altLang="en-US" b="1" i="0">
                <a:solidFill>
                  <a:srgbClr val="333333"/>
                </a:solidFill>
                <a:effectLst/>
                <a:latin typeface="Latin Modern Roman"/>
              </a:rPr>
              <a:t>基于合成材料的递送</a:t>
            </a:r>
            <a:r>
              <a:rPr lang="zh-CN" altLang="en-US" b="0" i="0">
                <a:solidFill>
                  <a:srgbClr val="333333"/>
                </a:solidFill>
                <a:effectLst/>
                <a:latin typeface="Latin Modern Roman"/>
              </a:rPr>
              <a:t>（</a:t>
            </a:r>
            <a:r>
              <a:rPr lang="en-US" altLang="zh-CN" b="0" i="0">
                <a:solidFill>
                  <a:srgbClr val="333333"/>
                </a:solidFill>
                <a:effectLst/>
                <a:latin typeface="Latin Modern Roman"/>
              </a:rPr>
              <a:t>LNP</a:t>
            </a:r>
            <a:r>
              <a:rPr lang="zh-CN" altLang="en-US" b="0" i="0">
                <a:solidFill>
                  <a:srgbClr val="333333"/>
                </a:solidFill>
                <a:effectLst/>
                <a:latin typeface="Latin Modern Roman"/>
              </a:rPr>
              <a:t>、阳离子聚合物以及金纳米颗粒）。</a:t>
            </a:r>
            <a:endParaRPr lang="zh-CN" altLang="en-US"/>
          </a:p>
        </p:txBody>
      </p:sp>
      <p:sp>
        <p:nvSpPr>
          <p:cNvPr id="4" name="灯片编号占位符 3"/>
          <p:cNvSpPr>
            <a:spLocks noGrp="1"/>
          </p:cNvSpPr>
          <p:nvPr>
            <p:ph type="sldNum" sz="quarter" idx="5"/>
          </p:nvPr>
        </p:nvSpPr>
        <p:spPr/>
        <p:txBody>
          <a:bodyPr/>
          <a:lstStyle/>
          <a:p>
            <a:fld id="{3E598613-4592-49E6-8145-D85DE5E1D974}" type="slidenum">
              <a:rPr lang="zh-CN" altLang="en-US" smtClean="0"/>
              <a:t>17</a:t>
            </a:fld>
            <a:endParaRPr lang="zh-CN" altLang="en-US"/>
          </a:p>
        </p:txBody>
      </p:sp>
    </p:spTree>
    <p:extLst>
      <p:ext uri="{BB962C8B-B14F-4D97-AF65-F5344CB8AC3E}">
        <p14:creationId xmlns:p14="http://schemas.microsoft.com/office/powerpoint/2010/main" val="396301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E598613-4592-49E6-8145-D85DE5E1D974}" type="slidenum">
              <a:rPr lang="zh-CN" altLang="en-US" smtClean="0"/>
              <a:t>19</a:t>
            </a:fld>
            <a:endParaRPr lang="zh-CN" altLang="en-US"/>
          </a:p>
        </p:txBody>
      </p:sp>
    </p:spTree>
    <p:extLst>
      <p:ext uri="{BB962C8B-B14F-4D97-AF65-F5344CB8AC3E}">
        <p14:creationId xmlns:p14="http://schemas.microsoft.com/office/powerpoint/2010/main" val="4171988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CRISPR-Cas </a:t>
            </a:r>
            <a:r>
              <a:rPr lang="zh-CN" altLang="en-US"/>
              <a:t>系统是原核生物的一种天然免疫系统。</a:t>
            </a:r>
            <a:endParaRPr lang="en-US" altLang="zh-CN"/>
          </a:p>
          <a:p>
            <a:r>
              <a:rPr lang="zh-CN" altLang="en-US"/>
              <a:t>某些细菌在遭到病毒入侵后，能够把病毒基因的一小段存储到自身的 </a:t>
            </a:r>
            <a:r>
              <a:rPr lang="en-US" altLang="zh-CN"/>
              <a:t>DNA </a:t>
            </a:r>
            <a:r>
              <a:rPr lang="zh-CN" altLang="en-US"/>
              <a:t>里一个称为 </a:t>
            </a:r>
            <a:r>
              <a:rPr lang="en-US" altLang="zh-CN"/>
              <a:t>CRISPR </a:t>
            </a:r>
            <a:r>
              <a:rPr lang="zh-CN" altLang="en-US"/>
              <a:t>的区域内。</a:t>
            </a:r>
            <a:endParaRPr lang="en-US" altLang="zh-CN"/>
          </a:p>
          <a:p>
            <a:r>
              <a:rPr lang="zh-CN" altLang="en-US"/>
              <a:t>当再次遇到病毒入侵时，细菌能够根据存写的片段识别病毒，将病毒的 </a:t>
            </a:r>
            <a:r>
              <a:rPr lang="en-US" altLang="zh-CN"/>
              <a:t>DNA </a:t>
            </a:r>
            <a:r>
              <a:rPr lang="zh-CN" altLang="en-US"/>
              <a:t>切断而使之失效。</a:t>
            </a:r>
          </a:p>
        </p:txBody>
      </p:sp>
      <p:sp>
        <p:nvSpPr>
          <p:cNvPr id="4" name="灯片编号占位符 3"/>
          <p:cNvSpPr>
            <a:spLocks noGrp="1"/>
          </p:cNvSpPr>
          <p:nvPr>
            <p:ph type="sldNum" sz="quarter" idx="5"/>
          </p:nvPr>
        </p:nvSpPr>
        <p:spPr/>
        <p:txBody>
          <a:bodyPr/>
          <a:lstStyle/>
          <a:p>
            <a:fld id="{3E598613-4592-49E6-8145-D85DE5E1D974}" type="slidenum">
              <a:rPr lang="zh-CN" altLang="en-US" smtClean="0"/>
              <a:t>4</a:t>
            </a:fld>
            <a:endParaRPr lang="zh-CN" altLang="en-US"/>
          </a:p>
        </p:txBody>
      </p:sp>
    </p:spTree>
    <p:extLst>
      <p:ext uri="{BB962C8B-B14F-4D97-AF65-F5344CB8AC3E}">
        <p14:creationId xmlns:p14="http://schemas.microsoft.com/office/powerpoint/2010/main" val="1373012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solidFill>
                  <a:srgbClr val="333333"/>
                </a:solidFill>
                <a:effectLst/>
                <a:latin typeface="Latin Modern Roman"/>
              </a:rPr>
              <a:t>CRISPR</a:t>
            </a:r>
            <a:r>
              <a:rPr lang="zh-CN" altLang="en-US" b="0" i="0">
                <a:solidFill>
                  <a:srgbClr val="333333"/>
                </a:solidFill>
                <a:effectLst/>
                <a:latin typeface="Latin Modern Roman"/>
              </a:rPr>
              <a:t>基因序列主要由前导序列（</a:t>
            </a:r>
            <a:r>
              <a:rPr lang="en-US" altLang="zh-CN" b="0" i="0">
                <a:solidFill>
                  <a:srgbClr val="333333"/>
                </a:solidFill>
                <a:effectLst/>
                <a:latin typeface="Latin Modern Roman"/>
              </a:rPr>
              <a:t>leader</a:t>
            </a:r>
            <a:r>
              <a:rPr lang="zh-CN" altLang="en-US" b="0" i="0">
                <a:solidFill>
                  <a:srgbClr val="333333"/>
                </a:solidFill>
                <a:effectLst/>
                <a:latin typeface="Latin Modern Roman"/>
              </a:rPr>
              <a:t>）、重复序列（</a:t>
            </a:r>
            <a:r>
              <a:rPr lang="en-US" altLang="zh-CN" b="0" i="0">
                <a:solidFill>
                  <a:srgbClr val="333333"/>
                </a:solidFill>
                <a:effectLst/>
                <a:latin typeface="Latin Modern Roman"/>
              </a:rPr>
              <a:t>repeat</a:t>
            </a:r>
            <a:r>
              <a:rPr lang="zh-CN" altLang="en-US" b="0" i="0">
                <a:solidFill>
                  <a:srgbClr val="333333"/>
                </a:solidFill>
                <a:effectLst/>
                <a:latin typeface="Latin Modern Roman"/>
              </a:rPr>
              <a:t>）和间隔序列（</a:t>
            </a:r>
            <a:r>
              <a:rPr lang="en-US" altLang="zh-CN" b="0" i="0">
                <a:solidFill>
                  <a:srgbClr val="333333"/>
                </a:solidFill>
                <a:effectLst/>
                <a:latin typeface="Latin Modern Roman"/>
              </a:rPr>
              <a:t>spacer</a:t>
            </a:r>
            <a:r>
              <a:rPr lang="zh-CN" altLang="en-US" b="0" i="0">
                <a:solidFill>
                  <a:srgbClr val="333333"/>
                </a:solidFill>
                <a:effectLst/>
                <a:latin typeface="Latin Modern Roman"/>
              </a:rPr>
              <a:t>）构成。</a:t>
            </a:r>
            <a:endParaRPr lang="en-US" altLang="zh-CN" b="0" i="0">
              <a:solidFill>
                <a:srgbClr val="333333"/>
              </a:solidFill>
              <a:effectLst/>
              <a:latin typeface="Latin Modern Roman"/>
            </a:endParaRPr>
          </a:p>
          <a:p>
            <a:r>
              <a:rPr lang="zh-CN" altLang="en-US" b="0" i="0">
                <a:solidFill>
                  <a:srgbClr val="333333"/>
                </a:solidFill>
                <a:effectLst/>
                <a:latin typeface="Latin Modern Roman"/>
              </a:rPr>
              <a:t>此外还有 </a:t>
            </a:r>
            <a:r>
              <a:rPr lang="en-US" altLang="zh-CN" b="0" i="0">
                <a:solidFill>
                  <a:srgbClr val="333333"/>
                </a:solidFill>
                <a:effectLst/>
                <a:latin typeface="Latin Modern Roman"/>
              </a:rPr>
              <a:t>CRISPR </a:t>
            </a:r>
            <a:r>
              <a:rPr lang="zh-CN" altLang="en-US" b="0" i="0">
                <a:solidFill>
                  <a:srgbClr val="333333"/>
                </a:solidFill>
                <a:effectLst/>
                <a:latin typeface="Latin Modern Roman"/>
              </a:rPr>
              <a:t>关联基因，该基因编码的蛋白均可与 </a:t>
            </a:r>
            <a:r>
              <a:rPr lang="en-US" altLang="zh-CN" b="0" i="0">
                <a:solidFill>
                  <a:srgbClr val="333333"/>
                </a:solidFill>
                <a:effectLst/>
                <a:latin typeface="Latin Modern Roman"/>
              </a:rPr>
              <a:t>CRISPR </a:t>
            </a:r>
            <a:r>
              <a:rPr lang="zh-CN" altLang="en-US" b="0" i="0">
                <a:solidFill>
                  <a:srgbClr val="333333"/>
                </a:solidFill>
                <a:effectLst/>
                <a:latin typeface="Latin Modern Roman"/>
              </a:rPr>
              <a:t>序列区域共同发生作用。</a:t>
            </a:r>
            <a:endParaRPr lang="en-US" altLang="zh-CN" b="0" i="0">
              <a:solidFill>
                <a:srgbClr val="333333"/>
              </a:solidFill>
              <a:effectLst/>
              <a:latin typeface="Latin Modern Roman"/>
            </a:endParaRPr>
          </a:p>
          <a:p>
            <a:endParaRPr lang="en-US" altLang="zh-CN" b="0" i="0">
              <a:solidFill>
                <a:srgbClr val="333333"/>
              </a:solidFill>
              <a:effectLst/>
              <a:latin typeface="Latin Modern Roman"/>
            </a:endParaRPr>
          </a:p>
          <a:p>
            <a:pPr algn="l">
              <a:buFont typeface="+mj-lt"/>
              <a:buAutoNum type="arabicPeriod"/>
            </a:pPr>
            <a:r>
              <a:rPr lang="zh-CN" altLang="en-US" b="0" i="0">
                <a:solidFill>
                  <a:srgbClr val="333333"/>
                </a:solidFill>
                <a:effectLst/>
                <a:latin typeface="Latin Modern Roman"/>
              </a:rPr>
              <a:t>前导序列：富含 </a:t>
            </a:r>
            <a:r>
              <a:rPr lang="en-US" altLang="zh-CN" b="0" i="0">
                <a:solidFill>
                  <a:srgbClr val="333333"/>
                </a:solidFill>
                <a:effectLst/>
                <a:latin typeface="Latin Modern Roman"/>
              </a:rPr>
              <a:t>AT </a:t>
            </a:r>
            <a:r>
              <a:rPr lang="zh-CN" altLang="en-US" b="0" i="0">
                <a:solidFill>
                  <a:srgbClr val="333333"/>
                </a:solidFill>
                <a:effectLst/>
                <a:latin typeface="Latin Modern Roman"/>
              </a:rPr>
              <a:t>碱基，位于 </a:t>
            </a:r>
            <a:r>
              <a:rPr lang="en-US" altLang="zh-CN" b="0" i="0">
                <a:solidFill>
                  <a:srgbClr val="333333"/>
                </a:solidFill>
                <a:effectLst/>
                <a:latin typeface="Latin Modern Roman"/>
              </a:rPr>
              <a:t>CRISPR </a:t>
            </a:r>
            <a:r>
              <a:rPr lang="zh-CN" altLang="en-US" b="0" i="0">
                <a:solidFill>
                  <a:srgbClr val="333333"/>
                </a:solidFill>
                <a:effectLst/>
                <a:latin typeface="Latin Modern Roman"/>
              </a:rPr>
              <a:t>基因上游，被认为是 </a:t>
            </a:r>
            <a:r>
              <a:rPr lang="en-US" altLang="zh-CN" b="0" i="0">
                <a:solidFill>
                  <a:srgbClr val="333333"/>
                </a:solidFill>
                <a:effectLst/>
                <a:latin typeface="Latin Modern Roman"/>
              </a:rPr>
              <a:t>CRISPR </a:t>
            </a:r>
            <a:r>
              <a:rPr lang="zh-CN" altLang="en-US" b="0" i="0">
                <a:solidFill>
                  <a:srgbClr val="333333"/>
                </a:solidFill>
                <a:effectLst/>
                <a:latin typeface="Latin Modern Roman"/>
              </a:rPr>
              <a:t>序列的启动子。</a:t>
            </a:r>
          </a:p>
          <a:p>
            <a:pPr algn="l">
              <a:buFont typeface="+mj-lt"/>
              <a:buAutoNum type="arabicPeriod"/>
            </a:pPr>
            <a:r>
              <a:rPr lang="zh-CN" altLang="en-US" b="0" i="0">
                <a:solidFill>
                  <a:srgbClr val="333333"/>
                </a:solidFill>
                <a:effectLst/>
                <a:latin typeface="Latin Modern Roman"/>
              </a:rPr>
              <a:t>重复序列：长度约 </a:t>
            </a:r>
            <a:r>
              <a:rPr lang="en-US" altLang="zh-CN" b="0" i="0">
                <a:solidFill>
                  <a:srgbClr val="333333"/>
                </a:solidFill>
                <a:effectLst/>
                <a:latin typeface="Latin Modern Roman"/>
              </a:rPr>
              <a:t>20–50 bp </a:t>
            </a:r>
            <a:r>
              <a:rPr lang="zh-CN" altLang="en-US" b="0" i="0">
                <a:solidFill>
                  <a:srgbClr val="333333"/>
                </a:solidFill>
                <a:effectLst/>
                <a:latin typeface="Latin Modern Roman"/>
              </a:rPr>
              <a:t>碱基且包含 </a:t>
            </a:r>
            <a:r>
              <a:rPr lang="en-US" altLang="zh-CN" b="0" i="0">
                <a:solidFill>
                  <a:srgbClr val="333333"/>
                </a:solidFill>
                <a:effectLst/>
                <a:latin typeface="Latin Modern Roman"/>
              </a:rPr>
              <a:t>5–7 bp </a:t>
            </a:r>
            <a:r>
              <a:rPr lang="zh-CN" altLang="en-US" b="0" i="0">
                <a:solidFill>
                  <a:srgbClr val="333333"/>
                </a:solidFill>
                <a:effectLst/>
                <a:latin typeface="Latin Modern Roman"/>
              </a:rPr>
              <a:t>回文序列，短而保守。转录产物可以形成发卡结构，稳定 </a:t>
            </a:r>
            <a:r>
              <a:rPr lang="en-US" altLang="zh-CN" b="0" i="0">
                <a:solidFill>
                  <a:srgbClr val="333333"/>
                </a:solidFill>
                <a:effectLst/>
                <a:latin typeface="Latin Modern Roman"/>
              </a:rPr>
              <a:t>RNA </a:t>
            </a:r>
            <a:r>
              <a:rPr lang="zh-CN" altLang="en-US" b="0" i="0">
                <a:solidFill>
                  <a:srgbClr val="333333"/>
                </a:solidFill>
                <a:effectLst/>
                <a:latin typeface="Latin Modern Roman"/>
              </a:rPr>
              <a:t>的整体二级结构。</a:t>
            </a:r>
          </a:p>
          <a:p>
            <a:pPr algn="l">
              <a:buFont typeface="+mj-lt"/>
              <a:buAutoNum type="arabicPeriod"/>
            </a:pPr>
            <a:r>
              <a:rPr lang="zh-CN" altLang="en-US" b="0" i="0">
                <a:solidFill>
                  <a:srgbClr val="333333"/>
                </a:solidFill>
                <a:effectLst/>
                <a:latin typeface="Latin Modern Roman"/>
              </a:rPr>
              <a:t>间隔序列：是被细菌俘获的外源 </a:t>
            </a:r>
            <a:r>
              <a:rPr lang="en-US" altLang="zh-CN" b="0" i="0">
                <a:solidFill>
                  <a:srgbClr val="333333"/>
                </a:solidFill>
                <a:effectLst/>
                <a:latin typeface="Latin Modern Roman"/>
              </a:rPr>
              <a:t>DNA </a:t>
            </a:r>
            <a:r>
              <a:rPr lang="zh-CN" altLang="en-US" b="0" i="0">
                <a:solidFill>
                  <a:srgbClr val="333333"/>
                </a:solidFill>
                <a:effectLst/>
                <a:latin typeface="Latin Modern Roman"/>
              </a:rPr>
              <a:t>序列。当这些外源遗传物质再次入侵时，</a:t>
            </a:r>
            <a:r>
              <a:rPr lang="en-US" altLang="zh-CN" b="0" i="0">
                <a:solidFill>
                  <a:srgbClr val="333333"/>
                </a:solidFill>
                <a:effectLst/>
                <a:latin typeface="Latin Modern Roman"/>
              </a:rPr>
              <a:t>CRISPR/Cas </a:t>
            </a:r>
            <a:r>
              <a:rPr lang="zh-CN" altLang="en-US" b="0" i="0">
                <a:solidFill>
                  <a:srgbClr val="333333"/>
                </a:solidFill>
                <a:effectLst/>
                <a:latin typeface="Latin Modern Roman"/>
              </a:rPr>
              <a:t>系统就会予以精确打击。</a:t>
            </a:r>
          </a:p>
          <a:p>
            <a:endParaRPr lang="zh-CN" altLang="en-US"/>
          </a:p>
        </p:txBody>
      </p:sp>
      <p:sp>
        <p:nvSpPr>
          <p:cNvPr id="4" name="灯片编号占位符 3"/>
          <p:cNvSpPr>
            <a:spLocks noGrp="1"/>
          </p:cNvSpPr>
          <p:nvPr>
            <p:ph type="sldNum" sz="quarter" idx="5"/>
          </p:nvPr>
        </p:nvSpPr>
        <p:spPr/>
        <p:txBody>
          <a:bodyPr/>
          <a:lstStyle/>
          <a:p>
            <a:fld id="{3E598613-4592-49E6-8145-D85DE5E1D974}" type="slidenum">
              <a:rPr lang="zh-CN" altLang="en-US" smtClean="0"/>
              <a:t>5</a:t>
            </a:fld>
            <a:endParaRPr lang="zh-CN" altLang="en-US"/>
          </a:p>
        </p:txBody>
      </p:sp>
    </p:spTree>
    <p:extLst>
      <p:ext uri="{BB962C8B-B14F-4D97-AF65-F5344CB8AC3E}">
        <p14:creationId xmlns:p14="http://schemas.microsoft.com/office/powerpoint/2010/main" val="2862089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Cas1 </a:t>
            </a:r>
            <a:r>
              <a:rPr lang="zh-CN" altLang="en-US"/>
              <a:t>和 </a:t>
            </a:r>
            <a:r>
              <a:rPr lang="en-US" altLang="zh-CN"/>
              <a:t>Cas2 </a:t>
            </a:r>
            <a:r>
              <a:rPr lang="zh-CN" altLang="en-US"/>
              <a:t>编码的蛋白将扫描入侵的 </a:t>
            </a:r>
            <a:r>
              <a:rPr lang="en-US" altLang="zh-CN"/>
              <a:t>DNA</a:t>
            </a:r>
            <a:r>
              <a:rPr lang="zh-CN" altLang="en-US"/>
              <a:t>，并识别出 </a:t>
            </a:r>
            <a:r>
              <a:rPr lang="en-US" altLang="zh-CN"/>
              <a:t>PAM </a:t>
            </a:r>
            <a:r>
              <a:rPr lang="zh-CN" altLang="en-US"/>
              <a:t>区域，然后将临近 </a:t>
            </a:r>
            <a:r>
              <a:rPr lang="en-US" altLang="zh-CN"/>
              <a:t>PAM </a:t>
            </a:r>
            <a:r>
              <a:rPr lang="zh-CN" altLang="en-US"/>
              <a:t>的 </a:t>
            </a:r>
            <a:r>
              <a:rPr lang="en-US" altLang="zh-CN"/>
              <a:t>DNA </a:t>
            </a:r>
            <a:r>
              <a:rPr lang="zh-CN" altLang="en-US"/>
              <a:t>序列作为候选的原型间隔序列。</a:t>
            </a:r>
          </a:p>
          <a:p>
            <a:endParaRPr lang="zh-CN" altLang="en-US"/>
          </a:p>
          <a:p>
            <a:r>
              <a:rPr lang="en-US" altLang="zh-CN"/>
              <a:t>1. Cas1/2 </a:t>
            </a:r>
            <a:r>
              <a:rPr lang="zh-CN" altLang="en-US"/>
              <a:t>识别的不是原间隔序列本身，而是处在原间隔序列下游的前间隔序列邻近基序（</a:t>
            </a:r>
            <a:r>
              <a:rPr lang="en-US" altLang="zh-CN"/>
              <a:t>PAM</a:t>
            </a:r>
            <a:r>
              <a:rPr lang="zh-CN" altLang="en-US"/>
              <a:t>），由于 </a:t>
            </a:r>
            <a:r>
              <a:rPr lang="en-US" altLang="zh-CN"/>
              <a:t>PAM </a:t>
            </a:r>
            <a:r>
              <a:rPr lang="zh-CN" altLang="en-US"/>
              <a:t>序列在病毒 </a:t>
            </a:r>
            <a:r>
              <a:rPr lang="en-US" altLang="zh-CN"/>
              <a:t>DNA </a:t>
            </a:r>
            <a:r>
              <a:rPr lang="zh-CN" altLang="en-US"/>
              <a:t>序列上，所以 </a:t>
            </a:r>
            <a:r>
              <a:rPr lang="en-US" altLang="zh-CN"/>
              <a:t>CRISPR </a:t>
            </a:r>
            <a:r>
              <a:rPr lang="zh-CN" altLang="en-US"/>
              <a:t>系统不会切除细菌本身的 </a:t>
            </a:r>
            <a:r>
              <a:rPr lang="en-US" altLang="zh-CN"/>
              <a:t>DNA.</a:t>
            </a:r>
          </a:p>
          <a:p>
            <a:r>
              <a:rPr lang="en-US" altLang="zh-CN"/>
              <a:t>2. </a:t>
            </a:r>
            <a:r>
              <a:rPr lang="zh-CN" altLang="en-US"/>
              <a:t>前间隔序列邻近基序由 </a:t>
            </a:r>
            <a:r>
              <a:rPr lang="en-US" altLang="zh-CN"/>
              <a:t>2-6 </a:t>
            </a:r>
            <a:r>
              <a:rPr lang="zh-CN" altLang="en-US"/>
              <a:t>个碱基组成，对于 </a:t>
            </a:r>
            <a:r>
              <a:rPr lang="en-US" altLang="zh-CN"/>
              <a:t>CRISPR-cas9 </a:t>
            </a:r>
            <a:r>
              <a:rPr lang="zh-CN" altLang="en-US"/>
              <a:t>系统，</a:t>
            </a:r>
            <a:r>
              <a:rPr lang="en-US" altLang="zh-CN"/>
              <a:t>PAM </a:t>
            </a:r>
            <a:r>
              <a:rPr lang="zh-CN" altLang="en-US"/>
              <a:t>序列通常为 </a:t>
            </a:r>
            <a:r>
              <a:rPr lang="en-US" altLang="zh-CN"/>
              <a:t>$5’-NGG-3’$.</a:t>
            </a:r>
          </a:p>
          <a:p>
            <a:r>
              <a:rPr lang="en-US" altLang="zh-CN"/>
              <a:t>3. Cas1 </a:t>
            </a:r>
            <a:r>
              <a:rPr lang="zh-CN" altLang="en-US"/>
              <a:t>和 </a:t>
            </a:r>
            <a:r>
              <a:rPr lang="en-US" altLang="zh-CN"/>
              <a:t>Cas2 </a:t>
            </a:r>
            <a:r>
              <a:rPr lang="zh-CN" altLang="en-US"/>
              <a:t>蛋白是负责新间隔序列获得的核心蛋白，另外研究发现 </a:t>
            </a:r>
            <a:r>
              <a:rPr lang="en-US" altLang="zh-CN"/>
              <a:t>Type II CRISPR/Cas </a:t>
            </a:r>
            <a:r>
              <a:rPr lang="zh-CN" altLang="en-US"/>
              <a:t>系统中 </a:t>
            </a:r>
            <a:r>
              <a:rPr lang="en-US" altLang="zh-CN"/>
              <a:t>Csn2 </a:t>
            </a:r>
            <a:r>
              <a:rPr lang="zh-CN" altLang="en-US"/>
              <a:t>蛋白对新的间隔序列的获取也也是必需的。</a:t>
            </a:r>
            <a:endParaRPr lang="en-US" altLang="zh-CN"/>
          </a:p>
          <a:p>
            <a:pPr algn="l">
              <a:buFont typeface="+mj-lt"/>
              <a:buNone/>
            </a:pPr>
            <a:endParaRPr lang="en-US" altLang="zh-CN" b="0" i="0">
              <a:solidFill>
                <a:schemeClr val="tx1"/>
              </a:solidFill>
              <a:effectLst/>
              <a:latin typeface="+mn-lt"/>
            </a:endParaRPr>
          </a:p>
          <a:p>
            <a:pPr algn="l">
              <a:buFont typeface="+mj-lt"/>
              <a:buNone/>
            </a:pPr>
            <a:r>
              <a:rPr lang="en-US" altLang="zh-CN" b="0" i="0">
                <a:solidFill>
                  <a:srgbClr val="333333"/>
                </a:solidFill>
                <a:effectLst/>
                <a:latin typeface="Latin Modern Roman"/>
              </a:rPr>
              <a:t>Cas1/2 </a:t>
            </a:r>
            <a:r>
              <a:rPr lang="zh-CN" altLang="en-US" b="0" i="0">
                <a:solidFill>
                  <a:srgbClr val="333333"/>
                </a:solidFill>
                <a:effectLst/>
                <a:latin typeface="Latin Modern Roman"/>
              </a:rPr>
              <a:t>蛋白复合物将原间隔序列从外源 </a:t>
            </a:r>
            <a:r>
              <a:rPr lang="en-US" altLang="zh-CN" b="0" i="0">
                <a:solidFill>
                  <a:srgbClr val="333333"/>
                </a:solidFill>
                <a:effectLst/>
                <a:latin typeface="Latin Modern Roman"/>
              </a:rPr>
              <a:t>DNA </a:t>
            </a:r>
            <a:r>
              <a:rPr lang="zh-CN" altLang="en-US" b="0" i="0">
                <a:solidFill>
                  <a:srgbClr val="333333"/>
                </a:solidFill>
                <a:effectLst/>
                <a:latin typeface="Latin Modern Roman"/>
              </a:rPr>
              <a:t>中剪切下来，并在其他酶的协助下将原间隔序列插入临近 </a:t>
            </a:r>
            <a:r>
              <a:rPr lang="en-US" altLang="zh-CN" b="0" i="0">
                <a:solidFill>
                  <a:srgbClr val="333333"/>
                </a:solidFill>
                <a:effectLst/>
                <a:latin typeface="Latin Modern Roman"/>
              </a:rPr>
              <a:t>CRISPR </a:t>
            </a:r>
            <a:r>
              <a:rPr lang="zh-CN" altLang="en-US" b="0" i="0">
                <a:solidFill>
                  <a:srgbClr val="333333"/>
                </a:solidFill>
                <a:effectLst/>
                <a:latin typeface="Latin Modern Roman"/>
              </a:rPr>
              <a:t>序列前导区的下游。</a:t>
            </a:r>
            <a:endParaRPr lang="en-US" altLang="zh-CN" b="0" i="0">
              <a:solidFill>
                <a:srgbClr val="333333"/>
              </a:solidFill>
              <a:effectLst/>
              <a:latin typeface="Latin Modern Roman"/>
            </a:endParaRPr>
          </a:p>
          <a:p>
            <a:pPr algn="l">
              <a:buFont typeface="+mj-lt"/>
              <a:buNone/>
            </a:pPr>
            <a:r>
              <a:rPr lang="en-US" altLang="zh-CN" b="0" i="0">
                <a:solidFill>
                  <a:srgbClr val="333333"/>
                </a:solidFill>
                <a:effectLst/>
                <a:latin typeface="Latin Modern Roman"/>
              </a:rPr>
              <a:t>DNA </a:t>
            </a:r>
            <a:r>
              <a:rPr lang="zh-CN" altLang="en-US" b="0" i="0">
                <a:solidFill>
                  <a:srgbClr val="333333"/>
                </a:solidFill>
                <a:effectLst/>
                <a:latin typeface="Latin Modern Roman"/>
              </a:rPr>
              <a:t>会进行修复，将打开的双链缺口闭合。一段新的间隔序列就被添加到了基因组的 </a:t>
            </a:r>
            <a:r>
              <a:rPr lang="en-US" altLang="zh-CN" b="0" i="0">
                <a:solidFill>
                  <a:srgbClr val="333333"/>
                </a:solidFill>
                <a:effectLst/>
                <a:latin typeface="Latin Modern Roman"/>
              </a:rPr>
              <a:t>CRISPR </a:t>
            </a:r>
            <a:r>
              <a:rPr lang="zh-CN" altLang="en-US" b="0" i="0">
                <a:solidFill>
                  <a:srgbClr val="333333"/>
                </a:solidFill>
                <a:effectLst/>
                <a:latin typeface="Latin Modern Roman"/>
              </a:rPr>
              <a:t>序列之中。</a:t>
            </a:r>
          </a:p>
          <a:p>
            <a:endParaRPr lang="zh-CN" altLang="en-US"/>
          </a:p>
        </p:txBody>
      </p:sp>
      <p:sp>
        <p:nvSpPr>
          <p:cNvPr id="4" name="灯片编号占位符 3"/>
          <p:cNvSpPr>
            <a:spLocks noGrp="1"/>
          </p:cNvSpPr>
          <p:nvPr>
            <p:ph type="sldNum" sz="quarter" idx="5"/>
          </p:nvPr>
        </p:nvSpPr>
        <p:spPr/>
        <p:txBody>
          <a:bodyPr/>
          <a:lstStyle/>
          <a:p>
            <a:fld id="{3E598613-4592-49E6-8145-D85DE5E1D974}" type="slidenum">
              <a:rPr lang="zh-CN" altLang="en-US" smtClean="0"/>
              <a:t>6</a:t>
            </a:fld>
            <a:endParaRPr lang="zh-CN" altLang="en-US"/>
          </a:p>
        </p:txBody>
      </p:sp>
    </p:spTree>
    <p:extLst>
      <p:ext uri="{BB962C8B-B14F-4D97-AF65-F5344CB8AC3E}">
        <p14:creationId xmlns:p14="http://schemas.microsoft.com/office/powerpoint/2010/main" val="343731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CRISPR </a:t>
            </a:r>
            <a:r>
              <a:rPr lang="zh-CN" altLang="en-US"/>
              <a:t>序列在前导区的调控下转录产生 </a:t>
            </a:r>
            <a:r>
              <a:rPr lang="en-US" altLang="zh-CN"/>
              <a:t>pre-crRNA</a:t>
            </a:r>
            <a:r>
              <a:rPr lang="zh-CN" altLang="en-US"/>
              <a:t>（</a:t>
            </a:r>
            <a:r>
              <a:rPr lang="en-US" altLang="zh-CN"/>
              <a:t>crRNA </a:t>
            </a:r>
            <a:r>
              <a:rPr lang="zh-CN" altLang="en-US"/>
              <a:t>前体），同时与 </a:t>
            </a:r>
            <a:r>
              <a:rPr lang="en-US" altLang="zh-CN"/>
              <a:t>pre-crRNA </a:t>
            </a:r>
            <a:r>
              <a:rPr lang="zh-CN" altLang="en-US"/>
              <a:t>序列互补的 </a:t>
            </a:r>
            <a:r>
              <a:rPr lang="en-US" altLang="zh-CN"/>
              <a:t>tracrRNA</a:t>
            </a:r>
            <a:r>
              <a:rPr lang="zh-CN" altLang="en-US"/>
              <a:t>（反式激活 </a:t>
            </a:r>
            <a:r>
              <a:rPr lang="en-US" altLang="zh-CN"/>
              <a:t>crRNA</a:t>
            </a:r>
            <a:r>
              <a:rPr lang="zh-CN" altLang="en-US"/>
              <a:t>）也被转录出来。</a:t>
            </a:r>
            <a:r>
              <a:rPr lang="en-US" altLang="zh-CN"/>
              <a:t>pre-crRNA </a:t>
            </a:r>
            <a:r>
              <a:rPr lang="zh-CN" altLang="en-US"/>
              <a:t>通过碱基互补配对与 </a:t>
            </a:r>
            <a:r>
              <a:rPr lang="en-US" altLang="zh-CN"/>
              <a:t>tracrRNA </a:t>
            </a:r>
            <a:r>
              <a:rPr lang="zh-CN" altLang="en-US"/>
              <a:t>形成双链 </a:t>
            </a:r>
            <a:r>
              <a:rPr lang="en-US" altLang="zh-CN"/>
              <a:t>RNA </a:t>
            </a:r>
            <a:r>
              <a:rPr lang="zh-CN" altLang="en-US"/>
              <a:t>并与 </a:t>
            </a:r>
            <a:r>
              <a:rPr lang="en-US" altLang="zh-CN"/>
              <a:t>Cas9 </a:t>
            </a:r>
            <a:r>
              <a:rPr lang="zh-CN" altLang="en-US"/>
              <a:t>编码的蛋白组装成一个复合体。它将根据入侵者的类型，选取对应间隔序列 </a:t>
            </a:r>
            <a:r>
              <a:rPr lang="en-US" altLang="zh-CN"/>
              <a:t>RNA</a:t>
            </a:r>
            <a:r>
              <a:rPr lang="zh-CN" altLang="en-US"/>
              <a:t>，并在核糖核酸酶 </a:t>
            </a:r>
            <a:r>
              <a:rPr lang="en-US" altLang="zh-CN"/>
              <a:t>III</a:t>
            </a:r>
            <a:r>
              <a:rPr lang="zh-CN" altLang="en-US"/>
              <a:t>（</a:t>
            </a:r>
            <a:r>
              <a:rPr lang="en-US" altLang="zh-CN"/>
              <a:t>RNase III</a:t>
            </a:r>
            <a:r>
              <a:rPr lang="zh-CN" altLang="en-US"/>
              <a:t>）的协助下对其进行剪切，最终形成一段短小的 </a:t>
            </a:r>
            <a:r>
              <a:rPr lang="en-US" altLang="zh-CN"/>
              <a:t>crRNA</a:t>
            </a:r>
            <a:r>
              <a:rPr lang="zh-CN" altLang="en-US"/>
              <a:t>（包含单一种类的间隔序列</a:t>
            </a:r>
            <a:r>
              <a:rPr lang="en-US" altLang="zh-CN"/>
              <a:t>RNA</a:t>
            </a:r>
            <a:r>
              <a:rPr lang="zh-CN" altLang="en-US"/>
              <a:t>以及部分重复序列区）。</a:t>
            </a:r>
          </a:p>
          <a:p>
            <a:endParaRPr lang="zh-CN" altLang="en-US"/>
          </a:p>
          <a:p>
            <a:r>
              <a:rPr lang="zh-CN" altLang="en-US"/>
              <a:t>随后 </a:t>
            </a:r>
            <a:r>
              <a:rPr lang="en-US" altLang="zh-CN"/>
              <a:t>crRNA</a:t>
            </a:r>
            <a:r>
              <a:rPr lang="zh-CN" altLang="en-US"/>
              <a:t>，</a:t>
            </a:r>
            <a:r>
              <a:rPr lang="en-US" altLang="zh-CN"/>
              <a:t>Cas9 </a:t>
            </a:r>
            <a:r>
              <a:rPr lang="zh-CN" altLang="en-US"/>
              <a:t>以及 </a:t>
            </a:r>
            <a:r>
              <a:rPr lang="en-US" altLang="zh-CN"/>
              <a:t>tracrRNA </a:t>
            </a:r>
            <a:r>
              <a:rPr lang="zh-CN" altLang="en-US"/>
              <a:t>组成最终的复合物，为下一步剪切做好准备。</a:t>
            </a:r>
          </a:p>
        </p:txBody>
      </p:sp>
      <p:sp>
        <p:nvSpPr>
          <p:cNvPr id="4" name="灯片编号占位符 3"/>
          <p:cNvSpPr>
            <a:spLocks noGrp="1"/>
          </p:cNvSpPr>
          <p:nvPr>
            <p:ph type="sldNum" sz="quarter" idx="5"/>
          </p:nvPr>
        </p:nvSpPr>
        <p:spPr/>
        <p:txBody>
          <a:bodyPr/>
          <a:lstStyle/>
          <a:p>
            <a:fld id="{3E598613-4592-49E6-8145-D85DE5E1D974}" type="slidenum">
              <a:rPr lang="zh-CN" altLang="en-US" smtClean="0"/>
              <a:t>7</a:t>
            </a:fld>
            <a:endParaRPr lang="zh-CN" altLang="en-US"/>
          </a:p>
        </p:txBody>
      </p:sp>
    </p:spTree>
    <p:extLst>
      <p:ext uri="{BB962C8B-B14F-4D97-AF65-F5344CB8AC3E}">
        <p14:creationId xmlns:p14="http://schemas.microsoft.com/office/powerpoint/2010/main" val="726472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solidFill>
                  <a:srgbClr val="333333"/>
                </a:solidFill>
                <a:effectLst/>
                <a:latin typeface="Latin Modern Roman"/>
              </a:rPr>
              <a:t>crRNA</a:t>
            </a:r>
            <a:r>
              <a:rPr lang="zh-CN" altLang="en-US" b="0" i="0">
                <a:solidFill>
                  <a:srgbClr val="333333"/>
                </a:solidFill>
                <a:effectLst/>
                <a:latin typeface="Latin Modern Roman"/>
              </a:rPr>
              <a:t>，</a:t>
            </a:r>
            <a:r>
              <a:rPr lang="en-US" altLang="zh-CN" b="0" i="0">
                <a:solidFill>
                  <a:srgbClr val="333333"/>
                </a:solidFill>
                <a:effectLst/>
                <a:latin typeface="Latin Modern Roman"/>
              </a:rPr>
              <a:t>Cas9 </a:t>
            </a:r>
            <a:r>
              <a:rPr lang="zh-CN" altLang="en-US" b="0" i="0">
                <a:solidFill>
                  <a:srgbClr val="333333"/>
                </a:solidFill>
                <a:effectLst/>
                <a:latin typeface="Latin Modern Roman"/>
              </a:rPr>
              <a:t>以及 </a:t>
            </a:r>
            <a:r>
              <a:rPr lang="en-US" altLang="zh-CN" b="0" i="0">
                <a:solidFill>
                  <a:srgbClr val="333333"/>
                </a:solidFill>
                <a:effectLst/>
                <a:latin typeface="Latin Modern Roman"/>
              </a:rPr>
              <a:t>tracrRNA </a:t>
            </a:r>
            <a:r>
              <a:rPr lang="zh-CN" altLang="en-US" b="0" i="0">
                <a:solidFill>
                  <a:srgbClr val="333333"/>
                </a:solidFill>
                <a:effectLst/>
                <a:latin typeface="Latin Modern Roman"/>
              </a:rPr>
              <a:t>组成最终的复合物将扫描整个外源 </a:t>
            </a:r>
            <a:r>
              <a:rPr lang="en-US" altLang="zh-CN" b="0" i="0">
                <a:solidFill>
                  <a:srgbClr val="333333"/>
                </a:solidFill>
                <a:effectLst/>
                <a:latin typeface="Latin Modern Roman"/>
              </a:rPr>
              <a:t>DNA </a:t>
            </a:r>
            <a:r>
              <a:rPr lang="zh-CN" altLang="en-US" b="0" i="0">
                <a:solidFill>
                  <a:srgbClr val="333333"/>
                </a:solidFill>
                <a:effectLst/>
                <a:latin typeface="Latin Modern Roman"/>
              </a:rPr>
              <a:t>序列，并识别出与 </a:t>
            </a:r>
            <a:r>
              <a:rPr lang="en-US" altLang="zh-CN" b="0" i="0">
                <a:solidFill>
                  <a:srgbClr val="333333"/>
                </a:solidFill>
                <a:effectLst/>
                <a:latin typeface="Latin Modern Roman"/>
              </a:rPr>
              <a:t>crRNA </a:t>
            </a:r>
            <a:r>
              <a:rPr lang="zh-CN" altLang="en-US" b="0" i="0">
                <a:solidFill>
                  <a:srgbClr val="333333"/>
                </a:solidFill>
                <a:effectLst/>
                <a:latin typeface="Latin Modern Roman"/>
              </a:rPr>
              <a:t>互补的原间隔序列。这时，复合物将定位到 </a:t>
            </a:r>
            <a:r>
              <a:rPr lang="en-US" altLang="zh-CN" b="0" i="0">
                <a:solidFill>
                  <a:srgbClr val="333333"/>
                </a:solidFill>
                <a:effectLst/>
                <a:latin typeface="Latin Modern Roman"/>
              </a:rPr>
              <a:t>PAM/</a:t>
            </a:r>
            <a:r>
              <a:rPr lang="zh-CN" altLang="en-US" b="0" i="0">
                <a:solidFill>
                  <a:srgbClr val="333333"/>
                </a:solidFill>
                <a:effectLst/>
                <a:latin typeface="Latin Modern Roman"/>
              </a:rPr>
              <a:t>原间隔序列的区域，</a:t>
            </a:r>
            <a:r>
              <a:rPr lang="en-US" altLang="zh-CN" b="0" i="0">
                <a:solidFill>
                  <a:srgbClr val="333333"/>
                </a:solidFill>
                <a:effectLst/>
                <a:latin typeface="Latin Modern Roman"/>
              </a:rPr>
              <a:t>DNA </a:t>
            </a:r>
            <a:r>
              <a:rPr lang="zh-CN" altLang="en-US" b="0" i="0">
                <a:solidFill>
                  <a:srgbClr val="333333"/>
                </a:solidFill>
                <a:effectLst/>
                <a:latin typeface="Latin Modern Roman"/>
              </a:rPr>
              <a:t>双链被解开，形成 </a:t>
            </a:r>
            <a:r>
              <a:rPr lang="en-US" altLang="zh-CN" b="0" i="0">
                <a:solidFill>
                  <a:srgbClr val="333333"/>
                </a:solidFill>
                <a:effectLst/>
                <a:latin typeface="Latin Modern Roman"/>
              </a:rPr>
              <a:t>R-Loop</a:t>
            </a:r>
            <a:r>
              <a:rPr lang="zh-CN" altLang="en-US" b="0" i="0">
                <a:solidFill>
                  <a:srgbClr val="333333"/>
                </a:solidFill>
                <a:effectLst/>
                <a:latin typeface="Latin Modern Roman"/>
              </a:rPr>
              <a:t>。</a:t>
            </a:r>
            <a:r>
              <a:rPr lang="en-US" altLang="zh-CN" b="0" i="0">
                <a:solidFill>
                  <a:srgbClr val="333333"/>
                </a:solidFill>
                <a:effectLst/>
                <a:latin typeface="Latin Modern Roman"/>
              </a:rPr>
              <a:t>crRNA </a:t>
            </a:r>
            <a:r>
              <a:rPr lang="zh-CN" altLang="en-US" b="0" i="0">
                <a:solidFill>
                  <a:srgbClr val="333333"/>
                </a:solidFill>
                <a:effectLst/>
                <a:latin typeface="Latin Modern Roman"/>
              </a:rPr>
              <a:t>将与互补链杂交，而另一条链则保持游离状态。</a:t>
            </a:r>
            <a:endParaRPr lang="en-US" altLang="zh-CN" b="0" i="0">
              <a:solidFill>
                <a:srgbClr val="333333"/>
              </a:solidFill>
              <a:effectLst/>
              <a:latin typeface="Latin Modern Roman"/>
            </a:endParaRPr>
          </a:p>
          <a:p>
            <a:endParaRPr lang="en-US" altLang="zh-CN" b="0" i="0">
              <a:solidFill>
                <a:srgbClr val="333333"/>
              </a:solidFill>
              <a:effectLst/>
              <a:latin typeface="Latin Modern Roman"/>
            </a:endParaRPr>
          </a:p>
          <a:p>
            <a:r>
              <a:rPr lang="zh-CN" altLang="en-US" b="0" i="0">
                <a:solidFill>
                  <a:srgbClr val="333333"/>
                </a:solidFill>
                <a:effectLst/>
                <a:latin typeface="Latin Modern Roman"/>
              </a:rPr>
              <a:t>随后，</a:t>
            </a:r>
            <a:r>
              <a:rPr lang="en-US" altLang="zh-CN" b="0" i="0">
                <a:solidFill>
                  <a:srgbClr val="333333"/>
                </a:solidFill>
                <a:effectLst/>
                <a:latin typeface="Latin Modern Roman"/>
              </a:rPr>
              <a:t>Cas9 </a:t>
            </a:r>
            <a:r>
              <a:rPr lang="zh-CN" altLang="en-US" b="0" i="0">
                <a:solidFill>
                  <a:srgbClr val="333333"/>
                </a:solidFill>
                <a:effectLst/>
                <a:latin typeface="Latin Modern Roman"/>
              </a:rPr>
              <a:t>蛋白精确切割位于 </a:t>
            </a:r>
            <a:r>
              <a:rPr lang="en-US" altLang="zh-CN" b="0" i="0">
                <a:solidFill>
                  <a:srgbClr val="333333"/>
                </a:solidFill>
                <a:effectLst/>
                <a:latin typeface="Latin Modern Roman"/>
              </a:rPr>
              <a:t>PAM </a:t>
            </a:r>
            <a:r>
              <a:rPr lang="zh-CN" altLang="en-US" b="0" i="0">
                <a:solidFill>
                  <a:srgbClr val="333333"/>
                </a:solidFill>
                <a:effectLst/>
                <a:latin typeface="Latin Modern Roman"/>
              </a:rPr>
              <a:t>上游 </a:t>
            </a:r>
            <a:r>
              <a:rPr lang="en-US" altLang="zh-CN" b="0" i="0">
                <a:solidFill>
                  <a:srgbClr val="333333"/>
                </a:solidFill>
                <a:effectLst/>
                <a:latin typeface="Latin Modern Roman"/>
              </a:rPr>
              <a:t>3 </a:t>
            </a:r>
            <a:r>
              <a:rPr lang="zh-CN" altLang="en-US" b="0" i="0">
                <a:solidFill>
                  <a:srgbClr val="333333"/>
                </a:solidFill>
                <a:effectLst/>
                <a:latin typeface="Latin Modern Roman"/>
              </a:rPr>
              <a:t>个核苷酸位置，形成平末端产物。</a:t>
            </a:r>
            <a:endParaRPr lang="en-US" altLang="zh-CN" b="0" i="0">
              <a:solidFill>
                <a:srgbClr val="333333"/>
              </a:solidFill>
              <a:effectLst/>
              <a:latin typeface="Latin Modern Roman"/>
            </a:endParaRPr>
          </a:p>
          <a:p>
            <a:r>
              <a:rPr lang="en-US" altLang="zh-CN" b="0" i="0">
                <a:solidFill>
                  <a:srgbClr val="333333"/>
                </a:solidFill>
                <a:effectLst/>
                <a:latin typeface="Latin Modern Roman"/>
              </a:rPr>
              <a:t>Cas9 </a:t>
            </a:r>
            <a:r>
              <a:rPr lang="zh-CN" altLang="en-US" b="0" i="0">
                <a:solidFill>
                  <a:srgbClr val="333333"/>
                </a:solidFill>
                <a:effectLst/>
                <a:latin typeface="Latin Modern Roman"/>
              </a:rPr>
              <a:t>蛋白的 </a:t>
            </a:r>
            <a:r>
              <a:rPr lang="en-US" altLang="zh-CN" b="0" i="0">
                <a:solidFill>
                  <a:srgbClr val="333333"/>
                </a:solidFill>
                <a:effectLst/>
                <a:latin typeface="Latin Modern Roman"/>
              </a:rPr>
              <a:t>HNH </a:t>
            </a:r>
            <a:r>
              <a:rPr lang="zh-CN" altLang="en-US" b="0" i="0">
                <a:solidFill>
                  <a:srgbClr val="333333"/>
                </a:solidFill>
                <a:effectLst/>
                <a:latin typeface="Latin Modern Roman"/>
              </a:rPr>
              <a:t>结构域负责切割与 </a:t>
            </a:r>
            <a:r>
              <a:rPr lang="en-US" altLang="zh-CN" b="0" i="0">
                <a:solidFill>
                  <a:srgbClr val="333333"/>
                </a:solidFill>
                <a:effectLst/>
                <a:latin typeface="Latin Modern Roman"/>
              </a:rPr>
              <a:t>crRNA </a:t>
            </a:r>
            <a:r>
              <a:rPr lang="zh-CN" altLang="en-US" b="0" i="0">
                <a:solidFill>
                  <a:srgbClr val="333333"/>
                </a:solidFill>
                <a:effectLst/>
                <a:latin typeface="Latin Modern Roman"/>
              </a:rPr>
              <a:t>互补配对的那一条</a:t>
            </a:r>
            <a:r>
              <a:rPr lang="en-US" altLang="zh-CN" b="0" i="0">
                <a:solidFill>
                  <a:srgbClr val="333333"/>
                </a:solidFill>
                <a:effectLst/>
                <a:latin typeface="Latin Modern Roman"/>
              </a:rPr>
              <a:t>DNA</a:t>
            </a:r>
            <a:r>
              <a:rPr lang="zh-CN" altLang="en-US" b="0" i="0">
                <a:solidFill>
                  <a:srgbClr val="333333"/>
                </a:solidFill>
                <a:effectLst/>
                <a:latin typeface="Latin Modern Roman"/>
              </a:rPr>
              <a:t>链，</a:t>
            </a:r>
            <a:endParaRPr lang="en-US" altLang="zh-CN" b="0" i="0">
              <a:solidFill>
                <a:srgbClr val="333333"/>
              </a:solidFill>
              <a:effectLst/>
              <a:latin typeface="Latin Modern Roman"/>
            </a:endParaRPr>
          </a:p>
          <a:p>
            <a:r>
              <a:rPr lang="zh-CN" altLang="en-US" b="0" i="0">
                <a:solidFill>
                  <a:srgbClr val="333333"/>
                </a:solidFill>
                <a:effectLst/>
                <a:latin typeface="Latin Modern Roman"/>
              </a:rPr>
              <a:t>而 </a:t>
            </a:r>
            <a:r>
              <a:rPr lang="en-US" altLang="zh-CN" b="0" i="0">
                <a:solidFill>
                  <a:srgbClr val="333333"/>
                </a:solidFill>
                <a:effectLst/>
                <a:latin typeface="Latin Modern Roman"/>
              </a:rPr>
              <a:t>RuvC </a:t>
            </a:r>
            <a:r>
              <a:rPr lang="zh-CN" altLang="en-US" b="0" i="0">
                <a:solidFill>
                  <a:srgbClr val="333333"/>
                </a:solidFill>
                <a:effectLst/>
                <a:latin typeface="Latin Modern Roman"/>
              </a:rPr>
              <a:t>结构域负责切割另外一条非互补 </a:t>
            </a:r>
            <a:r>
              <a:rPr lang="en-US" altLang="zh-CN" b="0" i="0">
                <a:solidFill>
                  <a:srgbClr val="333333"/>
                </a:solidFill>
                <a:effectLst/>
                <a:latin typeface="Latin Modern Roman"/>
              </a:rPr>
              <a:t>DNA </a:t>
            </a:r>
            <a:r>
              <a:rPr lang="zh-CN" altLang="en-US" b="0" i="0">
                <a:solidFill>
                  <a:srgbClr val="333333"/>
                </a:solidFill>
                <a:effectLst/>
                <a:latin typeface="Latin Modern Roman"/>
              </a:rPr>
              <a:t>链。</a:t>
            </a:r>
            <a:endParaRPr lang="en-US" altLang="zh-CN" b="0" i="0">
              <a:solidFill>
                <a:srgbClr val="333333"/>
              </a:solidFill>
              <a:effectLst/>
              <a:latin typeface="Latin Modern Roman"/>
            </a:endParaRPr>
          </a:p>
          <a:p>
            <a:endParaRPr lang="en-US" altLang="zh-CN" b="0" i="0">
              <a:solidFill>
                <a:srgbClr val="333333"/>
              </a:solidFill>
              <a:effectLst/>
              <a:latin typeface="Latin Modern Roman"/>
            </a:endParaRPr>
          </a:p>
          <a:p>
            <a:r>
              <a:rPr lang="zh-CN" altLang="en-US" b="0" i="0">
                <a:solidFill>
                  <a:srgbClr val="333333"/>
                </a:solidFill>
                <a:effectLst/>
                <a:latin typeface="Latin Modern Roman"/>
              </a:rPr>
              <a:t>最终在 </a:t>
            </a:r>
            <a:r>
              <a:rPr lang="en-US" altLang="zh-CN" b="0" i="0">
                <a:solidFill>
                  <a:srgbClr val="333333"/>
                </a:solidFill>
                <a:effectLst/>
                <a:latin typeface="Latin Modern Roman"/>
              </a:rPr>
              <a:t>Cas9 </a:t>
            </a:r>
            <a:r>
              <a:rPr lang="zh-CN" altLang="en-US" b="0" i="0">
                <a:solidFill>
                  <a:srgbClr val="333333"/>
                </a:solidFill>
                <a:effectLst/>
                <a:latin typeface="Latin Modern Roman"/>
              </a:rPr>
              <a:t>的作用下 </a:t>
            </a:r>
            <a:r>
              <a:rPr lang="en-US" altLang="zh-CN" b="0" i="0">
                <a:solidFill>
                  <a:srgbClr val="333333"/>
                </a:solidFill>
                <a:effectLst/>
                <a:latin typeface="Latin Modern Roman"/>
              </a:rPr>
              <a:t>DNA </a:t>
            </a:r>
            <a:r>
              <a:rPr lang="zh-CN" altLang="en-US" b="0" i="0">
                <a:solidFill>
                  <a:srgbClr val="333333"/>
                </a:solidFill>
                <a:effectLst/>
                <a:latin typeface="Latin Modern Roman"/>
              </a:rPr>
              <a:t>双链断裂（</a:t>
            </a:r>
            <a:r>
              <a:rPr lang="en-US" altLang="zh-CN" b="0" i="0">
                <a:solidFill>
                  <a:srgbClr val="333333"/>
                </a:solidFill>
                <a:effectLst/>
                <a:latin typeface="Latin Modern Roman"/>
              </a:rPr>
              <a:t>DSB</a:t>
            </a:r>
            <a:r>
              <a:rPr lang="zh-CN" altLang="en-US" b="0" i="0">
                <a:solidFill>
                  <a:srgbClr val="333333"/>
                </a:solidFill>
                <a:effectLst/>
                <a:latin typeface="Latin Modern Roman"/>
              </a:rPr>
              <a:t>），外源 </a:t>
            </a:r>
            <a:r>
              <a:rPr lang="en-US" altLang="zh-CN" b="0" i="0">
                <a:solidFill>
                  <a:srgbClr val="333333"/>
                </a:solidFill>
                <a:effectLst/>
                <a:latin typeface="Latin Modern Roman"/>
              </a:rPr>
              <a:t>DNA </a:t>
            </a:r>
            <a:r>
              <a:rPr lang="zh-CN" altLang="en-US" b="0" i="0">
                <a:solidFill>
                  <a:srgbClr val="333333"/>
                </a:solidFill>
                <a:effectLst/>
                <a:latin typeface="Latin Modern Roman"/>
              </a:rPr>
              <a:t>的表达被沉默。</a:t>
            </a:r>
            <a:endParaRPr lang="zh-CN" altLang="en-US"/>
          </a:p>
        </p:txBody>
      </p:sp>
      <p:sp>
        <p:nvSpPr>
          <p:cNvPr id="4" name="灯片编号占位符 3"/>
          <p:cNvSpPr>
            <a:spLocks noGrp="1"/>
          </p:cNvSpPr>
          <p:nvPr>
            <p:ph type="sldNum" sz="quarter" idx="5"/>
          </p:nvPr>
        </p:nvSpPr>
        <p:spPr/>
        <p:txBody>
          <a:bodyPr/>
          <a:lstStyle/>
          <a:p>
            <a:fld id="{3E598613-4592-49E6-8145-D85DE5E1D974}" type="slidenum">
              <a:rPr lang="zh-CN" altLang="en-US" smtClean="0"/>
              <a:t>8</a:t>
            </a:fld>
            <a:endParaRPr lang="zh-CN" altLang="en-US"/>
          </a:p>
        </p:txBody>
      </p:sp>
    </p:spTree>
    <p:extLst>
      <p:ext uri="{BB962C8B-B14F-4D97-AF65-F5344CB8AC3E}">
        <p14:creationId xmlns:p14="http://schemas.microsoft.com/office/powerpoint/2010/main" val="17880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solidFill>
                  <a:srgbClr val="333333"/>
                </a:solidFill>
                <a:effectLst/>
                <a:latin typeface="Latin Modern Roman"/>
              </a:rPr>
              <a:t>Cas9 </a:t>
            </a:r>
            <a:r>
              <a:rPr lang="zh-CN" altLang="en-US" b="0" i="0">
                <a:solidFill>
                  <a:srgbClr val="333333"/>
                </a:solidFill>
                <a:effectLst/>
                <a:latin typeface="Latin Modern Roman"/>
              </a:rPr>
              <a:t>可以对靶基因组进行剪切，形成 </a:t>
            </a:r>
            <a:r>
              <a:rPr lang="en-US" altLang="zh-CN" b="0" i="0">
                <a:solidFill>
                  <a:srgbClr val="333333"/>
                </a:solidFill>
                <a:effectLst/>
                <a:latin typeface="Latin Modern Roman"/>
              </a:rPr>
              <a:t>DNA </a:t>
            </a:r>
            <a:r>
              <a:rPr lang="zh-CN" altLang="en-US" b="0" i="0">
                <a:solidFill>
                  <a:srgbClr val="333333"/>
                </a:solidFill>
                <a:effectLst/>
                <a:latin typeface="Latin Modern Roman"/>
              </a:rPr>
              <a:t>的双链断裂。</a:t>
            </a:r>
            <a:endParaRPr lang="en-US" altLang="zh-CN" b="0" i="0">
              <a:solidFill>
                <a:srgbClr val="333333"/>
              </a:solidFill>
              <a:effectLst/>
              <a:latin typeface="Latin Modern Roman"/>
            </a:endParaRPr>
          </a:p>
          <a:p>
            <a:r>
              <a:rPr lang="zh-CN" altLang="en-US" b="0" i="0">
                <a:solidFill>
                  <a:srgbClr val="333333"/>
                </a:solidFill>
                <a:effectLst/>
                <a:latin typeface="Latin Modern Roman"/>
              </a:rPr>
              <a:t>在通常情况下，细胞会采用高效的非同源末端连接方式（</a:t>
            </a:r>
            <a:r>
              <a:rPr lang="en-US" altLang="zh-CN" b="0" i="0">
                <a:solidFill>
                  <a:srgbClr val="333333"/>
                </a:solidFill>
                <a:effectLst/>
                <a:latin typeface="Latin Modern Roman"/>
              </a:rPr>
              <a:t>NHEJ</a:t>
            </a:r>
            <a:r>
              <a:rPr lang="zh-CN" altLang="en-US" b="0" i="0">
                <a:solidFill>
                  <a:srgbClr val="333333"/>
                </a:solidFill>
                <a:effectLst/>
                <a:latin typeface="Latin Modern Roman"/>
              </a:rPr>
              <a:t>）对断裂的 </a:t>
            </a:r>
            <a:r>
              <a:rPr lang="en-US" altLang="zh-CN" b="0" i="0">
                <a:solidFill>
                  <a:srgbClr val="333333"/>
                </a:solidFill>
                <a:effectLst/>
                <a:latin typeface="Latin Modern Roman"/>
              </a:rPr>
              <a:t>DNA </a:t>
            </a:r>
            <a:r>
              <a:rPr lang="zh-CN" altLang="en-US" b="0" i="0">
                <a:solidFill>
                  <a:srgbClr val="333333"/>
                </a:solidFill>
                <a:effectLst/>
                <a:latin typeface="Latin Modern Roman"/>
              </a:rPr>
              <a:t>进行修复。</a:t>
            </a:r>
            <a:endParaRPr lang="en-US" altLang="zh-CN" b="0" i="0">
              <a:solidFill>
                <a:srgbClr val="333333"/>
              </a:solidFill>
              <a:effectLst/>
              <a:latin typeface="Latin Modern Roman"/>
            </a:endParaRPr>
          </a:p>
          <a:p>
            <a:r>
              <a:rPr lang="zh-CN" altLang="en-US" b="0" i="0">
                <a:solidFill>
                  <a:srgbClr val="333333"/>
                </a:solidFill>
                <a:effectLst/>
                <a:latin typeface="Latin Modern Roman"/>
              </a:rPr>
              <a:t>但是，在修复过程中通常会发生碱基插入或缺失的错配现象，造成移码突变，使靶标基因失去功能，从而实现基因敲除。</a:t>
            </a:r>
            <a:endParaRPr lang="en-US" altLang="zh-CN" b="0" i="0">
              <a:solidFill>
                <a:srgbClr val="333333"/>
              </a:solidFill>
              <a:effectLst/>
              <a:latin typeface="Latin Modern Roman"/>
            </a:endParaRPr>
          </a:p>
          <a:p>
            <a:r>
              <a:rPr lang="zh-CN" altLang="en-US" b="0" i="0">
                <a:solidFill>
                  <a:srgbClr val="333333"/>
                </a:solidFill>
                <a:effectLst/>
                <a:latin typeface="Latin Modern Roman"/>
              </a:rPr>
              <a:t>（移码突变：是指</a:t>
            </a:r>
            <a:r>
              <a:rPr lang="en-US" altLang="zh-CN" b="0" i="0">
                <a:solidFill>
                  <a:srgbClr val="333333"/>
                </a:solidFill>
                <a:effectLst/>
                <a:latin typeface="Latin Modern Roman"/>
              </a:rPr>
              <a:t>DNA</a:t>
            </a:r>
            <a:r>
              <a:rPr lang="zh-CN" altLang="en-US" b="0" i="0">
                <a:solidFill>
                  <a:srgbClr val="333333"/>
                </a:solidFill>
                <a:effectLst/>
                <a:latin typeface="Latin Modern Roman"/>
              </a:rPr>
              <a:t>分子由于某位点碱基的缺失或插入，引起阅读框变化，造成下游的一系列密码改变，使原来编码某种肽链的基因变成编码另一种完全不同的肽链序列。）</a:t>
            </a:r>
            <a:endParaRPr lang="zh-CN" altLang="en-US"/>
          </a:p>
        </p:txBody>
      </p:sp>
      <p:sp>
        <p:nvSpPr>
          <p:cNvPr id="4" name="灯片编号占位符 3"/>
          <p:cNvSpPr>
            <a:spLocks noGrp="1"/>
          </p:cNvSpPr>
          <p:nvPr>
            <p:ph type="sldNum" sz="quarter" idx="5"/>
          </p:nvPr>
        </p:nvSpPr>
        <p:spPr/>
        <p:txBody>
          <a:bodyPr/>
          <a:lstStyle/>
          <a:p>
            <a:fld id="{3E598613-4592-49E6-8145-D85DE5E1D974}" type="slidenum">
              <a:rPr lang="zh-CN" altLang="en-US" smtClean="0"/>
              <a:t>11</a:t>
            </a:fld>
            <a:endParaRPr lang="zh-CN" altLang="en-US"/>
          </a:p>
        </p:txBody>
      </p:sp>
    </p:spTree>
    <p:extLst>
      <p:ext uri="{BB962C8B-B14F-4D97-AF65-F5344CB8AC3E}">
        <p14:creationId xmlns:p14="http://schemas.microsoft.com/office/powerpoint/2010/main" val="227295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33333"/>
                </a:solidFill>
                <a:effectLst/>
                <a:latin typeface="Latin Modern Roman"/>
              </a:rPr>
              <a:t>利用 </a:t>
            </a:r>
            <a:r>
              <a:rPr lang="en-US" altLang="zh-CN" b="0" i="0">
                <a:solidFill>
                  <a:srgbClr val="333333"/>
                </a:solidFill>
                <a:effectLst/>
                <a:latin typeface="Latin Modern Roman"/>
              </a:rPr>
              <a:t>CRISPR-Cas9 </a:t>
            </a:r>
            <a:r>
              <a:rPr lang="zh-CN" altLang="en-US" b="0" i="0">
                <a:solidFill>
                  <a:srgbClr val="333333"/>
                </a:solidFill>
                <a:effectLst/>
                <a:latin typeface="Latin Modern Roman"/>
              </a:rPr>
              <a:t>进行基因编辑可以</a:t>
            </a:r>
            <a:r>
              <a:rPr lang="zh-CN" altLang="en-US" b="1" i="0">
                <a:solidFill>
                  <a:srgbClr val="333333"/>
                </a:solidFill>
                <a:effectLst/>
                <a:latin typeface="Latin Modern Roman"/>
              </a:rPr>
              <a:t>产生大量的基因突变细胞</a:t>
            </a:r>
            <a:r>
              <a:rPr lang="zh-CN" altLang="en-US" b="0" i="0">
                <a:solidFill>
                  <a:srgbClr val="333333"/>
                </a:solidFill>
                <a:effectLst/>
                <a:latin typeface="Latin Modern Roman"/>
              </a:rPr>
              <a:t>，</a:t>
            </a:r>
            <a:endParaRPr lang="en-US" altLang="zh-CN" b="0" i="0">
              <a:solidFill>
                <a:srgbClr val="333333"/>
              </a:solidFill>
              <a:effectLst/>
              <a:latin typeface="Latin Modern Roman"/>
            </a:endParaRPr>
          </a:p>
          <a:p>
            <a:r>
              <a:rPr lang="zh-CN" altLang="en-US" b="0" i="0">
                <a:solidFill>
                  <a:srgbClr val="333333"/>
                </a:solidFill>
                <a:effectLst/>
                <a:latin typeface="Latin Modern Roman"/>
              </a:rPr>
              <a:t>可以</a:t>
            </a:r>
            <a:r>
              <a:rPr lang="zh-CN" altLang="en-US" b="1" i="0">
                <a:solidFill>
                  <a:srgbClr val="333333"/>
                </a:solidFill>
                <a:effectLst/>
                <a:latin typeface="Latin Modern Roman"/>
              </a:rPr>
              <a:t>利用这些突变细胞可以确认表型的变化是否是由基因或者遗传因素导致的</a:t>
            </a:r>
            <a:r>
              <a:rPr lang="zh-CN" altLang="en-US" b="0" i="0">
                <a:solidFill>
                  <a:srgbClr val="333333"/>
                </a:solidFill>
                <a:effectLst/>
                <a:latin typeface="Latin Modern Roman"/>
              </a:rPr>
              <a:t>。</a:t>
            </a:r>
            <a:endParaRPr lang="en-US" altLang="zh-CN" b="0" i="0">
              <a:solidFill>
                <a:srgbClr val="333333"/>
              </a:solidFill>
              <a:effectLst/>
              <a:latin typeface="Latin Modern Roman"/>
            </a:endParaRPr>
          </a:p>
          <a:p>
            <a:r>
              <a:rPr lang="zh-CN" altLang="en-US" b="0" i="0">
                <a:solidFill>
                  <a:srgbClr val="333333"/>
                </a:solidFill>
                <a:effectLst/>
                <a:latin typeface="Latin Modern Roman"/>
              </a:rPr>
              <a:t>相比基因组筛选的传统方法</a:t>
            </a:r>
            <a:r>
              <a:rPr lang="en-US" altLang="zh-CN" b="0" i="0">
                <a:solidFill>
                  <a:srgbClr val="333333"/>
                </a:solidFill>
                <a:effectLst/>
                <a:latin typeface="Latin Modern Roman"/>
              </a:rPr>
              <a:t>CRISRP-Cas9 </a:t>
            </a:r>
            <a:r>
              <a:rPr lang="zh-CN" altLang="en-US" b="0" i="0">
                <a:solidFill>
                  <a:srgbClr val="333333"/>
                </a:solidFill>
                <a:effectLst/>
                <a:latin typeface="Latin Modern Roman"/>
              </a:rPr>
              <a:t>系统的基因组筛选功能具有</a:t>
            </a:r>
            <a:r>
              <a:rPr lang="zh-CN" altLang="en-US" b="1" i="0">
                <a:solidFill>
                  <a:srgbClr val="333333"/>
                </a:solidFill>
                <a:effectLst/>
                <a:latin typeface="Latin Modern Roman"/>
              </a:rPr>
              <a:t>高特异性</a:t>
            </a:r>
            <a:r>
              <a:rPr lang="zh-CN" altLang="en-US" b="0" i="0">
                <a:solidFill>
                  <a:srgbClr val="333333"/>
                </a:solidFill>
                <a:effectLst/>
                <a:latin typeface="Latin Modern Roman"/>
              </a:rPr>
              <a:t>和</a:t>
            </a:r>
            <a:r>
              <a:rPr lang="zh-CN" altLang="en-US" b="1" i="0">
                <a:solidFill>
                  <a:srgbClr val="333333"/>
                </a:solidFill>
                <a:effectLst/>
                <a:latin typeface="Latin Modern Roman"/>
              </a:rPr>
              <a:t>不可逆性</a:t>
            </a:r>
            <a:r>
              <a:rPr lang="zh-CN" altLang="en-US" b="0" i="0">
                <a:solidFill>
                  <a:srgbClr val="333333"/>
                </a:solidFill>
                <a:effectLst/>
                <a:latin typeface="Latin Modern Roman"/>
              </a:rPr>
              <a:t>的优势，在基因组筛选中得到了广泛的应用。</a:t>
            </a:r>
            <a:endParaRPr lang="en-US" altLang="zh-CN" b="0" i="0">
              <a:solidFill>
                <a:srgbClr val="333333"/>
              </a:solidFill>
              <a:effectLst/>
              <a:latin typeface="Latin Modern Roman"/>
            </a:endParaRPr>
          </a:p>
          <a:p>
            <a:r>
              <a:rPr lang="zh-CN" altLang="en-US" b="0" i="0">
                <a:solidFill>
                  <a:srgbClr val="333333"/>
                </a:solidFill>
                <a:effectLst/>
                <a:latin typeface="Latin Modern Roman"/>
              </a:rPr>
              <a:t>目前 </a:t>
            </a:r>
            <a:r>
              <a:rPr lang="en-US" altLang="zh-CN" b="0" i="0">
                <a:solidFill>
                  <a:srgbClr val="333333"/>
                </a:solidFill>
                <a:effectLst/>
                <a:latin typeface="Latin Modern Roman"/>
              </a:rPr>
              <a:t>CRISPR </a:t>
            </a:r>
            <a:r>
              <a:rPr lang="zh-CN" altLang="en-US" b="0" i="0">
                <a:solidFill>
                  <a:srgbClr val="333333"/>
                </a:solidFill>
                <a:effectLst/>
                <a:latin typeface="Latin Modern Roman"/>
              </a:rPr>
              <a:t>的基因组筛选功能应用于筛选对表型有调节作用的相关基因，如对化疗药物或者毒素产生抑制的基因、影响肿瘤迁移的基因以及构建病毒筛选文库对潜在基因进行大范围筛选等。</a:t>
            </a:r>
            <a:endParaRPr lang="zh-CN" altLang="en-US"/>
          </a:p>
        </p:txBody>
      </p:sp>
      <p:sp>
        <p:nvSpPr>
          <p:cNvPr id="4" name="灯片编号占位符 3"/>
          <p:cNvSpPr>
            <a:spLocks noGrp="1"/>
          </p:cNvSpPr>
          <p:nvPr>
            <p:ph type="sldNum" sz="quarter" idx="5"/>
          </p:nvPr>
        </p:nvSpPr>
        <p:spPr/>
        <p:txBody>
          <a:bodyPr/>
          <a:lstStyle/>
          <a:p>
            <a:fld id="{3E598613-4592-49E6-8145-D85DE5E1D974}" type="slidenum">
              <a:rPr lang="zh-CN" altLang="en-US" smtClean="0"/>
              <a:t>12</a:t>
            </a:fld>
            <a:endParaRPr lang="zh-CN" altLang="en-US"/>
          </a:p>
        </p:txBody>
      </p:sp>
    </p:spTree>
    <p:extLst>
      <p:ext uri="{BB962C8B-B14F-4D97-AF65-F5344CB8AC3E}">
        <p14:creationId xmlns:p14="http://schemas.microsoft.com/office/powerpoint/2010/main" val="361632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333333"/>
                </a:solidFill>
                <a:effectLst/>
                <a:latin typeface="Latin Modern Roman"/>
              </a:rPr>
              <a:t>将多个 </a:t>
            </a:r>
            <a:r>
              <a:rPr lang="en-US" altLang="zh-CN" b="0" i="0">
                <a:solidFill>
                  <a:srgbClr val="333333"/>
                </a:solidFill>
                <a:effectLst/>
                <a:latin typeface="Latin Modern Roman"/>
              </a:rPr>
              <a:t>sgRNA </a:t>
            </a:r>
            <a:r>
              <a:rPr lang="zh-CN" altLang="en-US" b="0" i="0">
                <a:solidFill>
                  <a:srgbClr val="333333"/>
                </a:solidFill>
                <a:effectLst/>
                <a:latin typeface="Latin Modern Roman"/>
              </a:rPr>
              <a:t>质粒转入到细胞中，可同时对多个基因进行编辑，具有基因组功能筛选作用。</a:t>
            </a:r>
            <a:endParaRPr lang="zh-CN" altLang="en-US"/>
          </a:p>
        </p:txBody>
      </p:sp>
      <p:sp>
        <p:nvSpPr>
          <p:cNvPr id="4" name="灯片编号占位符 3"/>
          <p:cNvSpPr>
            <a:spLocks noGrp="1"/>
          </p:cNvSpPr>
          <p:nvPr>
            <p:ph type="sldNum" sz="quarter" idx="5"/>
          </p:nvPr>
        </p:nvSpPr>
        <p:spPr/>
        <p:txBody>
          <a:bodyPr/>
          <a:lstStyle/>
          <a:p>
            <a:fld id="{3E598613-4592-49E6-8145-D85DE5E1D974}" type="slidenum">
              <a:rPr lang="zh-CN" altLang="en-US" smtClean="0"/>
              <a:t>13</a:t>
            </a:fld>
            <a:endParaRPr lang="zh-CN" altLang="en-US"/>
          </a:p>
        </p:txBody>
      </p:sp>
    </p:spTree>
    <p:extLst>
      <p:ext uri="{BB962C8B-B14F-4D97-AF65-F5344CB8AC3E}">
        <p14:creationId xmlns:p14="http://schemas.microsoft.com/office/powerpoint/2010/main" val="959259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楷体"/>
                <a:cs typeface="楷体"/>
              </a:defRPr>
            </a:lvl1p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5128"/>
                </a:solidFill>
                <a:latin typeface="楷体"/>
                <a:cs typeface="楷体"/>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楷体"/>
                <a:cs typeface="楷体"/>
              </a:defRPr>
            </a:lvl1p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5128"/>
                </a:solidFill>
                <a:latin typeface="楷体"/>
                <a:cs typeface="楷体"/>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楷体"/>
                <a:cs typeface="楷体"/>
              </a:defRPr>
            </a:lvl1p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5128"/>
                </a:solidFill>
                <a:latin typeface="楷体"/>
                <a:cs typeface="楷体"/>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楷体"/>
                <a:cs typeface="楷体"/>
              </a:defRPr>
            </a:lvl1p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楷体"/>
                <a:cs typeface="楷体"/>
              </a:defRPr>
            </a:lvl1p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771177" y="614430"/>
            <a:ext cx="2836763" cy="2841607"/>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8" name="bg object 18"/>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sp>
        <p:nvSpPr>
          <p:cNvPr id="19" name="bg object 19"/>
          <p:cNvSpPr/>
          <p:nvPr/>
        </p:nvSpPr>
        <p:spPr>
          <a:xfrm>
            <a:off x="3323652" y="3251427"/>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51"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51" y="3251427"/>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619" y="328952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427"/>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32" name="bg object 32"/>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33" name="bg object 33"/>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sp>
        <p:nvSpPr>
          <p:cNvPr id="34" name="bg object 34"/>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2" name="Holder 2"/>
          <p:cNvSpPr>
            <a:spLocks noGrp="1"/>
          </p:cNvSpPr>
          <p:nvPr>
            <p:ph type="title"/>
          </p:nvPr>
        </p:nvSpPr>
        <p:spPr>
          <a:xfrm>
            <a:off x="0" y="139928"/>
            <a:ext cx="4610100" cy="350520"/>
          </a:xfrm>
          <a:prstGeom prst="rect">
            <a:avLst/>
          </a:prstGeom>
        </p:spPr>
        <p:txBody>
          <a:bodyPr wrap="square" lIns="0" tIns="0" rIns="0" bIns="0">
            <a:spAutoFit/>
          </a:bodyPr>
          <a:lstStyle>
            <a:lvl1pPr>
              <a:defRPr sz="1400" b="0" i="0">
                <a:solidFill>
                  <a:srgbClr val="005128"/>
                </a:solidFill>
                <a:latin typeface="楷体"/>
                <a:cs typeface="楷体"/>
              </a:defRPr>
            </a:lvl1pPr>
          </a:lstStyle>
          <a:p>
            <a:endParaRPr/>
          </a:p>
        </p:txBody>
      </p:sp>
      <p:sp>
        <p:nvSpPr>
          <p:cNvPr id="3" name="Holder 3"/>
          <p:cNvSpPr>
            <a:spLocks noGrp="1"/>
          </p:cNvSpPr>
          <p:nvPr>
            <p:ph type="body" idx="1"/>
          </p:nvPr>
        </p:nvSpPr>
        <p:spPr>
          <a:xfrm>
            <a:off x="129730" y="965236"/>
            <a:ext cx="4350638" cy="164020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03136" y="3322038"/>
            <a:ext cx="1329690" cy="137160"/>
          </a:xfrm>
          <a:prstGeom prst="rect">
            <a:avLst/>
          </a:prstGeom>
        </p:spPr>
        <p:txBody>
          <a:bodyPr wrap="square" lIns="0" tIns="0" rIns="0" bIns="0">
            <a:spAutoFit/>
          </a:bodyPr>
          <a:lstStyle>
            <a:lvl1pPr>
              <a:defRPr sz="600" b="0" i="0">
                <a:solidFill>
                  <a:schemeClr val="bg1"/>
                </a:solidFill>
                <a:latin typeface="楷体"/>
                <a:cs typeface="楷体"/>
              </a:defRPr>
            </a:lvl1p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3/27/2023</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2.xml"/><Relationship Id="rId3" Type="http://schemas.openxmlformats.org/officeDocument/2006/relationships/image" Target="../media/image2.png"/><Relationship Id="rId7"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slide" Target="slide15.xml"/><Relationship Id="rId3" Type="http://schemas.openxmlformats.org/officeDocument/2006/relationships/image" Target="../media/image39.png"/><Relationship Id="rId7" Type="http://schemas.openxmlformats.org/officeDocument/2006/relationships/image" Target="../media/image41.png"/><Relationship Id="rId12" Type="http://schemas.openxmlformats.org/officeDocument/2006/relationships/slide" Target="slide14.xml"/><Relationship Id="rId17" Type="http://schemas.openxmlformats.org/officeDocument/2006/relationships/slide" Target="slide1.xml"/><Relationship Id="rId2" Type="http://schemas.openxmlformats.org/officeDocument/2006/relationships/slide" Target="slide10.xml"/><Relationship Id="rId16"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slide" Target="slide13.xml"/><Relationship Id="rId5" Type="http://schemas.openxmlformats.org/officeDocument/2006/relationships/image" Target="../media/image4.png"/><Relationship Id="rId15" Type="http://schemas.openxmlformats.org/officeDocument/2006/relationships/slide" Target="slide9.xml"/><Relationship Id="rId10" Type="http://schemas.openxmlformats.org/officeDocument/2006/relationships/slide" Target="slide12.xml"/><Relationship Id="rId4" Type="http://schemas.openxmlformats.org/officeDocument/2006/relationships/slide" Target="slide3.xml"/><Relationship Id="rId9" Type="http://schemas.openxmlformats.org/officeDocument/2006/relationships/slide" Target="slide11.xml"/><Relationship Id="rId14" Type="http://schemas.openxmlformats.org/officeDocument/2006/relationships/slide" Target="slide18.xml"/></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18" Type="http://schemas.openxmlformats.org/officeDocument/2006/relationships/image" Target="../media/image52.png"/><Relationship Id="rId3" Type="http://schemas.openxmlformats.org/officeDocument/2006/relationships/slide" Target="slide10.xml"/><Relationship Id="rId21" Type="http://schemas.openxmlformats.org/officeDocument/2006/relationships/slide" Target="slide14.xml"/><Relationship Id="rId7" Type="http://schemas.openxmlformats.org/officeDocument/2006/relationships/image" Target="../media/image25.png"/><Relationship Id="rId12" Type="http://schemas.openxmlformats.org/officeDocument/2006/relationships/image" Target="../media/image46.png"/><Relationship Id="rId17" Type="http://schemas.openxmlformats.org/officeDocument/2006/relationships/image" Target="../media/image51.png"/><Relationship Id="rId2" Type="http://schemas.openxmlformats.org/officeDocument/2006/relationships/notesSlide" Target="../notesSlides/notesSlide7.xml"/><Relationship Id="rId16" Type="http://schemas.openxmlformats.org/officeDocument/2006/relationships/image" Target="../media/image50.png"/><Relationship Id="rId20" Type="http://schemas.openxmlformats.org/officeDocument/2006/relationships/slide" Target="slide9.xm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45.png"/><Relationship Id="rId24" Type="http://schemas.openxmlformats.org/officeDocument/2006/relationships/slide" Target="slide1.xml"/><Relationship Id="rId5" Type="http://schemas.openxmlformats.org/officeDocument/2006/relationships/image" Target="../media/image21.png"/><Relationship Id="rId15" Type="http://schemas.openxmlformats.org/officeDocument/2006/relationships/image" Target="../media/image49.png"/><Relationship Id="rId23" Type="http://schemas.openxmlformats.org/officeDocument/2006/relationships/slide" Target="slide22.xml"/><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slide" Target="slide11.xml"/><Relationship Id="rId9" Type="http://schemas.openxmlformats.org/officeDocument/2006/relationships/image" Target="../media/image43.png"/><Relationship Id="rId14" Type="http://schemas.openxmlformats.org/officeDocument/2006/relationships/image" Target="../media/image48.png"/><Relationship Id="rId22" Type="http://schemas.openxmlformats.org/officeDocument/2006/relationships/slide" Target="slide15.xml"/></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1.png"/><Relationship Id="rId18" Type="http://schemas.openxmlformats.org/officeDocument/2006/relationships/slide" Target="slide22.xml"/><Relationship Id="rId3" Type="http://schemas.openxmlformats.org/officeDocument/2006/relationships/slide" Target="slide10.xml"/><Relationship Id="rId7" Type="http://schemas.openxmlformats.org/officeDocument/2006/relationships/image" Target="../media/image56.png"/><Relationship Id="rId12" Type="http://schemas.openxmlformats.org/officeDocument/2006/relationships/image" Target="../media/image22.png"/><Relationship Id="rId17" Type="http://schemas.openxmlformats.org/officeDocument/2006/relationships/slide" Target="slide15.xml"/><Relationship Id="rId2" Type="http://schemas.openxmlformats.org/officeDocument/2006/relationships/notesSlide" Target="../notesSlides/notesSlide8.xml"/><Relationship Id="rId16" Type="http://schemas.openxmlformats.org/officeDocument/2006/relationships/slide" Target="slide14.xml"/><Relationship Id="rId1" Type="http://schemas.openxmlformats.org/officeDocument/2006/relationships/slideLayout" Target="../slideLayouts/slideLayout5.xml"/><Relationship Id="rId6" Type="http://schemas.openxmlformats.org/officeDocument/2006/relationships/image" Target="../media/image55.png"/><Relationship Id="rId11" Type="http://schemas.openxmlformats.org/officeDocument/2006/relationships/image" Target="../media/image59.png"/><Relationship Id="rId5" Type="http://schemas.openxmlformats.org/officeDocument/2006/relationships/image" Target="../media/image54.png"/><Relationship Id="rId15" Type="http://schemas.openxmlformats.org/officeDocument/2006/relationships/slide" Target="slide11.xml"/><Relationship Id="rId10" Type="http://schemas.openxmlformats.org/officeDocument/2006/relationships/image" Target="../media/image58.png"/><Relationship Id="rId19" Type="http://schemas.openxmlformats.org/officeDocument/2006/relationships/slide" Target="slide1.xml"/><Relationship Id="rId4" Type="http://schemas.openxmlformats.org/officeDocument/2006/relationships/slide" Target="slide12.xml"/><Relationship Id="rId9" Type="http://schemas.openxmlformats.org/officeDocument/2006/relationships/image" Target="../media/image57.png"/><Relationship Id="rId14" Type="http://schemas.openxmlformats.org/officeDocument/2006/relationships/slide" Target="slide9.xml"/></Relationships>
</file>

<file path=ppt/slides/_rels/slide13.xml.rels><?xml version="1.0" encoding="UTF-8" standalone="yes"?>
<Relationships xmlns="http://schemas.openxmlformats.org/package/2006/relationships"><Relationship Id="rId8" Type="http://schemas.openxmlformats.org/officeDocument/2006/relationships/image" Target="../media/image60.jpg"/><Relationship Id="rId13" Type="http://schemas.openxmlformats.org/officeDocument/2006/relationships/slide" Target="slide9.xml"/><Relationship Id="rId18" Type="http://schemas.openxmlformats.org/officeDocument/2006/relationships/slide" Target="slide1.xml"/><Relationship Id="rId3" Type="http://schemas.openxmlformats.org/officeDocument/2006/relationships/slide" Target="slide10.xml"/><Relationship Id="rId7" Type="http://schemas.openxmlformats.org/officeDocument/2006/relationships/image" Target="../media/image24.png"/><Relationship Id="rId12" Type="http://schemas.openxmlformats.org/officeDocument/2006/relationships/image" Target="../media/image64.png"/><Relationship Id="rId17" Type="http://schemas.openxmlformats.org/officeDocument/2006/relationships/slide" Target="slide22.xml"/><Relationship Id="rId2" Type="http://schemas.openxmlformats.org/officeDocument/2006/relationships/notesSlide" Target="../notesSlides/notesSlide9.xml"/><Relationship Id="rId16" Type="http://schemas.openxmlformats.org/officeDocument/2006/relationships/slide" Target="slide15.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63.png"/><Relationship Id="rId5" Type="http://schemas.openxmlformats.org/officeDocument/2006/relationships/image" Target="../media/image5.png"/><Relationship Id="rId15" Type="http://schemas.openxmlformats.org/officeDocument/2006/relationships/slide" Target="slide14.xml"/><Relationship Id="rId10" Type="http://schemas.openxmlformats.org/officeDocument/2006/relationships/image" Target="../media/image62.png"/><Relationship Id="rId4" Type="http://schemas.openxmlformats.org/officeDocument/2006/relationships/slide" Target="slide13.xml"/><Relationship Id="rId9" Type="http://schemas.openxmlformats.org/officeDocument/2006/relationships/image" Target="../media/image61.png"/><Relationship Id="rId14" Type="http://schemas.openxmlformats.org/officeDocument/2006/relationships/slide" Target="slide11.xml"/></Relationships>
</file>

<file path=ppt/slides/_rels/slide14.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slide" Target="slide11.xml"/><Relationship Id="rId3" Type="http://schemas.openxmlformats.org/officeDocument/2006/relationships/slide" Target="slide10.xml"/><Relationship Id="rId21" Type="http://schemas.openxmlformats.org/officeDocument/2006/relationships/slide" Target="slide1.xml"/><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slide" Target="slide9.xml"/><Relationship Id="rId2" Type="http://schemas.openxmlformats.org/officeDocument/2006/relationships/notesSlide" Target="../notesSlides/notesSlide10.xml"/><Relationship Id="rId16" Type="http://schemas.openxmlformats.org/officeDocument/2006/relationships/image" Target="../media/image74.png"/><Relationship Id="rId20" Type="http://schemas.openxmlformats.org/officeDocument/2006/relationships/slide" Target="slide22.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69.png"/><Relationship Id="rId5" Type="http://schemas.openxmlformats.org/officeDocument/2006/relationships/image" Target="../media/image6.png"/><Relationship Id="rId15" Type="http://schemas.openxmlformats.org/officeDocument/2006/relationships/image" Target="../media/image73.png"/><Relationship Id="rId10" Type="http://schemas.openxmlformats.org/officeDocument/2006/relationships/image" Target="../media/image68.png"/><Relationship Id="rId19" Type="http://schemas.openxmlformats.org/officeDocument/2006/relationships/slide" Target="slide15.xml"/><Relationship Id="rId4" Type="http://schemas.openxmlformats.org/officeDocument/2006/relationships/slide" Target="slide14.xml"/><Relationship Id="rId9" Type="http://schemas.openxmlformats.org/officeDocument/2006/relationships/image" Target="../media/image67.png"/><Relationship Id="rId14" Type="http://schemas.openxmlformats.org/officeDocument/2006/relationships/image" Target="../media/image72.png"/></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slide" Target="slide11.xml"/><Relationship Id="rId3" Type="http://schemas.openxmlformats.org/officeDocument/2006/relationships/image" Target="../media/image75.png"/><Relationship Id="rId7" Type="http://schemas.openxmlformats.org/officeDocument/2006/relationships/image" Target="../media/image41.png"/><Relationship Id="rId12" Type="http://schemas.openxmlformats.org/officeDocument/2006/relationships/slide" Target="slide9.xml"/><Relationship Id="rId2" Type="http://schemas.openxmlformats.org/officeDocument/2006/relationships/slide" Target="slide15.xml"/><Relationship Id="rId16" Type="http://schemas.openxmlformats.org/officeDocument/2006/relationships/slide" Target="slide1.xml"/><Relationship Id="rId1" Type="http://schemas.openxmlformats.org/officeDocument/2006/relationships/slideLayout" Target="../slideLayouts/slideLayout5.xml"/><Relationship Id="rId6" Type="http://schemas.openxmlformats.org/officeDocument/2006/relationships/image" Target="../media/image4.png"/><Relationship Id="rId11" Type="http://schemas.openxmlformats.org/officeDocument/2006/relationships/slide" Target="slide18.xml"/><Relationship Id="rId5" Type="http://schemas.openxmlformats.org/officeDocument/2006/relationships/slide" Target="slide10.xml"/><Relationship Id="rId15" Type="http://schemas.openxmlformats.org/officeDocument/2006/relationships/slide" Target="slide22.xml"/><Relationship Id="rId10" Type="http://schemas.openxmlformats.org/officeDocument/2006/relationships/slide" Target="slide17.xml"/><Relationship Id="rId4" Type="http://schemas.openxmlformats.org/officeDocument/2006/relationships/slide" Target="slide3.xml"/><Relationship Id="rId9" Type="http://schemas.openxmlformats.org/officeDocument/2006/relationships/slide" Target="slide16.xml"/><Relationship Id="rId14" Type="http://schemas.openxmlformats.org/officeDocument/2006/relationships/slide" Target="slide14.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slide" Target="slide22.xml"/><Relationship Id="rId3" Type="http://schemas.openxmlformats.org/officeDocument/2006/relationships/slide" Target="slide15.xml"/><Relationship Id="rId7" Type="http://schemas.openxmlformats.org/officeDocument/2006/relationships/image" Target="../media/image24.png"/><Relationship Id="rId12"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5.png"/><Relationship Id="rId11" Type="http://schemas.openxmlformats.org/officeDocument/2006/relationships/slide" Target="slide10.xml"/><Relationship Id="rId5" Type="http://schemas.openxmlformats.org/officeDocument/2006/relationships/image" Target="../media/image9.png"/><Relationship Id="rId10" Type="http://schemas.openxmlformats.org/officeDocument/2006/relationships/slide" Target="slide11.xml"/><Relationship Id="rId4" Type="http://schemas.openxmlformats.org/officeDocument/2006/relationships/slide" Target="slide16.xml"/><Relationship Id="rId9" Type="http://schemas.openxmlformats.org/officeDocument/2006/relationships/slide" Target="slide9.xml"/><Relationship Id="rId14" Type="http://schemas.openxmlformats.org/officeDocument/2006/relationships/slide" Target="slide1.xml"/></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78.png"/><Relationship Id="rId18" Type="http://schemas.openxmlformats.org/officeDocument/2006/relationships/image" Target="../media/image83.png"/><Relationship Id="rId3" Type="http://schemas.openxmlformats.org/officeDocument/2006/relationships/image" Target="../media/image1.jpg"/><Relationship Id="rId21" Type="http://schemas.openxmlformats.org/officeDocument/2006/relationships/slide" Target="slide18.xml"/><Relationship Id="rId7" Type="http://schemas.openxmlformats.org/officeDocument/2006/relationships/image" Target="../media/image54.png"/><Relationship Id="rId12" Type="http://schemas.openxmlformats.org/officeDocument/2006/relationships/image" Target="../media/image77.jpg"/><Relationship Id="rId17" Type="http://schemas.openxmlformats.org/officeDocument/2006/relationships/image" Target="../media/image82.png"/><Relationship Id="rId2" Type="http://schemas.openxmlformats.org/officeDocument/2006/relationships/notesSlide" Target="../notesSlides/notesSlide12.xml"/><Relationship Id="rId16" Type="http://schemas.openxmlformats.org/officeDocument/2006/relationships/image" Target="../media/image81.png"/><Relationship Id="rId20" Type="http://schemas.openxmlformats.org/officeDocument/2006/relationships/slide" Target="slide16.xml"/><Relationship Id="rId1" Type="http://schemas.openxmlformats.org/officeDocument/2006/relationships/slideLayout" Target="../slideLayouts/slideLayout5.xml"/><Relationship Id="rId6" Type="http://schemas.openxmlformats.org/officeDocument/2006/relationships/image" Target="../media/image22.png"/><Relationship Id="rId11" Type="http://schemas.openxmlformats.org/officeDocument/2006/relationships/image" Target="../media/image76.jpg"/><Relationship Id="rId24" Type="http://schemas.openxmlformats.org/officeDocument/2006/relationships/slide" Target="slide1.xml"/><Relationship Id="rId5" Type="http://schemas.openxmlformats.org/officeDocument/2006/relationships/slide" Target="slide17.xml"/><Relationship Id="rId15" Type="http://schemas.openxmlformats.org/officeDocument/2006/relationships/image" Target="../media/image80.png"/><Relationship Id="rId23" Type="http://schemas.openxmlformats.org/officeDocument/2006/relationships/slide" Target="slide14.xml"/><Relationship Id="rId10" Type="http://schemas.openxmlformats.org/officeDocument/2006/relationships/image" Target="../media/image24.png"/><Relationship Id="rId19" Type="http://schemas.openxmlformats.org/officeDocument/2006/relationships/image" Target="../media/image84.png"/><Relationship Id="rId4" Type="http://schemas.openxmlformats.org/officeDocument/2006/relationships/slide" Target="slide15.xml"/><Relationship Id="rId9" Type="http://schemas.openxmlformats.org/officeDocument/2006/relationships/image" Target="../media/image25.png"/><Relationship Id="rId14" Type="http://schemas.openxmlformats.org/officeDocument/2006/relationships/image" Target="../media/image79.png"/><Relationship Id="rId22" Type="http://schemas.openxmlformats.org/officeDocument/2006/relationships/slide" Target="slide22.xml"/></Relationships>
</file>

<file path=ppt/slides/_rels/slide18.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2.xml"/><Relationship Id="rId3" Type="http://schemas.openxmlformats.org/officeDocument/2006/relationships/slide" Target="slide18.xml"/><Relationship Id="rId7" Type="http://schemas.openxmlformats.org/officeDocument/2006/relationships/slide" Target="slide10.xml"/><Relationship Id="rId12" Type="http://schemas.openxmlformats.org/officeDocument/2006/relationships/slide" Target="slide20.xml"/><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slide" Target="slide3.xml"/><Relationship Id="rId11" Type="http://schemas.openxmlformats.org/officeDocument/2006/relationships/slide" Target="slide19.xml"/><Relationship Id="rId5" Type="http://schemas.openxmlformats.org/officeDocument/2006/relationships/image" Target="../media/image12.png"/><Relationship Id="rId10" Type="http://schemas.openxmlformats.org/officeDocument/2006/relationships/slide" Target="slide17.xml"/><Relationship Id="rId4" Type="http://schemas.openxmlformats.org/officeDocument/2006/relationships/image" Target="../media/image39.png"/><Relationship Id="rId9" Type="http://schemas.openxmlformats.org/officeDocument/2006/relationships/image" Target="../media/image10.png"/><Relationship Id="rId14" Type="http://schemas.openxmlformats.org/officeDocument/2006/relationships/slide" Target="slide1.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xml"/><Relationship Id="rId3" Type="http://schemas.openxmlformats.org/officeDocument/2006/relationships/slide" Target="slide18.xml"/><Relationship Id="rId7" Type="http://schemas.openxmlformats.org/officeDocument/2006/relationships/image" Target="../media/image25.png"/><Relationship Id="rId12" Type="http://schemas.openxmlformats.org/officeDocument/2006/relationships/slide" Target="slide1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slide" Target="slide22.xml"/><Relationship Id="rId5" Type="http://schemas.openxmlformats.org/officeDocument/2006/relationships/image" Target="../media/image24.png"/><Relationship Id="rId10" Type="http://schemas.openxmlformats.org/officeDocument/2006/relationships/slide" Target="slide19.xml"/><Relationship Id="rId4" Type="http://schemas.openxmlformats.org/officeDocument/2006/relationships/image" Target="../media/image5.png"/><Relationship Id="rId9" Type="http://schemas.openxmlformats.org/officeDocument/2006/relationships/slide" Target="slide20.xml"/></Relationships>
</file>

<file path=ppt/slides/_rels/slide2.xml.rels><?xml version="1.0" encoding="UTF-8" standalone="yes"?>
<Relationships xmlns="http://schemas.openxmlformats.org/package/2006/relationships"><Relationship Id="rId8" Type="http://schemas.openxmlformats.org/officeDocument/2006/relationships/slide" Target="slide11.xml"/><Relationship Id="rId13" Type="http://schemas.openxmlformats.org/officeDocument/2006/relationships/image" Target="../media/image9.png"/><Relationship Id="rId18" Type="http://schemas.openxmlformats.org/officeDocument/2006/relationships/slide" Target="slide1.xml"/><Relationship Id="rId3" Type="http://schemas.openxmlformats.org/officeDocument/2006/relationships/slide" Target="slide3.xml"/><Relationship Id="rId21" Type="http://schemas.openxmlformats.org/officeDocument/2006/relationships/slide" Target="slide18.xml"/><Relationship Id="rId7" Type="http://schemas.openxmlformats.org/officeDocument/2006/relationships/slide" Target="slide10.xml"/><Relationship Id="rId12" Type="http://schemas.openxmlformats.org/officeDocument/2006/relationships/image" Target="../media/image8.png"/><Relationship Id="rId17" Type="http://schemas.openxmlformats.org/officeDocument/2006/relationships/image" Target="../media/image10.png"/><Relationship Id="rId2" Type="http://schemas.openxmlformats.org/officeDocument/2006/relationships/image" Target="../media/image4.png"/><Relationship Id="rId16" Type="http://schemas.openxmlformats.org/officeDocument/2006/relationships/slide" Target="slide17.xml"/><Relationship Id="rId20"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slide" Target="slide14.xml"/><Relationship Id="rId5" Type="http://schemas.openxmlformats.org/officeDocument/2006/relationships/image" Target="../media/image6.png"/><Relationship Id="rId15" Type="http://schemas.openxmlformats.org/officeDocument/2006/relationships/slide" Target="slide16.xml"/><Relationship Id="rId10" Type="http://schemas.openxmlformats.org/officeDocument/2006/relationships/slide" Target="slide13.xml"/><Relationship Id="rId19" Type="http://schemas.openxmlformats.org/officeDocument/2006/relationships/slide" Target="slide2.xml"/><Relationship Id="rId4" Type="http://schemas.openxmlformats.org/officeDocument/2006/relationships/image" Target="../media/image5.png"/><Relationship Id="rId9" Type="http://schemas.openxmlformats.org/officeDocument/2006/relationships/slide" Target="slide12.xml"/><Relationship Id="rId14" Type="http://schemas.openxmlformats.org/officeDocument/2006/relationships/slide" Target="slide15.xml"/></Relationships>
</file>

<file path=ppt/slides/_rels/slide20.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image" Target="../media/image5.png"/><Relationship Id="rId7" Type="http://schemas.openxmlformats.org/officeDocument/2006/relationships/slide" Target="slide22.xml"/><Relationship Id="rId2" Type="http://schemas.openxmlformats.org/officeDocument/2006/relationships/slide" Target="slide20.xml"/><Relationship Id="rId1" Type="http://schemas.openxmlformats.org/officeDocument/2006/relationships/slideLayout" Target="../slideLayouts/slideLayout5.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image" Target="../media/image6.png"/><Relationship Id="rId9" Type="http://schemas.openxmlformats.org/officeDocument/2006/relationships/slide" Target="slide1.xml"/></Relationships>
</file>

<file path=ppt/slides/_rels/slide2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slide" Target="slide1.xml"/><Relationship Id="rId5" Type="http://schemas.openxmlformats.org/officeDocument/2006/relationships/slide" Target="slide22.xml"/><Relationship Id="rId4" Type="http://schemas.openxmlformats.org/officeDocument/2006/relationships/slide" Target="slide20.xml"/></Relationships>
</file>

<file path=ppt/slides/_rels/slide2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21.xml"/></Relationships>
</file>

<file path=ppt/slides/_rels/slide3.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5.xml"/><Relationship Id="rId11" Type="http://schemas.openxmlformats.org/officeDocument/2006/relationships/slide" Target="slide18.xml"/><Relationship Id="rId5" Type="http://schemas.openxmlformats.org/officeDocument/2006/relationships/slide" Target="slide10.xml"/><Relationship Id="rId10" Type="http://schemas.openxmlformats.org/officeDocument/2006/relationships/slide" Target="slide22.xml"/><Relationship Id="rId4" Type="http://schemas.openxmlformats.org/officeDocument/2006/relationships/image" Target="../media/image12.png"/><Relationship Id="rId9"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2.png"/><Relationship Id="rId18" Type="http://schemas.openxmlformats.org/officeDocument/2006/relationships/slide" Target="slide22.xml"/><Relationship Id="rId3" Type="http://schemas.openxmlformats.org/officeDocument/2006/relationships/image" Target="../media/image1.jpg"/><Relationship Id="rId7" Type="http://schemas.openxmlformats.org/officeDocument/2006/relationships/image" Target="../media/image17.png"/><Relationship Id="rId12" Type="http://schemas.openxmlformats.org/officeDocument/2006/relationships/image" Target="../media/image21.png"/><Relationship Id="rId17" Type="http://schemas.openxmlformats.org/officeDocument/2006/relationships/slide" Target="slide10.xml"/><Relationship Id="rId2" Type="http://schemas.openxmlformats.org/officeDocument/2006/relationships/notesSlide" Target="../notesSlides/notesSlide2.xml"/><Relationship Id="rId16" Type="http://schemas.openxmlformats.org/officeDocument/2006/relationships/slide" Target="slide9.xml"/><Relationship Id="rId20" Type="http://schemas.openxmlformats.org/officeDocument/2006/relationships/slide" Target="slide1.xml"/><Relationship Id="rId1" Type="http://schemas.openxmlformats.org/officeDocument/2006/relationships/slideLayout" Target="../slideLayouts/slideLayout5.xml"/><Relationship Id="rId6" Type="http://schemas.openxmlformats.org/officeDocument/2006/relationships/image" Target="../media/image16.png"/><Relationship Id="rId11" Type="http://schemas.openxmlformats.org/officeDocument/2006/relationships/slide" Target="slide3.xml"/><Relationship Id="rId5" Type="http://schemas.openxmlformats.org/officeDocument/2006/relationships/image" Target="../media/image15.png"/><Relationship Id="rId15" Type="http://schemas.openxmlformats.org/officeDocument/2006/relationships/slide" Target="slide4.xml"/><Relationship Id="rId10" Type="http://schemas.openxmlformats.org/officeDocument/2006/relationships/image" Target="../media/image20.png"/><Relationship Id="rId19" Type="http://schemas.openxmlformats.org/officeDocument/2006/relationships/slide" Target="slide2.xml"/><Relationship Id="rId4" Type="http://schemas.openxmlformats.org/officeDocument/2006/relationships/image" Target="../media/image14.jpg"/><Relationship Id="rId9" Type="http://schemas.openxmlformats.org/officeDocument/2006/relationships/image" Target="../media/image19.png"/><Relationship Id="rId14" Type="http://schemas.openxmlformats.org/officeDocument/2006/relationships/slide" Target="slide5.xml"/></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slide" Target="slide10.xml"/><Relationship Id="rId3" Type="http://schemas.openxmlformats.org/officeDocument/2006/relationships/image" Target="../media/image1.jpg"/><Relationship Id="rId7" Type="http://schemas.openxmlformats.org/officeDocument/2006/relationships/image" Target="../media/image24.png"/><Relationship Id="rId12" Type="http://schemas.openxmlformats.org/officeDocument/2006/relationships/slide" Target="slide9.xml"/><Relationship Id="rId2" Type="http://schemas.openxmlformats.org/officeDocument/2006/relationships/notesSlide" Target="../notesSlides/notesSlide3.xml"/><Relationship Id="rId16" Type="http://schemas.openxmlformats.org/officeDocument/2006/relationships/slide" Target="slide1.xml"/><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slide" Target="slide5.xml"/><Relationship Id="rId5" Type="http://schemas.openxmlformats.org/officeDocument/2006/relationships/slide" Target="slide3.xml"/><Relationship Id="rId15" Type="http://schemas.openxmlformats.org/officeDocument/2006/relationships/slide" Target="slide2.xml"/><Relationship Id="rId10" Type="http://schemas.openxmlformats.org/officeDocument/2006/relationships/slide" Target="slide6.xml"/><Relationship Id="rId4" Type="http://schemas.openxmlformats.org/officeDocument/2006/relationships/image" Target="../media/image23.jpg"/><Relationship Id="rId9" Type="http://schemas.openxmlformats.org/officeDocument/2006/relationships/slide" Target="slide4.xml"/><Relationship Id="rId14" Type="http://schemas.openxmlformats.org/officeDocument/2006/relationships/slide" Target="slide22.xml"/></Relationships>
</file>

<file path=ppt/slides/_rels/slide6.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2.xml"/><Relationship Id="rId3" Type="http://schemas.openxmlformats.org/officeDocument/2006/relationships/image" Target="../media/image1.jpg"/><Relationship Id="rId7" Type="http://schemas.openxmlformats.org/officeDocument/2006/relationships/slide" Target="slide5.xml"/><Relationship Id="rId12" Type="http://schemas.openxmlformats.org/officeDocument/2006/relationships/slide" Target="slide22.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slide" Target="slide1.xml"/><Relationship Id="rId11" Type="http://schemas.openxmlformats.org/officeDocument/2006/relationships/slide" Target="slide10.xml"/><Relationship Id="rId5" Type="http://schemas.openxmlformats.org/officeDocument/2006/relationships/image" Target="../media/image26.jpg"/><Relationship Id="rId10" Type="http://schemas.openxmlformats.org/officeDocument/2006/relationships/slide" Target="slide9.xml"/><Relationship Id="rId4" Type="http://schemas.openxmlformats.org/officeDocument/2006/relationships/slide" Target="slide3.xml"/><Relationship Id="rId9" Type="http://schemas.openxmlformats.org/officeDocument/2006/relationships/slide" Target="slide6.xml"/></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slide" Target="slide1.xml"/><Relationship Id="rId3" Type="http://schemas.openxmlformats.org/officeDocument/2006/relationships/image" Target="../media/image1.jpg"/><Relationship Id="rId7" Type="http://schemas.openxmlformats.org/officeDocument/2006/relationships/slide" Target="slide6.xml"/><Relationship Id="rId12"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7.jpg"/><Relationship Id="rId11" Type="http://schemas.openxmlformats.org/officeDocument/2006/relationships/slide" Target="slide9.xml"/><Relationship Id="rId5" Type="http://schemas.openxmlformats.org/officeDocument/2006/relationships/slide" Target="slide3.xml"/><Relationship Id="rId10" Type="http://schemas.openxmlformats.org/officeDocument/2006/relationships/slide" Target="slide2.xml"/><Relationship Id="rId4" Type="http://schemas.openxmlformats.org/officeDocument/2006/relationships/slide" Target="slide22.xml"/><Relationship Id="rId9" Type="http://schemas.openxmlformats.org/officeDocument/2006/relationships/slide" Target="slide7.xml"/></Relationships>
</file>

<file path=ppt/slides/_rels/slide8.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1.jpg"/><Relationship Id="rId7" Type="http://schemas.openxmlformats.org/officeDocument/2006/relationships/slide" Target="slide2.xml"/><Relationship Id="rId12" Type="http://schemas.openxmlformats.org/officeDocument/2006/relationships/slide" Target="slide1.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slide" Target="slide8.xml"/><Relationship Id="rId11" Type="http://schemas.openxmlformats.org/officeDocument/2006/relationships/image" Target="../media/image28.jpg"/><Relationship Id="rId5" Type="http://schemas.openxmlformats.org/officeDocument/2006/relationships/slide" Target="slide9.xml"/><Relationship Id="rId10" Type="http://schemas.openxmlformats.org/officeDocument/2006/relationships/slide" Target="slide22.xml"/><Relationship Id="rId4" Type="http://schemas.openxmlformats.org/officeDocument/2006/relationships/slide" Target="slide7.xml"/><Relationship Id="rId9" Type="http://schemas.openxmlformats.org/officeDocument/2006/relationships/slide" Target="slide10.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slide" Target="slide8.xml"/><Relationship Id="rId21" Type="http://schemas.openxmlformats.org/officeDocument/2006/relationships/slide" Target="slide2.xml"/><Relationship Id="rId7" Type="http://schemas.openxmlformats.org/officeDocument/2006/relationships/slide" Target="slide22.xml"/><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1.jpg"/><Relationship Id="rId16" Type="http://schemas.openxmlformats.org/officeDocument/2006/relationships/image" Target="../media/image35.png"/><Relationship Id="rId20" Type="http://schemas.openxmlformats.org/officeDocument/2006/relationships/slide" Target="slide7.xml"/><Relationship Id="rId1" Type="http://schemas.openxmlformats.org/officeDocument/2006/relationships/slideLayout" Target="../slideLayouts/slideLayout5.xml"/><Relationship Id="rId6" Type="http://schemas.openxmlformats.org/officeDocument/2006/relationships/slide" Target="slide3.xml"/><Relationship Id="rId11" Type="http://schemas.openxmlformats.org/officeDocument/2006/relationships/image" Target="../media/image30.png"/><Relationship Id="rId5" Type="http://schemas.openxmlformats.org/officeDocument/2006/relationships/slide" Target="slide9.xml"/><Relationship Id="rId15" Type="http://schemas.openxmlformats.org/officeDocument/2006/relationships/image" Target="../media/image34.png"/><Relationship Id="rId10" Type="http://schemas.openxmlformats.org/officeDocument/2006/relationships/image" Target="../media/image29.jpg"/><Relationship Id="rId19" Type="http://schemas.openxmlformats.org/officeDocument/2006/relationships/image" Target="../media/image38.png"/><Relationship Id="rId4" Type="http://schemas.openxmlformats.org/officeDocument/2006/relationships/slide" Target="slide10.xml"/><Relationship Id="rId9" Type="http://schemas.openxmlformats.org/officeDocument/2006/relationships/image" Target="../media/image24.png"/><Relationship Id="rId14" Type="http://schemas.openxmlformats.org/officeDocument/2006/relationships/image" Target="../media/image33.png"/><Relationship Id="rId22"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grpSp>
        <p:nvGrpSpPr>
          <p:cNvPr id="3" name="object 3"/>
          <p:cNvGrpSpPr/>
          <p:nvPr/>
        </p:nvGrpSpPr>
        <p:grpSpPr>
          <a:xfrm>
            <a:off x="87743" y="514286"/>
            <a:ext cx="4483735" cy="685165"/>
            <a:chOff x="87743" y="514286"/>
            <a:chExt cx="4483735" cy="685165"/>
          </a:xfrm>
        </p:grpSpPr>
        <p:sp>
          <p:nvSpPr>
            <p:cNvPr id="4" name="object 4"/>
            <p:cNvSpPr/>
            <p:nvPr/>
          </p:nvSpPr>
          <p:spPr>
            <a:xfrm>
              <a:off x="87743" y="514286"/>
              <a:ext cx="4432935" cy="82550"/>
            </a:xfrm>
            <a:custGeom>
              <a:avLst/>
              <a:gdLst/>
              <a:ahLst/>
              <a:cxnLst/>
              <a:rect l="l" t="t" r="r" b="b"/>
              <a:pathLst>
                <a:path w="4432935" h="82550">
                  <a:moveTo>
                    <a:pt x="4381766" y="0"/>
                  </a:moveTo>
                  <a:lnTo>
                    <a:pt x="50800" y="0"/>
                  </a:lnTo>
                  <a:lnTo>
                    <a:pt x="31075" y="4008"/>
                  </a:lnTo>
                  <a:lnTo>
                    <a:pt x="14922" y="14922"/>
                  </a:lnTo>
                  <a:lnTo>
                    <a:pt x="4008" y="31075"/>
                  </a:lnTo>
                  <a:lnTo>
                    <a:pt x="0" y="50800"/>
                  </a:lnTo>
                  <a:lnTo>
                    <a:pt x="0" y="82384"/>
                  </a:lnTo>
                  <a:lnTo>
                    <a:pt x="4432567" y="82384"/>
                  </a:lnTo>
                  <a:lnTo>
                    <a:pt x="4432567" y="50800"/>
                  </a:lnTo>
                  <a:lnTo>
                    <a:pt x="4428558" y="31075"/>
                  </a:lnTo>
                  <a:lnTo>
                    <a:pt x="4417644" y="14922"/>
                  </a:lnTo>
                  <a:lnTo>
                    <a:pt x="4401491" y="4008"/>
                  </a:lnTo>
                  <a:lnTo>
                    <a:pt x="4381766" y="0"/>
                  </a:lnTo>
                  <a:close/>
                </a:path>
              </a:pathLst>
            </a:custGeom>
            <a:solidFill>
              <a:srgbClr val="005128"/>
            </a:solidFill>
          </p:spPr>
          <p:txBody>
            <a:bodyPr wrap="square" lIns="0" tIns="0" rIns="0" bIns="0" rtlCol="0"/>
            <a:lstStyle/>
            <a:p>
              <a:endParaRPr/>
            </a:p>
          </p:txBody>
        </p:sp>
        <p:sp>
          <p:nvSpPr>
            <p:cNvPr id="5" name="object 5"/>
            <p:cNvSpPr/>
            <p:nvPr/>
          </p:nvSpPr>
          <p:spPr>
            <a:xfrm>
              <a:off x="138544" y="577545"/>
              <a:ext cx="4432935" cy="622300"/>
            </a:xfrm>
            <a:custGeom>
              <a:avLst/>
              <a:gdLst/>
              <a:ahLst/>
              <a:cxnLst/>
              <a:rect l="l" t="t" r="r" b="b"/>
              <a:pathLst>
                <a:path w="4432935" h="622300">
                  <a:moveTo>
                    <a:pt x="4432567" y="0"/>
                  </a:moveTo>
                  <a:lnTo>
                    <a:pt x="0" y="0"/>
                  </a:lnTo>
                  <a:lnTo>
                    <a:pt x="0" y="621856"/>
                  </a:lnTo>
                  <a:lnTo>
                    <a:pt x="4432567" y="621856"/>
                  </a:lnTo>
                  <a:lnTo>
                    <a:pt x="4432567" y="0"/>
                  </a:lnTo>
                  <a:close/>
                </a:path>
              </a:pathLst>
            </a:custGeom>
            <a:solidFill>
              <a:srgbClr val="000000"/>
            </a:solidFill>
          </p:spPr>
          <p:txBody>
            <a:bodyPr wrap="square" lIns="0" tIns="0" rIns="0" bIns="0" rtlCol="0"/>
            <a:lstStyle/>
            <a:p>
              <a:endParaRPr/>
            </a:p>
          </p:txBody>
        </p:sp>
        <p:sp>
          <p:nvSpPr>
            <p:cNvPr id="6" name="object 6"/>
            <p:cNvSpPr/>
            <p:nvPr/>
          </p:nvSpPr>
          <p:spPr>
            <a:xfrm>
              <a:off x="87743" y="558708"/>
              <a:ext cx="4432935" cy="589915"/>
            </a:xfrm>
            <a:custGeom>
              <a:avLst/>
              <a:gdLst/>
              <a:ahLst/>
              <a:cxnLst/>
              <a:rect l="l" t="t" r="r" b="b"/>
              <a:pathLst>
                <a:path w="4432935" h="589915">
                  <a:moveTo>
                    <a:pt x="4432567" y="0"/>
                  </a:moveTo>
                  <a:lnTo>
                    <a:pt x="0" y="0"/>
                  </a:lnTo>
                  <a:lnTo>
                    <a:pt x="0" y="539092"/>
                  </a:lnTo>
                  <a:lnTo>
                    <a:pt x="4008" y="558817"/>
                  </a:lnTo>
                  <a:lnTo>
                    <a:pt x="14922" y="574970"/>
                  </a:lnTo>
                  <a:lnTo>
                    <a:pt x="31075" y="585884"/>
                  </a:lnTo>
                  <a:lnTo>
                    <a:pt x="50800" y="589893"/>
                  </a:lnTo>
                  <a:lnTo>
                    <a:pt x="4381766" y="589893"/>
                  </a:lnTo>
                  <a:lnTo>
                    <a:pt x="4401491" y="585884"/>
                  </a:lnTo>
                  <a:lnTo>
                    <a:pt x="4417644" y="574970"/>
                  </a:lnTo>
                  <a:lnTo>
                    <a:pt x="4428558" y="558817"/>
                  </a:lnTo>
                  <a:lnTo>
                    <a:pt x="4432567" y="539092"/>
                  </a:lnTo>
                  <a:lnTo>
                    <a:pt x="4432567" y="0"/>
                  </a:lnTo>
                  <a:close/>
                </a:path>
              </a:pathLst>
            </a:custGeom>
            <a:solidFill>
              <a:srgbClr val="005127"/>
            </a:solidFill>
          </p:spPr>
          <p:txBody>
            <a:bodyPr wrap="square" lIns="0" tIns="0" rIns="0" bIns="0" rtlCol="0"/>
            <a:lstStyle/>
            <a:p>
              <a:endParaRPr/>
            </a:p>
          </p:txBody>
        </p:sp>
      </p:grpSp>
      <p:sp>
        <p:nvSpPr>
          <p:cNvPr id="7" name="object 7"/>
          <p:cNvSpPr txBox="1"/>
          <p:nvPr/>
        </p:nvSpPr>
        <p:spPr>
          <a:xfrm>
            <a:off x="1380312" y="606378"/>
            <a:ext cx="1847850" cy="431800"/>
          </a:xfrm>
          <a:prstGeom prst="rect">
            <a:avLst/>
          </a:prstGeom>
        </p:spPr>
        <p:txBody>
          <a:bodyPr vert="horz" wrap="square" lIns="0" tIns="51435" rIns="0" bIns="0" rtlCol="0">
            <a:spAutoFit/>
          </a:bodyPr>
          <a:lstStyle/>
          <a:p>
            <a:pPr algn="ctr">
              <a:lnSpc>
                <a:spcPct val="100000"/>
              </a:lnSpc>
              <a:spcBef>
                <a:spcPts val="405"/>
              </a:spcBef>
            </a:pPr>
            <a:r>
              <a:rPr sz="1200" spc="-5" dirty="0">
                <a:solidFill>
                  <a:srgbClr val="FFFFFF"/>
                </a:solidFill>
                <a:latin typeface="楷体"/>
                <a:cs typeface="楷体"/>
              </a:rPr>
              <a:t>系统与合成生物学文献汇报</a:t>
            </a:r>
            <a:endParaRPr sz="1200">
              <a:latin typeface="楷体"/>
              <a:cs typeface="楷体"/>
            </a:endParaRPr>
          </a:p>
          <a:p>
            <a:pPr algn="ctr">
              <a:lnSpc>
                <a:spcPct val="100000"/>
              </a:lnSpc>
              <a:spcBef>
                <a:spcPts val="254"/>
              </a:spcBef>
            </a:pPr>
            <a:r>
              <a:rPr sz="1000" spc="-5" dirty="0">
                <a:solidFill>
                  <a:srgbClr val="FFFFFF"/>
                </a:solidFill>
                <a:latin typeface="LM Sans 10"/>
                <a:cs typeface="LM Sans 10"/>
              </a:rPr>
              <a:t>CRISPR</a:t>
            </a:r>
            <a:r>
              <a:rPr sz="1000" spc="-10" dirty="0">
                <a:solidFill>
                  <a:srgbClr val="FFFFFF"/>
                </a:solidFill>
                <a:latin typeface="LM Sans 10"/>
                <a:cs typeface="LM Sans 10"/>
              </a:rPr>
              <a:t> </a:t>
            </a:r>
            <a:r>
              <a:rPr sz="1000" spc="-5" dirty="0">
                <a:solidFill>
                  <a:srgbClr val="FFFFFF"/>
                </a:solidFill>
                <a:latin typeface="LM Sans 10"/>
                <a:cs typeface="LM Sans 10"/>
              </a:rPr>
              <a:t>decade</a:t>
            </a:r>
            <a:endParaRPr sz="1000">
              <a:latin typeface="LM Sans 10"/>
              <a:cs typeface="LM Sans 10"/>
            </a:endParaRPr>
          </a:p>
        </p:txBody>
      </p:sp>
      <p:sp>
        <p:nvSpPr>
          <p:cNvPr id="8" name="object 8"/>
          <p:cNvSpPr txBox="1"/>
          <p:nvPr/>
        </p:nvSpPr>
        <p:spPr>
          <a:xfrm>
            <a:off x="1532216" y="1378780"/>
            <a:ext cx="1543685" cy="996950"/>
          </a:xfrm>
          <a:prstGeom prst="rect">
            <a:avLst/>
          </a:prstGeom>
        </p:spPr>
        <p:txBody>
          <a:bodyPr vert="horz" wrap="square" lIns="0" tIns="12065" rIns="0" bIns="0" rtlCol="0">
            <a:spAutoFit/>
          </a:bodyPr>
          <a:lstStyle/>
          <a:p>
            <a:pPr algn="ctr">
              <a:lnSpc>
                <a:spcPct val="100000"/>
              </a:lnSpc>
              <a:spcBef>
                <a:spcPts val="95"/>
              </a:spcBef>
            </a:pPr>
            <a:r>
              <a:rPr sz="1000" spc="-5" dirty="0">
                <a:latin typeface="楷体"/>
                <a:cs typeface="楷体"/>
              </a:rPr>
              <a:t>张子栋</a:t>
            </a:r>
            <a:r>
              <a:rPr sz="1000" spc="-200" dirty="0">
                <a:latin typeface="楷体"/>
                <a:cs typeface="楷体"/>
              </a:rPr>
              <a:t> </a:t>
            </a:r>
            <a:r>
              <a:rPr sz="1000" spc="-5" dirty="0">
                <a:latin typeface="楷体"/>
                <a:cs typeface="楷体"/>
              </a:rPr>
              <a:t>颜旭</a:t>
            </a:r>
            <a:r>
              <a:rPr sz="1000" spc="-195" dirty="0">
                <a:latin typeface="楷体"/>
                <a:cs typeface="楷体"/>
              </a:rPr>
              <a:t> </a:t>
            </a:r>
            <a:r>
              <a:rPr sz="1000" spc="-5" dirty="0">
                <a:latin typeface="楷体"/>
                <a:cs typeface="楷体"/>
              </a:rPr>
              <a:t>宋俊亮</a:t>
            </a:r>
            <a:r>
              <a:rPr sz="1000" spc="-195" dirty="0">
                <a:latin typeface="楷体"/>
                <a:cs typeface="楷体"/>
              </a:rPr>
              <a:t> </a:t>
            </a:r>
            <a:r>
              <a:rPr sz="1000" spc="-5" dirty="0">
                <a:latin typeface="楷体"/>
                <a:cs typeface="楷体"/>
              </a:rPr>
              <a:t>曹相洲</a:t>
            </a:r>
            <a:endParaRPr sz="1000">
              <a:latin typeface="楷体"/>
              <a:cs typeface="楷体"/>
            </a:endParaRPr>
          </a:p>
          <a:p>
            <a:pPr>
              <a:lnSpc>
                <a:spcPct val="100000"/>
              </a:lnSpc>
              <a:spcBef>
                <a:spcPts val="25"/>
              </a:spcBef>
            </a:pPr>
            <a:endParaRPr sz="1100">
              <a:latin typeface="楷体"/>
              <a:cs typeface="楷体"/>
            </a:endParaRPr>
          </a:p>
          <a:p>
            <a:pPr marL="391795" marR="384175" algn="ctr">
              <a:lnSpc>
                <a:spcPct val="100000"/>
              </a:lnSpc>
            </a:pPr>
            <a:r>
              <a:rPr sz="1000" spc="-5" dirty="0">
                <a:latin typeface="楷体"/>
                <a:cs typeface="楷体"/>
              </a:rPr>
              <a:t>华中农业大学 信息学院</a:t>
            </a:r>
            <a:endParaRPr sz="1000">
              <a:latin typeface="楷体"/>
              <a:cs typeface="楷体"/>
            </a:endParaRPr>
          </a:p>
          <a:p>
            <a:pPr>
              <a:lnSpc>
                <a:spcPct val="100000"/>
              </a:lnSpc>
              <a:spcBef>
                <a:spcPts val="5"/>
              </a:spcBef>
            </a:pPr>
            <a:endParaRPr sz="1100">
              <a:latin typeface="楷体"/>
              <a:cs typeface="楷体"/>
            </a:endParaRPr>
          </a:p>
          <a:p>
            <a:pPr algn="ctr">
              <a:lnSpc>
                <a:spcPct val="100000"/>
              </a:lnSpc>
            </a:pPr>
            <a:r>
              <a:rPr sz="1000" spc="-5" dirty="0">
                <a:latin typeface="LM Sans 10"/>
                <a:cs typeface="LM Sans 10"/>
              </a:rPr>
              <a:t>2023 </a:t>
            </a:r>
            <a:r>
              <a:rPr sz="1000" spc="-5" dirty="0">
                <a:latin typeface="楷体"/>
                <a:cs typeface="楷体"/>
              </a:rPr>
              <a:t>年 </a:t>
            </a:r>
            <a:r>
              <a:rPr sz="1000" spc="-5" dirty="0">
                <a:latin typeface="LM Sans 10"/>
                <a:cs typeface="LM Sans 10"/>
              </a:rPr>
              <a:t>3 </a:t>
            </a:r>
            <a:r>
              <a:rPr sz="1000" spc="-5" dirty="0">
                <a:latin typeface="楷体"/>
                <a:cs typeface="楷体"/>
              </a:rPr>
              <a:t>月</a:t>
            </a:r>
            <a:r>
              <a:rPr sz="1000" spc="-370" dirty="0">
                <a:latin typeface="楷体"/>
                <a:cs typeface="楷体"/>
              </a:rPr>
              <a:t> </a:t>
            </a:r>
            <a:r>
              <a:rPr sz="1000" spc="-5" dirty="0">
                <a:latin typeface="LM Sans 10"/>
                <a:cs typeface="LM Sans 10"/>
              </a:rPr>
              <a:t>27 </a:t>
            </a:r>
            <a:r>
              <a:rPr sz="1000" spc="-5" dirty="0">
                <a:latin typeface="楷体"/>
                <a:cs typeface="楷体"/>
              </a:rPr>
              <a:t>日</a:t>
            </a:r>
            <a:endParaRPr sz="1000">
              <a:latin typeface="楷体"/>
              <a:cs typeface="楷体"/>
            </a:endParaRPr>
          </a:p>
        </p:txBody>
      </p:sp>
      <p:sp>
        <p:nvSpPr>
          <p:cNvPr id="9" name="object 9"/>
          <p:cNvSpPr/>
          <p:nvPr/>
        </p:nvSpPr>
        <p:spPr>
          <a:xfrm>
            <a:off x="1976618" y="2604906"/>
            <a:ext cx="1270613" cy="39862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361325" y="2535879"/>
            <a:ext cx="536306" cy="536106"/>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6"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6"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7"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7" action="ppaction://hlinksldjump"/>
              </a:rPr>
              <a:t>. .</a:t>
            </a:r>
            <a:r>
              <a:rPr sz="400" spc="-5" dirty="0">
                <a:latin typeface="LM Sans 8"/>
                <a:cs typeface="LM Sans 8"/>
              </a:rPr>
              <a:t> </a:t>
            </a:r>
            <a:r>
              <a:rPr sz="400" spc="-5" dirty="0">
                <a:latin typeface="LM Sans 8"/>
                <a:cs typeface="LM Sans 8"/>
                <a:hlinkClick r:id="rId8"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6" action="ppaction://hlinksldjump"/>
              </a:rPr>
              <a:t>.</a:t>
            </a:r>
            <a:r>
              <a:rPr sz="400" spc="125" dirty="0">
                <a:latin typeface="LM Sans 8"/>
                <a:cs typeface="LM Sans 8"/>
              </a:rPr>
              <a:t> </a:t>
            </a:r>
            <a:r>
              <a:rPr sz="400" spc="-5" dirty="0">
                <a:latin typeface="LM Sans 8"/>
                <a:cs typeface="LM Sans 8"/>
                <a:hlinkClick r:id="rId5" action="ppaction://hlinksldjump"/>
              </a:rPr>
              <a:t>.    </a:t>
            </a:r>
            <a:r>
              <a:rPr sz="400" spc="90" dirty="0">
                <a:latin typeface="LM Sans 8"/>
                <a:cs typeface="LM Sans 8"/>
                <a:hlinkClick r:id="rId5" action="ppaction://hlinksldjump"/>
              </a:rPr>
              <a:t> </a:t>
            </a:r>
            <a:r>
              <a:rPr sz="400" spc="-5" dirty="0">
                <a:latin typeface="LM Sans 8"/>
                <a:cs typeface="LM Sans 8"/>
                <a:hlinkClick r:id="rId5"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40970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12" name="object 12"/>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13" name="object 13"/>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8" action="ppaction://hlinksldjump"/>
              </a:rPr>
              <a:t>CRISPR</a:t>
            </a:r>
            <a:r>
              <a:rPr sz="600" spc="-45" dirty="0">
                <a:latin typeface="LM Sans 8"/>
                <a:cs typeface="LM Sans 8"/>
                <a:hlinkClick r:id="rId8" action="ppaction://hlinksldjump"/>
              </a:rPr>
              <a:t> </a:t>
            </a:r>
            <a:r>
              <a:rPr sz="600" spc="-5" dirty="0">
                <a:latin typeface="LM Sans 8"/>
                <a:cs typeface="LM Sans 8"/>
                <a:hlinkClick r:id="rId8" action="ppaction://hlinksldjump"/>
              </a:rPr>
              <a:t>decade</a:t>
            </a:r>
            <a:endParaRPr sz="600">
              <a:latin typeface="LM Sans 8"/>
              <a:cs typeface="LM Sans 8"/>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2694" y="754"/>
            <a:ext cx="7067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2" action="ppaction://hlinksldjump"/>
              </a:rPr>
              <a:t>CRISPR</a:t>
            </a:r>
            <a:r>
              <a:rPr sz="600" spc="-50" dirty="0">
                <a:latin typeface="LM Sans 8"/>
                <a:cs typeface="LM Sans 8"/>
                <a:hlinkClick r:id="rId2" action="ppaction://hlinksldjump"/>
              </a:rPr>
              <a:t> </a:t>
            </a:r>
            <a:r>
              <a:rPr sz="600" spc="-5" dirty="0">
                <a:latin typeface="楷体"/>
                <a:cs typeface="楷体"/>
                <a:hlinkClick r:id="rId2" action="ppaction://hlinksldjump"/>
              </a:rPr>
              <a:t>技术的发展</a:t>
            </a:r>
            <a:endParaRPr sz="600">
              <a:latin typeface="楷体"/>
              <a:cs typeface="楷体"/>
            </a:endParaRPr>
          </a:p>
        </p:txBody>
      </p:sp>
      <p:sp>
        <p:nvSpPr>
          <p:cNvPr id="3" name="object 3"/>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4" name="object 4"/>
          <p:cNvSpPr/>
          <p:nvPr/>
        </p:nvSpPr>
        <p:spPr>
          <a:xfrm>
            <a:off x="89331" y="613575"/>
            <a:ext cx="159931" cy="159931"/>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29730" y="585341"/>
            <a:ext cx="985519" cy="191770"/>
          </a:xfrm>
          <a:prstGeom prst="rect">
            <a:avLst/>
          </a:prstGeom>
        </p:spPr>
        <p:txBody>
          <a:bodyPr vert="horz" wrap="square" lIns="0" tIns="11430" rIns="0" bIns="0" rtlCol="0">
            <a:spAutoFit/>
          </a:bodyPr>
          <a:lstStyle/>
          <a:p>
            <a:pPr marL="12700">
              <a:lnSpc>
                <a:spcPct val="100000"/>
              </a:lnSpc>
              <a:spcBef>
                <a:spcPts val="90"/>
              </a:spcBef>
            </a:pPr>
            <a:r>
              <a:rPr sz="1200" spc="-7" baseline="3472" dirty="0">
                <a:solidFill>
                  <a:srgbClr val="F9FBFA"/>
                </a:solidFill>
                <a:latin typeface="LM Sans 8"/>
                <a:cs typeface="LM Sans 8"/>
              </a:rPr>
              <a:t>1 </a:t>
            </a:r>
            <a:r>
              <a:rPr sz="1100" spc="-10" dirty="0">
                <a:solidFill>
                  <a:srgbClr val="CCCCCC"/>
                </a:solidFill>
                <a:latin typeface="LM Sans 10"/>
                <a:cs typeface="LM Sans 10"/>
                <a:hlinkClick r:id="rId4" action="ppaction://hlinksldjump"/>
              </a:rPr>
              <a:t>CRISPR </a:t>
            </a:r>
            <a:r>
              <a:rPr sz="1100" spc="-10" dirty="0">
                <a:solidFill>
                  <a:srgbClr val="CCCCCC"/>
                </a:solidFill>
                <a:hlinkClick r:id="rId4" action="ppaction://hlinksldjump"/>
              </a:rPr>
              <a:t>原 理</a:t>
            </a:r>
            <a:endParaRPr sz="1100">
              <a:latin typeface="LM Sans 10"/>
              <a:cs typeface="LM Sans 10"/>
            </a:endParaRPr>
          </a:p>
        </p:txBody>
      </p:sp>
      <p:sp>
        <p:nvSpPr>
          <p:cNvPr id="6" name="object 6"/>
          <p:cNvSpPr/>
          <p:nvPr/>
        </p:nvSpPr>
        <p:spPr>
          <a:xfrm>
            <a:off x="89331" y="993470"/>
            <a:ext cx="159931" cy="15993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319392" y="1217206"/>
            <a:ext cx="65201" cy="65201"/>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319392" y="1389278"/>
            <a:ext cx="65201" cy="65201"/>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319392" y="1561350"/>
            <a:ext cx="65201" cy="65201"/>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319392" y="1733423"/>
            <a:ext cx="65201" cy="65201"/>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89331" y="2061654"/>
            <a:ext cx="159931" cy="159931"/>
          </a:xfrm>
          <a:prstGeom prst="rect">
            <a:avLst/>
          </a:prstGeom>
          <a:blipFill>
            <a:blip r:embed="rId3" cstate="print"/>
            <a:stretch>
              <a:fillRect/>
            </a:stretch>
          </a:blipFill>
        </p:spPr>
        <p:txBody>
          <a:bodyPr wrap="square" lIns="0" tIns="0" rIns="0" bIns="0" rtlCol="0"/>
          <a:lstStyle/>
          <a:p>
            <a:endParaRPr/>
          </a:p>
        </p:txBody>
      </p:sp>
      <p:sp>
        <p:nvSpPr>
          <p:cNvPr id="12" name="object 12"/>
          <p:cNvSpPr/>
          <p:nvPr/>
        </p:nvSpPr>
        <p:spPr>
          <a:xfrm>
            <a:off x="89331" y="2441549"/>
            <a:ext cx="159931" cy="159931"/>
          </a:xfrm>
          <a:prstGeom prst="rect">
            <a:avLst/>
          </a:prstGeom>
          <a:blipFill>
            <a:blip r:embed="rId8" cstate="print"/>
            <a:stretch>
              <a:fillRect/>
            </a:stretch>
          </a:blipFill>
        </p:spPr>
        <p:txBody>
          <a:bodyPr wrap="square" lIns="0" tIns="0" rIns="0" bIns="0" rtlCol="0"/>
          <a:lstStyle/>
          <a:p>
            <a:endParaRPr/>
          </a:p>
        </p:txBody>
      </p:sp>
      <p:sp>
        <p:nvSpPr>
          <p:cNvPr id="13" name="object 13"/>
          <p:cNvSpPr txBox="1"/>
          <p:nvPr/>
        </p:nvSpPr>
        <p:spPr>
          <a:xfrm>
            <a:off x="129730" y="965236"/>
            <a:ext cx="2094230" cy="1640205"/>
          </a:xfrm>
          <a:prstGeom prst="rect">
            <a:avLst/>
          </a:prstGeom>
        </p:spPr>
        <p:txBody>
          <a:bodyPr vert="horz" wrap="square" lIns="0" tIns="6985" rIns="0" bIns="0" rtlCol="0">
            <a:spAutoFit/>
          </a:bodyPr>
          <a:lstStyle/>
          <a:p>
            <a:pPr marL="178435" marR="420370" indent="-178435">
              <a:lnSpc>
                <a:spcPct val="102600"/>
              </a:lnSpc>
              <a:spcBef>
                <a:spcPts val="55"/>
              </a:spcBef>
              <a:buClr>
                <a:srgbClr val="E5EDE9"/>
              </a:buClr>
              <a:buSzPct val="72727"/>
              <a:buFont typeface="LM Sans 8"/>
              <a:buAutoNum type="arabicPlain" startAt="2"/>
              <a:tabLst>
                <a:tab pos="178435" algn="l"/>
              </a:tabLst>
            </a:pPr>
            <a:r>
              <a:rPr sz="1100" spc="-10" dirty="0">
                <a:latin typeface="LM Sans 10"/>
                <a:cs typeface="LM Sans 10"/>
                <a:hlinkClick r:id="rId2" action="ppaction://hlinksldjump"/>
              </a:rPr>
              <a:t>CRISPR</a:t>
            </a:r>
            <a:r>
              <a:rPr sz="1100" spc="-15" dirty="0">
                <a:latin typeface="LM Sans 10"/>
                <a:cs typeface="LM Sans 10"/>
                <a:hlinkClick r:id="rId2" action="ppaction://hlinksldjump"/>
              </a:rPr>
              <a:t> </a:t>
            </a:r>
            <a:r>
              <a:rPr sz="1100" spc="-10" dirty="0">
                <a:latin typeface="楷体"/>
                <a:cs typeface="楷体"/>
                <a:hlinkClick r:id="rId2" action="ppaction://hlinksldjump"/>
              </a:rPr>
              <a:t>技术的发展 </a:t>
            </a:r>
            <a:r>
              <a:rPr sz="1100" spc="-10" dirty="0">
                <a:solidFill>
                  <a:srgbClr val="CCCCCC"/>
                </a:solidFill>
                <a:latin typeface="LM Sans 10"/>
                <a:cs typeface="LM Sans 10"/>
                <a:hlinkClick r:id="rId9" action="ppaction://hlinksldjump"/>
              </a:rPr>
              <a:t>CRISPR</a:t>
            </a:r>
            <a:r>
              <a:rPr sz="1100" spc="-70" dirty="0">
                <a:solidFill>
                  <a:srgbClr val="CCCCCC"/>
                </a:solidFill>
                <a:latin typeface="LM Sans 10"/>
                <a:cs typeface="LM Sans 10"/>
                <a:hlinkClick r:id="rId9" action="ppaction://hlinksldjump"/>
              </a:rPr>
              <a:t> </a:t>
            </a:r>
            <a:r>
              <a:rPr sz="1100" spc="-10" dirty="0">
                <a:solidFill>
                  <a:srgbClr val="CCCCCC"/>
                </a:solidFill>
                <a:latin typeface="楷体"/>
                <a:cs typeface="楷体"/>
                <a:hlinkClick r:id="rId9" action="ppaction://hlinksldjump"/>
              </a:rPr>
              <a:t>诱导基因敲除 </a:t>
            </a:r>
            <a:r>
              <a:rPr sz="1100" spc="-10" dirty="0">
                <a:solidFill>
                  <a:srgbClr val="CCCCCC"/>
                </a:solidFill>
                <a:latin typeface="LM Sans 10"/>
                <a:cs typeface="LM Sans 10"/>
                <a:hlinkClick r:id="rId10" action="ppaction://hlinksldjump"/>
              </a:rPr>
              <a:t>CRISPR</a:t>
            </a:r>
            <a:r>
              <a:rPr sz="1100" spc="-15" dirty="0">
                <a:solidFill>
                  <a:srgbClr val="CCCCCC"/>
                </a:solidFill>
                <a:latin typeface="LM Sans 10"/>
                <a:cs typeface="LM Sans 10"/>
                <a:hlinkClick r:id="rId10" action="ppaction://hlinksldjump"/>
              </a:rPr>
              <a:t> </a:t>
            </a:r>
            <a:r>
              <a:rPr sz="1100" spc="-5" dirty="0">
                <a:solidFill>
                  <a:srgbClr val="CCCCCC"/>
                </a:solidFill>
                <a:latin typeface="LM Sans 10"/>
                <a:cs typeface="LM Sans 10"/>
                <a:hlinkClick r:id="rId10" action="ppaction://hlinksldjump"/>
              </a:rPr>
              <a:t>screen</a:t>
            </a:r>
            <a:endParaRPr sz="1100">
              <a:latin typeface="LM Sans 10"/>
              <a:cs typeface="LM Sans 10"/>
            </a:endParaRPr>
          </a:p>
          <a:p>
            <a:pPr marL="316230" marR="799465">
              <a:lnSpc>
                <a:spcPct val="102600"/>
              </a:lnSpc>
            </a:pPr>
            <a:r>
              <a:rPr sz="1100" spc="-10" dirty="0">
                <a:solidFill>
                  <a:srgbClr val="CCCCCC"/>
                </a:solidFill>
                <a:latin typeface="楷体"/>
                <a:cs typeface="楷体"/>
                <a:hlinkClick r:id="rId11" action="ppaction://hlinksldjump"/>
              </a:rPr>
              <a:t>同步多位点编辑 </a:t>
            </a:r>
            <a:r>
              <a:rPr sz="1100" spc="-10" dirty="0">
                <a:solidFill>
                  <a:srgbClr val="CCCCCC"/>
                </a:solidFill>
                <a:latin typeface="楷体"/>
                <a:cs typeface="楷体"/>
                <a:hlinkClick r:id="rId12" action="ppaction://hlinksldjump"/>
              </a:rPr>
              <a:t>碱基编辑</a:t>
            </a:r>
            <a:endParaRPr sz="1100">
              <a:latin typeface="楷体"/>
              <a:cs typeface="楷体"/>
            </a:endParaRPr>
          </a:p>
          <a:p>
            <a:pPr>
              <a:lnSpc>
                <a:spcPct val="100000"/>
              </a:lnSpc>
              <a:spcBef>
                <a:spcPts val="5"/>
              </a:spcBef>
            </a:pPr>
            <a:endParaRPr sz="1300">
              <a:latin typeface="楷体"/>
              <a:cs typeface="楷体"/>
            </a:endParaRPr>
          </a:p>
          <a:p>
            <a:pPr marL="177800" indent="-165735">
              <a:lnSpc>
                <a:spcPct val="100000"/>
              </a:lnSpc>
              <a:buClr>
                <a:srgbClr val="F9FBFA"/>
              </a:buClr>
              <a:buSzPct val="72727"/>
              <a:buFont typeface="LM Sans 8"/>
              <a:buAutoNum type="arabicPlain" startAt="3"/>
              <a:tabLst>
                <a:tab pos="178435" algn="l"/>
              </a:tabLst>
            </a:pPr>
            <a:r>
              <a:rPr sz="1100" spc="-10" dirty="0">
                <a:solidFill>
                  <a:srgbClr val="CCCCCC"/>
                </a:solidFill>
                <a:latin typeface="LM Sans 10"/>
                <a:cs typeface="LM Sans 10"/>
                <a:hlinkClick r:id="rId13" action="ppaction://hlinksldjump"/>
              </a:rPr>
              <a:t>CRISPR </a:t>
            </a:r>
            <a:r>
              <a:rPr sz="1100" spc="-10" dirty="0">
                <a:solidFill>
                  <a:srgbClr val="CCCCCC"/>
                </a:solidFill>
                <a:latin typeface="楷体"/>
                <a:cs typeface="楷体"/>
                <a:hlinkClick r:id="rId13" action="ppaction://hlinksldjump"/>
              </a:rPr>
              <a:t>面临的挑战</a:t>
            </a:r>
            <a:endParaRPr sz="1100">
              <a:latin typeface="楷体"/>
              <a:cs typeface="楷体"/>
            </a:endParaRPr>
          </a:p>
          <a:p>
            <a:pPr>
              <a:lnSpc>
                <a:spcPct val="100000"/>
              </a:lnSpc>
              <a:spcBef>
                <a:spcPts val="5"/>
              </a:spcBef>
              <a:buAutoNum type="arabicPlain" startAt="3"/>
            </a:pPr>
            <a:endParaRPr sz="1300">
              <a:latin typeface="楷体"/>
              <a:cs typeface="楷体"/>
            </a:endParaRPr>
          </a:p>
          <a:p>
            <a:pPr marL="177800" indent="-165735">
              <a:lnSpc>
                <a:spcPct val="100000"/>
              </a:lnSpc>
              <a:buClr>
                <a:srgbClr val="F9FBFA"/>
              </a:buClr>
              <a:buSzPct val="72727"/>
              <a:buFont typeface="LM Sans 8"/>
              <a:buAutoNum type="arabicPlain" startAt="3"/>
              <a:tabLst>
                <a:tab pos="178435" algn="l"/>
              </a:tabLst>
            </a:pPr>
            <a:r>
              <a:rPr sz="1100" spc="-10" dirty="0">
                <a:solidFill>
                  <a:srgbClr val="CCCCCC"/>
                </a:solidFill>
                <a:latin typeface="LM Sans 10"/>
                <a:cs typeface="LM Sans 10"/>
                <a:hlinkClick r:id="rId14" action="ppaction://hlinksldjump"/>
              </a:rPr>
              <a:t>CRISPR</a:t>
            </a:r>
            <a:r>
              <a:rPr sz="1100" spc="-55" dirty="0">
                <a:solidFill>
                  <a:srgbClr val="CCCCCC"/>
                </a:solidFill>
                <a:latin typeface="LM Sans 10"/>
                <a:cs typeface="LM Sans 10"/>
                <a:hlinkClick r:id="rId14" action="ppaction://hlinksldjump"/>
              </a:rPr>
              <a:t> </a:t>
            </a:r>
            <a:r>
              <a:rPr sz="1100" spc="-10" dirty="0">
                <a:solidFill>
                  <a:srgbClr val="CCCCCC"/>
                </a:solidFill>
                <a:latin typeface="楷体"/>
                <a:cs typeface="楷体"/>
                <a:hlinkClick r:id="rId14" action="ppaction://hlinksldjump"/>
              </a:rPr>
              <a:t>当前和未来的应用方向</a:t>
            </a:r>
            <a:endParaRPr sz="1100">
              <a:latin typeface="楷体"/>
              <a:cs typeface="楷体"/>
            </a:endParaRPr>
          </a:p>
        </p:txBody>
      </p:sp>
      <p:sp>
        <p:nvSpPr>
          <p:cNvPr id="14" name="object 14"/>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15"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12" action="ppaction://hlinksldjump"/>
              </a:rPr>
              <a:t>.</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a:t>
            </a:r>
            <a:r>
              <a:rPr sz="400" spc="-5" dirty="0">
                <a:latin typeface="LM Sans 8"/>
                <a:cs typeface="LM Sans 8"/>
                <a:hlinkClick r:id="rId16"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15" action="ppaction://hlinksldjump"/>
              </a:rPr>
              <a:t>.   .</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15" action="ppaction://hlinksldjump"/>
              </a:rPr>
              <a:t>.   .</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15" action="ppaction://hlinksldjump"/>
              </a:rPr>
              <a:t>.   .</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15" action="ppaction://hlinksldjump"/>
              </a:rPr>
              <a:t>.   .</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12" action="ppaction://hlinksldjump"/>
              </a:rPr>
              <a:t>.</a:t>
            </a:r>
            <a:r>
              <a:rPr sz="400" spc="125" dirty="0">
                <a:latin typeface="LM Sans 8"/>
                <a:cs typeface="LM Sans 8"/>
              </a:rPr>
              <a:t> </a:t>
            </a:r>
            <a:r>
              <a:rPr sz="400" spc="-5" dirty="0">
                <a:latin typeface="LM Sans 8"/>
                <a:cs typeface="LM Sans 8"/>
                <a:hlinkClick r:id="rId17" action="ppaction://hlinksldjump"/>
              </a:rPr>
              <a:t>.    </a:t>
            </a:r>
            <a:r>
              <a:rPr sz="400" spc="90" dirty="0">
                <a:latin typeface="LM Sans 8"/>
                <a:cs typeface="LM Sans 8"/>
                <a:hlinkClick r:id="rId17" action="ppaction://hlinksldjump"/>
              </a:rPr>
              <a:t> </a:t>
            </a:r>
            <a:r>
              <a:rPr sz="400" spc="-5" dirty="0">
                <a:latin typeface="LM Sans 8"/>
                <a:cs typeface="LM Sans 8"/>
                <a:hlinkClick r:id="rId17"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10</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15" name="object 15"/>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16" name="object 16"/>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7" action="ppaction://hlinksldjump"/>
              </a:rPr>
              <a:t>CRISPR</a:t>
            </a:r>
            <a:r>
              <a:rPr sz="600" spc="-45" dirty="0">
                <a:latin typeface="LM Sans 8"/>
                <a:cs typeface="LM Sans 8"/>
                <a:hlinkClick r:id="rId17" action="ppaction://hlinksldjump"/>
              </a:rPr>
              <a:t> </a:t>
            </a:r>
            <a:r>
              <a:rPr sz="600" spc="-5" dirty="0">
                <a:latin typeface="LM Sans 8"/>
                <a:cs typeface="LM Sans 8"/>
                <a:hlinkClick r:id="rId17" action="ppaction://hlinksldjump"/>
              </a:rPr>
              <a:t>decade</a:t>
            </a:r>
            <a:endParaRPr sz="600">
              <a:latin typeface="LM Sans 8"/>
              <a:cs typeface="LM Sans 8"/>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2694" y="754"/>
            <a:ext cx="3065780" cy="116839"/>
          </a:xfrm>
          <a:prstGeom prst="rect">
            <a:avLst/>
          </a:prstGeom>
        </p:spPr>
        <p:txBody>
          <a:bodyPr vert="horz" wrap="square" lIns="0" tIns="12065" rIns="0" bIns="0" rtlCol="0">
            <a:spAutoFit/>
          </a:bodyPr>
          <a:lstStyle/>
          <a:p>
            <a:pPr marL="12700">
              <a:lnSpc>
                <a:spcPct val="100000"/>
              </a:lnSpc>
              <a:spcBef>
                <a:spcPts val="95"/>
              </a:spcBef>
              <a:tabLst>
                <a:tab pos="828040" algn="l"/>
              </a:tabLst>
            </a:pPr>
            <a:r>
              <a:rPr sz="600" spc="-5" dirty="0">
                <a:latin typeface="LM Sans 8"/>
                <a:cs typeface="LM Sans 8"/>
                <a:hlinkClick r:id="rId3" action="ppaction://hlinksldjump"/>
              </a:rPr>
              <a:t>CRISPR</a:t>
            </a:r>
            <a:r>
              <a:rPr sz="600" spc="5" dirty="0">
                <a:latin typeface="LM Sans 8"/>
                <a:cs typeface="LM Sans 8"/>
                <a:hlinkClick r:id="rId3" action="ppaction://hlinksldjump"/>
              </a:rPr>
              <a:t> </a:t>
            </a:r>
            <a:r>
              <a:rPr sz="600" spc="-5" dirty="0">
                <a:latin typeface="楷体"/>
                <a:cs typeface="楷体"/>
                <a:hlinkClick r:id="rId3" action="ppaction://hlinksldjump"/>
              </a:rPr>
              <a:t>技术的发展</a:t>
            </a:r>
            <a:r>
              <a:rPr sz="600" spc="-5" dirty="0">
                <a:latin typeface="楷体"/>
                <a:cs typeface="楷体"/>
              </a:rPr>
              <a:t>	</a:t>
            </a:r>
            <a:r>
              <a:rPr sz="600" spc="-5" dirty="0">
                <a:latin typeface="LM Sans 8"/>
                <a:cs typeface="LM Sans 8"/>
                <a:hlinkClick r:id="rId4" action="ppaction://hlinksldjump"/>
              </a:rPr>
              <a:t>CRISPR </a:t>
            </a:r>
            <a:r>
              <a:rPr sz="600" spc="-5" dirty="0">
                <a:latin typeface="楷体"/>
                <a:cs typeface="楷体"/>
                <a:hlinkClick r:id="rId4" action="ppaction://hlinksldjump"/>
              </a:rPr>
              <a:t>诱导基因敲除</a:t>
            </a:r>
            <a:endParaRPr sz="600">
              <a:latin typeface="楷体"/>
              <a:cs typeface="楷体"/>
            </a:endParaRPr>
          </a:p>
        </p:txBody>
      </p:sp>
      <p:sp>
        <p:nvSpPr>
          <p:cNvPr id="3" name="object 3"/>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技术的发展</a:t>
            </a:r>
            <a:endParaRPr sz="1400">
              <a:latin typeface="楷体"/>
              <a:cs typeface="楷体"/>
            </a:endParaRPr>
          </a:p>
          <a:p>
            <a:pPr marL="107950">
              <a:lnSpc>
                <a:spcPct val="100000"/>
              </a:lnSpc>
              <a:spcBef>
                <a:spcPts val="225"/>
              </a:spcBef>
            </a:pPr>
            <a:r>
              <a:rPr sz="900" spc="-5" dirty="0">
                <a:solidFill>
                  <a:srgbClr val="005128"/>
                </a:solidFill>
                <a:latin typeface="LM Sans 9"/>
                <a:cs typeface="LM Sans 9"/>
              </a:rPr>
              <a:t>CRISPR</a:t>
            </a:r>
            <a:r>
              <a:rPr sz="900" spc="-10" dirty="0">
                <a:solidFill>
                  <a:srgbClr val="005128"/>
                </a:solidFill>
                <a:latin typeface="LM Sans 9"/>
                <a:cs typeface="LM Sans 9"/>
              </a:rPr>
              <a:t> </a:t>
            </a:r>
            <a:r>
              <a:rPr sz="900" spc="-5" dirty="0">
                <a:solidFill>
                  <a:srgbClr val="005128"/>
                </a:solidFill>
                <a:latin typeface="楷体"/>
                <a:cs typeface="楷体"/>
              </a:rPr>
              <a:t>诱导基因敲除</a:t>
            </a:r>
            <a:endParaRPr sz="900">
              <a:latin typeface="楷体"/>
              <a:cs typeface="楷体"/>
            </a:endParaRPr>
          </a:p>
        </p:txBody>
      </p:sp>
      <p:sp>
        <p:nvSpPr>
          <p:cNvPr id="4" name="object 4"/>
          <p:cNvSpPr/>
          <p:nvPr/>
        </p:nvSpPr>
        <p:spPr>
          <a:xfrm>
            <a:off x="234975" y="850582"/>
            <a:ext cx="65201" cy="65201"/>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524738" y="1040396"/>
            <a:ext cx="52527" cy="5252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524738" y="1192225"/>
            <a:ext cx="52527" cy="52527"/>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234975" y="1389583"/>
            <a:ext cx="65201" cy="65201"/>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234975" y="1751444"/>
            <a:ext cx="65201" cy="65201"/>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524738" y="1941258"/>
            <a:ext cx="52527" cy="52527"/>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524738" y="2093086"/>
            <a:ext cx="52527" cy="52527"/>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524738" y="2244915"/>
            <a:ext cx="52527" cy="52527"/>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356755" y="742011"/>
            <a:ext cx="1821180" cy="1748155"/>
          </a:xfrm>
          <a:prstGeom prst="rect">
            <a:avLst/>
          </a:prstGeom>
        </p:spPr>
        <p:txBody>
          <a:bodyPr vert="horz" wrap="square" lIns="0" tIns="36195" rIns="0" bIns="0" rtlCol="0">
            <a:spAutoFit/>
          </a:bodyPr>
          <a:lstStyle/>
          <a:p>
            <a:pPr marL="12700">
              <a:lnSpc>
                <a:spcPct val="100000"/>
              </a:lnSpc>
              <a:spcBef>
                <a:spcPts val="285"/>
              </a:spcBef>
            </a:pPr>
            <a:r>
              <a:rPr sz="1100" spc="-5" dirty="0">
                <a:latin typeface="LM Sans 10"/>
                <a:cs typeface="LM Sans 10"/>
              </a:rPr>
              <a:t>CRISPR-Cas9</a:t>
            </a:r>
            <a:r>
              <a:rPr sz="1100" spc="-20" dirty="0">
                <a:latin typeface="LM Sans 10"/>
                <a:cs typeface="LM Sans 10"/>
              </a:rPr>
              <a:t> </a:t>
            </a:r>
            <a:r>
              <a:rPr sz="1100" spc="-10" dirty="0">
                <a:latin typeface="楷体"/>
                <a:cs typeface="楷体"/>
              </a:rPr>
              <a:t>核糖核蛋白</a:t>
            </a:r>
            <a:endParaRPr sz="1100">
              <a:latin typeface="楷体"/>
              <a:cs typeface="楷体"/>
            </a:endParaRPr>
          </a:p>
          <a:p>
            <a:pPr marL="289560">
              <a:lnSpc>
                <a:spcPts val="1200"/>
              </a:lnSpc>
              <a:spcBef>
                <a:spcPts val="175"/>
              </a:spcBef>
            </a:pPr>
            <a:r>
              <a:rPr sz="1000" spc="-5" dirty="0">
                <a:latin typeface="LM Sans 10"/>
                <a:cs typeface="LM Sans 10"/>
              </a:rPr>
              <a:t>Cas9</a:t>
            </a:r>
            <a:r>
              <a:rPr sz="1000" spc="-10" dirty="0">
                <a:latin typeface="LM Sans 10"/>
                <a:cs typeface="LM Sans 10"/>
              </a:rPr>
              <a:t> </a:t>
            </a:r>
            <a:r>
              <a:rPr sz="1000" spc="-5" dirty="0">
                <a:latin typeface="楷体"/>
                <a:cs typeface="楷体"/>
              </a:rPr>
              <a:t>核酸酶</a:t>
            </a:r>
            <a:endParaRPr sz="1000">
              <a:latin typeface="楷体"/>
              <a:cs typeface="楷体"/>
            </a:endParaRPr>
          </a:p>
          <a:p>
            <a:pPr marL="289560">
              <a:lnSpc>
                <a:spcPts val="1200"/>
              </a:lnSpc>
            </a:pPr>
            <a:r>
              <a:rPr sz="1000" spc="-5" dirty="0">
                <a:latin typeface="楷体"/>
                <a:cs typeface="楷体"/>
              </a:rPr>
              <a:t>单引导</a:t>
            </a:r>
            <a:r>
              <a:rPr sz="1000" spc="-190" dirty="0">
                <a:latin typeface="楷体"/>
                <a:cs typeface="楷体"/>
              </a:rPr>
              <a:t> </a:t>
            </a:r>
            <a:r>
              <a:rPr sz="1000" spc="-5" dirty="0">
                <a:latin typeface="LM Sans 10"/>
                <a:cs typeface="LM Sans 10"/>
              </a:rPr>
              <a:t>RNA</a:t>
            </a:r>
            <a:r>
              <a:rPr sz="1000" spc="-20" dirty="0">
                <a:latin typeface="LM Sans 10"/>
                <a:cs typeface="LM Sans 10"/>
              </a:rPr>
              <a:t> </a:t>
            </a:r>
            <a:r>
              <a:rPr sz="1000" spc="-5" dirty="0">
                <a:latin typeface="楷体"/>
                <a:cs typeface="楷体"/>
              </a:rPr>
              <a:t>分子</a:t>
            </a:r>
            <a:r>
              <a:rPr sz="1000" spc="-185" dirty="0">
                <a:latin typeface="楷体"/>
                <a:cs typeface="楷体"/>
              </a:rPr>
              <a:t> </a:t>
            </a:r>
            <a:r>
              <a:rPr sz="1000" spc="-5" dirty="0">
                <a:latin typeface="LM Sans 10"/>
                <a:cs typeface="LM Sans 10"/>
              </a:rPr>
              <a:t>(sgRNA)</a:t>
            </a:r>
            <a:endParaRPr sz="1000">
              <a:latin typeface="LM Sans 10"/>
              <a:cs typeface="LM Sans 10"/>
            </a:endParaRPr>
          </a:p>
          <a:p>
            <a:pPr marL="12700" marR="150495">
              <a:lnSpc>
                <a:spcPct val="102699"/>
              </a:lnSpc>
              <a:spcBef>
                <a:spcPts val="320"/>
              </a:spcBef>
            </a:pPr>
            <a:r>
              <a:rPr sz="1100" spc="-10" dirty="0">
                <a:latin typeface="LM Sans 10"/>
                <a:cs typeface="LM Sans 10"/>
              </a:rPr>
              <a:t>sgRNA</a:t>
            </a:r>
            <a:r>
              <a:rPr sz="1100" spc="-30" dirty="0">
                <a:latin typeface="LM Sans 10"/>
                <a:cs typeface="LM Sans 10"/>
              </a:rPr>
              <a:t> </a:t>
            </a:r>
            <a:r>
              <a:rPr sz="1100" spc="-10" dirty="0">
                <a:latin typeface="楷体"/>
                <a:cs typeface="楷体"/>
              </a:rPr>
              <a:t>将</a:t>
            </a:r>
            <a:r>
              <a:rPr sz="1100" spc="-210" dirty="0">
                <a:latin typeface="楷体"/>
                <a:cs typeface="楷体"/>
              </a:rPr>
              <a:t> </a:t>
            </a:r>
            <a:r>
              <a:rPr sz="1100" spc="-5" dirty="0">
                <a:latin typeface="LM Sans 10"/>
                <a:cs typeface="LM Sans 10"/>
              </a:rPr>
              <a:t>Cas9</a:t>
            </a:r>
            <a:r>
              <a:rPr sz="1100" spc="-30" dirty="0">
                <a:latin typeface="LM Sans 10"/>
                <a:cs typeface="LM Sans 10"/>
              </a:rPr>
              <a:t> </a:t>
            </a:r>
            <a:r>
              <a:rPr sz="1100" spc="-10" dirty="0">
                <a:latin typeface="楷体"/>
                <a:cs typeface="楷体"/>
              </a:rPr>
              <a:t>导向靶点，  产生</a:t>
            </a:r>
            <a:r>
              <a:rPr sz="1100" spc="-195" dirty="0">
                <a:latin typeface="楷体"/>
                <a:cs typeface="楷体"/>
              </a:rPr>
              <a:t> </a:t>
            </a:r>
            <a:r>
              <a:rPr sz="1100" spc="-10" dirty="0">
                <a:latin typeface="LM Sans 10"/>
                <a:cs typeface="LM Sans 10"/>
              </a:rPr>
              <a:t>DSB</a:t>
            </a:r>
            <a:endParaRPr sz="1100">
              <a:latin typeface="LM Sans 10"/>
              <a:cs typeface="LM Sans 10"/>
            </a:endParaRPr>
          </a:p>
          <a:p>
            <a:pPr marL="12700">
              <a:lnSpc>
                <a:spcPct val="100000"/>
              </a:lnSpc>
              <a:spcBef>
                <a:spcPts val="175"/>
              </a:spcBef>
            </a:pPr>
            <a:r>
              <a:rPr sz="1100" spc="-10" dirty="0">
                <a:latin typeface="楷体"/>
                <a:cs typeface="楷体"/>
              </a:rPr>
              <a:t>内源性修复途径修复</a:t>
            </a:r>
            <a:endParaRPr sz="1100">
              <a:latin typeface="楷体"/>
              <a:cs typeface="楷体"/>
            </a:endParaRPr>
          </a:p>
          <a:p>
            <a:pPr marL="289560">
              <a:lnSpc>
                <a:spcPts val="1200"/>
              </a:lnSpc>
              <a:spcBef>
                <a:spcPts val="175"/>
              </a:spcBef>
            </a:pPr>
            <a:r>
              <a:rPr sz="1000" spc="-5" dirty="0">
                <a:latin typeface="楷体"/>
                <a:cs typeface="楷体"/>
              </a:rPr>
              <a:t>非同源末端连接</a:t>
            </a:r>
            <a:r>
              <a:rPr sz="1000" spc="-185" dirty="0">
                <a:latin typeface="楷体"/>
                <a:cs typeface="楷体"/>
              </a:rPr>
              <a:t> </a:t>
            </a:r>
            <a:r>
              <a:rPr sz="1000" spc="-5" dirty="0">
                <a:latin typeface="LM Sans 10"/>
                <a:cs typeface="LM Sans 10"/>
              </a:rPr>
              <a:t>(NHEJ)</a:t>
            </a:r>
            <a:endParaRPr sz="1000">
              <a:latin typeface="LM Sans 10"/>
              <a:cs typeface="LM Sans 10"/>
            </a:endParaRPr>
          </a:p>
          <a:p>
            <a:pPr marL="289560" marR="5080">
              <a:lnSpc>
                <a:spcPts val="1200"/>
              </a:lnSpc>
              <a:spcBef>
                <a:spcPts val="35"/>
              </a:spcBef>
            </a:pPr>
            <a:r>
              <a:rPr sz="1000" spc="-5" dirty="0">
                <a:latin typeface="楷体"/>
                <a:cs typeface="楷体"/>
              </a:rPr>
              <a:t>微同源介导的末端连接途径 使用修复模板的更精确的 同源定向修复</a:t>
            </a:r>
            <a:r>
              <a:rPr sz="1000" spc="-195" dirty="0">
                <a:latin typeface="楷体"/>
                <a:cs typeface="楷体"/>
              </a:rPr>
              <a:t> </a:t>
            </a:r>
            <a:r>
              <a:rPr sz="1000" spc="-5" dirty="0">
                <a:latin typeface="LM Sans 10"/>
                <a:cs typeface="LM Sans 10"/>
              </a:rPr>
              <a:t>(HDR)</a:t>
            </a:r>
            <a:r>
              <a:rPr sz="1000" spc="-25" dirty="0">
                <a:latin typeface="LM Sans 10"/>
                <a:cs typeface="LM Sans 10"/>
              </a:rPr>
              <a:t> </a:t>
            </a:r>
            <a:r>
              <a:rPr sz="1000" spc="-5" dirty="0">
                <a:latin typeface="楷体"/>
                <a:cs typeface="楷体"/>
              </a:rPr>
              <a:t>途径</a:t>
            </a:r>
            <a:endParaRPr sz="1000">
              <a:latin typeface="楷体"/>
              <a:cs typeface="楷体"/>
            </a:endParaRPr>
          </a:p>
        </p:txBody>
      </p:sp>
      <p:sp>
        <p:nvSpPr>
          <p:cNvPr id="13" name="object 13"/>
          <p:cNvSpPr/>
          <p:nvPr/>
        </p:nvSpPr>
        <p:spPr>
          <a:xfrm>
            <a:off x="41566" y="2622663"/>
            <a:ext cx="2267585" cy="201295"/>
          </a:xfrm>
          <a:custGeom>
            <a:avLst/>
            <a:gdLst/>
            <a:ahLst/>
            <a:cxnLst/>
            <a:rect l="l" t="t" r="r" b="b"/>
            <a:pathLst>
              <a:path w="2267585" h="201294">
                <a:moveTo>
                  <a:pt x="2216283" y="0"/>
                </a:moveTo>
                <a:lnTo>
                  <a:pt x="50800" y="0"/>
                </a:lnTo>
                <a:lnTo>
                  <a:pt x="31075" y="4008"/>
                </a:lnTo>
                <a:lnTo>
                  <a:pt x="14922" y="14922"/>
                </a:lnTo>
                <a:lnTo>
                  <a:pt x="4008" y="31075"/>
                </a:lnTo>
                <a:lnTo>
                  <a:pt x="0" y="50800"/>
                </a:lnTo>
                <a:lnTo>
                  <a:pt x="0" y="201119"/>
                </a:lnTo>
                <a:lnTo>
                  <a:pt x="2267084" y="201119"/>
                </a:lnTo>
                <a:lnTo>
                  <a:pt x="2267084" y="50800"/>
                </a:lnTo>
                <a:lnTo>
                  <a:pt x="2263075" y="31075"/>
                </a:lnTo>
                <a:lnTo>
                  <a:pt x="2252161" y="14922"/>
                </a:lnTo>
                <a:lnTo>
                  <a:pt x="2236008" y="4008"/>
                </a:lnTo>
                <a:lnTo>
                  <a:pt x="2216283" y="0"/>
                </a:lnTo>
                <a:close/>
              </a:path>
            </a:pathLst>
          </a:custGeom>
          <a:solidFill>
            <a:srgbClr val="005128"/>
          </a:solidFill>
        </p:spPr>
        <p:txBody>
          <a:bodyPr wrap="square" lIns="0" tIns="0" rIns="0" bIns="0" rtlCol="0"/>
          <a:lstStyle/>
          <a:p>
            <a:endParaRPr/>
          </a:p>
        </p:txBody>
      </p:sp>
      <p:sp>
        <p:nvSpPr>
          <p:cNvPr id="14" name="object 14"/>
          <p:cNvSpPr txBox="1"/>
          <p:nvPr/>
        </p:nvSpPr>
        <p:spPr>
          <a:xfrm>
            <a:off x="92367" y="2650926"/>
            <a:ext cx="277495" cy="162560"/>
          </a:xfrm>
          <a:prstGeom prst="rect">
            <a:avLst/>
          </a:prstGeom>
        </p:spPr>
        <p:txBody>
          <a:bodyPr vert="horz" wrap="square" lIns="0" tIns="0" rIns="0" bIns="0" rtlCol="0">
            <a:spAutoFit/>
          </a:bodyPr>
          <a:lstStyle/>
          <a:p>
            <a:pPr>
              <a:lnSpc>
                <a:spcPts val="1230"/>
              </a:lnSpc>
            </a:pPr>
            <a:r>
              <a:rPr sz="1100" spc="-10" dirty="0">
                <a:solidFill>
                  <a:srgbClr val="FFFFFF"/>
                </a:solidFill>
                <a:latin typeface="微软雅黑"/>
                <a:cs typeface="微软雅黑"/>
              </a:rPr>
              <a:t>应</a:t>
            </a:r>
            <a:r>
              <a:rPr sz="1100" spc="-60" dirty="0">
                <a:solidFill>
                  <a:srgbClr val="FFFFFF"/>
                </a:solidFill>
                <a:latin typeface="微软雅黑"/>
                <a:cs typeface="微软雅黑"/>
              </a:rPr>
              <a:t>用</a:t>
            </a:r>
            <a:endParaRPr sz="1100">
              <a:latin typeface="微软雅黑"/>
              <a:cs typeface="微软雅黑"/>
            </a:endParaRPr>
          </a:p>
        </p:txBody>
      </p:sp>
      <p:grpSp>
        <p:nvGrpSpPr>
          <p:cNvPr id="15" name="object 15"/>
          <p:cNvGrpSpPr/>
          <p:nvPr/>
        </p:nvGrpSpPr>
        <p:grpSpPr>
          <a:xfrm>
            <a:off x="41566" y="2679597"/>
            <a:ext cx="2318385" cy="595630"/>
            <a:chOff x="41566" y="2679597"/>
            <a:chExt cx="2318385" cy="595630"/>
          </a:xfrm>
        </p:grpSpPr>
        <p:sp>
          <p:nvSpPr>
            <p:cNvPr id="16" name="object 16"/>
            <p:cNvSpPr/>
            <p:nvPr/>
          </p:nvSpPr>
          <p:spPr>
            <a:xfrm>
              <a:off x="41567" y="2811132"/>
              <a:ext cx="2267083" cy="50609"/>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92367" y="2679597"/>
              <a:ext cx="2267585" cy="595630"/>
            </a:xfrm>
            <a:custGeom>
              <a:avLst/>
              <a:gdLst/>
              <a:ahLst/>
              <a:cxnLst/>
              <a:rect l="l" t="t" r="r" b="b"/>
              <a:pathLst>
                <a:path w="2267585" h="595629">
                  <a:moveTo>
                    <a:pt x="2267084" y="0"/>
                  </a:moveTo>
                  <a:lnTo>
                    <a:pt x="0" y="0"/>
                  </a:lnTo>
                  <a:lnTo>
                    <a:pt x="0" y="595606"/>
                  </a:lnTo>
                  <a:lnTo>
                    <a:pt x="2267084" y="595606"/>
                  </a:lnTo>
                  <a:lnTo>
                    <a:pt x="2267084" y="0"/>
                  </a:lnTo>
                  <a:close/>
                </a:path>
              </a:pathLst>
            </a:custGeom>
            <a:solidFill>
              <a:srgbClr val="000000"/>
            </a:solidFill>
          </p:spPr>
          <p:txBody>
            <a:bodyPr wrap="square" lIns="0" tIns="0" rIns="0" bIns="0" rtlCol="0"/>
            <a:lstStyle/>
            <a:p>
              <a:endParaRPr/>
            </a:p>
          </p:txBody>
        </p:sp>
        <p:sp>
          <p:nvSpPr>
            <p:cNvPr id="18" name="object 18"/>
            <p:cNvSpPr/>
            <p:nvPr/>
          </p:nvSpPr>
          <p:spPr>
            <a:xfrm>
              <a:off x="41566" y="2855412"/>
              <a:ext cx="2267585" cy="369570"/>
            </a:xfrm>
            <a:custGeom>
              <a:avLst/>
              <a:gdLst/>
              <a:ahLst/>
              <a:cxnLst/>
              <a:rect l="l" t="t" r="r" b="b"/>
              <a:pathLst>
                <a:path w="2267585" h="369569">
                  <a:moveTo>
                    <a:pt x="2267084" y="0"/>
                  </a:moveTo>
                  <a:lnTo>
                    <a:pt x="0" y="0"/>
                  </a:lnTo>
                  <a:lnTo>
                    <a:pt x="0" y="318190"/>
                  </a:lnTo>
                  <a:lnTo>
                    <a:pt x="4008" y="337914"/>
                  </a:lnTo>
                  <a:lnTo>
                    <a:pt x="14922" y="354067"/>
                  </a:lnTo>
                  <a:lnTo>
                    <a:pt x="31075" y="364982"/>
                  </a:lnTo>
                  <a:lnTo>
                    <a:pt x="50800" y="368990"/>
                  </a:lnTo>
                  <a:lnTo>
                    <a:pt x="2216283" y="368990"/>
                  </a:lnTo>
                  <a:lnTo>
                    <a:pt x="2236008" y="364982"/>
                  </a:lnTo>
                  <a:lnTo>
                    <a:pt x="2252161" y="354067"/>
                  </a:lnTo>
                  <a:lnTo>
                    <a:pt x="2263075" y="337914"/>
                  </a:lnTo>
                  <a:lnTo>
                    <a:pt x="2267084" y="318190"/>
                  </a:lnTo>
                  <a:lnTo>
                    <a:pt x="2267084" y="0"/>
                  </a:lnTo>
                  <a:close/>
                </a:path>
              </a:pathLst>
            </a:custGeom>
            <a:solidFill>
              <a:srgbClr val="D8E7DF"/>
            </a:solidFill>
          </p:spPr>
          <p:txBody>
            <a:bodyPr wrap="square" lIns="0" tIns="0" rIns="0" bIns="0" rtlCol="0"/>
            <a:lstStyle/>
            <a:p>
              <a:endParaRPr/>
            </a:p>
          </p:txBody>
        </p:sp>
      </p:grpSp>
      <p:sp>
        <p:nvSpPr>
          <p:cNvPr id="19" name="object 19"/>
          <p:cNvSpPr txBox="1"/>
          <p:nvPr/>
        </p:nvSpPr>
        <p:spPr>
          <a:xfrm>
            <a:off x="79667" y="2842042"/>
            <a:ext cx="2242185" cy="363855"/>
          </a:xfrm>
          <a:prstGeom prst="rect">
            <a:avLst/>
          </a:prstGeom>
        </p:spPr>
        <p:txBody>
          <a:bodyPr vert="horz" wrap="square" lIns="0" tIns="6985" rIns="0" bIns="0" rtlCol="0">
            <a:spAutoFit/>
          </a:bodyPr>
          <a:lstStyle/>
          <a:p>
            <a:pPr marL="12700" marR="5080">
              <a:lnSpc>
                <a:spcPct val="102600"/>
              </a:lnSpc>
              <a:spcBef>
                <a:spcPts val="55"/>
              </a:spcBef>
            </a:pPr>
            <a:r>
              <a:rPr sz="1100" spc="-10" dirty="0">
                <a:latin typeface="楷体"/>
                <a:cs typeface="楷体"/>
              </a:rPr>
              <a:t>可用于胚胎细胞编辑和体细胞编辑、 快速建立动物模型用于疾病治疗。</a:t>
            </a:r>
            <a:endParaRPr sz="1100">
              <a:latin typeface="楷体"/>
              <a:cs typeface="楷体"/>
            </a:endParaRPr>
          </a:p>
        </p:txBody>
      </p:sp>
      <p:grpSp>
        <p:nvGrpSpPr>
          <p:cNvPr id="20" name="object 20"/>
          <p:cNvGrpSpPr/>
          <p:nvPr/>
        </p:nvGrpSpPr>
        <p:grpSpPr>
          <a:xfrm>
            <a:off x="2515305" y="1370843"/>
            <a:ext cx="1553845" cy="535305"/>
            <a:chOff x="2515305" y="1370843"/>
            <a:chExt cx="1553845" cy="535305"/>
          </a:xfrm>
        </p:grpSpPr>
        <p:sp>
          <p:nvSpPr>
            <p:cNvPr id="21" name="object 21"/>
            <p:cNvSpPr/>
            <p:nvPr/>
          </p:nvSpPr>
          <p:spPr>
            <a:xfrm>
              <a:off x="2748178" y="1610740"/>
              <a:ext cx="215265" cy="295275"/>
            </a:xfrm>
            <a:custGeom>
              <a:avLst/>
              <a:gdLst/>
              <a:ahLst/>
              <a:cxnLst/>
              <a:rect l="l" t="t" r="r" b="b"/>
              <a:pathLst>
                <a:path w="215264" h="295275">
                  <a:moveTo>
                    <a:pt x="215061" y="127012"/>
                  </a:moveTo>
                  <a:lnTo>
                    <a:pt x="213118" y="116255"/>
                  </a:lnTo>
                  <a:lnTo>
                    <a:pt x="207670" y="107061"/>
                  </a:lnTo>
                  <a:lnTo>
                    <a:pt x="206070" y="105752"/>
                  </a:lnTo>
                  <a:lnTo>
                    <a:pt x="206070" y="127012"/>
                  </a:lnTo>
                  <a:lnTo>
                    <a:pt x="205994" y="129146"/>
                  </a:lnTo>
                  <a:lnTo>
                    <a:pt x="184353" y="148793"/>
                  </a:lnTo>
                  <a:lnTo>
                    <a:pt x="183286" y="148793"/>
                  </a:lnTo>
                  <a:lnTo>
                    <a:pt x="164757" y="136601"/>
                  </a:lnTo>
                  <a:lnTo>
                    <a:pt x="163525" y="133489"/>
                  </a:lnTo>
                  <a:lnTo>
                    <a:pt x="162217" y="132422"/>
                  </a:lnTo>
                  <a:lnTo>
                    <a:pt x="160604" y="132168"/>
                  </a:lnTo>
                  <a:lnTo>
                    <a:pt x="163449" y="112966"/>
                  </a:lnTo>
                  <a:lnTo>
                    <a:pt x="165684" y="113334"/>
                  </a:lnTo>
                  <a:lnTo>
                    <a:pt x="167246" y="112788"/>
                  </a:lnTo>
                  <a:lnTo>
                    <a:pt x="170992" y="108648"/>
                  </a:lnTo>
                  <a:lnTo>
                    <a:pt x="172072" y="107454"/>
                  </a:lnTo>
                  <a:lnTo>
                    <a:pt x="177368" y="105244"/>
                  </a:lnTo>
                  <a:lnTo>
                    <a:pt x="184975" y="105244"/>
                  </a:lnTo>
                  <a:lnTo>
                    <a:pt x="186169" y="105333"/>
                  </a:lnTo>
                  <a:lnTo>
                    <a:pt x="206070" y="127012"/>
                  </a:lnTo>
                  <a:lnTo>
                    <a:pt x="206070" y="105752"/>
                  </a:lnTo>
                  <a:lnTo>
                    <a:pt x="175209" y="96215"/>
                  </a:lnTo>
                  <a:lnTo>
                    <a:pt x="167208" y="99377"/>
                  </a:lnTo>
                  <a:lnTo>
                    <a:pt x="163245" y="103797"/>
                  </a:lnTo>
                  <a:lnTo>
                    <a:pt x="157353" y="102806"/>
                  </a:lnTo>
                  <a:lnTo>
                    <a:pt x="157353" y="111937"/>
                  </a:lnTo>
                  <a:lnTo>
                    <a:pt x="154508" y="131152"/>
                  </a:lnTo>
                  <a:lnTo>
                    <a:pt x="152984" y="130886"/>
                  </a:lnTo>
                  <a:lnTo>
                    <a:pt x="148082" y="130073"/>
                  </a:lnTo>
                  <a:lnTo>
                    <a:pt x="150939" y="110845"/>
                  </a:lnTo>
                  <a:lnTo>
                    <a:pt x="157353" y="111937"/>
                  </a:lnTo>
                  <a:lnTo>
                    <a:pt x="157353" y="102806"/>
                  </a:lnTo>
                  <a:lnTo>
                    <a:pt x="144830" y="100685"/>
                  </a:lnTo>
                  <a:lnTo>
                    <a:pt x="144830" y="109816"/>
                  </a:lnTo>
                  <a:lnTo>
                    <a:pt x="141986" y="129057"/>
                  </a:lnTo>
                  <a:lnTo>
                    <a:pt x="135636" y="128003"/>
                  </a:lnTo>
                  <a:lnTo>
                    <a:pt x="138480" y="108737"/>
                  </a:lnTo>
                  <a:lnTo>
                    <a:pt x="144830" y="109816"/>
                  </a:lnTo>
                  <a:lnTo>
                    <a:pt x="144830" y="100685"/>
                  </a:lnTo>
                  <a:lnTo>
                    <a:pt x="132384" y="98577"/>
                  </a:lnTo>
                  <a:lnTo>
                    <a:pt x="132384" y="107708"/>
                  </a:lnTo>
                  <a:lnTo>
                    <a:pt x="129527" y="126987"/>
                  </a:lnTo>
                  <a:lnTo>
                    <a:pt x="123177" y="125933"/>
                  </a:lnTo>
                  <a:lnTo>
                    <a:pt x="126060" y="106629"/>
                  </a:lnTo>
                  <a:lnTo>
                    <a:pt x="132384" y="107708"/>
                  </a:lnTo>
                  <a:lnTo>
                    <a:pt x="132384" y="98577"/>
                  </a:lnTo>
                  <a:lnTo>
                    <a:pt x="113906" y="95440"/>
                  </a:lnTo>
                  <a:lnTo>
                    <a:pt x="106159" y="73621"/>
                  </a:lnTo>
                  <a:lnTo>
                    <a:pt x="106083" y="73380"/>
                  </a:lnTo>
                  <a:lnTo>
                    <a:pt x="103238" y="65354"/>
                  </a:lnTo>
                  <a:lnTo>
                    <a:pt x="101295" y="64122"/>
                  </a:lnTo>
                  <a:lnTo>
                    <a:pt x="90462" y="65214"/>
                  </a:lnTo>
                  <a:lnTo>
                    <a:pt x="88341" y="46113"/>
                  </a:lnTo>
                  <a:lnTo>
                    <a:pt x="99656" y="45034"/>
                  </a:lnTo>
                  <a:lnTo>
                    <a:pt x="124485" y="42672"/>
                  </a:lnTo>
                  <a:lnTo>
                    <a:pt x="125717" y="41948"/>
                  </a:lnTo>
                  <a:lnTo>
                    <a:pt x="150380" y="5575"/>
                  </a:lnTo>
                  <a:lnTo>
                    <a:pt x="149847" y="2781"/>
                  </a:lnTo>
                  <a:lnTo>
                    <a:pt x="145745" y="0"/>
                  </a:lnTo>
                  <a:lnTo>
                    <a:pt x="142951" y="533"/>
                  </a:lnTo>
                  <a:lnTo>
                    <a:pt x="120218" y="34036"/>
                  </a:lnTo>
                  <a:lnTo>
                    <a:pt x="84315" y="37465"/>
                  </a:lnTo>
                  <a:lnTo>
                    <a:pt x="84315" y="65824"/>
                  </a:lnTo>
                  <a:lnTo>
                    <a:pt x="77901" y="66471"/>
                  </a:lnTo>
                  <a:lnTo>
                    <a:pt x="75780" y="47307"/>
                  </a:lnTo>
                  <a:lnTo>
                    <a:pt x="82181" y="46697"/>
                  </a:lnTo>
                  <a:lnTo>
                    <a:pt x="84315" y="65824"/>
                  </a:lnTo>
                  <a:lnTo>
                    <a:pt x="84315" y="37465"/>
                  </a:lnTo>
                  <a:lnTo>
                    <a:pt x="71767" y="38658"/>
                  </a:lnTo>
                  <a:lnTo>
                    <a:pt x="71767" y="67081"/>
                  </a:lnTo>
                  <a:lnTo>
                    <a:pt x="65366" y="67729"/>
                  </a:lnTo>
                  <a:lnTo>
                    <a:pt x="63233" y="48501"/>
                  </a:lnTo>
                  <a:lnTo>
                    <a:pt x="69646" y="47891"/>
                  </a:lnTo>
                  <a:lnTo>
                    <a:pt x="71767" y="67081"/>
                  </a:lnTo>
                  <a:lnTo>
                    <a:pt x="71767" y="38658"/>
                  </a:lnTo>
                  <a:lnTo>
                    <a:pt x="59207" y="39865"/>
                  </a:lnTo>
                  <a:lnTo>
                    <a:pt x="59207" y="68338"/>
                  </a:lnTo>
                  <a:lnTo>
                    <a:pt x="51930" y="69062"/>
                  </a:lnTo>
                  <a:lnTo>
                    <a:pt x="50634" y="69926"/>
                  </a:lnTo>
                  <a:lnTo>
                    <a:pt x="46634" y="77216"/>
                  </a:lnTo>
                  <a:lnTo>
                    <a:pt x="40487" y="80924"/>
                  </a:lnTo>
                  <a:lnTo>
                    <a:pt x="32613" y="81648"/>
                  </a:lnTo>
                  <a:lnTo>
                    <a:pt x="30695" y="81724"/>
                  </a:lnTo>
                  <a:lnTo>
                    <a:pt x="22758" y="80213"/>
                  </a:lnTo>
                  <a:lnTo>
                    <a:pt x="16065" y="76034"/>
                  </a:lnTo>
                  <a:lnTo>
                    <a:pt x="11290" y="69735"/>
                  </a:lnTo>
                  <a:lnTo>
                    <a:pt x="9080" y="61861"/>
                  </a:lnTo>
                  <a:lnTo>
                    <a:pt x="8991" y="59944"/>
                  </a:lnTo>
                  <a:lnTo>
                    <a:pt x="10502" y="52006"/>
                  </a:lnTo>
                  <a:lnTo>
                    <a:pt x="14681" y="45326"/>
                  </a:lnTo>
                  <a:lnTo>
                    <a:pt x="20980" y="40551"/>
                  </a:lnTo>
                  <a:lnTo>
                    <a:pt x="28854" y="38328"/>
                  </a:lnTo>
                  <a:lnTo>
                    <a:pt x="30734" y="38239"/>
                  </a:lnTo>
                  <a:lnTo>
                    <a:pt x="37985" y="38239"/>
                  </a:lnTo>
                  <a:lnTo>
                    <a:pt x="44589" y="41910"/>
                  </a:lnTo>
                  <a:lnTo>
                    <a:pt x="49491" y="48933"/>
                  </a:lnTo>
                  <a:lnTo>
                    <a:pt x="51054" y="49657"/>
                  </a:lnTo>
                  <a:lnTo>
                    <a:pt x="57073" y="49085"/>
                  </a:lnTo>
                  <a:lnTo>
                    <a:pt x="59207" y="68338"/>
                  </a:lnTo>
                  <a:lnTo>
                    <a:pt x="59207" y="39865"/>
                  </a:lnTo>
                  <a:lnTo>
                    <a:pt x="54051" y="40347"/>
                  </a:lnTo>
                  <a:lnTo>
                    <a:pt x="52171" y="38239"/>
                  </a:lnTo>
                  <a:lnTo>
                    <a:pt x="51092" y="37007"/>
                  </a:lnTo>
                  <a:lnTo>
                    <a:pt x="45110" y="32854"/>
                  </a:lnTo>
                  <a:lnTo>
                    <a:pt x="38239" y="30187"/>
                  </a:lnTo>
                  <a:lnTo>
                    <a:pt x="30734" y="29248"/>
                  </a:lnTo>
                  <a:lnTo>
                    <a:pt x="28079" y="29362"/>
                  </a:lnTo>
                  <a:lnTo>
                    <a:pt x="16941" y="32512"/>
                  </a:lnTo>
                  <a:lnTo>
                    <a:pt x="8039" y="39255"/>
                  </a:lnTo>
                  <a:lnTo>
                    <a:pt x="2146" y="48704"/>
                  </a:lnTo>
                  <a:lnTo>
                    <a:pt x="0" y="59944"/>
                  </a:lnTo>
                  <a:lnTo>
                    <a:pt x="114" y="62636"/>
                  </a:lnTo>
                  <a:lnTo>
                    <a:pt x="3263" y="73774"/>
                  </a:lnTo>
                  <a:lnTo>
                    <a:pt x="10007" y="82677"/>
                  </a:lnTo>
                  <a:lnTo>
                    <a:pt x="19456" y="88569"/>
                  </a:lnTo>
                  <a:lnTo>
                    <a:pt x="30695" y="90716"/>
                  </a:lnTo>
                  <a:lnTo>
                    <a:pt x="33362" y="90589"/>
                  </a:lnTo>
                  <a:lnTo>
                    <a:pt x="40855" y="89128"/>
                  </a:lnTo>
                  <a:lnTo>
                    <a:pt x="47637" y="86093"/>
                  </a:lnTo>
                  <a:lnTo>
                    <a:pt x="53162" y="81724"/>
                  </a:lnTo>
                  <a:lnTo>
                    <a:pt x="53390" y="81546"/>
                  </a:lnTo>
                  <a:lnTo>
                    <a:pt x="56108" y="77851"/>
                  </a:lnTo>
                  <a:lnTo>
                    <a:pt x="56248" y="77660"/>
                  </a:lnTo>
                  <a:lnTo>
                    <a:pt x="96634" y="73621"/>
                  </a:lnTo>
                  <a:lnTo>
                    <a:pt x="106857" y="102476"/>
                  </a:lnTo>
                  <a:lnTo>
                    <a:pt x="108178" y="103593"/>
                  </a:lnTo>
                  <a:lnTo>
                    <a:pt x="119964" y="105600"/>
                  </a:lnTo>
                  <a:lnTo>
                    <a:pt x="117094" y="124917"/>
                  </a:lnTo>
                  <a:lnTo>
                    <a:pt x="95377" y="121297"/>
                  </a:lnTo>
                  <a:lnTo>
                    <a:pt x="93687" y="121970"/>
                  </a:lnTo>
                  <a:lnTo>
                    <a:pt x="72059" y="150914"/>
                  </a:lnTo>
                  <a:lnTo>
                    <a:pt x="71958" y="151079"/>
                  </a:lnTo>
                  <a:lnTo>
                    <a:pt x="71158" y="153022"/>
                  </a:lnTo>
                  <a:lnTo>
                    <a:pt x="69380" y="165011"/>
                  </a:lnTo>
                  <a:lnTo>
                    <a:pt x="68465" y="164884"/>
                  </a:lnTo>
                  <a:lnTo>
                    <a:pt x="68465" y="171119"/>
                  </a:lnTo>
                  <a:lnTo>
                    <a:pt x="67525" y="177469"/>
                  </a:lnTo>
                  <a:lnTo>
                    <a:pt x="66611" y="177342"/>
                  </a:lnTo>
                  <a:lnTo>
                    <a:pt x="66611" y="183591"/>
                  </a:lnTo>
                  <a:lnTo>
                    <a:pt x="65417" y="191668"/>
                  </a:lnTo>
                  <a:lnTo>
                    <a:pt x="65417" y="257594"/>
                  </a:lnTo>
                  <a:lnTo>
                    <a:pt x="65341" y="266395"/>
                  </a:lnTo>
                  <a:lnTo>
                    <a:pt x="43662" y="286283"/>
                  </a:lnTo>
                  <a:lnTo>
                    <a:pt x="42608" y="286283"/>
                  </a:lnTo>
                  <a:lnTo>
                    <a:pt x="21971" y="262445"/>
                  </a:lnTo>
                  <a:lnTo>
                    <a:pt x="23304" y="253403"/>
                  </a:lnTo>
                  <a:lnTo>
                    <a:pt x="28714" y="247091"/>
                  </a:lnTo>
                  <a:lnTo>
                    <a:pt x="37211" y="243738"/>
                  </a:lnTo>
                  <a:lnTo>
                    <a:pt x="38290" y="242392"/>
                  </a:lnTo>
                  <a:lnTo>
                    <a:pt x="38620" y="240144"/>
                  </a:lnTo>
                  <a:lnTo>
                    <a:pt x="39243" y="235966"/>
                  </a:lnTo>
                  <a:lnTo>
                    <a:pt x="39751" y="232486"/>
                  </a:lnTo>
                  <a:lnTo>
                    <a:pt x="58940" y="235331"/>
                  </a:lnTo>
                  <a:lnTo>
                    <a:pt x="57365" y="245973"/>
                  </a:lnTo>
                  <a:lnTo>
                    <a:pt x="57899" y="247497"/>
                  </a:lnTo>
                  <a:lnTo>
                    <a:pt x="63233" y="252285"/>
                  </a:lnTo>
                  <a:lnTo>
                    <a:pt x="65417" y="257594"/>
                  </a:lnTo>
                  <a:lnTo>
                    <a:pt x="65417" y="191668"/>
                  </a:lnTo>
                  <a:lnTo>
                    <a:pt x="65392" y="191833"/>
                  </a:lnTo>
                  <a:lnTo>
                    <a:pt x="64490" y="191706"/>
                  </a:lnTo>
                  <a:lnTo>
                    <a:pt x="64490" y="197929"/>
                  </a:lnTo>
                  <a:lnTo>
                    <a:pt x="63550" y="204279"/>
                  </a:lnTo>
                  <a:lnTo>
                    <a:pt x="62636" y="204152"/>
                  </a:lnTo>
                  <a:lnTo>
                    <a:pt x="62636" y="210400"/>
                  </a:lnTo>
                  <a:lnTo>
                    <a:pt x="61696" y="216763"/>
                  </a:lnTo>
                  <a:lnTo>
                    <a:pt x="60782" y="216636"/>
                  </a:lnTo>
                  <a:lnTo>
                    <a:pt x="60782" y="222872"/>
                  </a:lnTo>
                  <a:lnTo>
                    <a:pt x="59842" y="229209"/>
                  </a:lnTo>
                  <a:lnTo>
                    <a:pt x="40665" y="226364"/>
                  </a:lnTo>
                  <a:lnTo>
                    <a:pt x="41605" y="220027"/>
                  </a:lnTo>
                  <a:lnTo>
                    <a:pt x="60782" y="222872"/>
                  </a:lnTo>
                  <a:lnTo>
                    <a:pt x="60782" y="216636"/>
                  </a:lnTo>
                  <a:lnTo>
                    <a:pt x="42506" y="213906"/>
                  </a:lnTo>
                  <a:lnTo>
                    <a:pt x="43446" y="207568"/>
                  </a:lnTo>
                  <a:lnTo>
                    <a:pt x="62636" y="210400"/>
                  </a:lnTo>
                  <a:lnTo>
                    <a:pt x="62636" y="204152"/>
                  </a:lnTo>
                  <a:lnTo>
                    <a:pt x="44361" y="201447"/>
                  </a:lnTo>
                  <a:lnTo>
                    <a:pt x="45300" y="195097"/>
                  </a:lnTo>
                  <a:lnTo>
                    <a:pt x="64490" y="197929"/>
                  </a:lnTo>
                  <a:lnTo>
                    <a:pt x="64490" y="191706"/>
                  </a:lnTo>
                  <a:lnTo>
                    <a:pt x="46215" y="188988"/>
                  </a:lnTo>
                  <a:lnTo>
                    <a:pt x="47434" y="180733"/>
                  </a:lnTo>
                  <a:lnTo>
                    <a:pt x="66611" y="183591"/>
                  </a:lnTo>
                  <a:lnTo>
                    <a:pt x="66611" y="177342"/>
                  </a:lnTo>
                  <a:lnTo>
                    <a:pt x="48336" y="174625"/>
                  </a:lnTo>
                  <a:lnTo>
                    <a:pt x="49288" y="168275"/>
                  </a:lnTo>
                  <a:lnTo>
                    <a:pt x="68465" y="171119"/>
                  </a:lnTo>
                  <a:lnTo>
                    <a:pt x="68465" y="164884"/>
                  </a:lnTo>
                  <a:lnTo>
                    <a:pt x="50190" y="162166"/>
                  </a:lnTo>
                  <a:lnTo>
                    <a:pt x="51841" y="151079"/>
                  </a:lnTo>
                  <a:lnTo>
                    <a:pt x="50139" y="148805"/>
                  </a:lnTo>
                  <a:lnTo>
                    <a:pt x="45237" y="148082"/>
                  </a:lnTo>
                  <a:lnTo>
                    <a:pt x="42938" y="149771"/>
                  </a:lnTo>
                  <a:lnTo>
                    <a:pt x="29959" y="237324"/>
                  </a:lnTo>
                  <a:lnTo>
                    <a:pt x="25501" y="239776"/>
                  </a:lnTo>
                  <a:lnTo>
                    <a:pt x="12992" y="265074"/>
                  </a:lnTo>
                  <a:lnTo>
                    <a:pt x="14859" y="275323"/>
                  </a:lnTo>
                  <a:lnTo>
                    <a:pt x="42164" y="295275"/>
                  </a:lnTo>
                  <a:lnTo>
                    <a:pt x="43662" y="295275"/>
                  </a:lnTo>
                  <a:lnTo>
                    <a:pt x="54419" y="293331"/>
                  </a:lnTo>
                  <a:lnTo>
                    <a:pt x="63614" y="287896"/>
                  </a:lnTo>
                  <a:lnTo>
                    <a:pt x="64935" y="286283"/>
                  </a:lnTo>
                  <a:lnTo>
                    <a:pt x="70434" y="279590"/>
                  </a:lnTo>
                  <a:lnTo>
                    <a:pt x="74028" y="269062"/>
                  </a:lnTo>
                  <a:lnTo>
                    <a:pt x="74295" y="267284"/>
                  </a:lnTo>
                  <a:lnTo>
                    <a:pt x="74371" y="266395"/>
                  </a:lnTo>
                  <a:lnTo>
                    <a:pt x="74447" y="255422"/>
                  </a:lnTo>
                  <a:lnTo>
                    <a:pt x="71297" y="247421"/>
                  </a:lnTo>
                  <a:lnTo>
                    <a:pt x="69494" y="245808"/>
                  </a:lnTo>
                  <a:lnTo>
                    <a:pt x="66827" y="243420"/>
                  </a:lnTo>
                  <a:lnTo>
                    <a:pt x="67056" y="241808"/>
                  </a:lnTo>
                  <a:lnTo>
                    <a:pt x="79870" y="155460"/>
                  </a:lnTo>
                  <a:lnTo>
                    <a:pt x="98247" y="130886"/>
                  </a:lnTo>
                  <a:lnTo>
                    <a:pt x="157073" y="140677"/>
                  </a:lnTo>
                  <a:lnTo>
                    <a:pt x="159550" y="145173"/>
                  </a:lnTo>
                  <a:lnTo>
                    <a:pt x="165011" y="150914"/>
                  </a:lnTo>
                  <a:lnTo>
                    <a:pt x="171843" y="155117"/>
                  </a:lnTo>
                  <a:lnTo>
                    <a:pt x="179819" y="157441"/>
                  </a:lnTo>
                  <a:lnTo>
                    <a:pt x="181343" y="157670"/>
                  </a:lnTo>
                  <a:lnTo>
                    <a:pt x="182854" y="157772"/>
                  </a:lnTo>
                  <a:lnTo>
                    <a:pt x="184353" y="157772"/>
                  </a:lnTo>
                  <a:lnTo>
                    <a:pt x="195110" y="155829"/>
                  </a:lnTo>
                  <a:lnTo>
                    <a:pt x="204317" y="150393"/>
                  </a:lnTo>
                  <a:lnTo>
                    <a:pt x="205625" y="148793"/>
                  </a:lnTo>
                  <a:lnTo>
                    <a:pt x="211124" y="142087"/>
                  </a:lnTo>
                  <a:lnTo>
                    <a:pt x="214718" y="131559"/>
                  </a:lnTo>
                  <a:lnTo>
                    <a:pt x="214922" y="130238"/>
                  </a:lnTo>
                  <a:lnTo>
                    <a:pt x="215023" y="129146"/>
                  </a:lnTo>
                  <a:lnTo>
                    <a:pt x="215061" y="127012"/>
                  </a:lnTo>
                  <a:close/>
                </a:path>
              </a:pathLst>
            </a:custGeom>
            <a:solidFill>
              <a:srgbClr val="808080"/>
            </a:solidFill>
          </p:spPr>
          <p:txBody>
            <a:bodyPr wrap="square" lIns="0" tIns="0" rIns="0" bIns="0" rtlCol="0"/>
            <a:lstStyle/>
            <a:p>
              <a:endParaRPr/>
            </a:p>
          </p:txBody>
        </p:sp>
        <p:sp>
          <p:nvSpPr>
            <p:cNvPr id="22" name="object 22"/>
            <p:cNvSpPr/>
            <p:nvPr/>
          </p:nvSpPr>
          <p:spPr>
            <a:xfrm>
              <a:off x="2515305" y="1370843"/>
              <a:ext cx="508000" cy="462280"/>
            </a:xfrm>
            <a:custGeom>
              <a:avLst/>
              <a:gdLst/>
              <a:ahLst/>
              <a:cxnLst/>
              <a:rect l="l" t="t" r="r" b="b"/>
              <a:pathLst>
                <a:path w="508000" h="462280">
                  <a:moveTo>
                    <a:pt x="216890" y="0"/>
                  </a:moveTo>
                  <a:lnTo>
                    <a:pt x="209531" y="9138"/>
                  </a:lnTo>
                  <a:lnTo>
                    <a:pt x="210194" y="13863"/>
                  </a:lnTo>
                  <a:lnTo>
                    <a:pt x="214779" y="20106"/>
                  </a:lnTo>
                  <a:lnTo>
                    <a:pt x="216427" y="20890"/>
                  </a:lnTo>
                  <a:lnTo>
                    <a:pt x="215060" y="23373"/>
                  </a:lnTo>
                  <a:lnTo>
                    <a:pt x="213492" y="23092"/>
                  </a:lnTo>
                  <a:lnTo>
                    <a:pt x="206676" y="22810"/>
                  </a:lnTo>
                  <a:lnTo>
                    <a:pt x="196864" y="22640"/>
                  </a:lnTo>
                  <a:lnTo>
                    <a:pt x="192199" y="27073"/>
                  </a:lnTo>
                  <a:lnTo>
                    <a:pt x="192913" y="36724"/>
                  </a:lnTo>
                  <a:lnTo>
                    <a:pt x="191937" y="39107"/>
                  </a:lnTo>
                  <a:lnTo>
                    <a:pt x="190188" y="44244"/>
                  </a:lnTo>
                  <a:lnTo>
                    <a:pt x="188871" y="44747"/>
                  </a:lnTo>
                  <a:lnTo>
                    <a:pt x="184699" y="38172"/>
                  </a:lnTo>
                  <a:lnTo>
                    <a:pt x="181020" y="35870"/>
                  </a:lnTo>
                  <a:lnTo>
                    <a:pt x="168935" y="29476"/>
                  </a:lnTo>
                  <a:lnTo>
                    <a:pt x="161375" y="34100"/>
                  </a:lnTo>
                  <a:lnTo>
                    <a:pt x="162753" y="48396"/>
                  </a:lnTo>
                  <a:lnTo>
                    <a:pt x="161184" y="52900"/>
                  </a:lnTo>
                  <a:lnTo>
                    <a:pt x="160179" y="54016"/>
                  </a:lnTo>
                  <a:lnTo>
                    <a:pt x="153685" y="53594"/>
                  </a:lnTo>
                  <a:lnTo>
                    <a:pt x="150457" y="55242"/>
                  </a:lnTo>
                  <a:lnTo>
                    <a:pt x="146818" y="60028"/>
                  </a:lnTo>
                  <a:lnTo>
                    <a:pt x="145129" y="60410"/>
                  </a:lnTo>
                  <a:lnTo>
                    <a:pt x="135066" y="60309"/>
                  </a:lnTo>
                  <a:lnTo>
                    <a:pt x="134744" y="71639"/>
                  </a:lnTo>
                  <a:lnTo>
                    <a:pt x="125746" y="72273"/>
                  </a:lnTo>
                  <a:lnTo>
                    <a:pt x="124480" y="73349"/>
                  </a:lnTo>
                  <a:lnTo>
                    <a:pt x="116930" y="70363"/>
                  </a:lnTo>
                  <a:lnTo>
                    <a:pt x="102945" y="76344"/>
                  </a:lnTo>
                  <a:lnTo>
                    <a:pt x="100090" y="78516"/>
                  </a:lnTo>
                  <a:lnTo>
                    <a:pt x="99940" y="87222"/>
                  </a:lnTo>
                  <a:lnTo>
                    <a:pt x="102644" y="90208"/>
                  </a:lnTo>
                  <a:lnTo>
                    <a:pt x="110656" y="94581"/>
                  </a:lnTo>
                  <a:lnTo>
                    <a:pt x="110777" y="96330"/>
                  </a:lnTo>
                  <a:lnTo>
                    <a:pt x="106183" y="99276"/>
                  </a:lnTo>
                  <a:lnTo>
                    <a:pt x="105157" y="99618"/>
                  </a:lnTo>
                  <a:lnTo>
                    <a:pt x="98924" y="102513"/>
                  </a:lnTo>
                  <a:lnTo>
                    <a:pt x="97547" y="104825"/>
                  </a:lnTo>
                  <a:lnTo>
                    <a:pt x="99105" y="114386"/>
                  </a:lnTo>
                  <a:lnTo>
                    <a:pt x="97296" y="113773"/>
                  </a:lnTo>
                  <a:lnTo>
                    <a:pt x="90902" y="109711"/>
                  </a:lnTo>
                  <a:lnTo>
                    <a:pt x="87413" y="110817"/>
                  </a:lnTo>
                  <a:lnTo>
                    <a:pt x="82286" y="114758"/>
                  </a:lnTo>
                  <a:lnTo>
                    <a:pt x="81130" y="116628"/>
                  </a:lnTo>
                  <a:lnTo>
                    <a:pt x="79572" y="119735"/>
                  </a:lnTo>
                  <a:lnTo>
                    <a:pt x="78677" y="120649"/>
                  </a:lnTo>
                  <a:lnTo>
                    <a:pt x="75560" y="120076"/>
                  </a:lnTo>
                  <a:lnTo>
                    <a:pt x="75781" y="118629"/>
                  </a:lnTo>
                  <a:lnTo>
                    <a:pt x="74927" y="112446"/>
                  </a:lnTo>
                  <a:lnTo>
                    <a:pt x="71861" y="109460"/>
                  </a:lnTo>
                  <a:lnTo>
                    <a:pt x="67055" y="107671"/>
                  </a:lnTo>
                  <a:lnTo>
                    <a:pt x="60368" y="106121"/>
                  </a:lnTo>
                  <a:lnTo>
                    <a:pt x="54495" y="106738"/>
                  </a:lnTo>
                  <a:lnTo>
                    <a:pt x="49362" y="109500"/>
                  </a:lnTo>
                  <a:lnTo>
                    <a:pt x="44898" y="114386"/>
                  </a:lnTo>
                  <a:lnTo>
                    <a:pt x="43359" y="116588"/>
                  </a:lnTo>
                  <a:lnTo>
                    <a:pt x="42756" y="120227"/>
                  </a:lnTo>
                  <a:lnTo>
                    <a:pt x="28672" y="118347"/>
                  </a:lnTo>
                  <a:lnTo>
                    <a:pt x="23585" y="124801"/>
                  </a:lnTo>
                  <a:lnTo>
                    <a:pt x="27686" y="139459"/>
                  </a:lnTo>
                  <a:lnTo>
                    <a:pt x="27646" y="145863"/>
                  </a:lnTo>
                  <a:lnTo>
                    <a:pt x="24017" y="156972"/>
                  </a:lnTo>
                  <a:lnTo>
                    <a:pt x="25646" y="161808"/>
                  </a:lnTo>
                  <a:lnTo>
                    <a:pt x="31074" y="170132"/>
                  </a:lnTo>
                  <a:lnTo>
                    <a:pt x="27495" y="174153"/>
                  </a:lnTo>
                  <a:lnTo>
                    <a:pt x="26309" y="177491"/>
                  </a:lnTo>
                  <a:lnTo>
                    <a:pt x="23816" y="182236"/>
                  </a:lnTo>
                  <a:lnTo>
                    <a:pt x="22469" y="183523"/>
                  </a:lnTo>
                  <a:lnTo>
                    <a:pt x="13260" y="182186"/>
                  </a:lnTo>
                  <a:lnTo>
                    <a:pt x="8595" y="185554"/>
                  </a:lnTo>
                  <a:lnTo>
                    <a:pt x="0" y="194803"/>
                  </a:lnTo>
                  <a:lnTo>
                    <a:pt x="231" y="200634"/>
                  </a:lnTo>
                  <a:lnTo>
                    <a:pt x="9409" y="206947"/>
                  </a:lnTo>
                  <a:lnTo>
                    <a:pt x="8997" y="208274"/>
                  </a:lnTo>
                  <a:lnTo>
                    <a:pt x="3227" y="216005"/>
                  </a:lnTo>
                  <a:lnTo>
                    <a:pt x="6082" y="222861"/>
                  </a:lnTo>
                  <a:lnTo>
                    <a:pt x="15753" y="225485"/>
                  </a:lnTo>
                  <a:lnTo>
                    <a:pt x="18236" y="226913"/>
                  </a:lnTo>
                  <a:lnTo>
                    <a:pt x="25103" y="232734"/>
                  </a:lnTo>
                  <a:lnTo>
                    <a:pt x="28038" y="233096"/>
                  </a:lnTo>
                  <a:lnTo>
                    <a:pt x="35980" y="228652"/>
                  </a:lnTo>
                  <a:lnTo>
                    <a:pt x="38835" y="228139"/>
                  </a:lnTo>
                  <a:lnTo>
                    <a:pt x="50316" y="234694"/>
                  </a:lnTo>
                  <a:lnTo>
                    <a:pt x="56087" y="233910"/>
                  </a:lnTo>
                  <a:lnTo>
                    <a:pt x="63788" y="226038"/>
                  </a:lnTo>
                  <a:lnTo>
                    <a:pt x="67015" y="228059"/>
                  </a:lnTo>
                  <a:lnTo>
                    <a:pt x="66975" y="229215"/>
                  </a:lnTo>
                  <a:lnTo>
                    <a:pt x="64773" y="235177"/>
                  </a:lnTo>
                  <a:lnTo>
                    <a:pt x="66542" y="238846"/>
                  </a:lnTo>
                  <a:lnTo>
                    <a:pt x="74726" y="245964"/>
                  </a:lnTo>
                  <a:lnTo>
                    <a:pt x="77762" y="250448"/>
                  </a:lnTo>
                  <a:lnTo>
                    <a:pt x="83110" y="266543"/>
                  </a:lnTo>
                  <a:lnTo>
                    <a:pt x="92289" y="268162"/>
                  </a:lnTo>
                  <a:lnTo>
                    <a:pt x="92932" y="270514"/>
                  </a:lnTo>
                  <a:lnTo>
                    <a:pt x="87705" y="275340"/>
                  </a:lnTo>
                  <a:lnTo>
                    <a:pt x="85352" y="279633"/>
                  </a:lnTo>
                  <a:lnTo>
                    <a:pt x="73077" y="285222"/>
                  </a:lnTo>
                  <a:lnTo>
                    <a:pt x="71770" y="294682"/>
                  </a:lnTo>
                  <a:lnTo>
                    <a:pt x="79622" y="308325"/>
                  </a:lnTo>
                  <a:lnTo>
                    <a:pt x="84789" y="312768"/>
                  </a:lnTo>
                  <a:lnTo>
                    <a:pt x="97607" y="324692"/>
                  </a:lnTo>
                  <a:lnTo>
                    <a:pt x="96160" y="329698"/>
                  </a:lnTo>
                  <a:lnTo>
                    <a:pt x="95007" y="337005"/>
                  </a:lnTo>
                  <a:lnTo>
                    <a:pt x="96457" y="342635"/>
                  </a:lnTo>
                  <a:lnTo>
                    <a:pt x="100722" y="346831"/>
                  </a:lnTo>
                  <a:lnTo>
                    <a:pt x="108012" y="349835"/>
                  </a:lnTo>
                  <a:lnTo>
                    <a:pt x="109189" y="350167"/>
                  </a:lnTo>
                  <a:lnTo>
                    <a:pt x="111129" y="350368"/>
                  </a:lnTo>
                  <a:lnTo>
                    <a:pt x="109631" y="354982"/>
                  </a:lnTo>
                  <a:lnTo>
                    <a:pt x="110717" y="359466"/>
                  </a:lnTo>
                  <a:lnTo>
                    <a:pt x="103991" y="360401"/>
                  </a:lnTo>
                  <a:lnTo>
                    <a:pt x="102634" y="361638"/>
                  </a:lnTo>
                  <a:lnTo>
                    <a:pt x="100131" y="363156"/>
                  </a:lnTo>
                  <a:lnTo>
                    <a:pt x="99206" y="363246"/>
                  </a:lnTo>
                  <a:lnTo>
                    <a:pt x="90218" y="359094"/>
                  </a:lnTo>
                  <a:lnTo>
                    <a:pt x="85252" y="360733"/>
                  </a:lnTo>
                  <a:lnTo>
                    <a:pt x="81492" y="369389"/>
                  </a:lnTo>
                  <a:lnTo>
                    <a:pt x="74072" y="377210"/>
                  </a:lnTo>
                  <a:lnTo>
                    <a:pt x="76023" y="384670"/>
                  </a:lnTo>
                  <a:lnTo>
                    <a:pt x="86659" y="388399"/>
                  </a:lnTo>
                  <a:lnTo>
                    <a:pt x="87886" y="390109"/>
                  </a:lnTo>
                  <a:lnTo>
                    <a:pt x="91113" y="399820"/>
                  </a:lnTo>
                  <a:lnTo>
                    <a:pt x="96803" y="404636"/>
                  </a:lnTo>
                  <a:lnTo>
                    <a:pt x="102282" y="411884"/>
                  </a:lnTo>
                  <a:lnTo>
                    <a:pt x="104675" y="412537"/>
                  </a:lnTo>
                  <a:lnTo>
                    <a:pt x="111571" y="411673"/>
                  </a:lnTo>
                  <a:lnTo>
                    <a:pt x="115160" y="415081"/>
                  </a:lnTo>
                  <a:lnTo>
                    <a:pt x="125767" y="420530"/>
                  </a:lnTo>
                  <a:lnTo>
                    <a:pt x="119151" y="424421"/>
                  </a:lnTo>
                  <a:lnTo>
                    <a:pt x="119363" y="428190"/>
                  </a:lnTo>
                  <a:lnTo>
                    <a:pt x="118981" y="429940"/>
                  </a:lnTo>
                  <a:lnTo>
                    <a:pt x="118548" y="434222"/>
                  </a:lnTo>
                  <a:lnTo>
                    <a:pt x="122570" y="439651"/>
                  </a:lnTo>
                  <a:lnTo>
                    <a:pt x="129838" y="438294"/>
                  </a:lnTo>
                  <a:lnTo>
                    <a:pt x="143058" y="438746"/>
                  </a:lnTo>
                  <a:lnTo>
                    <a:pt x="147522" y="437791"/>
                  </a:lnTo>
                  <a:lnTo>
                    <a:pt x="148678" y="437037"/>
                  </a:lnTo>
                  <a:lnTo>
                    <a:pt x="153876" y="439661"/>
                  </a:lnTo>
                  <a:lnTo>
                    <a:pt x="157947" y="439259"/>
                  </a:lnTo>
                  <a:lnTo>
                    <a:pt x="165286" y="439139"/>
                  </a:lnTo>
                  <a:lnTo>
                    <a:pt x="168202" y="439943"/>
                  </a:lnTo>
                  <a:lnTo>
                    <a:pt x="177350" y="444246"/>
                  </a:lnTo>
                  <a:lnTo>
                    <a:pt x="183513" y="448508"/>
                  </a:lnTo>
                  <a:lnTo>
                    <a:pt x="193395" y="438847"/>
                  </a:lnTo>
                  <a:lnTo>
                    <a:pt x="206595" y="440174"/>
                  </a:lnTo>
                  <a:lnTo>
                    <a:pt x="209209" y="441923"/>
                  </a:lnTo>
                  <a:lnTo>
                    <a:pt x="214115" y="450167"/>
                  </a:lnTo>
                  <a:lnTo>
                    <a:pt x="218508" y="452198"/>
                  </a:lnTo>
                  <a:lnTo>
                    <a:pt x="228290" y="451172"/>
                  </a:lnTo>
                  <a:lnTo>
                    <a:pt x="231176" y="449041"/>
                  </a:lnTo>
                  <a:lnTo>
                    <a:pt x="231467" y="444075"/>
                  </a:lnTo>
                  <a:lnTo>
                    <a:pt x="230381" y="440717"/>
                  </a:lnTo>
                  <a:lnTo>
                    <a:pt x="233176" y="442054"/>
                  </a:lnTo>
                  <a:lnTo>
                    <a:pt x="236695" y="444517"/>
                  </a:lnTo>
                  <a:lnTo>
                    <a:pt x="237610" y="450348"/>
                  </a:lnTo>
                  <a:lnTo>
                    <a:pt x="243018" y="452339"/>
                  </a:lnTo>
                  <a:lnTo>
                    <a:pt x="250599" y="453796"/>
                  </a:lnTo>
                  <a:lnTo>
                    <a:pt x="257747" y="453364"/>
                  </a:lnTo>
                  <a:lnTo>
                    <a:pt x="263105" y="455877"/>
                  </a:lnTo>
                  <a:lnTo>
                    <a:pt x="266252" y="455968"/>
                  </a:lnTo>
                  <a:lnTo>
                    <a:pt x="272304" y="453444"/>
                  </a:lnTo>
                  <a:lnTo>
                    <a:pt x="274757" y="454208"/>
                  </a:lnTo>
                  <a:lnTo>
                    <a:pt x="279492" y="460180"/>
                  </a:lnTo>
                  <a:lnTo>
                    <a:pt x="283061" y="460753"/>
                  </a:lnTo>
                  <a:lnTo>
                    <a:pt x="288932" y="460703"/>
                  </a:lnTo>
                  <a:lnTo>
                    <a:pt x="290862" y="460220"/>
                  </a:lnTo>
                  <a:lnTo>
                    <a:pt x="296914" y="462070"/>
                  </a:lnTo>
                  <a:lnTo>
                    <a:pt x="300001" y="460753"/>
                  </a:lnTo>
                  <a:lnTo>
                    <a:pt x="305721" y="454229"/>
                  </a:lnTo>
                  <a:lnTo>
                    <a:pt x="308948" y="449825"/>
                  </a:lnTo>
                  <a:lnTo>
                    <a:pt x="310024" y="449101"/>
                  </a:lnTo>
                  <a:lnTo>
                    <a:pt x="313703" y="457124"/>
                  </a:lnTo>
                  <a:lnTo>
                    <a:pt x="321716" y="460542"/>
                  </a:lnTo>
                  <a:lnTo>
                    <a:pt x="332362" y="459517"/>
                  </a:lnTo>
                  <a:lnTo>
                    <a:pt x="335388" y="456300"/>
                  </a:lnTo>
                  <a:lnTo>
                    <a:pt x="336273" y="448448"/>
                  </a:lnTo>
                  <a:lnTo>
                    <a:pt x="336635" y="447171"/>
                  </a:lnTo>
                  <a:lnTo>
                    <a:pt x="342848" y="449061"/>
                  </a:lnTo>
                  <a:lnTo>
                    <a:pt x="345834" y="447805"/>
                  </a:lnTo>
                  <a:lnTo>
                    <a:pt x="350378" y="444135"/>
                  </a:lnTo>
                  <a:lnTo>
                    <a:pt x="352006" y="443421"/>
                  </a:lnTo>
                  <a:lnTo>
                    <a:pt x="358209" y="448488"/>
                  </a:lnTo>
                  <a:lnTo>
                    <a:pt x="362763" y="448247"/>
                  </a:lnTo>
                  <a:lnTo>
                    <a:pt x="369178" y="439872"/>
                  </a:lnTo>
                  <a:lnTo>
                    <a:pt x="371902" y="433559"/>
                  </a:lnTo>
                  <a:lnTo>
                    <a:pt x="374114" y="427125"/>
                  </a:lnTo>
                  <a:lnTo>
                    <a:pt x="373671" y="423847"/>
                  </a:lnTo>
                  <a:lnTo>
                    <a:pt x="374777" y="423898"/>
                  </a:lnTo>
                  <a:lnTo>
                    <a:pt x="382659" y="425989"/>
                  </a:lnTo>
                  <a:lnTo>
                    <a:pt x="386851" y="433247"/>
                  </a:lnTo>
                  <a:lnTo>
                    <a:pt x="391375" y="425838"/>
                  </a:lnTo>
                  <a:lnTo>
                    <a:pt x="395035" y="426522"/>
                  </a:lnTo>
                  <a:lnTo>
                    <a:pt x="402323" y="422058"/>
                  </a:lnTo>
                  <a:lnTo>
                    <a:pt x="400765" y="415634"/>
                  </a:lnTo>
                  <a:lnTo>
                    <a:pt x="408999" y="414136"/>
                  </a:lnTo>
                  <a:lnTo>
                    <a:pt x="411783" y="415192"/>
                  </a:lnTo>
                  <a:lnTo>
                    <a:pt x="415292" y="409049"/>
                  </a:lnTo>
                  <a:lnTo>
                    <a:pt x="418891" y="406385"/>
                  </a:lnTo>
                  <a:lnTo>
                    <a:pt x="430412" y="409220"/>
                  </a:lnTo>
                  <a:lnTo>
                    <a:pt x="436354" y="400222"/>
                  </a:lnTo>
                  <a:lnTo>
                    <a:pt x="440355" y="398161"/>
                  </a:lnTo>
                  <a:lnTo>
                    <a:pt x="446216" y="398704"/>
                  </a:lnTo>
                  <a:lnTo>
                    <a:pt x="456873" y="395155"/>
                  </a:lnTo>
                  <a:lnTo>
                    <a:pt x="460713" y="395648"/>
                  </a:lnTo>
                  <a:lnTo>
                    <a:pt x="464242" y="394361"/>
                  </a:lnTo>
                  <a:lnTo>
                    <a:pt x="465911" y="390229"/>
                  </a:lnTo>
                  <a:lnTo>
                    <a:pt x="469821" y="391054"/>
                  </a:lnTo>
                  <a:lnTo>
                    <a:pt x="468424" y="375421"/>
                  </a:lnTo>
                  <a:lnTo>
                    <a:pt x="471902" y="370143"/>
                  </a:lnTo>
                  <a:lnTo>
                    <a:pt x="473672" y="366071"/>
                  </a:lnTo>
                  <a:lnTo>
                    <a:pt x="474717" y="361698"/>
                  </a:lnTo>
                  <a:lnTo>
                    <a:pt x="474482" y="355712"/>
                  </a:lnTo>
                  <a:lnTo>
                    <a:pt x="471401" y="350595"/>
                  </a:lnTo>
                  <a:lnTo>
                    <a:pt x="466369" y="347268"/>
                  </a:lnTo>
                  <a:lnTo>
                    <a:pt x="460281" y="346648"/>
                  </a:lnTo>
                  <a:lnTo>
                    <a:pt x="455465" y="347442"/>
                  </a:lnTo>
                  <a:lnTo>
                    <a:pt x="445191" y="342798"/>
                  </a:lnTo>
                  <a:lnTo>
                    <a:pt x="442225" y="338625"/>
                  </a:lnTo>
                  <a:lnTo>
                    <a:pt x="438586" y="329185"/>
                  </a:lnTo>
                  <a:lnTo>
                    <a:pt x="427145" y="329909"/>
                  </a:lnTo>
                  <a:lnTo>
                    <a:pt x="425225" y="328220"/>
                  </a:lnTo>
                  <a:lnTo>
                    <a:pt x="423496" y="327456"/>
                  </a:lnTo>
                  <a:lnTo>
                    <a:pt x="418519" y="326511"/>
                  </a:lnTo>
                  <a:lnTo>
                    <a:pt x="415875" y="325043"/>
                  </a:lnTo>
                  <a:lnTo>
                    <a:pt x="415795" y="318660"/>
                  </a:lnTo>
                  <a:lnTo>
                    <a:pt x="418378" y="317936"/>
                  </a:lnTo>
                  <a:lnTo>
                    <a:pt x="429216" y="315654"/>
                  </a:lnTo>
                  <a:lnTo>
                    <a:pt x="428030" y="313311"/>
                  </a:lnTo>
                  <a:lnTo>
                    <a:pt x="426311" y="302172"/>
                  </a:lnTo>
                  <a:lnTo>
                    <a:pt x="427597" y="301147"/>
                  </a:lnTo>
                  <a:lnTo>
                    <a:pt x="431870" y="301669"/>
                  </a:lnTo>
                  <a:lnTo>
                    <a:pt x="440295" y="303952"/>
                  </a:lnTo>
                  <a:lnTo>
                    <a:pt x="446025" y="303831"/>
                  </a:lnTo>
                  <a:lnTo>
                    <a:pt x="455988" y="298794"/>
                  </a:lnTo>
                  <a:lnTo>
                    <a:pt x="458039" y="292400"/>
                  </a:lnTo>
                  <a:lnTo>
                    <a:pt x="457174" y="280588"/>
                  </a:lnTo>
                  <a:lnTo>
                    <a:pt x="452318" y="278989"/>
                  </a:lnTo>
                  <a:lnTo>
                    <a:pt x="447724" y="277753"/>
                  </a:lnTo>
                  <a:lnTo>
                    <a:pt x="446669" y="276667"/>
                  </a:lnTo>
                  <a:lnTo>
                    <a:pt x="450670" y="274334"/>
                  </a:lnTo>
                  <a:lnTo>
                    <a:pt x="453243" y="271178"/>
                  </a:lnTo>
                  <a:lnTo>
                    <a:pt x="455727" y="265940"/>
                  </a:lnTo>
                  <a:lnTo>
                    <a:pt x="456782" y="265206"/>
                  </a:lnTo>
                  <a:lnTo>
                    <a:pt x="465358" y="263095"/>
                  </a:lnTo>
                  <a:lnTo>
                    <a:pt x="467057" y="261024"/>
                  </a:lnTo>
                  <a:lnTo>
                    <a:pt x="467589" y="249744"/>
                  </a:lnTo>
                  <a:lnTo>
                    <a:pt x="469560" y="247673"/>
                  </a:lnTo>
                  <a:lnTo>
                    <a:pt x="476215" y="245924"/>
                  </a:lnTo>
                  <a:lnTo>
                    <a:pt x="478879" y="246497"/>
                  </a:lnTo>
                  <a:lnTo>
                    <a:pt x="481714" y="248075"/>
                  </a:lnTo>
                  <a:lnTo>
                    <a:pt x="488276" y="249793"/>
                  </a:lnTo>
                  <a:lnTo>
                    <a:pt x="494888" y="248447"/>
                  </a:lnTo>
                  <a:lnTo>
                    <a:pt x="499809" y="244221"/>
                  </a:lnTo>
                  <a:lnTo>
                    <a:pt x="501298" y="237298"/>
                  </a:lnTo>
                  <a:lnTo>
                    <a:pt x="500977" y="233970"/>
                  </a:lnTo>
                  <a:lnTo>
                    <a:pt x="502133" y="231176"/>
                  </a:lnTo>
                  <a:lnTo>
                    <a:pt x="506194" y="225817"/>
                  </a:lnTo>
                  <a:lnTo>
                    <a:pt x="507833" y="222148"/>
                  </a:lnTo>
                  <a:lnTo>
                    <a:pt x="502495" y="206444"/>
                  </a:lnTo>
                  <a:lnTo>
                    <a:pt x="505038" y="200091"/>
                  </a:lnTo>
                  <a:lnTo>
                    <a:pt x="504445" y="197889"/>
                  </a:lnTo>
                  <a:lnTo>
                    <a:pt x="502042" y="191797"/>
                  </a:lnTo>
                  <a:lnTo>
                    <a:pt x="501318" y="185805"/>
                  </a:lnTo>
                  <a:lnTo>
                    <a:pt x="503842" y="172997"/>
                  </a:lnTo>
                  <a:lnTo>
                    <a:pt x="500042" y="168966"/>
                  </a:lnTo>
                  <a:lnTo>
                    <a:pt x="481423" y="167568"/>
                  </a:lnTo>
                  <a:lnTo>
                    <a:pt x="478538" y="162602"/>
                  </a:lnTo>
                  <a:lnTo>
                    <a:pt x="483041" y="155032"/>
                  </a:lnTo>
                  <a:lnTo>
                    <a:pt x="487807" y="148618"/>
                  </a:lnTo>
                  <a:lnTo>
                    <a:pt x="486922" y="144124"/>
                  </a:lnTo>
                  <a:lnTo>
                    <a:pt x="483635" y="135669"/>
                  </a:lnTo>
                  <a:lnTo>
                    <a:pt x="480307" y="134644"/>
                  </a:lnTo>
                  <a:lnTo>
                    <a:pt x="473963" y="134754"/>
                  </a:lnTo>
                  <a:lnTo>
                    <a:pt x="472315" y="133146"/>
                  </a:lnTo>
                  <a:lnTo>
                    <a:pt x="468092" y="127435"/>
                  </a:lnTo>
                  <a:lnTo>
                    <a:pt x="464252" y="126169"/>
                  </a:lnTo>
                  <a:lnTo>
                    <a:pt x="457013" y="128592"/>
                  </a:lnTo>
                  <a:lnTo>
                    <a:pt x="456028" y="127576"/>
                  </a:lnTo>
                  <a:lnTo>
                    <a:pt x="453032" y="118186"/>
                  </a:lnTo>
                  <a:lnTo>
                    <a:pt x="450991" y="101216"/>
                  </a:lnTo>
                  <a:lnTo>
                    <a:pt x="449504" y="98351"/>
                  </a:lnTo>
                  <a:lnTo>
                    <a:pt x="441994" y="95637"/>
                  </a:lnTo>
                  <a:lnTo>
                    <a:pt x="438897" y="96330"/>
                  </a:lnTo>
                  <a:lnTo>
                    <a:pt x="434926" y="99970"/>
                  </a:lnTo>
                  <a:lnTo>
                    <a:pt x="434092" y="101508"/>
                  </a:lnTo>
                  <a:lnTo>
                    <a:pt x="432523" y="105579"/>
                  </a:lnTo>
                  <a:lnTo>
                    <a:pt x="429276" y="104051"/>
                  </a:lnTo>
                  <a:lnTo>
                    <a:pt x="428251" y="102885"/>
                  </a:lnTo>
                  <a:lnTo>
                    <a:pt x="429709" y="99497"/>
                  </a:lnTo>
                  <a:lnTo>
                    <a:pt x="431257" y="95245"/>
                  </a:lnTo>
                  <a:lnTo>
                    <a:pt x="433881" y="91123"/>
                  </a:lnTo>
                  <a:lnTo>
                    <a:pt x="428824" y="85161"/>
                  </a:lnTo>
                  <a:lnTo>
                    <a:pt x="430030" y="84085"/>
                  </a:lnTo>
                  <a:lnTo>
                    <a:pt x="433016" y="79863"/>
                  </a:lnTo>
                  <a:lnTo>
                    <a:pt x="434886" y="76254"/>
                  </a:lnTo>
                  <a:lnTo>
                    <a:pt x="428060" y="67719"/>
                  </a:lnTo>
                  <a:lnTo>
                    <a:pt x="424581" y="61968"/>
                  </a:lnTo>
                  <a:lnTo>
                    <a:pt x="413885" y="63295"/>
                  </a:lnTo>
                  <a:lnTo>
                    <a:pt x="411964" y="62018"/>
                  </a:lnTo>
                  <a:lnTo>
                    <a:pt x="406636" y="54971"/>
                  </a:lnTo>
                  <a:lnTo>
                    <a:pt x="403349" y="54187"/>
                  </a:lnTo>
                  <a:lnTo>
                    <a:pt x="394612" y="57102"/>
                  </a:lnTo>
                  <a:lnTo>
                    <a:pt x="390491" y="58550"/>
                  </a:lnTo>
                  <a:lnTo>
                    <a:pt x="388651" y="57876"/>
                  </a:lnTo>
                  <a:lnTo>
                    <a:pt x="386690" y="56318"/>
                  </a:lnTo>
                  <a:lnTo>
                    <a:pt x="380142" y="52995"/>
                  </a:lnTo>
                  <a:lnTo>
                    <a:pt x="373742" y="52945"/>
                  </a:lnTo>
                  <a:lnTo>
                    <a:pt x="368382" y="55942"/>
                  </a:lnTo>
                  <a:lnTo>
                    <a:pt x="364955" y="61757"/>
                  </a:lnTo>
                  <a:lnTo>
                    <a:pt x="364603" y="62913"/>
                  </a:lnTo>
                  <a:lnTo>
                    <a:pt x="364583" y="64431"/>
                  </a:lnTo>
                  <a:lnTo>
                    <a:pt x="359134" y="61948"/>
                  </a:lnTo>
                  <a:lnTo>
                    <a:pt x="355133" y="61616"/>
                  </a:lnTo>
                  <a:lnTo>
                    <a:pt x="344044" y="54730"/>
                  </a:lnTo>
                  <a:lnTo>
                    <a:pt x="342989" y="54800"/>
                  </a:lnTo>
                  <a:lnTo>
                    <a:pt x="334373" y="61023"/>
                  </a:lnTo>
                  <a:lnTo>
                    <a:pt x="332533" y="61164"/>
                  </a:lnTo>
                  <a:lnTo>
                    <a:pt x="331276" y="52850"/>
                  </a:lnTo>
                  <a:lnTo>
                    <a:pt x="327315" y="50829"/>
                  </a:lnTo>
                  <a:lnTo>
                    <a:pt x="320208" y="49331"/>
                  </a:lnTo>
                  <a:lnTo>
                    <a:pt x="318680" y="47954"/>
                  </a:lnTo>
                  <a:lnTo>
                    <a:pt x="313492" y="44878"/>
                  </a:lnTo>
                  <a:lnTo>
                    <a:pt x="310014" y="43279"/>
                  </a:lnTo>
                  <a:lnTo>
                    <a:pt x="305610" y="46325"/>
                  </a:lnTo>
                  <a:lnTo>
                    <a:pt x="304786" y="47542"/>
                  </a:lnTo>
                  <a:lnTo>
                    <a:pt x="302323" y="45863"/>
                  </a:lnTo>
                  <a:lnTo>
                    <a:pt x="303147" y="44526"/>
                  </a:lnTo>
                  <a:lnTo>
                    <a:pt x="303439" y="43430"/>
                  </a:lnTo>
                  <a:lnTo>
                    <a:pt x="303140" y="37473"/>
                  </a:lnTo>
                  <a:lnTo>
                    <a:pt x="300437" y="30766"/>
                  </a:lnTo>
                  <a:lnTo>
                    <a:pt x="296623" y="24337"/>
                  </a:lnTo>
                  <a:lnTo>
                    <a:pt x="290430" y="15813"/>
                  </a:lnTo>
                  <a:lnTo>
                    <a:pt x="286579" y="15170"/>
                  </a:lnTo>
                  <a:lnTo>
                    <a:pt x="279673" y="18307"/>
                  </a:lnTo>
                  <a:lnTo>
                    <a:pt x="277682" y="20820"/>
                  </a:lnTo>
                  <a:lnTo>
                    <a:pt x="275219" y="25877"/>
                  </a:lnTo>
                  <a:lnTo>
                    <a:pt x="274103" y="29727"/>
                  </a:lnTo>
                  <a:lnTo>
                    <a:pt x="268966" y="27043"/>
                  </a:lnTo>
                  <a:lnTo>
                    <a:pt x="271771" y="24228"/>
                  </a:lnTo>
                  <a:lnTo>
                    <a:pt x="275481" y="15512"/>
                  </a:lnTo>
                  <a:lnTo>
                    <a:pt x="273259" y="11028"/>
                  </a:lnTo>
                  <a:lnTo>
                    <a:pt x="261979" y="7127"/>
                  </a:lnTo>
                  <a:lnTo>
                    <a:pt x="255575" y="4252"/>
                  </a:lnTo>
                  <a:lnTo>
                    <a:pt x="246758" y="4523"/>
                  </a:lnTo>
                  <a:lnTo>
                    <a:pt x="243481" y="7811"/>
                  </a:lnTo>
                  <a:lnTo>
                    <a:pt x="242274" y="13883"/>
                  </a:lnTo>
                  <a:lnTo>
                    <a:pt x="242687" y="15924"/>
                  </a:lnTo>
                  <a:lnTo>
                    <a:pt x="238253" y="16296"/>
                  </a:lnTo>
                  <a:lnTo>
                    <a:pt x="236836" y="14949"/>
                  </a:lnTo>
                  <a:lnTo>
                    <a:pt x="231960" y="8575"/>
                  </a:lnTo>
                  <a:lnTo>
                    <a:pt x="224912" y="231"/>
                  </a:lnTo>
                  <a:lnTo>
                    <a:pt x="216890" y="0"/>
                  </a:lnTo>
                  <a:close/>
                </a:path>
              </a:pathLst>
            </a:custGeom>
            <a:solidFill>
              <a:srgbClr val="D2D0CF"/>
            </a:solidFill>
          </p:spPr>
          <p:txBody>
            <a:bodyPr wrap="square" lIns="0" tIns="0" rIns="0" bIns="0" rtlCol="0"/>
            <a:lstStyle/>
            <a:p>
              <a:endParaRPr/>
            </a:p>
          </p:txBody>
        </p:sp>
        <p:sp>
          <p:nvSpPr>
            <p:cNvPr id="23" name="object 23"/>
            <p:cNvSpPr/>
            <p:nvPr/>
          </p:nvSpPr>
          <p:spPr>
            <a:xfrm>
              <a:off x="2748180" y="1608222"/>
              <a:ext cx="215060" cy="297789"/>
            </a:xfrm>
            <a:prstGeom prst="rect">
              <a:avLst/>
            </a:prstGeom>
            <a:blipFill>
              <a:blip r:embed="rId10" cstate="print"/>
              <a:stretch>
                <a:fillRect/>
              </a:stretch>
            </a:blipFill>
          </p:spPr>
          <p:txBody>
            <a:bodyPr wrap="square" lIns="0" tIns="0" rIns="0" bIns="0" rtlCol="0"/>
            <a:lstStyle/>
            <a:p>
              <a:endParaRPr/>
            </a:p>
          </p:txBody>
        </p:sp>
        <p:sp>
          <p:nvSpPr>
            <p:cNvPr id="24" name="object 24"/>
            <p:cNvSpPr/>
            <p:nvPr/>
          </p:nvSpPr>
          <p:spPr>
            <a:xfrm>
              <a:off x="3582023"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25" name="object 25"/>
            <p:cNvSpPr/>
            <p:nvPr/>
          </p:nvSpPr>
          <p:spPr>
            <a:xfrm>
              <a:off x="3582023"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26" name="object 26"/>
            <p:cNvSpPr/>
            <p:nvPr/>
          </p:nvSpPr>
          <p:spPr>
            <a:xfrm>
              <a:off x="3599314"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27" name="object 27"/>
            <p:cNvSpPr/>
            <p:nvPr/>
          </p:nvSpPr>
          <p:spPr>
            <a:xfrm>
              <a:off x="3599314"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28" name="object 28"/>
            <p:cNvSpPr/>
            <p:nvPr/>
          </p:nvSpPr>
          <p:spPr>
            <a:xfrm>
              <a:off x="3616626"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29" name="object 29"/>
            <p:cNvSpPr/>
            <p:nvPr/>
          </p:nvSpPr>
          <p:spPr>
            <a:xfrm>
              <a:off x="3616626"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30" name="object 30"/>
            <p:cNvSpPr/>
            <p:nvPr/>
          </p:nvSpPr>
          <p:spPr>
            <a:xfrm>
              <a:off x="3633918"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31" name="object 31"/>
            <p:cNvSpPr/>
            <p:nvPr/>
          </p:nvSpPr>
          <p:spPr>
            <a:xfrm>
              <a:off x="3633918"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32" name="object 32"/>
            <p:cNvSpPr/>
            <p:nvPr/>
          </p:nvSpPr>
          <p:spPr>
            <a:xfrm>
              <a:off x="3651220"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33" name="object 33"/>
            <p:cNvSpPr/>
            <p:nvPr/>
          </p:nvSpPr>
          <p:spPr>
            <a:xfrm>
              <a:off x="3651220"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34" name="object 34"/>
            <p:cNvSpPr/>
            <p:nvPr/>
          </p:nvSpPr>
          <p:spPr>
            <a:xfrm>
              <a:off x="3668512"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35" name="object 35"/>
            <p:cNvSpPr/>
            <p:nvPr/>
          </p:nvSpPr>
          <p:spPr>
            <a:xfrm>
              <a:off x="3668512"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36" name="object 36"/>
            <p:cNvSpPr/>
            <p:nvPr/>
          </p:nvSpPr>
          <p:spPr>
            <a:xfrm>
              <a:off x="3685813"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37" name="object 37"/>
            <p:cNvSpPr/>
            <p:nvPr/>
          </p:nvSpPr>
          <p:spPr>
            <a:xfrm>
              <a:off x="3685813"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38" name="object 38"/>
            <p:cNvSpPr/>
            <p:nvPr/>
          </p:nvSpPr>
          <p:spPr>
            <a:xfrm>
              <a:off x="3703115"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39" name="object 39"/>
            <p:cNvSpPr/>
            <p:nvPr/>
          </p:nvSpPr>
          <p:spPr>
            <a:xfrm>
              <a:off x="3703115"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40" name="object 40"/>
            <p:cNvSpPr/>
            <p:nvPr/>
          </p:nvSpPr>
          <p:spPr>
            <a:xfrm>
              <a:off x="3720407"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41" name="object 41"/>
            <p:cNvSpPr/>
            <p:nvPr/>
          </p:nvSpPr>
          <p:spPr>
            <a:xfrm>
              <a:off x="3720407"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42" name="object 42"/>
            <p:cNvSpPr/>
            <p:nvPr/>
          </p:nvSpPr>
          <p:spPr>
            <a:xfrm>
              <a:off x="3737719"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43" name="object 43"/>
            <p:cNvSpPr/>
            <p:nvPr/>
          </p:nvSpPr>
          <p:spPr>
            <a:xfrm>
              <a:off x="3737719"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44" name="object 44"/>
            <p:cNvSpPr/>
            <p:nvPr/>
          </p:nvSpPr>
          <p:spPr>
            <a:xfrm>
              <a:off x="3755010"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45" name="object 45"/>
            <p:cNvSpPr/>
            <p:nvPr/>
          </p:nvSpPr>
          <p:spPr>
            <a:xfrm>
              <a:off x="3755010"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46" name="object 46"/>
            <p:cNvSpPr/>
            <p:nvPr/>
          </p:nvSpPr>
          <p:spPr>
            <a:xfrm>
              <a:off x="3772312"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47" name="object 47"/>
            <p:cNvSpPr/>
            <p:nvPr/>
          </p:nvSpPr>
          <p:spPr>
            <a:xfrm>
              <a:off x="3772312"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48" name="object 48"/>
            <p:cNvSpPr/>
            <p:nvPr/>
          </p:nvSpPr>
          <p:spPr>
            <a:xfrm>
              <a:off x="3383751" y="1643378"/>
              <a:ext cx="389890" cy="71755"/>
            </a:xfrm>
            <a:custGeom>
              <a:avLst/>
              <a:gdLst/>
              <a:ahLst/>
              <a:cxnLst/>
              <a:rect l="l" t="t" r="r" b="b"/>
              <a:pathLst>
                <a:path w="389889" h="71755">
                  <a:moveTo>
                    <a:pt x="0" y="5076"/>
                  </a:moveTo>
                  <a:lnTo>
                    <a:pt x="5036" y="1900"/>
                  </a:lnTo>
                  <a:lnTo>
                    <a:pt x="10867" y="0"/>
                  </a:lnTo>
                  <a:lnTo>
                    <a:pt x="17784" y="0"/>
                  </a:lnTo>
                  <a:lnTo>
                    <a:pt x="43135" y="11204"/>
                  </a:lnTo>
                  <a:lnTo>
                    <a:pt x="60478" y="35855"/>
                  </a:lnTo>
                  <a:lnTo>
                    <a:pt x="77817" y="60505"/>
                  </a:lnTo>
                  <a:lnTo>
                    <a:pt x="103157" y="71710"/>
                  </a:lnTo>
                  <a:lnTo>
                    <a:pt x="127126" y="61156"/>
                  </a:lnTo>
                  <a:lnTo>
                    <a:pt x="141440" y="37960"/>
                  </a:lnTo>
                  <a:lnTo>
                    <a:pt x="155754" y="14822"/>
                  </a:lnTo>
                  <a:lnTo>
                    <a:pt x="179723" y="4443"/>
                  </a:lnTo>
                  <a:lnTo>
                    <a:pt x="215383" y="4553"/>
                  </a:lnTo>
                  <a:lnTo>
                    <a:pt x="268065" y="4573"/>
                  </a:lnTo>
                  <a:lnTo>
                    <a:pt x="329092" y="4538"/>
                  </a:lnTo>
                  <a:lnTo>
                    <a:pt x="389787" y="4483"/>
                  </a:lnTo>
                </a:path>
              </a:pathLst>
            </a:custGeom>
            <a:ln w="10857">
              <a:solidFill>
                <a:srgbClr val="020303"/>
              </a:solidFill>
            </a:ln>
          </p:spPr>
          <p:txBody>
            <a:bodyPr wrap="square" lIns="0" tIns="0" rIns="0" bIns="0" rtlCol="0"/>
            <a:lstStyle/>
            <a:p>
              <a:endParaRPr/>
            </a:p>
          </p:txBody>
        </p:sp>
        <p:sp>
          <p:nvSpPr>
            <p:cNvPr id="49" name="object 49"/>
            <p:cNvSpPr/>
            <p:nvPr/>
          </p:nvSpPr>
          <p:spPr>
            <a:xfrm>
              <a:off x="3829440" y="1642393"/>
              <a:ext cx="192244" cy="81200"/>
            </a:xfrm>
            <a:prstGeom prst="rect">
              <a:avLst/>
            </a:prstGeom>
            <a:blipFill>
              <a:blip r:embed="rId11" cstate="print"/>
              <a:stretch>
                <a:fillRect/>
              </a:stretch>
            </a:blipFill>
          </p:spPr>
          <p:txBody>
            <a:bodyPr wrap="square" lIns="0" tIns="0" rIns="0" bIns="0" rtlCol="0"/>
            <a:lstStyle/>
            <a:p>
              <a:endParaRPr/>
            </a:p>
          </p:txBody>
        </p:sp>
        <p:sp>
          <p:nvSpPr>
            <p:cNvPr id="50" name="object 50"/>
            <p:cNvSpPr/>
            <p:nvPr/>
          </p:nvSpPr>
          <p:spPr>
            <a:xfrm>
              <a:off x="4018126" y="1645399"/>
              <a:ext cx="45085" cy="13970"/>
            </a:xfrm>
            <a:custGeom>
              <a:avLst/>
              <a:gdLst/>
              <a:ahLst/>
              <a:cxnLst/>
              <a:rect l="l" t="t" r="r" b="b"/>
              <a:pathLst>
                <a:path w="45085" h="13969">
                  <a:moveTo>
                    <a:pt x="44837" y="4855"/>
                  </a:moveTo>
                  <a:lnTo>
                    <a:pt x="39821" y="1809"/>
                  </a:lnTo>
                  <a:lnTo>
                    <a:pt x="34040" y="0"/>
                  </a:lnTo>
                  <a:lnTo>
                    <a:pt x="27154" y="0"/>
                  </a:lnTo>
                  <a:lnTo>
                    <a:pt x="18983" y="982"/>
                  </a:lnTo>
                  <a:lnTo>
                    <a:pt x="11842" y="3742"/>
                  </a:lnTo>
                  <a:lnTo>
                    <a:pt x="5568" y="7998"/>
                  </a:lnTo>
                  <a:lnTo>
                    <a:pt x="0" y="13471"/>
                  </a:lnTo>
                </a:path>
              </a:pathLst>
            </a:custGeom>
            <a:ln w="10857">
              <a:solidFill>
                <a:srgbClr val="020303"/>
              </a:solidFill>
            </a:ln>
          </p:spPr>
          <p:txBody>
            <a:bodyPr wrap="square" lIns="0" tIns="0" rIns="0" bIns="0" rtlCol="0"/>
            <a:lstStyle/>
            <a:p>
              <a:endParaRPr/>
            </a:p>
          </p:txBody>
        </p:sp>
        <p:sp>
          <p:nvSpPr>
            <p:cNvPr id="51" name="object 51"/>
            <p:cNvSpPr/>
            <p:nvPr/>
          </p:nvSpPr>
          <p:spPr>
            <a:xfrm>
              <a:off x="3384988" y="1645459"/>
              <a:ext cx="397510" cy="69215"/>
            </a:xfrm>
            <a:custGeom>
              <a:avLst/>
              <a:gdLst/>
              <a:ahLst/>
              <a:cxnLst/>
              <a:rect l="l" t="t" r="r" b="b"/>
              <a:pathLst>
                <a:path w="397510" h="69214">
                  <a:moveTo>
                    <a:pt x="397297" y="69046"/>
                  </a:moveTo>
                  <a:lnTo>
                    <a:pt x="159144" y="69046"/>
                  </a:lnTo>
                  <a:lnTo>
                    <a:pt x="133799" y="58257"/>
                  </a:lnTo>
                  <a:lnTo>
                    <a:pt x="116458" y="34523"/>
                  </a:lnTo>
                  <a:lnTo>
                    <a:pt x="99120" y="10788"/>
                  </a:lnTo>
                  <a:lnTo>
                    <a:pt x="73781" y="0"/>
                  </a:lnTo>
                  <a:lnTo>
                    <a:pt x="50476" y="9127"/>
                  </a:lnTo>
                  <a:lnTo>
                    <a:pt x="34304" y="30065"/>
                  </a:lnTo>
                  <a:lnTo>
                    <a:pt x="19425" y="53147"/>
                  </a:lnTo>
                  <a:lnTo>
                    <a:pt x="0" y="68704"/>
                  </a:lnTo>
                </a:path>
              </a:pathLst>
            </a:custGeom>
            <a:ln w="10857">
              <a:solidFill>
                <a:srgbClr val="020303"/>
              </a:solidFill>
            </a:ln>
          </p:spPr>
          <p:txBody>
            <a:bodyPr wrap="square" lIns="0" tIns="0" rIns="0" bIns="0" rtlCol="0"/>
            <a:lstStyle/>
            <a:p>
              <a:endParaRPr/>
            </a:p>
          </p:txBody>
        </p:sp>
        <p:sp>
          <p:nvSpPr>
            <p:cNvPr id="52" name="object 52"/>
            <p:cNvSpPr/>
            <p:nvPr/>
          </p:nvSpPr>
          <p:spPr>
            <a:xfrm>
              <a:off x="3841770" y="1643057"/>
              <a:ext cx="219710" cy="71755"/>
            </a:xfrm>
            <a:custGeom>
              <a:avLst/>
              <a:gdLst/>
              <a:ahLst/>
              <a:cxnLst/>
              <a:rect l="l" t="t" r="r" b="b"/>
              <a:pathLst>
                <a:path w="219710" h="71755">
                  <a:moveTo>
                    <a:pt x="219283" y="70694"/>
                  </a:moveTo>
                  <a:lnTo>
                    <a:pt x="200250" y="54364"/>
                  </a:lnTo>
                  <a:lnTo>
                    <a:pt x="185534" y="30650"/>
                  </a:lnTo>
                  <a:lnTo>
                    <a:pt x="169445" y="9284"/>
                  </a:lnTo>
                  <a:lnTo>
                    <a:pt x="146295" y="0"/>
                  </a:lnTo>
                  <a:lnTo>
                    <a:pt x="144968" y="0"/>
                  </a:lnTo>
                  <a:lnTo>
                    <a:pt x="147331" y="0"/>
                  </a:lnTo>
                  <a:lnTo>
                    <a:pt x="122503" y="11159"/>
                  </a:lnTo>
                  <a:lnTo>
                    <a:pt x="106282" y="35713"/>
                  </a:lnTo>
                  <a:lnTo>
                    <a:pt x="90059" y="60272"/>
                  </a:lnTo>
                  <a:lnTo>
                    <a:pt x="65225" y="71448"/>
                  </a:lnTo>
                  <a:lnTo>
                    <a:pt x="0" y="71448"/>
                  </a:lnTo>
                </a:path>
              </a:pathLst>
            </a:custGeom>
            <a:ln w="10857">
              <a:solidFill>
                <a:srgbClr val="020303"/>
              </a:solidFill>
            </a:ln>
          </p:spPr>
          <p:txBody>
            <a:bodyPr wrap="square" lIns="0" tIns="0" rIns="0" bIns="0" rtlCol="0"/>
            <a:lstStyle/>
            <a:p>
              <a:endParaRPr/>
            </a:p>
          </p:txBody>
        </p:sp>
        <p:sp>
          <p:nvSpPr>
            <p:cNvPr id="53" name="object 53"/>
            <p:cNvSpPr/>
            <p:nvPr/>
          </p:nvSpPr>
          <p:spPr>
            <a:xfrm>
              <a:off x="3392182" y="1641843"/>
              <a:ext cx="104139" cy="74295"/>
            </a:xfrm>
            <a:custGeom>
              <a:avLst/>
              <a:gdLst/>
              <a:ahLst/>
              <a:cxnLst/>
              <a:rect l="l" t="t" r="r" b="b"/>
              <a:pathLst>
                <a:path w="104139" h="74294">
                  <a:moveTo>
                    <a:pt x="5422" y="5054"/>
                  </a:moveTo>
                  <a:lnTo>
                    <a:pt x="4203" y="3835"/>
                  </a:lnTo>
                  <a:lnTo>
                    <a:pt x="2717" y="3835"/>
                  </a:lnTo>
                  <a:lnTo>
                    <a:pt x="1219" y="3835"/>
                  </a:lnTo>
                  <a:lnTo>
                    <a:pt x="0" y="5054"/>
                  </a:lnTo>
                  <a:lnTo>
                    <a:pt x="0" y="62560"/>
                  </a:lnTo>
                  <a:lnTo>
                    <a:pt x="1219" y="63779"/>
                  </a:lnTo>
                  <a:lnTo>
                    <a:pt x="4203" y="63779"/>
                  </a:lnTo>
                  <a:lnTo>
                    <a:pt x="5422" y="62560"/>
                  </a:lnTo>
                  <a:lnTo>
                    <a:pt x="5422" y="5054"/>
                  </a:lnTo>
                  <a:close/>
                </a:path>
                <a:path w="104139" h="74294">
                  <a:moveTo>
                    <a:pt x="61633" y="1257"/>
                  </a:moveTo>
                  <a:lnTo>
                    <a:pt x="60502" y="76"/>
                  </a:lnTo>
                  <a:lnTo>
                    <a:pt x="59067" y="0"/>
                  </a:lnTo>
                  <a:lnTo>
                    <a:pt x="57340" y="76"/>
                  </a:lnTo>
                  <a:lnTo>
                    <a:pt x="56210" y="1257"/>
                  </a:lnTo>
                  <a:lnTo>
                    <a:pt x="56210" y="48602"/>
                  </a:lnTo>
                  <a:lnTo>
                    <a:pt x="57416" y="49822"/>
                  </a:lnTo>
                  <a:lnTo>
                    <a:pt x="60413" y="49822"/>
                  </a:lnTo>
                  <a:lnTo>
                    <a:pt x="61633" y="48602"/>
                  </a:lnTo>
                  <a:lnTo>
                    <a:pt x="61633" y="1257"/>
                  </a:lnTo>
                  <a:close/>
                </a:path>
                <a:path w="104139" h="74294">
                  <a:moveTo>
                    <a:pt x="75603" y="5054"/>
                  </a:moveTo>
                  <a:lnTo>
                    <a:pt x="74396" y="3835"/>
                  </a:lnTo>
                  <a:lnTo>
                    <a:pt x="72898" y="3835"/>
                  </a:lnTo>
                  <a:lnTo>
                    <a:pt x="71399" y="3835"/>
                  </a:lnTo>
                  <a:lnTo>
                    <a:pt x="70180" y="5054"/>
                  </a:lnTo>
                  <a:lnTo>
                    <a:pt x="70180" y="62941"/>
                  </a:lnTo>
                  <a:lnTo>
                    <a:pt x="71399" y="64160"/>
                  </a:lnTo>
                  <a:lnTo>
                    <a:pt x="74396" y="64160"/>
                  </a:lnTo>
                  <a:lnTo>
                    <a:pt x="75603" y="62941"/>
                  </a:lnTo>
                  <a:lnTo>
                    <a:pt x="75603" y="5054"/>
                  </a:lnTo>
                  <a:close/>
                </a:path>
                <a:path w="104139" h="74294">
                  <a:moveTo>
                    <a:pt x="89585" y="9359"/>
                  </a:moveTo>
                  <a:lnTo>
                    <a:pt x="88366" y="8140"/>
                  </a:lnTo>
                  <a:lnTo>
                    <a:pt x="86868" y="8140"/>
                  </a:lnTo>
                  <a:lnTo>
                    <a:pt x="85369" y="8140"/>
                  </a:lnTo>
                  <a:lnTo>
                    <a:pt x="84150" y="9359"/>
                  </a:lnTo>
                  <a:lnTo>
                    <a:pt x="84150" y="68541"/>
                  </a:lnTo>
                  <a:lnTo>
                    <a:pt x="85369" y="69748"/>
                  </a:lnTo>
                  <a:lnTo>
                    <a:pt x="88366" y="69748"/>
                  </a:lnTo>
                  <a:lnTo>
                    <a:pt x="89585" y="68541"/>
                  </a:lnTo>
                  <a:lnTo>
                    <a:pt x="89585" y="9359"/>
                  </a:lnTo>
                  <a:close/>
                </a:path>
                <a:path w="104139" h="74294">
                  <a:moveTo>
                    <a:pt x="103568" y="28003"/>
                  </a:moveTo>
                  <a:lnTo>
                    <a:pt x="102349" y="26784"/>
                  </a:lnTo>
                  <a:lnTo>
                    <a:pt x="100850" y="26784"/>
                  </a:lnTo>
                  <a:lnTo>
                    <a:pt x="99352" y="26784"/>
                  </a:lnTo>
                  <a:lnTo>
                    <a:pt x="98132" y="28003"/>
                  </a:lnTo>
                  <a:lnTo>
                    <a:pt x="98132" y="72453"/>
                  </a:lnTo>
                  <a:lnTo>
                    <a:pt x="99275" y="73634"/>
                  </a:lnTo>
                  <a:lnTo>
                    <a:pt x="101003" y="73710"/>
                  </a:lnTo>
                  <a:lnTo>
                    <a:pt x="102425" y="73634"/>
                  </a:lnTo>
                  <a:lnTo>
                    <a:pt x="103568" y="72453"/>
                  </a:lnTo>
                  <a:lnTo>
                    <a:pt x="103568" y="28003"/>
                  </a:lnTo>
                  <a:close/>
                </a:path>
              </a:pathLst>
            </a:custGeom>
            <a:solidFill>
              <a:srgbClr val="231F20"/>
            </a:solidFill>
          </p:spPr>
          <p:txBody>
            <a:bodyPr wrap="square" lIns="0" tIns="0" rIns="0" bIns="0" rtlCol="0"/>
            <a:lstStyle/>
            <a:p>
              <a:endParaRPr/>
            </a:p>
          </p:txBody>
        </p:sp>
        <p:sp>
          <p:nvSpPr>
            <p:cNvPr id="54" name="object 54"/>
            <p:cNvSpPr/>
            <p:nvPr/>
          </p:nvSpPr>
          <p:spPr>
            <a:xfrm>
              <a:off x="3407779" y="1648566"/>
              <a:ext cx="0" cy="43815"/>
            </a:xfrm>
            <a:custGeom>
              <a:avLst/>
              <a:gdLst/>
              <a:ahLst/>
              <a:cxnLst/>
              <a:rect l="l" t="t" r="r" b="b"/>
              <a:pathLst>
                <a:path h="43814">
                  <a:moveTo>
                    <a:pt x="0" y="0"/>
                  </a:moveTo>
                  <a:lnTo>
                    <a:pt x="0" y="43420"/>
                  </a:lnTo>
                </a:path>
              </a:pathLst>
            </a:custGeom>
            <a:ln w="5428">
              <a:solidFill>
                <a:srgbClr val="231F20"/>
              </a:solidFill>
            </a:ln>
          </p:spPr>
          <p:txBody>
            <a:bodyPr wrap="square" lIns="0" tIns="0" rIns="0" bIns="0" rtlCol="0"/>
            <a:lstStyle/>
            <a:p>
              <a:endParaRPr/>
            </a:p>
          </p:txBody>
        </p:sp>
        <p:sp>
          <p:nvSpPr>
            <p:cNvPr id="55" name="object 55"/>
            <p:cNvSpPr/>
            <p:nvPr/>
          </p:nvSpPr>
          <p:spPr>
            <a:xfrm>
              <a:off x="4039097" y="1645962"/>
              <a:ext cx="0" cy="43180"/>
            </a:xfrm>
            <a:custGeom>
              <a:avLst/>
              <a:gdLst/>
              <a:ahLst/>
              <a:cxnLst/>
              <a:rect l="l" t="t" r="r" b="b"/>
              <a:pathLst>
                <a:path h="43180">
                  <a:moveTo>
                    <a:pt x="0" y="0"/>
                  </a:moveTo>
                  <a:lnTo>
                    <a:pt x="0" y="42977"/>
                  </a:lnTo>
                </a:path>
              </a:pathLst>
            </a:custGeom>
            <a:ln w="5428">
              <a:solidFill>
                <a:srgbClr val="231F20"/>
              </a:solidFill>
            </a:ln>
          </p:spPr>
          <p:txBody>
            <a:bodyPr wrap="square" lIns="0" tIns="0" rIns="0" bIns="0" rtlCol="0"/>
            <a:lstStyle/>
            <a:p>
              <a:endParaRPr/>
            </a:p>
          </p:txBody>
        </p:sp>
        <p:sp>
          <p:nvSpPr>
            <p:cNvPr id="56" name="object 56"/>
            <p:cNvSpPr/>
            <p:nvPr/>
          </p:nvSpPr>
          <p:spPr>
            <a:xfrm>
              <a:off x="4053071" y="1648385"/>
              <a:ext cx="0" cy="55244"/>
            </a:xfrm>
            <a:custGeom>
              <a:avLst/>
              <a:gdLst/>
              <a:ahLst/>
              <a:cxnLst/>
              <a:rect l="l" t="t" r="r" b="b"/>
              <a:pathLst>
                <a:path h="55244">
                  <a:moveTo>
                    <a:pt x="0" y="0"/>
                  </a:moveTo>
                  <a:lnTo>
                    <a:pt x="0" y="54901"/>
                  </a:lnTo>
                </a:path>
              </a:pathLst>
            </a:custGeom>
            <a:ln w="5428">
              <a:solidFill>
                <a:srgbClr val="231F20"/>
              </a:solidFill>
            </a:ln>
          </p:spPr>
          <p:txBody>
            <a:bodyPr wrap="square" lIns="0" tIns="0" rIns="0" bIns="0" rtlCol="0"/>
            <a:lstStyle/>
            <a:p>
              <a:endParaRPr/>
            </a:p>
          </p:txBody>
        </p:sp>
        <p:sp>
          <p:nvSpPr>
            <p:cNvPr id="57" name="object 57"/>
            <p:cNvSpPr/>
            <p:nvPr/>
          </p:nvSpPr>
          <p:spPr>
            <a:xfrm>
              <a:off x="3955916" y="1667175"/>
              <a:ext cx="0" cy="46990"/>
            </a:xfrm>
            <a:custGeom>
              <a:avLst/>
              <a:gdLst/>
              <a:ahLst/>
              <a:cxnLst/>
              <a:rect l="l" t="t" r="r" b="b"/>
              <a:pathLst>
                <a:path h="46989">
                  <a:moveTo>
                    <a:pt x="0" y="0"/>
                  </a:moveTo>
                  <a:lnTo>
                    <a:pt x="0" y="46949"/>
                  </a:lnTo>
                </a:path>
              </a:pathLst>
            </a:custGeom>
            <a:ln w="5428">
              <a:solidFill>
                <a:srgbClr val="231F20"/>
              </a:solidFill>
            </a:ln>
          </p:spPr>
          <p:txBody>
            <a:bodyPr wrap="square" lIns="0" tIns="0" rIns="0" bIns="0" rtlCol="0"/>
            <a:lstStyle/>
            <a:p>
              <a:endParaRPr/>
            </a:p>
          </p:txBody>
        </p:sp>
        <p:sp>
          <p:nvSpPr>
            <p:cNvPr id="58" name="object 58"/>
            <p:cNvSpPr/>
            <p:nvPr/>
          </p:nvSpPr>
          <p:spPr>
            <a:xfrm>
              <a:off x="3970393" y="1651511"/>
              <a:ext cx="0" cy="65405"/>
            </a:xfrm>
            <a:custGeom>
              <a:avLst/>
              <a:gdLst/>
              <a:ahLst/>
              <a:cxnLst/>
              <a:rect l="l" t="t" r="r" b="b"/>
              <a:pathLst>
                <a:path h="65405">
                  <a:moveTo>
                    <a:pt x="0" y="0"/>
                  </a:moveTo>
                  <a:lnTo>
                    <a:pt x="0" y="65125"/>
                  </a:lnTo>
                </a:path>
              </a:pathLst>
            </a:custGeom>
            <a:ln w="5428">
              <a:solidFill>
                <a:srgbClr val="231F20"/>
              </a:solidFill>
            </a:ln>
          </p:spPr>
          <p:txBody>
            <a:bodyPr wrap="square" lIns="0" tIns="0" rIns="0" bIns="0" rtlCol="0"/>
            <a:lstStyle/>
            <a:p>
              <a:endParaRPr/>
            </a:p>
          </p:txBody>
        </p:sp>
        <p:sp>
          <p:nvSpPr>
            <p:cNvPr id="59" name="object 59"/>
            <p:cNvSpPr/>
            <p:nvPr/>
          </p:nvSpPr>
          <p:spPr>
            <a:xfrm>
              <a:off x="3999336" y="1648536"/>
              <a:ext cx="0" cy="43815"/>
            </a:xfrm>
            <a:custGeom>
              <a:avLst/>
              <a:gdLst/>
              <a:ahLst/>
              <a:cxnLst/>
              <a:rect l="l" t="t" r="r" b="b"/>
              <a:pathLst>
                <a:path h="43814">
                  <a:moveTo>
                    <a:pt x="0" y="0"/>
                  </a:moveTo>
                  <a:lnTo>
                    <a:pt x="0" y="43420"/>
                  </a:lnTo>
                </a:path>
              </a:pathLst>
            </a:custGeom>
            <a:ln w="5428">
              <a:solidFill>
                <a:srgbClr val="231F20"/>
              </a:solidFill>
            </a:ln>
          </p:spPr>
          <p:txBody>
            <a:bodyPr wrap="square" lIns="0" tIns="0" rIns="0" bIns="0" rtlCol="0"/>
            <a:lstStyle/>
            <a:p>
              <a:endParaRPr/>
            </a:p>
          </p:txBody>
        </p:sp>
        <p:sp>
          <p:nvSpPr>
            <p:cNvPr id="60" name="object 60"/>
            <p:cNvSpPr/>
            <p:nvPr/>
          </p:nvSpPr>
          <p:spPr>
            <a:xfrm>
              <a:off x="3984859" y="1645570"/>
              <a:ext cx="0" cy="61594"/>
            </a:xfrm>
            <a:custGeom>
              <a:avLst/>
              <a:gdLst/>
              <a:ahLst/>
              <a:cxnLst/>
              <a:rect l="l" t="t" r="r" b="b"/>
              <a:pathLst>
                <a:path h="61594">
                  <a:moveTo>
                    <a:pt x="0" y="0"/>
                  </a:moveTo>
                  <a:lnTo>
                    <a:pt x="0" y="61435"/>
                  </a:lnTo>
                </a:path>
              </a:pathLst>
            </a:custGeom>
            <a:ln w="5428">
              <a:solidFill>
                <a:srgbClr val="231F20"/>
              </a:solidFill>
            </a:ln>
          </p:spPr>
          <p:txBody>
            <a:bodyPr wrap="square" lIns="0" tIns="0" rIns="0" bIns="0" rtlCol="0"/>
            <a:lstStyle/>
            <a:p>
              <a:endParaRPr/>
            </a:p>
          </p:txBody>
        </p:sp>
        <p:sp>
          <p:nvSpPr>
            <p:cNvPr id="61" name="object 61"/>
            <p:cNvSpPr/>
            <p:nvPr/>
          </p:nvSpPr>
          <p:spPr>
            <a:xfrm>
              <a:off x="3820548" y="1647591"/>
              <a:ext cx="53340" cy="635"/>
            </a:xfrm>
            <a:custGeom>
              <a:avLst/>
              <a:gdLst/>
              <a:ahLst/>
              <a:cxnLst/>
              <a:rect l="l" t="t" r="r" b="b"/>
              <a:pathLst>
                <a:path w="53339" h="635">
                  <a:moveTo>
                    <a:pt x="53282" y="50"/>
                  </a:moveTo>
                  <a:lnTo>
                    <a:pt x="0" y="0"/>
                  </a:lnTo>
                </a:path>
              </a:pathLst>
            </a:custGeom>
            <a:ln w="11098">
              <a:solidFill>
                <a:srgbClr val="0080C7"/>
              </a:solidFill>
            </a:ln>
          </p:spPr>
          <p:txBody>
            <a:bodyPr wrap="square" lIns="0" tIns="0" rIns="0" bIns="0" rtlCol="0"/>
            <a:lstStyle/>
            <a:p>
              <a:endParaRPr/>
            </a:p>
          </p:txBody>
        </p:sp>
        <p:sp>
          <p:nvSpPr>
            <p:cNvPr id="62" name="object 62"/>
            <p:cNvSpPr/>
            <p:nvPr/>
          </p:nvSpPr>
          <p:spPr>
            <a:xfrm>
              <a:off x="3582033"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63" name="object 63"/>
            <p:cNvSpPr/>
            <p:nvPr/>
          </p:nvSpPr>
          <p:spPr>
            <a:xfrm>
              <a:off x="3582033"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64" name="object 64"/>
            <p:cNvSpPr/>
            <p:nvPr/>
          </p:nvSpPr>
          <p:spPr>
            <a:xfrm>
              <a:off x="3599325"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65" name="object 65"/>
            <p:cNvSpPr/>
            <p:nvPr/>
          </p:nvSpPr>
          <p:spPr>
            <a:xfrm>
              <a:off x="3599325"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66" name="object 66"/>
            <p:cNvSpPr/>
            <p:nvPr/>
          </p:nvSpPr>
          <p:spPr>
            <a:xfrm>
              <a:off x="3616626"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67" name="object 67"/>
            <p:cNvSpPr/>
            <p:nvPr/>
          </p:nvSpPr>
          <p:spPr>
            <a:xfrm>
              <a:off x="3616626"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68" name="object 68"/>
            <p:cNvSpPr/>
            <p:nvPr/>
          </p:nvSpPr>
          <p:spPr>
            <a:xfrm>
              <a:off x="3633928"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69" name="object 69"/>
            <p:cNvSpPr/>
            <p:nvPr/>
          </p:nvSpPr>
          <p:spPr>
            <a:xfrm>
              <a:off x="3633928"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70" name="object 70"/>
            <p:cNvSpPr/>
            <p:nvPr/>
          </p:nvSpPr>
          <p:spPr>
            <a:xfrm>
              <a:off x="3651220"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71" name="object 71"/>
            <p:cNvSpPr/>
            <p:nvPr/>
          </p:nvSpPr>
          <p:spPr>
            <a:xfrm>
              <a:off x="3651220"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72" name="object 72"/>
            <p:cNvSpPr/>
            <p:nvPr/>
          </p:nvSpPr>
          <p:spPr>
            <a:xfrm>
              <a:off x="3668512"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73" name="object 73"/>
            <p:cNvSpPr/>
            <p:nvPr/>
          </p:nvSpPr>
          <p:spPr>
            <a:xfrm>
              <a:off x="3668512"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74" name="object 74"/>
            <p:cNvSpPr/>
            <p:nvPr/>
          </p:nvSpPr>
          <p:spPr>
            <a:xfrm>
              <a:off x="3685813"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75" name="object 75"/>
            <p:cNvSpPr/>
            <p:nvPr/>
          </p:nvSpPr>
          <p:spPr>
            <a:xfrm>
              <a:off x="3685813"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76" name="object 76"/>
            <p:cNvSpPr/>
            <p:nvPr/>
          </p:nvSpPr>
          <p:spPr>
            <a:xfrm>
              <a:off x="3703115"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77" name="object 77"/>
            <p:cNvSpPr/>
            <p:nvPr/>
          </p:nvSpPr>
          <p:spPr>
            <a:xfrm>
              <a:off x="3703115"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78" name="object 78"/>
            <p:cNvSpPr/>
            <p:nvPr/>
          </p:nvSpPr>
          <p:spPr>
            <a:xfrm>
              <a:off x="3720417"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79" name="object 79"/>
            <p:cNvSpPr/>
            <p:nvPr/>
          </p:nvSpPr>
          <p:spPr>
            <a:xfrm>
              <a:off x="3720417"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80" name="object 80"/>
            <p:cNvSpPr/>
            <p:nvPr/>
          </p:nvSpPr>
          <p:spPr>
            <a:xfrm>
              <a:off x="3737719"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81" name="object 81"/>
            <p:cNvSpPr/>
            <p:nvPr/>
          </p:nvSpPr>
          <p:spPr>
            <a:xfrm>
              <a:off x="3737719"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82" name="object 82"/>
            <p:cNvSpPr/>
            <p:nvPr/>
          </p:nvSpPr>
          <p:spPr>
            <a:xfrm>
              <a:off x="3755010"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83" name="object 83"/>
            <p:cNvSpPr/>
            <p:nvPr/>
          </p:nvSpPr>
          <p:spPr>
            <a:xfrm>
              <a:off x="3755010"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84" name="object 84"/>
            <p:cNvSpPr/>
            <p:nvPr/>
          </p:nvSpPr>
          <p:spPr>
            <a:xfrm>
              <a:off x="3832582"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85" name="object 85"/>
            <p:cNvSpPr/>
            <p:nvPr/>
          </p:nvSpPr>
          <p:spPr>
            <a:xfrm>
              <a:off x="3832582"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86" name="object 86"/>
            <p:cNvSpPr/>
            <p:nvPr/>
          </p:nvSpPr>
          <p:spPr>
            <a:xfrm>
              <a:off x="3849873"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87" name="object 87"/>
            <p:cNvSpPr/>
            <p:nvPr/>
          </p:nvSpPr>
          <p:spPr>
            <a:xfrm>
              <a:off x="3849873"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88" name="object 88"/>
            <p:cNvSpPr/>
            <p:nvPr/>
          </p:nvSpPr>
          <p:spPr>
            <a:xfrm>
              <a:off x="3867175"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89" name="object 89"/>
            <p:cNvSpPr/>
            <p:nvPr/>
          </p:nvSpPr>
          <p:spPr>
            <a:xfrm>
              <a:off x="3867175"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90" name="object 90"/>
            <p:cNvSpPr/>
            <p:nvPr/>
          </p:nvSpPr>
          <p:spPr>
            <a:xfrm>
              <a:off x="3820890" y="1714455"/>
              <a:ext cx="53340" cy="635"/>
            </a:xfrm>
            <a:custGeom>
              <a:avLst/>
              <a:gdLst/>
              <a:ahLst/>
              <a:cxnLst/>
              <a:rect l="l" t="t" r="r" b="b"/>
              <a:pathLst>
                <a:path w="53339" h="635">
                  <a:moveTo>
                    <a:pt x="-5549" y="226"/>
                  </a:moveTo>
                  <a:lnTo>
                    <a:pt x="58490" y="226"/>
                  </a:lnTo>
                </a:path>
              </a:pathLst>
            </a:custGeom>
            <a:ln w="11551">
              <a:solidFill>
                <a:srgbClr val="0080C7"/>
              </a:solidFill>
            </a:ln>
          </p:spPr>
          <p:txBody>
            <a:bodyPr wrap="square" lIns="0" tIns="0" rIns="0" bIns="0" rtlCol="0"/>
            <a:lstStyle/>
            <a:p>
              <a:endParaRPr/>
            </a:p>
          </p:txBody>
        </p:sp>
        <p:sp>
          <p:nvSpPr>
            <p:cNvPr id="91" name="object 91"/>
            <p:cNvSpPr/>
            <p:nvPr/>
          </p:nvSpPr>
          <p:spPr>
            <a:xfrm>
              <a:off x="3789604" y="1649662"/>
              <a:ext cx="0" cy="29209"/>
            </a:xfrm>
            <a:custGeom>
              <a:avLst/>
              <a:gdLst/>
              <a:ahLst/>
              <a:cxnLst/>
              <a:rect l="l" t="t" r="r" b="b"/>
              <a:pathLst>
                <a:path h="29210">
                  <a:moveTo>
                    <a:pt x="0" y="0"/>
                  </a:moveTo>
                  <a:lnTo>
                    <a:pt x="0" y="28662"/>
                  </a:lnTo>
                </a:path>
              </a:pathLst>
            </a:custGeom>
            <a:solidFill>
              <a:srgbClr val="FFFFFF"/>
            </a:solidFill>
          </p:spPr>
          <p:txBody>
            <a:bodyPr wrap="square" lIns="0" tIns="0" rIns="0" bIns="0" rtlCol="0"/>
            <a:lstStyle/>
            <a:p>
              <a:endParaRPr/>
            </a:p>
          </p:txBody>
        </p:sp>
        <p:sp>
          <p:nvSpPr>
            <p:cNvPr id="92" name="object 92"/>
            <p:cNvSpPr/>
            <p:nvPr/>
          </p:nvSpPr>
          <p:spPr>
            <a:xfrm>
              <a:off x="3789604" y="1649662"/>
              <a:ext cx="0" cy="29209"/>
            </a:xfrm>
            <a:custGeom>
              <a:avLst/>
              <a:gdLst/>
              <a:ahLst/>
              <a:cxnLst/>
              <a:rect l="l" t="t" r="r" b="b"/>
              <a:pathLst>
                <a:path h="29210">
                  <a:moveTo>
                    <a:pt x="0" y="0"/>
                  </a:moveTo>
                  <a:lnTo>
                    <a:pt x="0" y="28662"/>
                  </a:lnTo>
                </a:path>
              </a:pathLst>
            </a:custGeom>
            <a:ln w="6283">
              <a:solidFill>
                <a:srgbClr val="0080C7"/>
              </a:solidFill>
            </a:ln>
          </p:spPr>
          <p:txBody>
            <a:bodyPr wrap="square" lIns="0" tIns="0" rIns="0" bIns="0" rtlCol="0"/>
            <a:lstStyle/>
            <a:p>
              <a:endParaRPr/>
            </a:p>
          </p:txBody>
        </p:sp>
        <p:sp>
          <p:nvSpPr>
            <p:cNvPr id="93" name="object 93"/>
            <p:cNvSpPr/>
            <p:nvPr/>
          </p:nvSpPr>
          <p:spPr>
            <a:xfrm>
              <a:off x="3571507" y="1647329"/>
              <a:ext cx="230504" cy="635"/>
            </a:xfrm>
            <a:custGeom>
              <a:avLst/>
              <a:gdLst/>
              <a:ahLst/>
              <a:cxnLst/>
              <a:rect l="l" t="t" r="r" b="b"/>
              <a:pathLst>
                <a:path w="230504" h="635">
                  <a:moveTo>
                    <a:pt x="230301" y="251"/>
                  </a:moveTo>
                  <a:lnTo>
                    <a:pt x="0" y="0"/>
                  </a:lnTo>
                </a:path>
              </a:pathLst>
            </a:custGeom>
            <a:ln w="11098">
              <a:solidFill>
                <a:srgbClr val="0080C7"/>
              </a:solidFill>
            </a:ln>
          </p:spPr>
          <p:txBody>
            <a:bodyPr wrap="square" lIns="0" tIns="0" rIns="0" bIns="0" rtlCol="0"/>
            <a:lstStyle/>
            <a:p>
              <a:endParaRPr/>
            </a:p>
          </p:txBody>
        </p:sp>
        <p:sp>
          <p:nvSpPr>
            <p:cNvPr id="94" name="object 94"/>
            <p:cNvSpPr/>
            <p:nvPr/>
          </p:nvSpPr>
          <p:spPr>
            <a:xfrm>
              <a:off x="3772312"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95" name="object 95"/>
            <p:cNvSpPr/>
            <p:nvPr/>
          </p:nvSpPr>
          <p:spPr>
            <a:xfrm>
              <a:off x="3772312"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96" name="object 96"/>
            <p:cNvSpPr/>
            <p:nvPr/>
          </p:nvSpPr>
          <p:spPr>
            <a:xfrm>
              <a:off x="3789604" y="1684044"/>
              <a:ext cx="0" cy="27940"/>
            </a:xfrm>
            <a:custGeom>
              <a:avLst/>
              <a:gdLst/>
              <a:ahLst/>
              <a:cxnLst/>
              <a:rect l="l" t="t" r="r" b="b"/>
              <a:pathLst>
                <a:path h="27939">
                  <a:moveTo>
                    <a:pt x="0" y="0"/>
                  </a:moveTo>
                  <a:lnTo>
                    <a:pt x="0" y="27807"/>
                  </a:lnTo>
                </a:path>
              </a:pathLst>
            </a:custGeom>
            <a:solidFill>
              <a:srgbClr val="FFFFFF"/>
            </a:solidFill>
          </p:spPr>
          <p:txBody>
            <a:bodyPr wrap="square" lIns="0" tIns="0" rIns="0" bIns="0" rtlCol="0"/>
            <a:lstStyle/>
            <a:p>
              <a:endParaRPr/>
            </a:p>
          </p:txBody>
        </p:sp>
        <p:sp>
          <p:nvSpPr>
            <p:cNvPr id="97" name="object 97"/>
            <p:cNvSpPr/>
            <p:nvPr/>
          </p:nvSpPr>
          <p:spPr>
            <a:xfrm>
              <a:off x="3789604" y="1684044"/>
              <a:ext cx="0" cy="27940"/>
            </a:xfrm>
            <a:custGeom>
              <a:avLst/>
              <a:gdLst/>
              <a:ahLst/>
              <a:cxnLst/>
              <a:rect l="l" t="t" r="r" b="b"/>
              <a:pathLst>
                <a:path h="27939">
                  <a:moveTo>
                    <a:pt x="0" y="0"/>
                  </a:moveTo>
                  <a:lnTo>
                    <a:pt x="0" y="27807"/>
                  </a:lnTo>
                </a:path>
              </a:pathLst>
            </a:custGeom>
            <a:ln w="5740">
              <a:solidFill>
                <a:srgbClr val="0080C7"/>
              </a:solidFill>
            </a:ln>
          </p:spPr>
          <p:txBody>
            <a:bodyPr wrap="square" lIns="0" tIns="0" rIns="0" bIns="0" rtlCol="0"/>
            <a:lstStyle/>
            <a:p>
              <a:endParaRPr/>
            </a:p>
          </p:txBody>
        </p:sp>
        <p:sp>
          <p:nvSpPr>
            <p:cNvPr id="98" name="object 98"/>
            <p:cNvSpPr/>
            <p:nvPr/>
          </p:nvSpPr>
          <p:spPr>
            <a:xfrm>
              <a:off x="3571507" y="1714596"/>
              <a:ext cx="230504" cy="635"/>
            </a:xfrm>
            <a:custGeom>
              <a:avLst/>
              <a:gdLst/>
              <a:ahLst/>
              <a:cxnLst/>
              <a:rect l="l" t="t" r="r" b="b"/>
              <a:pathLst>
                <a:path w="230504" h="635">
                  <a:moveTo>
                    <a:pt x="230110" y="251"/>
                  </a:moveTo>
                  <a:lnTo>
                    <a:pt x="0" y="0"/>
                  </a:lnTo>
                </a:path>
              </a:pathLst>
            </a:custGeom>
            <a:ln w="11098">
              <a:solidFill>
                <a:srgbClr val="0080C7"/>
              </a:solidFill>
            </a:ln>
          </p:spPr>
          <p:txBody>
            <a:bodyPr wrap="square" lIns="0" tIns="0" rIns="0" bIns="0" rtlCol="0"/>
            <a:lstStyle/>
            <a:p>
              <a:endParaRPr/>
            </a:p>
          </p:txBody>
        </p:sp>
      </p:grpSp>
      <p:grpSp>
        <p:nvGrpSpPr>
          <p:cNvPr id="99" name="object 99"/>
          <p:cNvGrpSpPr/>
          <p:nvPr/>
        </p:nvGrpSpPr>
        <p:grpSpPr>
          <a:xfrm>
            <a:off x="2753740" y="1988227"/>
            <a:ext cx="1711960" cy="695325"/>
            <a:chOff x="2753740" y="1988227"/>
            <a:chExt cx="1711960" cy="695325"/>
          </a:xfrm>
        </p:grpSpPr>
        <p:sp>
          <p:nvSpPr>
            <p:cNvPr id="100" name="object 100"/>
            <p:cNvSpPr/>
            <p:nvPr/>
          </p:nvSpPr>
          <p:spPr>
            <a:xfrm>
              <a:off x="2985579" y="2316126"/>
              <a:ext cx="506204" cy="81813"/>
            </a:xfrm>
            <a:prstGeom prst="rect">
              <a:avLst/>
            </a:prstGeom>
            <a:blipFill>
              <a:blip r:embed="rId12" cstate="print"/>
              <a:stretch>
                <a:fillRect/>
              </a:stretch>
            </a:blipFill>
          </p:spPr>
          <p:txBody>
            <a:bodyPr wrap="square" lIns="0" tIns="0" rIns="0" bIns="0" rtlCol="0"/>
            <a:lstStyle/>
            <a:p>
              <a:endParaRPr/>
            </a:p>
          </p:txBody>
        </p:sp>
        <p:sp>
          <p:nvSpPr>
            <p:cNvPr id="101" name="object 101"/>
            <p:cNvSpPr/>
            <p:nvPr/>
          </p:nvSpPr>
          <p:spPr>
            <a:xfrm>
              <a:off x="2792566" y="2317745"/>
              <a:ext cx="387985" cy="71755"/>
            </a:xfrm>
            <a:custGeom>
              <a:avLst/>
              <a:gdLst/>
              <a:ahLst/>
              <a:cxnLst/>
              <a:rect l="l" t="t" r="r" b="b"/>
              <a:pathLst>
                <a:path w="387985" h="71755">
                  <a:moveTo>
                    <a:pt x="0" y="3679"/>
                  </a:moveTo>
                  <a:lnTo>
                    <a:pt x="4473" y="1347"/>
                  </a:lnTo>
                  <a:lnTo>
                    <a:pt x="9540" y="0"/>
                  </a:lnTo>
                  <a:lnTo>
                    <a:pt x="15401" y="0"/>
                  </a:lnTo>
                  <a:lnTo>
                    <a:pt x="40746" y="11204"/>
                  </a:lnTo>
                  <a:lnTo>
                    <a:pt x="58089" y="35855"/>
                  </a:lnTo>
                  <a:lnTo>
                    <a:pt x="75433" y="60505"/>
                  </a:lnTo>
                  <a:lnTo>
                    <a:pt x="100784" y="71710"/>
                  </a:lnTo>
                  <a:lnTo>
                    <a:pt x="124746" y="61152"/>
                  </a:lnTo>
                  <a:lnTo>
                    <a:pt x="139053" y="37950"/>
                  </a:lnTo>
                  <a:lnTo>
                    <a:pt x="153363" y="14805"/>
                  </a:lnTo>
                  <a:lnTo>
                    <a:pt x="177330" y="4423"/>
                  </a:lnTo>
                  <a:lnTo>
                    <a:pt x="212989" y="4537"/>
                  </a:lnTo>
                  <a:lnTo>
                    <a:pt x="265670" y="4556"/>
                  </a:lnTo>
                  <a:lnTo>
                    <a:pt x="326700" y="4519"/>
                  </a:lnTo>
                  <a:lnTo>
                    <a:pt x="387404" y="4463"/>
                  </a:lnTo>
                </a:path>
              </a:pathLst>
            </a:custGeom>
            <a:ln w="10857">
              <a:solidFill>
                <a:srgbClr val="020303"/>
              </a:solidFill>
            </a:ln>
          </p:spPr>
          <p:txBody>
            <a:bodyPr wrap="square" lIns="0" tIns="0" rIns="0" bIns="0" rtlCol="0"/>
            <a:lstStyle/>
            <a:p>
              <a:endParaRPr/>
            </a:p>
          </p:txBody>
        </p:sp>
        <p:sp>
          <p:nvSpPr>
            <p:cNvPr id="102" name="object 102"/>
            <p:cNvSpPr/>
            <p:nvPr/>
          </p:nvSpPr>
          <p:spPr>
            <a:xfrm>
              <a:off x="3488235" y="2319745"/>
              <a:ext cx="44450" cy="13970"/>
            </a:xfrm>
            <a:custGeom>
              <a:avLst/>
              <a:gdLst/>
              <a:ahLst/>
              <a:cxnLst/>
              <a:rect l="l" t="t" r="r" b="b"/>
              <a:pathLst>
                <a:path w="44450" h="13969">
                  <a:moveTo>
                    <a:pt x="44214" y="4483"/>
                  </a:moveTo>
                  <a:lnTo>
                    <a:pt x="39328" y="1678"/>
                  </a:lnTo>
                  <a:lnTo>
                    <a:pt x="33759" y="0"/>
                  </a:lnTo>
                  <a:lnTo>
                    <a:pt x="27154" y="0"/>
                  </a:lnTo>
                  <a:lnTo>
                    <a:pt x="18985" y="982"/>
                  </a:lnTo>
                  <a:lnTo>
                    <a:pt x="11846" y="3744"/>
                  </a:lnTo>
                  <a:lnTo>
                    <a:pt x="5573" y="8007"/>
                  </a:lnTo>
                  <a:lnTo>
                    <a:pt x="0" y="13491"/>
                  </a:lnTo>
                </a:path>
              </a:pathLst>
            </a:custGeom>
            <a:ln w="10857">
              <a:solidFill>
                <a:srgbClr val="020303"/>
              </a:solidFill>
            </a:ln>
          </p:spPr>
          <p:txBody>
            <a:bodyPr wrap="square" lIns="0" tIns="0" rIns="0" bIns="0" rtlCol="0"/>
            <a:lstStyle/>
            <a:p>
              <a:endParaRPr/>
            </a:p>
          </p:txBody>
        </p:sp>
        <p:sp>
          <p:nvSpPr>
            <p:cNvPr id="103" name="object 103"/>
            <p:cNvSpPr/>
            <p:nvPr/>
          </p:nvSpPr>
          <p:spPr>
            <a:xfrm>
              <a:off x="2793993" y="2319816"/>
              <a:ext cx="394970" cy="69215"/>
            </a:xfrm>
            <a:custGeom>
              <a:avLst/>
              <a:gdLst/>
              <a:ahLst/>
              <a:cxnLst/>
              <a:rect l="l" t="t" r="r" b="b"/>
              <a:pathLst>
                <a:path w="394969" h="69214">
                  <a:moveTo>
                    <a:pt x="394703" y="69046"/>
                  </a:moveTo>
                  <a:lnTo>
                    <a:pt x="156550" y="69046"/>
                  </a:lnTo>
                  <a:lnTo>
                    <a:pt x="131211" y="58257"/>
                  </a:lnTo>
                  <a:lnTo>
                    <a:pt x="113872" y="34523"/>
                  </a:lnTo>
                  <a:lnTo>
                    <a:pt x="96532" y="10788"/>
                  </a:lnTo>
                  <a:lnTo>
                    <a:pt x="71187" y="0"/>
                  </a:lnTo>
                  <a:lnTo>
                    <a:pt x="48415" y="8665"/>
                  </a:lnTo>
                  <a:lnTo>
                    <a:pt x="32532" y="28743"/>
                  </a:lnTo>
                  <a:lnTo>
                    <a:pt x="18180" y="51357"/>
                  </a:lnTo>
                  <a:lnTo>
                    <a:pt x="0" y="67628"/>
                  </a:lnTo>
                </a:path>
              </a:pathLst>
            </a:custGeom>
            <a:ln w="10857">
              <a:solidFill>
                <a:srgbClr val="020303"/>
              </a:solidFill>
            </a:ln>
          </p:spPr>
          <p:txBody>
            <a:bodyPr wrap="square" lIns="0" tIns="0" rIns="0" bIns="0" rtlCol="0"/>
            <a:lstStyle/>
            <a:p>
              <a:endParaRPr/>
            </a:p>
          </p:txBody>
        </p:sp>
        <p:sp>
          <p:nvSpPr>
            <p:cNvPr id="104" name="object 104"/>
            <p:cNvSpPr/>
            <p:nvPr/>
          </p:nvSpPr>
          <p:spPr>
            <a:xfrm>
              <a:off x="3311880" y="2317403"/>
              <a:ext cx="220345" cy="71755"/>
            </a:xfrm>
            <a:custGeom>
              <a:avLst/>
              <a:gdLst/>
              <a:ahLst/>
              <a:cxnLst/>
              <a:rect l="l" t="t" r="r" b="b"/>
              <a:pathLst>
                <a:path w="220345" h="71755">
                  <a:moveTo>
                    <a:pt x="219886" y="70936"/>
                  </a:moveTo>
                  <a:lnTo>
                    <a:pt x="200555" y="54788"/>
                  </a:lnTo>
                  <a:lnTo>
                    <a:pt x="185713" y="30966"/>
                  </a:lnTo>
                  <a:lnTo>
                    <a:pt x="169558" y="9395"/>
                  </a:lnTo>
                  <a:lnTo>
                    <a:pt x="146285" y="0"/>
                  </a:lnTo>
                  <a:lnTo>
                    <a:pt x="144958" y="0"/>
                  </a:lnTo>
                  <a:lnTo>
                    <a:pt x="147341" y="0"/>
                  </a:lnTo>
                  <a:lnTo>
                    <a:pt x="122503" y="11159"/>
                  </a:lnTo>
                  <a:lnTo>
                    <a:pt x="106278" y="35713"/>
                  </a:lnTo>
                  <a:lnTo>
                    <a:pt x="90053" y="60272"/>
                  </a:lnTo>
                  <a:lnTo>
                    <a:pt x="65215" y="71448"/>
                  </a:lnTo>
                  <a:lnTo>
                    <a:pt x="0" y="71448"/>
                  </a:lnTo>
                </a:path>
              </a:pathLst>
            </a:custGeom>
            <a:ln w="10857">
              <a:solidFill>
                <a:srgbClr val="020303"/>
              </a:solidFill>
            </a:ln>
          </p:spPr>
          <p:txBody>
            <a:bodyPr wrap="square" lIns="0" tIns="0" rIns="0" bIns="0" rtlCol="0"/>
            <a:lstStyle/>
            <a:p>
              <a:endParaRPr/>
            </a:p>
          </p:txBody>
        </p:sp>
        <p:sp>
          <p:nvSpPr>
            <p:cNvPr id="105" name="object 105"/>
            <p:cNvSpPr/>
            <p:nvPr/>
          </p:nvSpPr>
          <p:spPr>
            <a:xfrm>
              <a:off x="2798597" y="2316200"/>
              <a:ext cx="104139" cy="74295"/>
            </a:xfrm>
            <a:custGeom>
              <a:avLst/>
              <a:gdLst/>
              <a:ahLst/>
              <a:cxnLst/>
              <a:rect l="l" t="t" r="r" b="b"/>
              <a:pathLst>
                <a:path w="104139" h="74294">
                  <a:moveTo>
                    <a:pt x="5435" y="5041"/>
                  </a:moveTo>
                  <a:lnTo>
                    <a:pt x="4216" y="3835"/>
                  </a:lnTo>
                  <a:lnTo>
                    <a:pt x="2717" y="3835"/>
                  </a:lnTo>
                  <a:lnTo>
                    <a:pt x="1270" y="3835"/>
                  </a:lnTo>
                  <a:lnTo>
                    <a:pt x="88" y="4978"/>
                  </a:lnTo>
                  <a:lnTo>
                    <a:pt x="0" y="6400"/>
                  </a:lnTo>
                  <a:lnTo>
                    <a:pt x="0" y="61201"/>
                  </a:lnTo>
                  <a:lnTo>
                    <a:pt x="88" y="62649"/>
                  </a:lnTo>
                  <a:lnTo>
                    <a:pt x="1270" y="63779"/>
                  </a:lnTo>
                  <a:lnTo>
                    <a:pt x="4216" y="63779"/>
                  </a:lnTo>
                  <a:lnTo>
                    <a:pt x="5435" y="62572"/>
                  </a:lnTo>
                  <a:lnTo>
                    <a:pt x="5435" y="5041"/>
                  </a:lnTo>
                  <a:close/>
                </a:path>
                <a:path w="104139" h="74294">
                  <a:moveTo>
                    <a:pt x="61645" y="1219"/>
                  </a:moveTo>
                  <a:lnTo>
                    <a:pt x="60413" y="0"/>
                  </a:lnTo>
                  <a:lnTo>
                    <a:pt x="58928" y="0"/>
                  </a:lnTo>
                  <a:lnTo>
                    <a:pt x="57429" y="0"/>
                  </a:lnTo>
                  <a:lnTo>
                    <a:pt x="56210" y="1219"/>
                  </a:lnTo>
                  <a:lnTo>
                    <a:pt x="56210" y="48602"/>
                  </a:lnTo>
                  <a:lnTo>
                    <a:pt x="57429" y="49822"/>
                  </a:lnTo>
                  <a:lnTo>
                    <a:pt x="60413" y="49822"/>
                  </a:lnTo>
                  <a:lnTo>
                    <a:pt x="61645" y="48602"/>
                  </a:lnTo>
                  <a:lnTo>
                    <a:pt x="61645" y="1219"/>
                  </a:lnTo>
                  <a:close/>
                </a:path>
                <a:path w="104139" h="74294">
                  <a:moveTo>
                    <a:pt x="75615" y="5041"/>
                  </a:moveTo>
                  <a:lnTo>
                    <a:pt x="74396" y="3835"/>
                  </a:lnTo>
                  <a:lnTo>
                    <a:pt x="72898" y="3835"/>
                  </a:lnTo>
                  <a:lnTo>
                    <a:pt x="71399" y="3835"/>
                  </a:lnTo>
                  <a:lnTo>
                    <a:pt x="70192" y="5041"/>
                  </a:lnTo>
                  <a:lnTo>
                    <a:pt x="70192" y="62941"/>
                  </a:lnTo>
                  <a:lnTo>
                    <a:pt x="71399" y="64147"/>
                  </a:lnTo>
                  <a:lnTo>
                    <a:pt x="74396" y="64147"/>
                  </a:lnTo>
                  <a:lnTo>
                    <a:pt x="75615" y="62941"/>
                  </a:lnTo>
                  <a:lnTo>
                    <a:pt x="75615" y="5041"/>
                  </a:lnTo>
                  <a:close/>
                </a:path>
                <a:path w="104139" h="74294">
                  <a:moveTo>
                    <a:pt x="89598" y="9347"/>
                  </a:moveTo>
                  <a:lnTo>
                    <a:pt x="88379" y="8140"/>
                  </a:lnTo>
                  <a:lnTo>
                    <a:pt x="86880" y="8140"/>
                  </a:lnTo>
                  <a:lnTo>
                    <a:pt x="85382" y="8140"/>
                  </a:lnTo>
                  <a:lnTo>
                    <a:pt x="84175" y="9347"/>
                  </a:lnTo>
                  <a:lnTo>
                    <a:pt x="84175" y="68529"/>
                  </a:lnTo>
                  <a:lnTo>
                    <a:pt x="85382" y="69748"/>
                  </a:lnTo>
                  <a:lnTo>
                    <a:pt x="88379" y="69748"/>
                  </a:lnTo>
                  <a:lnTo>
                    <a:pt x="89598" y="68529"/>
                  </a:lnTo>
                  <a:lnTo>
                    <a:pt x="89598" y="9347"/>
                  </a:lnTo>
                  <a:close/>
                </a:path>
                <a:path w="104139" h="74294">
                  <a:moveTo>
                    <a:pt x="103568" y="27990"/>
                  </a:moveTo>
                  <a:lnTo>
                    <a:pt x="102362" y="26771"/>
                  </a:lnTo>
                  <a:lnTo>
                    <a:pt x="100863" y="26771"/>
                  </a:lnTo>
                  <a:lnTo>
                    <a:pt x="99364" y="26771"/>
                  </a:lnTo>
                  <a:lnTo>
                    <a:pt x="98145" y="27990"/>
                  </a:lnTo>
                  <a:lnTo>
                    <a:pt x="98145" y="72491"/>
                  </a:lnTo>
                  <a:lnTo>
                    <a:pt x="99364" y="73698"/>
                  </a:lnTo>
                  <a:lnTo>
                    <a:pt x="102362" y="73698"/>
                  </a:lnTo>
                  <a:lnTo>
                    <a:pt x="103568" y="72491"/>
                  </a:lnTo>
                  <a:lnTo>
                    <a:pt x="103568" y="27990"/>
                  </a:lnTo>
                  <a:close/>
                </a:path>
              </a:pathLst>
            </a:custGeom>
            <a:solidFill>
              <a:srgbClr val="231F20"/>
            </a:solidFill>
          </p:spPr>
          <p:txBody>
            <a:bodyPr wrap="square" lIns="0" tIns="0" rIns="0" bIns="0" rtlCol="0"/>
            <a:lstStyle/>
            <a:p>
              <a:endParaRPr/>
            </a:p>
          </p:txBody>
        </p:sp>
        <p:sp>
          <p:nvSpPr>
            <p:cNvPr id="106" name="object 106"/>
            <p:cNvSpPr/>
            <p:nvPr/>
          </p:nvSpPr>
          <p:spPr>
            <a:xfrm>
              <a:off x="2814200" y="2322922"/>
              <a:ext cx="0" cy="43815"/>
            </a:xfrm>
            <a:custGeom>
              <a:avLst/>
              <a:gdLst/>
              <a:ahLst/>
              <a:cxnLst/>
              <a:rect l="l" t="t" r="r" b="b"/>
              <a:pathLst>
                <a:path h="43814">
                  <a:moveTo>
                    <a:pt x="0" y="0"/>
                  </a:moveTo>
                  <a:lnTo>
                    <a:pt x="0" y="43420"/>
                  </a:lnTo>
                </a:path>
              </a:pathLst>
            </a:custGeom>
            <a:ln w="5428">
              <a:solidFill>
                <a:srgbClr val="231F20"/>
              </a:solidFill>
            </a:ln>
          </p:spPr>
          <p:txBody>
            <a:bodyPr wrap="square" lIns="0" tIns="0" rIns="0" bIns="0" rtlCol="0"/>
            <a:lstStyle/>
            <a:p>
              <a:endParaRPr/>
            </a:p>
          </p:txBody>
        </p:sp>
        <p:sp>
          <p:nvSpPr>
            <p:cNvPr id="107" name="object 107"/>
            <p:cNvSpPr/>
            <p:nvPr/>
          </p:nvSpPr>
          <p:spPr>
            <a:xfrm>
              <a:off x="3509207" y="2320318"/>
              <a:ext cx="0" cy="43180"/>
            </a:xfrm>
            <a:custGeom>
              <a:avLst/>
              <a:gdLst/>
              <a:ahLst/>
              <a:cxnLst/>
              <a:rect l="l" t="t" r="r" b="b"/>
              <a:pathLst>
                <a:path h="43180">
                  <a:moveTo>
                    <a:pt x="0" y="0"/>
                  </a:moveTo>
                  <a:lnTo>
                    <a:pt x="0" y="42987"/>
                  </a:lnTo>
                </a:path>
              </a:pathLst>
            </a:custGeom>
            <a:ln w="5428">
              <a:solidFill>
                <a:srgbClr val="231F20"/>
              </a:solidFill>
            </a:ln>
          </p:spPr>
          <p:txBody>
            <a:bodyPr wrap="square" lIns="0" tIns="0" rIns="0" bIns="0" rtlCol="0"/>
            <a:lstStyle/>
            <a:p>
              <a:endParaRPr/>
            </a:p>
          </p:txBody>
        </p:sp>
        <p:sp>
          <p:nvSpPr>
            <p:cNvPr id="108" name="object 108"/>
            <p:cNvSpPr/>
            <p:nvPr/>
          </p:nvSpPr>
          <p:spPr>
            <a:xfrm>
              <a:off x="3523181" y="2322741"/>
              <a:ext cx="0" cy="55244"/>
            </a:xfrm>
            <a:custGeom>
              <a:avLst/>
              <a:gdLst/>
              <a:ahLst/>
              <a:cxnLst/>
              <a:rect l="l" t="t" r="r" b="b"/>
              <a:pathLst>
                <a:path h="55244">
                  <a:moveTo>
                    <a:pt x="0" y="0"/>
                  </a:moveTo>
                  <a:lnTo>
                    <a:pt x="0" y="54891"/>
                  </a:lnTo>
                </a:path>
              </a:pathLst>
            </a:custGeom>
            <a:ln w="5428">
              <a:solidFill>
                <a:srgbClr val="231F20"/>
              </a:solidFill>
            </a:ln>
          </p:spPr>
          <p:txBody>
            <a:bodyPr wrap="square" lIns="0" tIns="0" rIns="0" bIns="0" rtlCol="0"/>
            <a:lstStyle/>
            <a:p>
              <a:endParaRPr/>
            </a:p>
          </p:txBody>
        </p:sp>
        <p:sp>
          <p:nvSpPr>
            <p:cNvPr id="109" name="object 109"/>
            <p:cNvSpPr/>
            <p:nvPr/>
          </p:nvSpPr>
          <p:spPr>
            <a:xfrm>
              <a:off x="3426025" y="2341531"/>
              <a:ext cx="0" cy="46990"/>
            </a:xfrm>
            <a:custGeom>
              <a:avLst/>
              <a:gdLst/>
              <a:ahLst/>
              <a:cxnLst/>
              <a:rect l="l" t="t" r="r" b="b"/>
              <a:pathLst>
                <a:path h="46989">
                  <a:moveTo>
                    <a:pt x="0" y="0"/>
                  </a:moveTo>
                  <a:lnTo>
                    <a:pt x="0" y="46938"/>
                  </a:lnTo>
                </a:path>
              </a:pathLst>
            </a:custGeom>
            <a:ln w="5428">
              <a:solidFill>
                <a:srgbClr val="231F20"/>
              </a:solidFill>
            </a:ln>
          </p:spPr>
          <p:txBody>
            <a:bodyPr wrap="square" lIns="0" tIns="0" rIns="0" bIns="0" rtlCol="0"/>
            <a:lstStyle/>
            <a:p>
              <a:endParaRPr/>
            </a:p>
          </p:txBody>
        </p:sp>
        <p:sp>
          <p:nvSpPr>
            <p:cNvPr id="110" name="object 110"/>
            <p:cNvSpPr/>
            <p:nvPr/>
          </p:nvSpPr>
          <p:spPr>
            <a:xfrm>
              <a:off x="3440492" y="2325858"/>
              <a:ext cx="0" cy="65405"/>
            </a:xfrm>
            <a:custGeom>
              <a:avLst/>
              <a:gdLst/>
              <a:ahLst/>
              <a:cxnLst/>
              <a:rect l="l" t="t" r="r" b="b"/>
              <a:pathLst>
                <a:path h="65405">
                  <a:moveTo>
                    <a:pt x="0" y="0"/>
                  </a:moveTo>
                  <a:lnTo>
                    <a:pt x="0" y="65135"/>
                  </a:lnTo>
                </a:path>
              </a:pathLst>
            </a:custGeom>
            <a:ln w="5428">
              <a:solidFill>
                <a:srgbClr val="231F20"/>
              </a:solidFill>
            </a:ln>
          </p:spPr>
          <p:txBody>
            <a:bodyPr wrap="square" lIns="0" tIns="0" rIns="0" bIns="0" rtlCol="0"/>
            <a:lstStyle/>
            <a:p>
              <a:endParaRPr/>
            </a:p>
          </p:txBody>
        </p:sp>
        <p:sp>
          <p:nvSpPr>
            <p:cNvPr id="111" name="object 111"/>
            <p:cNvSpPr/>
            <p:nvPr/>
          </p:nvSpPr>
          <p:spPr>
            <a:xfrm>
              <a:off x="3469436" y="2322882"/>
              <a:ext cx="0" cy="43815"/>
            </a:xfrm>
            <a:custGeom>
              <a:avLst/>
              <a:gdLst/>
              <a:ahLst/>
              <a:cxnLst/>
              <a:rect l="l" t="t" r="r" b="b"/>
              <a:pathLst>
                <a:path h="43814">
                  <a:moveTo>
                    <a:pt x="0" y="0"/>
                  </a:moveTo>
                  <a:lnTo>
                    <a:pt x="0" y="43430"/>
                  </a:lnTo>
                </a:path>
              </a:pathLst>
            </a:custGeom>
            <a:ln w="5428">
              <a:solidFill>
                <a:srgbClr val="231F20"/>
              </a:solidFill>
            </a:ln>
          </p:spPr>
          <p:txBody>
            <a:bodyPr wrap="square" lIns="0" tIns="0" rIns="0" bIns="0" rtlCol="0"/>
            <a:lstStyle/>
            <a:p>
              <a:endParaRPr/>
            </a:p>
          </p:txBody>
        </p:sp>
        <p:sp>
          <p:nvSpPr>
            <p:cNvPr id="112" name="object 112"/>
            <p:cNvSpPr/>
            <p:nvPr/>
          </p:nvSpPr>
          <p:spPr>
            <a:xfrm>
              <a:off x="3454959" y="2319926"/>
              <a:ext cx="0" cy="61594"/>
            </a:xfrm>
            <a:custGeom>
              <a:avLst/>
              <a:gdLst/>
              <a:ahLst/>
              <a:cxnLst/>
              <a:rect l="l" t="t" r="r" b="b"/>
              <a:pathLst>
                <a:path h="61594">
                  <a:moveTo>
                    <a:pt x="0" y="0"/>
                  </a:moveTo>
                  <a:lnTo>
                    <a:pt x="0" y="61425"/>
                  </a:lnTo>
                </a:path>
              </a:pathLst>
            </a:custGeom>
            <a:ln w="5428">
              <a:solidFill>
                <a:srgbClr val="231F20"/>
              </a:solidFill>
            </a:ln>
          </p:spPr>
          <p:txBody>
            <a:bodyPr wrap="square" lIns="0" tIns="0" rIns="0" bIns="0" rtlCol="0"/>
            <a:lstStyle/>
            <a:p>
              <a:endParaRPr/>
            </a:p>
          </p:txBody>
        </p:sp>
        <p:sp>
          <p:nvSpPr>
            <p:cNvPr id="113" name="object 113"/>
            <p:cNvSpPr/>
            <p:nvPr/>
          </p:nvSpPr>
          <p:spPr>
            <a:xfrm>
              <a:off x="3290658" y="2321937"/>
              <a:ext cx="53340" cy="635"/>
            </a:xfrm>
            <a:custGeom>
              <a:avLst/>
              <a:gdLst/>
              <a:ahLst/>
              <a:cxnLst/>
              <a:rect l="l" t="t" r="r" b="b"/>
              <a:pathLst>
                <a:path w="53339" h="635">
                  <a:moveTo>
                    <a:pt x="53282" y="60"/>
                  </a:moveTo>
                  <a:lnTo>
                    <a:pt x="0" y="0"/>
                  </a:lnTo>
                </a:path>
              </a:pathLst>
            </a:custGeom>
            <a:ln w="11098">
              <a:solidFill>
                <a:srgbClr val="0080C7"/>
              </a:solidFill>
            </a:ln>
          </p:spPr>
          <p:txBody>
            <a:bodyPr wrap="square" lIns="0" tIns="0" rIns="0" bIns="0" rtlCol="0"/>
            <a:lstStyle/>
            <a:p>
              <a:endParaRPr/>
            </a:p>
          </p:txBody>
        </p:sp>
        <p:sp>
          <p:nvSpPr>
            <p:cNvPr id="114" name="object 114"/>
            <p:cNvSpPr/>
            <p:nvPr/>
          </p:nvSpPr>
          <p:spPr>
            <a:xfrm>
              <a:off x="2988455"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15" name="object 115"/>
            <p:cNvSpPr/>
            <p:nvPr/>
          </p:nvSpPr>
          <p:spPr>
            <a:xfrm>
              <a:off x="2988455"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16" name="object 116"/>
            <p:cNvSpPr/>
            <p:nvPr/>
          </p:nvSpPr>
          <p:spPr>
            <a:xfrm>
              <a:off x="3005746"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17" name="object 117"/>
            <p:cNvSpPr/>
            <p:nvPr/>
          </p:nvSpPr>
          <p:spPr>
            <a:xfrm>
              <a:off x="3005746"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18" name="object 118"/>
            <p:cNvSpPr/>
            <p:nvPr/>
          </p:nvSpPr>
          <p:spPr>
            <a:xfrm>
              <a:off x="3023048"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19" name="object 119"/>
            <p:cNvSpPr/>
            <p:nvPr/>
          </p:nvSpPr>
          <p:spPr>
            <a:xfrm>
              <a:off x="3023048"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20" name="object 120"/>
            <p:cNvSpPr/>
            <p:nvPr/>
          </p:nvSpPr>
          <p:spPr>
            <a:xfrm>
              <a:off x="3040350"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21" name="object 121"/>
            <p:cNvSpPr/>
            <p:nvPr/>
          </p:nvSpPr>
          <p:spPr>
            <a:xfrm>
              <a:off x="3040350"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22" name="object 122"/>
            <p:cNvSpPr/>
            <p:nvPr/>
          </p:nvSpPr>
          <p:spPr>
            <a:xfrm>
              <a:off x="3057642"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23" name="object 123"/>
            <p:cNvSpPr/>
            <p:nvPr/>
          </p:nvSpPr>
          <p:spPr>
            <a:xfrm>
              <a:off x="3057642"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24" name="object 124"/>
            <p:cNvSpPr/>
            <p:nvPr/>
          </p:nvSpPr>
          <p:spPr>
            <a:xfrm>
              <a:off x="3074943"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25" name="object 125"/>
            <p:cNvSpPr/>
            <p:nvPr/>
          </p:nvSpPr>
          <p:spPr>
            <a:xfrm>
              <a:off x="3074943"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26" name="object 126"/>
            <p:cNvSpPr/>
            <p:nvPr/>
          </p:nvSpPr>
          <p:spPr>
            <a:xfrm>
              <a:off x="3092235"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27" name="object 127"/>
            <p:cNvSpPr/>
            <p:nvPr/>
          </p:nvSpPr>
          <p:spPr>
            <a:xfrm>
              <a:off x="3092235"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28" name="object 128"/>
            <p:cNvSpPr/>
            <p:nvPr/>
          </p:nvSpPr>
          <p:spPr>
            <a:xfrm>
              <a:off x="3109537"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29" name="object 129"/>
            <p:cNvSpPr/>
            <p:nvPr/>
          </p:nvSpPr>
          <p:spPr>
            <a:xfrm>
              <a:off x="3109537"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30" name="object 130"/>
            <p:cNvSpPr/>
            <p:nvPr/>
          </p:nvSpPr>
          <p:spPr>
            <a:xfrm>
              <a:off x="3126839"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31" name="object 131"/>
            <p:cNvSpPr/>
            <p:nvPr/>
          </p:nvSpPr>
          <p:spPr>
            <a:xfrm>
              <a:off x="3126839"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32" name="object 132"/>
            <p:cNvSpPr/>
            <p:nvPr/>
          </p:nvSpPr>
          <p:spPr>
            <a:xfrm>
              <a:off x="3144130"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33" name="object 133"/>
            <p:cNvSpPr/>
            <p:nvPr/>
          </p:nvSpPr>
          <p:spPr>
            <a:xfrm>
              <a:off x="3144130"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34" name="object 134"/>
            <p:cNvSpPr/>
            <p:nvPr/>
          </p:nvSpPr>
          <p:spPr>
            <a:xfrm>
              <a:off x="3161432"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35" name="object 135"/>
            <p:cNvSpPr/>
            <p:nvPr/>
          </p:nvSpPr>
          <p:spPr>
            <a:xfrm>
              <a:off x="3161432"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36" name="object 136"/>
            <p:cNvSpPr/>
            <p:nvPr/>
          </p:nvSpPr>
          <p:spPr>
            <a:xfrm>
              <a:off x="3302691"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37" name="object 137"/>
            <p:cNvSpPr/>
            <p:nvPr/>
          </p:nvSpPr>
          <p:spPr>
            <a:xfrm>
              <a:off x="3302691"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38" name="object 138"/>
            <p:cNvSpPr/>
            <p:nvPr/>
          </p:nvSpPr>
          <p:spPr>
            <a:xfrm>
              <a:off x="3319983"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39" name="object 139"/>
            <p:cNvSpPr/>
            <p:nvPr/>
          </p:nvSpPr>
          <p:spPr>
            <a:xfrm>
              <a:off x="3319983"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40" name="object 140"/>
            <p:cNvSpPr/>
            <p:nvPr/>
          </p:nvSpPr>
          <p:spPr>
            <a:xfrm>
              <a:off x="3337285"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41" name="object 141"/>
            <p:cNvSpPr/>
            <p:nvPr/>
          </p:nvSpPr>
          <p:spPr>
            <a:xfrm>
              <a:off x="3337285"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42" name="object 142"/>
            <p:cNvSpPr/>
            <p:nvPr/>
          </p:nvSpPr>
          <p:spPr>
            <a:xfrm>
              <a:off x="3290999" y="2388812"/>
              <a:ext cx="53340" cy="635"/>
            </a:xfrm>
            <a:custGeom>
              <a:avLst/>
              <a:gdLst/>
              <a:ahLst/>
              <a:cxnLst/>
              <a:rect l="l" t="t" r="r" b="b"/>
              <a:pathLst>
                <a:path w="53339" h="635">
                  <a:moveTo>
                    <a:pt x="-5549" y="226"/>
                  </a:moveTo>
                  <a:lnTo>
                    <a:pt x="58490" y="226"/>
                  </a:lnTo>
                </a:path>
              </a:pathLst>
            </a:custGeom>
            <a:ln w="11551">
              <a:solidFill>
                <a:srgbClr val="0080C7"/>
              </a:solidFill>
            </a:ln>
          </p:spPr>
          <p:txBody>
            <a:bodyPr wrap="square" lIns="0" tIns="0" rIns="0" bIns="0" rtlCol="0"/>
            <a:lstStyle/>
            <a:p>
              <a:endParaRPr/>
            </a:p>
          </p:txBody>
        </p:sp>
        <p:sp>
          <p:nvSpPr>
            <p:cNvPr id="143" name="object 143"/>
            <p:cNvSpPr/>
            <p:nvPr/>
          </p:nvSpPr>
          <p:spPr>
            <a:xfrm>
              <a:off x="3196026" y="2327597"/>
              <a:ext cx="0" cy="27940"/>
            </a:xfrm>
            <a:custGeom>
              <a:avLst/>
              <a:gdLst/>
              <a:ahLst/>
              <a:cxnLst/>
              <a:rect l="l" t="t" r="r" b="b"/>
              <a:pathLst>
                <a:path h="27939">
                  <a:moveTo>
                    <a:pt x="0" y="0"/>
                  </a:moveTo>
                  <a:lnTo>
                    <a:pt x="0" y="27505"/>
                  </a:lnTo>
                </a:path>
              </a:pathLst>
            </a:custGeom>
            <a:solidFill>
              <a:srgbClr val="FFFFFF"/>
            </a:solidFill>
          </p:spPr>
          <p:txBody>
            <a:bodyPr wrap="square" lIns="0" tIns="0" rIns="0" bIns="0" rtlCol="0"/>
            <a:lstStyle/>
            <a:p>
              <a:endParaRPr/>
            </a:p>
          </p:txBody>
        </p:sp>
        <p:sp>
          <p:nvSpPr>
            <p:cNvPr id="144" name="object 144"/>
            <p:cNvSpPr/>
            <p:nvPr/>
          </p:nvSpPr>
          <p:spPr>
            <a:xfrm>
              <a:off x="3196026" y="2327597"/>
              <a:ext cx="0" cy="27940"/>
            </a:xfrm>
            <a:custGeom>
              <a:avLst/>
              <a:gdLst/>
              <a:ahLst/>
              <a:cxnLst/>
              <a:rect l="l" t="t" r="r" b="b"/>
              <a:pathLst>
                <a:path h="27939">
                  <a:moveTo>
                    <a:pt x="0" y="0"/>
                  </a:moveTo>
                  <a:lnTo>
                    <a:pt x="0" y="27505"/>
                  </a:lnTo>
                </a:path>
              </a:pathLst>
            </a:custGeom>
            <a:ln w="5750">
              <a:solidFill>
                <a:srgbClr val="0080C7"/>
              </a:solidFill>
            </a:ln>
          </p:spPr>
          <p:txBody>
            <a:bodyPr wrap="square" lIns="0" tIns="0" rIns="0" bIns="0" rtlCol="0"/>
            <a:lstStyle/>
            <a:p>
              <a:endParaRPr/>
            </a:p>
          </p:txBody>
        </p:sp>
        <p:sp>
          <p:nvSpPr>
            <p:cNvPr id="145" name="object 145"/>
            <p:cNvSpPr/>
            <p:nvPr/>
          </p:nvSpPr>
          <p:spPr>
            <a:xfrm>
              <a:off x="2977919" y="2321676"/>
              <a:ext cx="230504" cy="635"/>
            </a:xfrm>
            <a:custGeom>
              <a:avLst/>
              <a:gdLst/>
              <a:ahLst/>
              <a:cxnLst/>
              <a:rect l="l" t="t" r="r" b="b"/>
              <a:pathLst>
                <a:path w="230505" h="635">
                  <a:moveTo>
                    <a:pt x="230301" y="261"/>
                  </a:moveTo>
                  <a:lnTo>
                    <a:pt x="0" y="0"/>
                  </a:lnTo>
                </a:path>
              </a:pathLst>
            </a:custGeom>
            <a:ln w="11098">
              <a:solidFill>
                <a:srgbClr val="0080C7"/>
              </a:solidFill>
            </a:ln>
          </p:spPr>
          <p:txBody>
            <a:bodyPr wrap="square" lIns="0" tIns="0" rIns="0" bIns="0" rtlCol="0"/>
            <a:lstStyle/>
            <a:p>
              <a:endParaRPr/>
            </a:p>
          </p:txBody>
        </p:sp>
        <p:sp>
          <p:nvSpPr>
            <p:cNvPr id="146" name="object 146"/>
            <p:cNvSpPr/>
            <p:nvPr/>
          </p:nvSpPr>
          <p:spPr>
            <a:xfrm>
              <a:off x="3178734"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47" name="object 147"/>
            <p:cNvSpPr/>
            <p:nvPr/>
          </p:nvSpPr>
          <p:spPr>
            <a:xfrm>
              <a:off x="3178734"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48" name="object 148"/>
            <p:cNvSpPr/>
            <p:nvPr/>
          </p:nvSpPr>
          <p:spPr>
            <a:xfrm>
              <a:off x="3196026"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49" name="object 149"/>
            <p:cNvSpPr/>
            <p:nvPr/>
          </p:nvSpPr>
          <p:spPr>
            <a:xfrm>
              <a:off x="3196026" y="2360250"/>
              <a:ext cx="0" cy="27940"/>
            </a:xfrm>
            <a:custGeom>
              <a:avLst/>
              <a:gdLst/>
              <a:ahLst/>
              <a:cxnLst/>
              <a:rect l="l" t="t" r="r" b="b"/>
              <a:pathLst>
                <a:path h="27939">
                  <a:moveTo>
                    <a:pt x="0" y="0"/>
                  </a:moveTo>
                  <a:lnTo>
                    <a:pt x="0" y="27425"/>
                  </a:lnTo>
                </a:path>
              </a:pathLst>
            </a:custGeom>
            <a:ln w="5750">
              <a:solidFill>
                <a:srgbClr val="0080C7"/>
              </a:solidFill>
            </a:ln>
          </p:spPr>
          <p:txBody>
            <a:bodyPr wrap="square" lIns="0" tIns="0" rIns="0" bIns="0" rtlCol="0"/>
            <a:lstStyle/>
            <a:p>
              <a:endParaRPr/>
            </a:p>
          </p:txBody>
        </p:sp>
        <p:sp>
          <p:nvSpPr>
            <p:cNvPr id="150" name="object 150"/>
            <p:cNvSpPr/>
            <p:nvPr/>
          </p:nvSpPr>
          <p:spPr>
            <a:xfrm>
              <a:off x="3214403" y="2327597"/>
              <a:ext cx="0" cy="27940"/>
            </a:xfrm>
            <a:custGeom>
              <a:avLst/>
              <a:gdLst/>
              <a:ahLst/>
              <a:cxnLst/>
              <a:rect l="l" t="t" r="r" b="b"/>
              <a:pathLst>
                <a:path h="27939">
                  <a:moveTo>
                    <a:pt x="0" y="0"/>
                  </a:moveTo>
                  <a:lnTo>
                    <a:pt x="0" y="27505"/>
                  </a:lnTo>
                </a:path>
              </a:pathLst>
            </a:custGeom>
            <a:solidFill>
              <a:srgbClr val="FFFFFF"/>
            </a:solidFill>
          </p:spPr>
          <p:txBody>
            <a:bodyPr wrap="square" lIns="0" tIns="0" rIns="0" bIns="0" rtlCol="0"/>
            <a:lstStyle/>
            <a:p>
              <a:endParaRPr/>
            </a:p>
          </p:txBody>
        </p:sp>
        <p:sp>
          <p:nvSpPr>
            <p:cNvPr id="151" name="object 151"/>
            <p:cNvSpPr/>
            <p:nvPr/>
          </p:nvSpPr>
          <p:spPr>
            <a:xfrm>
              <a:off x="3214403" y="2327597"/>
              <a:ext cx="0" cy="27940"/>
            </a:xfrm>
            <a:custGeom>
              <a:avLst/>
              <a:gdLst/>
              <a:ahLst/>
              <a:cxnLst/>
              <a:rect l="l" t="t" r="r" b="b"/>
              <a:pathLst>
                <a:path h="27939">
                  <a:moveTo>
                    <a:pt x="0" y="0"/>
                  </a:moveTo>
                  <a:lnTo>
                    <a:pt x="0" y="27505"/>
                  </a:lnTo>
                </a:path>
              </a:pathLst>
            </a:custGeom>
            <a:ln w="5750">
              <a:solidFill>
                <a:srgbClr val="EC008C"/>
              </a:solidFill>
            </a:ln>
          </p:spPr>
          <p:txBody>
            <a:bodyPr wrap="square" lIns="0" tIns="0" rIns="0" bIns="0" rtlCol="0"/>
            <a:lstStyle/>
            <a:p>
              <a:endParaRPr/>
            </a:p>
          </p:txBody>
        </p:sp>
        <p:sp>
          <p:nvSpPr>
            <p:cNvPr id="152" name="object 152"/>
            <p:cNvSpPr/>
            <p:nvPr/>
          </p:nvSpPr>
          <p:spPr>
            <a:xfrm>
              <a:off x="3231705" y="2327597"/>
              <a:ext cx="0" cy="27940"/>
            </a:xfrm>
            <a:custGeom>
              <a:avLst/>
              <a:gdLst/>
              <a:ahLst/>
              <a:cxnLst/>
              <a:rect l="l" t="t" r="r" b="b"/>
              <a:pathLst>
                <a:path h="27939">
                  <a:moveTo>
                    <a:pt x="0" y="0"/>
                  </a:moveTo>
                  <a:lnTo>
                    <a:pt x="0" y="27505"/>
                  </a:lnTo>
                </a:path>
              </a:pathLst>
            </a:custGeom>
            <a:solidFill>
              <a:srgbClr val="FFFFFF"/>
            </a:solidFill>
          </p:spPr>
          <p:txBody>
            <a:bodyPr wrap="square" lIns="0" tIns="0" rIns="0" bIns="0" rtlCol="0"/>
            <a:lstStyle/>
            <a:p>
              <a:endParaRPr/>
            </a:p>
          </p:txBody>
        </p:sp>
        <p:sp>
          <p:nvSpPr>
            <p:cNvPr id="153" name="object 153"/>
            <p:cNvSpPr/>
            <p:nvPr/>
          </p:nvSpPr>
          <p:spPr>
            <a:xfrm>
              <a:off x="3231705" y="2327597"/>
              <a:ext cx="0" cy="27940"/>
            </a:xfrm>
            <a:custGeom>
              <a:avLst/>
              <a:gdLst/>
              <a:ahLst/>
              <a:cxnLst/>
              <a:rect l="l" t="t" r="r" b="b"/>
              <a:pathLst>
                <a:path h="27939">
                  <a:moveTo>
                    <a:pt x="0" y="0"/>
                  </a:moveTo>
                  <a:lnTo>
                    <a:pt x="0" y="27505"/>
                  </a:lnTo>
                </a:path>
              </a:pathLst>
            </a:custGeom>
            <a:ln w="5750">
              <a:solidFill>
                <a:srgbClr val="EC008C"/>
              </a:solidFill>
            </a:ln>
          </p:spPr>
          <p:txBody>
            <a:bodyPr wrap="square" lIns="0" tIns="0" rIns="0" bIns="0" rtlCol="0"/>
            <a:lstStyle/>
            <a:p>
              <a:endParaRPr/>
            </a:p>
          </p:txBody>
        </p:sp>
        <p:sp>
          <p:nvSpPr>
            <p:cNvPr id="154" name="object 154"/>
            <p:cNvSpPr/>
            <p:nvPr/>
          </p:nvSpPr>
          <p:spPr>
            <a:xfrm>
              <a:off x="3249007" y="2327597"/>
              <a:ext cx="0" cy="27940"/>
            </a:xfrm>
            <a:custGeom>
              <a:avLst/>
              <a:gdLst/>
              <a:ahLst/>
              <a:cxnLst/>
              <a:rect l="l" t="t" r="r" b="b"/>
              <a:pathLst>
                <a:path h="27939">
                  <a:moveTo>
                    <a:pt x="0" y="0"/>
                  </a:moveTo>
                  <a:lnTo>
                    <a:pt x="0" y="27505"/>
                  </a:lnTo>
                </a:path>
              </a:pathLst>
            </a:custGeom>
            <a:solidFill>
              <a:srgbClr val="FFFFFF"/>
            </a:solidFill>
          </p:spPr>
          <p:txBody>
            <a:bodyPr wrap="square" lIns="0" tIns="0" rIns="0" bIns="0" rtlCol="0"/>
            <a:lstStyle/>
            <a:p>
              <a:endParaRPr/>
            </a:p>
          </p:txBody>
        </p:sp>
        <p:sp>
          <p:nvSpPr>
            <p:cNvPr id="155" name="object 155"/>
            <p:cNvSpPr/>
            <p:nvPr/>
          </p:nvSpPr>
          <p:spPr>
            <a:xfrm>
              <a:off x="3249007" y="2327597"/>
              <a:ext cx="0" cy="27940"/>
            </a:xfrm>
            <a:custGeom>
              <a:avLst/>
              <a:gdLst/>
              <a:ahLst/>
              <a:cxnLst/>
              <a:rect l="l" t="t" r="r" b="b"/>
              <a:pathLst>
                <a:path h="27939">
                  <a:moveTo>
                    <a:pt x="0" y="0"/>
                  </a:moveTo>
                  <a:lnTo>
                    <a:pt x="0" y="27505"/>
                  </a:lnTo>
                </a:path>
              </a:pathLst>
            </a:custGeom>
            <a:ln w="5750">
              <a:solidFill>
                <a:srgbClr val="EC008C"/>
              </a:solidFill>
            </a:ln>
          </p:spPr>
          <p:txBody>
            <a:bodyPr wrap="square" lIns="0" tIns="0" rIns="0" bIns="0" rtlCol="0"/>
            <a:lstStyle/>
            <a:p>
              <a:endParaRPr/>
            </a:p>
          </p:txBody>
        </p:sp>
        <p:sp>
          <p:nvSpPr>
            <p:cNvPr id="156" name="object 156"/>
            <p:cNvSpPr/>
            <p:nvPr/>
          </p:nvSpPr>
          <p:spPr>
            <a:xfrm>
              <a:off x="3266298" y="2327597"/>
              <a:ext cx="0" cy="27940"/>
            </a:xfrm>
            <a:custGeom>
              <a:avLst/>
              <a:gdLst/>
              <a:ahLst/>
              <a:cxnLst/>
              <a:rect l="l" t="t" r="r" b="b"/>
              <a:pathLst>
                <a:path h="27939">
                  <a:moveTo>
                    <a:pt x="0" y="0"/>
                  </a:moveTo>
                  <a:lnTo>
                    <a:pt x="0" y="27505"/>
                  </a:lnTo>
                </a:path>
              </a:pathLst>
            </a:custGeom>
            <a:solidFill>
              <a:srgbClr val="FFFFFF"/>
            </a:solidFill>
          </p:spPr>
          <p:txBody>
            <a:bodyPr wrap="square" lIns="0" tIns="0" rIns="0" bIns="0" rtlCol="0"/>
            <a:lstStyle/>
            <a:p>
              <a:endParaRPr/>
            </a:p>
          </p:txBody>
        </p:sp>
        <p:sp>
          <p:nvSpPr>
            <p:cNvPr id="157" name="object 157"/>
            <p:cNvSpPr/>
            <p:nvPr/>
          </p:nvSpPr>
          <p:spPr>
            <a:xfrm>
              <a:off x="3266298" y="2327597"/>
              <a:ext cx="0" cy="27940"/>
            </a:xfrm>
            <a:custGeom>
              <a:avLst/>
              <a:gdLst/>
              <a:ahLst/>
              <a:cxnLst/>
              <a:rect l="l" t="t" r="r" b="b"/>
              <a:pathLst>
                <a:path h="27939">
                  <a:moveTo>
                    <a:pt x="0" y="0"/>
                  </a:moveTo>
                  <a:lnTo>
                    <a:pt x="0" y="27505"/>
                  </a:lnTo>
                </a:path>
              </a:pathLst>
            </a:custGeom>
            <a:ln w="5750">
              <a:solidFill>
                <a:srgbClr val="EC008C"/>
              </a:solidFill>
            </a:ln>
          </p:spPr>
          <p:txBody>
            <a:bodyPr wrap="square" lIns="0" tIns="0" rIns="0" bIns="0" rtlCol="0"/>
            <a:lstStyle/>
            <a:p>
              <a:endParaRPr/>
            </a:p>
          </p:txBody>
        </p:sp>
        <p:sp>
          <p:nvSpPr>
            <p:cNvPr id="158" name="object 158"/>
            <p:cNvSpPr/>
            <p:nvPr/>
          </p:nvSpPr>
          <p:spPr>
            <a:xfrm>
              <a:off x="3214403"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59" name="object 159"/>
            <p:cNvSpPr/>
            <p:nvPr/>
          </p:nvSpPr>
          <p:spPr>
            <a:xfrm>
              <a:off x="3214403" y="2360250"/>
              <a:ext cx="0" cy="27940"/>
            </a:xfrm>
            <a:custGeom>
              <a:avLst/>
              <a:gdLst/>
              <a:ahLst/>
              <a:cxnLst/>
              <a:rect l="l" t="t" r="r" b="b"/>
              <a:pathLst>
                <a:path h="27939">
                  <a:moveTo>
                    <a:pt x="0" y="0"/>
                  </a:moveTo>
                  <a:lnTo>
                    <a:pt x="0" y="27425"/>
                  </a:lnTo>
                </a:path>
              </a:pathLst>
            </a:custGeom>
            <a:ln w="5750">
              <a:solidFill>
                <a:srgbClr val="EC008C"/>
              </a:solidFill>
            </a:ln>
          </p:spPr>
          <p:txBody>
            <a:bodyPr wrap="square" lIns="0" tIns="0" rIns="0" bIns="0" rtlCol="0"/>
            <a:lstStyle/>
            <a:p>
              <a:endParaRPr/>
            </a:p>
          </p:txBody>
        </p:sp>
        <p:sp>
          <p:nvSpPr>
            <p:cNvPr id="160" name="object 160"/>
            <p:cNvSpPr/>
            <p:nvPr/>
          </p:nvSpPr>
          <p:spPr>
            <a:xfrm>
              <a:off x="3231705"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61" name="object 161"/>
            <p:cNvSpPr/>
            <p:nvPr/>
          </p:nvSpPr>
          <p:spPr>
            <a:xfrm>
              <a:off x="3231705" y="2360250"/>
              <a:ext cx="0" cy="27940"/>
            </a:xfrm>
            <a:custGeom>
              <a:avLst/>
              <a:gdLst/>
              <a:ahLst/>
              <a:cxnLst/>
              <a:rect l="l" t="t" r="r" b="b"/>
              <a:pathLst>
                <a:path h="27939">
                  <a:moveTo>
                    <a:pt x="0" y="0"/>
                  </a:moveTo>
                  <a:lnTo>
                    <a:pt x="0" y="27425"/>
                  </a:lnTo>
                </a:path>
              </a:pathLst>
            </a:custGeom>
            <a:ln w="5750">
              <a:solidFill>
                <a:srgbClr val="EC008C"/>
              </a:solidFill>
            </a:ln>
          </p:spPr>
          <p:txBody>
            <a:bodyPr wrap="square" lIns="0" tIns="0" rIns="0" bIns="0" rtlCol="0"/>
            <a:lstStyle/>
            <a:p>
              <a:endParaRPr/>
            </a:p>
          </p:txBody>
        </p:sp>
        <p:sp>
          <p:nvSpPr>
            <p:cNvPr id="162" name="object 162"/>
            <p:cNvSpPr/>
            <p:nvPr/>
          </p:nvSpPr>
          <p:spPr>
            <a:xfrm>
              <a:off x="3249007"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63" name="object 163"/>
            <p:cNvSpPr/>
            <p:nvPr/>
          </p:nvSpPr>
          <p:spPr>
            <a:xfrm>
              <a:off x="3249007" y="2360250"/>
              <a:ext cx="0" cy="27940"/>
            </a:xfrm>
            <a:custGeom>
              <a:avLst/>
              <a:gdLst/>
              <a:ahLst/>
              <a:cxnLst/>
              <a:rect l="l" t="t" r="r" b="b"/>
              <a:pathLst>
                <a:path h="27939">
                  <a:moveTo>
                    <a:pt x="0" y="0"/>
                  </a:moveTo>
                  <a:lnTo>
                    <a:pt x="0" y="27425"/>
                  </a:lnTo>
                </a:path>
              </a:pathLst>
            </a:custGeom>
            <a:ln w="5750">
              <a:solidFill>
                <a:srgbClr val="EC008C"/>
              </a:solidFill>
            </a:ln>
          </p:spPr>
          <p:txBody>
            <a:bodyPr wrap="square" lIns="0" tIns="0" rIns="0" bIns="0" rtlCol="0"/>
            <a:lstStyle/>
            <a:p>
              <a:endParaRPr/>
            </a:p>
          </p:txBody>
        </p:sp>
        <p:sp>
          <p:nvSpPr>
            <p:cNvPr id="164" name="object 164"/>
            <p:cNvSpPr/>
            <p:nvPr/>
          </p:nvSpPr>
          <p:spPr>
            <a:xfrm>
              <a:off x="3283600" y="2327597"/>
              <a:ext cx="0" cy="27940"/>
            </a:xfrm>
            <a:custGeom>
              <a:avLst/>
              <a:gdLst/>
              <a:ahLst/>
              <a:cxnLst/>
              <a:rect l="l" t="t" r="r" b="b"/>
              <a:pathLst>
                <a:path h="27939">
                  <a:moveTo>
                    <a:pt x="0" y="0"/>
                  </a:moveTo>
                  <a:lnTo>
                    <a:pt x="0" y="27505"/>
                  </a:lnTo>
                </a:path>
              </a:pathLst>
            </a:custGeom>
            <a:solidFill>
              <a:srgbClr val="FFFFFF"/>
            </a:solidFill>
          </p:spPr>
          <p:txBody>
            <a:bodyPr wrap="square" lIns="0" tIns="0" rIns="0" bIns="0" rtlCol="0"/>
            <a:lstStyle/>
            <a:p>
              <a:endParaRPr/>
            </a:p>
          </p:txBody>
        </p:sp>
        <p:sp>
          <p:nvSpPr>
            <p:cNvPr id="165" name="object 165"/>
            <p:cNvSpPr/>
            <p:nvPr/>
          </p:nvSpPr>
          <p:spPr>
            <a:xfrm>
              <a:off x="3283600" y="2327597"/>
              <a:ext cx="0" cy="27940"/>
            </a:xfrm>
            <a:custGeom>
              <a:avLst/>
              <a:gdLst/>
              <a:ahLst/>
              <a:cxnLst/>
              <a:rect l="l" t="t" r="r" b="b"/>
              <a:pathLst>
                <a:path h="27939">
                  <a:moveTo>
                    <a:pt x="0" y="0"/>
                  </a:moveTo>
                  <a:lnTo>
                    <a:pt x="0" y="27505"/>
                  </a:lnTo>
                </a:path>
              </a:pathLst>
            </a:custGeom>
            <a:ln w="5750">
              <a:solidFill>
                <a:srgbClr val="EC008C"/>
              </a:solidFill>
            </a:ln>
          </p:spPr>
          <p:txBody>
            <a:bodyPr wrap="square" lIns="0" tIns="0" rIns="0" bIns="0" rtlCol="0"/>
            <a:lstStyle/>
            <a:p>
              <a:endParaRPr/>
            </a:p>
          </p:txBody>
        </p:sp>
        <p:sp>
          <p:nvSpPr>
            <p:cNvPr id="166" name="object 166"/>
            <p:cNvSpPr/>
            <p:nvPr/>
          </p:nvSpPr>
          <p:spPr>
            <a:xfrm>
              <a:off x="3266298"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67" name="object 167"/>
            <p:cNvSpPr/>
            <p:nvPr/>
          </p:nvSpPr>
          <p:spPr>
            <a:xfrm>
              <a:off x="3266298" y="2360250"/>
              <a:ext cx="0" cy="27940"/>
            </a:xfrm>
            <a:custGeom>
              <a:avLst/>
              <a:gdLst/>
              <a:ahLst/>
              <a:cxnLst/>
              <a:rect l="l" t="t" r="r" b="b"/>
              <a:pathLst>
                <a:path h="27939">
                  <a:moveTo>
                    <a:pt x="0" y="0"/>
                  </a:moveTo>
                  <a:lnTo>
                    <a:pt x="0" y="27425"/>
                  </a:lnTo>
                </a:path>
              </a:pathLst>
            </a:custGeom>
            <a:ln w="5750">
              <a:solidFill>
                <a:srgbClr val="EC008C"/>
              </a:solidFill>
            </a:ln>
          </p:spPr>
          <p:txBody>
            <a:bodyPr wrap="square" lIns="0" tIns="0" rIns="0" bIns="0" rtlCol="0"/>
            <a:lstStyle/>
            <a:p>
              <a:endParaRPr/>
            </a:p>
          </p:txBody>
        </p:sp>
        <p:sp>
          <p:nvSpPr>
            <p:cNvPr id="168" name="object 168"/>
            <p:cNvSpPr/>
            <p:nvPr/>
          </p:nvSpPr>
          <p:spPr>
            <a:xfrm>
              <a:off x="3283600" y="2360250"/>
              <a:ext cx="0" cy="27940"/>
            </a:xfrm>
            <a:custGeom>
              <a:avLst/>
              <a:gdLst/>
              <a:ahLst/>
              <a:cxnLst/>
              <a:rect l="l" t="t" r="r" b="b"/>
              <a:pathLst>
                <a:path h="27939">
                  <a:moveTo>
                    <a:pt x="0" y="0"/>
                  </a:moveTo>
                  <a:lnTo>
                    <a:pt x="0" y="27425"/>
                  </a:lnTo>
                </a:path>
              </a:pathLst>
            </a:custGeom>
            <a:solidFill>
              <a:srgbClr val="FFFFFF"/>
            </a:solidFill>
          </p:spPr>
          <p:txBody>
            <a:bodyPr wrap="square" lIns="0" tIns="0" rIns="0" bIns="0" rtlCol="0"/>
            <a:lstStyle/>
            <a:p>
              <a:endParaRPr/>
            </a:p>
          </p:txBody>
        </p:sp>
        <p:sp>
          <p:nvSpPr>
            <p:cNvPr id="169" name="object 169"/>
            <p:cNvSpPr/>
            <p:nvPr/>
          </p:nvSpPr>
          <p:spPr>
            <a:xfrm>
              <a:off x="3283600" y="2360250"/>
              <a:ext cx="0" cy="27940"/>
            </a:xfrm>
            <a:custGeom>
              <a:avLst/>
              <a:gdLst/>
              <a:ahLst/>
              <a:cxnLst/>
              <a:rect l="l" t="t" r="r" b="b"/>
              <a:pathLst>
                <a:path h="27939">
                  <a:moveTo>
                    <a:pt x="0" y="0"/>
                  </a:moveTo>
                  <a:lnTo>
                    <a:pt x="0" y="27425"/>
                  </a:lnTo>
                </a:path>
              </a:pathLst>
            </a:custGeom>
            <a:ln w="5750">
              <a:solidFill>
                <a:srgbClr val="EC008C"/>
              </a:solidFill>
            </a:ln>
          </p:spPr>
          <p:txBody>
            <a:bodyPr wrap="square" lIns="0" tIns="0" rIns="0" bIns="0" rtlCol="0"/>
            <a:lstStyle/>
            <a:p>
              <a:endParaRPr/>
            </a:p>
          </p:txBody>
        </p:sp>
        <p:sp>
          <p:nvSpPr>
            <p:cNvPr id="170" name="object 170"/>
            <p:cNvSpPr/>
            <p:nvPr/>
          </p:nvSpPr>
          <p:spPr>
            <a:xfrm>
              <a:off x="2977929" y="2388942"/>
              <a:ext cx="230504" cy="635"/>
            </a:xfrm>
            <a:custGeom>
              <a:avLst/>
              <a:gdLst/>
              <a:ahLst/>
              <a:cxnLst/>
              <a:rect l="l" t="t" r="r" b="b"/>
              <a:pathLst>
                <a:path w="230505" h="635">
                  <a:moveTo>
                    <a:pt x="230110" y="261"/>
                  </a:moveTo>
                  <a:lnTo>
                    <a:pt x="0" y="0"/>
                  </a:lnTo>
                </a:path>
              </a:pathLst>
            </a:custGeom>
            <a:ln w="11098">
              <a:solidFill>
                <a:srgbClr val="0080C7"/>
              </a:solidFill>
            </a:ln>
          </p:spPr>
          <p:txBody>
            <a:bodyPr wrap="square" lIns="0" tIns="0" rIns="0" bIns="0" rtlCol="0"/>
            <a:lstStyle/>
            <a:p>
              <a:endParaRPr/>
            </a:p>
          </p:txBody>
        </p:sp>
        <p:sp>
          <p:nvSpPr>
            <p:cNvPr id="171" name="object 171"/>
            <p:cNvSpPr/>
            <p:nvPr/>
          </p:nvSpPr>
          <p:spPr>
            <a:xfrm>
              <a:off x="3036872" y="2427869"/>
              <a:ext cx="232633" cy="202825"/>
            </a:xfrm>
            <a:prstGeom prst="rect">
              <a:avLst/>
            </a:prstGeom>
            <a:blipFill>
              <a:blip r:embed="rId13" cstate="print"/>
              <a:stretch>
                <a:fillRect/>
              </a:stretch>
            </a:blipFill>
          </p:spPr>
          <p:txBody>
            <a:bodyPr wrap="square" lIns="0" tIns="0" rIns="0" bIns="0" rtlCol="0"/>
            <a:lstStyle/>
            <a:p>
              <a:endParaRPr/>
            </a:p>
          </p:txBody>
        </p:sp>
        <p:sp>
          <p:nvSpPr>
            <p:cNvPr id="172" name="object 172"/>
            <p:cNvSpPr/>
            <p:nvPr/>
          </p:nvSpPr>
          <p:spPr>
            <a:xfrm>
              <a:off x="2885046" y="2556008"/>
              <a:ext cx="0" cy="30480"/>
            </a:xfrm>
            <a:custGeom>
              <a:avLst/>
              <a:gdLst/>
              <a:ahLst/>
              <a:cxnLst/>
              <a:rect l="l" t="t" r="r" b="b"/>
              <a:pathLst>
                <a:path h="30480">
                  <a:moveTo>
                    <a:pt x="0" y="0"/>
                  </a:moveTo>
                  <a:lnTo>
                    <a:pt x="0" y="30210"/>
                  </a:lnTo>
                </a:path>
              </a:pathLst>
            </a:custGeom>
            <a:ln w="5971">
              <a:solidFill>
                <a:srgbClr val="EC008C"/>
              </a:solidFill>
            </a:ln>
          </p:spPr>
          <p:txBody>
            <a:bodyPr wrap="square" lIns="0" tIns="0" rIns="0" bIns="0" rtlCol="0"/>
            <a:lstStyle/>
            <a:p>
              <a:endParaRPr/>
            </a:p>
          </p:txBody>
        </p:sp>
        <p:sp>
          <p:nvSpPr>
            <p:cNvPr id="173" name="object 173"/>
            <p:cNvSpPr/>
            <p:nvPr/>
          </p:nvSpPr>
          <p:spPr>
            <a:xfrm>
              <a:off x="2877094" y="2556008"/>
              <a:ext cx="16510" cy="0"/>
            </a:xfrm>
            <a:custGeom>
              <a:avLst/>
              <a:gdLst/>
              <a:ahLst/>
              <a:cxnLst/>
              <a:rect l="l" t="t" r="r" b="b"/>
              <a:pathLst>
                <a:path w="16510">
                  <a:moveTo>
                    <a:pt x="0" y="0"/>
                  </a:moveTo>
                  <a:lnTo>
                    <a:pt x="15914" y="0"/>
                  </a:lnTo>
                </a:path>
              </a:pathLst>
            </a:custGeom>
            <a:ln w="9631">
              <a:solidFill>
                <a:srgbClr val="EC008C"/>
              </a:solidFill>
            </a:ln>
          </p:spPr>
          <p:txBody>
            <a:bodyPr wrap="square" lIns="0" tIns="0" rIns="0" bIns="0" rtlCol="0"/>
            <a:lstStyle/>
            <a:p>
              <a:endParaRPr/>
            </a:p>
          </p:txBody>
        </p:sp>
        <p:sp>
          <p:nvSpPr>
            <p:cNvPr id="174" name="object 174"/>
            <p:cNvSpPr/>
            <p:nvPr/>
          </p:nvSpPr>
          <p:spPr>
            <a:xfrm>
              <a:off x="2756726" y="2632937"/>
              <a:ext cx="15240" cy="26670"/>
            </a:xfrm>
            <a:custGeom>
              <a:avLst/>
              <a:gdLst/>
              <a:ahLst/>
              <a:cxnLst/>
              <a:rect l="l" t="t" r="r" b="b"/>
              <a:pathLst>
                <a:path w="15239" h="26669">
                  <a:moveTo>
                    <a:pt x="15069" y="0"/>
                  </a:moveTo>
                  <a:lnTo>
                    <a:pt x="0" y="26178"/>
                  </a:lnTo>
                </a:path>
              </a:pathLst>
            </a:custGeom>
            <a:ln w="5971">
              <a:solidFill>
                <a:srgbClr val="EC008C"/>
              </a:solidFill>
            </a:ln>
          </p:spPr>
          <p:txBody>
            <a:bodyPr wrap="square" lIns="0" tIns="0" rIns="0" bIns="0" rtlCol="0"/>
            <a:lstStyle/>
            <a:p>
              <a:endParaRPr/>
            </a:p>
          </p:txBody>
        </p:sp>
        <p:sp>
          <p:nvSpPr>
            <p:cNvPr id="175" name="object 175"/>
            <p:cNvSpPr/>
            <p:nvPr/>
          </p:nvSpPr>
          <p:spPr>
            <a:xfrm>
              <a:off x="2764889" y="2628965"/>
              <a:ext cx="13970" cy="8255"/>
            </a:xfrm>
            <a:custGeom>
              <a:avLst/>
              <a:gdLst/>
              <a:ahLst/>
              <a:cxnLst/>
              <a:rect l="l" t="t" r="r" b="b"/>
              <a:pathLst>
                <a:path w="13969" h="8255">
                  <a:moveTo>
                    <a:pt x="0" y="0"/>
                  </a:moveTo>
                  <a:lnTo>
                    <a:pt x="13803" y="7942"/>
                  </a:lnTo>
                </a:path>
              </a:pathLst>
            </a:custGeom>
            <a:ln w="9631">
              <a:solidFill>
                <a:srgbClr val="EC008C"/>
              </a:solidFill>
            </a:ln>
          </p:spPr>
          <p:txBody>
            <a:bodyPr wrap="square" lIns="0" tIns="0" rIns="0" bIns="0" rtlCol="0"/>
            <a:lstStyle/>
            <a:p>
              <a:endParaRPr/>
            </a:p>
          </p:txBody>
        </p:sp>
        <p:sp>
          <p:nvSpPr>
            <p:cNvPr id="176" name="object 176"/>
            <p:cNvSpPr/>
            <p:nvPr/>
          </p:nvSpPr>
          <p:spPr>
            <a:xfrm>
              <a:off x="2809465" y="2560080"/>
              <a:ext cx="9525" cy="29209"/>
            </a:xfrm>
            <a:custGeom>
              <a:avLst/>
              <a:gdLst/>
              <a:ahLst/>
              <a:cxnLst/>
              <a:rect l="l" t="t" r="r" b="b"/>
              <a:pathLst>
                <a:path w="9525" h="29210">
                  <a:moveTo>
                    <a:pt x="0" y="0"/>
                  </a:moveTo>
                  <a:lnTo>
                    <a:pt x="9329" y="28722"/>
                  </a:lnTo>
                </a:path>
              </a:pathLst>
            </a:custGeom>
            <a:ln w="5971">
              <a:solidFill>
                <a:srgbClr val="EC008C"/>
              </a:solidFill>
            </a:ln>
          </p:spPr>
          <p:txBody>
            <a:bodyPr wrap="square" lIns="0" tIns="0" rIns="0" bIns="0" rtlCol="0"/>
            <a:lstStyle/>
            <a:p>
              <a:endParaRPr/>
            </a:p>
          </p:txBody>
        </p:sp>
        <p:sp>
          <p:nvSpPr>
            <p:cNvPr id="177" name="object 177"/>
            <p:cNvSpPr/>
            <p:nvPr/>
          </p:nvSpPr>
          <p:spPr>
            <a:xfrm>
              <a:off x="2801895" y="2557627"/>
              <a:ext cx="15240" cy="5080"/>
            </a:xfrm>
            <a:custGeom>
              <a:avLst/>
              <a:gdLst/>
              <a:ahLst/>
              <a:cxnLst/>
              <a:rect l="l" t="t" r="r" b="b"/>
              <a:pathLst>
                <a:path w="15239" h="5080">
                  <a:moveTo>
                    <a:pt x="0" y="4916"/>
                  </a:moveTo>
                  <a:lnTo>
                    <a:pt x="15140" y="0"/>
                  </a:lnTo>
                </a:path>
              </a:pathLst>
            </a:custGeom>
            <a:ln w="9631">
              <a:solidFill>
                <a:srgbClr val="EC008C"/>
              </a:solidFill>
            </a:ln>
          </p:spPr>
          <p:txBody>
            <a:bodyPr wrap="square" lIns="0" tIns="0" rIns="0" bIns="0" rtlCol="0"/>
            <a:lstStyle/>
            <a:p>
              <a:endParaRPr/>
            </a:p>
          </p:txBody>
        </p:sp>
        <p:sp>
          <p:nvSpPr>
            <p:cNvPr id="178" name="object 178"/>
            <p:cNvSpPr/>
            <p:nvPr/>
          </p:nvSpPr>
          <p:spPr>
            <a:xfrm>
              <a:off x="2920786" y="2560080"/>
              <a:ext cx="9525" cy="29209"/>
            </a:xfrm>
            <a:custGeom>
              <a:avLst/>
              <a:gdLst/>
              <a:ahLst/>
              <a:cxnLst/>
              <a:rect l="l" t="t" r="r" b="b"/>
              <a:pathLst>
                <a:path w="9525" h="29210">
                  <a:moveTo>
                    <a:pt x="9329" y="0"/>
                  </a:moveTo>
                  <a:lnTo>
                    <a:pt x="0" y="28722"/>
                  </a:lnTo>
                </a:path>
              </a:pathLst>
            </a:custGeom>
            <a:ln w="5971">
              <a:solidFill>
                <a:srgbClr val="EC008C"/>
              </a:solidFill>
            </a:ln>
          </p:spPr>
          <p:txBody>
            <a:bodyPr wrap="square" lIns="0" tIns="0" rIns="0" bIns="0" rtlCol="0"/>
            <a:lstStyle/>
            <a:p>
              <a:endParaRPr/>
            </a:p>
          </p:txBody>
        </p:sp>
        <p:sp>
          <p:nvSpPr>
            <p:cNvPr id="179" name="object 179"/>
            <p:cNvSpPr/>
            <p:nvPr/>
          </p:nvSpPr>
          <p:spPr>
            <a:xfrm>
              <a:off x="2922535" y="2557627"/>
              <a:ext cx="15240" cy="5080"/>
            </a:xfrm>
            <a:custGeom>
              <a:avLst/>
              <a:gdLst/>
              <a:ahLst/>
              <a:cxnLst/>
              <a:rect l="l" t="t" r="r" b="b"/>
              <a:pathLst>
                <a:path w="15239" h="5080">
                  <a:moveTo>
                    <a:pt x="15150" y="4916"/>
                  </a:moveTo>
                  <a:lnTo>
                    <a:pt x="0" y="0"/>
                  </a:lnTo>
                </a:path>
              </a:pathLst>
            </a:custGeom>
            <a:ln w="9631">
              <a:solidFill>
                <a:srgbClr val="EC008C"/>
              </a:solidFill>
            </a:ln>
          </p:spPr>
          <p:txBody>
            <a:bodyPr wrap="square" lIns="0" tIns="0" rIns="0" bIns="0" rtlCol="0"/>
            <a:lstStyle/>
            <a:p>
              <a:endParaRPr/>
            </a:p>
          </p:txBody>
        </p:sp>
        <p:sp>
          <p:nvSpPr>
            <p:cNvPr id="180" name="object 180"/>
            <p:cNvSpPr/>
            <p:nvPr/>
          </p:nvSpPr>
          <p:spPr>
            <a:xfrm>
              <a:off x="2854233" y="2533358"/>
              <a:ext cx="4445" cy="30480"/>
            </a:xfrm>
            <a:custGeom>
              <a:avLst/>
              <a:gdLst/>
              <a:ahLst/>
              <a:cxnLst/>
              <a:rect l="l" t="t" r="r" b="b"/>
              <a:pathLst>
                <a:path w="4444" h="30480">
                  <a:moveTo>
                    <a:pt x="3840" y="0"/>
                  </a:moveTo>
                  <a:lnTo>
                    <a:pt x="0" y="29948"/>
                  </a:lnTo>
                </a:path>
              </a:pathLst>
            </a:custGeom>
            <a:ln w="5971">
              <a:solidFill>
                <a:srgbClr val="EC008C"/>
              </a:solidFill>
            </a:ln>
          </p:spPr>
          <p:txBody>
            <a:bodyPr wrap="square" lIns="0" tIns="0" rIns="0" bIns="0" rtlCol="0"/>
            <a:lstStyle/>
            <a:p>
              <a:endParaRPr/>
            </a:p>
          </p:txBody>
        </p:sp>
        <p:sp>
          <p:nvSpPr>
            <p:cNvPr id="181" name="object 181"/>
            <p:cNvSpPr/>
            <p:nvPr/>
          </p:nvSpPr>
          <p:spPr>
            <a:xfrm>
              <a:off x="2850171" y="2532333"/>
              <a:ext cx="15875" cy="2540"/>
            </a:xfrm>
            <a:custGeom>
              <a:avLst/>
              <a:gdLst/>
              <a:ahLst/>
              <a:cxnLst/>
              <a:rect l="l" t="t" r="r" b="b"/>
              <a:pathLst>
                <a:path w="15875" h="2539">
                  <a:moveTo>
                    <a:pt x="-4815" y="1020"/>
                  </a:moveTo>
                  <a:lnTo>
                    <a:pt x="20609" y="1020"/>
                  </a:lnTo>
                </a:path>
              </a:pathLst>
            </a:custGeom>
            <a:ln w="11671">
              <a:solidFill>
                <a:srgbClr val="EC008C"/>
              </a:solidFill>
            </a:ln>
          </p:spPr>
          <p:txBody>
            <a:bodyPr wrap="square" lIns="0" tIns="0" rIns="0" bIns="0" rtlCol="0"/>
            <a:lstStyle/>
            <a:p>
              <a:endParaRPr/>
            </a:p>
          </p:txBody>
        </p:sp>
        <p:sp>
          <p:nvSpPr>
            <p:cNvPr id="182" name="object 182"/>
            <p:cNvSpPr/>
            <p:nvPr/>
          </p:nvSpPr>
          <p:spPr>
            <a:xfrm>
              <a:off x="2879638" y="2612649"/>
              <a:ext cx="12700" cy="27940"/>
            </a:xfrm>
            <a:custGeom>
              <a:avLst/>
              <a:gdLst/>
              <a:ahLst/>
              <a:cxnLst/>
              <a:rect l="l" t="t" r="r" b="b"/>
              <a:pathLst>
                <a:path w="12700" h="27939">
                  <a:moveTo>
                    <a:pt x="12526" y="27495"/>
                  </a:moveTo>
                  <a:lnTo>
                    <a:pt x="0" y="0"/>
                  </a:lnTo>
                </a:path>
              </a:pathLst>
            </a:custGeom>
            <a:ln w="5971">
              <a:solidFill>
                <a:srgbClr val="EC008C"/>
              </a:solidFill>
            </a:ln>
          </p:spPr>
          <p:txBody>
            <a:bodyPr wrap="square" lIns="0" tIns="0" rIns="0" bIns="0" rtlCol="0"/>
            <a:lstStyle/>
            <a:p>
              <a:endParaRPr/>
            </a:p>
          </p:txBody>
        </p:sp>
        <p:sp>
          <p:nvSpPr>
            <p:cNvPr id="183" name="object 183"/>
            <p:cNvSpPr/>
            <p:nvPr/>
          </p:nvSpPr>
          <p:spPr>
            <a:xfrm>
              <a:off x="2884916" y="2636837"/>
              <a:ext cx="14604" cy="6985"/>
            </a:xfrm>
            <a:custGeom>
              <a:avLst/>
              <a:gdLst/>
              <a:ahLst/>
              <a:cxnLst/>
              <a:rect l="l" t="t" r="r" b="b"/>
              <a:pathLst>
                <a:path w="14605" h="6985">
                  <a:moveTo>
                    <a:pt x="0" y="6605"/>
                  </a:moveTo>
                  <a:lnTo>
                    <a:pt x="14486" y="0"/>
                  </a:lnTo>
                </a:path>
              </a:pathLst>
            </a:custGeom>
            <a:ln w="9631">
              <a:solidFill>
                <a:srgbClr val="EC008C"/>
              </a:solidFill>
            </a:ln>
          </p:spPr>
          <p:txBody>
            <a:bodyPr wrap="square" lIns="0" tIns="0" rIns="0" bIns="0" rtlCol="0"/>
            <a:lstStyle/>
            <a:p>
              <a:endParaRPr/>
            </a:p>
          </p:txBody>
        </p:sp>
        <p:sp>
          <p:nvSpPr>
            <p:cNvPr id="184" name="object 184"/>
            <p:cNvSpPr/>
            <p:nvPr/>
          </p:nvSpPr>
          <p:spPr>
            <a:xfrm>
              <a:off x="2979809" y="2587757"/>
              <a:ext cx="15240" cy="26670"/>
            </a:xfrm>
            <a:custGeom>
              <a:avLst/>
              <a:gdLst/>
              <a:ahLst/>
              <a:cxnLst/>
              <a:rect l="l" t="t" r="r" b="b"/>
              <a:pathLst>
                <a:path w="15239" h="26669">
                  <a:moveTo>
                    <a:pt x="15069" y="26168"/>
                  </a:moveTo>
                  <a:lnTo>
                    <a:pt x="0" y="0"/>
                  </a:lnTo>
                </a:path>
              </a:pathLst>
            </a:custGeom>
            <a:ln w="5971">
              <a:solidFill>
                <a:srgbClr val="EC008C"/>
              </a:solidFill>
            </a:ln>
          </p:spPr>
          <p:txBody>
            <a:bodyPr wrap="square" lIns="0" tIns="0" rIns="0" bIns="0" rtlCol="0"/>
            <a:lstStyle/>
            <a:p>
              <a:endParaRPr/>
            </a:p>
          </p:txBody>
        </p:sp>
        <p:sp>
          <p:nvSpPr>
            <p:cNvPr id="185" name="object 185"/>
            <p:cNvSpPr/>
            <p:nvPr/>
          </p:nvSpPr>
          <p:spPr>
            <a:xfrm>
              <a:off x="2987982" y="2609955"/>
              <a:ext cx="13970" cy="8255"/>
            </a:xfrm>
            <a:custGeom>
              <a:avLst/>
              <a:gdLst/>
              <a:ahLst/>
              <a:cxnLst/>
              <a:rect l="l" t="t" r="r" b="b"/>
              <a:pathLst>
                <a:path w="13969" h="8255">
                  <a:moveTo>
                    <a:pt x="0" y="7942"/>
                  </a:moveTo>
                  <a:lnTo>
                    <a:pt x="13813" y="0"/>
                  </a:lnTo>
                </a:path>
              </a:pathLst>
            </a:custGeom>
            <a:ln w="9631">
              <a:solidFill>
                <a:srgbClr val="EC008C"/>
              </a:solidFill>
            </a:ln>
          </p:spPr>
          <p:txBody>
            <a:bodyPr wrap="square" lIns="0" tIns="0" rIns="0" bIns="0" rtlCol="0"/>
            <a:lstStyle/>
            <a:p>
              <a:endParaRPr/>
            </a:p>
          </p:txBody>
        </p:sp>
        <p:sp>
          <p:nvSpPr>
            <p:cNvPr id="186" name="object 186"/>
            <p:cNvSpPr/>
            <p:nvPr/>
          </p:nvSpPr>
          <p:spPr>
            <a:xfrm>
              <a:off x="2828235" y="2612196"/>
              <a:ext cx="9525" cy="29209"/>
            </a:xfrm>
            <a:custGeom>
              <a:avLst/>
              <a:gdLst/>
              <a:ahLst/>
              <a:cxnLst/>
              <a:rect l="l" t="t" r="r" b="b"/>
              <a:pathLst>
                <a:path w="9525" h="29210">
                  <a:moveTo>
                    <a:pt x="0" y="28722"/>
                  </a:moveTo>
                  <a:lnTo>
                    <a:pt x="9329" y="0"/>
                  </a:lnTo>
                </a:path>
              </a:pathLst>
            </a:custGeom>
            <a:ln w="5971">
              <a:solidFill>
                <a:srgbClr val="EC008C"/>
              </a:solidFill>
            </a:ln>
          </p:spPr>
          <p:txBody>
            <a:bodyPr wrap="square" lIns="0" tIns="0" rIns="0" bIns="0" rtlCol="0"/>
            <a:lstStyle/>
            <a:p>
              <a:endParaRPr/>
            </a:p>
          </p:txBody>
        </p:sp>
        <p:sp>
          <p:nvSpPr>
            <p:cNvPr id="187" name="object 187"/>
            <p:cNvSpPr/>
            <p:nvPr/>
          </p:nvSpPr>
          <p:spPr>
            <a:xfrm>
              <a:off x="2820675" y="2638466"/>
              <a:ext cx="15240" cy="5080"/>
            </a:xfrm>
            <a:custGeom>
              <a:avLst/>
              <a:gdLst/>
              <a:ahLst/>
              <a:cxnLst/>
              <a:rect l="l" t="t" r="r" b="b"/>
              <a:pathLst>
                <a:path w="15239" h="5080">
                  <a:moveTo>
                    <a:pt x="0" y="0"/>
                  </a:moveTo>
                  <a:lnTo>
                    <a:pt x="15140" y="4916"/>
                  </a:lnTo>
                </a:path>
              </a:pathLst>
            </a:custGeom>
            <a:ln w="9631">
              <a:solidFill>
                <a:srgbClr val="EC008C"/>
              </a:solidFill>
            </a:ln>
          </p:spPr>
          <p:txBody>
            <a:bodyPr wrap="square" lIns="0" tIns="0" rIns="0" bIns="0" rtlCol="0"/>
            <a:lstStyle/>
            <a:p>
              <a:endParaRPr/>
            </a:p>
          </p:txBody>
        </p:sp>
        <p:sp>
          <p:nvSpPr>
            <p:cNvPr id="188" name="object 188"/>
            <p:cNvSpPr/>
            <p:nvPr/>
          </p:nvSpPr>
          <p:spPr>
            <a:xfrm>
              <a:off x="2911336" y="2646237"/>
              <a:ext cx="15240" cy="26670"/>
            </a:xfrm>
            <a:custGeom>
              <a:avLst/>
              <a:gdLst/>
              <a:ahLst/>
              <a:cxnLst/>
              <a:rect l="l" t="t" r="r" b="b"/>
              <a:pathLst>
                <a:path w="15239" h="26669">
                  <a:moveTo>
                    <a:pt x="0" y="26178"/>
                  </a:moveTo>
                  <a:lnTo>
                    <a:pt x="15069" y="0"/>
                  </a:lnTo>
                </a:path>
              </a:pathLst>
            </a:custGeom>
            <a:ln w="5971">
              <a:solidFill>
                <a:srgbClr val="EC008C"/>
              </a:solidFill>
            </a:ln>
          </p:spPr>
          <p:txBody>
            <a:bodyPr wrap="square" lIns="0" tIns="0" rIns="0" bIns="0" rtlCol="0"/>
            <a:lstStyle/>
            <a:p>
              <a:endParaRPr/>
            </a:p>
          </p:txBody>
        </p:sp>
        <p:sp>
          <p:nvSpPr>
            <p:cNvPr id="189" name="object 189"/>
            <p:cNvSpPr/>
            <p:nvPr/>
          </p:nvSpPr>
          <p:spPr>
            <a:xfrm>
              <a:off x="2904439" y="2668445"/>
              <a:ext cx="13970" cy="8255"/>
            </a:xfrm>
            <a:custGeom>
              <a:avLst/>
              <a:gdLst/>
              <a:ahLst/>
              <a:cxnLst/>
              <a:rect l="l" t="t" r="r" b="b"/>
              <a:pathLst>
                <a:path w="13969" h="8255">
                  <a:moveTo>
                    <a:pt x="13793" y="7942"/>
                  </a:moveTo>
                  <a:lnTo>
                    <a:pt x="0" y="0"/>
                  </a:lnTo>
                </a:path>
              </a:pathLst>
            </a:custGeom>
            <a:ln w="9631">
              <a:solidFill>
                <a:srgbClr val="EC008C"/>
              </a:solidFill>
            </a:ln>
          </p:spPr>
          <p:txBody>
            <a:bodyPr wrap="square" lIns="0" tIns="0" rIns="0" bIns="0" rtlCol="0"/>
            <a:lstStyle/>
            <a:p>
              <a:endParaRPr/>
            </a:p>
          </p:txBody>
        </p:sp>
        <p:sp>
          <p:nvSpPr>
            <p:cNvPr id="190" name="object 190"/>
            <p:cNvSpPr/>
            <p:nvPr/>
          </p:nvSpPr>
          <p:spPr>
            <a:xfrm>
              <a:off x="2948020" y="2613151"/>
              <a:ext cx="9525" cy="29209"/>
            </a:xfrm>
            <a:custGeom>
              <a:avLst/>
              <a:gdLst/>
              <a:ahLst/>
              <a:cxnLst/>
              <a:rect l="l" t="t" r="r" b="b"/>
              <a:pathLst>
                <a:path w="9525" h="29210">
                  <a:moveTo>
                    <a:pt x="9319" y="28722"/>
                  </a:moveTo>
                  <a:lnTo>
                    <a:pt x="0" y="0"/>
                  </a:lnTo>
                </a:path>
              </a:pathLst>
            </a:custGeom>
            <a:ln w="5971">
              <a:solidFill>
                <a:srgbClr val="EC008C"/>
              </a:solidFill>
            </a:ln>
          </p:spPr>
          <p:txBody>
            <a:bodyPr wrap="square" lIns="0" tIns="0" rIns="0" bIns="0" rtlCol="0"/>
            <a:lstStyle/>
            <a:p>
              <a:endParaRPr/>
            </a:p>
          </p:txBody>
        </p:sp>
        <p:sp>
          <p:nvSpPr>
            <p:cNvPr id="191" name="object 191"/>
            <p:cNvSpPr/>
            <p:nvPr/>
          </p:nvSpPr>
          <p:spPr>
            <a:xfrm>
              <a:off x="2949760" y="2639411"/>
              <a:ext cx="15240" cy="5080"/>
            </a:xfrm>
            <a:custGeom>
              <a:avLst/>
              <a:gdLst/>
              <a:ahLst/>
              <a:cxnLst/>
              <a:rect l="l" t="t" r="r" b="b"/>
              <a:pathLst>
                <a:path w="15239" h="5080">
                  <a:moveTo>
                    <a:pt x="15150" y="0"/>
                  </a:moveTo>
                  <a:lnTo>
                    <a:pt x="0" y="4926"/>
                  </a:lnTo>
                </a:path>
              </a:pathLst>
            </a:custGeom>
            <a:ln w="9631">
              <a:solidFill>
                <a:srgbClr val="EC008C"/>
              </a:solidFill>
            </a:ln>
          </p:spPr>
          <p:txBody>
            <a:bodyPr wrap="square" lIns="0" tIns="0" rIns="0" bIns="0" rtlCol="0"/>
            <a:lstStyle/>
            <a:p>
              <a:endParaRPr/>
            </a:p>
          </p:txBody>
        </p:sp>
        <p:sp>
          <p:nvSpPr>
            <p:cNvPr id="192" name="object 192"/>
            <p:cNvSpPr/>
            <p:nvPr/>
          </p:nvSpPr>
          <p:spPr>
            <a:xfrm>
              <a:off x="3216097" y="1988235"/>
              <a:ext cx="888365" cy="284480"/>
            </a:xfrm>
            <a:custGeom>
              <a:avLst/>
              <a:gdLst/>
              <a:ahLst/>
              <a:cxnLst/>
              <a:rect l="l" t="t" r="r" b="b"/>
              <a:pathLst>
                <a:path w="888364" h="284480">
                  <a:moveTo>
                    <a:pt x="888314" y="278955"/>
                  </a:moveTo>
                  <a:lnTo>
                    <a:pt x="887641" y="168783"/>
                  </a:lnTo>
                  <a:lnTo>
                    <a:pt x="888072" y="161759"/>
                  </a:lnTo>
                  <a:lnTo>
                    <a:pt x="886802" y="154495"/>
                  </a:lnTo>
                  <a:lnTo>
                    <a:pt x="865403" y="117957"/>
                  </a:lnTo>
                  <a:lnTo>
                    <a:pt x="825411" y="104660"/>
                  </a:lnTo>
                  <a:lnTo>
                    <a:pt x="515264" y="106286"/>
                  </a:lnTo>
                  <a:lnTo>
                    <a:pt x="508355" y="106426"/>
                  </a:lnTo>
                  <a:lnTo>
                    <a:pt x="501548" y="106121"/>
                  </a:lnTo>
                  <a:lnTo>
                    <a:pt x="462394" y="80848"/>
                  </a:lnTo>
                  <a:lnTo>
                    <a:pt x="454025" y="57492"/>
                  </a:lnTo>
                  <a:lnTo>
                    <a:pt x="454418" y="55181"/>
                  </a:lnTo>
                  <a:lnTo>
                    <a:pt x="453986" y="49669"/>
                  </a:lnTo>
                  <a:lnTo>
                    <a:pt x="454088" y="48247"/>
                  </a:lnTo>
                  <a:lnTo>
                    <a:pt x="453847" y="14300"/>
                  </a:lnTo>
                  <a:lnTo>
                    <a:pt x="453847" y="55206"/>
                  </a:lnTo>
                  <a:lnTo>
                    <a:pt x="453732" y="55816"/>
                  </a:lnTo>
                  <a:lnTo>
                    <a:pt x="453631" y="55206"/>
                  </a:lnTo>
                  <a:lnTo>
                    <a:pt x="453732" y="53568"/>
                  </a:lnTo>
                  <a:lnTo>
                    <a:pt x="453847" y="55206"/>
                  </a:lnTo>
                  <a:lnTo>
                    <a:pt x="453847" y="14300"/>
                  </a:lnTo>
                  <a:lnTo>
                    <a:pt x="453745" y="0"/>
                  </a:lnTo>
                  <a:lnTo>
                    <a:pt x="453390" y="48247"/>
                  </a:lnTo>
                  <a:lnTo>
                    <a:pt x="453478" y="49669"/>
                  </a:lnTo>
                  <a:lnTo>
                    <a:pt x="453059" y="55181"/>
                  </a:lnTo>
                  <a:lnTo>
                    <a:pt x="430936" y="95491"/>
                  </a:lnTo>
                  <a:lnTo>
                    <a:pt x="399135" y="106426"/>
                  </a:lnTo>
                  <a:lnTo>
                    <a:pt x="392226" y="106286"/>
                  </a:lnTo>
                  <a:lnTo>
                    <a:pt x="82067" y="104660"/>
                  </a:lnTo>
                  <a:lnTo>
                    <a:pt x="42087" y="117957"/>
                  </a:lnTo>
                  <a:lnTo>
                    <a:pt x="20688" y="154495"/>
                  </a:lnTo>
                  <a:lnTo>
                    <a:pt x="19418" y="161759"/>
                  </a:lnTo>
                  <a:lnTo>
                    <a:pt x="19850" y="168783"/>
                  </a:lnTo>
                  <a:lnTo>
                    <a:pt x="19215" y="272605"/>
                  </a:lnTo>
                  <a:lnTo>
                    <a:pt x="3467" y="247891"/>
                  </a:lnTo>
                  <a:lnTo>
                    <a:pt x="2095" y="247586"/>
                  </a:lnTo>
                  <a:lnTo>
                    <a:pt x="1041" y="248246"/>
                  </a:lnTo>
                  <a:lnTo>
                    <a:pt x="381" y="248678"/>
                  </a:lnTo>
                  <a:lnTo>
                    <a:pt x="0" y="249402"/>
                  </a:lnTo>
                  <a:lnTo>
                    <a:pt x="0" y="250558"/>
                  </a:lnTo>
                  <a:lnTo>
                    <a:pt x="114" y="250977"/>
                  </a:lnTo>
                  <a:lnTo>
                    <a:pt x="21132" y="283972"/>
                  </a:lnTo>
                  <a:lnTo>
                    <a:pt x="21844" y="284378"/>
                  </a:lnTo>
                  <a:lnTo>
                    <a:pt x="23380" y="284378"/>
                  </a:lnTo>
                  <a:lnTo>
                    <a:pt x="24091" y="283972"/>
                  </a:lnTo>
                  <a:lnTo>
                    <a:pt x="45542" y="250317"/>
                  </a:lnTo>
                  <a:lnTo>
                    <a:pt x="45250" y="248907"/>
                  </a:lnTo>
                  <a:lnTo>
                    <a:pt x="43141" y="247586"/>
                  </a:lnTo>
                  <a:lnTo>
                    <a:pt x="41744" y="247891"/>
                  </a:lnTo>
                  <a:lnTo>
                    <a:pt x="25996" y="272618"/>
                  </a:lnTo>
                  <a:lnTo>
                    <a:pt x="25539" y="168617"/>
                  </a:lnTo>
                  <a:lnTo>
                    <a:pt x="38341" y="128892"/>
                  </a:lnTo>
                  <a:lnTo>
                    <a:pt x="72110" y="110032"/>
                  </a:lnTo>
                  <a:lnTo>
                    <a:pt x="392226" y="107784"/>
                  </a:lnTo>
                  <a:lnTo>
                    <a:pt x="399097" y="107861"/>
                  </a:lnTo>
                  <a:lnTo>
                    <a:pt x="406209" y="107467"/>
                  </a:lnTo>
                  <a:lnTo>
                    <a:pt x="445833" y="81318"/>
                  </a:lnTo>
                  <a:lnTo>
                    <a:pt x="453732" y="59283"/>
                  </a:lnTo>
                  <a:lnTo>
                    <a:pt x="455333" y="68884"/>
                  </a:lnTo>
                  <a:lnTo>
                    <a:pt x="484873" y="101727"/>
                  </a:lnTo>
                  <a:lnTo>
                    <a:pt x="508393" y="107861"/>
                  </a:lnTo>
                  <a:lnTo>
                    <a:pt x="515264" y="107784"/>
                  </a:lnTo>
                  <a:lnTo>
                    <a:pt x="825411" y="109372"/>
                  </a:lnTo>
                  <a:lnTo>
                    <a:pt x="862164" y="121945"/>
                  </a:lnTo>
                  <a:lnTo>
                    <a:pt x="881303" y="155397"/>
                  </a:lnTo>
                  <a:lnTo>
                    <a:pt x="882396" y="161759"/>
                  </a:lnTo>
                  <a:lnTo>
                    <a:pt x="881938" y="168617"/>
                  </a:lnTo>
                  <a:lnTo>
                    <a:pt x="881468" y="278955"/>
                  </a:lnTo>
                  <a:lnTo>
                    <a:pt x="888314" y="278955"/>
                  </a:lnTo>
                  <a:close/>
                </a:path>
              </a:pathLst>
            </a:custGeom>
            <a:solidFill>
              <a:srgbClr val="020303"/>
            </a:solidFill>
          </p:spPr>
          <p:txBody>
            <a:bodyPr wrap="square" lIns="0" tIns="0" rIns="0" bIns="0" rtlCol="0"/>
            <a:lstStyle/>
            <a:p>
              <a:endParaRPr/>
            </a:p>
          </p:txBody>
        </p:sp>
        <p:sp>
          <p:nvSpPr>
            <p:cNvPr id="193" name="object 193"/>
            <p:cNvSpPr/>
            <p:nvPr/>
          </p:nvSpPr>
          <p:spPr>
            <a:xfrm>
              <a:off x="4027998" y="2427527"/>
              <a:ext cx="202805" cy="232653"/>
            </a:xfrm>
            <a:prstGeom prst="rect">
              <a:avLst/>
            </a:prstGeom>
            <a:blipFill>
              <a:blip r:embed="rId14" cstate="print"/>
              <a:stretch>
                <a:fillRect/>
              </a:stretch>
            </a:blipFill>
          </p:spPr>
          <p:txBody>
            <a:bodyPr wrap="square" lIns="0" tIns="0" rIns="0" bIns="0" rtlCol="0"/>
            <a:lstStyle/>
            <a:p>
              <a:endParaRPr/>
            </a:p>
          </p:txBody>
        </p:sp>
        <p:sp>
          <p:nvSpPr>
            <p:cNvPr id="194" name="object 194"/>
            <p:cNvSpPr/>
            <p:nvPr/>
          </p:nvSpPr>
          <p:spPr>
            <a:xfrm>
              <a:off x="3997235" y="2320107"/>
              <a:ext cx="331075" cy="81210"/>
            </a:xfrm>
            <a:prstGeom prst="rect">
              <a:avLst/>
            </a:prstGeom>
            <a:blipFill>
              <a:blip r:embed="rId15" cstate="print"/>
              <a:stretch>
                <a:fillRect/>
              </a:stretch>
            </a:blipFill>
          </p:spPr>
          <p:txBody>
            <a:bodyPr wrap="square" lIns="0" tIns="0" rIns="0" bIns="0" rtlCol="0"/>
            <a:lstStyle/>
            <a:p>
              <a:endParaRPr/>
            </a:p>
          </p:txBody>
        </p:sp>
        <p:sp>
          <p:nvSpPr>
            <p:cNvPr id="195" name="object 195"/>
            <p:cNvSpPr/>
            <p:nvPr/>
          </p:nvSpPr>
          <p:spPr>
            <a:xfrm>
              <a:off x="3804412" y="2321113"/>
              <a:ext cx="387350" cy="71755"/>
            </a:xfrm>
            <a:custGeom>
              <a:avLst/>
              <a:gdLst/>
              <a:ahLst/>
              <a:cxnLst/>
              <a:rect l="l" t="t" r="r" b="b"/>
              <a:pathLst>
                <a:path w="387350" h="71755">
                  <a:moveTo>
                    <a:pt x="0" y="3589"/>
                  </a:moveTo>
                  <a:lnTo>
                    <a:pt x="4433" y="1316"/>
                  </a:lnTo>
                  <a:lnTo>
                    <a:pt x="9430" y="0"/>
                  </a:lnTo>
                  <a:lnTo>
                    <a:pt x="15220" y="0"/>
                  </a:lnTo>
                  <a:lnTo>
                    <a:pt x="40565" y="11204"/>
                  </a:lnTo>
                  <a:lnTo>
                    <a:pt x="57907" y="35855"/>
                  </a:lnTo>
                  <a:lnTo>
                    <a:pt x="75248" y="60505"/>
                  </a:lnTo>
                  <a:lnTo>
                    <a:pt x="100593" y="71710"/>
                  </a:lnTo>
                  <a:lnTo>
                    <a:pt x="124552" y="61152"/>
                  </a:lnTo>
                  <a:lnTo>
                    <a:pt x="138862" y="37950"/>
                  </a:lnTo>
                  <a:lnTo>
                    <a:pt x="153175" y="14805"/>
                  </a:lnTo>
                  <a:lnTo>
                    <a:pt x="177139" y="4423"/>
                  </a:lnTo>
                  <a:lnTo>
                    <a:pt x="212802" y="4541"/>
                  </a:lnTo>
                  <a:lnTo>
                    <a:pt x="265483" y="4560"/>
                  </a:lnTo>
                  <a:lnTo>
                    <a:pt x="326510" y="4521"/>
                  </a:lnTo>
                  <a:lnTo>
                    <a:pt x="387213" y="4463"/>
                  </a:lnTo>
                </a:path>
              </a:pathLst>
            </a:custGeom>
            <a:ln w="10857">
              <a:solidFill>
                <a:srgbClr val="020303"/>
              </a:solidFill>
            </a:ln>
          </p:spPr>
          <p:txBody>
            <a:bodyPr wrap="square" lIns="0" tIns="0" rIns="0" bIns="0" rtlCol="0"/>
            <a:lstStyle/>
            <a:p>
              <a:endParaRPr/>
            </a:p>
          </p:txBody>
        </p:sp>
        <p:sp>
          <p:nvSpPr>
            <p:cNvPr id="196" name="object 196"/>
            <p:cNvSpPr/>
            <p:nvPr/>
          </p:nvSpPr>
          <p:spPr>
            <a:xfrm>
              <a:off x="4324752" y="2323123"/>
              <a:ext cx="45720" cy="13970"/>
            </a:xfrm>
            <a:custGeom>
              <a:avLst/>
              <a:gdLst/>
              <a:ahLst/>
              <a:cxnLst/>
              <a:rect l="l" t="t" r="r" b="b"/>
              <a:pathLst>
                <a:path w="45720" h="13969">
                  <a:moveTo>
                    <a:pt x="45441" y="5217"/>
                  </a:moveTo>
                  <a:lnTo>
                    <a:pt x="40283" y="1960"/>
                  </a:lnTo>
                  <a:lnTo>
                    <a:pt x="34311" y="0"/>
                  </a:lnTo>
                  <a:lnTo>
                    <a:pt x="27164" y="0"/>
                  </a:lnTo>
                  <a:lnTo>
                    <a:pt x="18989" y="982"/>
                  </a:lnTo>
                  <a:lnTo>
                    <a:pt x="11847" y="3743"/>
                  </a:lnTo>
                  <a:lnTo>
                    <a:pt x="5573" y="8003"/>
                  </a:lnTo>
                  <a:lnTo>
                    <a:pt x="0" y="13481"/>
                  </a:lnTo>
                </a:path>
              </a:pathLst>
            </a:custGeom>
            <a:ln w="10857">
              <a:solidFill>
                <a:srgbClr val="020303"/>
              </a:solidFill>
            </a:ln>
          </p:spPr>
          <p:txBody>
            <a:bodyPr wrap="square" lIns="0" tIns="0" rIns="0" bIns="0" rtlCol="0"/>
            <a:lstStyle/>
            <a:p>
              <a:endParaRPr/>
            </a:p>
          </p:txBody>
        </p:sp>
        <p:sp>
          <p:nvSpPr>
            <p:cNvPr id="197" name="object 197"/>
            <p:cNvSpPr/>
            <p:nvPr/>
          </p:nvSpPr>
          <p:spPr>
            <a:xfrm>
              <a:off x="3801768" y="2323184"/>
              <a:ext cx="398780" cy="69215"/>
            </a:xfrm>
            <a:custGeom>
              <a:avLst/>
              <a:gdLst/>
              <a:ahLst/>
              <a:cxnLst/>
              <a:rect l="l" t="t" r="r" b="b"/>
              <a:pathLst>
                <a:path w="398779" h="69214">
                  <a:moveTo>
                    <a:pt x="398594" y="69036"/>
                  </a:moveTo>
                  <a:lnTo>
                    <a:pt x="160450" y="69036"/>
                  </a:lnTo>
                  <a:lnTo>
                    <a:pt x="135111" y="58249"/>
                  </a:lnTo>
                  <a:lnTo>
                    <a:pt x="117772" y="34518"/>
                  </a:lnTo>
                  <a:lnTo>
                    <a:pt x="100428" y="10786"/>
                  </a:lnTo>
                  <a:lnTo>
                    <a:pt x="75078" y="0"/>
                  </a:lnTo>
                  <a:lnTo>
                    <a:pt x="55833" y="5939"/>
                  </a:lnTo>
                  <a:lnTo>
                    <a:pt x="41825" y="20552"/>
                  </a:lnTo>
                  <a:lnTo>
                    <a:pt x="30153" y="39032"/>
                  </a:lnTo>
                  <a:lnTo>
                    <a:pt x="17915" y="56570"/>
                  </a:lnTo>
                  <a:lnTo>
                    <a:pt x="12898" y="62330"/>
                  </a:lnTo>
                  <a:lnTo>
                    <a:pt x="7147" y="66904"/>
                  </a:lnTo>
                  <a:lnTo>
                    <a:pt x="0" y="69146"/>
                  </a:lnTo>
                </a:path>
              </a:pathLst>
            </a:custGeom>
            <a:ln w="10857">
              <a:solidFill>
                <a:srgbClr val="020303"/>
              </a:solidFill>
            </a:ln>
          </p:spPr>
          <p:txBody>
            <a:bodyPr wrap="square" lIns="0" tIns="0" rIns="0" bIns="0" rtlCol="0"/>
            <a:lstStyle/>
            <a:p>
              <a:endParaRPr/>
            </a:p>
          </p:txBody>
        </p:sp>
        <p:sp>
          <p:nvSpPr>
            <p:cNvPr id="198" name="object 198"/>
            <p:cNvSpPr/>
            <p:nvPr/>
          </p:nvSpPr>
          <p:spPr>
            <a:xfrm>
              <a:off x="4148397" y="2320781"/>
              <a:ext cx="219075" cy="71755"/>
            </a:xfrm>
            <a:custGeom>
              <a:avLst/>
              <a:gdLst/>
              <a:ahLst/>
              <a:cxnLst/>
              <a:rect l="l" t="t" r="r" b="b"/>
              <a:pathLst>
                <a:path w="219075" h="71755">
                  <a:moveTo>
                    <a:pt x="218709" y="70453"/>
                  </a:moveTo>
                  <a:lnTo>
                    <a:pt x="199954" y="53965"/>
                  </a:lnTo>
                  <a:lnTo>
                    <a:pt x="185356" y="30355"/>
                  </a:lnTo>
                  <a:lnTo>
                    <a:pt x="169331" y="9181"/>
                  </a:lnTo>
                  <a:lnTo>
                    <a:pt x="146295" y="0"/>
                  </a:lnTo>
                  <a:lnTo>
                    <a:pt x="144948" y="0"/>
                  </a:lnTo>
                  <a:lnTo>
                    <a:pt x="147331" y="0"/>
                  </a:lnTo>
                  <a:lnTo>
                    <a:pt x="122501" y="11159"/>
                  </a:lnTo>
                  <a:lnTo>
                    <a:pt x="106282" y="35711"/>
                  </a:lnTo>
                  <a:lnTo>
                    <a:pt x="90061" y="60268"/>
                  </a:lnTo>
                  <a:lnTo>
                    <a:pt x="65225" y="71438"/>
                  </a:lnTo>
                  <a:lnTo>
                    <a:pt x="0" y="71438"/>
                  </a:lnTo>
                </a:path>
              </a:pathLst>
            </a:custGeom>
            <a:ln w="10857">
              <a:solidFill>
                <a:srgbClr val="020303"/>
              </a:solidFill>
            </a:ln>
          </p:spPr>
          <p:txBody>
            <a:bodyPr wrap="square" lIns="0" tIns="0" rIns="0" bIns="0" rtlCol="0"/>
            <a:lstStyle/>
            <a:p>
              <a:endParaRPr/>
            </a:p>
          </p:txBody>
        </p:sp>
        <p:sp>
          <p:nvSpPr>
            <p:cNvPr id="199" name="object 199"/>
            <p:cNvSpPr/>
            <p:nvPr/>
          </p:nvSpPr>
          <p:spPr>
            <a:xfrm>
              <a:off x="3810254" y="2319578"/>
              <a:ext cx="104139" cy="74295"/>
            </a:xfrm>
            <a:custGeom>
              <a:avLst/>
              <a:gdLst/>
              <a:ahLst/>
              <a:cxnLst/>
              <a:rect l="l" t="t" r="r" b="b"/>
              <a:pathLst>
                <a:path w="104139" h="74294">
                  <a:moveTo>
                    <a:pt x="5435" y="5041"/>
                  </a:moveTo>
                  <a:lnTo>
                    <a:pt x="4216" y="3822"/>
                  </a:lnTo>
                  <a:lnTo>
                    <a:pt x="2717" y="3822"/>
                  </a:lnTo>
                  <a:lnTo>
                    <a:pt x="1219" y="3822"/>
                  </a:lnTo>
                  <a:lnTo>
                    <a:pt x="0" y="5041"/>
                  </a:lnTo>
                  <a:lnTo>
                    <a:pt x="0" y="62560"/>
                  </a:lnTo>
                  <a:lnTo>
                    <a:pt x="1219" y="63779"/>
                  </a:lnTo>
                  <a:lnTo>
                    <a:pt x="4216" y="63779"/>
                  </a:lnTo>
                  <a:lnTo>
                    <a:pt x="5435" y="62560"/>
                  </a:lnTo>
                  <a:lnTo>
                    <a:pt x="5435" y="5041"/>
                  </a:lnTo>
                  <a:close/>
                </a:path>
                <a:path w="104139" h="74294">
                  <a:moveTo>
                    <a:pt x="61645" y="1219"/>
                  </a:moveTo>
                  <a:lnTo>
                    <a:pt x="60426" y="0"/>
                  </a:lnTo>
                  <a:lnTo>
                    <a:pt x="58928" y="0"/>
                  </a:lnTo>
                  <a:lnTo>
                    <a:pt x="57429" y="0"/>
                  </a:lnTo>
                  <a:lnTo>
                    <a:pt x="56222" y="1219"/>
                  </a:lnTo>
                  <a:lnTo>
                    <a:pt x="56222" y="48602"/>
                  </a:lnTo>
                  <a:lnTo>
                    <a:pt x="57429" y="49809"/>
                  </a:lnTo>
                  <a:lnTo>
                    <a:pt x="60426" y="49809"/>
                  </a:lnTo>
                  <a:lnTo>
                    <a:pt x="61645" y="48602"/>
                  </a:lnTo>
                  <a:lnTo>
                    <a:pt x="61645" y="1219"/>
                  </a:lnTo>
                  <a:close/>
                </a:path>
                <a:path w="104139" h="74294">
                  <a:moveTo>
                    <a:pt x="75628" y="5041"/>
                  </a:moveTo>
                  <a:lnTo>
                    <a:pt x="74409" y="3822"/>
                  </a:lnTo>
                  <a:lnTo>
                    <a:pt x="72910" y="3822"/>
                  </a:lnTo>
                  <a:lnTo>
                    <a:pt x="71412" y="3822"/>
                  </a:lnTo>
                  <a:lnTo>
                    <a:pt x="70192" y="5041"/>
                  </a:lnTo>
                  <a:lnTo>
                    <a:pt x="70192" y="62941"/>
                  </a:lnTo>
                  <a:lnTo>
                    <a:pt x="71412" y="64147"/>
                  </a:lnTo>
                  <a:lnTo>
                    <a:pt x="74409" y="64147"/>
                  </a:lnTo>
                  <a:lnTo>
                    <a:pt x="75628" y="62941"/>
                  </a:lnTo>
                  <a:lnTo>
                    <a:pt x="75628" y="5041"/>
                  </a:lnTo>
                  <a:close/>
                </a:path>
                <a:path w="104139" h="74294">
                  <a:moveTo>
                    <a:pt x="89598" y="9347"/>
                  </a:moveTo>
                  <a:lnTo>
                    <a:pt x="88379" y="8140"/>
                  </a:lnTo>
                  <a:lnTo>
                    <a:pt x="86880" y="8140"/>
                  </a:lnTo>
                  <a:lnTo>
                    <a:pt x="85382" y="8140"/>
                  </a:lnTo>
                  <a:lnTo>
                    <a:pt x="84175" y="9347"/>
                  </a:lnTo>
                  <a:lnTo>
                    <a:pt x="84175" y="68516"/>
                  </a:lnTo>
                  <a:lnTo>
                    <a:pt x="85382" y="69735"/>
                  </a:lnTo>
                  <a:lnTo>
                    <a:pt x="88379" y="69735"/>
                  </a:lnTo>
                  <a:lnTo>
                    <a:pt x="89598" y="68516"/>
                  </a:lnTo>
                  <a:lnTo>
                    <a:pt x="89598" y="9347"/>
                  </a:lnTo>
                  <a:close/>
                </a:path>
                <a:path w="104139" h="74294">
                  <a:moveTo>
                    <a:pt x="103568" y="27978"/>
                  </a:moveTo>
                  <a:lnTo>
                    <a:pt x="102362" y="26758"/>
                  </a:lnTo>
                  <a:lnTo>
                    <a:pt x="100863" y="26758"/>
                  </a:lnTo>
                  <a:lnTo>
                    <a:pt x="99364" y="26758"/>
                  </a:lnTo>
                  <a:lnTo>
                    <a:pt x="98158" y="27978"/>
                  </a:lnTo>
                  <a:lnTo>
                    <a:pt x="98158" y="72478"/>
                  </a:lnTo>
                  <a:lnTo>
                    <a:pt x="99364" y="73698"/>
                  </a:lnTo>
                  <a:lnTo>
                    <a:pt x="102362" y="73698"/>
                  </a:lnTo>
                  <a:lnTo>
                    <a:pt x="103568" y="72478"/>
                  </a:lnTo>
                  <a:lnTo>
                    <a:pt x="103568" y="27978"/>
                  </a:lnTo>
                  <a:close/>
                </a:path>
              </a:pathLst>
            </a:custGeom>
            <a:solidFill>
              <a:srgbClr val="231F20"/>
            </a:solidFill>
          </p:spPr>
          <p:txBody>
            <a:bodyPr wrap="square" lIns="0" tIns="0" rIns="0" bIns="0" rtlCol="0"/>
            <a:lstStyle/>
            <a:p>
              <a:endParaRPr/>
            </a:p>
          </p:txBody>
        </p:sp>
        <p:sp>
          <p:nvSpPr>
            <p:cNvPr id="200" name="object 200"/>
            <p:cNvSpPr/>
            <p:nvPr/>
          </p:nvSpPr>
          <p:spPr>
            <a:xfrm>
              <a:off x="3825866" y="2326290"/>
              <a:ext cx="0" cy="43815"/>
            </a:xfrm>
            <a:custGeom>
              <a:avLst/>
              <a:gdLst/>
              <a:ahLst/>
              <a:cxnLst/>
              <a:rect l="l" t="t" r="r" b="b"/>
              <a:pathLst>
                <a:path h="43814">
                  <a:moveTo>
                    <a:pt x="0" y="0"/>
                  </a:moveTo>
                  <a:lnTo>
                    <a:pt x="0" y="43420"/>
                  </a:lnTo>
                </a:path>
              </a:pathLst>
            </a:custGeom>
            <a:ln w="5428">
              <a:solidFill>
                <a:srgbClr val="231F20"/>
              </a:solidFill>
            </a:ln>
          </p:spPr>
          <p:txBody>
            <a:bodyPr wrap="square" lIns="0" tIns="0" rIns="0" bIns="0" rtlCol="0"/>
            <a:lstStyle/>
            <a:p>
              <a:endParaRPr/>
            </a:p>
          </p:txBody>
        </p:sp>
        <p:sp>
          <p:nvSpPr>
            <p:cNvPr id="201" name="object 201"/>
            <p:cNvSpPr/>
            <p:nvPr/>
          </p:nvSpPr>
          <p:spPr>
            <a:xfrm>
              <a:off x="4345723" y="2323686"/>
              <a:ext cx="0" cy="43180"/>
            </a:xfrm>
            <a:custGeom>
              <a:avLst/>
              <a:gdLst/>
              <a:ahLst/>
              <a:cxnLst/>
              <a:rect l="l" t="t" r="r" b="b"/>
              <a:pathLst>
                <a:path h="43180">
                  <a:moveTo>
                    <a:pt x="0" y="0"/>
                  </a:moveTo>
                  <a:lnTo>
                    <a:pt x="0" y="42977"/>
                  </a:lnTo>
                </a:path>
              </a:pathLst>
            </a:custGeom>
            <a:ln w="5428">
              <a:solidFill>
                <a:srgbClr val="231F20"/>
              </a:solidFill>
            </a:ln>
          </p:spPr>
          <p:txBody>
            <a:bodyPr wrap="square" lIns="0" tIns="0" rIns="0" bIns="0" rtlCol="0"/>
            <a:lstStyle/>
            <a:p>
              <a:endParaRPr/>
            </a:p>
          </p:txBody>
        </p:sp>
        <p:sp>
          <p:nvSpPr>
            <p:cNvPr id="202" name="object 202"/>
            <p:cNvSpPr/>
            <p:nvPr/>
          </p:nvSpPr>
          <p:spPr>
            <a:xfrm>
              <a:off x="4359697" y="2326109"/>
              <a:ext cx="0" cy="55244"/>
            </a:xfrm>
            <a:custGeom>
              <a:avLst/>
              <a:gdLst/>
              <a:ahLst/>
              <a:cxnLst/>
              <a:rect l="l" t="t" r="r" b="b"/>
              <a:pathLst>
                <a:path h="55244">
                  <a:moveTo>
                    <a:pt x="0" y="0"/>
                  </a:moveTo>
                  <a:lnTo>
                    <a:pt x="0" y="54901"/>
                  </a:lnTo>
                </a:path>
              </a:pathLst>
            </a:custGeom>
            <a:ln w="5428">
              <a:solidFill>
                <a:srgbClr val="231F20"/>
              </a:solidFill>
            </a:ln>
          </p:spPr>
          <p:txBody>
            <a:bodyPr wrap="square" lIns="0" tIns="0" rIns="0" bIns="0" rtlCol="0"/>
            <a:lstStyle/>
            <a:p>
              <a:endParaRPr/>
            </a:p>
          </p:txBody>
        </p:sp>
        <p:sp>
          <p:nvSpPr>
            <p:cNvPr id="203" name="object 203"/>
            <p:cNvSpPr/>
            <p:nvPr/>
          </p:nvSpPr>
          <p:spPr>
            <a:xfrm>
              <a:off x="4262542" y="2344899"/>
              <a:ext cx="0" cy="46990"/>
            </a:xfrm>
            <a:custGeom>
              <a:avLst/>
              <a:gdLst/>
              <a:ahLst/>
              <a:cxnLst/>
              <a:rect l="l" t="t" r="r" b="b"/>
              <a:pathLst>
                <a:path h="46989">
                  <a:moveTo>
                    <a:pt x="0" y="0"/>
                  </a:moveTo>
                  <a:lnTo>
                    <a:pt x="0" y="46949"/>
                  </a:lnTo>
                </a:path>
              </a:pathLst>
            </a:custGeom>
            <a:ln w="5428">
              <a:solidFill>
                <a:srgbClr val="231F20"/>
              </a:solidFill>
            </a:ln>
          </p:spPr>
          <p:txBody>
            <a:bodyPr wrap="square" lIns="0" tIns="0" rIns="0" bIns="0" rtlCol="0"/>
            <a:lstStyle/>
            <a:p>
              <a:endParaRPr/>
            </a:p>
          </p:txBody>
        </p:sp>
        <p:sp>
          <p:nvSpPr>
            <p:cNvPr id="204" name="object 204"/>
            <p:cNvSpPr/>
            <p:nvPr/>
          </p:nvSpPr>
          <p:spPr>
            <a:xfrm>
              <a:off x="4277009" y="2329236"/>
              <a:ext cx="0" cy="65405"/>
            </a:xfrm>
            <a:custGeom>
              <a:avLst/>
              <a:gdLst/>
              <a:ahLst/>
              <a:cxnLst/>
              <a:rect l="l" t="t" r="r" b="b"/>
              <a:pathLst>
                <a:path h="65405">
                  <a:moveTo>
                    <a:pt x="0" y="0"/>
                  </a:moveTo>
                  <a:lnTo>
                    <a:pt x="0" y="65125"/>
                  </a:lnTo>
                </a:path>
              </a:pathLst>
            </a:custGeom>
            <a:ln w="5428">
              <a:solidFill>
                <a:srgbClr val="231F20"/>
              </a:solidFill>
            </a:ln>
          </p:spPr>
          <p:txBody>
            <a:bodyPr wrap="square" lIns="0" tIns="0" rIns="0" bIns="0" rtlCol="0"/>
            <a:lstStyle/>
            <a:p>
              <a:endParaRPr/>
            </a:p>
          </p:txBody>
        </p:sp>
        <p:sp>
          <p:nvSpPr>
            <p:cNvPr id="205" name="object 205"/>
            <p:cNvSpPr/>
            <p:nvPr/>
          </p:nvSpPr>
          <p:spPr>
            <a:xfrm>
              <a:off x="4305952" y="2326250"/>
              <a:ext cx="0" cy="43815"/>
            </a:xfrm>
            <a:custGeom>
              <a:avLst/>
              <a:gdLst/>
              <a:ahLst/>
              <a:cxnLst/>
              <a:rect l="l" t="t" r="r" b="b"/>
              <a:pathLst>
                <a:path h="43814">
                  <a:moveTo>
                    <a:pt x="0" y="0"/>
                  </a:moveTo>
                  <a:lnTo>
                    <a:pt x="0" y="43430"/>
                  </a:lnTo>
                </a:path>
              </a:pathLst>
            </a:custGeom>
            <a:ln w="5428">
              <a:solidFill>
                <a:srgbClr val="231F20"/>
              </a:solidFill>
            </a:ln>
          </p:spPr>
          <p:txBody>
            <a:bodyPr wrap="square" lIns="0" tIns="0" rIns="0" bIns="0" rtlCol="0"/>
            <a:lstStyle/>
            <a:p>
              <a:endParaRPr/>
            </a:p>
          </p:txBody>
        </p:sp>
        <p:sp>
          <p:nvSpPr>
            <p:cNvPr id="206" name="object 206"/>
            <p:cNvSpPr/>
            <p:nvPr/>
          </p:nvSpPr>
          <p:spPr>
            <a:xfrm>
              <a:off x="4291486" y="2323294"/>
              <a:ext cx="0" cy="61594"/>
            </a:xfrm>
            <a:custGeom>
              <a:avLst/>
              <a:gdLst/>
              <a:ahLst/>
              <a:cxnLst/>
              <a:rect l="l" t="t" r="r" b="b"/>
              <a:pathLst>
                <a:path h="61594">
                  <a:moveTo>
                    <a:pt x="0" y="0"/>
                  </a:moveTo>
                  <a:lnTo>
                    <a:pt x="0" y="61425"/>
                  </a:lnTo>
                </a:path>
              </a:pathLst>
            </a:custGeom>
            <a:ln w="5428">
              <a:solidFill>
                <a:srgbClr val="231F20"/>
              </a:solidFill>
            </a:ln>
          </p:spPr>
          <p:txBody>
            <a:bodyPr wrap="square" lIns="0" tIns="0" rIns="0" bIns="0" rtlCol="0"/>
            <a:lstStyle/>
            <a:p>
              <a:endParaRPr/>
            </a:p>
          </p:txBody>
        </p:sp>
        <p:sp>
          <p:nvSpPr>
            <p:cNvPr id="207" name="object 207"/>
            <p:cNvSpPr/>
            <p:nvPr/>
          </p:nvSpPr>
          <p:spPr>
            <a:xfrm>
              <a:off x="4127164" y="2325315"/>
              <a:ext cx="53340" cy="635"/>
            </a:xfrm>
            <a:custGeom>
              <a:avLst/>
              <a:gdLst/>
              <a:ahLst/>
              <a:cxnLst/>
              <a:rect l="l" t="t" r="r" b="b"/>
              <a:pathLst>
                <a:path w="53339" h="635">
                  <a:moveTo>
                    <a:pt x="53292" y="50"/>
                  </a:moveTo>
                  <a:lnTo>
                    <a:pt x="0" y="0"/>
                  </a:lnTo>
                </a:path>
              </a:pathLst>
            </a:custGeom>
            <a:ln w="11098">
              <a:solidFill>
                <a:srgbClr val="0080C7"/>
              </a:solidFill>
            </a:ln>
          </p:spPr>
          <p:txBody>
            <a:bodyPr wrap="square" lIns="0" tIns="0" rIns="0" bIns="0" rtlCol="0"/>
            <a:lstStyle/>
            <a:p>
              <a:endParaRPr/>
            </a:p>
          </p:txBody>
        </p:sp>
        <p:sp>
          <p:nvSpPr>
            <p:cNvPr id="208" name="object 208"/>
            <p:cNvSpPr/>
            <p:nvPr/>
          </p:nvSpPr>
          <p:spPr>
            <a:xfrm>
              <a:off x="4000110"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09" name="object 209"/>
            <p:cNvSpPr/>
            <p:nvPr/>
          </p:nvSpPr>
          <p:spPr>
            <a:xfrm>
              <a:off x="4000110"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10" name="object 210"/>
            <p:cNvSpPr/>
            <p:nvPr/>
          </p:nvSpPr>
          <p:spPr>
            <a:xfrm>
              <a:off x="4017412"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11" name="object 211"/>
            <p:cNvSpPr/>
            <p:nvPr/>
          </p:nvSpPr>
          <p:spPr>
            <a:xfrm>
              <a:off x="4017412"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12" name="object 212"/>
            <p:cNvSpPr/>
            <p:nvPr/>
          </p:nvSpPr>
          <p:spPr>
            <a:xfrm>
              <a:off x="4034714"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13" name="object 213"/>
            <p:cNvSpPr/>
            <p:nvPr/>
          </p:nvSpPr>
          <p:spPr>
            <a:xfrm>
              <a:off x="4034714"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14" name="object 214"/>
            <p:cNvSpPr/>
            <p:nvPr/>
          </p:nvSpPr>
          <p:spPr>
            <a:xfrm>
              <a:off x="4052006"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15" name="object 215"/>
            <p:cNvSpPr/>
            <p:nvPr/>
          </p:nvSpPr>
          <p:spPr>
            <a:xfrm>
              <a:off x="4052006"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16" name="object 216"/>
            <p:cNvSpPr/>
            <p:nvPr/>
          </p:nvSpPr>
          <p:spPr>
            <a:xfrm>
              <a:off x="4069297"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17" name="object 217"/>
            <p:cNvSpPr/>
            <p:nvPr/>
          </p:nvSpPr>
          <p:spPr>
            <a:xfrm>
              <a:off x="4069297"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18" name="object 218"/>
            <p:cNvSpPr/>
            <p:nvPr/>
          </p:nvSpPr>
          <p:spPr>
            <a:xfrm>
              <a:off x="4086609"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19" name="object 219"/>
            <p:cNvSpPr/>
            <p:nvPr/>
          </p:nvSpPr>
          <p:spPr>
            <a:xfrm>
              <a:off x="4086609"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20" name="object 220"/>
            <p:cNvSpPr/>
            <p:nvPr/>
          </p:nvSpPr>
          <p:spPr>
            <a:xfrm>
              <a:off x="4103891"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21" name="object 221"/>
            <p:cNvSpPr/>
            <p:nvPr/>
          </p:nvSpPr>
          <p:spPr>
            <a:xfrm>
              <a:off x="4103891"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22" name="object 222"/>
            <p:cNvSpPr/>
            <p:nvPr/>
          </p:nvSpPr>
          <p:spPr>
            <a:xfrm>
              <a:off x="4121193"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23" name="object 223"/>
            <p:cNvSpPr/>
            <p:nvPr/>
          </p:nvSpPr>
          <p:spPr>
            <a:xfrm>
              <a:off x="4121193"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24" name="object 224"/>
            <p:cNvSpPr/>
            <p:nvPr/>
          </p:nvSpPr>
          <p:spPr>
            <a:xfrm>
              <a:off x="4138504"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25" name="object 225"/>
            <p:cNvSpPr/>
            <p:nvPr/>
          </p:nvSpPr>
          <p:spPr>
            <a:xfrm>
              <a:off x="4138504"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26" name="object 226"/>
            <p:cNvSpPr/>
            <p:nvPr/>
          </p:nvSpPr>
          <p:spPr>
            <a:xfrm>
              <a:off x="4156510"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27" name="object 227"/>
            <p:cNvSpPr/>
            <p:nvPr/>
          </p:nvSpPr>
          <p:spPr>
            <a:xfrm>
              <a:off x="4156510"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28" name="object 228"/>
            <p:cNvSpPr/>
            <p:nvPr/>
          </p:nvSpPr>
          <p:spPr>
            <a:xfrm>
              <a:off x="4173802" y="2362542"/>
              <a:ext cx="0" cy="28575"/>
            </a:xfrm>
            <a:custGeom>
              <a:avLst/>
              <a:gdLst/>
              <a:ahLst/>
              <a:cxnLst/>
              <a:rect l="l" t="t" r="r" b="b"/>
              <a:pathLst>
                <a:path h="28575">
                  <a:moveTo>
                    <a:pt x="0" y="0"/>
                  </a:moveTo>
                  <a:lnTo>
                    <a:pt x="0" y="28501"/>
                  </a:lnTo>
                </a:path>
              </a:pathLst>
            </a:custGeom>
            <a:solidFill>
              <a:srgbClr val="FFFFFF"/>
            </a:solidFill>
          </p:spPr>
          <p:txBody>
            <a:bodyPr wrap="square" lIns="0" tIns="0" rIns="0" bIns="0" rtlCol="0"/>
            <a:lstStyle/>
            <a:p>
              <a:endParaRPr/>
            </a:p>
          </p:txBody>
        </p:sp>
        <p:sp>
          <p:nvSpPr>
            <p:cNvPr id="229" name="object 229"/>
            <p:cNvSpPr/>
            <p:nvPr/>
          </p:nvSpPr>
          <p:spPr>
            <a:xfrm>
              <a:off x="4173802" y="2362542"/>
              <a:ext cx="0" cy="28575"/>
            </a:xfrm>
            <a:custGeom>
              <a:avLst/>
              <a:gdLst/>
              <a:ahLst/>
              <a:cxnLst/>
              <a:rect l="l" t="t" r="r" b="b"/>
              <a:pathLst>
                <a:path h="28575">
                  <a:moveTo>
                    <a:pt x="0" y="0"/>
                  </a:moveTo>
                  <a:lnTo>
                    <a:pt x="0" y="28501"/>
                  </a:lnTo>
                </a:path>
              </a:pathLst>
            </a:custGeom>
            <a:ln w="5750">
              <a:solidFill>
                <a:srgbClr val="0080C7"/>
              </a:solidFill>
            </a:ln>
          </p:spPr>
          <p:txBody>
            <a:bodyPr wrap="square" lIns="0" tIns="0" rIns="0" bIns="0" rtlCol="0"/>
            <a:lstStyle/>
            <a:p>
              <a:endParaRPr/>
            </a:p>
          </p:txBody>
        </p:sp>
        <p:sp>
          <p:nvSpPr>
            <p:cNvPr id="230" name="object 230"/>
            <p:cNvSpPr/>
            <p:nvPr/>
          </p:nvSpPr>
          <p:spPr>
            <a:xfrm>
              <a:off x="4127516" y="2392180"/>
              <a:ext cx="53340" cy="635"/>
            </a:xfrm>
            <a:custGeom>
              <a:avLst/>
              <a:gdLst/>
              <a:ahLst/>
              <a:cxnLst/>
              <a:rect l="l" t="t" r="r" b="b"/>
              <a:pathLst>
                <a:path w="53339" h="635">
                  <a:moveTo>
                    <a:pt x="-5549" y="226"/>
                  </a:moveTo>
                  <a:lnTo>
                    <a:pt x="58490" y="226"/>
                  </a:lnTo>
                </a:path>
              </a:pathLst>
            </a:custGeom>
            <a:ln w="11551">
              <a:solidFill>
                <a:srgbClr val="0080C7"/>
              </a:solidFill>
            </a:ln>
          </p:spPr>
          <p:txBody>
            <a:bodyPr wrap="square" lIns="0" tIns="0" rIns="0" bIns="0" rtlCol="0"/>
            <a:lstStyle/>
            <a:p>
              <a:endParaRPr/>
            </a:p>
          </p:txBody>
        </p:sp>
        <p:sp>
          <p:nvSpPr>
            <p:cNvPr id="231" name="object 231"/>
            <p:cNvSpPr/>
            <p:nvPr/>
          </p:nvSpPr>
          <p:spPr>
            <a:xfrm>
              <a:off x="3989584" y="2325054"/>
              <a:ext cx="151130" cy="635"/>
            </a:xfrm>
            <a:custGeom>
              <a:avLst/>
              <a:gdLst/>
              <a:ahLst/>
              <a:cxnLst/>
              <a:rect l="l" t="t" r="r" b="b"/>
              <a:pathLst>
                <a:path w="151129" h="635">
                  <a:moveTo>
                    <a:pt x="150638" y="251"/>
                  </a:moveTo>
                  <a:lnTo>
                    <a:pt x="0" y="0"/>
                  </a:lnTo>
                </a:path>
              </a:pathLst>
            </a:custGeom>
            <a:ln w="11098">
              <a:solidFill>
                <a:srgbClr val="0080C7"/>
              </a:solidFill>
            </a:ln>
          </p:spPr>
          <p:txBody>
            <a:bodyPr wrap="square" lIns="0" tIns="0" rIns="0" bIns="0" rtlCol="0"/>
            <a:lstStyle/>
            <a:p>
              <a:endParaRPr/>
            </a:p>
          </p:txBody>
        </p:sp>
        <p:sp>
          <p:nvSpPr>
            <p:cNvPr id="232" name="object 232"/>
            <p:cNvSpPr/>
            <p:nvPr/>
          </p:nvSpPr>
          <p:spPr>
            <a:xfrm>
              <a:off x="3989584" y="2392320"/>
              <a:ext cx="173990" cy="635"/>
            </a:xfrm>
            <a:custGeom>
              <a:avLst/>
              <a:gdLst/>
              <a:ahLst/>
              <a:cxnLst/>
              <a:rect l="l" t="t" r="r" b="b"/>
              <a:pathLst>
                <a:path w="173989" h="635">
                  <a:moveTo>
                    <a:pt x="173932" y="251"/>
                  </a:moveTo>
                  <a:lnTo>
                    <a:pt x="0" y="0"/>
                  </a:lnTo>
                </a:path>
              </a:pathLst>
            </a:custGeom>
            <a:ln w="11098">
              <a:solidFill>
                <a:srgbClr val="0080C7"/>
              </a:solidFill>
            </a:ln>
          </p:spPr>
          <p:txBody>
            <a:bodyPr wrap="square" lIns="0" tIns="0" rIns="0" bIns="0" rtlCol="0"/>
            <a:lstStyle/>
            <a:p>
              <a:endParaRPr/>
            </a:p>
          </p:txBody>
        </p:sp>
        <p:sp>
          <p:nvSpPr>
            <p:cNvPr id="233" name="object 233"/>
            <p:cNvSpPr/>
            <p:nvPr/>
          </p:nvSpPr>
          <p:spPr>
            <a:xfrm>
              <a:off x="4256038" y="2528653"/>
              <a:ext cx="209531" cy="154660"/>
            </a:xfrm>
            <a:prstGeom prst="rect">
              <a:avLst/>
            </a:prstGeom>
            <a:blipFill>
              <a:blip r:embed="rId16" cstate="print"/>
              <a:stretch>
                <a:fillRect/>
              </a:stretch>
            </a:blipFill>
          </p:spPr>
          <p:txBody>
            <a:bodyPr wrap="square" lIns="0" tIns="0" rIns="0" bIns="0" rtlCol="0"/>
            <a:lstStyle/>
            <a:p>
              <a:endParaRPr/>
            </a:p>
          </p:txBody>
        </p:sp>
        <p:sp>
          <p:nvSpPr>
            <p:cNvPr id="234" name="object 234"/>
            <p:cNvSpPr/>
            <p:nvPr/>
          </p:nvSpPr>
          <p:spPr>
            <a:xfrm>
              <a:off x="4078355" y="2235810"/>
              <a:ext cx="45720" cy="36830"/>
            </a:xfrm>
            <a:custGeom>
              <a:avLst/>
              <a:gdLst/>
              <a:ahLst/>
              <a:cxnLst/>
              <a:rect l="l" t="t" r="r" b="b"/>
              <a:pathLst>
                <a:path w="45720" h="36830">
                  <a:moveTo>
                    <a:pt x="43158" y="0"/>
                  </a:moveTo>
                  <a:lnTo>
                    <a:pt x="41771" y="311"/>
                  </a:lnTo>
                  <a:lnTo>
                    <a:pt x="22630" y="30361"/>
                  </a:lnTo>
                  <a:lnTo>
                    <a:pt x="3488" y="311"/>
                  </a:lnTo>
                  <a:lnTo>
                    <a:pt x="2091" y="0"/>
                  </a:lnTo>
                  <a:lnTo>
                    <a:pt x="1045" y="663"/>
                  </a:lnTo>
                  <a:lnTo>
                    <a:pt x="382" y="1095"/>
                  </a:lnTo>
                  <a:lnTo>
                    <a:pt x="0" y="1819"/>
                  </a:lnTo>
                  <a:lnTo>
                    <a:pt x="0" y="2975"/>
                  </a:lnTo>
                  <a:lnTo>
                    <a:pt x="120" y="3398"/>
                  </a:lnTo>
                  <a:lnTo>
                    <a:pt x="21142" y="36393"/>
                  </a:lnTo>
                  <a:lnTo>
                    <a:pt x="21845" y="36795"/>
                  </a:lnTo>
                  <a:lnTo>
                    <a:pt x="23404" y="36795"/>
                  </a:lnTo>
                  <a:lnTo>
                    <a:pt x="24107" y="36393"/>
                  </a:lnTo>
                  <a:lnTo>
                    <a:pt x="45551" y="2734"/>
                  </a:lnTo>
                  <a:lnTo>
                    <a:pt x="45249" y="1327"/>
                  </a:lnTo>
                  <a:lnTo>
                    <a:pt x="43158" y="0"/>
                  </a:lnTo>
                  <a:close/>
                </a:path>
              </a:pathLst>
            </a:custGeom>
            <a:solidFill>
              <a:srgbClr val="020303"/>
            </a:solidFill>
          </p:spPr>
          <p:txBody>
            <a:bodyPr wrap="square" lIns="0" tIns="0" rIns="0" bIns="0" rtlCol="0"/>
            <a:lstStyle/>
            <a:p>
              <a:endParaRPr/>
            </a:p>
          </p:txBody>
        </p:sp>
      </p:grpSp>
      <p:sp>
        <p:nvSpPr>
          <p:cNvPr id="235" name="object 235"/>
          <p:cNvSpPr txBox="1"/>
          <p:nvPr/>
        </p:nvSpPr>
        <p:spPr>
          <a:xfrm>
            <a:off x="3896095" y="1341298"/>
            <a:ext cx="557530" cy="198120"/>
          </a:xfrm>
          <a:prstGeom prst="rect">
            <a:avLst/>
          </a:prstGeom>
        </p:spPr>
        <p:txBody>
          <a:bodyPr vert="horz" wrap="square" lIns="0" tIns="12065" rIns="0" bIns="0" rtlCol="0">
            <a:spAutoFit/>
          </a:bodyPr>
          <a:lstStyle/>
          <a:p>
            <a:pPr marL="12700" marR="5080">
              <a:lnSpc>
                <a:spcPct val="102899"/>
              </a:lnSpc>
              <a:spcBef>
                <a:spcPts val="95"/>
              </a:spcBef>
            </a:pPr>
            <a:r>
              <a:rPr sz="550" spc="5" dirty="0">
                <a:solidFill>
                  <a:srgbClr val="020303"/>
                </a:solidFill>
                <a:latin typeface="Arial"/>
                <a:cs typeface="Arial"/>
              </a:rPr>
              <a:t>Double-stranded  break</a:t>
            </a:r>
            <a:endParaRPr sz="550">
              <a:latin typeface="Arial"/>
              <a:cs typeface="Arial"/>
            </a:endParaRPr>
          </a:p>
        </p:txBody>
      </p:sp>
      <p:sp>
        <p:nvSpPr>
          <p:cNvPr id="236" name="object 236"/>
          <p:cNvSpPr/>
          <p:nvPr/>
        </p:nvSpPr>
        <p:spPr>
          <a:xfrm>
            <a:off x="3576996" y="1600591"/>
            <a:ext cx="288290" cy="20955"/>
          </a:xfrm>
          <a:custGeom>
            <a:avLst/>
            <a:gdLst/>
            <a:ahLst/>
            <a:cxnLst/>
            <a:rect l="l" t="t" r="r" b="b"/>
            <a:pathLst>
              <a:path w="288289" h="20955">
                <a:moveTo>
                  <a:pt x="0" y="20810"/>
                </a:moveTo>
                <a:lnTo>
                  <a:pt x="0" y="0"/>
                </a:lnTo>
                <a:lnTo>
                  <a:pt x="287685" y="0"/>
                </a:lnTo>
                <a:lnTo>
                  <a:pt x="287685" y="20810"/>
                </a:lnTo>
              </a:path>
            </a:pathLst>
          </a:custGeom>
          <a:ln w="4775">
            <a:solidFill>
              <a:srgbClr val="020303"/>
            </a:solidFill>
          </a:ln>
        </p:spPr>
        <p:txBody>
          <a:bodyPr wrap="square" lIns="0" tIns="0" rIns="0" bIns="0" rtlCol="0"/>
          <a:lstStyle/>
          <a:p>
            <a:endParaRPr/>
          </a:p>
        </p:txBody>
      </p:sp>
      <p:sp>
        <p:nvSpPr>
          <p:cNvPr id="237" name="object 237"/>
          <p:cNvSpPr txBox="1"/>
          <p:nvPr/>
        </p:nvSpPr>
        <p:spPr>
          <a:xfrm>
            <a:off x="3555098" y="1483369"/>
            <a:ext cx="201295" cy="111760"/>
          </a:xfrm>
          <a:prstGeom prst="rect">
            <a:avLst/>
          </a:prstGeom>
        </p:spPr>
        <p:txBody>
          <a:bodyPr vert="horz" wrap="square" lIns="0" tIns="14604" rIns="0" bIns="0" rtlCol="0">
            <a:spAutoFit/>
          </a:bodyPr>
          <a:lstStyle/>
          <a:p>
            <a:pPr marL="12700">
              <a:lnSpc>
                <a:spcPct val="100000"/>
              </a:lnSpc>
              <a:spcBef>
                <a:spcPts val="114"/>
              </a:spcBef>
            </a:pPr>
            <a:r>
              <a:rPr sz="550" spc="5" dirty="0">
                <a:solidFill>
                  <a:srgbClr val="020303"/>
                </a:solidFill>
                <a:latin typeface="Arial"/>
                <a:cs typeface="Arial"/>
              </a:rPr>
              <a:t>Gene</a:t>
            </a:r>
            <a:endParaRPr sz="550">
              <a:latin typeface="Arial"/>
              <a:cs typeface="Arial"/>
            </a:endParaRPr>
          </a:p>
        </p:txBody>
      </p:sp>
      <p:sp>
        <p:nvSpPr>
          <p:cNvPr id="238" name="object 238"/>
          <p:cNvSpPr txBox="1"/>
          <p:nvPr/>
        </p:nvSpPr>
        <p:spPr>
          <a:xfrm>
            <a:off x="2594463" y="1483369"/>
            <a:ext cx="313690" cy="111760"/>
          </a:xfrm>
          <a:prstGeom prst="rect">
            <a:avLst/>
          </a:prstGeom>
        </p:spPr>
        <p:txBody>
          <a:bodyPr vert="horz" wrap="square" lIns="0" tIns="14604" rIns="0" bIns="0" rtlCol="0">
            <a:spAutoFit/>
          </a:bodyPr>
          <a:lstStyle/>
          <a:p>
            <a:pPr marL="12700">
              <a:lnSpc>
                <a:spcPct val="100000"/>
              </a:lnSpc>
              <a:spcBef>
                <a:spcPts val="114"/>
              </a:spcBef>
              <a:tabLst>
                <a:tab pos="300355" algn="l"/>
              </a:tabLst>
            </a:pPr>
            <a:r>
              <a:rPr sz="550" u="sng" dirty="0">
                <a:solidFill>
                  <a:srgbClr val="020303"/>
                </a:solidFill>
                <a:uFill>
                  <a:solidFill>
                    <a:srgbClr val="0080C7"/>
                  </a:solidFill>
                </a:uFill>
                <a:latin typeface="Arial"/>
                <a:cs typeface="Arial"/>
              </a:rPr>
              <a:t> 	</a:t>
            </a:r>
            <a:endParaRPr sz="550">
              <a:latin typeface="Arial"/>
              <a:cs typeface="Arial"/>
            </a:endParaRPr>
          </a:p>
        </p:txBody>
      </p:sp>
      <p:grpSp>
        <p:nvGrpSpPr>
          <p:cNvPr id="239" name="object 239"/>
          <p:cNvGrpSpPr/>
          <p:nvPr/>
        </p:nvGrpSpPr>
        <p:grpSpPr>
          <a:xfrm>
            <a:off x="2420553" y="1394332"/>
            <a:ext cx="1472565" cy="400685"/>
            <a:chOff x="2420553" y="1394332"/>
            <a:chExt cx="1472565" cy="400685"/>
          </a:xfrm>
        </p:grpSpPr>
        <p:sp>
          <p:nvSpPr>
            <p:cNvPr id="240" name="object 240"/>
            <p:cNvSpPr/>
            <p:nvPr/>
          </p:nvSpPr>
          <p:spPr>
            <a:xfrm>
              <a:off x="2793531" y="1788035"/>
              <a:ext cx="26034" cy="3810"/>
            </a:xfrm>
            <a:custGeom>
              <a:avLst/>
              <a:gdLst/>
              <a:ahLst/>
              <a:cxnLst/>
              <a:rect l="l" t="t" r="r" b="b"/>
              <a:pathLst>
                <a:path w="26035" h="3810">
                  <a:moveTo>
                    <a:pt x="0" y="0"/>
                  </a:moveTo>
                  <a:lnTo>
                    <a:pt x="25495" y="3780"/>
                  </a:lnTo>
                </a:path>
              </a:pathLst>
            </a:custGeom>
            <a:ln w="6182">
              <a:solidFill>
                <a:srgbClr val="808080"/>
              </a:solidFill>
            </a:ln>
          </p:spPr>
          <p:txBody>
            <a:bodyPr wrap="square" lIns="0" tIns="0" rIns="0" bIns="0" rtlCol="0"/>
            <a:lstStyle/>
            <a:p>
              <a:endParaRPr/>
            </a:p>
          </p:txBody>
        </p:sp>
        <p:sp>
          <p:nvSpPr>
            <p:cNvPr id="241" name="object 241"/>
            <p:cNvSpPr/>
            <p:nvPr/>
          </p:nvSpPr>
          <p:spPr>
            <a:xfrm>
              <a:off x="2795391" y="1775569"/>
              <a:ext cx="26034" cy="3810"/>
            </a:xfrm>
            <a:custGeom>
              <a:avLst/>
              <a:gdLst/>
              <a:ahLst/>
              <a:cxnLst/>
              <a:rect l="l" t="t" r="r" b="b"/>
              <a:pathLst>
                <a:path w="26035" h="3810">
                  <a:moveTo>
                    <a:pt x="0" y="0"/>
                  </a:moveTo>
                  <a:lnTo>
                    <a:pt x="25495" y="3790"/>
                  </a:lnTo>
                </a:path>
              </a:pathLst>
            </a:custGeom>
            <a:ln w="6182">
              <a:solidFill>
                <a:srgbClr val="808080"/>
              </a:solidFill>
            </a:ln>
          </p:spPr>
          <p:txBody>
            <a:bodyPr wrap="square" lIns="0" tIns="0" rIns="0" bIns="0" rtlCol="0"/>
            <a:lstStyle/>
            <a:p>
              <a:endParaRPr/>
            </a:p>
          </p:txBody>
        </p:sp>
        <p:sp>
          <p:nvSpPr>
            <p:cNvPr id="242" name="object 242"/>
            <p:cNvSpPr/>
            <p:nvPr/>
          </p:nvSpPr>
          <p:spPr>
            <a:xfrm>
              <a:off x="2892777" y="1717813"/>
              <a:ext cx="3810" cy="26034"/>
            </a:xfrm>
            <a:custGeom>
              <a:avLst/>
              <a:gdLst/>
              <a:ahLst/>
              <a:cxnLst/>
              <a:rect l="l" t="t" r="r" b="b"/>
              <a:pathLst>
                <a:path w="3810" h="26035">
                  <a:moveTo>
                    <a:pt x="0" y="25495"/>
                  </a:moveTo>
                  <a:lnTo>
                    <a:pt x="3780" y="0"/>
                  </a:lnTo>
                </a:path>
              </a:pathLst>
            </a:custGeom>
            <a:ln w="6182">
              <a:solidFill>
                <a:srgbClr val="808080"/>
              </a:solidFill>
            </a:ln>
          </p:spPr>
          <p:txBody>
            <a:bodyPr wrap="square" lIns="0" tIns="0" rIns="0" bIns="0" rtlCol="0"/>
            <a:lstStyle/>
            <a:p>
              <a:endParaRPr/>
            </a:p>
          </p:txBody>
        </p:sp>
        <p:sp>
          <p:nvSpPr>
            <p:cNvPr id="243" name="object 243"/>
            <p:cNvSpPr/>
            <p:nvPr/>
          </p:nvSpPr>
          <p:spPr>
            <a:xfrm>
              <a:off x="2880301" y="1715963"/>
              <a:ext cx="3810" cy="26034"/>
            </a:xfrm>
            <a:custGeom>
              <a:avLst/>
              <a:gdLst/>
              <a:ahLst/>
              <a:cxnLst/>
              <a:rect l="l" t="t" r="r" b="b"/>
              <a:pathLst>
                <a:path w="3810" h="26035">
                  <a:moveTo>
                    <a:pt x="0" y="25495"/>
                  </a:moveTo>
                  <a:lnTo>
                    <a:pt x="3780" y="0"/>
                  </a:lnTo>
                </a:path>
              </a:pathLst>
            </a:custGeom>
            <a:ln w="6182">
              <a:solidFill>
                <a:srgbClr val="808080"/>
              </a:solidFill>
            </a:ln>
          </p:spPr>
          <p:txBody>
            <a:bodyPr wrap="square" lIns="0" tIns="0" rIns="0" bIns="0" rtlCol="0"/>
            <a:lstStyle/>
            <a:p>
              <a:endParaRPr/>
            </a:p>
          </p:txBody>
        </p:sp>
        <p:sp>
          <p:nvSpPr>
            <p:cNvPr id="244" name="object 244"/>
            <p:cNvSpPr/>
            <p:nvPr/>
          </p:nvSpPr>
          <p:spPr>
            <a:xfrm>
              <a:off x="2905344" y="1719683"/>
              <a:ext cx="3810" cy="26034"/>
            </a:xfrm>
            <a:custGeom>
              <a:avLst/>
              <a:gdLst/>
              <a:ahLst/>
              <a:cxnLst/>
              <a:rect l="l" t="t" r="r" b="b"/>
              <a:pathLst>
                <a:path w="3810" h="26035">
                  <a:moveTo>
                    <a:pt x="0" y="25495"/>
                  </a:moveTo>
                  <a:lnTo>
                    <a:pt x="3780" y="0"/>
                  </a:lnTo>
                </a:path>
              </a:pathLst>
            </a:custGeom>
            <a:ln w="6182">
              <a:solidFill>
                <a:srgbClr val="808080"/>
              </a:solidFill>
            </a:ln>
          </p:spPr>
          <p:txBody>
            <a:bodyPr wrap="square" lIns="0" tIns="0" rIns="0" bIns="0" rtlCol="0"/>
            <a:lstStyle/>
            <a:p>
              <a:endParaRPr/>
            </a:p>
          </p:txBody>
        </p:sp>
        <p:sp>
          <p:nvSpPr>
            <p:cNvPr id="245" name="object 245"/>
            <p:cNvSpPr/>
            <p:nvPr/>
          </p:nvSpPr>
          <p:spPr>
            <a:xfrm>
              <a:off x="2867825" y="1714113"/>
              <a:ext cx="3810" cy="26034"/>
            </a:xfrm>
            <a:custGeom>
              <a:avLst/>
              <a:gdLst/>
              <a:ahLst/>
              <a:cxnLst/>
              <a:rect l="l" t="t" r="r" b="b"/>
              <a:pathLst>
                <a:path w="3810" h="26035">
                  <a:moveTo>
                    <a:pt x="0" y="25495"/>
                  </a:moveTo>
                  <a:lnTo>
                    <a:pt x="3790" y="0"/>
                  </a:lnTo>
                </a:path>
              </a:pathLst>
            </a:custGeom>
            <a:ln w="6182">
              <a:solidFill>
                <a:srgbClr val="808080"/>
              </a:solidFill>
            </a:ln>
          </p:spPr>
          <p:txBody>
            <a:bodyPr wrap="square" lIns="0" tIns="0" rIns="0" bIns="0" rtlCol="0"/>
            <a:lstStyle/>
            <a:p>
              <a:endParaRPr/>
            </a:p>
          </p:txBody>
        </p:sp>
        <p:sp>
          <p:nvSpPr>
            <p:cNvPr id="246" name="object 246"/>
            <p:cNvSpPr/>
            <p:nvPr/>
          </p:nvSpPr>
          <p:spPr>
            <a:xfrm>
              <a:off x="2832930" y="1652285"/>
              <a:ext cx="3175" cy="26034"/>
            </a:xfrm>
            <a:custGeom>
              <a:avLst/>
              <a:gdLst/>
              <a:ahLst/>
              <a:cxnLst/>
              <a:rect l="l" t="t" r="r" b="b"/>
              <a:pathLst>
                <a:path w="3175" h="26035">
                  <a:moveTo>
                    <a:pt x="1422" y="-3091"/>
                  </a:moveTo>
                  <a:lnTo>
                    <a:pt x="1422" y="28707"/>
                  </a:lnTo>
                </a:path>
              </a:pathLst>
            </a:custGeom>
            <a:ln w="9027">
              <a:solidFill>
                <a:srgbClr val="808080"/>
              </a:solidFill>
            </a:ln>
          </p:spPr>
          <p:txBody>
            <a:bodyPr wrap="square" lIns="0" tIns="0" rIns="0" bIns="0" rtlCol="0"/>
            <a:lstStyle/>
            <a:p>
              <a:endParaRPr/>
            </a:p>
          </p:txBody>
        </p:sp>
        <p:sp>
          <p:nvSpPr>
            <p:cNvPr id="247" name="object 247"/>
            <p:cNvSpPr/>
            <p:nvPr/>
          </p:nvSpPr>
          <p:spPr>
            <a:xfrm>
              <a:off x="2820393" y="1653673"/>
              <a:ext cx="3175" cy="26034"/>
            </a:xfrm>
            <a:custGeom>
              <a:avLst/>
              <a:gdLst/>
              <a:ahLst/>
              <a:cxnLst/>
              <a:rect l="l" t="t" r="r" b="b"/>
              <a:pathLst>
                <a:path w="3175" h="26035">
                  <a:moveTo>
                    <a:pt x="1417" y="-3091"/>
                  </a:moveTo>
                  <a:lnTo>
                    <a:pt x="1417" y="28707"/>
                  </a:lnTo>
                </a:path>
              </a:pathLst>
            </a:custGeom>
            <a:ln w="9017">
              <a:solidFill>
                <a:srgbClr val="808080"/>
              </a:solidFill>
            </a:ln>
          </p:spPr>
          <p:txBody>
            <a:bodyPr wrap="square" lIns="0" tIns="0" rIns="0" bIns="0" rtlCol="0"/>
            <a:lstStyle/>
            <a:p>
              <a:endParaRPr/>
            </a:p>
          </p:txBody>
        </p:sp>
        <p:sp>
          <p:nvSpPr>
            <p:cNvPr id="248" name="object 248"/>
            <p:cNvSpPr/>
            <p:nvPr/>
          </p:nvSpPr>
          <p:spPr>
            <a:xfrm>
              <a:off x="2807857" y="1655070"/>
              <a:ext cx="3175" cy="26034"/>
            </a:xfrm>
            <a:custGeom>
              <a:avLst/>
              <a:gdLst/>
              <a:ahLst/>
              <a:cxnLst/>
              <a:rect l="l" t="t" r="r" b="b"/>
              <a:pathLst>
                <a:path w="3175" h="26035">
                  <a:moveTo>
                    <a:pt x="1422" y="-3091"/>
                  </a:moveTo>
                  <a:lnTo>
                    <a:pt x="1422" y="28707"/>
                  </a:lnTo>
                </a:path>
              </a:pathLst>
            </a:custGeom>
            <a:ln w="9027">
              <a:solidFill>
                <a:srgbClr val="808080"/>
              </a:solidFill>
            </a:ln>
          </p:spPr>
          <p:txBody>
            <a:bodyPr wrap="square" lIns="0" tIns="0" rIns="0" bIns="0" rtlCol="0"/>
            <a:lstStyle/>
            <a:p>
              <a:endParaRPr/>
            </a:p>
          </p:txBody>
        </p:sp>
        <p:sp>
          <p:nvSpPr>
            <p:cNvPr id="249" name="object 249"/>
            <p:cNvSpPr/>
            <p:nvPr/>
          </p:nvSpPr>
          <p:spPr>
            <a:xfrm>
              <a:off x="3799878" y="1394332"/>
              <a:ext cx="92877" cy="249427"/>
            </a:xfrm>
            <a:prstGeom prst="rect">
              <a:avLst/>
            </a:prstGeom>
            <a:blipFill>
              <a:blip r:embed="rId17" cstate="print"/>
              <a:stretch>
                <a:fillRect/>
              </a:stretch>
            </a:blipFill>
          </p:spPr>
          <p:txBody>
            <a:bodyPr wrap="square" lIns="0" tIns="0" rIns="0" bIns="0" rtlCol="0"/>
            <a:lstStyle/>
            <a:p>
              <a:endParaRPr/>
            </a:p>
          </p:txBody>
        </p:sp>
        <p:sp>
          <p:nvSpPr>
            <p:cNvPr id="250" name="object 250"/>
            <p:cNvSpPr/>
            <p:nvPr/>
          </p:nvSpPr>
          <p:spPr>
            <a:xfrm>
              <a:off x="3124416" y="1647621"/>
              <a:ext cx="224790" cy="50800"/>
            </a:xfrm>
            <a:custGeom>
              <a:avLst/>
              <a:gdLst/>
              <a:ahLst/>
              <a:cxnLst/>
              <a:rect l="l" t="t" r="r" b="b"/>
              <a:pathLst>
                <a:path w="224789" h="50800">
                  <a:moveTo>
                    <a:pt x="224612" y="24688"/>
                  </a:moveTo>
                  <a:lnTo>
                    <a:pt x="224167" y="23888"/>
                  </a:lnTo>
                  <a:lnTo>
                    <a:pt x="186677" y="0"/>
                  </a:lnTo>
                  <a:lnTo>
                    <a:pt x="185102" y="342"/>
                  </a:lnTo>
                  <a:lnTo>
                    <a:pt x="183629" y="2679"/>
                  </a:lnTo>
                  <a:lnTo>
                    <a:pt x="183972" y="4216"/>
                  </a:lnTo>
                  <a:lnTo>
                    <a:pt x="211759" y="21932"/>
                  </a:lnTo>
                  <a:lnTo>
                    <a:pt x="0" y="25552"/>
                  </a:lnTo>
                  <a:lnTo>
                    <a:pt x="211734" y="29184"/>
                  </a:lnTo>
                  <a:lnTo>
                    <a:pt x="183972" y="46875"/>
                  </a:lnTo>
                  <a:lnTo>
                    <a:pt x="183629" y="48425"/>
                  </a:lnTo>
                  <a:lnTo>
                    <a:pt x="184365" y="49580"/>
                  </a:lnTo>
                  <a:lnTo>
                    <a:pt x="184835" y="50330"/>
                  </a:lnTo>
                  <a:lnTo>
                    <a:pt x="185648" y="50749"/>
                  </a:lnTo>
                  <a:lnTo>
                    <a:pt x="186931" y="50749"/>
                  </a:lnTo>
                  <a:lnTo>
                    <a:pt x="187401" y="50609"/>
                  </a:lnTo>
                  <a:lnTo>
                    <a:pt x="224167" y="27190"/>
                  </a:lnTo>
                  <a:lnTo>
                    <a:pt x="224612" y="26390"/>
                  </a:lnTo>
                  <a:lnTo>
                    <a:pt x="224612" y="24688"/>
                  </a:lnTo>
                  <a:close/>
                </a:path>
              </a:pathLst>
            </a:custGeom>
            <a:solidFill>
              <a:srgbClr val="020303"/>
            </a:solidFill>
          </p:spPr>
          <p:txBody>
            <a:bodyPr wrap="square" lIns="0" tIns="0" rIns="0" bIns="0" rtlCol="0"/>
            <a:lstStyle/>
            <a:p>
              <a:endParaRPr/>
            </a:p>
          </p:txBody>
        </p:sp>
        <p:sp>
          <p:nvSpPr>
            <p:cNvPr id="251" name="object 251"/>
            <p:cNvSpPr/>
            <p:nvPr/>
          </p:nvSpPr>
          <p:spPr>
            <a:xfrm>
              <a:off x="2886132" y="1467410"/>
              <a:ext cx="207201" cy="149799"/>
            </a:xfrm>
            <a:prstGeom prst="rect">
              <a:avLst/>
            </a:prstGeom>
            <a:blipFill>
              <a:blip r:embed="rId18" cstate="print"/>
              <a:stretch>
                <a:fillRect/>
              </a:stretch>
            </a:blipFill>
          </p:spPr>
          <p:txBody>
            <a:bodyPr wrap="square" lIns="0" tIns="0" rIns="0" bIns="0" rtlCol="0"/>
            <a:lstStyle/>
            <a:p>
              <a:endParaRPr/>
            </a:p>
          </p:txBody>
        </p:sp>
        <p:sp>
          <p:nvSpPr>
            <p:cNvPr id="252" name="object 252"/>
            <p:cNvSpPr/>
            <p:nvPr/>
          </p:nvSpPr>
          <p:spPr>
            <a:xfrm>
              <a:off x="2620146" y="1590116"/>
              <a:ext cx="417057" cy="132683"/>
            </a:xfrm>
            <a:prstGeom prst="rect">
              <a:avLst/>
            </a:prstGeom>
            <a:blipFill>
              <a:blip r:embed="rId19" cstate="print"/>
              <a:stretch>
                <a:fillRect/>
              </a:stretch>
            </a:blipFill>
          </p:spPr>
          <p:txBody>
            <a:bodyPr wrap="square" lIns="0" tIns="0" rIns="0" bIns="0" rtlCol="0"/>
            <a:lstStyle/>
            <a:p>
              <a:endParaRPr/>
            </a:p>
          </p:txBody>
        </p:sp>
        <p:sp>
          <p:nvSpPr>
            <p:cNvPr id="253" name="object 253"/>
            <p:cNvSpPr/>
            <p:nvPr/>
          </p:nvSpPr>
          <p:spPr>
            <a:xfrm>
              <a:off x="2425982" y="1637768"/>
              <a:ext cx="389255" cy="76835"/>
            </a:xfrm>
            <a:custGeom>
              <a:avLst/>
              <a:gdLst/>
              <a:ahLst/>
              <a:cxnLst/>
              <a:rect l="l" t="t" r="r" b="b"/>
              <a:pathLst>
                <a:path w="389255" h="76835">
                  <a:moveTo>
                    <a:pt x="0" y="9269"/>
                  </a:moveTo>
                  <a:lnTo>
                    <a:pt x="4815" y="6474"/>
                  </a:lnTo>
                  <a:lnTo>
                    <a:pt x="10304" y="4825"/>
                  </a:lnTo>
                  <a:lnTo>
                    <a:pt x="16778" y="4825"/>
                  </a:lnTo>
                  <a:lnTo>
                    <a:pt x="42118" y="16028"/>
                  </a:lnTo>
                  <a:lnTo>
                    <a:pt x="59456" y="40675"/>
                  </a:lnTo>
                  <a:lnTo>
                    <a:pt x="76796" y="65322"/>
                  </a:lnTo>
                  <a:lnTo>
                    <a:pt x="102141" y="76525"/>
                  </a:lnTo>
                  <a:lnTo>
                    <a:pt x="126110" y="64524"/>
                  </a:lnTo>
                  <a:lnTo>
                    <a:pt x="140423" y="38146"/>
                  </a:lnTo>
                  <a:lnTo>
                    <a:pt x="154734" y="11825"/>
                  </a:lnTo>
                  <a:lnTo>
                    <a:pt x="178697" y="0"/>
                  </a:lnTo>
                  <a:lnTo>
                    <a:pt x="214357" y="117"/>
                  </a:lnTo>
                  <a:lnTo>
                    <a:pt x="267041" y="136"/>
                  </a:lnTo>
                  <a:lnTo>
                    <a:pt x="328071" y="97"/>
                  </a:lnTo>
                  <a:lnTo>
                    <a:pt x="388771" y="40"/>
                  </a:lnTo>
                </a:path>
              </a:pathLst>
            </a:custGeom>
            <a:ln w="10857">
              <a:solidFill>
                <a:srgbClr val="020303"/>
              </a:solidFill>
            </a:ln>
          </p:spPr>
          <p:txBody>
            <a:bodyPr wrap="square" lIns="0" tIns="0" rIns="0" bIns="0" rtlCol="0"/>
            <a:lstStyle/>
            <a:p>
              <a:endParaRPr/>
            </a:p>
          </p:txBody>
        </p:sp>
        <p:sp>
          <p:nvSpPr>
            <p:cNvPr id="254" name="object 254"/>
            <p:cNvSpPr/>
            <p:nvPr/>
          </p:nvSpPr>
          <p:spPr>
            <a:xfrm>
              <a:off x="3033675" y="1644605"/>
              <a:ext cx="45720" cy="13970"/>
            </a:xfrm>
            <a:custGeom>
              <a:avLst/>
              <a:gdLst/>
              <a:ahLst/>
              <a:cxnLst/>
              <a:rect l="l" t="t" r="r" b="b"/>
              <a:pathLst>
                <a:path w="45719" h="13969">
                  <a:moveTo>
                    <a:pt x="45360" y="5177"/>
                  </a:moveTo>
                  <a:lnTo>
                    <a:pt x="40213" y="1940"/>
                  </a:lnTo>
                  <a:lnTo>
                    <a:pt x="34271" y="0"/>
                  </a:lnTo>
                  <a:lnTo>
                    <a:pt x="27143" y="0"/>
                  </a:lnTo>
                  <a:lnTo>
                    <a:pt x="18976" y="982"/>
                  </a:lnTo>
                  <a:lnTo>
                    <a:pt x="11841" y="3743"/>
                  </a:lnTo>
                  <a:lnTo>
                    <a:pt x="5571" y="8003"/>
                  </a:lnTo>
                  <a:lnTo>
                    <a:pt x="0" y="13481"/>
                  </a:lnTo>
                </a:path>
              </a:pathLst>
            </a:custGeom>
            <a:ln w="10857">
              <a:solidFill>
                <a:srgbClr val="020303"/>
              </a:solidFill>
            </a:ln>
          </p:spPr>
          <p:txBody>
            <a:bodyPr wrap="square" lIns="0" tIns="0" rIns="0" bIns="0" rtlCol="0"/>
            <a:lstStyle/>
            <a:p>
              <a:endParaRPr/>
            </a:p>
          </p:txBody>
        </p:sp>
        <p:sp>
          <p:nvSpPr>
            <p:cNvPr id="255" name="object 255"/>
            <p:cNvSpPr/>
            <p:nvPr/>
          </p:nvSpPr>
          <p:spPr>
            <a:xfrm>
              <a:off x="2428796" y="1644655"/>
              <a:ext cx="394970" cy="74295"/>
            </a:xfrm>
            <a:custGeom>
              <a:avLst/>
              <a:gdLst/>
              <a:ahLst/>
              <a:cxnLst/>
              <a:rect l="l" t="t" r="r" b="b"/>
              <a:pathLst>
                <a:path w="394969" h="74294">
                  <a:moveTo>
                    <a:pt x="394703" y="73670"/>
                  </a:moveTo>
                  <a:lnTo>
                    <a:pt x="156550" y="73670"/>
                  </a:lnTo>
                  <a:lnTo>
                    <a:pt x="131211" y="62159"/>
                  </a:lnTo>
                  <a:lnTo>
                    <a:pt x="113872" y="36835"/>
                  </a:lnTo>
                  <a:lnTo>
                    <a:pt x="96532" y="11511"/>
                  </a:lnTo>
                  <a:lnTo>
                    <a:pt x="71187" y="0"/>
                  </a:lnTo>
                  <a:lnTo>
                    <a:pt x="48410" y="8668"/>
                  </a:lnTo>
                  <a:lnTo>
                    <a:pt x="32528" y="28753"/>
                  </a:lnTo>
                  <a:lnTo>
                    <a:pt x="18179" y="51374"/>
                  </a:lnTo>
                  <a:lnTo>
                    <a:pt x="0" y="67648"/>
                  </a:lnTo>
                </a:path>
              </a:pathLst>
            </a:custGeom>
            <a:ln w="10857">
              <a:solidFill>
                <a:srgbClr val="020303"/>
              </a:solidFill>
            </a:ln>
          </p:spPr>
          <p:txBody>
            <a:bodyPr wrap="square" lIns="0" tIns="0" rIns="0" bIns="0" rtlCol="0"/>
            <a:lstStyle/>
            <a:p>
              <a:endParaRPr/>
            </a:p>
          </p:txBody>
        </p:sp>
        <p:sp>
          <p:nvSpPr>
            <p:cNvPr id="256" name="object 256"/>
            <p:cNvSpPr/>
            <p:nvPr/>
          </p:nvSpPr>
          <p:spPr>
            <a:xfrm>
              <a:off x="2857319" y="1642252"/>
              <a:ext cx="218440" cy="76200"/>
            </a:xfrm>
            <a:custGeom>
              <a:avLst/>
              <a:gdLst/>
              <a:ahLst/>
              <a:cxnLst/>
              <a:rect l="l" t="t" r="r" b="b"/>
              <a:pathLst>
                <a:path w="218439" h="76200">
                  <a:moveTo>
                    <a:pt x="218418" y="70343"/>
                  </a:moveTo>
                  <a:lnTo>
                    <a:pt x="199794" y="53766"/>
                  </a:lnTo>
                  <a:lnTo>
                    <a:pt x="185251" y="30206"/>
                  </a:lnTo>
                  <a:lnTo>
                    <a:pt x="169258" y="9129"/>
                  </a:lnTo>
                  <a:lnTo>
                    <a:pt x="146285" y="0"/>
                  </a:lnTo>
                  <a:lnTo>
                    <a:pt x="144948" y="0"/>
                  </a:lnTo>
                  <a:lnTo>
                    <a:pt x="147331" y="0"/>
                  </a:lnTo>
                  <a:lnTo>
                    <a:pt x="122502" y="11883"/>
                  </a:lnTo>
                  <a:lnTo>
                    <a:pt x="106278" y="38029"/>
                  </a:lnTo>
                  <a:lnTo>
                    <a:pt x="90054" y="64178"/>
                  </a:lnTo>
                  <a:lnTo>
                    <a:pt x="65225" y="76073"/>
                  </a:lnTo>
                  <a:lnTo>
                    <a:pt x="0" y="76073"/>
                  </a:lnTo>
                </a:path>
              </a:pathLst>
            </a:custGeom>
            <a:ln w="10857">
              <a:solidFill>
                <a:srgbClr val="020303"/>
              </a:solidFill>
            </a:ln>
          </p:spPr>
          <p:txBody>
            <a:bodyPr wrap="square" lIns="0" tIns="0" rIns="0" bIns="0" rtlCol="0"/>
            <a:lstStyle/>
            <a:p>
              <a:endParaRPr/>
            </a:p>
          </p:txBody>
        </p:sp>
        <p:sp>
          <p:nvSpPr>
            <p:cNvPr id="257" name="object 257"/>
            <p:cNvSpPr/>
            <p:nvPr/>
          </p:nvSpPr>
          <p:spPr>
            <a:xfrm>
              <a:off x="2436115" y="1647580"/>
              <a:ext cx="0" cy="54610"/>
            </a:xfrm>
            <a:custGeom>
              <a:avLst/>
              <a:gdLst/>
              <a:ahLst/>
              <a:cxnLst/>
              <a:rect l="l" t="t" r="r" b="b"/>
              <a:pathLst>
                <a:path h="54610">
                  <a:moveTo>
                    <a:pt x="0" y="0"/>
                  </a:moveTo>
                  <a:lnTo>
                    <a:pt x="0" y="54529"/>
                  </a:lnTo>
                </a:path>
              </a:pathLst>
            </a:custGeom>
            <a:ln w="5428">
              <a:solidFill>
                <a:srgbClr val="231F20"/>
              </a:solidFill>
            </a:ln>
          </p:spPr>
          <p:txBody>
            <a:bodyPr wrap="square" lIns="0" tIns="0" rIns="0" bIns="0" rtlCol="0"/>
            <a:lstStyle/>
            <a:p>
              <a:endParaRPr/>
            </a:p>
          </p:txBody>
        </p:sp>
        <p:sp>
          <p:nvSpPr>
            <p:cNvPr id="258" name="object 258"/>
            <p:cNvSpPr/>
            <p:nvPr/>
          </p:nvSpPr>
          <p:spPr>
            <a:xfrm>
              <a:off x="2534256" y="1670522"/>
              <a:ext cx="0" cy="41910"/>
            </a:xfrm>
            <a:custGeom>
              <a:avLst/>
              <a:gdLst/>
              <a:ahLst/>
              <a:cxnLst/>
              <a:rect l="l" t="t" r="r" b="b"/>
              <a:pathLst>
                <a:path h="41910">
                  <a:moveTo>
                    <a:pt x="0" y="0"/>
                  </a:moveTo>
                  <a:lnTo>
                    <a:pt x="0" y="41500"/>
                  </a:lnTo>
                </a:path>
              </a:pathLst>
            </a:custGeom>
            <a:ln w="5428">
              <a:solidFill>
                <a:srgbClr val="231F20"/>
              </a:solidFill>
            </a:ln>
          </p:spPr>
          <p:txBody>
            <a:bodyPr wrap="square" lIns="0" tIns="0" rIns="0" bIns="0" rtlCol="0"/>
            <a:lstStyle/>
            <a:p>
              <a:endParaRPr/>
            </a:p>
          </p:txBody>
        </p:sp>
        <p:sp>
          <p:nvSpPr>
            <p:cNvPr id="259" name="object 259"/>
            <p:cNvSpPr/>
            <p:nvPr/>
          </p:nvSpPr>
          <p:spPr>
            <a:xfrm>
              <a:off x="2520272" y="1651883"/>
              <a:ext cx="0" cy="56515"/>
            </a:xfrm>
            <a:custGeom>
              <a:avLst/>
              <a:gdLst/>
              <a:ahLst/>
              <a:cxnLst/>
              <a:rect l="l" t="t" r="r" b="b"/>
              <a:pathLst>
                <a:path h="56514">
                  <a:moveTo>
                    <a:pt x="0" y="0"/>
                  </a:moveTo>
                  <a:lnTo>
                    <a:pt x="0" y="56177"/>
                  </a:lnTo>
                </a:path>
              </a:pathLst>
            </a:custGeom>
            <a:ln w="5428">
              <a:solidFill>
                <a:srgbClr val="231F20"/>
              </a:solidFill>
            </a:ln>
          </p:spPr>
          <p:txBody>
            <a:bodyPr wrap="square" lIns="0" tIns="0" rIns="0" bIns="0" rtlCol="0"/>
            <a:lstStyle/>
            <a:p>
              <a:endParaRPr/>
            </a:p>
          </p:txBody>
        </p:sp>
        <p:sp>
          <p:nvSpPr>
            <p:cNvPr id="260" name="object 260"/>
            <p:cNvSpPr/>
            <p:nvPr/>
          </p:nvSpPr>
          <p:spPr>
            <a:xfrm>
              <a:off x="2492323" y="1643750"/>
              <a:ext cx="0" cy="44450"/>
            </a:xfrm>
            <a:custGeom>
              <a:avLst/>
              <a:gdLst/>
              <a:ahLst/>
              <a:cxnLst/>
              <a:rect l="l" t="t" r="r" b="b"/>
              <a:pathLst>
                <a:path h="44450">
                  <a:moveTo>
                    <a:pt x="0" y="0"/>
                  </a:moveTo>
                  <a:lnTo>
                    <a:pt x="0" y="44385"/>
                  </a:lnTo>
                </a:path>
              </a:pathLst>
            </a:custGeom>
            <a:ln w="5428">
              <a:solidFill>
                <a:srgbClr val="231F20"/>
              </a:solidFill>
            </a:ln>
          </p:spPr>
          <p:txBody>
            <a:bodyPr wrap="square" lIns="0" tIns="0" rIns="0" bIns="0" rtlCol="0"/>
            <a:lstStyle/>
            <a:p>
              <a:endParaRPr/>
            </a:p>
          </p:txBody>
        </p:sp>
        <p:sp>
          <p:nvSpPr>
            <p:cNvPr id="261" name="object 261"/>
            <p:cNvSpPr/>
            <p:nvPr/>
          </p:nvSpPr>
          <p:spPr>
            <a:xfrm>
              <a:off x="2506297" y="1647570"/>
              <a:ext cx="0" cy="55244"/>
            </a:xfrm>
            <a:custGeom>
              <a:avLst/>
              <a:gdLst/>
              <a:ahLst/>
              <a:cxnLst/>
              <a:rect l="l" t="t" r="r" b="b"/>
              <a:pathLst>
                <a:path h="55244">
                  <a:moveTo>
                    <a:pt x="0" y="0"/>
                  </a:moveTo>
                  <a:lnTo>
                    <a:pt x="0" y="54911"/>
                  </a:lnTo>
                </a:path>
              </a:pathLst>
            </a:custGeom>
            <a:ln w="5428">
              <a:solidFill>
                <a:srgbClr val="231F20"/>
              </a:solidFill>
            </a:ln>
          </p:spPr>
          <p:txBody>
            <a:bodyPr wrap="square" lIns="0" tIns="0" rIns="0" bIns="0" rtlCol="0"/>
            <a:lstStyle/>
            <a:p>
              <a:endParaRPr/>
            </a:p>
          </p:txBody>
        </p:sp>
        <p:sp>
          <p:nvSpPr>
            <p:cNvPr id="262" name="object 262"/>
            <p:cNvSpPr/>
            <p:nvPr/>
          </p:nvSpPr>
          <p:spPr>
            <a:xfrm>
              <a:off x="2449004" y="1647761"/>
              <a:ext cx="0" cy="43815"/>
            </a:xfrm>
            <a:custGeom>
              <a:avLst/>
              <a:gdLst/>
              <a:ahLst/>
              <a:cxnLst/>
              <a:rect l="l" t="t" r="r" b="b"/>
              <a:pathLst>
                <a:path h="43814">
                  <a:moveTo>
                    <a:pt x="0" y="0"/>
                  </a:moveTo>
                  <a:lnTo>
                    <a:pt x="0" y="43420"/>
                  </a:lnTo>
                </a:path>
              </a:pathLst>
            </a:custGeom>
            <a:ln w="5428">
              <a:solidFill>
                <a:srgbClr val="231F20"/>
              </a:solidFill>
            </a:ln>
          </p:spPr>
          <p:txBody>
            <a:bodyPr wrap="square" lIns="0" tIns="0" rIns="0" bIns="0" rtlCol="0"/>
            <a:lstStyle/>
            <a:p>
              <a:endParaRPr/>
            </a:p>
          </p:txBody>
        </p:sp>
        <p:sp>
          <p:nvSpPr>
            <p:cNvPr id="263" name="object 263"/>
            <p:cNvSpPr/>
            <p:nvPr/>
          </p:nvSpPr>
          <p:spPr>
            <a:xfrm>
              <a:off x="3054626" y="1645158"/>
              <a:ext cx="0" cy="43180"/>
            </a:xfrm>
            <a:custGeom>
              <a:avLst/>
              <a:gdLst/>
              <a:ahLst/>
              <a:cxnLst/>
              <a:rect l="l" t="t" r="r" b="b"/>
              <a:pathLst>
                <a:path h="43180">
                  <a:moveTo>
                    <a:pt x="0" y="0"/>
                  </a:moveTo>
                  <a:lnTo>
                    <a:pt x="0" y="42977"/>
                  </a:lnTo>
                </a:path>
              </a:pathLst>
            </a:custGeom>
            <a:ln w="5428">
              <a:solidFill>
                <a:srgbClr val="231F20"/>
              </a:solidFill>
            </a:ln>
          </p:spPr>
          <p:txBody>
            <a:bodyPr wrap="square" lIns="0" tIns="0" rIns="0" bIns="0" rtlCol="0"/>
            <a:lstStyle/>
            <a:p>
              <a:endParaRPr/>
            </a:p>
          </p:txBody>
        </p:sp>
        <p:sp>
          <p:nvSpPr>
            <p:cNvPr id="264" name="object 264"/>
            <p:cNvSpPr/>
            <p:nvPr/>
          </p:nvSpPr>
          <p:spPr>
            <a:xfrm>
              <a:off x="3068610" y="1647570"/>
              <a:ext cx="0" cy="55244"/>
            </a:xfrm>
            <a:custGeom>
              <a:avLst/>
              <a:gdLst/>
              <a:ahLst/>
              <a:cxnLst/>
              <a:rect l="l" t="t" r="r" b="b"/>
              <a:pathLst>
                <a:path h="55244">
                  <a:moveTo>
                    <a:pt x="0" y="0"/>
                  </a:moveTo>
                  <a:lnTo>
                    <a:pt x="0" y="54911"/>
                  </a:lnTo>
                </a:path>
              </a:pathLst>
            </a:custGeom>
            <a:ln w="5428">
              <a:solidFill>
                <a:srgbClr val="231F20"/>
              </a:solidFill>
            </a:ln>
          </p:spPr>
          <p:txBody>
            <a:bodyPr wrap="square" lIns="0" tIns="0" rIns="0" bIns="0" rtlCol="0"/>
            <a:lstStyle/>
            <a:p>
              <a:endParaRPr/>
            </a:p>
          </p:txBody>
        </p:sp>
        <p:sp>
          <p:nvSpPr>
            <p:cNvPr id="265" name="object 265"/>
            <p:cNvSpPr/>
            <p:nvPr/>
          </p:nvSpPr>
          <p:spPr>
            <a:xfrm>
              <a:off x="2971445" y="1666370"/>
              <a:ext cx="0" cy="46990"/>
            </a:xfrm>
            <a:custGeom>
              <a:avLst/>
              <a:gdLst/>
              <a:ahLst/>
              <a:cxnLst/>
              <a:rect l="l" t="t" r="r" b="b"/>
              <a:pathLst>
                <a:path h="46989">
                  <a:moveTo>
                    <a:pt x="0" y="0"/>
                  </a:moveTo>
                  <a:lnTo>
                    <a:pt x="0" y="46949"/>
                  </a:lnTo>
                </a:path>
              </a:pathLst>
            </a:custGeom>
            <a:ln w="5428">
              <a:solidFill>
                <a:srgbClr val="231F20"/>
              </a:solidFill>
            </a:ln>
          </p:spPr>
          <p:txBody>
            <a:bodyPr wrap="square" lIns="0" tIns="0" rIns="0" bIns="0" rtlCol="0"/>
            <a:lstStyle/>
            <a:p>
              <a:endParaRPr/>
            </a:p>
          </p:txBody>
        </p:sp>
        <p:sp>
          <p:nvSpPr>
            <p:cNvPr id="266" name="object 266"/>
            <p:cNvSpPr/>
            <p:nvPr/>
          </p:nvSpPr>
          <p:spPr>
            <a:xfrm>
              <a:off x="2985921" y="1650697"/>
              <a:ext cx="0" cy="65405"/>
            </a:xfrm>
            <a:custGeom>
              <a:avLst/>
              <a:gdLst/>
              <a:ahLst/>
              <a:cxnLst/>
              <a:rect l="l" t="t" r="r" b="b"/>
              <a:pathLst>
                <a:path h="65405">
                  <a:moveTo>
                    <a:pt x="0" y="0"/>
                  </a:moveTo>
                  <a:lnTo>
                    <a:pt x="0" y="65125"/>
                  </a:lnTo>
                </a:path>
              </a:pathLst>
            </a:custGeom>
            <a:ln w="5428">
              <a:solidFill>
                <a:srgbClr val="231F20"/>
              </a:solidFill>
            </a:ln>
          </p:spPr>
          <p:txBody>
            <a:bodyPr wrap="square" lIns="0" tIns="0" rIns="0" bIns="0" rtlCol="0"/>
            <a:lstStyle/>
            <a:p>
              <a:endParaRPr/>
            </a:p>
          </p:txBody>
        </p:sp>
        <p:sp>
          <p:nvSpPr>
            <p:cNvPr id="267" name="object 267"/>
            <p:cNvSpPr/>
            <p:nvPr/>
          </p:nvSpPr>
          <p:spPr>
            <a:xfrm>
              <a:off x="3014875" y="1647721"/>
              <a:ext cx="0" cy="43815"/>
            </a:xfrm>
            <a:custGeom>
              <a:avLst/>
              <a:gdLst/>
              <a:ahLst/>
              <a:cxnLst/>
              <a:rect l="l" t="t" r="r" b="b"/>
              <a:pathLst>
                <a:path h="43814">
                  <a:moveTo>
                    <a:pt x="0" y="0"/>
                  </a:moveTo>
                  <a:lnTo>
                    <a:pt x="0" y="43420"/>
                  </a:lnTo>
                </a:path>
              </a:pathLst>
            </a:custGeom>
            <a:ln w="5428">
              <a:solidFill>
                <a:srgbClr val="231F20"/>
              </a:solidFill>
            </a:ln>
          </p:spPr>
          <p:txBody>
            <a:bodyPr wrap="square" lIns="0" tIns="0" rIns="0" bIns="0" rtlCol="0"/>
            <a:lstStyle/>
            <a:p>
              <a:endParaRPr/>
            </a:p>
          </p:txBody>
        </p:sp>
        <p:sp>
          <p:nvSpPr>
            <p:cNvPr id="268" name="object 268"/>
            <p:cNvSpPr/>
            <p:nvPr/>
          </p:nvSpPr>
          <p:spPr>
            <a:xfrm>
              <a:off x="3000398" y="1644755"/>
              <a:ext cx="0" cy="61594"/>
            </a:xfrm>
            <a:custGeom>
              <a:avLst/>
              <a:gdLst/>
              <a:ahLst/>
              <a:cxnLst/>
              <a:rect l="l" t="t" r="r" b="b"/>
              <a:pathLst>
                <a:path h="61594">
                  <a:moveTo>
                    <a:pt x="0" y="0"/>
                  </a:moveTo>
                  <a:lnTo>
                    <a:pt x="0" y="61425"/>
                  </a:lnTo>
                </a:path>
              </a:pathLst>
            </a:custGeom>
            <a:ln w="5428">
              <a:solidFill>
                <a:srgbClr val="231F20"/>
              </a:solidFill>
            </a:ln>
          </p:spPr>
          <p:txBody>
            <a:bodyPr wrap="square" lIns="0" tIns="0" rIns="0" bIns="0" rtlCol="0"/>
            <a:lstStyle/>
            <a:p>
              <a:endParaRPr/>
            </a:p>
          </p:txBody>
        </p:sp>
        <p:sp>
          <p:nvSpPr>
            <p:cNvPr id="269" name="object 269"/>
            <p:cNvSpPr/>
            <p:nvPr/>
          </p:nvSpPr>
          <p:spPr>
            <a:xfrm>
              <a:off x="2845326" y="1637547"/>
              <a:ext cx="44450" cy="635"/>
            </a:xfrm>
            <a:custGeom>
              <a:avLst/>
              <a:gdLst/>
              <a:ahLst/>
              <a:cxnLst/>
              <a:rect l="l" t="t" r="r" b="b"/>
              <a:pathLst>
                <a:path w="44450" h="635">
                  <a:moveTo>
                    <a:pt x="44033" y="50"/>
                  </a:moveTo>
                  <a:lnTo>
                    <a:pt x="0" y="0"/>
                  </a:lnTo>
                </a:path>
              </a:pathLst>
            </a:custGeom>
            <a:ln w="11098">
              <a:solidFill>
                <a:srgbClr val="0080C7"/>
              </a:solidFill>
            </a:ln>
          </p:spPr>
          <p:txBody>
            <a:bodyPr wrap="square" lIns="0" tIns="0" rIns="0" bIns="0" rtlCol="0"/>
            <a:lstStyle/>
            <a:p>
              <a:endParaRPr/>
            </a:p>
          </p:txBody>
        </p:sp>
        <p:sp>
          <p:nvSpPr>
            <p:cNvPr id="270" name="object 270"/>
            <p:cNvSpPr/>
            <p:nvPr/>
          </p:nvSpPr>
          <p:spPr>
            <a:xfrm>
              <a:off x="2623228"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71" name="object 271"/>
            <p:cNvSpPr/>
            <p:nvPr/>
          </p:nvSpPr>
          <p:spPr>
            <a:xfrm>
              <a:off x="2623228"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72" name="object 272"/>
            <p:cNvSpPr/>
            <p:nvPr/>
          </p:nvSpPr>
          <p:spPr>
            <a:xfrm>
              <a:off x="2640529"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73" name="object 273"/>
            <p:cNvSpPr/>
            <p:nvPr/>
          </p:nvSpPr>
          <p:spPr>
            <a:xfrm>
              <a:off x="2640529"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74" name="object 274"/>
            <p:cNvSpPr/>
            <p:nvPr/>
          </p:nvSpPr>
          <p:spPr>
            <a:xfrm>
              <a:off x="2657831"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75" name="object 275"/>
            <p:cNvSpPr/>
            <p:nvPr/>
          </p:nvSpPr>
          <p:spPr>
            <a:xfrm>
              <a:off x="2657831"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76" name="object 276"/>
            <p:cNvSpPr/>
            <p:nvPr/>
          </p:nvSpPr>
          <p:spPr>
            <a:xfrm>
              <a:off x="2675133"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77" name="object 277"/>
            <p:cNvSpPr/>
            <p:nvPr/>
          </p:nvSpPr>
          <p:spPr>
            <a:xfrm>
              <a:off x="2675133"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78" name="object 278"/>
            <p:cNvSpPr/>
            <p:nvPr/>
          </p:nvSpPr>
          <p:spPr>
            <a:xfrm>
              <a:off x="2692435"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79" name="object 279"/>
            <p:cNvSpPr/>
            <p:nvPr/>
          </p:nvSpPr>
          <p:spPr>
            <a:xfrm>
              <a:off x="2692435"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80" name="object 280"/>
            <p:cNvSpPr/>
            <p:nvPr/>
          </p:nvSpPr>
          <p:spPr>
            <a:xfrm>
              <a:off x="2709726"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81" name="object 281"/>
            <p:cNvSpPr/>
            <p:nvPr/>
          </p:nvSpPr>
          <p:spPr>
            <a:xfrm>
              <a:off x="2709726"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82" name="object 282"/>
            <p:cNvSpPr/>
            <p:nvPr/>
          </p:nvSpPr>
          <p:spPr>
            <a:xfrm>
              <a:off x="2727028"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83" name="object 283"/>
            <p:cNvSpPr/>
            <p:nvPr/>
          </p:nvSpPr>
          <p:spPr>
            <a:xfrm>
              <a:off x="2727028"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84" name="object 284"/>
            <p:cNvSpPr/>
            <p:nvPr/>
          </p:nvSpPr>
          <p:spPr>
            <a:xfrm>
              <a:off x="2744320"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85" name="object 285"/>
            <p:cNvSpPr/>
            <p:nvPr/>
          </p:nvSpPr>
          <p:spPr>
            <a:xfrm>
              <a:off x="2744320"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86" name="object 286"/>
            <p:cNvSpPr/>
            <p:nvPr/>
          </p:nvSpPr>
          <p:spPr>
            <a:xfrm>
              <a:off x="2761622"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87" name="object 287"/>
            <p:cNvSpPr/>
            <p:nvPr/>
          </p:nvSpPr>
          <p:spPr>
            <a:xfrm>
              <a:off x="2761622"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88" name="object 288"/>
            <p:cNvSpPr/>
            <p:nvPr/>
          </p:nvSpPr>
          <p:spPr>
            <a:xfrm>
              <a:off x="2778924"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89" name="object 289"/>
            <p:cNvSpPr/>
            <p:nvPr/>
          </p:nvSpPr>
          <p:spPr>
            <a:xfrm>
              <a:off x="2778924"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90" name="object 290"/>
            <p:cNvSpPr/>
            <p:nvPr/>
          </p:nvSpPr>
          <p:spPr>
            <a:xfrm>
              <a:off x="2796215"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91" name="object 291"/>
            <p:cNvSpPr/>
            <p:nvPr/>
          </p:nvSpPr>
          <p:spPr>
            <a:xfrm>
              <a:off x="2796215"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92" name="object 292"/>
            <p:cNvSpPr/>
            <p:nvPr/>
          </p:nvSpPr>
          <p:spPr>
            <a:xfrm>
              <a:off x="2848110"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93" name="object 293"/>
            <p:cNvSpPr/>
            <p:nvPr/>
          </p:nvSpPr>
          <p:spPr>
            <a:xfrm>
              <a:off x="2848110"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94" name="object 294"/>
            <p:cNvSpPr/>
            <p:nvPr/>
          </p:nvSpPr>
          <p:spPr>
            <a:xfrm>
              <a:off x="2865412"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95" name="object 295"/>
            <p:cNvSpPr/>
            <p:nvPr/>
          </p:nvSpPr>
          <p:spPr>
            <a:xfrm>
              <a:off x="2865412"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96" name="object 296"/>
            <p:cNvSpPr/>
            <p:nvPr/>
          </p:nvSpPr>
          <p:spPr>
            <a:xfrm>
              <a:off x="2882714"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297" name="object 297"/>
            <p:cNvSpPr/>
            <p:nvPr/>
          </p:nvSpPr>
          <p:spPr>
            <a:xfrm>
              <a:off x="2882714"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298" name="object 298"/>
            <p:cNvSpPr/>
            <p:nvPr/>
          </p:nvSpPr>
          <p:spPr>
            <a:xfrm>
              <a:off x="2845657" y="1718275"/>
              <a:ext cx="43815" cy="635"/>
            </a:xfrm>
            <a:custGeom>
              <a:avLst/>
              <a:gdLst/>
              <a:ahLst/>
              <a:cxnLst/>
              <a:rect l="l" t="t" r="r" b="b"/>
              <a:pathLst>
                <a:path w="43814" h="635">
                  <a:moveTo>
                    <a:pt x="-5549" y="226"/>
                  </a:moveTo>
                  <a:lnTo>
                    <a:pt x="49251" y="226"/>
                  </a:lnTo>
                </a:path>
              </a:pathLst>
            </a:custGeom>
            <a:ln w="11551">
              <a:solidFill>
                <a:srgbClr val="0080C7"/>
              </a:solidFill>
            </a:ln>
          </p:spPr>
          <p:txBody>
            <a:bodyPr wrap="square" lIns="0" tIns="0" rIns="0" bIns="0" rtlCol="0"/>
            <a:lstStyle/>
            <a:p>
              <a:endParaRPr/>
            </a:p>
          </p:txBody>
        </p:sp>
        <p:sp>
          <p:nvSpPr>
            <p:cNvPr id="299" name="object 299"/>
            <p:cNvSpPr/>
            <p:nvPr/>
          </p:nvSpPr>
          <p:spPr>
            <a:xfrm>
              <a:off x="2809011" y="1573682"/>
              <a:ext cx="81280" cy="204470"/>
            </a:xfrm>
            <a:custGeom>
              <a:avLst/>
              <a:gdLst/>
              <a:ahLst/>
              <a:cxnLst/>
              <a:rect l="l" t="t" r="r" b="b"/>
              <a:pathLst>
                <a:path w="81280" h="204469">
                  <a:moveTo>
                    <a:pt x="30251" y="41922"/>
                  </a:moveTo>
                  <a:lnTo>
                    <a:pt x="21805" y="49809"/>
                  </a:lnTo>
                  <a:lnTo>
                    <a:pt x="7010" y="63614"/>
                  </a:lnTo>
                  <a:lnTo>
                    <a:pt x="1511" y="70078"/>
                  </a:lnTo>
                  <a:lnTo>
                    <a:pt x="12" y="73583"/>
                  </a:lnTo>
                  <a:lnTo>
                    <a:pt x="0" y="77660"/>
                  </a:lnTo>
                  <a:lnTo>
                    <a:pt x="21805" y="59778"/>
                  </a:lnTo>
                  <a:lnTo>
                    <a:pt x="29184" y="53721"/>
                  </a:lnTo>
                  <a:lnTo>
                    <a:pt x="29286" y="53467"/>
                  </a:lnTo>
                  <a:lnTo>
                    <a:pt x="30251" y="41922"/>
                  </a:lnTo>
                  <a:close/>
                </a:path>
                <a:path w="81280" h="204469">
                  <a:moveTo>
                    <a:pt x="35331" y="162128"/>
                  </a:moveTo>
                  <a:lnTo>
                    <a:pt x="34366" y="150583"/>
                  </a:lnTo>
                  <a:lnTo>
                    <a:pt x="34251" y="150342"/>
                  </a:lnTo>
                  <a:lnTo>
                    <a:pt x="5067" y="126390"/>
                  </a:lnTo>
                  <a:lnTo>
                    <a:pt x="5080" y="130467"/>
                  </a:lnTo>
                  <a:lnTo>
                    <a:pt x="6591" y="133959"/>
                  </a:lnTo>
                  <a:lnTo>
                    <a:pt x="12077" y="140423"/>
                  </a:lnTo>
                  <a:lnTo>
                    <a:pt x="35331" y="162128"/>
                  </a:lnTo>
                  <a:close/>
                </a:path>
                <a:path w="81280" h="204469">
                  <a:moveTo>
                    <a:pt x="40411" y="41300"/>
                  </a:moveTo>
                  <a:lnTo>
                    <a:pt x="39916" y="40373"/>
                  </a:lnTo>
                  <a:lnTo>
                    <a:pt x="39624" y="39827"/>
                  </a:lnTo>
                  <a:lnTo>
                    <a:pt x="38074" y="38912"/>
                  </a:lnTo>
                  <a:lnTo>
                    <a:pt x="38074" y="42506"/>
                  </a:lnTo>
                  <a:lnTo>
                    <a:pt x="37096" y="44437"/>
                  </a:lnTo>
                  <a:lnTo>
                    <a:pt x="35902" y="44818"/>
                  </a:lnTo>
                  <a:lnTo>
                    <a:pt x="33997" y="43815"/>
                  </a:lnTo>
                  <a:lnTo>
                    <a:pt x="33629" y="42633"/>
                  </a:lnTo>
                  <a:lnTo>
                    <a:pt x="34632" y="40741"/>
                  </a:lnTo>
                  <a:lnTo>
                    <a:pt x="35788" y="40373"/>
                  </a:lnTo>
                  <a:lnTo>
                    <a:pt x="37706" y="41363"/>
                  </a:lnTo>
                  <a:lnTo>
                    <a:pt x="38074" y="42506"/>
                  </a:lnTo>
                  <a:lnTo>
                    <a:pt x="38074" y="38912"/>
                  </a:lnTo>
                  <a:lnTo>
                    <a:pt x="36969" y="38239"/>
                  </a:lnTo>
                  <a:lnTo>
                    <a:pt x="36576" y="37414"/>
                  </a:lnTo>
                  <a:lnTo>
                    <a:pt x="37973" y="21158"/>
                  </a:lnTo>
                  <a:lnTo>
                    <a:pt x="38036" y="20396"/>
                  </a:lnTo>
                  <a:lnTo>
                    <a:pt x="38823" y="11087"/>
                  </a:lnTo>
                  <a:lnTo>
                    <a:pt x="38862" y="8293"/>
                  </a:lnTo>
                  <a:lnTo>
                    <a:pt x="37858" y="4699"/>
                  </a:lnTo>
                  <a:lnTo>
                    <a:pt x="37236" y="3708"/>
                  </a:lnTo>
                  <a:lnTo>
                    <a:pt x="36715" y="2870"/>
                  </a:lnTo>
                  <a:lnTo>
                    <a:pt x="35585" y="2197"/>
                  </a:lnTo>
                  <a:lnTo>
                    <a:pt x="35585" y="10071"/>
                  </a:lnTo>
                  <a:lnTo>
                    <a:pt x="35064" y="12446"/>
                  </a:lnTo>
                  <a:lnTo>
                    <a:pt x="33947" y="14757"/>
                  </a:lnTo>
                  <a:lnTo>
                    <a:pt x="32689" y="16941"/>
                  </a:lnTo>
                  <a:lnTo>
                    <a:pt x="31064" y="18694"/>
                  </a:lnTo>
                  <a:lnTo>
                    <a:pt x="25793" y="20396"/>
                  </a:lnTo>
                  <a:lnTo>
                    <a:pt x="23406" y="19088"/>
                  </a:lnTo>
                  <a:lnTo>
                    <a:pt x="21894" y="13589"/>
                  </a:lnTo>
                  <a:lnTo>
                    <a:pt x="22466" y="11087"/>
                  </a:lnTo>
                  <a:lnTo>
                    <a:pt x="25057" y="6692"/>
                  </a:lnTo>
                  <a:lnTo>
                    <a:pt x="26746" y="5105"/>
                  </a:lnTo>
                  <a:lnTo>
                    <a:pt x="31775" y="3708"/>
                  </a:lnTo>
                  <a:lnTo>
                    <a:pt x="33985" y="4914"/>
                  </a:lnTo>
                  <a:lnTo>
                    <a:pt x="35585" y="10071"/>
                  </a:lnTo>
                  <a:lnTo>
                    <a:pt x="35585" y="2197"/>
                  </a:lnTo>
                  <a:lnTo>
                    <a:pt x="31927" y="0"/>
                  </a:lnTo>
                  <a:lnTo>
                    <a:pt x="29044" y="203"/>
                  </a:lnTo>
                  <a:lnTo>
                    <a:pt x="22847" y="3276"/>
                  </a:lnTo>
                  <a:lnTo>
                    <a:pt x="20675" y="6019"/>
                  </a:lnTo>
                  <a:lnTo>
                    <a:pt x="18389" y="12293"/>
                  </a:lnTo>
                  <a:lnTo>
                    <a:pt x="18237" y="15163"/>
                  </a:lnTo>
                  <a:lnTo>
                    <a:pt x="20269" y="20662"/>
                  </a:lnTo>
                  <a:lnTo>
                    <a:pt x="22072" y="22504"/>
                  </a:lnTo>
                  <a:lnTo>
                    <a:pt x="27724" y="23964"/>
                  </a:lnTo>
                  <a:lnTo>
                    <a:pt x="30302" y="23139"/>
                  </a:lnTo>
                  <a:lnTo>
                    <a:pt x="33337" y="21158"/>
                  </a:lnTo>
                  <a:lnTo>
                    <a:pt x="27279" y="92151"/>
                  </a:lnTo>
                  <a:lnTo>
                    <a:pt x="28409" y="91109"/>
                  </a:lnTo>
                  <a:lnTo>
                    <a:pt x="30962" y="88950"/>
                  </a:lnTo>
                  <a:lnTo>
                    <a:pt x="32270" y="86804"/>
                  </a:lnTo>
                  <a:lnTo>
                    <a:pt x="34150" y="81521"/>
                  </a:lnTo>
                  <a:lnTo>
                    <a:pt x="34759" y="78574"/>
                  </a:lnTo>
                  <a:lnTo>
                    <a:pt x="36461" y="67525"/>
                  </a:lnTo>
                  <a:lnTo>
                    <a:pt x="39878" y="44818"/>
                  </a:lnTo>
                  <a:lnTo>
                    <a:pt x="40411" y="41300"/>
                  </a:lnTo>
                  <a:close/>
                </a:path>
                <a:path w="81280" h="204469">
                  <a:moveTo>
                    <a:pt x="45466" y="162737"/>
                  </a:moveTo>
                  <a:lnTo>
                    <a:pt x="44945" y="159232"/>
                  </a:lnTo>
                  <a:lnTo>
                    <a:pt x="43967" y="152742"/>
                  </a:lnTo>
                  <a:lnTo>
                    <a:pt x="43141" y="147307"/>
                  </a:lnTo>
                  <a:lnTo>
                    <a:pt x="43141" y="161544"/>
                  </a:lnTo>
                  <a:lnTo>
                    <a:pt x="42760" y="162699"/>
                  </a:lnTo>
                  <a:lnTo>
                    <a:pt x="41808" y="163182"/>
                  </a:lnTo>
                  <a:lnTo>
                    <a:pt x="40855" y="163677"/>
                  </a:lnTo>
                  <a:lnTo>
                    <a:pt x="40551" y="163588"/>
                  </a:lnTo>
                  <a:lnTo>
                    <a:pt x="40551" y="194297"/>
                  </a:lnTo>
                  <a:lnTo>
                    <a:pt x="39039" y="199123"/>
                  </a:lnTo>
                  <a:lnTo>
                    <a:pt x="36830" y="200355"/>
                  </a:lnTo>
                  <a:lnTo>
                    <a:pt x="31800" y="198932"/>
                  </a:lnTo>
                  <a:lnTo>
                    <a:pt x="30124" y="197370"/>
                  </a:lnTo>
                  <a:lnTo>
                    <a:pt x="27520" y="192976"/>
                  </a:lnTo>
                  <a:lnTo>
                    <a:pt x="26949" y="190461"/>
                  </a:lnTo>
                  <a:lnTo>
                    <a:pt x="28460" y="184962"/>
                  </a:lnTo>
                  <a:lnTo>
                    <a:pt x="40551" y="194297"/>
                  </a:lnTo>
                  <a:lnTo>
                    <a:pt x="40551" y="163588"/>
                  </a:lnTo>
                  <a:lnTo>
                    <a:pt x="39687" y="163309"/>
                  </a:lnTo>
                  <a:lnTo>
                    <a:pt x="38696" y="161417"/>
                  </a:lnTo>
                  <a:lnTo>
                    <a:pt x="39065" y="160235"/>
                  </a:lnTo>
                  <a:lnTo>
                    <a:pt x="40957" y="159232"/>
                  </a:lnTo>
                  <a:lnTo>
                    <a:pt x="42164" y="159613"/>
                  </a:lnTo>
                  <a:lnTo>
                    <a:pt x="43141" y="161544"/>
                  </a:lnTo>
                  <a:lnTo>
                    <a:pt x="43141" y="147307"/>
                  </a:lnTo>
                  <a:lnTo>
                    <a:pt x="33477" y="112966"/>
                  </a:lnTo>
                  <a:lnTo>
                    <a:pt x="32981" y="112458"/>
                  </a:lnTo>
                  <a:lnTo>
                    <a:pt x="32334" y="111899"/>
                  </a:lnTo>
                  <a:lnTo>
                    <a:pt x="38404" y="182892"/>
                  </a:lnTo>
                  <a:lnTo>
                    <a:pt x="35369" y="180911"/>
                  </a:lnTo>
                  <a:lnTo>
                    <a:pt x="32791" y="180098"/>
                  </a:lnTo>
                  <a:lnTo>
                    <a:pt x="27139" y="181559"/>
                  </a:lnTo>
                  <a:lnTo>
                    <a:pt x="25336" y="183400"/>
                  </a:lnTo>
                  <a:lnTo>
                    <a:pt x="23304" y="188887"/>
                  </a:lnTo>
                  <a:lnTo>
                    <a:pt x="23456" y="191757"/>
                  </a:lnTo>
                  <a:lnTo>
                    <a:pt x="25742" y="198043"/>
                  </a:lnTo>
                  <a:lnTo>
                    <a:pt x="27914" y="200799"/>
                  </a:lnTo>
                  <a:lnTo>
                    <a:pt x="34112" y="203860"/>
                  </a:lnTo>
                  <a:lnTo>
                    <a:pt x="36995" y="204050"/>
                  </a:lnTo>
                  <a:lnTo>
                    <a:pt x="41783" y="201180"/>
                  </a:lnTo>
                  <a:lnTo>
                    <a:pt x="42303" y="200355"/>
                  </a:lnTo>
                  <a:lnTo>
                    <a:pt x="42926" y="199364"/>
                  </a:lnTo>
                  <a:lnTo>
                    <a:pt x="43929" y="195745"/>
                  </a:lnTo>
                  <a:lnTo>
                    <a:pt x="43891" y="192976"/>
                  </a:lnTo>
                  <a:lnTo>
                    <a:pt x="43103" y="183667"/>
                  </a:lnTo>
                  <a:lnTo>
                    <a:pt x="43040" y="182892"/>
                  </a:lnTo>
                  <a:lnTo>
                    <a:pt x="41643" y="166636"/>
                  </a:lnTo>
                  <a:lnTo>
                    <a:pt x="42024" y="165811"/>
                  </a:lnTo>
                  <a:lnTo>
                    <a:pt x="44691" y="164236"/>
                  </a:lnTo>
                  <a:lnTo>
                    <a:pt x="44983" y="163677"/>
                  </a:lnTo>
                  <a:lnTo>
                    <a:pt x="45466" y="162737"/>
                  </a:lnTo>
                  <a:close/>
                </a:path>
                <a:path w="81280" h="204469">
                  <a:moveTo>
                    <a:pt x="75526" y="27419"/>
                  </a:moveTo>
                  <a:lnTo>
                    <a:pt x="73507" y="22580"/>
                  </a:lnTo>
                  <a:lnTo>
                    <a:pt x="72834" y="20980"/>
                  </a:lnTo>
                  <a:lnTo>
                    <a:pt x="71805" y="20434"/>
                  </a:lnTo>
                  <a:lnTo>
                    <a:pt x="71805" y="29133"/>
                  </a:lnTo>
                  <a:lnTo>
                    <a:pt x="71437" y="31635"/>
                  </a:lnTo>
                  <a:lnTo>
                    <a:pt x="70192" y="34048"/>
                  </a:lnTo>
                  <a:lnTo>
                    <a:pt x="69151" y="35928"/>
                  </a:lnTo>
                  <a:lnTo>
                    <a:pt x="67589" y="37617"/>
                  </a:lnTo>
                  <a:lnTo>
                    <a:pt x="62306" y="39636"/>
                  </a:lnTo>
                  <a:lnTo>
                    <a:pt x="59715" y="38290"/>
                  </a:lnTo>
                  <a:lnTo>
                    <a:pt x="58318" y="32664"/>
                  </a:lnTo>
                  <a:lnTo>
                    <a:pt x="58267" y="32435"/>
                  </a:lnTo>
                  <a:lnTo>
                    <a:pt x="58915" y="29895"/>
                  </a:lnTo>
                  <a:lnTo>
                    <a:pt x="61480" y="25844"/>
                  </a:lnTo>
                  <a:lnTo>
                    <a:pt x="62915" y="24511"/>
                  </a:lnTo>
                  <a:lnTo>
                    <a:pt x="67881" y="22580"/>
                  </a:lnTo>
                  <a:lnTo>
                    <a:pt x="70485" y="23952"/>
                  </a:lnTo>
                  <a:lnTo>
                    <a:pt x="71805" y="29133"/>
                  </a:lnTo>
                  <a:lnTo>
                    <a:pt x="71805" y="20434"/>
                  </a:lnTo>
                  <a:lnTo>
                    <a:pt x="69278" y="19075"/>
                  </a:lnTo>
                  <a:lnTo>
                    <a:pt x="63258" y="20154"/>
                  </a:lnTo>
                  <a:lnTo>
                    <a:pt x="61480" y="21158"/>
                  </a:lnTo>
                  <a:lnTo>
                    <a:pt x="56896" y="24968"/>
                  </a:lnTo>
                  <a:lnTo>
                    <a:pt x="40030" y="38798"/>
                  </a:lnTo>
                  <a:lnTo>
                    <a:pt x="41211" y="40170"/>
                  </a:lnTo>
                  <a:lnTo>
                    <a:pt x="41554" y="41338"/>
                  </a:lnTo>
                  <a:lnTo>
                    <a:pt x="41554" y="42633"/>
                  </a:lnTo>
                  <a:lnTo>
                    <a:pt x="41402" y="43649"/>
                  </a:lnTo>
                  <a:lnTo>
                    <a:pt x="54787" y="32664"/>
                  </a:lnTo>
                  <a:lnTo>
                    <a:pt x="55029" y="34023"/>
                  </a:lnTo>
                  <a:lnTo>
                    <a:pt x="55143" y="35445"/>
                  </a:lnTo>
                  <a:lnTo>
                    <a:pt x="56349" y="39420"/>
                  </a:lnTo>
                  <a:lnTo>
                    <a:pt x="58077" y="41338"/>
                  </a:lnTo>
                  <a:lnTo>
                    <a:pt x="63144" y="42989"/>
                  </a:lnTo>
                  <a:lnTo>
                    <a:pt x="65443" y="42633"/>
                  </a:lnTo>
                  <a:lnTo>
                    <a:pt x="71056" y="39801"/>
                  </a:lnTo>
                  <a:lnTo>
                    <a:pt x="71183" y="39636"/>
                  </a:lnTo>
                  <a:lnTo>
                    <a:pt x="73266" y="36995"/>
                  </a:lnTo>
                  <a:lnTo>
                    <a:pt x="75501" y="30492"/>
                  </a:lnTo>
                  <a:lnTo>
                    <a:pt x="75526" y="27419"/>
                  </a:lnTo>
                  <a:close/>
                </a:path>
                <a:path w="81280" h="204469">
                  <a:moveTo>
                    <a:pt x="80657" y="176491"/>
                  </a:moveTo>
                  <a:lnTo>
                    <a:pt x="80568" y="173558"/>
                  </a:lnTo>
                  <a:lnTo>
                    <a:pt x="78320" y="167068"/>
                  </a:lnTo>
                  <a:lnTo>
                    <a:pt x="76860" y="165214"/>
                  </a:lnTo>
                  <a:lnTo>
                    <a:pt x="76860" y="174917"/>
                  </a:lnTo>
                  <a:lnTo>
                    <a:pt x="75539" y="180124"/>
                  </a:lnTo>
                  <a:lnTo>
                    <a:pt x="63296" y="171627"/>
                  </a:lnTo>
                  <a:lnTo>
                    <a:pt x="63360" y="171386"/>
                  </a:lnTo>
                  <a:lnTo>
                    <a:pt x="64757" y="165760"/>
                  </a:lnTo>
                  <a:lnTo>
                    <a:pt x="76860" y="174917"/>
                  </a:lnTo>
                  <a:lnTo>
                    <a:pt x="76860" y="165214"/>
                  </a:lnTo>
                  <a:lnTo>
                    <a:pt x="76263" y="164439"/>
                  </a:lnTo>
                  <a:lnTo>
                    <a:pt x="76111" y="164249"/>
                  </a:lnTo>
                  <a:lnTo>
                    <a:pt x="70485" y="161429"/>
                  </a:lnTo>
                  <a:lnTo>
                    <a:pt x="68211" y="161074"/>
                  </a:lnTo>
                  <a:lnTo>
                    <a:pt x="63131" y="162725"/>
                  </a:lnTo>
                  <a:lnTo>
                    <a:pt x="61417" y="164630"/>
                  </a:lnTo>
                  <a:lnTo>
                    <a:pt x="60210" y="168617"/>
                  </a:lnTo>
                  <a:lnTo>
                    <a:pt x="60083" y="170040"/>
                  </a:lnTo>
                  <a:lnTo>
                    <a:pt x="59842" y="171386"/>
                  </a:lnTo>
                  <a:lnTo>
                    <a:pt x="46456" y="160388"/>
                  </a:lnTo>
                  <a:lnTo>
                    <a:pt x="46558" y="161074"/>
                  </a:lnTo>
                  <a:lnTo>
                    <a:pt x="46596" y="162725"/>
                  </a:lnTo>
                  <a:lnTo>
                    <a:pt x="46266" y="163893"/>
                  </a:lnTo>
                  <a:lnTo>
                    <a:pt x="45072" y="165252"/>
                  </a:lnTo>
                  <a:lnTo>
                    <a:pt x="66548" y="182905"/>
                  </a:lnTo>
                  <a:lnTo>
                    <a:pt x="68313" y="183908"/>
                  </a:lnTo>
                  <a:lnTo>
                    <a:pt x="74333" y="184988"/>
                  </a:lnTo>
                  <a:lnTo>
                    <a:pt x="77876" y="183070"/>
                  </a:lnTo>
                  <a:lnTo>
                    <a:pt x="78562" y="181470"/>
                  </a:lnTo>
                  <a:lnTo>
                    <a:pt x="80657" y="176491"/>
                  </a:lnTo>
                  <a:close/>
                </a:path>
              </a:pathLst>
            </a:custGeom>
            <a:solidFill>
              <a:srgbClr val="FFFFFF"/>
            </a:solidFill>
          </p:spPr>
          <p:txBody>
            <a:bodyPr wrap="square" lIns="0" tIns="0" rIns="0" bIns="0" rtlCol="0"/>
            <a:lstStyle/>
            <a:p>
              <a:endParaRPr/>
            </a:p>
          </p:txBody>
        </p:sp>
        <p:sp>
          <p:nvSpPr>
            <p:cNvPr id="300" name="object 300"/>
            <p:cNvSpPr/>
            <p:nvPr/>
          </p:nvSpPr>
          <p:spPr>
            <a:xfrm>
              <a:off x="2830819" y="161547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301" name="object 301"/>
            <p:cNvSpPr/>
            <p:nvPr/>
          </p:nvSpPr>
          <p:spPr>
            <a:xfrm>
              <a:off x="2620935" y="1637286"/>
              <a:ext cx="213360" cy="635"/>
            </a:xfrm>
            <a:custGeom>
              <a:avLst/>
              <a:gdLst/>
              <a:ahLst/>
              <a:cxnLst/>
              <a:rect l="l" t="t" r="r" b="b"/>
              <a:pathLst>
                <a:path w="213360" h="635">
                  <a:moveTo>
                    <a:pt x="212828" y="251"/>
                  </a:moveTo>
                  <a:lnTo>
                    <a:pt x="0" y="0"/>
                  </a:lnTo>
                </a:path>
              </a:pathLst>
            </a:custGeom>
            <a:ln w="11098">
              <a:solidFill>
                <a:srgbClr val="0080C7"/>
              </a:solidFill>
            </a:ln>
          </p:spPr>
          <p:txBody>
            <a:bodyPr wrap="square" lIns="0" tIns="0" rIns="0" bIns="0" rtlCol="0"/>
            <a:lstStyle/>
            <a:p>
              <a:endParaRPr/>
            </a:p>
          </p:txBody>
        </p:sp>
        <p:sp>
          <p:nvSpPr>
            <p:cNvPr id="302" name="object 302"/>
            <p:cNvSpPr/>
            <p:nvPr/>
          </p:nvSpPr>
          <p:spPr>
            <a:xfrm>
              <a:off x="2813517"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303" name="object 303"/>
            <p:cNvSpPr/>
            <p:nvPr/>
          </p:nvSpPr>
          <p:spPr>
            <a:xfrm>
              <a:off x="2813517"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304" name="object 304"/>
            <p:cNvSpPr/>
            <p:nvPr/>
          </p:nvSpPr>
          <p:spPr>
            <a:xfrm>
              <a:off x="2830819" y="1696610"/>
              <a:ext cx="0" cy="20955"/>
            </a:xfrm>
            <a:custGeom>
              <a:avLst/>
              <a:gdLst/>
              <a:ahLst/>
              <a:cxnLst/>
              <a:rect l="l" t="t" r="r" b="b"/>
              <a:pathLst>
                <a:path h="20955">
                  <a:moveTo>
                    <a:pt x="0" y="0"/>
                  </a:moveTo>
                  <a:lnTo>
                    <a:pt x="0" y="20548"/>
                  </a:lnTo>
                </a:path>
              </a:pathLst>
            </a:custGeom>
            <a:solidFill>
              <a:srgbClr val="FFFFFF"/>
            </a:solidFill>
          </p:spPr>
          <p:txBody>
            <a:bodyPr wrap="square" lIns="0" tIns="0" rIns="0" bIns="0" rtlCol="0"/>
            <a:lstStyle/>
            <a:p>
              <a:endParaRPr/>
            </a:p>
          </p:txBody>
        </p:sp>
        <p:sp>
          <p:nvSpPr>
            <p:cNvPr id="305" name="object 305"/>
            <p:cNvSpPr/>
            <p:nvPr/>
          </p:nvSpPr>
          <p:spPr>
            <a:xfrm>
              <a:off x="2830819" y="1696610"/>
              <a:ext cx="0" cy="20955"/>
            </a:xfrm>
            <a:custGeom>
              <a:avLst/>
              <a:gdLst/>
              <a:ahLst/>
              <a:cxnLst/>
              <a:rect l="l" t="t" r="r" b="b"/>
              <a:pathLst>
                <a:path h="20955">
                  <a:moveTo>
                    <a:pt x="0" y="0"/>
                  </a:moveTo>
                  <a:lnTo>
                    <a:pt x="0" y="20548"/>
                  </a:lnTo>
                </a:path>
              </a:pathLst>
            </a:custGeom>
            <a:ln w="5750">
              <a:solidFill>
                <a:srgbClr val="0080C7"/>
              </a:solidFill>
            </a:ln>
          </p:spPr>
          <p:txBody>
            <a:bodyPr wrap="square" lIns="0" tIns="0" rIns="0" bIns="0" rtlCol="0"/>
            <a:lstStyle/>
            <a:p>
              <a:endParaRPr/>
            </a:p>
          </p:txBody>
        </p:sp>
        <p:sp>
          <p:nvSpPr>
            <p:cNvPr id="306" name="object 306"/>
            <p:cNvSpPr/>
            <p:nvPr/>
          </p:nvSpPr>
          <p:spPr>
            <a:xfrm>
              <a:off x="2612722" y="1718426"/>
              <a:ext cx="220979" cy="635"/>
            </a:xfrm>
            <a:custGeom>
              <a:avLst/>
              <a:gdLst/>
              <a:ahLst/>
              <a:cxnLst/>
              <a:rect l="l" t="t" r="r" b="b"/>
              <a:pathLst>
                <a:path w="220980" h="635">
                  <a:moveTo>
                    <a:pt x="220861" y="251"/>
                  </a:moveTo>
                  <a:lnTo>
                    <a:pt x="0" y="0"/>
                  </a:lnTo>
                </a:path>
              </a:pathLst>
            </a:custGeom>
            <a:ln w="11098">
              <a:solidFill>
                <a:srgbClr val="0080C7"/>
              </a:solidFill>
            </a:ln>
          </p:spPr>
          <p:txBody>
            <a:bodyPr wrap="square" lIns="0" tIns="0" rIns="0" bIns="0" rtlCol="0"/>
            <a:lstStyle/>
            <a:p>
              <a:endParaRPr/>
            </a:p>
          </p:txBody>
        </p:sp>
      </p:grpSp>
      <p:sp>
        <p:nvSpPr>
          <p:cNvPr id="307" name="object 307"/>
          <p:cNvSpPr txBox="1"/>
          <p:nvPr/>
        </p:nvSpPr>
        <p:spPr>
          <a:xfrm>
            <a:off x="2764396" y="2701280"/>
            <a:ext cx="624840" cy="111760"/>
          </a:xfrm>
          <a:prstGeom prst="rect">
            <a:avLst/>
          </a:prstGeom>
        </p:spPr>
        <p:txBody>
          <a:bodyPr vert="horz" wrap="square" lIns="0" tIns="14604" rIns="0" bIns="0" rtlCol="0">
            <a:spAutoFit/>
          </a:bodyPr>
          <a:lstStyle/>
          <a:p>
            <a:pPr marL="12700">
              <a:lnSpc>
                <a:spcPct val="100000"/>
              </a:lnSpc>
              <a:spcBef>
                <a:spcPts val="114"/>
              </a:spcBef>
            </a:pPr>
            <a:r>
              <a:rPr sz="550" spc="10" dirty="0">
                <a:solidFill>
                  <a:srgbClr val="020303"/>
                </a:solidFill>
                <a:latin typeface="Arial"/>
                <a:cs typeface="Arial"/>
              </a:rPr>
              <a:t>Random</a:t>
            </a:r>
            <a:r>
              <a:rPr sz="550" spc="-50" dirty="0">
                <a:solidFill>
                  <a:srgbClr val="020303"/>
                </a:solidFill>
                <a:latin typeface="Arial"/>
                <a:cs typeface="Arial"/>
              </a:rPr>
              <a:t> </a:t>
            </a:r>
            <a:r>
              <a:rPr sz="550" spc="5" dirty="0">
                <a:solidFill>
                  <a:srgbClr val="020303"/>
                </a:solidFill>
                <a:latin typeface="Arial"/>
                <a:cs typeface="Arial"/>
              </a:rPr>
              <a:t>insertions</a:t>
            </a:r>
            <a:endParaRPr sz="550">
              <a:latin typeface="Arial"/>
              <a:cs typeface="Arial"/>
            </a:endParaRPr>
          </a:p>
        </p:txBody>
      </p:sp>
      <p:sp>
        <p:nvSpPr>
          <p:cNvPr id="311" name="object 311"/>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20" action="ppaction://hlinksldjump"/>
              </a:rPr>
              <a:t>.</a:t>
            </a:r>
            <a:r>
              <a:rPr sz="400" spc="-5" dirty="0">
                <a:latin typeface="LM Sans 8"/>
                <a:cs typeface="LM Sans 8"/>
              </a:rPr>
              <a:t> </a:t>
            </a: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21" action="ppaction://hlinksldjump"/>
              </a:rPr>
              <a:t>.</a:t>
            </a:r>
            <a:r>
              <a:rPr sz="400" spc="-5" dirty="0">
                <a:latin typeface="LM Sans 8"/>
                <a:cs typeface="LM Sans 8"/>
              </a:rPr>
              <a:t> </a:t>
            </a:r>
            <a:r>
              <a:rPr sz="400" spc="-5" dirty="0">
                <a:latin typeface="LM Sans 8"/>
                <a:cs typeface="LM Sans 8"/>
                <a:hlinkClick r:id="rId22" action="ppaction://hlinksldjump"/>
              </a:rPr>
              <a:t>. .</a:t>
            </a:r>
            <a:r>
              <a:rPr sz="400" spc="-5" dirty="0">
                <a:latin typeface="LM Sans 8"/>
                <a:cs typeface="LM Sans 8"/>
              </a:rPr>
              <a:t> </a:t>
            </a:r>
            <a:r>
              <a:rPr sz="400" spc="-5" dirty="0">
                <a:latin typeface="LM Sans 8"/>
                <a:cs typeface="LM Sans 8"/>
                <a:hlinkClick r:id="rId23"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20" action="ppaction://hlinksldjump"/>
              </a:rPr>
              <a:t>.   .</a:t>
            </a:r>
            <a:r>
              <a:rPr sz="400" spc="-5" dirty="0">
                <a:latin typeface="LM Sans 8"/>
                <a:cs typeface="LM Sans 8"/>
              </a:rPr>
              <a:t>     </a:t>
            </a:r>
            <a:r>
              <a:rPr sz="400" spc="-5" dirty="0">
                <a:latin typeface="LM Sans 8"/>
                <a:cs typeface="LM Sans 8"/>
                <a:hlinkClick r:id="rId4" action="ppaction://hlinksldjump"/>
              </a:rPr>
              <a:t>.</a:t>
            </a:r>
            <a:r>
              <a:rPr sz="400" spc="-5" dirty="0">
                <a:latin typeface="LM Sans 8"/>
                <a:cs typeface="LM Sans 8"/>
              </a:rPr>
              <a:t>     </a:t>
            </a:r>
            <a:r>
              <a:rPr sz="400" spc="-5" dirty="0">
                <a:latin typeface="LM Sans 8"/>
                <a:cs typeface="LM Sans 8"/>
                <a:hlinkClick r:id="rId20"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20"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20"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21" action="ppaction://hlinksldjump"/>
              </a:rPr>
              <a:t>.</a:t>
            </a:r>
            <a:r>
              <a:rPr sz="400" spc="125" dirty="0">
                <a:latin typeface="LM Sans 8"/>
                <a:cs typeface="LM Sans 8"/>
              </a:rPr>
              <a:t> </a:t>
            </a:r>
            <a:r>
              <a:rPr sz="400" spc="-5" dirty="0">
                <a:latin typeface="LM Sans 8"/>
                <a:cs typeface="LM Sans 8"/>
                <a:hlinkClick r:id="rId24" action="ppaction://hlinksldjump"/>
              </a:rPr>
              <a:t>.    </a:t>
            </a:r>
            <a:r>
              <a:rPr sz="400" spc="90" dirty="0">
                <a:latin typeface="LM Sans 8"/>
                <a:cs typeface="LM Sans 8"/>
                <a:hlinkClick r:id="rId24" action="ppaction://hlinksldjump"/>
              </a:rPr>
              <a:t> </a:t>
            </a:r>
            <a:r>
              <a:rPr sz="400" spc="-5" dirty="0">
                <a:latin typeface="LM Sans 8"/>
                <a:cs typeface="LM Sans 8"/>
                <a:hlinkClick r:id="rId24"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11</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312" name="object 312"/>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313" name="object 313"/>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24" action="ppaction://hlinksldjump"/>
              </a:rPr>
              <a:t>CRISPR</a:t>
            </a:r>
            <a:r>
              <a:rPr sz="600" spc="-45" dirty="0">
                <a:latin typeface="LM Sans 8"/>
                <a:cs typeface="LM Sans 8"/>
                <a:hlinkClick r:id="rId24" action="ppaction://hlinksldjump"/>
              </a:rPr>
              <a:t> </a:t>
            </a:r>
            <a:r>
              <a:rPr sz="600" spc="-5" dirty="0">
                <a:latin typeface="LM Sans 8"/>
                <a:cs typeface="LM Sans 8"/>
                <a:hlinkClick r:id="rId24" action="ppaction://hlinksldjump"/>
              </a:rPr>
              <a:t>decade</a:t>
            </a:r>
            <a:endParaRPr sz="600">
              <a:latin typeface="LM Sans 8"/>
              <a:cs typeface="LM Sans 8"/>
            </a:endParaRPr>
          </a:p>
        </p:txBody>
      </p:sp>
      <p:sp>
        <p:nvSpPr>
          <p:cNvPr id="308" name="object 308"/>
          <p:cNvSpPr txBox="1"/>
          <p:nvPr/>
        </p:nvSpPr>
        <p:spPr>
          <a:xfrm>
            <a:off x="3785725" y="2701280"/>
            <a:ext cx="605155" cy="111760"/>
          </a:xfrm>
          <a:prstGeom prst="rect">
            <a:avLst/>
          </a:prstGeom>
        </p:spPr>
        <p:txBody>
          <a:bodyPr vert="horz" wrap="square" lIns="0" tIns="14604" rIns="0" bIns="0" rtlCol="0">
            <a:spAutoFit/>
          </a:bodyPr>
          <a:lstStyle/>
          <a:p>
            <a:pPr marL="12700">
              <a:lnSpc>
                <a:spcPct val="100000"/>
              </a:lnSpc>
              <a:spcBef>
                <a:spcPts val="114"/>
              </a:spcBef>
            </a:pPr>
            <a:r>
              <a:rPr sz="550" spc="10" dirty="0">
                <a:solidFill>
                  <a:srgbClr val="020303"/>
                </a:solidFill>
                <a:latin typeface="Arial"/>
                <a:cs typeface="Arial"/>
              </a:rPr>
              <a:t>Random</a:t>
            </a:r>
            <a:r>
              <a:rPr sz="550" spc="-50" dirty="0">
                <a:solidFill>
                  <a:srgbClr val="020303"/>
                </a:solidFill>
                <a:latin typeface="Arial"/>
                <a:cs typeface="Arial"/>
              </a:rPr>
              <a:t> </a:t>
            </a:r>
            <a:r>
              <a:rPr sz="550" spc="5" dirty="0">
                <a:solidFill>
                  <a:srgbClr val="020303"/>
                </a:solidFill>
                <a:latin typeface="Arial"/>
                <a:cs typeface="Arial"/>
              </a:rPr>
              <a:t>deletions</a:t>
            </a:r>
            <a:endParaRPr sz="550">
              <a:latin typeface="Arial"/>
              <a:cs typeface="Arial"/>
            </a:endParaRPr>
          </a:p>
        </p:txBody>
      </p:sp>
      <p:sp>
        <p:nvSpPr>
          <p:cNvPr id="309" name="object 309"/>
          <p:cNvSpPr txBox="1"/>
          <p:nvPr/>
        </p:nvSpPr>
        <p:spPr>
          <a:xfrm>
            <a:off x="2539607" y="1252378"/>
            <a:ext cx="488950" cy="111760"/>
          </a:xfrm>
          <a:prstGeom prst="rect">
            <a:avLst/>
          </a:prstGeom>
        </p:spPr>
        <p:txBody>
          <a:bodyPr vert="horz" wrap="square" lIns="0" tIns="14604" rIns="0" bIns="0" rtlCol="0">
            <a:spAutoFit/>
          </a:bodyPr>
          <a:lstStyle/>
          <a:p>
            <a:pPr marL="12700">
              <a:lnSpc>
                <a:spcPct val="100000"/>
              </a:lnSpc>
              <a:spcBef>
                <a:spcPts val="114"/>
              </a:spcBef>
            </a:pPr>
            <a:r>
              <a:rPr sz="550" spc="5" dirty="0">
                <a:solidFill>
                  <a:srgbClr val="020303"/>
                </a:solidFill>
                <a:latin typeface="Arial"/>
                <a:cs typeface="Arial"/>
              </a:rPr>
              <a:t>CRISPR-Cas9</a:t>
            </a:r>
            <a:endParaRPr sz="550">
              <a:latin typeface="Arial"/>
              <a:cs typeface="Arial"/>
            </a:endParaRPr>
          </a:p>
        </p:txBody>
      </p:sp>
      <p:sp>
        <p:nvSpPr>
          <p:cNvPr id="310" name="object 310"/>
          <p:cNvSpPr txBox="1"/>
          <p:nvPr/>
        </p:nvSpPr>
        <p:spPr>
          <a:xfrm>
            <a:off x="3499454" y="1845414"/>
            <a:ext cx="381635" cy="111760"/>
          </a:xfrm>
          <a:prstGeom prst="rect">
            <a:avLst/>
          </a:prstGeom>
        </p:spPr>
        <p:txBody>
          <a:bodyPr vert="horz" wrap="square" lIns="0" tIns="14604" rIns="0" bIns="0" rtlCol="0">
            <a:spAutoFit/>
          </a:bodyPr>
          <a:lstStyle/>
          <a:p>
            <a:pPr marL="12700">
              <a:lnSpc>
                <a:spcPct val="100000"/>
              </a:lnSpc>
              <a:spcBef>
                <a:spcPts val="114"/>
              </a:spcBef>
            </a:pPr>
            <a:r>
              <a:rPr sz="550" spc="5" dirty="0">
                <a:solidFill>
                  <a:srgbClr val="020303"/>
                </a:solidFill>
                <a:latin typeface="Arial"/>
                <a:cs typeface="Arial"/>
              </a:rPr>
              <a:t>End</a:t>
            </a:r>
            <a:r>
              <a:rPr sz="550" spc="-45" dirty="0">
                <a:solidFill>
                  <a:srgbClr val="020303"/>
                </a:solidFill>
                <a:latin typeface="Arial"/>
                <a:cs typeface="Arial"/>
              </a:rPr>
              <a:t> </a:t>
            </a:r>
            <a:r>
              <a:rPr sz="550" spc="5" dirty="0">
                <a:solidFill>
                  <a:srgbClr val="020303"/>
                </a:solidFill>
                <a:latin typeface="Arial"/>
                <a:cs typeface="Arial"/>
              </a:rPr>
              <a:t>joining</a:t>
            </a:r>
            <a:endParaRPr sz="550">
              <a:latin typeface="Arial"/>
              <a:cs typeface="Arial"/>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2694" y="754"/>
            <a:ext cx="3065780" cy="116839"/>
          </a:xfrm>
          <a:prstGeom prst="rect">
            <a:avLst/>
          </a:prstGeom>
        </p:spPr>
        <p:txBody>
          <a:bodyPr vert="horz" wrap="square" lIns="0" tIns="12065" rIns="0" bIns="0" rtlCol="0">
            <a:spAutoFit/>
          </a:bodyPr>
          <a:lstStyle/>
          <a:p>
            <a:pPr marL="12700">
              <a:lnSpc>
                <a:spcPct val="100000"/>
              </a:lnSpc>
              <a:spcBef>
                <a:spcPts val="95"/>
              </a:spcBef>
              <a:tabLst>
                <a:tab pos="828040" algn="l"/>
              </a:tabLst>
            </a:pPr>
            <a:r>
              <a:rPr sz="600" spc="-5" dirty="0">
                <a:latin typeface="LM Sans 8"/>
                <a:cs typeface="LM Sans 8"/>
                <a:hlinkClick r:id="rId3" action="ppaction://hlinksldjump"/>
              </a:rPr>
              <a:t>CRISPR</a:t>
            </a:r>
            <a:r>
              <a:rPr sz="600" spc="5" dirty="0">
                <a:latin typeface="LM Sans 8"/>
                <a:cs typeface="LM Sans 8"/>
                <a:hlinkClick r:id="rId3" action="ppaction://hlinksldjump"/>
              </a:rPr>
              <a:t> </a:t>
            </a:r>
            <a:r>
              <a:rPr sz="600" spc="-5" dirty="0">
                <a:latin typeface="楷体"/>
                <a:cs typeface="楷体"/>
                <a:hlinkClick r:id="rId3" action="ppaction://hlinksldjump"/>
              </a:rPr>
              <a:t>技术的发展</a:t>
            </a:r>
            <a:r>
              <a:rPr sz="600" spc="-5" dirty="0">
                <a:latin typeface="楷体"/>
                <a:cs typeface="楷体"/>
              </a:rPr>
              <a:t>	</a:t>
            </a:r>
            <a:r>
              <a:rPr sz="600" spc="-5" dirty="0">
                <a:latin typeface="LM Sans 8"/>
                <a:cs typeface="LM Sans 8"/>
                <a:hlinkClick r:id="rId4" action="ppaction://hlinksldjump"/>
              </a:rPr>
              <a:t>CRISPR screen</a:t>
            </a:r>
            <a:endParaRPr sz="600">
              <a:latin typeface="LM Sans 8"/>
              <a:cs typeface="LM Sans 8"/>
            </a:endParaRPr>
          </a:p>
        </p:txBody>
      </p:sp>
      <p:sp>
        <p:nvSpPr>
          <p:cNvPr id="3" name="object 3"/>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技术的发展</a:t>
            </a:r>
            <a:endParaRPr sz="1400">
              <a:latin typeface="楷体"/>
              <a:cs typeface="楷体"/>
            </a:endParaRPr>
          </a:p>
          <a:p>
            <a:pPr marL="107950">
              <a:lnSpc>
                <a:spcPct val="100000"/>
              </a:lnSpc>
              <a:spcBef>
                <a:spcPts val="225"/>
              </a:spcBef>
            </a:pPr>
            <a:r>
              <a:rPr sz="900" spc="-5" dirty="0">
                <a:solidFill>
                  <a:srgbClr val="005128"/>
                </a:solidFill>
                <a:latin typeface="LM Sans 9"/>
                <a:cs typeface="LM Sans 9"/>
              </a:rPr>
              <a:t>CRISPR</a:t>
            </a:r>
            <a:r>
              <a:rPr sz="900" spc="-10" dirty="0">
                <a:solidFill>
                  <a:srgbClr val="005128"/>
                </a:solidFill>
                <a:latin typeface="LM Sans 9"/>
                <a:cs typeface="LM Sans 9"/>
              </a:rPr>
              <a:t> </a:t>
            </a:r>
            <a:r>
              <a:rPr sz="900" spc="-5" dirty="0">
                <a:solidFill>
                  <a:srgbClr val="005128"/>
                </a:solidFill>
                <a:latin typeface="LM Sans 9"/>
                <a:cs typeface="LM Sans 9"/>
              </a:rPr>
              <a:t>screen</a:t>
            </a:r>
            <a:endParaRPr sz="900">
              <a:latin typeface="LM Sans 9"/>
              <a:cs typeface="LM Sans 9"/>
            </a:endParaRPr>
          </a:p>
        </p:txBody>
      </p:sp>
      <p:sp>
        <p:nvSpPr>
          <p:cNvPr id="4" name="object 4"/>
          <p:cNvSpPr/>
          <p:nvPr/>
        </p:nvSpPr>
        <p:spPr>
          <a:xfrm>
            <a:off x="234975" y="1000112"/>
            <a:ext cx="65201" cy="65201"/>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234975" y="1382217"/>
            <a:ext cx="65201" cy="65201"/>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234975" y="1572006"/>
            <a:ext cx="65201" cy="65201"/>
          </a:xfrm>
          <a:prstGeom prst="rect">
            <a:avLst/>
          </a:prstGeom>
          <a:blipFill>
            <a:blip r:embed="rId7" cstate="print"/>
            <a:stretch>
              <a:fillRect/>
            </a:stretch>
          </a:blipFill>
        </p:spPr>
        <p:txBody>
          <a:bodyPr wrap="square" lIns="0" tIns="0" rIns="0" bIns="0" rtlCol="0"/>
          <a:lstStyle/>
          <a:p>
            <a:endParaRPr/>
          </a:p>
        </p:txBody>
      </p:sp>
      <p:sp>
        <p:nvSpPr>
          <p:cNvPr id="7" name="object 7"/>
          <p:cNvSpPr/>
          <p:nvPr/>
        </p:nvSpPr>
        <p:spPr>
          <a:xfrm>
            <a:off x="524738" y="1761820"/>
            <a:ext cx="52527" cy="52527"/>
          </a:xfrm>
          <a:prstGeom prst="rect">
            <a:avLst/>
          </a:prstGeom>
          <a:blipFill>
            <a:blip r:embed="rId8" cstate="print"/>
            <a:stretch>
              <a:fillRect/>
            </a:stretch>
          </a:blipFill>
        </p:spPr>
        <p:txBody>
          <a:bodyPr wrap="square" lIns="0" tIns="0" rIns="0" bIns="0" rtlCol="0"/>
          <a:lstStyle/>
          <a:p>
            <a:endParaRPr/>
          </a:p>
        </p:txBody>
      </p:sp>
      <p:sp>
        <p:nvSpPr>
          <p:cNvPr id="8" name="object 8"/>
          <p:cNvSpPr/>
          <p:nvPr/>
        </p:nvSpPr>
        <p:spPr>
          <a:xfrm>
            <a:off x="524738" y="1913648"/>
            <a:ext cx="52527" cy="52527"/>
          </a:xfrm>
          <a:prstGeom prst="rect">
            <a:avLst/>
          </a:prstGeom>
          <a:blipFill>
            <a:blip r:embed="rId8" cstate="print"/>
            <a:stretch>
              <a:fillRect/>
            </a:stretch>
          </a:blipFill>
        </p:spPr>
        <p:txBody>
          <a:bodyPr wrap="square" lIns="0" tIns="0" rIns="0" bIns="0" rtlCol="0"/>
          <a:lstStyle/>
          <a:p>
            <a:endParaRPr/>
          </a:p>
        </p:txBody>
      </p:sp>
      <p:sp>
        <p:nvSpPr>
          <p:cNvPr id="9" name="object 9"/>
          <p:cNvSpPr/>
          <p:nvPr/>
        </p:nvSpPr>
        <p:spPr>
          <a:xfrm>
            <a:off x="524738" y="2065477"/>
            <a:ext cx="52527" cy="52527"/>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524738" y="2217318"/>
            <a:ext cx="52527" cy="52527"/>
          </a:xfrm>
          <a:prstGeom prst="rect">
            <a:avLst/>
          </a:prstGeom>
          <a:blipFill>
            <a:blip r:embed="rId8" cstate="print"/>
            <a:stretch>
              <a:fillRect/>
            </a:stretch>
          </a:blipFill>
        </p:spPr>
        <p:txBody>
          <a:bodyPr wrap="square" lIns="0" tIns="0" rIns="0" bIns="0" rtlCol="0"/>
          <a:lstStyle/>
          <a:p>
            <a:endParaRPr/>
          </a:p>
        </p:txBody>
      </p:sp>
      <p:sp>
        <p:nvSpPr>
          <p:cNvPr id="11" name="object 11"/>
          <p:cNvSpPr txBox="1"/>
          <p:nvPr/>
        </p:nvSpPr>
        <p:spPr>
          <a:xfrm>
            <a:off x="356755" y="916595"/>
            <a:ext cx="2331720" cy="1393825"/>
          </a:xfrm>
          <a:prstGeom prst="rect">
            <a:avLst/>
          </a:prstGeom>
        </p:spPr>
        <p:txBody>
          <a:bodyPr vert="horz" wrap="square" lIns="0" tIns="6985" rIns="0" bIns="0" rtlCol="0">
            <a:spAutoFit/>
          </a:bodyPr>
          <a:lstStyle/>
          <a:p>
            <a:pPr marL="12700" marR="5080">
              <a:lnSpc>
                <a:spcPct val="102699"/>
              </a:lnSpc>
              <a:spcBef>
                <a:spcPts val="55"/>
              </a:spcBef>
            </a:pPr>
            <a:r>
              <a:rPr sz="1100" spc="-10" dirty="0">
                <a:latin typeface="LM Sans 10"/>
                <a:cs typeface="LM Sans 10"/>
              </a:rPr>
              <a:t>CRISPR</a:t>
            </a:r>
            <a:r>
              <a:rPr sz="1100" spc="-35" dirty="0">
                <a:latin typeface="LM Sans 10"/>
                <a:cs typeface="LM Sans 10"/>
              </a:rPr>
              <a:t> </a:t>
            </a:r>
            <a:r>
              <a:rPr sz="1100" spc="-5" dirty="0">
                <a:latin typeface="LM Sans 10"/>
                <a:cs typeface="LM Sans 10"/>
              </a:rPr>
              <a:t>screen</a:t>
            </a:r>
            <a:r>
              <a:rPr sz="1100" spc="-30" dirty="0">
                <a:latin typeface="LM Sans 10"/>
                <a:cs typeface="LM Sans 10"/>
              </a:rPr>
              <a:t> </a:t>
            </a:r>
            <a:r>
              <a:rPr sz="1100" spc="-10" dirty="0">
                <a:latin typeface="楷体"/>
                <a:cs typeface="楷体"/>
              </a:rPr>
              <a:t>用于筛选突变细胞的群 体，发现与特定表型相关的基因。</a:t>
            </a:r>
            <a:endParaRPr sz="1100">
              <a:latin typeface="楷体"/>
              <a:cs typeface="楷体"/>
            </a:endParaRPr>
          </a:p>
          <a:p>
            <a:pPr marL="12700" marR="93980">
              <a:lnSpc>
                <a:spcPct val="113199"/>
              </a:lnSpc>
              <a:spcBef>
                <a:spcPts val="160"/>
              </a:spcBef>
            </a:pPr>
            <a:r>
              <a:rPr sz="1100" spc="-10" dirty="0">
                <a:latin typeface="楷体"/>
                <a:cs typeface="楷体"/>
              </a:rPr>
              <a:t>通过引入基因突变，使其失去功能。 一般步骤：</a:t>
            </a:r>
            <a:endParaRPr sz="1100">
              <a:latin typeface="楷体"/>
              <a:cs typeface="楷体"/>
            </a:endParaRPr>
          </a:p>
          <a:p>
            <a:pPr marL="289560" marR="822960">
              <a:lnSpc>
                <a:spcPct val="100000"/>
              </a:lnSpc>
              <a:spcBef>
                <a:spcPts val="175"/>
              </a:spcBef>
            </a:pPr>
            <a:r>
              <a:rPr sz="1000" spc="-5" dirty="0">
                <a:latin typeface="楷体"/>
                <a:cs typeface="楷体"/>
              </a:rPr>
              <a:t>构建</a:t>
            </a:r>
            <a:r>
              <a:rPr sz="1000" spc="-210" dirty="0">
                <a:latin typeface="楷体"/>
                <a:cs typeface="楷体"/>
              </a:rPr>
              <a:t> </a:t>
            </a:r>
            <a:r>
              <a:rPr sz="1000" spc="-5" dirty="0">
                <a:latin typeface="LM Sans 10"/>
                <a:cs typeface="LM Sans 10"/>
              </a:rPr>
              <a:t>sgRNA</a:t>
            </a:r>
            <a:r>
              <a:rPr sz="1000" spc="-45" dirty="0">
                <a:latin typeface="LM Sans 10"/>
                <a:cs typeface="LM Sans 10"/>
              </a:rPr>
              <a:t> </a:t>
            </a:r>
            <a:r>
              <a:rPr sz="1000" spc="-5" dirty="0">
                <a:latin typeface="楷体"/>
                <a:cs typeface="楷体"/>
              </a:rPr>
              <a:t>敲除文库 结合特定的筛选方案 </a:t>
            </a:r>
            <a:r>
              <a:rPr sz="1000" spc="-5" dirty="0">
                <a:latin typeface="LM Sans 10"/>
                <a:cs typeface="LM Sans 10"/>
              </a:rPr>
              <a:t>NGS</a:t>
            </a:r>
            <a:r>
              <a:rPr sz="1000" spc="-50" dirty="0">
                <a:latin typeface="LM Sans 10"/>
                <a:cs typeface="LM Sans 10"/>
              </a:rPr>
              <a:t> </a:t>
            </a:r>
            <a:r>
              <a:rPr sz="1000" spc="-5" dirty="0">
                <a:latin typeface="楷体"/>
                <a:cs typeface="楷体"/>
              </a:rPr>
              <a:t>测序和生信分析</a:t>
            </a:r>
            <a:endParaRPr sz="1000">
              <a:latin typeface="楷体"/>
              <a:cs typeface="楷体"/>
            </a:endParaRPr>
          </a:p>
          <a:p>
            <a:pPr marL="289560">
              <a:lnSpc>
                <a:spcPts val="1185"/>
              </a:lnSpc>
            </a:pPr>
            <a:r>
              <a:rPr sz="1000" spc="-5" dirty="0">
                <a:latin typeface="楷体"/>
                <a:cs typeface="楷体"/>
              </a:rPr>
              <a:t>预测出符合条件的候选基因</a:t>
            </a:r>
            <a:endParaRPr sz="1000">
              <a:latin typeface="楷体"/>
              <a:cs typeface="楷体"/>
            </a:endParaRPr>
          </a:p>
        </p:txBody>
      </p:sp>
      <p:grpSp>
        <p:nvGrpSpPr>
          <p:cNvPr id="12" name="object 12"/>
          <p:cNvGrpSpPr/>
          <p:nvPr/>
        </p:nvGrpSpPr>
        <p:grpSpPr>
          <a:xfrm>
            <a:off x="1757402" y="2479032"/>
            <a:ext cx="314325" cy="262890"/>
            <a:chOff x="1757402" y="2479032"/>
            <a:chExt cx="314325" cy="262890"/>
          </a:xfrm>
        </p:grpSpPr>
        <p:sp>
          <p:nvSpPr>
            <p:cNvPr id="13" name="object 13"/>
            <p:cNvSpPr/>
            <p:nvPr/>
          </p:nvSpPr>
          <p:spPr>
            <a:xfrm>
              <a:off x="1887424" y="2700708"/>
              <a:ext cx="15240" cy="2540"/>
            </a:xfrm>
            <a:custGeom>
              <a:avLst/>
              <a:gdLst/>
              <a:ahLst/>
              <a:cxnLst/>
              <a:rect l="l" t="t" r="r" b="b"/>
              <a:pathLst>
                <a:path w="15239" h="2539">
                  <a:moveTo>
                    <a:pt x="0" y="0"/>
                  </a:moveTo>
                  <a:lnTo>
                    <a:pt x="15177" y="2261"/>
                  </a:lnTo>
                </a:path>
              </a:pathLst>
            </a:custGeom>
            <a:ln w="3877">
              <a:solidFill>
                <a:srgbClr val="808080"/>
              </a:solidFill>
            </a:ln>
          </p:spPr>
          <p:txBody>
            <a:bodyPr wrap="square" lIns="0" tIns="0" rIns="0" bIns="0" rtlCol="0"/>
            <a:lstStyle/>
            <a:p>
              <a:endParaRPr/>
            </a:p>
          </p:txBody>
        </p:sp>
        <p:sp>
          <p:nvSpPr>
            <p:cNvPr id="14" name="object 14"/>
            <p:cNvSpPr/>
            <p:nvPr/>
          </p:nvSpPr>
          <p:spPr>
            <a:xfrm>
              <a:off x="1888532" y="2693294"/>
              <a:ext cx="15240" cy="2540"/>
            </a:xfrm>
            <a:custGeom>
              <a:avLst/>
              <a:gdLst/>
              <a:ahLst/>
              <a:cxnLst/>
              <a:rect l="l" t="t" r="r" b="b"/>
              <a:pathLst>
                <a:path w="15239" h="2539">
                  <a:moveTo>
                    <a:pt x="0" y="0"/>
                  </a:moveTo>
                  <a:lnTo>
                    <a:pt x="15169" y="2261"/>
                  </a:lnTo>
                </a:path>
              </a:pathLst>
            </a:custGeom>
            <a:ln w="3877">
              <a:solidFill>
                <a:srgbClr val="808080"/>
              </a:solidFill>
            </a:ln>
          </p:spPr>
          <p:txBody>
            <a:bodyPr wrap="square" lIns="0" tIns="0" rIns="0" bIns="0" rtlCol="0"/>
            <a:lstStyle/>
            <a:p>
              <a:endParaRPr/>
            </a:p>
          </p:txBody>
        </p:sp>
        <p:sp>
          <p:nvSpPr>
            <p:cNvPr id="15" name="object 15"/>
            <p:cNvSpPr/>
            <p:nvPr/>
          </p:nvSpPr>
          <p:spPr>
            <a:xfrm>
              <a:off x="1890732" y="2678466"/>
              <a:ext cx="15240" cy="2540"/>
            </a:xfrm>
            <a:custGeom>
              <a:avLst/>
              <a:gdLst/>
              <a:ahLst/>
              <a:cxnLst/>
              <a:rect l="l" t="t" r="r" b="b"/>
              <a:pathLst>
                <a:path w="15239" h="2539">
                  <a:moveTo>
                    <a:pt x="0" y="0"/>
                  </a:moveTo>
                  <a:lnTo>
                    <a:pt x="15177" y="2253"/>
                  </a:lnTo>
                </a:path>
              </a:pathLst>
            </a:custGeom>
            <a:ln w="3877">
              <a:solidFill>
                <a:srgbClr val="808080"/>
              </a:solidFill>
            </a:ln>
          </p:spPr>
          <p:txBody>
            <a:bodyPr wrap="square" lIns="0" tIns="0" rIns="0" bIns="0" rtlCol="0"/>
            <a:lstStyle/>
            <a:p>
              <a:endParaRPr/>
            </a:p>
          </p:txBody>
        </p:sp>
        <p:sp>
          <p:nvSpPr>
            <p:cNvPr id="16" name="object 16"/>
            <p:cNvSpPr/>
            <p:nvPr/>
          </p:nvSpPr>
          <p:spPr>
            <a:xfrm>
              <a:off x="1889632" y="2685880"/>
              <a:ext cx="15240" cy="2540"/>
            </a:xfrm>
            <a:custGeom>
              <a:avLst/>
              <a:gdLst/>
              <a:ahLst/>
              <a:cxnLst/>
              <a:rect l="l" t="t" r="r" b="b"/>
              <a:pathLst>
                <a:path w="15239" h="2539">
                  <a:moveTo>
                    <a:pt x="0" y="0"/>
                  </a:moveTo>
                  <a:lnTo>
                    <a:pt x="15161" y="2246"/>
                  </a:lnTo>
                </a:path>
              </a:pathLst>
            </a:custGeom>
            <a:ln w="3877">
              <a:solidFill>
                <a:srgbClr val="808080"/>
              </a:solidFill>
            </a:ln>
          </p:spPr>
          <p:txBody>
            <a:bodyPr wrap="square" lIns="0" tIns="0" rIns="0" bIns="0" rtlCol="0"/>
            <a:lstStyle/>
            <a:p>
              <a:endParaRPr/>
            </a:p>
          </p:txBody>
        </p:sp>
        <p:sp>
          <p:nvSpPr>
            <p:cNvPr id="17" name="object 17"/>
            <p:cNvSpPr/>
            <p:nvPr/>
          </p:nvSpPr>
          <p:spPr>
            <a:xfrm>
              <a:off x="1892850" y="2670050"/>
              <a:ext cx="15240" cy="2540"/>
            </a:xfrm>
            <a:custGeom>
              <a:avLst/>
              <a:gdLst/>
              <a:ahLst/>
              <a:cxnLst/>
              <a:rect l="l" t="t" r="r" b="b"/>
              <a:pathLst>
                <a:path w="15239" h="2539">
                  <a:moveTo>
                    <a:pt x="0" y="0"/>
                  </a:moveTo>
                  <a:lnTo>
                    <a:pt x="15177" y="2246"/>
                  </a:lnTo>
                </a:path>
              </a:pathLst>
            </a:custGeom>
            <a:ln w="3877">
              <a:solidFill>
                <a:srgbClr val="808080"/>
              </a:solidFill>
            </a:ln>
          </p:spPr>
          <p:txBody>
            <a:bodyPr wrap="square" lIns="0" tIns="0" rIns="0" bIns="0" rtlCol="0"/>
            <a:lstStyle/>
            <a:p>
              <a:endParaRPr/>
            </a:p>
          </p:txBody>
        </p:sp>
        <p:sp>
          <p:nvSpPr>
            <p:cNvPr id="18" name="object 18"/>
            <p:cNvSpPr/>
            <p:nvPr/>
          </p:nvSpPr>
          <p:spPr>
            <a:xfrm>
              <a:off x="1893957" y="2662636"/>
              <a:ext cx="15240" cy="2540"/>
            </a:xfrm>
            <a:custGeom>
              <a:avLst/>
              <a:gdLst/>
              <a:ahLst/>
              <a:cxnLst/>
              <a:rect l="l" t="t" r="r" b="b"/>
              <a:pathLst>
                <a:path w="15239" h="2539">
                  <a:moveTo>
                    <a:pt x="0" y="0"/>
                  </a:moveTo>
                  <a:lnTo>
                    <a:pt x="15169" y="2246"/>
                  </a:lnTo>
                </a:path>
              </a:pathLst>
            </a:custGeom>
            <a:ln w="3877">
              <a:solidFill>
                <a:srgbClr val="808080"/>
              </a:solidFill>
            </a:ln>
          </p:spPr>
          <p:txBody>
            <a:bodyPr wrap="square" lIns="0" tIns="0" rIns="0" bIns="0" rtlCol="0"/>
            <a:lstStyle/>
            <a:p>
              <a:endParaRPr/>
            </a:p>
          </p:txBody>
        </p:sp>
        <p:sp>
          <p:nvSpPr>
            <p:cNvPr id="19" name="object 19"/>
            <p:cNvSpPr/>
            <p:nvPr/>
          </p:nvSpPr>
          <p:spPr>
            <a:xfrm>
              <a:off x="1951903" y="2628253"/>
              <a:ext cx="2540" cy="15240"/>
            </a:xfrm>
            <a:custGeom>
              <a:avLst/>
              <a:gdLst/>
              <a:ahLst/>
              <a:cxnLst/>
              <a:rect l="l" t="t" r="r" b="b"/>
              <a:pathLst>
                <a:path w="2539" h="15239">
                  <a:moveTo>
                    <a:pt x="0" y="15177"/>
                  </a:moveTo>
                  <a:lnTo>
                    <a:pt x="2246" y="0"/>
                  </a:lnTo>
                </a:path>
              </a:pathLst>
            </a:custGeom>
            <a:ln w="3877">
              <a:solidFill>
                <a:srgbClr val="808080"/>
              </a:solidFill>
            </a:ln>
          </p:spPr>
          <p:txBody>
            <a:bodyPr wrap="square" lIns="0" tIns="0" rIns="0" bIns="0" rtlCol="0"/>
            <a:lstStyle/>
            <a:p>
              <a:endParaRPr/>
            </a:p>
          </p:txBody>
        </p:sp>
        <p:sp>
          <p:nvSpPr>
            <p:cNvPr id="20" name="object 20"/>
            <p:cNvSpPr/>
            <p:nvPr/>
          </p:nvSpPr>
          <p:spPr>
            <a:xfrm>
              <a:off x="1944482" y="2627153"/>
              <a:ext cx="2540" cy="15240"/>
            </a:xfrm>
            <a:custGeom>
              <a:avLst/>
              <a:gdLst/>
              <a:ahLst/>
              <a:cxnLst/>
              <a:rect l="l" t="t" r="r" b="b"/>
              <a:pathLst>
                <a:path w="2539" h="15239">
                  <a:moveTo>
                    <a:pt x="0" y="15177"/>
                  </a:moveTo>
                  <a:lnTo>
                    <a:pt x="2253" y="0"/>
                  </a:lnTo>
                </a:path>
              </a:pathLst>
            </a:custGeom>
            <a:ln w="3877">
              <a:solidFill>
                <a:srgbClr val="808080"/>
              </a:solidFill>
            </a:ln>
          </p:spPr>
          <p:txBody>
            <a:bodyPr wrap="square" lIns="0" tIns="0" rIns="0" bIns="0" rtlCol="0"/>
            <a:lstStyle/>
            <a:p>
              <a:endParaRPr/>
            </a:p>
          </p:txBody>
        </p:sp>
        <p:sp>
          <p:nvSpPr>
            <p:cNvPr id="21" name="object 21"/>
            <p:cNvSpPr/>
            <p:nvPr/>
          </p:nvSpPr>
          <p:spPr>
            <a:xfrm>
              <a:off x="1959385" y="2629368"/>
              <a:ext cx="2540" cy="15240"/>
            </a:xfrm>
            <a:custGeom>
              <a:avLst/>
              <a:gdLst/>
              <a:ahLst/>
              <a:cxnLst/>
              <a:rect l="l" t="t" r="r" b="b"/>
              <a:pathLst>
                <a:path w="2539" h="15239">
                  <a:moveTo>
                    <a:pt x="0" y="15177"/>
                  </a:moveTo>
                  <a:lnTo>
                    <a:pt x="2246" y="0"/>
                  </a:lnTo>
                </a:path>
              </a:pathLst>
            </a:custGeom>
            <a:ln w="3877">
              <a:solidFill>
                <a:srgbClr val="808080"/>
              </a:solidFill>
            </a:ln>
          </p:spPr>
          <p:txBody>
            <a:bodyPr wrap="square" lIns="0" tIns="0" rIns="0" bIns="0" rtlCol="0"/>
            <a:lstStyle/>
            <a:p>
              <a:endParaRPr/>
            </a:p>
          </p:txBody>
        </p:sp>
        <p:sp>
          <p:nvSpPr>
            <p:cNvPr id="22" name="object 22"/>
            <p:cNvSpPr/>
            <p:nvPr/>
          </p:nvSpPr>
          <p:spPr>
            <a:xfrm>
              <a:off x="1937053" y="2626052"/>
              <a:ext cx="2540" cy="15240"/>
            </a:xfrm>
            <a:custGeom>
              <a:avLst/>
              <a:gdLst/>
              <a:ahLst/>
              <a:cxnLst/>
              <a:rect l="l" t="t" r="r" b="b"/>
              <a:pathLst>
                <a:path w="2539" h="15239">
                  <a:moveTo>
                    <a:pt x="0" y="15177"/>
                  </a:moveTo>
                  <a:lnTo>
                    <a:pt x="2253" y="0"/>
                  </a:lnTo>
                </a:path>
              </a:pathLst>
            </a:custGeom>
            <a:ln w="3877">
              <a:solidFill>
                <a:srgbClr val="808080"/>
              </a:solidFill>
            </a:ln>
          </p:spPr>
          <p:txBody>
            <a:bodyPr wrap="square" lIns="0" tIns="0" rIns="0" bIns="0" rtlCol="0"/>
            <a:lstStyle/>
            <a:p>
              <a:endParaRPr/>
            </a:p>
          </p:txBody>
        </p:sp>
        <p:sp>
          <p:nvSpPr>
            <p:cNvPr id="23" name="object 23"/>
            <p:cNvSpPr/>
            <p:nvPr/>
          </p:nvSpPr>
          <p:spPr>
            <a:xfrm>
              <a:off x="1916283" y="2589263"/>
              <a:ext cx="1905" cy="15875"/>
            </a:xfrm>
            <a:custGeom>
              <a:avLst/>
              <a:gdLst/>
              <a:ahLst/>
              <a:cxnLst/>
              <a:rect l="l" t="t" r="r" b="b"/>
              <a:pathLst>
                <a:path w="1905" h="15875">
                  <a:moveTo>
                    <a:pt x="849" y="-1938"/>
                  </a:moveTo>
                  <a:lnTo>
                    <a:pt x="849" y="17191"/>
                  </a:lnTo>
                </a:path>
              </a:pathLst>
            </a:custGeom>
            <a:ln w="5577">
              <a:solidFill>
                <a:srgbClr val="808080"/>
              </a:solidFill>
            </a:ln>
          </p:spPr>
          <p:txBody>
            <a:bodyPr wrap="square" lIns="0" tIns="0" rIns="0" bIns="0" rtlCol="0"/>
            <a:lstStyle/>
            <a:p>
              <a:endParaRPr/>
            </a:p>
          </p:txBody>
        </p:sp>
        <p:sp>
          <p:nvSpPr>
            <p:cNvPr id="24" name="object 24"/>
            <p:cNvSpPr/>
            <p:nvPr/>
          </p:nvSpPr>
          <p:spPr>
            <a:xfrm>
              <a:off x="1908831" y="2590098"/>
              <a:ext cx="1905" cy="15240"/>
            </a:xfrm>
            <a:custGeom>
              <a:avLst/>
              <a:gdLst/>
              <a:ahLst/>
              <a:cxnLst/>
              <a:rect l="l" t="t" r="r" b="b"/>
              <a:pathLst>
                <a:path w="1905" h="15239">
                  <a:moveTo>
                    <a:pt x="846" y="-1938"/>
                  </a:moveTo>
                  <a:lnTo>
                    <a:pt x="846" y="17176"/>
                  </a:lnTo>
                </a:path>
              </a:pathLst>
            </a:custGeom>
            <a:ln w="5569">
              <a:solidFill>
                <a:srgbClr val="808080"/>
              </a:solidFill>
            </a:ln>
          </p:spPr>
          <p:txBody>
            <a:bodyPr wrap="square" lIns="0" tIns="0" rIns="0" bIns="0" rtlCol="0"/>
            <a:lstStyle/>
            <a:p>
              <a:endParaRPr/>
            </a:p>
          </p:txBody>
        </p:sp>
        <p:sp>
          <p:nvSpPr>
            <p:cNvPr id="25" name="object 25"/>
            <p:cNvSpPr/>
            <p:nvPr/>
          </p:nvSpPr>
          <p:spPr>
            <a:xfrm>
              <a:off x="1901364" y="2590918"/>
              <a:ext cx="1905" cy="15240"/>
            </a:xfrm>
            <a:custGeom>
              <a:avLst/>
              <a:gdLst/>
              <a:ahLst/>
              <a:cxnLst/>
              <a:rect l="l" t="t" r="r" b="b"/>
              <a:pathLst>
                <a:path w="1905" h="15239">
                  <a:moveTo>
                    <a:pt x="849" y="-1938"/>
                  </a:moveTo>
                  <a:lnTo>
                    <a:pt x="849" y="17184"/>
                  </a:lnTo>
                </a:path>
              </a:pathLst>
            </a:custGeom>
            <a:ln w="5577">
              <a:solidFill>
                <a:srgbClr val="808080"/>
              </a:solidFill>
            </a:ln>
          </p:spPr>
          <p:txBody>
            <a:bodyPr wrap="square" lIns="0" tIns="0" rIns="0" bIns="0" rtlCol="0"/>
            <a:lstStyle/>
            <a:p>
              <a:endParaRPr/>
            </a:p>
          </p:txBody>
        </p:sp>
        <p:sp>
          <p:nvSpPr>
            <p:cNvPr id="26" name="object 26"/>
            <p:cNvSpPr/>
            <p:nvPr/>
          </p:nvSpPr>
          <p:spPr>
            <a:xfrm>
              <a:off x="1787240" y="2499047"/>
              <a:ext cx="254780" cy="63895"/>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1867845" y="2481938"/>
              <a:ext cx="201295" cy="257175"/>
            </a:xfrm>
            <a:custGeom>
              <a:avLst/>
              <a:gdLst/>
              <a:ahLst/>
              <a:cxnLst/>
              <a:rect l="l" t="t" r="r" b="b"/>
              <a:pathLst>
                <a:path w="201294" h="257175">
                  <a:moveTo>
                    <a:pt x="82767" y="66992"/>
                  </a:moveTo>
                  <a:lnTo>
                    <a:pt x="132718" y="37431"/>
                  </a:lnTo>
                  <a:lnTo>
                    <a:pt x="158388" y="22248"/>
                  </a:lnTo>
                  <a:lnTo>
                    <a:pt x="167896" y="16647"/>
                  </a:lnTo>
                  <a:lnTo>
                    <a:pt x="169360" y="15830"/>
                  </a:lnTo>
                  <a:lnTo>
                    <a:pt x="169155" y="10769"/>
                  </a:lnTo>
                  <a:lnTo>
                    <a:pt x="171780" y="5904"/>
                  </a:lnTo>
                  <a:lnTo>
                    <a:pt x="176197" y="2732"/>
                  </a:lnTo>
                  <a:lnTo>
                    <a:pt x="181849" y="179"/>
                  </a:lnTo>
                  <a:lnTo>
                    <a:pt x="187831" y="0"/>
                  </a:lnTo>
                  <a:lnTo>
                    <a:pt x="193445" y="2078"/>
                  </a:lnTo>
                  <a:lnTo>
                    <a:pt x="197991" y="6299"/>
                  </a:lnTo>
                  <a:lnTo>
                    <a:pt x="200545" y="11946"/>
                  </a:lnTo>
                  <a:lnTo>
                    <a:pt x="200724" y="17925"/>
                  </a:lnTo>
                  <a:lnTo>
                    <a:pt x="198645" y="23536"/>
                  </a:lnTo>
                  <a:lnTo>
                    <a:pt x="194425" y="28078"/>
                  </a:lnTo>
                  <a:lnTo>
                    <a:pt x="189727" y="31462"/>
                  </a:lnTo>
                  <a:lnTo>
                    <a:pt x="183406" y="32161"/>
                  </a:lnTo>
                  <a:lnTo>
                    <a:pt x="178489" y="29945"/>
                  </a:lnTo>
                  <a:lnTo>
                    <a:pt x="84460" y="85644"/>
                  </a:lnTo>
                  <a:lnTo>
                    <a:pt x="71043" y="105412"/>
                  </a:lnTo>
                  <a:lnTo>
                    <a:pt x="29117" y="109404"/>
                  </a:lnTo>
                  <a:lnTo>
                    <a:pt x="26020" y="104980"/>
                  </a:lnTo>
                  <a:lnTo>
                    <a:pt x="20724" y="102248"/>
                  </a:lnTo>
                  <a:lnTo>
                    <a:pt x="14956" y="102741"/>
                  </a:lnTo>
                  <a:lnTo>
                    <a:pt x="6366" y="103485"/>
                  </a:lnTo>
                  <a:lnTo>
                    <a:pt x="0" y="111058"/>
                  </a:lnTo>
                  <a:lnTo>
                    <a:pt x="751" y="119648"/>
                  </a:lnTo>
                  <a:lnTo>
                    <a:pt x="1494" y="128231"/>
                  </a:lnTo>
                  <a:lnTo>
                    <a:pt x="9060" y="134590"/>
                  </a:lnTo>
                  <a:lnTo>
                    <a:pt x="17643" y="133854"/>
                  </a:lnTo>
                  <a:lnTo>
                    <a:pt x="23069" y="133376"/>
                  </a:lnTo>
                  <a:lnTo>
                    <a:pt x="27644" y="130712"/>
                  </a:lnTo>
                  <a:lnTo>
                    <a:pt x="30058" y="126273"/>
                  </a:lnTo>
                  <a:lnTo>
                    <a:pt x="57331" y="123534"/>
                  </a:lnTo>
                  <a:lnTo>
                    <a:pt x="63796" y="141769"/>
                  </a:lnTo>
                  <a:lnTo>
                    <a:pt x="96161" y="147255"/>
                  </a:lnTo>
                  <a:lnTo>
                    <a:pt x="99545" y="143491"/>
                  </a:lnTo>
                  <a:lnTo>
                    <a:pt x="104607" y="141959"/>
                  </a:lnTo>
                  <a:lnTo>
                    <a:pt x="109995" y="142755"/>
                  </a:lnTo>
                  <a:lnTo>
                    <a:pt x="118517" y="144030"/>
                  </a:lnTo>
                  <a:lnTo>
                    <a:pt x="124405" y="151960"/>
                  </a:lnTo>
                  <a:lnTo>
                    <a:pt x="123138" y="160497"/>
                  </a:lnTo>
                  <a:lnTo>
                    <a:pt x="121878" y="169019"/>
                  </a:lnTo>
                  <a:lnTo>
                    <a:pt x="113941" y="174908"/>
                  </a:lnTo>
                  <a:lnTo>
                    <a:pt x="105411" y="173641"/>
                  </a:lnTo>
                  <a:lnTo>
                    <a:pt x="99690" y="172798"/>
                  </a:lnTo>
                  <a:lnTo>
                    <a:pt x="95159" y="168913"/>
                  </a:lnTo>
                  <a:lnTo>
                    <a:pt x="93179" y="163889"/>
                  </a:lnTo>
                  <a:lnTo>
                    <a:pt x="55312" y="157591"/>
                  </a:lnTo>
                  <a:lnTo>
                    <a:pt x="43004" y="174066"/>
                  </a:lnTo>
                  <a:lnTo>
                    <a:pt x="34929" y="228483"/>
                  </a:lnTo>
                  <a:lnTo>
                    <a:pt x="38686" y="231867"/>
                  </a:lnTo>
                  <a:lnTo>
                    <a:pt x="40226" y="236936"/>
                  </a:lnTo>
                  <a:lnTo>
                    <a:pt x="39422" y="242317"/>
                  </a:lnTo>
                  <a:lnTo>
                    <a:pt x="38162" y="250846"/>
                  </a:lnTo>
                  <a:lnTo>
                    <a:pt x="30225" y="256735"/>
                  </a:lnTo>
                  <a:lnTo>
                    <a:pt x="21687" y="255467"/>
                  </a:lnTo>
                  <a:lnTo>
                    <a:pt x="13166" y="254200"/>
                  </a:lnTo>
                  <a:lnTo>
                    <a:pt x="7277" y="246255"/>
                  </a:lnTo>
                  <a:lnTo>
                    <a:pt x="8544" y="237733"/>
                  </a:lnTo>
                  <a:lnTo>
                    <a:pt x="9386" y="232011"/>
                  </a:lnTo>
                  <a:lnTo>
                    <a:pt x="13272" y="227489"/>
                  </a:lnTo>
                  <a:lnTo>
                    <a:pt x="18295" y="225500"/>
                  </a:lnTo>
                  <a:lnTo>
                    <a:pt x="25998" y="173580"/>
                  </a:lnTo>
                </a:path>
              </a:pathLst>
            </a:custGeom>
            <a:ln w="5812">
              <a:solidFill>
                <a:srgbClr val="808080"/>
              </a:solidFill>
            </a:ln>
          </p:spPr>
          <p:txBody>
            <a:bodyPr wrap="square" lIns="0" tIns="0" rIns="0" bIns="0" rtlCol="0"/>
            <a:lstStyle/>
            <a:p>
              <a:endParaRPr/>
            </a:p>
          </p:txBody>
        </p:sp>
        <p:sp>
          <p:nvSpPr>
            <p:cNvPr id="28" name="object 28"/>
            <p:cNvSpPr/>
            <p:nvPr/>
          </p:nvSpPr>
          <p:spPr>
            <a:xfrm>
              <a:off x="1757402" y="2656907"/>
              <a:ext cx="36195" cy="44450"/>
            </a:xfrm>
            <a:custGeom>
              <a:avLst/>
              <a:gdLst/>
              <a:ahLst/>
              <a:cxnLst/>
              <a:rect l="l" t="t" r="r" b="b"/>
              <a:pathLst>
                <a:path w="36194" h="44450">
                  <a:moveTo>
                    <a:pt x="2655" y="0"/>
                  </a:moveTo>
                  <a:lnTo>
                    <a:pt x="1297" y="280"/>
                  </a:lnTo>
                  <a:lnTo>
                    <a:pt x="0" y="2314"/>
                  </a:lnTo>
                  <a:lnTo>
                    <a:pt x="303" y="3665"/>
                  </a:lnTo>
                  <a:lnTo>
                    <a:pt x="29466" y="22234"/>
                  </a:lnTo>
                  <a:lnTo>
                    <a:pt x="303" y="40810"/>
                  </a:lnTo>
                  <a:lnTo>
                    <a:pt x="0" y="42154"/>
                  </a:lnTo>
                  <a:lnTo>
                    <a:pt x="645" y="43170"/>
                  </a:lnTo>
                  <a:lnTo>
                    <a:pt x="1077" y="43823"/>
                  </a:lnTo>
                  <a:lnTo>
                    <a:pt x="1775" y="44180"/>
                  </a:lnTo>
                  <a:lnTo>
                    <a:pt x="2883" y="44180"/>
                  </a:lnTo>
                  <a:lnTo>
                    <a:pt x="3300" y="44066"/>
                  </a:lnTo>
                  <a:lnTo>
                    <a:pt x="35324" y="23676"/>
                  </a:lnTo>
                  <a:lnTo>
                    <a:pt x="35703" y="22977"/>
                  </a:lnTo>
                  <a:lnTo>
                    <a:pt x="35703" y="21490"/>
                  </a:lnTo>
                  <a:lnTo>
                    <a:pt x="35324" y="20792"/>
                  </a:lnTo>
                  <a:lnTo>
                    <a:pt x="2655" y="0"/>
                  </a:lnTo>
                  <a:close/>
                </a:path>
              </a:pathLst>
            </a:custGeom>
            <a:solidFill>
              <a:srgbClr val="020303"/>
            </a:solidFill>
          </p:spPr>
          <p:txBody>
            <a:bodyPr wrap="square" lIns="0" tIns="0" rIns="0" bIns="0" rtlCol="0"/>
            <a:lstStyle/>
            <a:p>
              <a:endParaRPr/>
            </a:p>
          </p:txBody>
        </p:sp>
      </p:grpSp>
      <p:sp>
        <p:nvSpPr>
          <p:cNvPr id="29" name="object 29"/>
          <p:cNvSpPr txBox="1"/>
          <p:nvPr/>
        </p:nvSpPr>
        <p:spPr>
          <a:xfrm>
            <a:off x="933188" y="2840778"/>
            <a:ext cx="1710055" cy="153035"/>
          </a:xfrm>
          <a:prstGeom prst="rect">
            <a:avLst/>
          </a:prstGeom>
        </p:spPr>
        <p:txBody>
          <a:bodyPr vert="horz" wrap="square" lIns="0" tIns="15875" rIns="0" bIns="0" rtlCol="0">
            <a:spAutoFit/>
          </a:bodyPr>
          <a:lstStyle/>
          <a:p>
            <a:pPr marL="12700" marR="5080" indent="24130">
              <a:lnSpc>
                <a:spcPct val="100000"/>
              </a:lnSpc>
              <a:spcBef>
                <a:spcPts val="125"/>
              </a:spcBef>
              <a:tabLst>
                <a:tab pos="1376680" algn="l"/>
              </a:tabLst>
            </a:pPr>
            <a:r>
              <a:rPr sz="400" spc="10" dirty="0">
                <a:solidFill>
                  <a:srgbClr val="020303"/>
                </a:solidFill>
                <a:latin typeface="Arial"/>
                <a:cs typeface="Arial"/>
              </a:rPr>
              <a:t>Analyze cells from selected Identify the </a:t>
            </a:r>
            <a:r>
              <a:rPr sz="400" spc="15" dirty="0">
                <a:solidFill>
                  <a:srgbClr val="020303"/>
                </a:solidFill>
                <a:latin typeface="Arial"/>
                <a:cs typeface="Arial"/>
              </a:rPr>
              <a:t>gRNA </a:t>
            </a:r>
            <a:r>
              <a:rPr sz="400" spc="10" dirty="0">
                <a:solidFill>
                  <a:srgbClr val="020303"/>
                </a:solidFill>
                <a:latin typeface="Arial"/>
                <a:cs typeface="Arial"/>
              </a:rPr>
              <a:t>Identify the </a:t>
            </a:r>
            <a:r>
              <a:rPr sz="400" spc="15" dirty="0">
                <a:solidFill>
                  <a:srgbClr val="020303"/>
                </a:solidFill>
                <a:latin typeface="Arial"/>
                <a:cs typeface="Arial"/>
              </a:rPr>
              <a:t>gene  </a:t>
            </a:r>
            <a:r>
              <a:rPr sz="400" spc="10" dirty="0">
                <a:solidFill>
                  <a:srgbClr val="020303"/>
                </a:solidFill>
                <a:latin typeface="Arial"/>
                <a:cs typeface="Arial"/>
              </a:rPr>
              <a:t>population with </a:t>
            </a:r>
            <a:r>
              <a:rPr sz="400" spc="15" dirty="0">
                <a:solidFill>
                  <a:srgbClr val="020303"/>
                </a:solidFill>
                <a:latin typeface="Arial"/>
                <a:cs typeface="Arial"/>
              </a:rPr>
              <a:t>a </a:t>
            </a:r>
            <a:r>
              <a:rPr sz="400" spc="10" dirty="0">
                <a:solidFill>
                  <a:srgbClr val="020303"/>
                </a:solidFill>
                <a:latin typeface="Arial"/>
                <a:cs typeface="Arial"/>
              </a:rPr>
              <a:t>desired </a:t>
            </a:r>
            <a:r>
              <a:rPr sz="400" spc="5" dirty="0">
                <a:solidFill>
                  <a:srgbClr val="020303"/>
                </a:solidFill>
                <a:latin typeface="Arial"/>
                <a:cs typeface="Arial"/>
              </a:rPr>
              <a:t>trait      </a:t>
            </a:r>
            <a:r>
              <a:rPr sz="400" spc="25" dirty="0">
                <a:solidFill>
                  <a:srgbClr val="020303"/>
                </a:solidFill>
                <a:latin typeface="Arial"/>
                <a:cs typeface="Arial"/>
              </a:rPr>
              <a:t> </a:t>
            </a:r>
            <a:r>
              <a:rPr sz="400" spc="10" dirty="0">
                <a:solidFill>
                  <a:srgbClr val="020303"/>
                </a:solidFill>
                <a:latin typeface="Arial"/>
                <a:cs typeface="Arial"/>
              </a:rPr>
              <a:t>sequence</a:t>
            </a:r>
            <a:r>
              <a:rPr sz="400" spc="15" dirty="0">
                <a:solidFill>
                  <a:srgbClr val="020303"/>
                </a:solidFill>
                <a:latin typeface="Arial"/>
                <a:cs typeface="Arial"/>
              </a:rPr>
              <a:t> </a:t>
            </a:r>
            <a:r>
              <a:rPr sz="400" spc="10" dirty="0">
                <a:solidFill>
                  <a:srgbClr val="020303"/>
                </a:solidFill>
                <a:latin typeface="Arial"/>
                <a:cs typeface="Arial"/>
              </a:rPr>
              <a:t>present	of</a:t>
            </a:r>
            <a:r>
              <a:rPr sz="400" spc="-5" dirty="0">
                <a:solidFill>
                  <a:srgbClr val="020303"/>
                </a:solidFill>
                <a:latin typeface="Arial"/>
                <a:cs typeface="Arial"/>
              </a:rPr>
              <a:t> </a:t>
            </a:r>
            <a:r>
              <a:rPr sz="400" spc="10" dirty="0">
                <a:solidFill>
                  <a:srgbClr val="020303"/>
                </a:solidFill>
                <a:latin typeface="Arial"/>
                <a:cs typeface="Arial"/>
              </a:rPr>
              <a:t>interest</a:t>
            </a:r>
            <a:endParaRPr sz="400">
              <a:latin typeface="Arial"/>
              <a:cs typeface="Arial"/>
            </a:endParaRPr>
          </a:p>
        </p:txBody>
      </p:sp>
      <p:grpSp>
        <p:nvGrpSpPr>
          <p:cNvPr id="30" name="object 30"/>
          <p:cNvGrpSpPr/>
          <p:nvPr/>
        </p:nvGrpSpPr>
        <p:grpSpPr>
          <a:xfrm>
            <a:off x="2131440" y="2552884"/>
            <a:ext cx="517525" cy="161925"/>
            <a:chOff x="2131440" y="2552884"/>
            <a:chExt cx="517525" cy="161925"/>
          </a:xfrm>
        </p:grpSpPr>
        <p:sp>
          <p:nvSpPr>
            <p:cNvPr id="31" name="object 31"/>
            <p:cNvSpPr/>
            <p:nvPr/>
          </p:nvSpPr>
          <p:spPr>
            <a:xfrm>
              <a:off x="2342355" y="2684256"/>
              <a:ext cx="0" cy="26034"/>
            </a:xfrm>
            <a:custGeom>
              <a:avLst/>
              <a:gdLst/>
              <a:ahLst/>
              <a:cxnLst/>
              <a:rect l="l" t="t" r="r" b="b"/>
              <a:pathLst>
                <a:path h="26035">
                  <a:moveTo>
                    <a:pt x="0" y="0"/>
                  </a:moveTo>
                  <a:lnTo>
                    <a:pt x="0" y="25846"/>
                  </a:lnTo>
                </a:path>
              </a:pathLst>
            </a:custGeom>
            <a:ln w="3384">
              <a:solidFill>
                <a:srgbClr val="0080C7"/>
              </a:solidFill>
            </a:ln>
          </p:spPr>
          <p:txBody>
            <a:bodyPr wrap="square" lIns="0" tIns="0" rIns="0" bIns="0" rtlCol="0"/>
            <a:lstStyle/>
            <a:p>
              <a:endParaRPr/>
            </a:p>
          </p:txBody>
        </p:sp>
        <p:sp>
          <p:nvSpPr>
            <p:cNvPr id="32" name="object 32"/>
            <p:cNvSpPr/>
            <p:nvPr/>
          </p:nvSpPr>
          <p:spPr>
            <a:xfrm>
              <a:off x="2333772" y="2675878"/>
              <a:ext cx="0" cy="31750"/>
            </a:xfrm>
            <a:custGeom>
              <a:avLst/>
              <a:gdLst/>
              <a:ahLst/>
              <a:cxnLst/>
              <a:rect l="l" t="t" r="r" b="b"/>
              <a:pathLst>
                <a:path h="31750">
                  <a:moveTo>
                    <a:pt x="0" y="0"/>
                  </a:moveTo>
                  <a:lnTo>
                    <a:pt x="0" y="31750"/>
                  </a:lnTo>
                </a:path>
              </a:pathLst>
            </a:custGeom>
            <a:ln w="3384">
              <a:solidFill>
                <a:srgbClr val="0080C7"/>
              </a:solidFill>
            </a:ln>
          </p:spPr>
          <p:txBody>
            <a:bodyPr wrap="square" lIns="0" tIns="0" rIns="0" bIns="0" rtlCol="0"/>
            <a:lstStyle/>
            <a:p>
              <a:endParaRPr/>
            </a:p>
          </p:txBody>
        </p:sp>
        <p:sp>
          <p:nvSpPr>
            <p:cNvPr id="33" name="object 33"/>
            <p:cNvSpPr/>
            <p:nvPr/>
          </p:nvSpPr>
          <p:spPr>
            <a:xfrm>
              <a:off x="2325189" y="2669967"/>
              <a:ext cx="0" cy="34290"/>
            </a:xfrm>
            <a:custGeom>
              <a:avLst/>
              <a:gdLst/>
              <a:ahLst/>
              <a:cxnLst/>
              <a:rect l="l" t="t" r="r" b="b"/>
              <a:pathLst>
                <a:path h="34289">
                  <a:moveTo>
                    <a:pt x="0" y="0"/>
                  </a:moveTo>
                  <a:lnTo>
                    <a:pt x="0" y="34186"/>
                  </a:lnTo>
                </a:path>
              </a:pathLst>
            </a:custGeom>
            <a:ln w="3384">
              <a:solidFill>
                <a:srgbClr val="0080C7"/>
              </a:solidFill>
            </a:ln>
          </p:spPr>
          <p:txBody>
            <a:bodyPr wrap="square" lIns="0" tIns="0" rIns="0" bIns="0" rtlCol="0"/>
            <a:lstStyle/>
            <a:p>
              <a:endParaRPr/>
            </a:p>
          </p:txBody>
        </p:sp>
        <p:sp>
          <p:nvSpPr>
            <p:cNvPr id="34" name="object 34"/>
            <p:cNvSpPr/>
            <p:nvPr/>
          </p:nvSpPr>
          <p:spPr>
            <a:xfrm>
              <a:off x="2320226" y="2666491"/>
              <a:ext cx="142240" cy="45085"/>
            </a:xfrm>
            <a:custGeom>
              <a:avLst/>
              <a:gdLst/>
              <a:ahLst/>
              <a:cxnLst/>
              <a:rect l="l" t="t" r="r" b="b"/>
              <a:pathLst>
                <a:path w="142239" h="45085">
                  <a:moveTo>
                    <a:pt x="394" y="37259"/>
                  </a:moveTo>
                  <a:lnTo>
                    <a:pt x="781" y="37684"/>
                  </a:lnTo>
                  <a:lnTo>
                    <a:pt x="0" y="36857"/>
                  </a:lnTo>
                  <a:lnTo>
                    <a:pt x="394" y="37259"/>
                  </a:lnTo>
                  <a:lnTo>
                    <a:pt x="4492" y="41440"/>
                  </a:lnTo>
                  <a:lnTo>
                    <a:pt x="10229" y="44650"/>
                  </a:lnTo>
                  <a:lnTo>
                    <a:pt x="16778" y="44650"/>
                  </a:lnTo>
                  <a:lnTo>
                    <a:pt x="24427" y="44650"/>
                  </a:lnTo>
                  <a:lnTo>
                    <a:pt x="29830" y="40856"/>
                  </a:lnTo>
                  <a:lnTo>
                    <a:pt x="34315" y="35483"/>
                  </a:lnTo>
                  <a:lnTo>
                    <a:pt x="42135" y="24426"/>
                  </a:lnTo>
                  <a:lnTo>
                    <a:pt x="50135" y="12841"/>
                  </a:lnTo>
                  <a:lnTo>
                    <a:pt x="59572" y="3706"/>
                  </a:lnTo>
                  <a:lnTo>
                    <a:pt x="71703" y="0"/>
                  </a:lnTo>
                  <a:lnTo>
                    <a:pt x="87270" y="6976"/>
                  </a:lnTo>
                  <a:lnTo>
                    <a:pt x="97920" y="22325"/>
                  </a:lnTo>
                  <a:lnTo>
                    <a:pt x="108566" y="37674"/>
                  </a:lnTo>
                  <a:lnTo>
                    <a:pt x="124125" y="44650"/>
                  </a:lnTo>
                  <a:lnTo>
                    <a:pt x="131766" y="44650"/>
                  </a:lnTo>
                  <a:lnTo>
                    <a:pt x="137177" y="40856"/>
                  </a:lnTo>
                  <a:lnTo>
                    <a:pt x="141654" y="35483"/>
                  </a:lnTo>
                </a:path>
              </a:pathLst>
            </a:custGeom>
            <a:ln w="6761">
              <a:solidFill>
                <a:srgbClr val="0080C7"/>
              </a:solidFill>
            </a:ln>
          </p:spPr>
          <p:txBody>
            <a:bodyPr wrap="square" lIns="0" tIns="0" rIns="0" bIns="0" rtlCol="0"/>
            <a:lstStyle/>
            <a:p>
              <a:endParaRPr/>
            </a:p>
          </p:txBody>
        </p:sp>
        <p:sp>
          <p:nvSpPr>
            <p:cNvPr id="35" name="object 35"/>
            <p:cNvSpPr/>
            <p:nvPr/>
          </p:nvSpPr>
          <p:spPr>
            <a:xfrm>
              <a:off x="2319035" y="2666491"/>
              <a:ext cx="143510" cy="45085"/>
            </a:xfrm>
            <a:custGeom>
              <a:avLst/>
              <a:gdLst/>
              <a:ahLst/>
              <a:cxnLst/>
              <a:rect l="l" t="t" r="r" b="b"/>
              <a:pathLst>
                <a:path w="143510" h="45085">
                  <a:moveTo>
                    <a:pt x="0" y="0"/>
                  </a:moveTo>
                  <a:lnTo>
                    <a:pt x="12253" y="3682"/>
                  </a:lnTo>
                  <a:lnTo>
                    <a:pt x="21828" y="12760"/>
                  </a:lnTo>
                  <a:lnTo>
                    <a:pt x="29969" y="24279"/>
                  </a:lnTo>
                  <a:lnTo>
                    <a:pt x="37919" y="35286"/>
                  </a:lnTo>
                  <a:lnTo>
                    <a:pt x="42442" y="40773"/>
                  </a:lnTo>
                  <a:lnTo>
                    <a:pt x="47891" y="44643"/>
                  </a:lnTo>
                  <a:lnTo>
                    <a:pt x="55616" y="44643"/>
                  </a:lnTo>
                  <a:lnTo>
                    <a:pt x="71174" y="37667"/>
                  </a:lnTo>
                  <a:lnTo>
                    <a:pt x="81821" y="22321"/>
                  </a:lnTo>
                  <a:lnTo>
                    <a:pt x="92470" y="6975"/>
                  </a:lnTo>
                  <a:lnTo>
                    <a:pt x="108037" y="0"/>
                  </a:lnTo>
                  <a:lnTo>
                    <a:pt x="119844" y="3746"/>
                  </a:lnTo>
                  <a:lnTo>
                    <a:pt x="128440" y="12966"/>
                  </a:lnTo>
                  <a:lnTo>
                    <a:pt x="135602" y="24631"/>
                  </a:lnTo>
                  <a:lnTo>
                    <a:pt x="143111" y="35711"/>
                  </a:lnTo>
                </a:path>
              </a:pathLst>
            </a:custGeom>
            <a:ln w="6761">
              <a:solidFill>
                <a:srgbClr val="0080C7"/>
              </a:solidFill>
            </a:ln>
          </p:spPr>
          <p:txBody>
            <a:bodyPr wrap="square" lIns="0" tIns="0" rIns="0" bIns="0" rtlCol="0"/>
            <a:lstStyle/>
            <a:p>
              <a:endParaRPr/>
            </a:p>
          </p:txBody>
        </p:sp>
        <p:sp>
          <p:nvSpPr>
            <p:cNvPr id="36" name="object 36"/>
            <p:cNvSpPr/>
            <p:nvPr/>
          </p:nvSpPr>
          <p:spPr>
            <a:xfrm>
              <a:off x="2372276" y="2681820"/>
              <a:ext cx="0" cy="28575"/>
            </a:xfrm>
            <a:custGeom>
              <a:avLst/>
              <a:gdLst/>
              <a:ahLst/>
              <a:cxnLst/>
              <a:rect l="l" t="t" r="r" b="b"/>
              <a:pathLst>
                <a:path h="28575">
                  <a:moveTo>
                    <a:pt x="0" y="0"/>
                  </a:moveTo>
                  <a:lnTo>
                    <a:pt x="0" y="28274"/>
                  </a:lnTo>
                </a:path>
              </a:pathLst>
            </a:custGeom>
            <a:ln w="3384">
              <a:solidFill>
                <a:srgbClr val="0080C7"/>
              </a:solidFill>
            </a:ln>
          </p:spPr>
          <p:txBody>
            <a:bodyPr wrap="square" lIns="0" tIns="0" rIns="0" bIns="0" rtlCol="0"/>
            <a:lstStyle/>
            <a:p>
              <a:endParaRPr/>
            </a:p>
          </p:txBody>
        </p:sp>
        <p:sp>
          <p:nvSpPr>
            <p:cNvPr id="37" name="object 37"/>
            <p:cNvSpPr/>
            <p:nvPr/>
          </p:nvSpPr>
          <p:spPr>
            <a:xfrm>
              <a:off x="2380859" y="2671006"/>
              <a:ext cx="0" cy="34925"/>
            </a:xfrm>
            <a:custGeom>
              <a:avLst/>
              <a:gdLst/>
              <a:ahLst/>
              <a:cxnLst/>
              <a:rect l="l" t="t" r="r" b="b"/>
              <a:pathLst>
                <a:path h="34925">
                  <a:moveTo>
                    <a:pt x="0" y="0"/>
                  </a:moveTo>
                  <a:lnTo>
                    <a:pt x="0" y="34656"/>
                  </a:lnTo>
                </a:path>
              </a:pathLst>
            </a:custGeom>
            <a:ln w="3384">
              <a:solidFill>
                <a:srgbClr val="0080C7"/>
              </a:solidFill>
            </a:ln>
          </p:spPr>
          <p:txBody>
            <a:bodyPr wrap="square" lIns="0" tIns="0" rIns="0" bIns="0" rtlCol="0"/>
            <a:lstStyle/>
            <a:p>
              <a:endParaRPr/>
            </a:p>
          </p:txBody>
        </p:sp>
        <p:sp>
          <p:nvSpPr>
            <p:cNvPr id="38" name="object 38"/>
            <p:cNvSpPr/>
            <p:nvPr/>
          </p:nvSpPr>
          <p:spPr>
            <a:xfrm>
              <a:off x="2398016" y="2666028"/>
              <a:ext cx="0" cy="24765"/>
            </a:xfrm>
            <a:custGeom>
              <a:avLst/>
              <a:gdLst/>
              <a:ahLst/>
              <a:cxnLst/>
              <a:rect l="l" t="t" r="r" b="b"/>
              <a:pathLst>
                <a:path h="24764">
                  <a:moveTo>
                    <a:pt x="0" y="0"/>
                  </a:moveTo>
                  <a:lnTo>
                    <a:pt x="0" y="24336"/>
                  </a:lnTo>
                </a:path>
              </a:pathLst>
            </a:custGeom>
            <a:ln w="3384">
              <a:solidFill>
                <a:srgbClr val="0080C7"/>
              </a:solidFill>
            </a:ln>
          </p:spPr>
          <p:txBody>
            <a:bodyPr wrap="square" lIns="0" tIns="0" rIns="0" bIns="0" rtlCol="0"/>
            <a:lstStyle/>
            <a:p>
              <a:endParaRPr/>
            </a:p>
          </p:txBody>
        </p:sp>
        <p:sp>
          <p:nvSpPr>
            <p:cNvPr id="39" name="object 39"/>
            <p:cNvSpPr/>
            <p:nvPr/>
          </p:nvSpPr>
          <p:spPr>
            <a:xfrm>
              <a:off x="2389441" y="2669967"/>
              <a:ext cx="0" cy="32384"/>
            </a:xfrm>
            <a:custGeom>
              <a:avLst/>
              <a:gdLst/>
              <a:ahLst/>
              <a:cxnLst/>
              <a:rect l="l" t="t" r="r" b="b"/>
              <a:pathLst>
                <a:path h="32385">
                  <a:moveTo>
                    <a:pt x="0" y="0"/>
                  </a:moveTo>
                  <a:lnTo>
                    <a:pt x="0" y="31757"/>
                  </a:lnTo>
                </a:path>
              </a:pathLst>
            </a:custGeom>
            <a:ln w="3384">
              <a:solidFill>
                <a:srgbClr val="0080C7"/>
              </a:solidFill>
            </a:ln>
          </p:spPr>
          <p:txBody>
            <a:bodyPr wrap="square" lIns="0" tIns="0" rIns="0" bIns="0" rtlCol="0"/>
            <a:lstStyle/>
            <a:p>
              <a:endParaRPr/>
            </a:p>
          </p:txBody>
        </p:sp>
        <p:sp>
          <p:nvSpPr>
            <p:cNvPr id="40" name="object 40"/>
            <p:cNvSpPr/>
            <p:nvPr/>
          </p:nvSpPr>
          <p:spPr>
            <a:xfrm>
              <a:off x="2449702" y="2684256"/>
              <a:ext cx="0" cy="26034"/>
            </a:xfrm>
            <a:custGeom>
              <a:avLst/>
              <a:gdLst/>
              <a:ahLst/>
              <a:cxnLst/>
              <a:rect l="l" t="t" r="r" b="b"/>
              <a:pathLst>
                <a:path h="26035">
                  <a:moveTo>
                    <a:pt x="0" y="0"/>
                  </a:moveTo>
                  <a:lnTo>
                    <a:pt x="0" y="25846"/>
                  </a:lnTo>
                </a:path>
              </a:pathLst>
            </a:custGeom>
            <a:ln w="3384">
              <a:solidFill>
                <a:srgbClr val="0080C7"/>
              </a:solidFill>
            </a:ln>
          </p:spPr>
          <p:txBody>
            <a:bodyPr wrap="square" lIns="0" tIns="0" rIns="0" bIns="0" rtlCol="0"/>
            <a:lstStyle/>
            <a:p>
              <a:endParaRPr/>
            </a:p>
          </p:txBody>
        </p:sp>
        <p:sp>
          <p:nvSpPr>
            <p:cNvPr id="41" name="object 41"/>
            <p:cNvSpPr/>
            <p:nvPr/>
          </p:nvSpPr>
          <p:spPr>
            <a:xfrm>
              <a:off x="2441119" y="2675878"/>
              <a:ext cx="0" cy="31750"/>
            </a:xfrm>
            <a:custGeom>
              <a:avLst/>
              <a:gdLst/>
              <a:ahLst/>
              <a:cxnLst/>
              <a:rect l="l" t="t" r="r" b="b"/>
              <a:pathLst>
                <a:path h="31750">
                  <a:moveTo>
                    <a:pt x="0" y="0"/>
                  </a:moveTo>
                  <a:lnTo>
                    <a:pt x="0" y="31750"/>
                  </a:lnTo>
                </a:path>
              </a:pathLst>
            </a:custGeom>
            <a:ln w="3384">
              <a:solidFill>
                <a:srgbClr val="0080C7"/>
              </a:solidFill>
            </a:ln>
          </p:spPr>
          <p:txBody>
            <a:bodyPr wrap="square" lIns="0" tIns="0" rIns="0" bIns="0" rtlCol="0"/>
            <a:lstStyle/>
            <a:p>
              <a:endParaRPr/>
            </a:p>
          </p:txBody>
        </p:sp>
        <p:sp>
          <p:nvSpPr>
            <p:cNvPr id="42" name="object 42"/>
            <p:cNvSpPr/>
            <p:nvPr/>
          </p:nvSpPr>
          <p:spPr>
            <a:xfrm>
              <a:off x="2423954" y="2666028"/>
              <a:ext cx="0" cy="29209"/>
            </a:xfrm>
            <a:custGeom>
              <a:avLst/>
              <a:gdLst/>
              <a:ahLst/>
              <a:cxnLst/>
              <a:rect l="l" t="t" r="r" b="b"/>
              <a:pathLst>
                <a:path h="29210">
                  <a:moveTo>
                    <a:pt x="0" y="0"/>
                  </a:moveTo>
                  <a:lnTo>
                    <a:pt x="0" y="29200"/>
                  </a:lnTo>
                </a:path>
              </a:pathLst>
            </a:custGeom>
            <a:ln w="3384">
              <a:solidFill>
                <a:srgbClr val="0080C7"/>
              </a:solidFill>
            </a:ln>
          </p:spPr>
          <p:txBody>
            <a:bodyPr wrap="square" lIns="0" tIns="0" rIns="0" bIns="0" rtlCol="0"/>
            <a:lstStyle/>
            <a:p>
              <a:endParaRPr/>
            </a:p>
          </p:txBody>
        </p:sp>
        <p:sp>
          <p:nvSpPr>
            <p:cNvPr id="43" name="object 43"/>
            <p:cNvSpPr/>
            <p:nvPr/>
          </p:nvSpPr>
          <p:spPr>
            <a:xfrm>
              <a:off x="2432529" y="2669967"/>
              <a:ext cx="0" cy="34290"/>
            </a:xfrm>
            <a:custGeom>
              <a:avLst/>
              <a:gdLst/>
              <a:ahLst/>
              <a:cxnLst/>
              <a:rect l="l" t="t" r="r" b="b"/>
              <a:pathLst>
                <a:path h="34289">
                  <a:moveTo>
                    <a:pt x="0" y="0"/>
                  </a:moveTo>
                  <a:lnTo>
                    <a:pt x="0" y="34186"/>
                  </a:lnTo>
                </a:path>
              </a:pathLst>
            </a:custGeom>
            <a:ln w="3384">
              <a:solidFill>
                <a:srgbClr val="0080C7"/>
              </a:solidFill>
            </a:ln>
          </p:spPr>
          <p:txBody>
            <a:bodyPr wrap="square" lIns="0" tIns="0" rIns="0" bIns="0" rtlCol="0"/>
            <a:lstStyle/>
            <a:p>
              <a:endParaRPr/>
            </a:p>
          </p:txBody>
        </p:sp>
        <p:sp>
          <p:nvSpPr>
            <p:cNvPr id="44" name="object 44"/>
            <p:cNvSpPr/>
            <p:nvPr/>
          </p:nvSpPr>
          <p:spPr>
            <a:xfrm>
              <a:off x="2464446" y="2673109"/>
              <a:ext cx="20955" cy="29209"/>
            </a:xfrm>
            <a:custGeom>
              <a:avLst/>
              <a:gdLst/>
              <a:ahLst/>
              <a:cxnLst/>
              <a:rect l="l" t="t" r="r" b="b"/>
              <a:pathLst>
                <a:path w="20955" h="29210">
                  <a:moveTo>
                    <a:pt x="0" y="28798"/>
                  </a:moveTo>
                  <a:lnTo>
                    <a:pt x="4826" y="21767"/>
                  </a:lnTo>
                  <a:lnTo>
                    <a:pt x="9349" y="14052"/>
                  </a:lnTo>
                  <a:lnTo>
                    <a:pt x="14341" y="6510"/>
                  </a:lnTo>
                  <a:lnTo>
                    <a:pt x="20572" y="0"/>
                  </a:lnTo>
                </a:path>
              </a:pathLst>
            </a:custGeom>
            <a:ln w="6761">
              <a:solidFill>
                <a:srgbClr val="0080C7"/>
              </a:solidFill>
            </a:ln>
          </p:spPr>
          <p:txBody>
            <a:bodyPr wrap="square" lIns="0" tIns="0" rIns="0" bIns="0" rtlCol="0"/>
            <a:lstStyle/>
            <a:p>
              <a:endParaRPr/>
            </a:p>
          </p:txBody>
        </p:sp>
        <p:sp>
          <p:nvSpPr>
            <p:cNvPr id="45" name="object 45"/>
            <p:cNvSpPr/>
            <p:nvPr/>
          </p:nvSpPr>
          <p:spPr>
            <a:xfrm>
              <a:off x="2464309" y="2701785"/>
              <a:ext cx="17780" cy="9525"/>
            </a:xfrm>
            <a:custGeom>
              <a:avLst/>
              <a:gdLst/>
              <a:ahLst/>
              <a:cxnLst/>
              <a:rect l="l" t="t" r="r" b="b"/>
              <a:pathLst>
                <a:path w="17780" h="9525">
                  <a:moveTo>
                    <a:pt x="0" y="0"/>
                  </a:moveTo>
                  <a:lnTo>
                    <a:pt x="4583" y="5501"/>
                  </a:lnTo>
                  <a:lnTo>
                    <a:pt x="10123" y="9417"/>
                  </a:lnTo>
                  <a:lnTo>
                    <a:pt x="17681" y="9356"/>
                  </a:lnTo>
                </a:path>
              </a:pathLst>
            </a:custGeom>
            <a:ln w="6761">
              <a:solidFill>
                <a:srgbClr val="0080C7"/>
              </a:solidFill>
            </a:ln>
          </p:spPr>
          <p:txBody>
            <a:bodyPr wrap="square" lIns="0" tIns="0" rIns="0" bIns="0" rtlCol="0"/>
            <a:lstStyle/>
            <a:p>
              <a:endParaRPr/>
            </a:p>
          </p:txBody>
        </p:sp>
        <p:sp>
          <p:nvSpPr>
            <p:cNvPr id="46" name="object 46"/>
            <p:cNvSpPr/>
            <p:nvPr/>
          </p:nvSpPr>
          <p:spPr>
            <a:xfrm>
              <a:off x="2553383" y="2701975"/>
              <a:ext cx="15875" cy="9525"/>
            </a:xfrm>
            <a:custGeom>
              <a:avLst/>
              <a:gdLst/>
              <a:ahLst/>
              <a:cxnLst/>
              <a:rect l="l" t="t" r="r" b="b"/>
              <a:pathLst>
                <a:path w="15875" h="9525">
                  <a:moveTo>
                    <a:pt x="0" y="9037"/>
                  </a:moveTo>
                  <a:lnTo>
                    <a:pt x="5911" y="8096"/>
                  </a:lnTo>
                  <a:lnTo>
                    <a:pt x="12058" y="4553"/>
                  </a:lnTo>
                  <a:lnTo>
                    <a:pt x="15852" y="0"/>
                  </a:lnTo>
                </a:path>
              </a:pathLst>
            </a:custGeom>
            <a:ln w="6761">
              <a:solidFill>
                <a:srgbClr val="020303"/>
              </a:solidFill>
            </a:ln>
          </p:spPr>
          <p:txBody>
            <a:bodyPr wrap="square" lIns="0" tIns="0" rIns="0" bIns="0" rtlCol="0"/>
            <a:lstStyle/>
            <a:p>
              <a:endParaRPr/>
            </a:p>
          </p:txBody>
        </p:sp>
        <p:sp>
          <p:nvSpPr>
            <p:cNvPr id="47" name="object 47"/>
            <p:cNvSpPr/>
            <p:nvPr/>
          </p:nvSpPr>
          <p:spPr>
            <a:xfrm>
              <a:off x="2557041" y="2684256"/>
              <a:ext cx="0" cy="26034"/>
            </a:xfrm>
            <a:custGeom>
              <a:avLst/>
              <a:gdLst/>
              <a:ahLst/>
              <a:cxnLst/>
              <a:rect l="l" t="t" r="r" b="b"/>
              <a:pathLst>
                <a:path h="26035">
                  <a:moveTo>
                    <a:pt x="0" y="0"/>
                  </a:moveTo>
                  <a:lnTo>
                    <a:pt x="0" y="25846"/>
                  </a:lnTo>
                </a:path>
              </a:pathLst>
            </a:custGeom>
            <a:ln w="3384">
              <a:solidFill>
                <a:srgbClr val="020303"/>
              </a:solidFill>
            </a:ln>
          </p:spPr>
          <p:txBody>
            <a:bodyPr wrap="square" lIns="0" tIns="0" rIns="0" bIns="0" rtlCol="0"/>
            <a:lstStyle/>
            <a:p>
              <a:endParaRPr/>
            </a:p>
          </p:txBody>
        </p:sp>
        <p:sp>
          <p:nvSpPr>
            <p:cNvPr id="48" name="object 48"/>
            <p:cNvSpPr/>
            <p:nvPr/>
          </p:nvSpPr>
          <p:spPr>
            <a:xfrm>
              <a:off x="2501159" y="2666567"/>
              <a:ext cx="52705" cy="44450"/>
            </a:xfrm>
            <a:custGeom>
              <a:avLst/>
              <a:gdLst/>
              <a:ahLst/>
              <a:cxnLst/>
              <a:rect l="l" t="t" r="r" b="b"/>
              <a:pathLst>
                <a:path w="52705" h="44450">
                  <a:moveTo>
                    <a:pt x="0" y="0"/>
                  </a:moveTo>
                  <a:lnTo>
                    <a:pt x="14834" y="7828"/>
                  </a:lnTo>
                  <a:lnTo>
                    <a:pt x="25653" y="23008"/>
                  </a:lnTo>
                  <a:lnTo>
                    <a:pt x="36701" y="37795"/>
                  </a:lnTo>
                  <a:lnTo>
                    <a:pt x="52224" y="44445"/>
                  </a:lnTo>
                </a:path>
              </a:pathLst>
            </a:custGeom>
            <a:ln w="6761">
              <a:solidFill>
                <a:srgbClr val="020303"/>
              </a:solidFill>
            </a:ln>
          </p:spPr>
          <p:txBody>
            <a:bodyPr wrap="square" lIns="0" tIns="0" rIns="0" bIns="0" rtlCol="0"/>
            <a:lstStyle/>
            <a:p>
              <a:endParaRPr/>
            </a:p>
          </p:txBody>
        </p:sp>
        <p:sp>
          <p:nvSpPr>
            <p:cNvPr id="49" name="object 49"/>
            <p:cNvSpPr/>
            <p:nvPr/>
          </p:nvSpPr>
          <p:spPr>
            <a:xfrm>
              <a:off x="2482787" y="2666491"/>
              <a:ext cx="18415" cy="8890"/>
            </a:xfrm>
            <a:custGeom>
              <a:avLst/>
              <a:gdLst/>
              <a:ahLst/>
              <a:cxnLst/>
              <a:rect l="l" t="t" r="r" b="b"/>
              <a:pathLst>
                <a:path w="18414" h="8889">
                  <a:moveTo>
                    <a:pt x="0" y="8590"/>
                  </a:moveTo>
                  <a:lnTo>
                    <a:pt x="6746" y="2542"/>
                  </a:lnTo>
                  <a:lnTo>
                    <a:pt x="9902" y="0"/>
                  </a:lnTo>
                  <a:lnTo>
                    <a:pt x="16489" y="0"/>
                  </a:lnTo>
                  <a:lnTo>
                    <a:pt x="17127" y="0"/>
                  </a:lnTo>
                  <a:lnTo>
                    <a:pt x="17757" y="22"/>
                  </a:lnTo>
                  <a:lnTo>
                    <a:pt x="18371" y="75"/>
                  </a:lnTo>
                </a:path>
              </a:pathLst>
            </a:custGeom>
            <a:ln w="6761">
              <a:solidFill>
                <a:srgbClr val="0080C7"/>
              </a:solidFill>
            </a:ln>
          </p:spPr>
          <p:txBody>
            <a:bodyPr wrap="square" lIns="0" tIns="0" rIns="0" bIns="0" rtlCol="0"/>
            <a:lstStyle/>
            <a:p>
              <a:endParaRPr/>
            </a:p>
          </p:txBody>
        </p:sp>
        <p:sp>
          <p:nvSpPr>
            <p:cNvPr id="50" name="object 50"/>
            <p:cNvSpPr/>
            <p:nvPr/>
          </p:nvSpPr>
          <p:spPr>
            <a:xfrm>
              <a:off x="2554817" y="2679452"/>
              <a:ext cx="15240" cy="22860"/>
            </a:xfrm>
            <a:custGeom>
              <a:avLst/>
              <a:gdLst/>
              <a:ahLst/>
              <a:cxnLst/>
              <a:rect l="l" t="t" r="r" b="b"/>
              <a:pathLst>
                <a:path w="15239" h="22860">
                  <a:moveTo>
                    <a:pt x="0" y="0"/>
                  </a:moveTo>
                  <a:lnTo>
                    <a:pt x="3649" y="5717"/>
                  </a:lnTo>
                  <a:lnTo>
                    <a:pt x="7164" y="11668"/>
                  </a:lnTo>
                  <a:lnTo>
                    <a:pt x="10766" y="17472"/>
                  </a:lnTo>
                  <a:lnTo>
                    <a:pt x="14676" y="22750"/>
                  </a:lnTo>
                </a:path>
              </a:pathLst>
            </a:custGeom>
            <a:ln w="6761">
              <a:solidFill>
                <a:srgbClr val="020303"/>
              </a:solidFill>
            </a:ln>
          </p:spPr>
          <p:txBody>
            <a:bodyPr wrap="square" lIns="0" tIns="0" rIns="0" bIns="0" rtlCol="0"/>
            <a:lstStyle/>
            <a:p>
              <a:endParaRPr/>
            </a:p>
          </p:txBody>
        </p:sp>
        <p:sp>
          <p:nvSpPr>
            <p:cNvPr id="51" name="object 51"/>
            <p:cNvSpPr/>
            <p:nvPr/>
          </p:nvSpPr>
          <p:spPr>
            <a:xfrm>
              <a:off x="2503056" y="2666491"/>
              <a:ext cx="52069" cy="31115"/>
            </a:xfrm>
            <a:custGeom>
              <a:avLst/>
              <a:gdLst/>
              <a:ahLst/>
              <a:cxnLst/>
              <a:rect l="l" t="t" r="r" b="b"/>
              <a:pathLst>
                <a:path w="52069" h="31114">
                  <a:moveTo>
                    <a:pt x="0" y="31112"/>
                  </a:moveTo>
                  <a:lnTo>
                    <a:pt x="6618" y="20658"/>
                  </a:lnTo>
                  <a:lnTo>
                    <a:pt x="13113" y="10585"/>
                  </a:lnTo>
                  <a:lnTo>
                    <a:pt x="20891" y="2997"/>
                  </a:lnTo>
                  <a:lnTo>
                    <a:pt x="31355" y="0"/>
                  </a:lnTo>
                  <a:lnTo>
                    <a:pt x="40697" y="0"/>
                  </a:lnTo>
                  <a:lnTo>
                    <a:pt x="46699" y="5676"/>
                  </a:lnTo>
                  <a:lnTo>
                    <a:pt x="51761" y="12968"/>
                  </a:lnTo>
                </a:path>
              </a:pathLst>
            </a:custGeom>
            <a:ln w="6761">
              <a:solidFill>
                <a:srgbClr val="020303"/>
              </a:solidFill>
            </a:ln>
          </p:spPr>
          <p:txBody>
            <a:bodyPr wrap="square" lIns="0" tIns="0" rIns="0" bIns="0" rtlCol="0"/>
            <a:lstStyle/>
            <a:p>
              <a:endParaRPr/>
            </a:p>
          </p:txBody>
        </p:sp>
        <p:sp>
          <p:nvSpPr>
            <p:cNvPr id="52" name="object 52"/>
            <p:cNvSpPr/>
            <p:nvPr/>
          </p:nvSpPr>
          <p:spPr>
            <a:xfrm>
              <a:off x="2481998" y="2697612"/>
              <a:ext cx="21590" cy="13970"/>
            </a:xfrm>
            <a:custGeom>
              <a:avLst/>
              <a:gdLst/>
              <a:ahLst/>
              <a:cxnLst/>
              <a:rect l="l" t="t" r="r" b="b"/>
              <a:pathLst>
                <a:path w="21589" h="13969">
                  <a:moveTo>
                    <a:pt x="0" y="13575"/>
                  </a:moveTo>
                  <a:lnTo>
                    <a:pt x="9311" y="12285"/>
                  </a:lnTo>
                  <a:lnTo>
                    <a:pt x="15617" y="7565"/>
                  </a:lnTo>
                  <a:lnTo>
                    <a:pt x="21065" y="0"/>
                  </a:lnTo>
                </a:path>
              </a:pathLst>
            </a:custGeom>
            <a:ln w="6761">
              <a:solidFill>
                <a:srgbClr val="0080C7"/>
              </a:solidFill>
            </a:ln>
          </p:spPr>
          <p:txBody>
            <a:bodyPr wrap="square" lIns="0" tIns="0" rIns="0" bIns="0" rtlCol="0"/>
            <a:lstStyle/>
            <a:p>
              <a:endParaRPr/>
            </a:p>
          </p:txBody>
        </p:sp>
        <p:sp>
          <p:nvSpPr>
            <p:cNvPr id="53" name="object 53"/>
            <p:cNvSpPr/>
            <p:nvPr/>
          </p:nvSpPr>
          <p:spPr>
            <a:xfrm>
              <a:off x="2479615" y="2681820"/>
              <a:ext cx="0" cy="28575"/>
            </a:xfrm>
            <a:custGeom>
              <a:avLst/>
              <a:gdLst/>
              <a:ahLst/>
              <a:cxnLst/>
              <a:rect l="l" t="t" r="r" b="b"/>
              <a:pathLst>
                <a:path h="28575">
                  <a:moveTo>
                    <a:pt x="0" y="0"/>
                  </a:moveTo>
                  <a:lnTo>
                    <a:pt x="0" y="28274"/>
                  </a:lnTo>
                </a:path>
              </a:pathLst>
            </a:custGeom>
            <a:ln w="3384">
              <a:solidFill>
                <a:srgbClr val="0080C7"/>
              </a:solidFill>
            </a:ln>
          </p:spPr>
          <p:txBody>
            <a:bodyPr wrap="square" lIns="0" tIns="0" rIns="0" bIns="0" rtlCol="0"/>
            <a:lstStyle/>
            <a:p>
              <a:endParaRPr/>
            </a:p>
          </p:txBody>
        </p:sp>
        <p:sp>
          <p:nvSpPr>
            <p:cNvPr id="54" name="object 54"/>
            <p:cNvSpPr/>
            <p:nvPr/>
          </p:nvSpPr>
          <p:spPr>
            <a:xfrm>
              <a:off x="2488190" y="2671006"/>
              <a:ext cx="0" cy="40005"/>
            </a:xfrm>
            <a:custGeom>
              <a:avLst/>
              <a:gdLst/>
              <a:ahLst/>
              <a:cxnLst/>
              <a:rect l="l" t="t" r="r" b="b"/>
              <a:pathLst>
                <a:path h="40005">
                  <a:moveTo>
                    <a:pt x="0" y="0"/>
                  </a:moveTo>
                  <a:lnTo>
                    <a:pt x="0" y="39520"/>
                  </a:lnTo>
                </a:path>
              </a:pathLst>
            </a:custGeom>
            <a:ln w="3384">
              <a:solidFill>
                <a:srgbClr val="0080C7"/>
              </a:solidFill>
            </a:ln>
          </p:spPr>
          <p:txBody>
            <a:bodyPr wrap="square" lIns="0" tIns="0" rIns="0" bIns="0" rtlCol="0"/>
            <a:lstStyle/>
            <a:p>
              <a:endParaRPr/>
            </a:p>
          </p:txBody>
        </p:sp>
        <p:sp>
          <p:nvSpPr>
            <p:cNvPr id="55" name="object 55"/>
            <p:cNvSpPr/>
            <p:nvPr/>
          </p:nvSpPr>
          <p:spPr>
            <a:xfrm>
              <a:off x="2505363" y="2666028"/>
              <a:ext cx="0" cy="24765"/>
            </a:xfrm>
            <a:custGeom>
              <a:avLst/>
              <a:gdLst/>
              <a:ahLst/>
              <a:cxnLst/>
              <a:rect l="l" t="t" r="r" b="b"/>
              <a:pathLst>
                <a:path h="24764">
                  <a:moveTo>
                    <a:pt x="0" y="0"/>
                  </a:moveTo>
                  <a:lnTo>
                    <a:pt x="0" y="24336"/>
                  </a:lnTo>
                </a:path>
              </a:pathLst>
            </a:custGeom>
            <a:ln w="3384">
              <a:solidFill>
                <a:srgbClr val="020303"/>
              </a:solidFill>
            </a:ln>
          </p:spPr>
          <p:txBody>
            <a:bodyPr wrap="square" lIns="0" tIns="0" rIns="0" bIns="0" rtlCol="0"/>
            <a:lstStyle/>
            <a:p>
              <a:endParaRPr/>
            </a:p>
          </p:txBody>
        </p:sp>
        <p:sp>
          <p:nvSpPr>
            <p:cNvPr id="56" name="object 56"/>
            <p:cNvSpPr/>
            <p:nvPr/>
          </p:nvSpPr>
          <p:spPr>
            <a:xfrm>
              <a:off x="2496781" y="2669967"/>
              <a:ext cx="0" cy="32384"/>
            </a:xfrm>
            <a:custGeom>
              <a:avLst/>
              <a:gdLst/>
              <a:ahLst/>
              <a:cxnLst/>
              <a:rect l="l" t="t" r="r" b="b"/>
              <a:pathLst>
                <a:path h="32385">
                  <a:moveTo>
                    <a:pt x="0" y="0"/>
                  </a:moveTo>
                  <a:lnTo>
                    <a:pt x="0" y="31757"/>
                  </a:lnTo>
                </a:path>
              </a:pathLst>
            </a:custGeom>
            <a:ln w="3384">
              <a:solidFill>
                <a:srgbClr val="0080C7"/>
              </a:solidFill>
            </a:ln>
          </p:spPr>
          <p:txBody>
            <a:bodyPr wrap="square" lIns="0" tIns="0" rIns="0" bIns="0" rtlCol="0"/>
            <a:lstStyle/>
            <a:p>
              <a:endParaRPr/>
            </a:p>
          </p:txBody>
        </p:sp>
        <p:sp>
          <p:nvSpPr>
            <p:cNvPr id="57" name="object 57"/>
            <p:cNvSpPr/>
            <p:nvPr/>
          </p:nvSpPr>
          <p:spPr>
            <a:xfrm>
              <a:off x="2548466" y="2675878"/>
              <a:ext cx="0" cy="31750"/>
            </a:xfrm>
            <a:custGeom>
              <a:avLst/>
              <a:gdLst/>
              <a:ahLst/>
              <a:cxnLst/>
              <a:rect l="l" t="t" r="r" b="b"/>
              <a:pathLst>
                <a:path h="31750">
                  <a:moveTo>
                    <a:pt x="0" y="0"/>
                  </a:moveTo>
                  <a:lnTo>
                    <a:pt x="0" y="31750"/>
                  </a:lnTo>
                </a:path>
              </a:pathLst>
            </a:custGeom>
            <a:ln w="3384">
              <a:solidFill>
                <a:srgbClr val="020303"/>
              </a:solidFill>
            </a:ln>
          </p:spPr>
          <p:txBody>
            <a:bodyPr wrap="square" lIns="0" tIns="0" rIns="0" bIns="0" rtlCol="0"/>
            <a:lstStyle/>
            <a:p>
              <a:endParaRPr/>
            </a:p>
          </p:txBody>
        </p:sp>
        <p:sp>
          <p:nvSpPr>
            <p:cNvPr id="58" name="object 58"/>
            <p:cNvSpPr/>
            <p:nvPr/>
          </p:nvSpPr>
          <p:spPr>
            <a:xfrm>
              <a:off x="2531301" y="2666028"/>
              <a:ext cx="0" cy="29209"/>
            </a:xfrm>
            <a:custGeom>
              <a:avLst/>
              <a:gdLst/>
              <a:ahLst/>
              <a:cxnLst/>
              <a:rect l="l" t="t" r="r" b="b"/>
              <a:pathLst>
                <a:path h="29210">
                  <a:moveTo>
                    <a:pt x="0" y="0"/>
                  </a:moveTo>
                  <a:lnTo>
                    <a:pt x="0" y="29200"/>
                  </a:lnTo>
                </a:path>
              </a:pathLst>
            </a:custGeom>
            <a:ln w="3384">
              <a:solidFill>
                <a:srgbClr val="020303"/>
              </a:solidFill>
            </a:ln>
          </p:spPr>
          <p:txBody>
            <a:bodyPr wrap="square" lIns="0" tIns="0" rIns="0" bIns="0" rtlCol="0"/>
            <a:lstStyle/>
            <a:p>
              <a:endParaRPr/>
            </a:p>
          </p:txBody>
        </p:sp>
        <p:sp>
          <p:nvSpPr>
            <p:cNvPr id="59" name="object 59"/>
            <p:cNvSpPr/>
            <p:nvPr/>
          </p:nvSpPr>
          <p:spPr>
            <a:xfrm>
              <a:off x="2539876" y="2669967"/>
              <a:ext cx="0" cy="34290"/>
            </a:xfrm>
            <a:custGeom>
              <a:avLst/>
              <a:gdLst/>
              <a:ahLst/>
              <a:cxnLst/>
              <a:rect l="l" t="t" r="r" b="b"/>
              <a:pathLst>
                <a:path h="34289">
                  <a:moveTo>
                    <a:pt x="0" y="0"/>
                  </a:moveTo>
                  <a:lnTo>
                    <a:pt x="0" y="34186"/>
                  </a:lnTo>
                </a:path>
              </a:pathLst>
            </a:custGeom>
            <a:ln w="3384">
              <a:solidFill>
                <a:srgbClr val="020303"/>
              </a:solidFill>
            </a:ln>
          </p:spPr>
          <p:txBody>
            <a:bodyPr wrap="square" lIns="0" tIns="0" rIns="0" bIns="0" rtlCol="0"/>
            <a:lstStyle/>
            <a:p>
              <a:endParaRPr/>
            </a:p>
          </p:txBody>
        </p:sp>
        <p:sp>
          <p:nvSpPr>
            <p:cNvPr id="60" name="object 60"/>
            <p:cNvSpPr/>
            <p:nvPr/>
          </p:nvSpPr>
          <p:spPr>
            <a:xfrm>
              <a:off x="2586962" y="2681820"/>
              <a:ext cx="0" cy="28575"/>
            </a:xfrm>
            <a:custGeom>
              <a:avLst/>
              <a:gdLst/>
              <a:ahLst/>
              <a:cxnLst/>
              <a:rect l="l" t="t" r="r" b="b"/>
              <a:pathLst>
                <a:path h="28575">
                  <a:moveTo>
                    <a:pt x="0" y="0"/>
                  </a:moveTo>
                  <a:lnTo>
                    <a:pt x="0" y="28274"/>
                  </a:lnTo>
                </a:path>
              </a:pathLst>
            </a:custGeom>
            <a:ln w="3384">
              <a:solidFill>
                <a:srgbClr val="020303"/>
              </a:solidFill>
            </a:ln>
          </p:spPr>
          <p:txBody>
            <a:bodyPr wrap="square" lIns="0" tIns="0" rIns="0" bIns="0" rtlCol="0"/>
            <a:lstStyle/>
            <a:p>
              <a:endParaRPr/>
            </a:p>
          </p:txBody>
        </p:sp>
        <p:sp>
          <p:nvSpPr>
            <p:cNvPr id="61" name="object 61"/>
            <p:cNvSpPr/>
            <p:nvPr/>
          </p:nvSpPr>
          <p:spPr>
            <a:xfrm>
              <a:off x="2595553" y="2671006"/>
              <a:ext cx="0" cy="34925"/>
            </a:xfrm>
            <a:custGeom>
              <a:avLst/>
              <a:gdLst/>
              <a:ahLst/>
              <a:cxnLst/>
              <a:rect l="l" t="t" r="r" b="b"/>
              <a:pathLst>
                <a:path h="34925">
                  <a:moveTo>
                    <a:pt x="0" y="0"/>
                  </a:moveTo>
                  <a:lnTo>
                    <a:pt x="0" y="34656"/>
                  </a:lnTo>
                </a:path>
              </a:pathLst>
            </a:custGeom>
            <a:ln w="3384">
              <a:solidFill>
                <a:srgbClr val="020303"/>
              </a:solidFill>
            </a:ln>
          </p:spPr>
          <p:txBody>
            <a:bodyPr wrap="square" lIns="0" tIns="0" rIns="0" bIns="0" rtlCol="0"/>
            <a:lstStyle/>
            <a:p>
              <a:endParaRPr/>
            </a:p>
          </p:txBody>
        </p:sp>
        <p:sp>
          <p:nvSpPr>
            <p:cNvPr id="62" name="object 62"/>
            <p:cNvSpPr/>
            <p:nvPr/>
          </p:nvSpPr>
          <p:spPr>
            <a:xfrm>
              <a:off x="2612710" y="2666028"/>
              <a:ext cx="0" cy="24765"/>
            </a:xfrm>
            <a:custGeom>
              <a:avLst/>
              <a:gdLst/>
              <a:ahLst/>
              <a:cxnLst/>
              <a:rect l="l" t="t" r="r" b="b"/>
              <a:pathLst>
                <a:path h="24764">
                  <a:moveTo>
                    <a:pt x="0" y="0"/>
                  </a:moveTo>
                  <a:lnTo>
                    <a:pt x="0" y="24336"/>
                  </a:lnTo>
                </a:path>
              </a:pathLst>
            </a:custGeom>
            <a:ln w="3384">
              <a:solidFill>
                <a:srgbClr val="020303"/>
              </a:solidFill>
            </a:ln>
          </p:spPr>
          <p:txBody>
            <a:bodyPr wrap="square" lIns="0" tIns="0" rIns="0" bIns="0" rtlCol="0"/>
            <a:lstStyle/>
            <a:p>
              <a:endParaRPr/>
            </a:p>
          </p:txBody>
        </p:sp>
        <p:sp>
          <p:nvSpPr>
            <p:cNvPr id="63" name="object 63"/>
            <p:cNvSpPr/>
            <p:nvPr/>
          </p:nvSpPr>
          <p:spPr>
            <a:xfrm>
              <a:off x="2604128" y="2669967"/>
              <a:ext cx="0" cy="32384"/>
            </a:xfrm>
            <a:custGeom>
              <a:avLst/>
              <a:gdLst/>
              <a:ahLst/>
              <a:cxnLst/>
              <a:rect l="l" t="t" r="r" b="b"/>
              <a:pathLst>
                <a:path h="32385">
                  <a:moveTo>
                    <a:pt x="0" y="0"/>
                  </a:moveTo>
                  <a:lnTo>
                    <a:pt x="0" y="31757"/>
                  </a:lnTo>
                </a:path>
              </a:pathLst>
            </a:custGeom>
            <a:ln w="3384">
              <a:solidFill>
                <a:srgbClr val="020303"/>
              </a:solidFill>
            </a:ln>
          </p:spPr>
          <p:txBody>
            <a:bodyPr wrap="square" lIns="0" tIns="0" rIns="0" bIns="0" rtlCol="0"/>
            <a:lstStyle/>
            <a:p>
              <a:endParaRPr/>
            </a:p>
          </p:txBody>
        </p:sp>
        <p:sp>
          <p:nvSpPr>
            <p:cNvPr id="64" name="object 64"/>
            <p:cNvSpPr/>
            <p:nvPr/>
          </p:nvSpPr>
          <p:spPr>
            <a:xfrm>
              <a:off x="2638640" y="2666028"/>
              <a:ext cx="0" cy="29209"/>
            </a:xfrm>
            <a:custGeom>
              <a:avLst/>
              <a:gdLst/>
              <a:ahLst/>
              <a:cxnLst/>
              <a:rect l="l" t="t" r="r" b="b"/>
              <a:pathLst>
                <a:path h="29210">
                  <a:moveTo>
                    <a:pt x="0" y="0"/>
                  </a:moveTo>
                  <a:lnTo>
                    <a:pt x="0" y="29200"/>
                  </a:lnTo>
                </a:path>
              </a:pathLst>
            </a:custGeom>
            <a:ln w="3384">
              <a:solidFill>
                <a:srgbClr val="020303"/>
              </a:solidFill>
            </a:ln>
          </p:spPr>
          <p:txBody>
            <a:bodyPr wrap="square" lIns="0" tIns="0" rIns="0" bIns="0" rtlCol="0"/>
            <a:lstStyle/>
            <a:p>
              <a:endParaRPr/>
            </a:p>
          </p:txBody>
        </p:sp>
        <p:sp>
          <p:nvSpPr>
            <p:cNvPr id="65" name="object 65"/>
            <p:cNvSpPr/>
            <p:nvPr/>
          </p:nvSpPr>
          <p:spPr>
            <a:xfrm>
              <a:off x="2647223" y="2669967"/>
              <a:ext cx="0" cy="34290"/>
            </a:xfrm>
            <a:custGeom>
              <a:avLst/>
              <a:gdLst/>
              <a:ahLst/>
              <a:cxnLst/>
              <a:rect l="l" t="t" r="r" b="b"/>
              <a:pathLst>
                <a:path h="34289">
                  <a:moveTo>
                    <a:pt x="0" y="0"/>
                  </a:moveTo>
                  <a:lnTo>
                    <a:pt x="0" y="34186"/>
                  </a:lnTo>
                </a:path>
              </a:pathLst>
            </a:custGeom>
            <a:ln w="3384">
              <a:solidFill>
                <a:srgbClr val="020303"/>
              </a:solidFill>
            </a:ln>
          </p:spPr>
          <p:txBody>
            <a:bodyPr wrap="square" lIns="0" tIns="0" rIns="0" bIns="0" rtlCol="0"/>
            <a:lstStyle/>
            <a:p>
              <a:endParaRPr/>
            </a:p>
          </p:txBody>
        </p:sp>
        <p:sp>
          <p:nvSpPr>
            <p:cNvPr id="66" name="object 66"/>
            <p:cNvSpPr/>
            <p:nvPr/>
          </p:nvSpPr>
          <p:spPr>
            <a:xfrm>
              <a:off x="2224110" y="2673109"/>
              <a:ext cx="20955" cy="29209"/>
            </a:xfrm>
            <a:custGeom>
              <a:avLst/>
              <a:gdLst/>
              <a:ahLst/>
              <a:cxnLst/>
              <a:rect l="l" t="t" r="r" b="b"/>
              <a:pathLst>
                <a:path w="20955" h="29210">
                  <a:moveTo>
                    <a:pt x="20564" y="28798"/>
                  </a:moveTo>
                  <a:lnTo>
                    <a:pt x="15737" y="21767"/>
                  </a:lnTo>
                  <a:lnTo>
                    <a:pt x="11212" y="14052"/>
                  </a:lnTo>
                  <a:lnTo>
                    <a:pt x="6223" y="6510"/>
                  </a:lnTo>
                  <a:lnTo>
                    <a:pt x="0" y="0"/>
                  </a:lnTo>
                </a:path>
              </a:pathLst>
            </a:custGeom>
            <a:ln w="6761">
              <a:solidFill>
                <a:srgbClr val="020303"/>
              </a:solidFill>
            </a:ln>
          </p:spPr>
          <p:txBody>
            <a:bodyPr wrap="square" lIns="0" tIns="0" rIns="0" bIns="0" rtlCol="0"/>
            <a:lstStyle/>
            <a:p>
              <a:endParaRPr/>
            </a:p>
          </p:txBody>
        </p:sp>
        <p:sp>
          <p:nvSpPr>
            <p:cNvPr id="67" name="object 67"/>
            <p:cNvSpPr/>
            <p:nvPr/>
          </p:nvSpPr>
          <p:spPr>
            <a:xfrm>
              <a:off x="2227138" y="2701785"/>
              <a:ext cx="17780" cy="9525"/>
            </a:xfrm>
            <a:custGeom>
              <a:avLst/>
              <a:gdLst/>
              <a:ahLst/>
              <a:cxnLst/>
              <a:rect l="l" t="t" r="r" b="b"/>
              <a:pathLst>
                <a:path w="17780" h="9525">
                  <a:moveTo>
                    <a:pt x="17681" y="0"/>
                  </a:moveTo>
                  <a:lnTo>
                    <a:pt x="13090" y="5501"/>
                  </a:lnTo>
                  <a:lnTo>
                    <a:pt x="7565" y="9417"/>
                  </a:lnTo>
                  <a:lnTo>
                    <a:pt x="0" y="9356"/>
                  </a:lnTo>
                </a:path>
              </a:pathLst>
            </a:custGeom>
            <a:ln w="6761">
              <a:solidFill>
                <a:srgbClr val="020303"/>
              </a:solidFill>
            </a:ln>
          </p:spPr>
          <p:txBody>
            <a:bodyPr wrap="square" lIns="0" tIns="0" rIns="0" bIns="0" rtlCol="0"/>
            <a:lstStyle/>
            <a:p>
              <a:endParaRPr/>
            </a:p>
          </p:txBody>
        </p:sp>
        <p:sp>
          <p:nvSpPr>
            <p:cNvPr id="68" name="object 68"/>
            <p:cNvSpPr/>
            <p:nvPr/>
          </p:nvSpPr>
          <p:spPr>
            <a:xfrm>
              <a:off x="2207962" y="2666491"/>
              <a:ext cx="18415" cy="8890"/>
            </a:xfrm>
            <a:custGeom>
              <a:avLst/>
              <a:gdLst/>
              <a:ahLst/>
              <a:cxnLst/>
              <a:rect l="l" t="t" r="r" b="b"/>
              <a:pathLst>
                <a:path w="18414" h="8889">
                  <a:moveTo>
                    <a:pt x="18371" y="8590"/>
                  </a:moveTo>
                  <a:lnTo>
                    <a:pt x="11640" y="2542"/>
                  </a:lnTo>
                  <a:lnTo>
                    <a:pt x="8476" y="0"/>
                  </a:lnTo>
                  <a:lnTo>
                    <a:pt x="1889" y="0"/>
                  </a:lnTo>
                  <a:lnTo>
                    <a:pt x="1252" y="0"/>
                  </a:lnTo>
                  <a:lnTo>
                    <a:pt x="622" y="22"/>
                  </a:lnTo>
                  <a:lnTo>
                    <a:pt x="0" y="75"/>
                  </a:lnTo>
                </a:path>
              </a:pathLst>
            </a:custGeom>
            <a:ln w="6761">
              <a:solidFill>
                <a:srgbClr val="020303"/>
              </a:solidFill>
            </a:ln>
          </p:spPr>
          <p:txBody>
            <a:bodyPr wrap="square" lIns="0" tIns="0" rIns="0" bIns="0" rtlCol="0"/>
            <a:lstStyle/>
            <a:p>
              <a:endParaRPr/>
            </a:p>
          </p:txBody>
        </p:sp>
        <p:sp>
          <p:nvSpPr>
            <p:cNvPr id="69" name="object 69"/>
            <p:cNvSpPr/>
            <p:nvPr/>
          </p:nvSpPr>
          <p:spPr>
            <a:xfrm>
              <a:off x="2206065" y="2697612"/>
              <a:ext cx="21590" cy="13970"/>
            </a:xfrm>
            <a:custGeom>
              <a:avLst/>
              <a:gdLst/>
              <a:ahLst/>
              <a:cxnLst/>
              <a:rect l="l" t="t" r="r" b="b"/>
              <a:pathLst>
                <a:path w="21589" h="13969">
                  <a:moveTo>
                    <a:pt x="21065" y="13575"/>
                  </a:moveTo>
                  <a:lnTo>
                    <a:pt x="11739" y="12285"/>
                  </a:lnTo>
                  <a:lnTo>
                    <a:pt x="5440" y="7565"/>
                  </a:lnTo>
                  <a:lnTo>
                    <a:pt x="0" y="0"/>
                  </a:lnTo>
                </a:path>
              </a:pathLst>
            </a:custGeom>
            <a:ln w="6761">
              <a:solidFill>
                <a:srgbClr val="020303"/>
              </a:solidFill>
            </a:ln>
          </p:spPr>
          <p:txBody>
            <a:bodyPr wrap="square" lIns="0" tIns="0" rIns="0" bIns="0" rtlCol="0"/>
            <a:lstStyle/>
            <a:p>
              <a:endParaRPr/>
            </a:p>
          </p:txBody>
        </p:sp>
        <p:sp>
          <p:nvSpPr>
            <p:cNvPr id="70" name="object 70"/>
            <p:cNvSpPr/>
            <p:nvPr/>
          </p:nvSpPr>
          <p:spPr>
            <a:xfrm>
              <a:off x="2229506" y="2681820"/>
              <a:ext cx="0" cy="28575"/>
            </a:xfrm>
            <a:custGeom>
              <a:avLst/>
              <a:gdLst/>
              <a:ahLst/>
              <a:cxnLst/>
              <a:rect l="l" t="t" r="r" b="b"/>
              <a:pathLst>
                <a:path h="28575">
                  <a:moveTo>
                    <a:pt x="0" y="0"/>
                  </a:moveTo>
                  <a:lnTo>
                    <a:pt x="0" y="28274"/>
                  </a:lnTo>
                </a:path>
              </a:pathLst>
            </a:custGeom>
            <a:ln w="3384">
              <a:solidFill>
                <a:srgbClr val="020303"/>
              </a:solidFill>
            </a:ln>
          </p:spPr>
          <p:txBody>
            <a:bodyPr wrap="square" lIns="0" tIns="0" rIns="0" bIns="0" rtlCol="0"/>
            <a:lstStyle/>
            <a:p>
              <a:endParaRPr/>
            </a:p>
          </p:txBody>
        </p:sp>
        <p:sp>
          <p:nvSpPr>
            <p:cNvPr id="71" name="object 71"/>
            <p:cNvSpPr/>
            <p:nvPr/>
          </p:nvSpPr>
          <p:spPr>
            <a:xfrm>
              <a:off x="2220923" y="2671006"/>
              <a:ext cx="0" cy="40005"/>
            </a:xfrm>
            <a:custGeom>
              <a:avLst/>
              <a:gdLst/>
              <a:ahLst/>
              <a:cxnLst/>
              <a:rect l="l" t="t" r="r" b="b"/>
              <a:pathLst>
                <a:path h="40005">
                  <a:moveTo>
                    <a:pt x="0" y="0"/>
                  </a:moveTo>
                  <a:lnTo>
                    <a:pt x="0" y="39520"/>
                  </a:lnTo>
                </a:path>
              </a:pathLst>
            </a:custGeom>
            <a:ln w="3384">
              <a:solidFill>
                <a:srgbClr val="020303"/>
              </a:solidFill>
            </a:ln>
          </p:spPr>
          <p:txBody>
            <a:bodyPr wrap="square" lIns="0" tIns="0" rIns="0" bIns="0" rtlCol="0"/>
            <a:lstStyle/>
            <a:p>
              <a:endParaRPr/>
            </a:p>
          </p:txBody>
        </p:sp>
        <p:sp>
          <p:nvSpPr>
            <p:cNvPr id="72" name="object 72"/>
            <p:cNvSpPr/>
            <p:nvPr/>
          </p:nvSpPr>
          <p:spPr>
            <a:xfrm>
              <a:off x="2212348" y="2669967"/>
              <a:ext cx="0" cy="32384"/>
            </a:xfrm>
            <a:custGeom>
              <a:avLst/>
              <a:gdLst/>
              <a:ahLst/>
              <a:cxnLst/>
              <a:rect l="l" t="t" r="r" b="b"/>
              <a:pathLst>
                <a:path h="32385">
                  <a:moveTo>
                    <a:pt x="0" y="0"/>
                  </a:moveTo>
                  <a:lnTo>
                    <a:pt x="0" y="31757"/>
                  </a:lnTo>
                </a:path>
              </a:pathLst>
            </a:custGeom>
            <a:ln w="3384">
              <a:solidFill>
                <a:srgbClr val="020303"/>
              </a:solidFill>
            </a:ln>
          </p:spPr>
          <p:txBody>
            <a:bodyPr wrap="square" lIns="0" tIns="0" rIns="0" bIns="0" rtlCol="0"/>
            <a:lstStyle/>
            <a:p>
              <a:endParaRPr/>
            </a:p>
          </p:txBody>
        </p:sp>
        <p:sp>
          <p:nvSpPr>
            <p:cNvPr id="73" name="object 73"/>
            <p:cNvSpPr/>
            <p:nvPr/>
          </p:nvSpPr>
          <p:spPr>
            <a:xfrm>
              <a:off x="2245692" y="2666491"/>
              <a:ext cx="74930" cy="37465"/>
            </a:xfrm>
            <a:custGeom>
              <a:avLst/>
              <a:gdLst/>
              <a:ahLst/>
              <a:cxnLst/>
              <a:rect l="l" t="t" r="r" b="b"/>
              <a:pathLst>
                <a:path w="74930" h="37464">
                  <a:moveTo>
                    <a:pt x="0" y="35415"/>
                  </a:moveTo>
                  <a:lnTo>
                    <a:pt x="7702" y="24365"/>
                  </a:lnTo>
                  <a:lnTo>
                    <a:pt x="15095" y="12804"/>
                  </a:lnTo>
                  <a:lnTo>
                    <a:pt x="23982" y="3695"/>
                  </a:lnTo>
                  <a:lnTo>
                    <a:pt x="36166" y="0"/>
                  </a:lnTo>
                  <a:lnTo>
                    <a:pt x="49042" y="4054"/>
                  </a:lnTo>
                  <a:lnTo>
                    <a:pt x="58421" y="13918"/>
                  </a:lnTo>
                  <a:lnTo>
                    <a:pt x="66364" y="26139"/>
                  </a:lnTo>
                  <a:lnTo>
                    <a:pt x="74928" y="37267"/>
                  </a:lnTo>
                </a:path>
              </a:pathLst>
            </a:custGeom>
            <a:ln w="6761">
              <a:solidFill>
                <a:srgbClr val="020303"/>
              </a:solidFill>
            </a:ln>
          </p:spPr>
          <p:txBody>
            <a:bodyPr wrap="square" lIns="0" tIns="0" rIns="0" bIns="0" rtlCol="0"/>
            <a:lstStyle/>
            <a:p>
              <a:endParaRPr/>
            </a:p>
          </p:txBody>
        </p:sp>
        <p:sp>
          <p:nvSpPr>
            <p:cNvPr id="74" name="object 74"/>
            <p:cNvSpPr/>
            <p:nvPr/>
          </p:nvSpPr>
          <p:spPr>
            <a:xfrm>
              <a:off x="2245548" y="2666491"/>
              <a:ext cx="73660" cy="45085"/>
            </a:xfrm>
            <a:custGeom>
              <a:avLst/>
              <a:gdLst/>
              <a:ahLst/>
              <a:cxnLst/>
              <a:rect l="l" t="t" r="r" b="b"/>
              <a:pathLst>
                <a:path w="73660" h="45085">
                  <a:moveTo>
                    <a:pt x="0" y="35294"/>
                  </a:moveTo>
                  <a:lnTo>
                    <a:pt x="4682" y="40773"/>
                  </a:lnTo>
                  <a:lnTo>
                    <a:pt x="10343" y="44650"/>
                  </a:lnTo>
                  <a:lnTo>
                    <a:pt x="18371" y="44650"/>
                  </a:lnTo>
                  <a:lnTo>
                    <a:pt x="34633" y="37674"/>
                  </a:lnTo>
                  <a:lnTo>
                    <a:pt x="45926" y="22325"/>
                  </a:lnTo>
                  <a:lnTo>
                    <a:pt x="57220" y="6976"/>
                  </a:lnTo>
                  <a:lnTo>
                    <a:pt x="73487" y="0"/>
                  </a:lnTo>
                </a:path>
              </a:pathLst>
            </a:custGeom>
            <a:ln w="6761">
              <a:solidFill>
                <a:srgbClr val="020303"/>
              </a:solidFill>
            </a:ln>
          </p:spPr>
          <p:txBody>
            <a:bodyPr wrap="square" lIns="0" tIns="0" rIns="0" bIns="0" rtlCol="0"/>
            <a:lstStyle/>
            <a:p>
              <a:endParaRPr/>
            </a:p>
          </p:txBody>
        </p:sp>
        <p:sp>
          <p:nvSpPr>
            <p:cNvPr id="75" name="object 75"/>
            <p:cNvSpPr/>
            <p:nvPr/>
          </p:nvSpPr>
          <p:spPr>
            <a:xfrm>
              <a:off x="2261438" y="2681820"/>
              <a:ext cx="0" cy="28575"/>
            </a:xfrm>
            <a:custGeom>
              <a:avLst/>
              <a:gdLst/>
              <a:ahLst/>
              <a:cxnLst/>
              <a:rect l="l" t="t" r="r" b="b"/>
              <a:pathLst>
                <a:path h="28575">
                  <a:moveTo>
                    <a:pt x="0" y="0"/>
                  </a:moveTo>
                  <a:lnTo>
                    <a:pt x="0" y="28274"/>
                  </a:lnTo>
                </a:path>
              </a:pathLst>
            </a:custGeom>
            <a:ln w="3384">
              <a:solidFill>
                <a:srgbClr val="020303"/>
              </a:solidFill>
            </a:ln>
          </p:spPr>
          <p:txBody>
            <a:bodyPr wrap="square" lIns="0" tIns="0" rIns="0" bIns="0" rtlCol="0"/>
            <a:lstStyle/>
            <a:p>
              <a:endParaRPr/>
            </a:p>
          </p:txBody>
        </p:sp>
        <p:sp>
          <p:nvSpPr>
            <p:cNvPr id="76" name="object 76"/>
            <p:cNvSpPr/>
            <p:nvPr/>
          </p:nvSpPr>
          <p:spPr>
            <a:xfrm>
              <a:off x="2270355" y="2671014"/>
              <a:ext cx="0" cy="34925"/>
            </a:xfrm>
            <a:custGeom>
              <a:avLst/>
              <a:gdLst/>
              <a:ahLst/>
              <a:cxnLst/>
              <a:rect l="l" t="t" r="r" b="b"/>
              <a:pathLst>
                <a:path h="34925">
                  <a:moveTo>
                    <a:pt x="0" y="0"/>
                  </a:moveTo>
                  <a:lnTo>
                    <a:pt x="0" y="34649"/>
                  </a:lnTo>
                </a:path>
              </a:pathLst>
            </a:custGeom>
            <a:ln w="3384">
              <a:solidFill>
                <a:srgbClr val="020303"/>
              </a:solidFill>
            </a:ln>
          </p:spPr>
          <p:txBody>
            <a:bodyPr wrap="square" lIns="0" tIns="0" rIns="0" bIns="0" rtlCol="0"/>
            <a:lstStyle/>
            <a:p>
              <a:endParaRPr/>
            </a:p>
          </p:txBody>
        </p:sp>
        <p:sp>
          <p:nvSpPr>
            <p:cNvPr id="77" name="object 77"/>
            <p:cNvSpPr/>
            <p:nvPr/>
          </p:nvSpPr>
          <p:spPr>
            <a:xfrm>
              <a:off x="2288180" y="2666028"/>
              <a:ext cx="0" cy="24765"/>
            </a:xfrm>
            <a:custGeom>
              <a:avLst/>
              <a:gdLst/>
              <a:ahLst/>
              <a:cxnLst/>
              <a:rect l="l" t="t" r="r" b="b"/>
              <a:pathLst>
                <a:path h="24764">
                  <a:moveTo>
                    <a:pt x="0" y="0"/>
                  </a:moveTo>
                  <a:lnTo>
                    <a:pt x="0" y="24336"/>
                  </a:lnTo>
                </a:path>
              </a:pathLst>
            </a:custGeom>
            <a:ln w="3384">
              <a:solidFill>
                <a:srgbClr val="020303"/>
              </a:solidFill>
            </a:ln>
          </p:spPr>
          <p:txBody>
            <a:bodyPr wrap="square" lIns="0" tIns="0" rIns="0" bIns="0" rtlCol="0"/>
            <a:lstStyle/>
            <a:p>
              <a:endParaRPr/>
            </a:p>
          </p:txBody>
        </p:sp>
        <p:sp>
          <p:nvSpPr>
            <p:cNvPr id="78" name="object 78"/>
            <p:cNvSpPr/>
            <p:nvPr/>
          </p:nvSpPr>
          <p:spPr>
            <a:xfrm>
              <a:off x="2279264" y="2669967"/>
              <a:ext cx="0" cy="32384"/>
            </a:xfrm>
            <a:custGeom>
              <a:avLst/>
              <a:gdLst/>
              <a:ahLst/>
              <a:cxnLst/>
              <a:rect l="l" t="t" r="r" b="b"/>
              <a:pathLst>
                <a:path h="32385">
                  <a:moveTo>
                    <a:pt x="0" y="0"/>
                  </a:moveTo>
                  <a:lnTo>
                    <a:pt x="0" y="31757"/>
                  </a:lnTo>
                </a:path>
              </a:pathLst>
            </a:custGeom>
            <a:ln w="3384">
              <a:solidFill>
                <a:srgbClr val="020303"/>
              </a:solidFill>
            </a:ln>
          </p:spPr>
          <p:txBody>
            <a:bodyPr wrap="square" lIns="0" tIns="0" rIns="0" bIns="0" rtlCol="0"/>
            <a:lstStyle/>
            <a:p>
              <a:endParaRPr/>
            </a:p>
          </p:txBody>
        </p:sp>
        <p:sp>
          <p:nvSpPr>
            <p:cNvPr id="79" name="object 79"/>
            <p:cNvSpPr/>
            <p:nvPr/>
          </p:nvSpPr>
          <p:spPr>
            <a:xfrm>
              <a:off x="2315112" y="2666028"/>
              <a:ext cx="0" cy="29209"/>
            </a:xfrm>
            <a:custGeom>
              <a:avLst/>
              <a:gdLst/>
              <a:ahLst/>
              <a:cxnLst/>
              <a:rect l="l" t="t" r="r" b="b"/>
              <a:pathLst>
                <a:path h="29210">
                  <a:moveTo>
                    <a:pt x="0" y="0"/>
                  </a:moveTo>
                  <a:lnTo>
                    <a:pt x="0" y="29200"/>
                  </a:lnTo>
                </a:path>
              </a:pathLst>
            </a:custGeom>
            <a:ln w="3384">
              <a:solidFill>
                <a:srgbClr val="020303"/>
              </a:solidFill>
            </a:ln>
          </p:spPr>
          <p:txBody>
            <a:bodyPr wrap="square" lIns="0" tIns="0" rIns="0" bIns="0" rtlCol="0"/>
            <a:lstStyle/>
            <a:p>
              <a:endParaRPr/>
            </a:p>
          </p:txBody>
        </p:sp>
        <p:sp>
          <p:nvSpPr>
            <p:cNvPr id="80" name="object 80"/>
            <p:cNvSpPr/>
            <p:nvPr/>
          </p:nvSpPr>
          <p:spPr>
            <a:xfrm>
              <a:off x="2392773" y="2552884"/>
              <a:ext cx="78427" cy="82494"/>
            </a:xfrm>
            <a:prstGeom prst="rect">
              <a:avLst/>
            </a:prstGeom>
            <a:blipFill>
              <a:blip r:embed="rId10" cstate="print"/>
              <a:stretch>
                <a:fillRect/>
              </a:stretch>
            </a:blipFill>
          </p:spPr>
          <p:txBody>
            <a:bodyPr wrap="square" lIns="0" tIns="0" rIns="0" bIns="0" rtlCol="0"/>
            <a:lstStyle/>
            <a:p>
              <a:endParaRPr/>
            </a:p>
          </p:txBody>
        </p:sp>
        <p:sp>
          <p:nvSpPr>
            <p:cNvPr id="81" name="object 81"/>
            <p:cNvSpPr/>
            <p:nvPr/>
          </p:nvSpPr>
          <p:spPr>
            <a:xfrm>
              <a:off x="2131440" y="2656907"/>
              <a:ext cx="36195" cy="44450"/>
            </a:xfrm>
            <a:custGeom>
              <a:avLst/>
              <a:gdLst/>
              <a:ahLst/>
              <a:cxnLst/>
              <a:rect l="l" t="t" r="r" b="b"/>
              <a:pathLst>
                <a:path w="36194" h="44450">
                  <a:moveTo>
                    <a:pt x="2655" y="0"/>
                  </a:moveTo>
                  <a:lnTo>
                    <a:pt x="1282" y="280"/>
                  </a:lnTo>
                  <a:lnTo>
                    <a:pt x="0" y="2314"/>
                  </a:lnTo>
                  <a:lnTo>
                    <a:pt x="311" y="3665"/>
                  </a:lnTo>
                  <a:lnTo>
                    <a:pt x="29458" y="22234"/>
                  </a:lnTo>
                  <a:lnTo>
                    <a:pt x="311" y="40810"/>
                  </a:lnTo>
                  <a:lnTo>
                    <a:pt x="0" y="42154"/>
                  </a:lnTo>
                  <a:lnTo>
                    <a:pt x="645" y="43170"/>
                  </a:lnTo>
                  <a:lnTo>
                    <a:pt x="1062" y="43823"/>
                  </a:lnTo>
                  <a:lnTo>
                    <a:pt x="1775" y="44180"/>
                  </a:lnTo>
                  <a:lnTo>
                    <a:pt x="2891" y="44180"/>
                  </a:lnTo>
                  <a:lnTo>
                    <a:pt x="3293" y="44066"/>
                  </a:lnTo>
                  <a:lnTo>
                    <a:pt x="35324" y="23676"/>
                  </a:lnTo>
                  <a:lnTo>
                    <a:pt x="35703" y="22977"/>
                  </a:lnTo>
                  <a:lnTo>
                    <a:pt x="35703" y="21490"/>
                  </a:lnTo>
                  <a:lnTo>
                    <a:pt x="35324" y="20792"/>
                  </a:lnTo>
                  <a:lnTo>
                    <a:pt x="2655" y="0"/>
                  </a:lnTo>
                  <a:close/>
                </a:path>
              </a:pathLst>
            </a:custGeom>
            <a:solidFill>
              <a:srgbClr val="020303"/>
            </a:solidFill>
          </p:spPr>
          <p:txBody>
            <a:bodyPr wrap="square" lIns="0" tIns="0" rIns="0" bIns="0" rtlCol="0"/>
            <a:lstStyle/>
            <a:p>
              <a:endParaRPr/>
            </a:p>
          </p:txBody>
        </p:sp>
      </p:grpSp>
      <p:sp>
        <p:nvSpPr>
          <p:cNvPr id="82" name="object 82"/>
          <p:cNvSpPr txBox="1"/>
          <p:nvPr/>
        </p:nvSpPr>
        <p:spPr>
          <a:xfrm>
            <a:off x="284638" y="2902807"/>
            <a:ext cx="354330" cy="90805"/>
          </a:xfrm>
          <a:prstGeom prst="rect">
            <a:avLst/>
          </a:prstGeom>
        </p:spPr>
        <p:txBody>
          <a:bodyPr vert="horz" wrap="square" lIns="0" tIns="15875" rIns="0" bIns="0" rtlCol="0">
            <a:spAutoFit/>
          </a:bodyPr>
          <a:lstStyle/>
          <a:p>
            <a:pPr marL="12700">
              <a:lnSpc>
                <a:spcPct val="100000"/>
              </a:lnSpc>
              <a:spcBef>
                <a:spcPts val="125"/>
              </a:spcBef>
            </a:pPr>
            <a:r>
              <a:rPr sz="400" spc="10" dirty="0">
                <a:solidFill>
                  <a:srgbClr val="020303"/>
                </a:solidFill>
                <a:latin typeface="Arial"/>
                <a:cs typeface="Arial"/>
              </a:rPr>
              <a:t>Modified</a:t>
            </a:r>
            <a:r>
              <a:rPr sz="400" spc="-35" dirty="0">
                <a:solidFill>
                  <a:srgbClr val="020303"/>
                </a:solidFill>
                <a:latin typeface="Arial"/>
                <a:cs typeface="Arial"/>
              </a:rPr>
              <a:t> </a:t>
            </a:r>
            <a:r>
              <a:rPr sz="400" spc="10" dirty="0">
                <a:solidFill>
                  <a:srgbClr val="020303"/>
                </a:solidFill>
                <a:latin typeface="Arial"/>
                <a:cs typeface="Arial"/>
              </a:rPr>
              <a:t>cells</a:t>
            </a:r>
            <a:endParaRPr sz="400">
              <a:latin typeface="Arial"/>
              <a:cs typeface="Arial"/>
            </a:endParaRPr>
          </a:p>
        </p:txBody>
      </p:sp>
      <p:sp>
        <p:nvSpPr>
          <p:cNvPr id="83" name="object 83"/>
          <p:cNvSpPr/>
          <p:nvPr/>
        </p:nvSpPr>
        <p:spPr>
          <a:xfrm>
            <a:off x="140209" y="2491633"/>
            <a:ext cx="1452838" cy="395493"/>
          </a:xfrm>
          <a:prstGeom prst="rect">
            <a:avLst/>
          </a:prstGeom>
          <a:blipFill>
            <a:blip r:embed="rId11" cstate="print"/>
            <a:stretch>
              <a:fillRect/>
            </a:stretch>
          </a:blipFill>
        </p:spPr>
        <p:txBody>
          <a:bodyPr wrap="square" lIns="0" tIns="0" rIns="0" bIns="0" rtlCol="0"/>
          <a:lstStyle/>
          <a:p>
            <a:endParaRPr/>
          </a:p>
        </p:txBody>
      </p:sp>
      <p:sp>
        <p:nvSpPr>
          <p:cNvPr id="84" name="object 84"/>
          <p:cNvSpPr txBox="1"/>
          <p:nvPr/>
        </p:nvSpPr>
        <p:spPr>
          <a:xfrm>
            <a:off x="1070298" y="2545147"/>
            <a:ext cx="234315" cy="90805"/>
          </a:xfrm>
          <a:prstGeom prst="rect">
            <a:avLst/>
          </a:prstGeom>
        </p:spPr>
        <p:txBody>
          <a:bodyPr vert="horz" wrap="square" lIns="0" tIns="15875" rIns="0" bIns="0" rtlCol="0">
            <a:spAutoFit/>
          </a:bodyPr>
          <a:lstStyle/>
          <a:p>
            <a:pPr marL="12700">
              <a:lnSpc>
                <a:spcPct val="100000"/>
              </a:lnSpc>
              <a:spcBef>
                <a:spcPts val="125"/>
              </a:spcBef>
            </a:pPr>
            <a:r>
              <a:rPr sz="400" spc="-5" dirty="0">
                <a:solidFill>
                  <a:srgbClr val="020303"/>
                </a:solidFill>
                <a:latin typeface="Arial"/>
                <a:cs typeface="Arial"/>
              </a:rPr>
              <a:t>Selection</a:t>
            </a:r>
            <a:endParaRPr sz="400">
              <a:latin typeface="Arial"/>
              <a:cs typeface="Arial"/>
            </a:endParaRPr>
          </a:p>
        </p:txBody>
      </p:sp>
      <p:sp>
        <p:nvSpPr>
          <p:cNvPr id="85" name="object 85"/>
          <p:cNvSpPr txBox="1"/>
          <p:nvPr/>
        </p:nvSpPr>
        <p:spPr>
          <a:xfrm>
            <a:off x="1596241" y="2545147"/>
            <a:ext cx="204470" cy="90805"/>
          </a:xfrm>
          <a:prstGeom prst="rect">
            <a:avLst/>
          </a:prstGeom>
        </p:spPr>
        <p:txBody>
          <a:bodyPr vert="horz" wrap="square" lIns="0" tIns="15875" rIns="0" bIns="0" rtlCol="0">
            <a:spAutoFit/>
          </a:bodyPr>
          <a:lstStyle/>
          <a:p>
            <a:pPr marL="12700">
              <a:lnSpc>
                <a:spcPct val="100000"/>
              </a:lnSpc>
              <a:spcBef>
                <a:spcPts val="125"/>
              </a:spcBef>
              <a:tabLst>
                <a:tab pos="191135" algn="l"/>
              </a:tabLst>
            </a:pPr>
            <a:r>
              <a:rPr sz="400" u="sng" spc="5" dirty="0">
                <a:solidFill>
                  <a:srgbClr val="020303"/>
                </a:solidFill>
                <a:uFill>
                  <a:solidFill>
                    <a:srgbClr val="020303"/>
                  </a:solidFill>
                </a:uFill>
                <a:latin typeface="Arial"/>
                <a:cs typeface="Arial"/>
              </a:rPr>
              <a:t> 	</a:t>
            </a:r>
            <a:endParaRPr sz="400">
              <a:latin typeface="Arial"/>
              <a:cs typeface="Arial"/>
            </a:endParaRPr>
          </a:p>
        </p:txBody>
      </p:sp>
      <p:sp>
        <p:nvSpPr>
          <p:cNvPr id="86" name="object 86"/>
          <p:cNvSpPr txBox="1"/>
          <p:nvPr/>
        </p:nvSpPr>
        <p:spPr>
          <a:xfrm>
            <a:off x="1997240" y="2545147"/>
            <a:ext cx="177800" cy="90805"/>
          </a:xfrm>
          <a:prstGeom prst="rect">
            <a:avLst/>
          </a:prstGeom>
        </p:spPr>
        <p:txBody>
          <a:bodyPr vert="horz" wrap="square" lIns="0" tIns="15875" rIns="0" bIns="0" rtlCol="0">
            <a:spAutoFit/>
          </a:bodyPr>
          <a:lstStyle/>
          <a:p>
            <a:pPr marL="12700">
              <a:lnSpc>
                <a:spcPct val="100000"/>
              </a:lnSpc>
              <a:spcBef>
                <a:spcPts val="125"/>
              </a:spcBef>
              <a:tabLst>
                <a:tab pos="164465" algn="l"/>
              </a:tabLst>
            </a:pPr>
            <a:r>
              <a:rPr sz="400" u="sng" spc="5" dirty="0">
                <a:solidFill>
                  <a:srgbClr val="020303"/>
                </a:solidFill>
                <a:uFill>
                  <a:solidFill>
                    <a:srgbClr val="020303"/>
                  </a:solidFill>
                </a:uFill>
                <a:latin typeface="Arial"/>
                <a:cs typeface="Arial"/>
              </a:rPr>
              <a:t> 	</a:t>
            </a:r>
            <a:endParaRPr sz="400">
              <a:latin typeface="Arial"/>
              <a:cs typeface="Arial"/>
            </a:endParaRPr>
          </a:p>
        </p:txBody>
      </p:sp>
      <p:sp>
        <p:nvSpPr>
          <p:cNvPr id="87" name="object 87"/>
          <p:cNvSpPr txBox="1"/>
          <p:nvPr/>
        </p:nvSpPr>
        <p:spPr>
          <a:xfrm>
            <a:off x="160003" y="2470127"/>
            <a:ext cx="537210" cy="90805"/>
          </a:xfrm>
          <a:prstGeom prst="rect">
            <a:avLst/>
          </a:prstGeom>
        </p:spPr>
        <p:txBody>
          <a:bodyPr vert="horz" wrap="square" lIns="0" tIns="15875" rIns="0" bIns="0" rtlCol="0">
            <a:spAutoFit/>
          </a:bodyPr>
          <a:lstStyle/>
          <a:p>
            <a:pPr marL="12700">
              <a:lnSpc>
                <a:spcPct val="100000"/>
              </a:lnSpc>
              <a:spcBef>
                <a:spcPts val="125"/>
              </a:spcBef>
            </a:pPr>
            <a:r>
              <a:rPr sz="400" spc="15" dirty="0">
                <a:solidFill>
                  <a:srgbClr val="020303"/>
                </a:solidFill>
                <a:latin typeface="Arial"/>
                <a:cs typeface="Arial"/>
              </a:rPr>
              <a:t>Cas9 RNA</a:t>
            </a:r>
            <a:r>
              <a:rPr sz="400" spc="20" dirty="0">
                <a:solidFill>
                  <a:srgbClr val="020303"/>
                </a:solidFill>
                <a:latin typeface="Arial"/>
                <a:cs typeface="Arial"/>
              </a:rPr>
              <a:t> </a:t>
            </a:r>
            <a:r>
              <a:rPr sz="400" spc="10" dirty="0">
                <a:solidFill>
                  <a:srgbClr val="020303"/>
                </a:solidFill>
                <a:latin typeface="Arial"/>
                <a:cs typeface="Arial"/>
              </a:rPr>
              <a:t>library</a:t>
            </a:r>
            <a:endParaRPr sz="400">
              <a:latin typeface="Arial"/>
              <a:cs typeface="Arial"/>
            </a:endParaRPr>
          </a:p>
        </p:txBody>
      </p:sp>
      <p:sp>
        <p:nvSpPr>
          <p:cNvPr id="88" name="object 88"/>
          <p:cNvSpPr/>
          <p:nvPr/>
        </p:nvSpPr>
        <p:spPr>
          <a:xfrm>
            <a:off x="2925915" y="997559"/>
            <a:ext cx="65201" cy="65201"/>
          </a:xfrm>
          <a:prstGeom prst="rect">
            <a:avLst/>
          </a:prstGeom>
          <a:blipFill>
            <a:blip r:embed="rId12" cstate="print"/>
            <a:stretch>
              <a:fillRect/>
            </a:stretch>
          </a:blipFill>
        </p:spPr>
        <p:txBody>
          <a:bodyPr wrap="square" lIns="0" tIns="0" rIns="0" bIns="0" rtlCol="0"/>
          <a:lstStyle/>
          <a:p>
            <a:endParaRPr/>
          </a:p>
        </p:txBody>
      </p:sp>
      <p:sp>
        <p:nvSpPr>
          <p:cNvPr id="89" name="object 89"/>
          <p:cNvSpPr/>
          <p:nvPr/>
        </p:nvSpPr>
        <p:spPr>
          <a:xfrm>
            <a:off x="2925915" y="1723809"/>
            <a:ext cx="65201" cy="65201"/>
          </a:xfrm>
          <a:prstGeom prst="rect">
            <a:avLst/>
          </a:prstGeom>
          <a:blipFill>
            <a:blip r:embed="rId13" cstate="print"/>
            <a:stretch>
              <a:fillRect/>
            </a:stretch>
          </a:blipFill>
        </p:spPr>
        <p:txBody>
          <a:bodyPr wrap="square" lIns="0" tIns="0" rIns="0" bIns="0" rtlCol="0"/>
          <a:lstStyle/>
          <a:p>
            <a:endParaRPr/>
          </a:p>
        </p:txBody>
      </p:sp>
      <p:sp>
        <p:nvSpPr>
          <p:cNvPr id="90" name="object 90"/>
          <p:cNvSpPr/>
          <p:nvPr/>
        </p:nvSpPr>
        <p:spPr>
          <a:xfrm>
            <a:off x="2925915" y="2450071"/>
            <a:ext cx="65201" cy="65201"/>
          </a:xfrm>
          <a:prstGeom prst="rect">
            <a:avLst/>
          </a:prstGeom>
          <a:blipFill>
            <a:blip r:embed="rId12" cstate="print"/>
            <a:stretch>
              <a:fillRect/>
            </a:stretch>
          </a:blipFill>
        </p:spPr>
        <p:txBody>
          <a:bodyPr wrap="square" lIns="0" tIns="0" rIns="0" bIns="0" rtlCol="0"/>
          <a:lstStyle/>
          <a:p>
            <a:endParaRPr/>
          </a:p>
        </p:txBody>
      </p:sp>
      <p:sp>
        <p:nvSpPr>
          <p:cNvPr id="91" name="object 91"/>
          <p:cNvSpPr txBox="1"/>
          <p:nvPr/>
        </p:nvSpPr>
        <p:spPr>
          <a:xfrm>
            <a:off x="3047695" y="914043"/>
            <a:ext cx="1477010" cy="2160905"/>
          </a:xfrm>
          <a:prstGeom prst="rect">
            <a:avLst/>
          </a:prstGeom>
        </p:spPr>
        <p:txBody>
          <a:bodyPr vert="horz" wrap="square" lIns="0" tIns="6985" rIns="0" bIns="0" rtlCol="0">
            <a:spAutoFit/>
          </a:bodyPr>
          <a:lstStyle/>
          <a:p>
            <a:pPr marL="12700" marR="5080">
              <a:lnSpc>
                <a:spcPct val="102600"/>
              </a:lnSpc>
              <a:spcBef>
                <a:spcPts val="55"/>
              </a:spcBef>
            </a:pPr>
            <a:r>
              <a:rPr sz="1100" spc="-10" dirty="0">
                <a:latin typeface="LM Sans 10"/>
                <a:cs typeface="LM Sans 10"/>
              </a:rPr>
              <a:t>CRISRP KO</a:t>
            </a:r>
            <a:r>
              <a:rPr sz="1100" spc="-10" dirty="0">
                <a:latin typeface="楷体"/>
                <a:cs typeface="楷体"/>
              </a:rPr>
              <a:t>，</a:t>
            </a:r>
            <a:r>
              <a:rPr sz="1100" spc="-10" dirty="0">
                <a:latin typeface="LM Sans 10"/>
                <a:cs typeface="LM Sans 10"/>
              </a:rPr>
              <a:t>dCas9</a:t>
            </a:r>
            <a:r>
              <a:rPr sz="1100" spc="-25" dirty="0">
                <a:latin typeface="LM Sans 10"/>
                <a:cs typeface="LM Sans 10"/>
              </a:rPr>
              <a:t> </a:t>
            </a:r>
            <a:r>
              <a:rPr sz="1100" spc="-10" dirty="0">
                <a:latin typeface="楷体"/>
                <a:cs typeface="楷体"/>
              </a:rPr>
              <a:t>结 合</a:t>
            </a:r>
            <a:r>
              <a:rPr sz="1100" spc="-229" dirty="0">
                <a:latin typeface="楷体"/>
                <a:cs typeface="楷体"/>
              </a:rPr>
              <a:t> </a:t>
            </a:r>
            <a:r>
              <a:rPr sz="1100" spc="-15" dirty="0">
                <a:latin typeface="LM Sans 10"/>
                <a:cs typeface="LM Sans 10"/>
              </a:rPr>
              <a:t>FokI</a:t>
            </a:r>
            <a:r>
              <a:rPr sz="1100" spc="-45" dirty="0">
                <a:latin typeface="LM Sans 10"/>
                <a:cs typeface="LM Sans 10"/>
              </a:rPr>
              <a:t> </a:t>
            </a:r>
            <a:r>
              <a:rPr sz="1100" spc="-10" dirty="0">
                <a:latin typeface="楷体"/>
                <a:cs typeface="楷体"/>
              </a:rPr>
              <a:t>核酸酶，切断基 因的</a:t>
            </a:r>
            <a:r>
              <a:rPr sz="1100" spc="-260" dirty="0">
                <a:latin typeface="楷体"/>
                <a:cs typeface="楷体"/>
              </a:rPr>
              <a:t> </a:t>
            </a:r>
            <a:r>
              <a:rPr sz="1100" spc="-10" dirty="0">
                <a:latin typeface="LM Sans 10"/>
                <a:cs typeface="LM Sans 10"/>
              </a:rPr>
              <a:t>DNA</a:t>
            </a:r>
            <a:r>
              <a:rPr sz="1100" spc="-10" dirty="0">
                <a:latin typeface="楷体"/>
                <a:cs typeface="楷体"/>
              </a:rPr>
              <a:t>，实现基因的 完全敲除。</a:t>
            </a:r>
            <a:endParaRPr sz="1100">
              <a:latin typeface="楷体"/>
              <a:cs typeface="楷体"/>
            </a:endParaRPr>
          </a:p>
          <a:p>
            <a:pPr marL="12700" marR="69215">
              <a:lnSpc>
                <a:spcPct val="102600"/>
              </a:lnSpc>
              <a:spcBef>
                <a:spcPts val="300"/>
              </a:spcBef>
            </a:pPr>
            <a:r>
              <a:rPr sz="1100" spc="-10" dirty="0">
                <a:latin typeface="LM Sans 10"/>
                <a:cs typeface="LM Sans 10"/>
              </a:rPr>
              <a:t>CRISPRi</a:t>
            </a:r>
            <a:r>
              <a:rPr sz="1100" spc="-10" dirty="0">
                <a:latin typeface="楷体"/>
                <a:cs typeface="楷体"/>
              </a:rPr>
              <a:t>，</a:t>
            </a:r>
            <a:r>
              <a:rPr sz="1100" spc="-10" dirty="0">
                <a:latin typeface="LM Sans 10"/>
                <a:cs typeface="LM Sans 10"/>
              </a:rPr>
              <a:t>dCas9</a:t>
            </a:r>
            <a:r>
              <a:rPr sz="1100" spc="-20" dirty="0">
                <a:latin typeface="LM Sans 10"/>
                <a:cs typeface="LM Sans 10"/>
              </a:rPr>
              <a:t> </a:t>
            </a:r>
            <a:r>
              <a:rPr sz="1100" spc="-10" dirty="0">
                <a:latin typeface="楷体"/>
                <a:cs typeface="楷体"/>
              </a:rPr>
              <a:t>结合 </a:t>
            </a:r>
            <a:r>
              <a:rPr sz="1100" spc="-10" dirty="0">
                <a:latin typeface="LM Sans 10"/>
                <a:cs typeface="LM Sans 10"/>
              </a:rPr>
              <a:t>KRAB</a:t>
            </a:r>
            <a:r>
              <a:rPr sz="1100" spc="-80" dirty="0">
                <a:latin typeface="LM Sans 10"/>
                <a:cs typeface="LM Sans 10"/>
              </a:rPr>
              <a:t> </a:t>
            </a:r>
            <a:r>
              <a:rPr sz="1100" spc="-10" dirty="0">
                <a:latin typeface="楷体"/>
                <a:cs typeface="楷体"/>
              </a:rPr>
              <a:t>抑制子，抑制基 因的转录起始，实现基 因的部分敲降</a:t>
            </a:r>
            <a:endParaRPr sz="1100">
              <a:latin typeface="楷体"/>
              <a:cs typeface="楷体"/>
            </a:endParaRPr>
          </a:p>
          <a:p>
            <a:pPr marL="12700" marR="70485" algn="just">
              <a:lnSpc>
                <a:spcPct val="102600"/>
              </a:lnSpc>
              <a:spcBef>
                <a:spcPts val="300"/>
              </a:spcBef>
            </a:pPr>
            <a:r>
              <a:rPr sz="1100" spc="-10" dirty="0">
                <a:latin typeface="LM Sans 10"/>
                <a:cs typeface="LM Sans 10"/>
              </a:rPr>
              <a:t>CRISPRa</a:t>
            </a:r>
            <a:r>
              <a:rPr sz="1100" spc="-10" dirty="0">
                <a:latin typeface="楷体"/>
                <a:cs typeface="楷体"/>
              </a:rPr>
              <a:t>，</a:t>
            </a:r>
            <a:r>
              <a:rPr sz="1100" spc="-10" dirty="0">
                <a:latin typeface="LM Sans 10"/>
                <a:cs typeface="LM Sans 10"/>
              </a:rPr>
              <a:t>dCas9</a:t>
            </a:r>
            <a:r>
              <a:rPr sz="1100" spc="-30" dirty="0">
                <a:latin typeface="LM Sans 10"/>
                <a:cs typeface="LM Sans 10"/>
              </a:rPr>
              <a:t> </a:t>
            </a:r>
            <a:r>
              <a:rPr sz="1100" spc="-10" dirty="0">
                <a:latin typeface="楷体"/>
                <a:cs typeface="楷体"/>
              </a:rPr>
              <a:t>结合 </a:t>
            </a:r>
            <a:r>
              <a:rPr sz="1100" spc="-10" dirty="0">
                <a:latin typeface="LM Sans 10"/>
                <a:cs typeface="LM Sans 10"/>
              </a:rPr>
              <a:t>VP64</a:t>
            </a:r>
            <a:r>
              <a:rPr sz="1100" spc="-40" dirty="0">
                <a:latin typeface="LM Sans 10"/>
                <a:cs typeface="LM Sans 10"/>
              </a:rPr>
              <a:t> </a:t>
            </a:r>
            <a:r>
              <a:rPr sz="1100" spc="-10" dirty="0">
                <a:latin typeface="楷体"/>
                <a:cs typeface="楷体"/>
              </a:rPr>
              <a:t>激活子，激活基 因的转录起始，实现基 因的过表达。</a:t>
            </a:r>
            <a:endParaRPr sz="1100">
              <a:latin typeface="楷体"/>
              <a:cs typeface="楷体"/>
            </a:endParaRPr>
          </a:p>
        </p:txBody>
      </p:sp>
      <p:sp>
        <p:nvSpPr>
          <p:cNvPr id="92" name="object 92"/>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14" action="ppaction://hlinksldjump"/>
              </a:rPr>
              <a:t>.</a:t>
            </a:r>
            <a:r>
              <a:rPr sz="400" spc="-5" dirty="0">
                <a:latin typeface="LM Sans 8"/>
                <a:cs typeface="LM Sans 8"/>
              </a:rPr>
              <a:t> </a:t>
            </a:r>
            <a:r>
              <a:rPr sz="400" spc="-5" dirty="0">
                <a:latin typeface="LM Sans 8"/>
                <a:cs typeface="LM Sans 8"/>
                <a:hlinkClick r:id="rId15"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5"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5"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6" action="ppaction://hlinksldjump"/>
              </a:rPr>
              <a:t>.</a:t>
            </a:r>
            <a:r>
              <a:rPr sz="400" spc="-5" dirty="0">
                <a:latin typeface="LM Sans 8"/>
                <a:cs typeface="LM Sans 8"/>
              </a:rPr>
              <a:t> </a:t>
            </a:r>
            <a:r>
              <a:rPr sz="400" spc="-5" dirty="0">
                <a:latin typeface="LM Sans 8"/>
                <a:cs typeface="LM Sans 8"/>
                <a:hlinkClick r:id="rId17" action="ppaction://hlinksldjump"/>
              </a:rPr>
              <a:t>. .</a:t>
            </a:r>
            <a:r>
              <a:rPr sz="400" spc="-5" dirty="0">
                <a:latin typeface="LM Sans 8"/>
                <a:cs typeface="LM Sans 8"/>
              </a:rPr>
              <a:t> </a:t>
            </a:r>
            <a:r>
              <a:rPr sz="400" spc="-5" dirty="0">
                <a:latin typeface="LM Sans 8"/>
                <a:cs typeface="LM Sans 8"/>
                <a:hlinkClick r:id="rId18"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14" action="ppaction://hlinksldjump"/>
              </a:rPr>
              <a:t>.   .</a:t>
            </a:r>
            <a:r>
              <a:rPr sz="400" spc="-5" dirty="0">
                <a:latin typeface="LM Sans 8"/>
                <a:cs typeface="LM Sans 8"/>
              </a:rPr>
              <a:t>     </a:t>
            </a:r>
            <a:r>
              <a:rPr sz="400" spc="-5" dirty="0">
                <a:latin typeface="LM Sans 8"/>
                <a:cs typeface="LM Sans 8"/>
                <a:hlinkClick r:id="rId15" action="ppaction://hlinksldjump"/>
              </a:rPr>
              <a:t>.</a:t>
            </a:r>
            <a:r>
              <a:rPr sz="400" spc="-5" dirty="0">
                <a:latin typeface="LM Sans 8"/>
                <a:cs typeface="LM Sans 8"/>
              </a:rPr>
              <a:t>     </a:t>
            </a:r>
            <a:r>
              <a:rPr sz="400" spc="-5" dirty="0">
                <a:latin typeface="LM Sans 8"/>
                <a:cs typeface="LM Sans 8"/>
                <a:hlinkClick r:id="rId1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6" action="ppaction://hlinksldjump"/>
              </a:rPr>
              <a:t>.</a:t>
            </a:r>
            <a:r>
              <a:rPr sz="400" spc="125" dirty="0">
                <a:latin typeface="LM Sans 8"/>
                <a:cs typeface="LM Sans 8"/>
              </a:rPr>
              <a:t> </a:t>
            </a:r>
            <a:r>
              <a:rPr sz="400" spc="-5" dirty="0">
                <a:latin typeface="LM Sans 8"/>
                <a:cs typeface="LM Sans 8"/>
                <a:hlinkClick r:id="rId19" action="ppaction://hlinksldjump"/>
              </a:rPr>
              <a:t>.    </a:t>
            </a:r>
            <a:r>
              <a:rPr sz="400" spc="90" dirty="0">
                <a:latin typeface="LM Sans 8"/>
                <a:cs typeface="LM Sans 8"/>
                <a:hlinkClick r:id="rId19" action="ppaction://hlinksldjump"/>
              </a:rPr>
              <a:t> </a:t>
            </a:r>
            <a:r>
              <a:rPr sz="400" spc="-5" dirty="0">
                <a:latin typeface="LM Sans 8"/>
                <a:cs typeface="LM Sans 8"/>
                <a:hlinkClick r:id="rId19"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12</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93" name="object 93"/>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94" name="object 94"/>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9" action="ppaction://hlinksldjump"/>
              </a:rPr>
              <a:t>CRISPR</a:t>
            </a:r>
            <a:r>
              <a:rPr sz="600" spc="-45" dirty="0">
                <a:latin typeface="LM Sans 8"/>
                <a:cs typeface="LM Sans 8"/>
                <a:hlinkClick r:id="rId19" action="ppaction://hlinksldjump"/>
              </a:rPr>
              <a:t> </a:t>
            </a:r>
            <a:r>
              <a:rPr sz="600" spc="-5" dirty="0">
                <a:latin typeface="LM Sans 8"/>
                <a:cs typeface="LM Sans 8"/>
                <a:hlinkClick r:id="rId19" action="ppaction://hlinksldjump"/>
              </a:rPr>
              <a:t>decade</a:t>
            </a:r>
            <a:endParaRPr sz="600">
              <a:latin typeface="LM Sans 8"/>
              <a:cs typeface="LM Sans 8"/>
            </a:endParaRP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2694" y="754"/>
            <a:ext cx="3065780" cy="116839"/>
          </a:xfrm>
          <a:prstGeom prst="rect">
            <a:avLst/>
          </a:prstGeom>
        </p:spPr>
        <p:txBody>
          <a:bodyPr vert="horz" wrap="square" lIns="0" tIns="12065" rIns="0" bIns="0" rtlCol="0">
            <a:spAutoFit/>
          </a:bodyPr>
          <a:lstStyle/>
          <a:p>
            <a:pPr marL="12700">
              <a:lnSpc>
                <a:spcPct val="100000"/>
              </a:lnSpc>
              <a:spcBef>
                <a:spcPts val="95"/>
              </a:spcBef>
              <a:tabLst>
                <a:tab pos="828040" algn="l"/>
              </a:tabLst>
            </a:pPr>
            <a:r>
              <a:rPr sz="600" spc="-5" dirty="0">
                <a:latin typeface="LM Sans 8"/>
                <a:cs typeface="LM Sans 8"/>
                <a:hlinkClick r:id="rId3" action="ppaction://hlinksldjump"/>
              </a:rPr>
              <a:t>CRISPR</a:t>
            </a:r>
            <a:r>
              <a:rPr sz="600" spc="5" dirty="0">
                <a:latin typeface="LM Sans 8"/>
                <a:cs typeface="LM Sans 8"/>
                <a:hlinkClick r:id="rId3" action="ppaction://hlinksldjump"/>
              </a:rPr>
              <a:t> </a:t>
            </a:r>
            <a:r>
              <a:rPr sz="600" spc="-5" dirty="0">
                <a:latin typeface="楷体"/>
                <a:cs typeface="楷体"/>
                <a:hlinkClick r:id="rId3" action="ppaction://hlinksldjump"/>
              </a:rPr>
              <a:t>技术的发展</a:t>
            </a:r>
            <a:r>
              <a:rPr sz="600" spc="-5" dirty="0">
                <a:latin typeface="楷体"/>
                <a:cs typeface="楷体"/>
              </a:rPr>
              <a:t>	</a:t>
            </a:r>
            <a:r>
              <a:rPr sz="600" spc="-5" dirty="0">
                <a:latin typeface="楷体"/>
                <a:cs typeface="楷体"/>
                <a:hlinkClick r:id="rId4" action="ppaction://hlinksldjump"/>
              </a:rPr>
              <a:t>同步多位点编辑</a:t>
            </a:r>
            <a:endParaRPr sz="600">
              <a:latin typeface="楷体"/>
              <a:cs typeface="楷体"/>
            </a:endParaRPr>
          </a:p>
        </p:txBody>
      </p:sp>
      <p:sp>
        <p:nvSpPr>
          <p:cNvPr id="3" name="object 3"/>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技术的发展</a:t>
            </a:r>
            <a:endParaRPr sz="1400">
              <a:latin typeface="楷体"/>
              <a:cs typeface="楷体"/>
            </a:endParaRPr>
          </a:p>
          <a:p>
            <a:pPr marL="107950">
              <a:lnSpc>
                <a:spcPct val="100000"/>
              </a:lnSpc>
              <a:spcBef>
                <a:spcPts val="225"/>
              </a:spcBef>
            </a:pPr>
            <a:r>
              <a:rPr sz="900" spc="-5" dirty="0">
                <a:solidFill>
                  <a:srgbClr val="005128"/>
                </a:solidFill>
                <a:latin typeface="楷体"/>
                <a:cs typeface="楷体"/>
              </a:rPr>
              <a:t>同步多位点编辑</a:t>
            </a:r>
            <a:endParaRPr sz="900">
              <a:latin typeface="楷体"/>
              <a:cs typeface="楷体"/>
            </a:endParaRPr>
          </a:p>
        </p:txBody>
      </p:sp>
      <p:sp>
        <p:nvSpPr>
          <p:cNvPr id="4" name="object 4"/>
          <p:cNvSpPr/>
          <p:nvPr/>
        </p:nvSpPr>
        <p:spPr>
          <a:xfrm>
            <a:off x="281165" y="914387"/>
            <a:ext cx="65201" cy="65201"/>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281165" y="1296492"/>
            <a:ext cx="65201" cy="65201"/>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281165" y="1486281"/>
            <a:ext cx="65201" cy="65201"/>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570915" y="1676095"/>
            <a:ext cx="52527" cy="52527"/>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570915" y="1827923"/>
            <a:ext cx="52527" cy="52527"/>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570915" y="1979752"/>
            <a:ext cx="52527" cy="52527"/>
          </a:xfrm>
          <a:prstGeom prst="rect">
            <a:avLst/>
          </a:prstGeom>
          <a:blipFill>
            <a:blip r:embed="rId7" cstate="print"/>
            <a:stretch>
              <a:fillRect/>
            </a:stretch>
          </a:blipFill>
        </p:spPr>
        <p:txBody>
          <a:bodyPr wrap="square" lIns="0" tIns="0" rIns="0" bIns="0" rtlCol="0"/>
          <a:lstStyle/>
          <a:p>
            <a:endParaRPr/>
          </a:p>
        </p:txBody>
      </p:sp>
      <p:sp>
        <p:nvSpPr>
          <p:cNvPr id="10" name="object 10"/>
          <p:cNvSpPr txBox="1"/>
          <p:nvPr/>
        </p:nvSpPr>
        <p:spPr>
          <a:xfrm>
            <a:off x="402932" y="830870"/>
            <a:ext cx="4043679" cy="1242060"/>
          </a:xfrm>
          <a:prstGeom prst="rect">
            <a:avLst/>
          </a:prstGeom>
        </p:spPr>
        <p:txBody>
          <a:bodyPr vert="horz" wrap="square" lIns="0" tIns="6985" rIns="0" bIns="0" rtlCol="0">
            <a:spAutoFit/>
          </a:bodyPr>
          <a:lstStyle/>
          <a:p>
            <a:pPr marL="12700" marR="93980">
              <a:lnSpc>
                <a:spcPct val="102600"/>
              </a:lnSpc>
              <a:spcBef>
                <a:spcPts val="55"/>
              </a:spcBef>
            </a:pPr>
            <a:r>
              <a:rPr sz="1100" spc="-10" dirty="0">
                <a:latin typeface="楷体"/>
                <a:cs typeface="楷体"/>
              </a:rPr>
              <a:t>利用多个</a:t>
            </a:r>
            <a:r>
              <a:rPr sz="1100" spc="-204" dirty="0">
                <a:latin typeface="楷体"/>
                <a:cs typeface="楷体"/>
              </a:rPr>
              <a:t> </a:t>
            </a:r>
            <a:r>
              <a:rPr sz="1100" spc="-10" dirty="0">
                <a:latin typeface="LM Sans 10"/>
                <a:cs typeface="LM Sans 10"/>
              </a:rPr>
              <a:t>gRNA</a:t>
            </a:r>
            <a:r>
              <a:rPr sz="1100" spc="-20" dirty="0">
                <a:latin typeface="LM Sans 10"/>
                <a:cs typeface="LM Sans 10"/>
              </a:rPr>
              <a:t> </a:t>
            </a:r>
            <a:r>
              <a:rPr sz="1100" spc="-10" dirty="0">
                <a:latin typeface="楷体"/>
                <a:cs typeface="楷体"/>
              </a:rPr>
              <a:t>和一种</a:t>
            </a:r>
            <a:r>
              <a:rPr sz="1100" spc="-204" dirty="0">
                <a:latin typeface="楷体"/>
                <a:cs typeface="楷体"/>
              </a:rPr>
              <a:t> </a:t>
            </a:r>
            <a:r>
              <a:rPr sz="1100" spc="-5" dirty="0">
                <a:latin typeface="LM Sans 10"/>
                <a:cs typeface="LM Sans 10"/>
              </a:rPr>
              <a:t>Cas</a:t>
            </a:r>
            <a:r>
              <a:rPr sz="1100" spc="-20" dirty="0">
                <a:latin typeface="LM Sans 10"/>
                <a:cs typeface="LM Sans 10"/>
              </a:rPr>
              <a:t> </a:t>
            </a:r>
            <a:r>
              <a:rPr sz="1100" spc="-10" dirty="0">
                <a:latin typeface="楷体"/>
                <a:cs typeface="楷体"/>
              </a:rPr>
              <a:t>蛋白同时对基因组的不同靶标进行修 改。</a:t>
            </a:r>
            <a:endParaRPr sz="1100">
              <a:latin typeface="楷体"/>
              <a:cs typeface="楷体"/>
            </a:endParaRPr>
          </a:p>
          <a:p>
            <a:pPr marL="12700" marR="5080">
              <a:lnSpc>
                <a:spcPct val="113199"/>
              </a:lnSpc>
              <a:spcBef>
                <a:spcPts val="160"/>
              </a:spcBef>
            </a:pPr>
            <a:r>
              <a:rPr sz="1100" spc="-10" dirty="0">
                <a:latin typeface="楷体"/>
                <a:cs typeface="楷体"/>
              </a:rPr>
              <a:t>可以实现多重基因编辑，例如基因中断、基因整合、碱基编辑等。 原理</a:t>
            </a:r>
            <a:endParaRPr sz="1100">
              <a:latin typeface="楷体"/>
              <a:cs typeface="楷体"/>
            </a:endParaRPr>
          </a:p>
          <a:p>
            <a:pPr marL="289560" marR="835660">
              <a:lnSpc>
                <a:spcPct val="100000"/>
              </a:lnSpc>
              <a:spcBef>
                <a:spcPts val="175"/>
              </a:spcBef>
            </a:pPr>
            <a:r>
              <a:rPr sz="1000" spc="-5" dirty="0">
                <a:latin typeface="楷体"/>
                <a:cs typeface="楷体"/>
              </a:rPr>
              <a:t>利用</a:t>
            </a:r>
            <a:r>
              <a:rPr sz="1000" spc="-180" dirty="0">
                <a:latin typeface="楷体"/>
                <a:cs typeface="楷体"/>
              </a:rPr>
              <a:t> </a:t>
            </a:r>
            <a:r>
              <a:rPr sz="1000" spc="-5" dirty="0">
                <a:latin typeface="LM Sans 10"/>
                <a:cs typeface="LM Sans 10"/>
              </a:rPr>
              <a:t>CRISPR-Cas</a:t>
            </a:r>
            <a:r>
              <a:rPr sz="1000" spc="-15" dirty="0">
                <a:latin typeface="LM Sans 10"/>
                <a:cs typeface="LM Sans 10"/>
              </a:rPr>
              <a:t> </a:t>
            </a:r>
            <a:r>
              <a:rPr sz="1000" spc="-5" dirty="0">
                <a:latin typeface="楷体"/>
                <a:cs typeface="楷体"/>
              </a:rPr>
              <a:t>系统识别和切割特定的</a:t>
            </a:r>
            <a:r>
              <a:rPr sz="1000" spc="-180" dirty="0">
                <a:latin typeface="楷体"/>
                <a:cs typeface="楷体"/>
              </a:rPr>
              <a:t> </a:t>
            </a:r>
            <a:r>
              <a:rPr sz="1000" spc="-5" dirty="0">
                <a:latin typeface="LM Sans 10"/>
                <a:cs typeface="LM Sans 10"/>
              </a:rPr>
              <a:t>DNA</a:t>
            </a:r>
            <a:r>
              <a:rPr sz="1000" spc="-15" dirty="0">
                <a:latin typeface="LM Sans 10"/>
                <a:cs typeface="LM Sans 10"/>
              </a:rPr>
              <a:t> </a:t>
            </a:r>
            <a:r>
              <a:rPr sz="1000" spc="-5" dirty="0">
                <a:latin typeface="楷体"/>
                <a:cs typeface="楷体"/>
              </a:rPr>
              <a:t>序列 通过同源重组或非同源末端连接等机制修复切割位点 实现基因组的增加、删除或替换</a:t>
            </a:r>
            <a:endParaRPr sz="1000">
              <a:latin typeface="楷体"/>
              <a:cs typeface="楷体"/>
            </a:endParaRPr>
          </a:p>
        </p:txBody>
      </p:sp>
      <p:grpSp>
        <p:nvGrpSpPr>
          <p:cNvPr id="11" name="object 11"/>
          <p:cNvGrpSpPr/>
          <p:nvPr/>
        </p:nvGrpSpPr>
        <p:grpSpPr>
          <a:xfrm>
            <a:off x="209541" y="2265224"/>
            <a:ext cx="4067175" cy="678180"/>
            <a:chOff x="209541" y="2265224"/>
            <a:chExt cx="4067175" cy="678180"/>
          </a:xfrm>
        </p:grpSpPr>
        <p:sp>
          <p:nvSpPr>
            <p:cNvPr id="12" name="object 12"/>
            <p:cNvSpPr/>
            <p:nvPr/>
          </p:nvSpPr>
          <p:spPr>
            <a:xfrm>
              <a:off x="2204238" y="2887944"/>
              <a:ext cx="320051" cy="52812"/>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2160078" y="2652176"/>
              <a:ext cx="320675" cy="291465"/>
            </a:xfrm>
            <a:custGeom>
              <a:avLst/>
              <a:gdLst/>
              <a:ahLst/>
              <a:cxnLst/>
              <a:rect l="l" t="t" r="r" b="b"/>
              <a:pathLst>
                <a:path w="320675" h="291464">
                  <a:moveTo>
                    <a:pt x="160110" y="0"/>
                  </a:moveTo>
                  <a:lnTo>
                    <a:pt x="97789" y="3146"/>
                  </a:lnTo>
                  <a:lnTo>
                    <a:pt x="46896" y="11727"/>
                  </a:lnTo>
                  <a:lnTo>
                    <a:pt x="12582" y="24452"/>
                  </a:lnTo>
                  <a:lnTo>
                    <a:pt x="0" y="40034"/>
                  </a:lnTo>
                  <a:lnTo>
                    <a:pt x="42771" y="258664"/>
                  </a:lnTo>
                  <a:lnTo>
                    <a:pt x="42810" y="259183"/>
                  </a:lnTo>
                  <a:lnTo>
                    <a:pt x="52027" y="271531"/>
                  </a:lnTo>
                  <a:lnTo>
                    <a:pt x="77165" y="281608"/>
                  </a:lnTo>
                  <a:lnTo>
                    <a:pt x="114450" y="288399"/>
                  </a:lnTo>
                  <a:lnTo>
                    <a:pt x="160110" y="290888"/>
                  </a:lnTo>
                  <a:lnTo>
                    <a:pt x="205770" y="288399"/>
                  </a:lnTo>
                  <a:lnTo>
                    <a:pt x="243055" y="281608"/>
                  </a:lnTo>
                  <a:lnTo>
                    <a:pt x="268192" y="271531"/>
                  </a:lnTo>
                  <a:lnTo>
                    <a:pt x="277410" y="259014"/>
                  </a:lnTo>
                  <a:lnTo>
                    <a:pt x="277319" y="258664"/>
                  </a:lnTo>
                  <a:lnTo>
                    <a:pt x="319552" y="44603"/>
                  </a:lnTo>
                  <a:lnTo>
                    <a:pt x="320220" y="40034"/>
                  </a:lnTo>
                  <a:lnTo>
                    <a:pt x="307639" y="24452"/>
                  </a:lnTo>
                  <a:lnTo>
                    <a:pt x="273328" y="11727"/>
                  </a:lnTo>
                  <a:lnTo>
                    <a:pt x="222436" y="3146"/>
                  </a:lnTo>
                  <a:lnTo>
                    <a:pt x="160110" y="0"/>
                  </a:lnTo>
                  <a:close/>
                </a:path>
              </a:pathLst>
            </a:custGeom>
            <a:solidFill>
              <a:srgbClr val="AEACAB"/>
            </a:solidFill>
          </p:spPr>
          <p:txBody>
            <a:bodyPr wrap="square" lIns="0" tIns="0" rIns="0" bIns="0" rtlCol="0"/>
            <a:lstStyle/>
            <a:p>
              <a:endParaRPr/>
            </a:p>
          </p:txBody>
        </p:sp>
        <p:sp>
          <p:nvSpPr>
            <p:cNvPr id="14" name="object 14"/>
            <p:cNvSpPr/>
            <p:nvPr/>
          </p:nvSpPr>
          <p:spPr>
            <a:xfrm>
              <a:off x="2179071" y="2662853"/>
              <a:ext cx="282575" cy="63500"/>
            </a:xfrm>
            <a:custGeom>
              <a:avLst/>
              <a:gdLst/>
              <a:ahLst/>
              <a:cxnLst/>
              <a:rect l="l" t="t" r="r" b="b"/>
              <a:pathLst>
                <a:path w="282575" h="63500">
                  <a:moveTo>
                    <a:pt x="141131" y="0"/>
                  </a:moveTo>
                  <a:lnTo>
                    <a:pt x="86192" y="2491"/>
                  </a:lnTo>
                  <a:lnTo>
                    <a:pt x="41332" y="9285"/>
                  </a:lnTo>
                  <a:lnTo>
                    <a:pt x="11089" y="19363"/>
                  </a:lnTo>
                  <a:lnTo>
                    <a:pt x="0" y="31705"/>
                  </a:lnTo>
                  <a:lnTo>
                    <a:pt x="11089" y="44047"/>
                  </a:lnTo>
                  <a:lnTo>
                    <a:pt x="41332" y="54125"/>
                  </a:lnTo>
                  <a:lnTo>
                    <a:pt x="86192" y="60919"/>
                  </a:lnTo>
                  <a:lnTo>
                    <a:pt x="141131" y="63411"/>
                  </a:lnTo>
                  <a:lnTo>
                    <a:pt x="196050" y="60919"/>
                  </a:lnTo>
                  <a:lnTo>
                    <a:pt x="240908" y="54125"/>
                  </a:lnTo>
                  <a:lnTo>
                    <a:pt x="271156" y="44047"/>
                  </a:lnTo>
                  <a:lnTo>
                    <a:pt x="282249" y="31705"/>
                  </a:lnTo>
                  <a:lnTo>
                    <a:pt x="271156" y="19363"/>
                  </a:lnTo>
                  <a:lnTo>
                    <a:pt x="240908" y="9285"/>
                  </a:lnTo>
                  <a:lnTo>
                    <a:pt x="196050" y="2491"/>
                  </a:lnTo>
                  <a:lnTo>
                    <a:pt x="141131" y="0"/>
                  </a:lnTo>
                  <a:close/>
                </a:path>
              </a:pathLst>
            </a:custGeom>
            <a:solidFill>
              <a:srgbClr val="6E6F71"/>
            </a:solidFill>
          </p:spPr>
          <p:txBody>
            <a:bodyPr wrap="square" lIns="0" tIns="0" rIns="0" bIns="0" rtlCol="0"/>
            <a:lstStyle/>
            <a:p>
              <a:endParaRPr/>
            </a:p>
          </p:txBody>
        </p:sp>
        <p:sp>
          <p:nvSpPr>
            <p:cNvPr id="15" name="object 15"/>
            <p:cNvSpPr/>
            <p:nvPr/>
          </p:nvSpPr>
          <p:spPr>
            <a:xfrm>
              <a:off x="2199249" y="2460328"/>
              <a:ext cx="297285" cy="265935"/>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2701589" y="2370667"/>
              <a:ext cx="370205" cy="27305"/>
            </a:xfrm>
            <a:custGeom>
              <a:avLst/>
              <a:gdLst/>
              <a:ahLst/>
              <a:cxnLst/>
              <a:rect l="l" t="t" r="r" b="b"/>
              <a:pathLst>
                <a:path w="370205" h="27305">
                  <a:moveTo>
                    <a:pt x="369646" y="26853"/>
                  </a:moveTo>
                  <a:lnTo>
                    <a:pt x="369646" y="0"/>
                  </a:lnTo>
                  <a:lnTo>
                    <a:pt x="0" y="0"/>
                  </a:lnTo>
                  <a:lnTo>
                    <a:pt x="0" y="26853"/>
                  </a:lnTo>
                </a:path>
              </a:pathLst>
            </a:custGeom>
            <a:ln w="6162">
              <a:solidFill>
                <a:srgbClr val="EC008C"/>
              </a:solidFill>
            </a:ln>
          </p:spPr>
          <p:txBody>
            <a:bodyPr wrap="square" lIns="0" tIns="0" rIns="0" bIns="0" rtlCol="0"/>
            <a:lstStyle/>
            <a:p>
              <a:endParaRPr/>
            </a:p>
          </p:txBody>
        </p:sp>
        <p:sp>
          <p:nvSpPr>
            <p:cNvPr id="17" name="object 17"/>
            <p:cNvSpPr/>
            <p:nvPr/>
          </p:nvSpPr>
          <p:spPr>
            <a:xfrm>
              <a:off x="3294031" y="2370667"/>
              <a:ext cx="370205" cy="27305"/>
            </a:xfrm>
            <a:custGeom>
              <a:avLst/>
              <a:gdLst/>
              <a:ahLst/>
              <a:cxnLst/>
              <a:rect l="l" t="t" r="r" b="b"/>
              <a:pathLst>
                <a:path w="370204" h="27305">
                  <a:moveTo>
                    <a:pt x="369620" y="26853"/>
                  </a:moveTo>
                  <a:lnTo>
                    <a:pt x="369620" y="0"/>
                  </a:lnTo>
                  <a:lnTo>
                    <a:pt x="0" y="0"/>
                  </a:lnTo>
                  <a:lnTo>
                    <a:pt x="0" y="26853"/>
                  </a:lnTo>
                </a:path>
              </a:pathLst>
            </a:custGeom>
            <a:ln w="6162">
              <a:solidFill>
                <a:srgbClr val="F79321"/>
              </a:solidFill>
            </a:ln>
          </p:spPr>
          <p:txBody>
            <a:bodyPr wrap="square" lIns="0" tIns="0" rIns="0" bIns="0" rtlCol="0"/>
            <a:lstStyle/>
            <a:p>
              <a:endParaRPr/>
            </a:p>
          </p:txBody>
        </p:sp>
        <p:sp>
          <p:nvSpPr>
            <p:cNvPr id="18" name="object 18"/>
            <p:cNvSpPr/>
            <p:nvPr/>
          </p:nvSpPr>
          <p:spPr>
            <a:xfrm>
              <a:off x="3903389" y="2370667"/>
              <a:ext cx="370205" cy="27305"/>
            </a:xfrm>
            <a:custGeom>
              <a:avLst/>
              <a:gdLst/>
              <a:ahLst/>
              <a:cxnLst/>
              <a:rect l="l" t="t" r="r" b="b"/>
              <a:pathLst>
                <a:path w="370204" h="27305">
                  <a:moveTo>
                    <a:pt x="369620" y="26853"/>
                  </a:moveTo>
                  <a:lnTo>
                    <a:pt x="369620" y="0"/>
                  </a:lnTo>
                  <a:lnTo>
                    <a:pt x="0" y="0"/>
                  </a:lnTo>
                  <a:lnTo>
                    <a:pt x="0" y="26853"/>
                  </a:lnTo>
                </a:path>
              </a:pathLst>
            </a:custGeom>
            <a:ln w="6162">
              <a:solidFill>
                <a:srgbClr val="0080C7"/>
              </a:solidFill>
            </a:ln>
          </p:spPr>
          <p:txBody>
            <a:bodyPr wrap="square" lIns="0" tIns="0" rIns="0" bIns="0" rtlCol="0"/>
            <a:lstStyle/>
            <a:p>
              <a:endParaRPr/>
            </a:p>
          </p:txBody>
        </p:sp>
        <p:sp>
          <p:nvSpPr>
            <p:cNvPr id="19" name="object 19"/>
            <p:cNvSpPr/>
            <p:nvPr/>
          </p:nvSpPr>
          <p:spPr>
            <a:xfrm>
              <a:off x="209541" y="2265224"/>
              <a:ext cx="546735" cy="497840"/>
            </a:xfrm>
            <a:custGeom>
              <a:avLst/>
              <a:gdLst/>
              <a:ahLst/>
              <a:cxnLst/>
              <a:rect l="l" t="t" r="r" b="b"/>
              <a:pathLst>
                <a:path w="546735" h="497839">
                  <a:moveTo>
                    <a:pt x="233432" y="0"/>
                  </a:moveTo>
                  <a:lnTo>
                    <a:pt x="225506" y="9846"/>
                  </a:lnTo>
                  <a:lnTo>
                    <a:pt x="226219" y="14918"/>
                  </a:lnTo>
                  <a:lnTo>
                    <a:pt x="231149" y="21638"/>
                  </a:lnTo>
                  <a:lnTo>
                    <a:pt x="232939" y="22481"/>
                  </a:lnTo>
                  <a:lnTo>
                    <a:pt x="231460" y="25167"/>
                  </a:lnTo>
                  <a:lnTo>
                    <a:pt x="229774" y="24855"/>
                  </a:lnTo>
                  <a:lnTo>
                    <a:pt x="222444" y="24557"/>
                  </a:lnTo>
                  <a:lnTo>
                    <a:pt x="211871" y="24375"/>
                  </a:lnTo>
                  <a:lnTo>
                    <a:pt x="206864" y="29123"/>
                  </a:lnTo>
                  <a:lnTo>
                    <a:pt x="207616" y="39541"/>
                  </a:lnTo>
                  <a:lnTo>
                    <a:pt x="204697" y="47623"/>
                  </a:lnTo>
                  <a:lnTo>
                    <a:pt x="203283" y="48167"/>
                  </a:lnTo>
                  <a:lnTo>
                    <a:pt x="198769" y="41084"/>
                  </a:lnTo>
                  <a:lnTo>
                    <a:pt x="194825" y="38594"/>
                  </a:lnTo>
                  <a:lnTo>
                    <a:pt x="190700" y="36427"/>
                  </a:lnTo>
                  <a:lnTo>
                    <a:pt x="184310" y="34639"/>
                  </a:lnTo>
                  <a:lnTo>
                    <a:pt x="178971" y="35999"/>
                  </a:lnTo>
                  <a:lnTo>
                    <a:pt x="175458" y="40025"/>
                  </a:lnTo>
                  <a:lnTo>
                    <a:pt x="174548" y="46235"/>
                  </a:lnTo>
                  <a:lnTo>
                    <a:pt x="175171" y="52098"/>
                  </a:lnTo>
                  <a:lnTo>
                    <a:pt x="173472" y="56937"/>
                  </a:lnTo>
                  <a:lnTo>
                    <a:pt x="172408" y="58144"/>
                  </a:lnTo>
                  <a:lnTo>
                    <a:pt x="165403" y="57690"/>
                  </a:lnTo>
                  <a:lnTo>
                    <a:pt x="161926" y="59441"/>
                  </a:lnTo>
                  <a:lnTo>
                    <a:pt x="157995" y="64617"/>
                  </a:lnTo>
                  <a:lnTo>
                    <a:pt x="156205" y="65019"/>
                  </a:lnTo>
                  <a:lnTo>
                    <a:pt x="145373" y="64902"/>
                  </a:lnTo>
                  <a:lnTo>
                    <a:pt x="145035" y="77110"/>
                  </a:lnTo>
                  <a:lnTo>
                    <a:pt x="135332" y="77771"/>
                  </a:lnTo>
                  <a:lnTo>
                    <a:pt x="133983" y="78952"/>
                  </a:lnTo>
                  <a:lnTo>
                    <a:pt x="125875" y="75735"/>
                  </a:lnTo>
                  <a:lnTo>
                    <a:pt x="110800" y="82182"/>
                  </a:lnTo>
                  <a:lnTo>
                    <a:pt x="107726" y="84504"/>
                  </a:lnTo>
                  <a:lnTo>
                    <a:pt x="107570" y="93897"/>
                  </a:lnTo>
                  <a:lnTo>
                    <a:pt x="110476" y="97088"/>
                  </a:lnTo>
                  <a:lnTo>
                    <a:pt x="119103" y="101784"/>
                  </a:lnTo>
                  <a:lnTo>
                    <a:pt x="119219" y="103678"/>
                  </a:lnTo>
                  <a:lnTo>
                    <a:pt x="114290" y="106856"/>
                  </a:lnTo>
                  <a:lnTo>
                    <a:pt x="106493" y="110333"/>
                  </a:lnTo>
                  <a:lnTo>
                    <a:pt x="104975" y="112837"/>
                  </a:lnTo>
                  <a:lnTo>
                    <a:pt x="106662" y="123111"/>
                  </a:lnTo>
                  <a:lnTo>
                    <a:pt x="104729" y="122463"/>
                  </a:lnTo>
                  <a:lnTo>
                    <a:pt x="97853" y="118078"/>
                  </a:lnTo>
                  <a:lnTo>
                    <a:pt x="94091" y="119271"/>
                  </a:lnTo>
                  <a:lnTo>
                    <a:pt x="88565" y="123513"/>
                  </a:lnTo>
                  <a:lnTo>
                    <a:pt x="87319" y="125524"/>
                  </a:lnTo>
                  <a:lnTo>
                    <a:pt x="85646" y="128871"/>
                  </a:lnTo>
                  <a:lnTo>
                    <a:pt x="84673" y="129844"/>
                  </a:lnTo>
                  <a:lnTo>
                    <a:pt x="81326" y="129234"/>
                  </a:lnTo>
                  <a:lnTo>
                    <a:pt x="81559" y="127678"/>
                  </a:lnTo>
                  <a:lnTo>
                    <a:pt x="80625" y="121036"/>
                  </a:lnTo>
                  <a:lnTo>
                    <a:pt x="77343" y="117792"/>
                  </a:lnTo>
                  <a:lnTo>
                    <a:pt x="72167" y="115885"/>
                  </a:lnTo>
                  <a:lnTo>
                    <a:pt x="64966" y="114212"/>
                  </a:lnTo>
                  <a:lnTo>
                    <a:pt x="58645" y="114877"/>
                  </a:lnTo>
                  <a:lnTo>
                    <a:pt x="53123" y="117852"/>
                  </a:lnTo>
                  <a:lnTo>
                    <a:pt x="48323" y="123111"/>
                  </a:lnTo>
                  <a:lnTo>
                    <a:pt x="46663" y="125472"/>
                  </a:lnTo>
                  <a:lnTo>
                    <a:pt x="46014" y="129390"/>
                  </a:lnTo>
                  <a:lnTo>
                    <a:pt x="40968" y="128716"/>
                  </a:lnTo>
                  <a:lnTo>
                    <a:pt x="34311" y="129187"/>
                  </a:lnTo>
                  <a:lnTo>
                    <a:pt x="29727" y="132251"/>
                  </a:lnTo>
                  <a:lnTo>
                    <a:pt x="27555" y="137407"/>
                  </a:lnTo>
                  <a:lnTo>
                    <a:pt x="28137" y="144153"/>
                  </a:lnTo>
                  <a:lnTo>
                    <a:pt x="29785" y="150095"/>
                  </a:lnTo>
                  <a:lnTo>
                    <a:pt x="29772" y="156983"/>
                  </a:lnTo>
                  <a:lnTo>
                    <a:pt x="25854" y="168944"/>
                  </a:lnTo>
                  <a:lnTo>
                    <a:pt x="27606" y="174146"/>
                  </a:lnTo>
                  <a:lnTo>
                    <a:pt x="33456" y="183111"/>
                  </a:lnTo>
                  <a:lnTo>
                    <a:pt x="29603" y="187430"/>
                  </a:lnTo>
                  <a:lnTo>
                    <a:pt x="28306" y="191024"/>
                  </a:lnTo>
                  <a:lnTo>
                    <a:pt x="25647" y="196122"/>
                  </a:lnTo>
                  <a:lnTo>
                    <a:pt x="24194" y="197536"/>
                  </a:lnTo>
                  <a:lnTo>
                    <a:pt x="14283" y="196083"/>
                  </a:lnTo>
                  <a:lnTo>
                    <a:pt x="9262" y="199716"/>
                  </a:lnTo>
                  <a:lnTo>
                    <a:pt x="0" y="209666"/>
                  </a:lnTo>
                  <a:lnTo>
                    <a:pt x="259" y="215945"/>
                  </a:lnTo>
                  <a:lnTo>
                    <a:pt x="10118" y="222729"/>
                  </a:lnTo>
                  <a:lnTo>
                    <a:pt x="9690" y="224169"/>
                  </a:lnTo>
                  <a:lnTo>
                    <a:pt x="3476" y="232485"/>
                  </a:lnTo>
                  <a:lnTo>
                    <a:pt x="6564" y="239866"/>
                  </a:lnTo>
                  <a:lnTo>
                    <a:pt x="16968" y="242695"/>
                  </a:lnTo>
                  <a:lnTo>
                    <a:pt x="19627" y="244199"/>
                  </a:lnTo>
                  <a:lnTo>
                    <a:pt x="27009" y="250478"/>
                  </a:lnTo>
                  <a:lnTo>
                    <a:pt x="30174" y="250880"/>
                  </a:lnTo>
                  <a:lnTo>
                    <a:pt x="38723" y="246093"/>
                  </a:lnTo>
                  <a:lnTo>
                    <a:pt x="41798" y="245549"/>
                  </a:lnTo>
                  <a:lnTo>
                    <a:pt x="54161" y="252593"/>
                  </a:lnTo>
                  <a:lnTo>
                    <a:pt x="60362" y="251750"/>
                  </a:lnTo>
                  <a:lnTo>
                    <a:pt x="68652" y="243278"/>
                  </a:lnTo>
                  <a:lnTo>
                    <a:pt x="72128" y="245458"/>
                  </a:lnTo>
                  <a:lnTo>
                    <a:pt x="72089" y="246690"/>
                  </a:lnTo>
                  <a:lnTo>
                    <a:pt x="69715" y="253099"/>
                  </a:lnTo>
                  <a:lnTo>
                    <a:pt x="71635" y="257068"/>
                  </a:lnTo>
                  <a:lnTo>
                    <a:pt x="80431" y="264722"/>
                  </a:lnTo>
                  <a:lnTo>
                    <a:pt x="83700" y="269548"/>
                  </a:lnTo>
                  <a:lnTo>
                    <a:pt x="89447" y="286880"/>
                  </a:lnTo>
                  <a:lnTo>
                    <a:pt x="99345" y="288618"/>
                  </a:lnTo>
                  <a:lnTo>
                    <a:pt x="100020" y="291161"/>
                  </a:lnTo>
                  <a:lnTo>
                    <a:pt x="94390" y="296337"/>
                  </a:lnTo>
                  <a:lnTo>
                    <a:pt x="91860" y="300968"/>
                  </a:lnTo>
                  <a:lnTo>
                    <a:pt x="86658" y="303329"/>
                  </a:lnTo>
                  <a:lnTo>
                    <a:pt x="81883" y="307147"/>
                  </a:lnTo>
                  <a:lnTo>
                    <a:pt x="79524" y="312603"/>
                  </a:lnTo>
                  <a:lnTo>
                    <a:pt x="79523" y="318874"/>
                  </a:lnTo>
                  <a:lnTo>
                    <a:pt x="81819" y="325137"/>
                  </a:lnTo>
                  <a:lnTo>
                    <a:pt x="85698" y="331844"/>
                  </a:lnTo>
                  <a:lnTo>
                    <a:pt x="91263" y="336618"/>
                  </a:lnTo>
                  <a:lnTo>
                    <a:pt x="105053" y="349461"/>
                  </a:lnTo>
                  <a:lnTo>
                    <a:pt x="103509" y="354844"/>
                  </a:lnTo>
                  <a:lnTo>
                    <a:pt x="102267" y="362710"/>
                  </a:lnTo>
                  <a:lnTo>
                    <a:pt x="103829" y="368771"/>
                  </a:lnTo>
                  <a:lnTo>
                    <a:pt x="108419" y="373284"/>
                  </a:lnTo>
                  <a:lnTo>
                    <a:pt x="116262" y="376509"/>
                  </a:lnTo>
                  <a:lnTo>
                    <a:pt x="119609" y="377093"/>
                  </a:lnTo>
                  <a:lnTo>
                    <a:pt x="118013" y="382048"/>
                  </a:lnTo>
                  <a:lnTo>
                    <a:pt x="119181" y="386887"/>
                  </a:lnTo>
                  <a:lnTo>
                    <a:pt x="111929" y="387886"/>
                  </a:lnTo>
                  <a:lnTo>
                    <a:pt x="110450" y="389222"/>
                  </a:lnTo>
                  <a:lnTo>
                    <a:pt x="107765" y="390844"/>
                  </a:lnTo>
                  <a:lnTo>
                    <a:pt x="106779" y="390961"/>
                  </a:lnTo>
                  <a:lnTo>
                    <a:pt x="97101" y="386472"/>
                  </a:lnTo>
                  <a:lnTo>
                    <a:pt x="91756" y="388236"/>
                  </a:lnTo>
                  <a:lnTo>
                    <a:pt x="87722" y="397564"/>
                  </a:lnTo>
                  <a:lnTo>
                    <a:pt x="79717" y="405970"/>
                  </a:lnTo>
                  <a:lnTo>
                    <a:pt x="81819" y="414000"/>
                  </a:lnTo>
                  <a:lnTo>
                    <a:pt x="93274" y="418022"/>
                  </a:lnTo>
                  <a:lnTo>
                    <a:pt x="94584" y="419864"/>
                  </a:lnTo>
                  <a:lnTo>
                    <a:pt x="98061" y="430320"/>
                  </a:lnTo>
                  <a:lnTo>
                    <a:pt x="104197" y="435496"/>
                  </a:lnTo>
                  <a:lnTo>
                    <a:pt x="110074" y="443293"/>
                  </a:lnTo>
                  <a:lnTo>
                    <a:pt x="112655" y="443993"/>
                  </a:lnTo>
                  <a:lnTo>
                    <a:pt x="120089" y="443072"/>
                  </a:lnTo>
                  <a:lnTo>
                    <a:pt x="123929" y="446731"/>
                  </a:lnTo>
                  <a:lnTo>
                    <a:pt x="135358" y="452594"/>
                  </a:lnTo>
                  <a:lnTo>
                    <a:pt x="128236" y="456785"/>
                  </a:lnTo>
                  <a:lnTo>
                    <a:pt x="128508" y="461481"/>
                  </a:lnTo>
                  <a:lnTo>
                    <a:pt x="128106" y="462078"/>
                  </a:lnTo>
                  <a:lnTo>
                    <a:pt x="127600" y="467344"/>
                  </a:lnTo>
                  <a:lnTo>
                    <a:pt x="131933" y="473182"/>
                  </a:lnTo>
                  <a:lnTo>
                    <a:pt x="143349" y="471055"/>
                  </a:lnTo>
                  <a:lnTo>
                    <a:pt x="150614" y="472910"/>
                  </a:lnTo>
                  <a:lnTo>
                    <a:pt x="158787" y="471184"/>
                  </a:lnTo>
                  <a:lnTo>
                    <a:pt x="160032" y="470367"/>
                  </a:lnTo>
                  <a:lnTo>
                    <a:pt x="165623" y="473182"/>
                  </a:lnTo>
                  <a:lnTo>
                    <a:pt x="169995" y="472767"/>
                  </a:lnTo>
                  <a:lnTo>
                    <a:pt x="177895" y="472624"/>
                  </a:lnTo>
                  <a:lnTo>
                    <a:pt x="181035" y="473481"/>
                  </a:lnTo>
                  <a:lnTo>
                    <a:pt x="190881" y="478112"/>
                  </a:lnTo>
                  <a:lnTo>
                    <a:pt x="197497" y="482717"/>
                  </a:lnTo>
                  <a:lnTo>
                    <a:pt x="208148" y="472313"/>
                  </a:lnTo>
                  <a:lnTo>
                    <a:pt x="222353" y="473740"/>
                  </a:lnTo>
                  <a:lnTo>
                    <a:pt x="225181" y="475621"/>
                  </a:lnTo>
                  <a:lnTo>
                    <a:pt x="230448" y="484507"/>
                  </a:lnTo>
                  <a:lnTo>
                    <a:pt x="235170" y="486700"/>
                  </a:lnTo>
                  <a:lnTo>
                    <a:pt x="245704" y="485597"/>
                  </a:lnTo>
                  <a:lnTo>
                    <a:pt x="248818" y="483288"/>
                  </a:lnTo>
                  <a:lnTo>
                    <a:pt x="249116" y="477943"/>
                  </a:lnTo>
                  <a:lnTo>
                    <a:pt x="247949" y="474337"/>
                  </a:lnTo>
                  <a:lnTo>
                    <a:pt x="250958" y="475764"/>
                  </a:lnTo>
                  <a:lnTo>
                    <a:pt x="254733" y="478423"/>
                  </a:lnTo>
                  <a:lnTo>
                    <a:pt x="255732" y="484702"/>
                  </a:lnTo>
                  <a:lnTo>
                    <a:pt x="261570" y="486843"/>
                  </a:lnTo>
                  <a:lnTo>
                    <a:pt x="271987" y="488840"/>
                  </a:lnTo>
                  <a:lnTo>
                    <a:pt x="275892" y="487232"/>
                  </a:lnTo>
                  <a:lnTo>
                    <a:pt x="283170" y="490644"/>
                  </a:lnTo>
                  <a:lnTo>
                    <a:pt x="286569" y="490747"/>
                  </a:lnTo>
                  <a:lnTo>
                    <a:pt x="293081" y="488023"/>
                  </a:lnTo>
                  <a:lnTo>
                    <a:pt x="295714" y="488840"/>
                  </a:lnTo>
                  <a:lnTo>
                    <a:pt x="300800" y="495288"/>
                  </a:lnTo>
                  <a:lnTo>
                    <a:pt x="304640" y="495898"/>
                  </a:lnTo>
                  <a:lnTo>
                    <a:pt x="310957" y="495833"/>
                  </a:lnTo>
                  <a:lnTo>
                    <a:pt x="313059" y="495327"/>
                  </a:lnTo>
                  <a:lnTo>
                    <a:pt x="319558" y="497312"/>
                  </a:lnTo>
                  <a:lnTo>
                    <a:pt x="322866" y="495898"/>
                  </a:lnTo>
                  <a:lnTo>
                    <a:pt x="329054" y="488866"/>
                  </a:lnTo>
                  <a:lnTo>
                    <a:pt x="332492" y="484144"/>
                  </a:lnTo>
                  <a:lnTo>
                    <a:pt x="333673" y="483353"/>
                  </a:lnTo>
                  <a:lnTo>
                    <a:pt x="337629" y="491980"/>
                  </a:lnTo>
                  <a:lnTo>
                    <a:pt x="346256" y="495664"/>
                  </a:lnTo>
                  <a:lnTo>
                    <a:pt x="357724" y="494561"/>
                  </a:lnTo>
                  <a:lnTo>
                    <a:pt x="360968" y="491111"/>
                  </a:lnTo>
                  <a:lnTo>
                    <a:pt x="361902" y="482639"/>
                  </a:lnTo>
                  <a:lnTo>
                    <a:pt x="362304" y="481277"/>
                  </a:lnTo>
                  <a:lnTo>
                    <a:pt x="368985" y="483314"/>
                  </a:lnTo>
                  <a:lnTo>
                    <a:pt x="372202" y="481965"/>
                  </a:lnTo>
                  <a:lnTo>
                    <a:pt x="377093" y="477995"/>
                  </a:lnTo>
                  <a:lnTo>
                    <a:pt x="378857" y="477230"/>
                  </a:lnTo>
                  <a:lnTo>
                    <a:pt x="385512" y="482704"/>
                  </a:lnTo>
                  <a:lnTo>
                    <a:pt x="390442" y="482445"/>
                  </a:lnTo>
                  <a:lnTo>
                    <a:pt x="397343" y="473416"/>
                  </a:lnTo>
                  <a:lnTo>
                    <a:pt x="400249" y="466618"/>
                  </a:lnTo>
                  <a:lnTo>
                    <a:pt x="402740" y="459405"/>
                  </a:lnTo>
                  <a:lnTo>
                    <a:pt x="402156" y="456175"/>
                  </a:lnTo>
                  <a:lnTo>
                    <a:pt x="403363" y="456227"/>
                  </a:lnTo>
                  <a:lnTo>
                    <a:pt x="411847" y="458484"/>
                  </a:lnTo>
                  <a:lnTo>
                    <a:pt x="416361" y="466294"/>
                  </a:lnTo>
                  <a:lnTo>
                    <a:pt x="421226" y="458302"/>
                  </a:lnTo>
                  <a:lnTo>
                    <a:pt x="425144" y="459068"/>
                  </a:lnTo>
                  <a:lnTo>
                    <a:pt x="432992" y="454255"/>
                  </a:lnTo>
                  <a:lnTo>
                    <a:pt x="431332" y="447340"/>
                  </a:lnTo>
                  <a:lnTo>
                    <a:pt x="440192" y="445719"/>
                  </a:lnTo>
                  <a:lnTo>
                    <a:pt x="443189" y="446860"/>
                  </a:lnTo>
                  <a:lnTo>
                    <a:pt x="446977" y="440244"/>
                  </a:lnTo>
                  <a:lnTo>
                    <a:pt x="450843" y="437377"/>
                  </a:lnTo>
                  <a:lnTo>
                    <a:pt x="463232" y="440426"/>
                  </a:lnTo>
                  <a:lnTo>
                    <a:pt x="469641" y="430748"/>
                  </a:lnTo>
                  <a:lnTo>
                    <a:pt x="473935" y="428517"/>
                  </a:lnTo>
                  <a:lnTo>
                    <a:pt x="484326" y="429490"/>
                  </a:lnTo>
                  <a:lnTo>
                    <a:pt x="487790" y="424781"/>
                  </a:lnTo>
                  <a:lnTo>
                    <a:pt x="496585" y="425922"/>
                  </a:lnTo>
                  <a:lnTo>
                    <a:pt x="497376" y="425339"/>
                  </a:lnTo>
                  <a:lnTo>
                    <a:pt x="499660" y="424443"/>
                  </a:lnTo>
                  <a:lnTo>
                    <a:pt x="501437" y="419981"/>
                  </a:lnTo>
                  <a:lnTo>
                    <a:pt x="505653" y="420889"/>
                  </a:lnTo>
                  <a:lnTo>
                    <a:pt x="504148" y="404063"/>
                  </a:lnTo>
                  <a:lnTo>
                    <a:pt x="507884" y="398368"/>
                  </a:lnTo>
                  <a:lnTo>
                    <a:pt x="509804" y="393983"/>
                  </a:lnTo>
                  <a:lnTo>
                    <a:pt x="510933" y="389287"/>
                  </a:lnTo>
                  <a:lnTo>
                    <a:pt x="510670" y="382842"/>
                  </a:lnTo>
                  <a:lnTo>
                    <a:pt x="507349" y="377338"/>
                  </a:lnTo>
                  <a:lnTo>
                    <a:pt x="501932" y="373757"/>
                  </a:lnTo>
                  <a:lnTo>
                    <a:pt x="495379" y="373084"/>
                  </a:lnTo>
                  <a:lnTo>
                    <a:pt x="490215" y="373940"/>
                  </a:lnTo>
                  <a:lnTo>
                    <a:pt x="479163" y="368959"/>
                  </a:lnTo>
                  <a:lnTo>
                    <a:pt x="475958" y="364457"/>
                  </a:lnTo>
                  <a:lnTo>
                    <a:pt x="471328" y="357271"/>
                  </a:lnTo>
                  <a:lnTo>
                    <a:pt x="466256" y="354917"/>
                  </a:lnTo>
                  <a:lnTo>
                    <a:pt x="461858" y="354881"/>
                  </a:lnTo>
                  <a:lnTo>
                    <a:pt x="459249" y="354650"/>
                  </a:lnTo>
                  <a:lnTo>
                    <a:pt x="457654" y="353262"/>
                  </a:lnTo>
                  <a:lnTo>
                    <a:pt x="455786" y="352444"/>
                  </a:lnTo>
                  <a:lnTo>
                    <a:pt x="450441" y="351407"/>
                  </a:lnTo>
                  <a:lnTo>
                    <a:pt x="447587" y="349837"/>
                  </a:lnTo>
                  <a:lnTo>
                    <a:pt x="447509" y="342961"/>
                  </a:lnTo>
                  <a:lnTo>
                    <a:pt x="450285" y="342183"/>
                  </a:lnTo>
                  <a:lnTo>
                    <a:pt x="461948" y="339731"/>
                  </a:lnTo>
                  <a:lnTo>
                    <a:pt x="460663" y="337214"/>
                  </a:lnTo>
                  <a:lnTo>
                    <a:pt x="458821" y="325227"/>
                  </a:lnTo>
                  <a:lnTo>
                    <a:pt x="460196" y="324112"/>
                  </a:lnTo>
                  <a:lnTo>
                    <a:pt x="464789" y="324683"/>
                  </a:lnTo>
                  <a:lnTo>
                    <a:pt x="473870" y="327134"/>
                  </a:lnTo>
                  <a:lnTo>
                    <a:pt x="480045" y="327005"/>
                  </a:lnTo>
                  <a:lnTo>
                    <a:pt x="490760" y="321569"/>
                  </a:lnTo>
                  <a:lnTo>
                    <a:pt x="492979" y="314707"/>
                  </a:lnTo>
                  <a:lnTo>
                    <a:pt x="492058" y="301980"/>
                  </a:lnTo>
                  <a:lnTo>
                    <a:pt x="486817" y="300268"/>
                  </a:lnTo>
                  <a:lnTo>
                    <a:pt x="481589" y="298867"/>
                  </a:lnTo>
                  <a:lnTo>
                    <a:pt x="480732" y="297777"/>
                  </a:lnTo>
                  <a:lnTo>
                    <a:pt x="485039" y="295260"/>
                  </a:lnTo>
                  <a:lnTo>
                    <a:pt x="487803" y="291848"/>
                  </a:lnTo>
                  <a:lnTo>
                    <a:pt x="490475" y="286218"/>
                  </a:lnTo>
                  <a:lnTo>
                    <a:pt x="491630" y="285440"/>
                  </a:lnTo>
                  <a:lnTo>
                    <a:pt x="500866" y="283170"/>
                  </a:lnTo>
                  <a:lnTo>
                    <a:pt x="502682" y="280938"/>
                  </a:lnTo>
                  <a:lnTo>
                    <a:pt x="503240" y="268796"/>
                  </a:lnTo>
                  <a:lnTo>
                    <a:pt x="505355" y="266577"/>
                  </a:lnTo>
                  <a:lnTo>
                    <a:pt x="512516" y="264683"/>
                  </a:lnTo>
                  <a:lnTo>
                    <a:pt x="515396" y="265280"/>
                  </a:lnTo>
                  <a:lnTo>
                    <a:pt x="518470" y="266993"/>
                  </a:lnTo>
                  <a:lnTo>
                    <a:pt x="525520" y="268848"/>
                  </a:lnTo>
                  <a:lnTo>
                    <a:pt x="532635" y="267403"/>
                  </a:lnTo>
                  <a:lnTo>
                    <a:pt x="537937" y="262857"/>
                  </a:lnTo>
                  <a:lnTo>
                    <a:pt x="539551" y="255408"/>
                  </a:lnTo>
                  <a:lnTo>
                    <a:pt x="539188" y="251814"/>
                  </a:lnTo>
                  <a:lnTo>
                    <a:pt x="540433" y="248818"/>
                  </a:lnTo>
                  <a:lnTo>
                    <a:pt x="544805" y="243045"/>
                  </a:lnTo>
                  <a:lnTo>
                    <a:pt x="546556" y="239088"/>
                  </a:lnTo>
                  <a:lnTo>
                    <a:pt x="540809" y="222185"/>
                  </a:lnTo>
                  <a:lnTo>
                    <a:pt x="543780" y="214751"/>
                  </a:lnTo>
                  <a:lnTo>
                    <a:pt x="543222" y="213765"/>
                  </a:lnTo>
                  <a:lnTo>
                    <a:pt x="540316" y="206410"/>
                  </a:lnTo>
                  <a:lnTo>
                    <a:pt x="539551" y="199975"/>
                  </a:lnTo>
                  <a:lnTo>
                    <a:pt x="542275" y="186185"/>
                  </a:lnTo>
                  <a:lnTo>
                    <a:pt x="538176" y="181839"/>
                  </a:lnTo>
                  <a:lnTo>
                    <a:pt x="529367" y="181229"/>
                  </a:lnTo>
                  <a:lnTo>
                    <a:pt x="528018" y="181411"/>
                  </a:lnTo>
                  <a:lnTo>
                    <a:pt x="518133" y="180360"/>
                  </a:lnTo>
                  <a:lnTo>
                    <a:pt x="515032" y="175003"/>
                  </a:lnTo>
                  <a:lnTo>
                    <a:pt x="519884" y="166869"/>
                  </a:lnTo>
                  <a:lnTo>
                    <a:pt x="525009" y="159954"/>
                  </a:lnTo>
                  <a:lnTo>
                    <a:pt x="524062" y="155128"/>
                  </a:lnTo>
                  <a:lnTo>
                    <a:pt x="520507" y="146021"/>
                  </a:lnTo>
                  <a:lnTo>
                    <a:pt x="516952" y="144906"/>
                  </a:lnTo>
                  <a:lnTo>
                    <a:pt x="510116" y="145035"/>
                  </a:lnTo>
                  <a:lnTo>
                    <a:pt x="508338" y="143297"/>
                  </a:lnTo>
                  <a:lnTo>
                    <a:pt x="503798" y="137161"/>
                  </a:lnTo>
                  <a:lnTo>
                    <a:pt x="499660" y="135799"/>
                  </a:lnTo>
                  <a:lnTo>
                    <a:pt x="491863" y="138393"/>
                  </a:lnTo>
                  <a:lnTo>
                    <a:pt x="490812" y="137291"/>
                  </a:lnTo>
                  <a:lnTo>
                    <a:pt x="487582" y="127211"/>
                  </a:lnTo>
                  <a:lnTo>
                    <a:pt x="485390" y="108932"/>
                  </a:lnTo>
                  <a:lnTo>
                    <a:pt x="483781" y="105845"/>
                  </a:lnTo>
                  <a:lnTo>
                    <a:pt x="475686" y="102939"/>
                  </a:lnTo>
                  <a:lnTo>
                    <a:pt x="472365" y="103678"/>
                  </a:lnTo>
                  <a:lnTo>
                    <a:pt x="468097" y="107596"/>
                  </a:lnTo>
                  <a:lnTo>
                    <a:pt x="467202" y="109243"/>
                  </a:lnTo>
                  <a:lnTo>
                    <a:pt x="465515" y="113628"/>
                  </a:lnTo>
                  <a:lnTo>
                    <a:pt x="462000" y="111981"/>
                  </a:lnTo>
                  <a:lnTo>
                    <a:pt x="460910" y="110735"/>
                  </a:lnTo>
                  <a:lnTo>
                    <a:pt x="462259" y="107687"/>
                  </a:lnTo>
                  <a:lnTo>
                    <a:pt x="464153" y="102524"/>
                  </a:lnTo>
                  <a:lnTo>
                    <a:pt x="466981" y="98087"/>
                  </a:lnTo>
                  <a:lnTo>
                    <a:pt x="461507" y="91652"/>
                  </a:lnTo>
                  <a:lnTo>
                    <a:pt x="462804" y="90511"/>
                  </a:lnTo>
                  <a:lnTo>
                    <a:pt x="466047" y="85957"/>
                  </a:lnTo>
                  <a:lnTo>
                    <a:pt x="468058" y="82065"/>
                  </a:lnTo>
                  <a:lnTo>
                    <a:pt x="460715" y="72881"/>
                  </a:lnTo>
                  <a:lnTo>
                    <a:pt x="456953" y="66706"/>
                  </a:lnTo>
                  <a:lnTo>
                    <a:pt x="445446" y="68120"/>
                  </a:lnTo>
                  <a:lnTo>
                    <a:pt x="443397" y="66758"/>
                  </a:lnTo>
                  <a:lnTo>
                    <a:pt x="437650" y="59168"/>
                  </a:lnTo>
                  <a:lnTo>
                    <a:pt x="434108" y="58312"/>
                  </a:lnTo>
                  <a:lnTo>
                    <a:pt x="420253" y="63021"/>
                  </a:lnTo>
                  <a:lnTo>
                    <a:pt x="418281" y="62295"/>
                  </a:lnTo>
                  <a:lnTo>
                    <a:pt x="416180" y="60608"/>
                  </a:lnTo>
                  <a:lnTo>
                    <a:pt x="409132" y="57033"/>
                  </a:lnTo>
                  <a:lnTo>
                    <a:pt x="392388" y="69365"/>
                  </a:lnTo>
                  <a:lnTo>
                    <a:pt x="386511" y="66667"/>
                  </a:lnTo>
                  <a:lnTo>
                    <a:pt x="382217" y="66329"/>
                  </a:lnTo>
                  <a:lnTo>
                    <a:pt x="370282" y="58883"/>
                  </a:lnTo>
                  <a:lnTo>
                    <a:pt x="369153" y="58987"/>
                  </a:lnTo>
                  <a:lnTo>
                    <a:pt x="359878" y="65681"/>
                  </a:lnTo>
                  <a:lnTo>
                    <a:pt x="357893" y="65823"/>
                  </a:lnTo>
                  <a:lnTo>
                    <a:pt x="356531" y="56872"/>
                  </a:lnTo>
                  <a:lnTo>
                    <a:pt x="352289" y="54719"/>
                  </a:lnTo>
                  <a:lnTo>
                    <a:pt x="344622" y="53097"/>
                  </a:lnTo>
                  <a:lnTo>
                    <a:pt x="342961" y="51618"/>
                  </a:lnTo>
                  <a:lnTo>
                    <a:pt x="337396" y="48297"/>
                  </a:lnTo>
                  <a:lnTo>
                    <a:pt x="333660" y="46585"/>
                  </a:lnTo>
                  <a:lnTo>
                    <a:pt x="328912" y="49867"/>
                  </a:lnTo>
                  <a:lnTo>
                    <a:pt x="328030" y="51164"/>
                  </a:lnTo>
                  <a:lnTo>
                    <a:pt x="325383" y="49374"/>
                  </a:lnTo>
                  <a:lnTo>
                    <a:pt x="326278" y="47934"/>
                  </a:lnTo>
                  <a:lnTo>
                    <a:pt x="326564" y="46753"/>
                  </a:lnTo>
                  <a:lnTo>
                    <a:pt x="326257" y="40342"/>
                  </a:lnTo>
                  <a:lnTo>
                    <a:pt x="323351" y="33119"/>
                  </a:lnTo>
                  <a:lnTo>
                    <a:pt x="319246" y="26197"/>
                  </a:lnTo>
                  <a:lnTo>
                    <a:pt x="312579" y="17033"/>
                  </a:lnTo>
                  <a:lnTo>
                    <a:pt x="308454" y="16319"/>
                  </a:lnTo>
                  <a:lnTo>
                    <a:pt x="301007" y="19705"/>
                  </a:lnTo>
                  <a:lnTo>
                    <a:pt x="298867" y="22429"/>
                  </a:lnTo>
                  <a:lnTo>
                    <a:pt x="296207" y="27865"/>
                  </a:lnTo>
                  <a:lnTo>
                    <a:pt x="295014" y="31990"/>
                  </a:lnTo>
                  <a:lnTo>
                    <a:pt x="289474" y="29097"/>
                  </a:lnTo>
                  <a:lnTo>
                    <a:pt x="292497" y="26075"/>
                  </a:lnTo>
                  <a:lnTo>
                    <a:pt x="296493" y="16695"/>
                  </a:lnTo>
                  <a:lnTo>
                    <a:pt x="294093" y="11870"/>
                  </a:lnTo>
                  <a:lnTo>
                    <a:pt x="281963" y="7666"/>
                  </a:lnTo>
                  <a:lnTo>
                    <a:pt x="275062" y="4579"/>
                  </a:lnTo>
                  <a:lnTo>
                    <a:pt x="265579" y="4864"/>
                  </a:lnTo>
                  <a:lnTo>
                    <a:pt x="262063" y="8406"/>
                  </a:lnTo>
                  <a:lnTo>
                    <a:pt x="260740" y="14957"/>
                  </a:lnTo>
                  <a:lnTo>
                    <a:pt x="261194" y="17150"/>
                  </a:lnTo>
                  <a:lnTo>
                    <a:pt x="256420" y="17552"/>
                  </a:lnTo>
                  <a:lnTo>
                    <a:pt x="254915" y="16099"/>
                  </a:lnTo>
                  <a:lnTo>
                    <a:pt x="249648" y="9210"/>
                  </a:lnTo>
                  <a:lnTo>
                    <a:pt x="242072" y="246"/>
                  </a:lnTo>
                  <a:lnTo>
                    <a:pt x="233432" y="0"/>
                  </a:lnTo>
                  <a:close/>
                </a:path>
              </a:pathLst>
            </a:custGeom>
            <a:solidFill>
              <a:srgbClr val="D2D0CF"/>
            </a:solidFill>
          </p:spPr>
          <p:txBody>
            <a:bodyPr wrap="square" lIns="0" tIns="0" rIns="0" bIns="0" rtlCol="0"/>
            <a:lstStyle/>
            <a:p>
              <a:endParaRPr/>
            </a:p>
          </p:txBody>
        </p:sp>
        <p:sp>
          <p:nvSpPr>
            <p:cNvPr id="20" name="object 20"/>
            <p:cNvSpPr/>
            <p:nvPr/>
          </p:nvSpPr>
          <p:spPr>
            <a:xfrm>
              <a:off x="750195" y="2688085"/>
              <a:ext cx="27940" cy="4445"/>
            </a:xfrm>
            <a:custGeom>
              <a:avLst/>
              <a:gdLst/>
              <a:ahLst/>
              <a:cxnLst/>
              <a:rect l="l" t="t" r="r" b="b"/>
              <a:pathLst>
                <a:path w="27940" h="4444">
                  <a:moveTo>
                    <a:pt x="0" y="0"/>
                  </a:moveTo>
                  <a:lnTo>
                    <a:pt x="27437" y="4060"/>
                  </a:lnTo>
                </a:path>
              </a:pathLst>
            </a:custGeom>
            <a:ln w="6629">
              <a:solidFill>
                <a:srgbClr val="808080"/>
              </a:solidFill>
            </a:ln>
          </p:spPr>
          <p:txBody>
            <a:bodyPr wrap="square" lIns="0" tIns="0" rIns="0" bIns="0" rtlCol="0"/>
            <a:lstStyle/>
            <a:p>
              <a:endParaRPr/>
            </a:p>
          </p:txBody>
        </p:sp>
        <p:sp>
          <p:nvSpPr>
            <p:cNvPr id="21" name="object 21"/>
            <p:cNvSpPr/>
            <p:nvPr/>
          </p:nvSpPr>
          <p:spPr>
            <a:xfrm>
              <a:off x="752180" y="2674671"/>
              <a:ext cx="27940" cy="4445"/>
            </a:xfrm>
            <a:custGeom>
              <a:avLst/>
              <a:gdLst/>
              <a:ahLst/>
              <a:cxnLst/>
              <a:rect l="l" t="t" r="r" b="b"/>
              <a:pathLst>
                <a:path w="27940" h="4444">
                  <a:moveTo>
                    <a:pt x="0" y="0"/>
                  </a:moveTo>
                  <a:lnTo>
                    <a:pt x="27437" y="4060"/>
                  </a:lnTo>
                </a:path>
              </a:pathLst>
            </a:custGeom>
            <a:ln w="6629">
              <a:solidFill>
                <a:srgbClr val="808080"/>
              </a:solidFill>
            </a:ln>
          </p:spPr>
          <p:txBody>
            <a:bodyPr wrap="square" lIns="0" tIns="0" rIns="0" bIns="0" rtlCol="0"/>
            <a:lstStyle/>
            <a:p>
              <a:endParaRPr/>
            </a:p>
          </p:txBody>
        </p:sp>
        <p:sp>
          <p:nvSpPr>
            <p:cNvPr id="22" name="object 22"/>
            <p:cNvSpPr/>
            <p:nvPr/>
          </p:nvSpPr>
          <p:spPr>
            <a:xfrm>
              <a:off x="756162" y="2647844"/>
              <a:ext cx="27940" cy="4445"/>
            </a:xfrm>
            <a:custGeom>
              <a:avLst/>
              <a:gdLst/>
              <a:ahLst/>
              <a:cxnLst/>
              <a:rect l="l" t="t" r="r" b="b"/>
              <a:pathLst>
                <a:path w="27940" h="4444">
                  <a:moveTo>
                    <a:pt x="0" y="0"/>
                  </a:moveTo>
                  <a:lnTo>
                    <a:pt x="27437" y="4073"/>
                  </a:lnTo>
                </a:path>
              </a:pathLst>
            </a:custGeom>
            <a:ln w="6629">
              <a:solidFill>
                <a:srgbClr val="808080"/>
              </a:solidFill>
            </a:ln>
          </p:spPr>
          <p:txBody>
            <a:bodyPr wrap="square" lIns="0" tIns="0" rIns="0" bIns="0" rtlCol="0"/>
            <a:lstStyle/>
            <a:p>
              <a:endParaRPr/>
            </a:p>
          </p:txBody>
        </p:sp>
        <p:sp>
          <p:nvSpPr>
            <p:cNvPr id="23" name="object 23"/>
            <p:cNvSpPr/>
            <p:nvPr/>
          </p:nvSpPr>
          <p:spPr>
            <a:xfrm>
              <a:off x="754178" y="2661270"/>
              <a:ext cx="27940" cy="4445"/>
            </a:xfrm>
            <a:custGeom>
              <a:avLst/>
              <a:gdLst/>
              <a:ahLst/>
              <a:cxnLst/>
              <a:rect l="l" t="t" r="r" b="b"/>
              <a:pathLst>
                <a:path w="27940" h="4444">
                  <a:moveTo>
                    <a:pt x="0" y="0"/>
                  </a:moveTo>
                  <a:lnTo>
                    <a:pt x="27437" y="4060"/>
                  </a:lnTo>
                </a:path>
              </a:pathLst>
            </a:custGeom>
            <a:ln w="6629">
              <a:solidFill>
                <a:srgbClr val="808080"/>
              </a:solidFill>
            </a:ln>
          </p:spPr>
          <p:txBody>
            <a:bodyPr wrap="square" lIns="0" tIns="0" rIns="0" bIns="0" rtlCol="0"/>
            <a:lstStyle/>
            <a:p>
              <a:endParaRPr/>
            </a:p>
          </p:txBody>
        </p:sp>
        <p:sp>
          <p:nvSpPr>
            <p:cNvPr id="24" name="object 24"/>
            <p:cNvSpPr/>
            <p:nvPr/>
          </p:nvSpPr>
          <p:spPr>
            <a:xfrm>
              <a:off x="760015" y="2632626"/>
              <a:ext cx="27940" cy="4445"/>
            </a:xfrm>
            <a:custGeom>
              <a:avLst/>
              <a:gdLst/>
              <a:ahLst/>
              <a:cxnLst/>
              <a:rect l="l" t="t" r="r" b="b"/>
              <a:pathLst>
                <a:path w="27940" h="4444">
                  <a:moveTo>
                    <a:pt x="0" y="0"/>
                  </a:moveTo>
                  <a:lnTo>
                    <a:pt x="27437" y="4060"/>
                  </a:lnTo>
                </a:path>
              </a:pathLst>
            </a:custGeom>
            <a:ln w="6629">
              <a:solidFill>
                <a:srgbClr val="808080"/>
              </a:solidFill>
            </a:ln>
          </p:spPr>
          <p:txBody>
            <a:bodyPr wrap="square" lIns="0" tIns="0" rIns="0" bIns="0" rtlCol="0"/>
            <a:lstStyle/>
            <a:p>
              <a:endParaRPr/>
            </a:p>
          </p:txBody>
        </p:sp>
        <p:sp>
          <p:nvSpPr>
            <p:cNvPr id="25" name="object 25"/>
            <p:cNvSpPr/>
            <p:nvPr/>
          </p:nvSpPr>
          <p:spPr>
            <a:xfrm>
              <a:off x="762000" y="2619213"/>
              <a:ext cx="27940" cy="4445"/>
            </a:xfrm>
            <a:custGeom>
              <a:avLst/>
              <a:gdLst/>
              <a:ahLst/>
              <a:cxnLst/>
              <a:rect l="l" t="t" r="r" b="b"/>
              <a:pathLst>
                <a:path w="27940" h="4444">
                  <a:moveTo>
                    <a:pt x="0" y="0"/>
                  </a:moveTo>
                  <a:lnTo>
                    <a:pt x="27437" y="4073"/>
                  </a:lnTo>
                </a:path>
              </a:pathLst>
            </a:custGeom>
            <a:ln w="6629">
              <a:solidFill>
                <a:srgbClr val="808080"/>
              </a:solidFill>
            </a:ln>
          </p:spPr>
          <p:txBody>
            <a:bodyPr wrap="square" lIns="0" tIns="0" rIns="0" bIns="0" rtlCol="0"/>
            <a:lstStyle/>
            <a:p>
              <a:endParaRPr/>
            </a:p>
          </p:txBody>
        </p:sp>
        <p:sp>
          <p:nvSpPr>
            <p:cNvPr id="26" name="object 26"/>
            <p:cNvSpPr/>
            <p:nvPr/>
          </p:nvSpPr>
          <p:spPr>
            <a:xfrm>
              <a:off x="866821" y="2557047"/>
              <a:ext cx="4445" cy="27940"/>
            </a:xfrm>
            <a:custGeom>
              <a:avLst/>
              <a:gdLst/>
              <a:ahLst/>
              <a:cxnLst/>
              <a:rect l="l" t="t" r="r" b="b"/>
              <a:pathLst>
                <a:path w="4444" h="27939">
                  <a:moveTo>
                    <a:pt x="0" y="27437"/>
                  </a:moveTo>
                  <a:lnTo>
                    <a:pt x="4073" y="0"/>
                  </a:lnTo>
                </a:path>
              </a:pathLst>
            </a:custGeom>
            <a:ln w="6629">
              <a:solidFill>
                <a:srgbClr val="808080"/>
              </a:solidFill>
            </a:ln>
          </p:spPr>
          <p:txBody>
            <a:bodyPr wrap="square" lIns="0" tIns="0" rIns="0" bIns="0" rtlCol="0"/>
            <a:lstStyle/>
            <a:p>
              <a:endParaRPr/>
            </a:p>
          </p:txBody>
        </p:sp>
        <p:sp>
          <p:nvSpPr>
            <p:cNvPr id="27" name="object 27"/>
            <p:cNvSpPr/>
            <p:nvPr/>
          </p:nvSpPr>
          <p:spPr>
            <a:xfrm>
              <a:off x="853394" y="2555049"/>
              <a:ext cx="4445" cy="27940"/>
            </a:xfrm>
            <a:custGeom>
              <a:avLst/>
              <a:gdLst/>
              <a:ahLst/>
              <a:cxnLst/>
              <a:rect l="l" t="t" r="r" b="b"/>
              <a:pathLst>
                <a:path w="4444" h="27939">
                  <a:moveTo>
                    <a:pt x="0" y="27437"/>
                  </a:moveTo>
                  <a:lnTo>
                    <a:pt x="4073" y="0"/>
                  </a:lnTo>
                </a:path>
              </a:pathLst>
            </a:custGeom>
            <a:ln w="6629">
              <a:solidFill>
                <a:srgbClr val="808080"/>
              </a:solidFill>
            </a:ln>
          </p:spPr>
          <p:txBody>
            <a:bodyPr wrap="square" lIns="0" tIns="0" rIns="0" bIns="0" rtlCol="0"/>
            <a:lstStyle/>
            <a:p>
              <a:endParaRPr/>
            </a:p>
          </p:txBody>
        </p:sp>
        <p:sp>
          <p:nvSpPr>
            <p:cNvPr id="28" name="object 28"/>
            <p:cNvSpPr/>
            <p:nvPr/>
          </p:nvSpPr>
          <p:spPr>
            <a:xfrm>
              <a:off x="880351" y="2559058"/>
              <a:ext cx="4445" cy="27940"/>
            </a:xfrm>
            <a:custGeom>
              <a:avLst/>
              <a:gdLst/>
              <a:ahLst/>
              <a:cxnLst/>
              <a:rect l="l" t="t" r="r" b="b"/>
              <a:pathLst>
                <a:path w="4444" h="27939">
                  <a:moveTo>
                    <a:pt x="0" y="27437"/>
                  </a:moveTo>
                  <a:lnTo>
                    <a:pt x="4073" y="0"/>
                  </a:lnTo>
                </a:path>
              </a:pathLst>
            </a:custGeom>
            <a:ln w="6629">
              <a:solidFill>
                <a:srgbClr val="808080"/>
              </a:solidFill>
            </a:ln>
          </p:spPr>
          <p:txBody>
            <a:bodyPr wrap="square" lIns="0" tIns="0" rIns="0" bIns="0" rtlCol="0"/>
            <a:lstStyle/>
            <a:p>
              <a:endParaRPr/>
            </a:p>
          </p:txBody>
        </p:sp>
        <p:sp>
          <p:nvSpPr>
            <p:cNvPr id="29" name="object 29"/>
            <p:cNvSpPr/>
            <p:nvPr/>
          </p:nvSpPr>
          <p:spPr>
            <a:xfrm>
              <a:off x="839980" y="2553064"/>
              <a:ext cx="4445" cy="27940"/>
            </a:xfrm>
            <a:custGeom>
              <a:avLst/>
              <a:gdLst/>
              <a:ahLst/>
              <a:cxnLst/>
              <a:rect l="l" t="t" r="r" b="b"/>
              <a:pathLst>
                <a:path w="4444" h="27939">
                  <a:moveTo>
                    <a:pt x="0" y="27437"/>
                  </a:moveTo>
                  <a:lnTo>
                    <a:pt x="4060" y="0"/>
                  </a:lnTo>
                </a:path>
              </a:pathLst>
            </a:custGeom>
            <a:ln w="6629">
              <a:solidFill>
                <a:srgbClr val="808080"/>
              </a:solidFill>
            </a:ln>
          </p:spPr>
          <p:txBody>
            <a:bodyPr wrap="square" lIns="0" tIns="0" rIns="0" bIns="0" rtlCol="0"/>
            <a:lstStyle/>
            <a:p>
              <a:endParaRPr/>
            </a:p>
          </p:txBody>
        </p:sp>
        <p:sp>
          <p:nvSpPr>
            <p:cNvPr id="30" name="object 30"/>
            <p:cNvSpPr/>
            <p:nvPr/>
          </p:nvSpPr>
          <p:spPr>
            <a:xfrm>
              <a:off x="802411" y="2486514"/>
              <a:ext cx="3175" cy="27940"/>
            </a:xfrm>
            <a:custGeom>
              <a:avLst/>
              <a:gdLst/>
              <a:ahLst/>
              <a:cxnLst/>
              <a:rect l="l" t="t" r="r" b="b"/>
              <a:pathLst>
                <a:path w="3175" h="27939">
                  <a:moveTo>
                    <a:pt x="1530" y="-3314"/>
                  </a:moveTo>
                  <a:lnTo>
                    <a:pt x="1530" y="30894"/>
                  </a:lnTo>
                </a:path>
              </a:pathLst>
            </a:custGeom>
            <a:ln w="9690">
              <a:solidFill>
                <a:srgbClr val="808080"/>
              </a:solidFill>
            </a:ln>
          </p:spPr>
          <p:txBody>
            <a:bodyPr wrap="square" lIns="0" tIns="0" rIns="0" bIns="0" rtlCol="0"/>
            <a:lstStyle/>
            <a:p>
              <a:endParaRPr/>
            </a:p>
          </p:txBody>
        </p:sp>
        <p:sp>
          <p:nvSpPr>
            <p:cNvPr id="31" name="object 31"/>
            <p:cNvSpPr/>
            <p:nvPr/>
          </p:nvSpPr>
          <p:spPr>
            <a:xfrm>
              <a:off x="776964" y="2484691"/>
              <a:ext cx="13970" cy="36195"/>
            </a:xfrm>
            <a:custGeom>
              <a:avLst/>
              <a:gdLst/>
              <a:ahLst/>
              <a:cxnLst/>
              <a:rect l="l" t="t" r="r" b="b"/>
              <a:pathLst>
                <a:path w="13970" h="36194">
                  <a:moveTo>
                    <a:pt x="13478" y="0"/>
                  </a:moveTo>
                  <a:lnTo>
                    <a:pt x="13478" y="34209"/>
                  </a:lnTo>
                </a:path>
                <a:path w="13970" h="36194">
                  <a:moveTo>
                    <a:pt x="0" y="1504"/>
                  </a:moveTo>
                  <a:lnTo>
                    <a:pt x="0" y="35701"/>
                  </a:lnTo>
                </a:path>
              </a:pathLst>
            </a:custGeom>
            <a:ln w="9677">
              <a:solidFill>
                <a:srgbClr val="808080"/>
              </a:solidFill>
            </a:ln>
          </p:spPr>
          <p:txBody>
            <a:bodyPr wrap="square" lIns="0" tIns="0" rIns="0" bIns="0" rtlCol="0"/>
            <a:lstStyle/>
            <a:p>
              <a:endParaRPr/>
            </a:p>
          </p:txBody>
        </p:sp>
        <p:sp>
          <p:nvSpPr>
            <p:cNvPr id="32" name="object 32"/>
            <p:cNvSpPr/>
            <p:nvPr/>
          </p:nvSpPr>
          <p:spPr>
            <a:xfrm>
              <a:off x="867034" y="2323517"/>
              <a:ext cx="162613" cy="115185"/>
            </a:xfrm>
            <a:prstGeom prst="rect">
              <a:avLst/>
            </a:prstGeom>
            <a:blipFill>
              <a:blip r:embed="rId10" cstate="print"/>
              <a:stretch>
                <a:fillRect/>
              </a:stretch>
            </a:blipFill>
          </p:spPr>
          <p:txBody>
            <a:bodyPr wrap="square" lIns="0" tIns="0" rIns="0" bIns="0" rtlCol="0"/>
            <a:lstStyle/>
            <a:p>
              <a:endParaRPr/>
            </a:p>
          </p:txBody>
        </p:sp>
        <p:sp>
          <p:nvSpPr>
            <p:cNvPr id="33" name="object 33"/>
            <p:cNvSpPr/>
            <p:nvPr/>
          </p:nvSpPr>
          <p:spPr>
            <a:xfrm>
              <a:off x="716141" y="2292399"/>
              <a:ext cx="361950" cy="462280"/>
            </a:xfrm>
            <a:custGeom>
              <a:avLst/>
              <a:gdLst/>
              <a:ahLst/>
              <a:cxnLst/>
              <a:rect l="l" t="t" r="r" b="b"/>
              <a:pathLst>
                <a:path w="361950" h="462280">
                  <a:moveTo>
                    <a:pt x="148356" y="121156"/>
                  </a:moveTo>
                  <a:lnTo>
                    <a:pt x="238698" y="67688"/>
                  </a:lnTo>
                  <a:lnTo>
                    <a:pt x="285124" y="40228"/>
                  </a:lnTo>
                  <a:lnTo>
                    <a:pt x="302314" y="30101"/>
                  </a:lnTo>
                  <a:lnTo>
                    <a:pt x="304951" y="28634"/>
                  </a:lnTo>
                  <a:lnTo>
                    <a:pt x="305617" y="21880"/>
                  </a:lnTo>
                  <a:lnTo>
                    <a:pt x="338379" y="0"/>
                  </a:lnTo>
                  <a:lnTo>
                    <a:pt x="348532" y="3752"/>
                  </a:lnTo>
                  <a:lnTo>
                    <a:pt x="356751" y="11380"/>
                  </a:lnTo>
                  <a:lnTo>
                    <a:pt x="361366" y="21599"/>
                  </a:lnTo>
                  <a:lnTo>
                    <a:pt x="361691" y="32417"/>
                  </a:lnTo>
                  <a:lnTo>
                    <a:pt x="357934" y="42566"/>
                  </a:lnTo>
                  <a:lnTo>
                    <a:pt x="350304" y="50778"/>
                  </a:lnTo>
                  <a:lnTo>
                    <a:pt x="343470" y="54449"/>
                  </a:lnTo>
                  <a:lnTo>
                    <a:pt x="336042" y="56266"/>
                  </a:lnTo>
                  <a:lnTo>
                    <a:pt x="328538" y="56185"/>
                  </a:lnTo>
                  <a:lnTo>
                    <a:pt x="321478" y="54164"/>
                  </a:lnTo>
                  <a:lnTo>
                    <a:pt x="151405" y="154898"/>
                  </a:lnTo>
                  <a:lnTo>
                    <a:pt x="127146" y="190638"/>
                  </a:lnTo>
                  <a:lnTo>
                    <a:pt x="51307" y="197864"/>
                  </a:lnTo>
                  <a:lnTo>
                    <a:pt x="46412" y="192480"/>
                  </a:lnTo>
                  <a:lnTo>
                    <a:pt x="40312" y="188506"/>
                  </a:lnTo>
                  <a:lnTo>
                    <a:pt x="33308" y="186197"/>
                  </a:lnTo>
                  <a:lnTo>
                    <a:pt x="25699" y="185812"/>
                  </a:lnTo>
                  <a:lnTo>
                    <a:pt x="14937" y="188979"/>
                  </a:lnTo>
                  <a:lnTo>
                    <a:pt x="6515" y="195783"/>
                  </a:lnTo>
                  <a:lnTo>
                    <a:pt x="1260" y="205246"/>
                  </a:lnTo>
                  <a:lnTo>
                    <a:pt x="0" y="216389"/>
                  </a:lnTo>
                  <a:lnTo>
                    <a:pt x="3159" y="227151"/>
                  </a:lnTo>
                  <a:lnTo>
                    <a:pt x="9959" y="235572"/>
                  </a:lnTo>
                  <a:lnTo>
                    <a:pt x="19421" y="240827"/>
                  </a:lnTo>
                  <a:lnTo>
                    <a:pt x="30563" y="242088"/>
                  </a:lnTo>
                  <a:lnTo>
                    <a:pt x="37595" y="240721"/>
                  </a:lnTo>
                  <a:lnTo>
                    <a:pt x="43830" y="237930"/>
                  </a:lnTo>
                  <a:lnTo>
                    <a:pt x="49045" y="233788"/>
                  </a:lnTo>
                  <a:lnTo>
                    <a:pt x="53019" y="228363"/>
                  </a:lnTo>
                  <a:lnTo>
                    <a:pt x="102342" y="223446"/>
                  </a:lnTo>
                  <a:lnTo>
                    <a:pt x="114030" y="256423"/>
                  </a:lnTo>
                  <a:lnTo>
                    <a:pt x="172564" y="266334"/>
                  </a:lnTo>
                  <a:lnTo>
                    <a:pt x="177687" y="261991"/>
                  </a:lnTo>
                  <a:lnTo>
                    <a:pt x="183719" y="259172"/>
                  </a:lnTo>
                  <a:lnTo>
                    <a:pt x="190429" y="257897"/>
                  </a:lnTo>
                  <a:lnTo>
                    <a:pt x="197588" y="258187"/>
                  </a:lnTo>
                  <a:lnTo>
                    <a:pt x="208134" y="262005"/>
                  </a:lnTo>
                  <a:lnTo>
                    <a:pt x="216123" y="269311"/>
                  </a:lnTo>
                  <a:lnTo>
                    <a:pt x="220790" y="279079"/>
                  </a:lnTo>
                  <a:lnTo>
                    <a:pt x="221367" y="290282"/>
                  </a:lnTo>
                  <a:lnTo>
                    <a:pt x="217562" y="300828"/>
                  </a:lnTo>
                  <a:lnTo>
                    <a:pt x="210261" y="308817"/>
                  </a:lnTo>
                  <a:lnTo>
                    <a:pt x="200495" y="313483"/>
                  </a:lnTo>
                  <a:lnTo>
                    <a:pt x="189299" y="314061"/>
                  </a:lnTo>
                  <a:lnTo>
                    <a:pt x="181979" y="311941"/>
                  </a:lnTo>
                  <a:lnTo>
                    <a:pt x="175700" y="308076"/>
                  </a:lnTo>
                  <a:lnTo>
                    <a:pt x="170691" y="302792"/>
                  </a:lnTo>
                  <a:lnTo>
                    <a:pt x="167180" y="296418"/>
                  </a:lnTo>
                  <a:lnTo>
                    <a:pt x="98684" y="285015"/>
                  </a:lnTo>
                  <a:lnTo>
                    <a:pt x="76422" y="314801"/>
                  </a:lnTo>
                  <a:lnTo>
                    <a:pt x="61815" y="413251"/>
                  </a:lnTo>
                  <a:lnTo>
                    <a:pt x="66156" y="418369"/>
                  </a:lnTo>
                  <a:lnTo>
                    <a:pt x="68971" y="424400"/>
                  </a:lnTo>
                  <a:lnTo>
                    <a:pt x="70241" y="431109"/>
                  </a:lnTo>
                  <a:lnTo>
                    <a:pt x="69949" y="438263"/>
                  </a:lnTo>
                  <a:lnTo>
                    <a:pt x="66138" y="448814"/>
                  </a:lnTo>
                  <a:lnTo>
                    <a:pt x="58836" y="456802"/>
                  </a:lnTo>
                  <a:lnTo>
                    <a:pt x="49070" y="461466"/>
                  </a:lnTo>
                  <a:lnTo>
                    <a:pt x="37867" y="462042"/>
                  </a:lnTo>
                  <a:lnTo>
                    <a:pt x="27329" y="458243"/>
                  </a:lnTo>
                  <a:lnTo>
                    <a:pt x="19342" y="450942"/>
                  </a:lnTo>
                  <a:lnTo>
                    <a:pt x="14673" y="441177"/>
                  </a:lnTo>
                  <a:lnTo>
                    <a:pt x="14088" y="429986"/>
                  </a:lnTo>
                  <a:lnTo>
                    <a:pt x="16223" y="422664"/>
                  </a:lnTo>
                  <a:lnTo>
                    <a:pt x="20093" y="416381"/>
                  </a:lnTo>
                  <a:lnTo>
                    <a:pt x="25371" y="411367"/>
                  </a:lnTo>
                  <a:lnTo>
                    <a:pt x="31731" y="407854"/>
                  </a:lnTo>
                  <a:lnTo>
                    <a:pt x="45677" y="313931"/>
                  </a:lnTo>
                </a:path>
              </a:pathLst>
            </a:custGeom>
            <a:ln w="9937">
              <a:solidFill>
                <a:srgbClr val="808080"/>
              </a:solidFill>
            </a:ln>
          </p:spPr>
          <p:txBody>
            <a:bodyPr wrap="square" lIns="0" tIns="0" rIns="0" bIns="0" rtlCol="0"/>
            <a:lstStyle/>
            <a:p>
              <a:endParaRPr/>
            </a:p>
          </p:txBody>
        </p:sp>
        <p:sp>
          <p:nvSpPr>
            <p:cNvPr id="34" name="object 34"/>
            <p:cNvSpPr/>
            <p:nvPr/>
          </p:nvSpPr>
          <p:spPr>
            <a:xfrm>
              <a:off x="574232" y="2413931"/>
              <a:ext cx="288925" cy="635"/>
            </a:xfrm>
            <a:custGeom>
              <a:avLst/>
              <a:gdLst/>
              <a:ahLst/>
              <a:cxnLst/>
              <a:rect l="l" t="t" r="r" b="b"/>
              <a:pathLst>
                <a:path w="288925" h="635">
                  <a:moveTo>
                    <a:pt x="288904" y="337"/>
                  </a:moveTo>
                  <a:lnTo>
                    <a:pt x="0" y="0"/>
                  </a:lnTo>
                </a:path>
              </a:pathLst>
            </a:custGeom>
            <a:ln w="9937">
              <a:solidFill>
                <a:srgbClr val="EC008C"/>
              </a:solidFill>
            </a:ln>
          </p:spPr>
          <p:txBody>
            <a:bodyPr wrap="square" lIns="0" tIns="0" rIns="0" bIns="0" rtlCol="0"/>
            <a:lstStyle/>
            <a:p>
              <a:endParaRPr/>
            </a:p>
          </p:txBody>
        </p:sp>
        <p:sp>
          <p:nvSpPr>
            <p:cNvPr id="35" name="object 35"/>
            <p:cNvSpPr/>
            <p:nvPr/>
          </p:nvSpPr>
          <p:spPr>
            <a:xfrm>
              <a:off x="594405"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36" name="object 36"/>
            <p:cNvSpPr/>
            <p:nvPr/>
          </p:nvSpPr>
          <p:spPr>
            <a:xfrm>
              <a:off x="594405"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37" name="object 37"/>
            <p:cNvSpPr/>
            <p:nvPr/>
          </p:nvSpPr>
          <p:spPr>
            <a:xfrm>
              <a:off x="611840"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38" name="object 38"/>
            <p:cNvSpPr/>
            <p:nvPr/>
          </p:nvSpPr>
          <p:spPr>
            <a:xfrm>
              <a:off x="611840"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39" name="object 39"/>
            <p:cNvSpPr/>
            <p:nvPr/>
          </p:nvSpPr>
          <p:spPr>
            <a:xfrm>
              <a:off x="629276"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40" name="object 40"/>
            <p:cNvSpPr/>
            <p:nvPr/>
          </p:nvSpPr>
          <p:spPr>
            <a:xfrm>
              <a:off x="629276"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41" name="object 41"/>
            <p:cNvSpPr/>
            <p:nvPr/>
          </p:nvSpPr>
          <p:spPr>
            <a:xfrm>
              <a:off x="646711"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42" name="object 42"/>
            <p:cNvSpPr/>
            <p:nvPr/>
          </p:nvSpPr>
          <p:spPr>
            <a:xfrm>
              <a:off x="646711"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43" name="object 43"/>
            <p:cNvSpPr/>
            <p:nvPr/>
          </p:nvSpPr>
          <p:spPr>
            <a:xfrm>
              <a:off x="664146"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44" name="object 44"/>
            <p:cNvSpPr/>
            <p:nvPr/>
          </p:nvSpPr>
          <p:spPr>
            <a:xfrm>
              <a:off x="664146"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45" name="object 45"/>
            <p:cNvSpPr/>
            <p:nvPr/>
          </p:nvSpPr>
          <p:spPr>
            <a:xfrm>
              <a:off x="681595"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46" name="object 46"/>
            <p:cNvSpPr/>
            <p:nvPr/>
          </p:nvSpPr>
          <p:spPr>
            <a:xfrm>
              <a:off x="681595"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47" name="object 47"/>
            <p:cNvSpPr/>
            <p:nvPr/>
          </p:nvSpPr>
          <p:spPr>
            <a:xfrm>
              <a:off x="699030"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48" name="object 48"/>
            <p:cNvSpPr/>
            <p:nvPr/>
          </p:nvSpPr>
          <p:spPr>
            <a:xfrm>
              <a:off x="699030"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49" name="object 49"/>
            <p:cNvSpPr/>
            <p:nvPr/>
          </p:nvSpPr>
          <p:spPr>
            <a:xfrm>
              <a:off x="716479"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50" name="object 50"/>
            <p:cNvSpPr/>
            <p:nvPr/>
          </p:nvSpPr>
          <p:spPr>
            <a:xfrm>
              <a:off x="716479"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51" name="object 51"/>
            <p:cNvSpPr/>
            <p:nvPr/>
          </p:nvSpPr>
          <p:spPr>
            <a:xfrm>
              <a:off x="733914"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52" name="object 52"/>
            <p:cNvSpPr/>
            <p:nvPr/>
          </p:nvSpPr>
          <p:spPr>
            <a:xfrm>
              <a:off x="733914"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53" name="object 53"/>
            <p:cNvSpPr/>
            <p:nvPr/>
          </p:nvSpPr>
          <p:spPr>
            <a:xfrm>
              <a:off x="751349"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54" name="object 54"/>
            <p:cNvSpPr/>
            <p:nvPr/>
          </p:nvSpPr>
          <p:spPr>
            <a:xfrm>
              <a:off x="751349"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55" name="object 55"/>
            <p:cNvSpPr/>
            <p:nvPr/>
          </p:nvSpPr>
          <p:spPr>
            <a:xfrm>
              <a:off x="768785"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56" name="object 56"/>
            <p:cNvSpPr/>
            <p:nvPr/>
          </p:nvSpPr>
          <p:spPr>
            <a:xfrm>
              <a:off x="768785"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57" name="object 57"/>
            <p:cNvSpPr/>
            <p:nvPr/>
          </p:nvSpPr>
          <p:spPr>
            <a:xfrm>
              <a:off x="786220"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58" name="object 58"/>
            <p:cNvSpPr/>
            <p:nvPr/>
          </p:nvSpPr>
          <p:spPr>
            <a:xfrm>
              <a:off x="786220"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59" name="object 59"/>
            <p:cNvSpPr/>
            <p:nvPr/>
          </p:nvSpPr>
          <p:spPr>
            <a:xfrm>
              <a:off x="803669"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60" name="object 60"/>
            <p:cNvSpPr/>
            <p:nvPr/>
          </p:nvSpPr>
          <p:spPr>
            <a:xfrm>
              <a:off x="803669"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61" name="object 61"/>
            <p:cNvSpPr/>
            <p:nvPr/>
          </p:nvSpPr>
          <p:spPr>
            <a:xfrm>
              <a:off x="821104"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62" name="object 62"/>
            <p:cNvSpPr/>
            <p:nvPr/>
          </p:nvSpPr>
          <p:spPr>
            <a:xfrm>
              <a:off x="821104"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63" name="object 63"/>
            <p:cNvSpPr/>
            <p:nvPr/>
          </p:nvSpPr>
          <p:spPr>
            <a:xfrm>
              <a:off x="838540"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64" name="object 64"/>
            <p:cNvSpPr/>
            <p:nvPr/>
          </p:nvSpPr>
          <p:spPr>
            <a:xfrm>
              <a:off x="838540"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65" name="object 65"/>
            <p:cNvSpPr/>
            <p:nvPr/>
          </p:nvSpPr>
          <p:spPr>
            <a:xfrm>
              <a:off x="855975" y="2414255"/>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66" name="object 66"/>
            <p:cNvSpPr/>
            <p:nvPr/>
          </p:nvSpPr>
          <p:spPr>
            <a:xfrm>
              <a:off x="855975" y="2414255"/>
              <a:ext cx="0" cy="24765"/>
            </a:xfrm>
            <a:custGeom>
              <a:avLst/>
              <a:gdLst/>
              <a:ahLst/>
              <a:cxnLst/>
              <a:rect l="l" t="t" r="r" b="b"/>
              <a:pathLst>
                <a:path h="24764">
                  <a:moveTo>
                    <a:pt x="0" y="0"/>
                  </a:moveTo>
                  <a:lnTo>
                    <a:pt x="0" y="24479"/>
                  </a:lnTo>
                </a:path>
              </a:pathLst>
            </a:custGeom>
            <a:ln w="6629">
              <a:solidFill>
                <a:srgbClr val="EC008C"/>
              </a:solidFill>
            </a:ln>
          </p:spPr>
          <p:txBody>
            <a:bodyPr wrap="square" lIns="0" tIns="0" rIns="0" bIns="0" rtlCol="0"/>
            <a:lstStyle/>
            <a:p>
              <a:endParaRPr/>
            </a:p>
          </p:txBody>
        </p:sp>
        <p:sp>
          <p:nvSpPr>
            <p:cNvPr id="67" name="object 67"/>
            <p:cNvSpPr/>
            <p:nvPr/>
          </p:nvSpPr>
          <p:spPr>
            <a:xfrm>
              <a:off x="1079470" y="2756633"/>
              <a:ext cx="27940" cy="4445"/>
            </a:xfrm>
            <a:custGeom>
              <a:avLst/>
              <a:gdLst/>
              <a:ahLst/>
              <a:cxnLst/>
              <a:rect l="l" t="t" r="r" b="b"/>
              <a:pathLst>
                <a:path w="27940" h="4444">
                  <a:moveTo>
                    <a:pt x="0" y="0"/>
                  </a:moveTo>
                  <a:lnTo>
                    <a:pt x="27437" y="4086"/>
                  </a:lnTo>
                </a:path>
              </a:pathLst>
            </a:custGeom>
            <a:ln w="6629">
              <a:solidFill>
                <a:srgbClr val="808080"/>
              </a:solidFill>
            </a:ln>
          </p:spPr>
          <p:txBody>
            <a:bodyPr wrap="square" lIns="0" tIns="0" rIns="0" bIns="0" rtlCol="0"/>
            <a:lstStyle/>
            <a:p>
              <a:endParaRPr/>
            </a:p>
          </p:txBody>
        </p:sp>
        <p:sp>
          <p:nvSpPr>
            <p:cNvPr id="68" name="object 68"/>
            <p:cNvSpPr/>
            <p:nvPr/>
          </p:nvSpPr>
          <p:spPr>
            <a:xfrm>
              <a:off x="1081468" y="2743232"/>
              <a:ext cx="27940" cy="4445"/>
            </a:xfrm>
            <a:custGeom>
              <a:avLst/>
              <a:gdLst/>
              <a:ahLst/>
              <a:cxnLst/>
              <a:rect l="l" t="t" r="r" b="b"/>
              <a:pathLst>
                <a:path w="27940" h="4444">
                  <a:moveTo>
                    <a:pt x="0" y="0"/>
                  </a:moveTo>
                  <a:lnTo>
                    <a:pt x="27437" y="4060"/>
                  </a:lnTo>
                </a:path>
              </a:pathLst>
            </a:custGeom>
            <a:ln w="6629">
              <a:solidFill>
                <a:srgbClr val="808080"/>
              </a:solidFill>
            </a:ln>
          </p:spPr>
          <p:txBody>
            <a:bodyPr wrap="square" lIns="0" tIns="0" rIns="0" bIns="0" rtlCol="0"/>
            <a:lstStyle/>
            <a:p>
              <a:endParaRPr/>
            </a:p>
          </p:txBody>
        </p:sp>
        <p:sp>
          <p:nvSpPr>
            <p:cNvPr id="69" name="object 69"/>
            <p:cNvSpPr/>
            <p:nvPr/>
          </p:nvSpPr>
          <p:spPr>
            <a:xfrm>
              <a:off x="1085438" y="2716405"/>
              <a:ext cx="27940" cy="4445"/>
            </a:xfrm>
            <a:custGeom>
              <a:avLst/>
              <a:gdLst/>
              <a:ahLst/>
              <a:cxnLst/>
              <a:rect l="l" t="t" r="r" b="b"/>
              <a:pathLst>
                <a:path w="27940" h="4444">
                  <a:moveTo>
                    <a:pt x="0" y="0"/>
                  </a:moveTo>
                  <a:lnTo>
                    <a:pt x="27437" y="4060"/>
                  </a:lnTo>
                </a:path>
              </a:pathLst>
            </a:custGeom>
            <a:ln w="6629">
              <a:solidFill>
                <a:srgbClr val="808080"/>
              </a:solidFill>
            </a:ln>
          </p:spPr>
          <p:txBody>
            <a:bodyPr wrap="square" lIns="0" tIns="0" rIns="0" bIns="0" rtlCol="0"/>
            <a:lstStyle/>
            <a:p>
              <a:endParaRPr/>
            </a:p>
          </p:txBody>
        </p:sp>
        <p:sp>
          <p:nvSpPr>
            <p:cNvPr id="70" name="object 70"/>
            <p:cNvSpPr/>
            <p:nvPr/>
          </p:nvSpPr>
          <p:spPr>
            <a:xfrm>
              <a:off x="1083466" y="2729819"/>
              <a:ext cx="27940" cy="4445"/>
            </a:xfrm>
            <a:custGeom>
              <a:avLst/>
              <a:gdLst/>
              <a:ahLst/>
              <a:cxnLst/>
              <a:rect l="l" t="t" r="r" b="b"/>
              <a:pathLst>
                <a:path w="27940" h="4444">
                  <a:moveTo>
                    <a:pt x="0" y="0"/>
                  </a:moveTo>
                  <a:lnTo>
                    <a:pt x="27437" y="4060"/>
                  </a:lnTo>
                </a:path>
              </a:pathLst>
            </a:custGeom>
            <a:ln w="6629">
              <a:solidFill>
                <a:srgbClr val="808080"/>
              </a:solidFill>
            </a:ln>
          </p:spPr>
          <p:txBody>
            <a:bodyPr wrap="square" lIns="0" tIns="0" rIns="0" bIns="0" rtlCol="0"/>
            <a:lstStyle/>
            <a:p>
              <a:endParaRPr/>
            </a:p>
          </p:txBody>
        </p:sp>
        <p:sp>
          <p:nvSpPr>
            <p:cNvPr id="71" name="object 71"/>
            <p:cNvSpPr/>
            <p:nvPr/>
          </p:nvSpPr>
          <p:spPr>
            <a:xfrm>
              <a:off x="1089291" y="2701188"/>
              <a:ext cx="27940" cy="4445"/>
            </a:xfrm>
            <a:custGeom>
              <a:avLst/>
              <a:gdLst/>
              <a:ahLst/>
              <a:cxnLst/>
              <a:rect l="l" t="t" r="r" b="b"/>
              <a:pathLst>
                <a:path w="27940" h="4444">
                  <a:moveTo>
                    <a:pt x="0" y="0"/>
                  </a:moveTo>
                  <a:lnTo>
                    <a:pt x="27437" y="4060"/>
                  </a:lnTo>
                </a:path>
              </a:pathLst>
            </a:custGeom>
            <a:ln w="6629">
              <a:solidFill>
                <a:srgbClr val="808080"/>
              </a:solidFill>
            </a:ln>
          </p:spPr>
          <p:txBody>
            <a:bodyPr wrap="square" lIns="0" tIns="0" rIns="0" bIns="0" rtlCol="0"/>
            <a:lstStyle/>
            <a:p>
              <a:endParaRPr/>
            </a:p>
          </p:txBody>
        </p:sp>
        <p:sp>
          <p:nvSpPr>
            <p:cNvPr id="72" name="object 72"/>
            <p:cNvSpPr/>
            <p:nvPr/>
          </p:nvSpPr>
          <p:spPr>
            <a:xfrm>
              <a:off x="1091289" y="2687774"/>
              <a:ext cx="27940" cy="4445"/>
            </a:xfrm>
            <a:custGeom>
              <a:avLst/>
              <a:gdLst/>
              <a:ahLst/>
              <a:cxnLst/>
              <a:rect l="l" t="t" r="r" b="b"/>
              <a:pathLst>
                <a:path w="27940" h="4444">
                  <a:moveTo>
                    <a:pt x="0" y="0"/>
                  </a:moveTo>
                  <a:lnTo>
                    <a:pt x="27437" y="4060"/>
                  </a:lnTo>
                </a:path>
              </a:pathLst>
            </a:custGeom>
            <a:ln w="6629">
              <a:solidFill>
                <a:srgbClr val="808080"/>
              </a:solidFill>
            </a:ln>
          </p:spPr>
          <p:txBody>
            <a:bodyPr wrap="square" lIns="0" tIns="0" rIns="0" bIns="0" rtlCol="0"/>
            <a:lstStyle/>
            <a:p>
              <a:endParaRPr/>
            </a:p>
          </p:txBody>
        </p:sp>
        <p:sp>
          <p:nvSpPr>
            <p:cNvPr id="73" name="object 73"/>
            <p:cNvSpPr/>
            <p:nvPr/>
          </p:nvSpPr>
          <p:spPr>
            <a:xfrm>
              <a:off x="1196109" y="2625608"/>
              <a:ext cx="4445" cy="27940"/>
            </a:xfrm>
            <a:custGeom>
              <a:avLst/>
              <a:gdLst/>
              <a:ahLst/>
              <a:cxnLst/>
              <a:rect l="l" t="t" r="r" b="b"/>
              <a:pathLst>
                <a:path w="4444" h="27939">
                  <a:moveTo>
                    <a:pt x="0" y="27437"/>
                  </a:moveTo>
                  <a:lnTo>
                    <a:pt x="4060" y="0"/>
                  </a:lnTo>
                </a:path>
              </a:pathLst>
            </a:custGeom>
            <a:ln w="6629">
              <a:solidFill>
                <a:srgbClr val="808080"/>
              </a:solidFill>
            </a:ln>
          </p:spPr>
          <p:txBody>
            <a:bodyPr wrap="square" lIns="0" tIns="0" rIns="0" bIns="0" rtlCol="0"/>
            <a:lstStyle/>
            <a:p>
              <a:endParaRPr/>
            </a:p>
          </p:txBody>
        </p:sp>
        <p:sp>
          <p:nvSpPr>
            <p:cNvPr id="74" name="object 74"/>
            <p:cNvSpPr/>
            <p:nvPr/>
          </p:nvSpPr>
          <p:spPr>
            <a:xfrm>
              <a:off x="1182682" y="2623610"/>
              <a:ext cx="4445" cy="27940"/>
            </a:xfrm>
            <a:custGeom>
              <a:avLst/>
              <a:gdLst/>
              <a:ahLst/>
              <a:cxnLst/>
              <a:rect l="l" t="t" r="r" b="b"/>
              <a:pathLst>
                <a:path w="4444" h="27939">
                  <a:moveTo>
                    <a:pt x="0" y="27437"/>
                  </a:moveTo>
                  <a:lnTo>
                    <a:pt x="4073" y="0"/>
                  </a:lnTo>
                </a:path>
              </a:pathLst>
            </a:custGeom>
            <a:ln w="6629">
              <a:solidFill>
                <a:srgbClr val="808080"/>
              </a:solidFill>
            </a:ln>
          </p:spPr>
          <p:txBody>
            <a:bodyPr wrap="square" lIns="0" tIns="0" rIns="0" bIns="0" rtlCol="0"/>
            <a:lstStyle/>
            <a:p>
              <a:endParaRPr/>
            </a:p>
          </p:txBody>
        </p:sp>
        <p:sp>
          <p:nvSpPr>
            <p:cNvPr id="75" name="object 75"/>
            <p:cNvSpPr/>
            <p:nvPr/>
          </p:nvSpPr>
          <p:spPr>
            <a:xfrm>
              <a:off x="1209614" y="2627619"/>
              <a:ext cx="4445" cy="27940"/>
            </a:xfrm>
            <a:custGeom>
              <a:avLst/>
              <a:gdLst/>
              <a:ahLst/>
              <a:cxnLst/>
              <a:rect l="l" t="t" r="r" b="b"/>
              <a:pathLst>
                <a:path w="4444" h="27939">
                  <a:moveTo>
                    <a:pt x="0" y="27437"/>
                  </a:moveTo>
                  <a:lnTo>
                    <a:pt x="4086" y="0"/>
                  </a:lnTo>
                </a:path>
              </a:pathLst>
            </a:custGeom>
            <a:ln w="6629">
              <a:solidFill>
                <a:srgbClr val="808080"/>
              </a:solidFill>
            </a:ln>
          </p:spPr>
          <p:txBody>
            <a:bodyPr wrap="square" lIns="0" tIns="0" rIns="0" bIns="0" rtlCol="0"/>
            <a:lstStyle/>
            <a:p>
              <a:endParaRPr/>
            </a:p>
          </p:txBody>
        </p:sp>
        <p:sp>
          <p:nvSpPr>
            <p:cNvPr id="76" name="object 76"/>
            <p:cNvSpPr/>
            <p:nvPr/>
          </p:nvSpPr>
          <p:spPr>
            <a:xfrm>
              <a:off x="1169242" y="2621613"/>
              <a:ext cx="4445" cy="27940"/>
            </a:xfrm>
            <a:custGeom>
              <a:avLst/>
              <a:gdLst/>
              <a:ahLst/>
              <a:cxnLst/>
              <a:rect l="l" t="t" r="r" b="b"/>
              <a:pathLst>
                <a:path w="4444" h="27939">
                  <a:moveTo>
                    <a:pt x="0" y="27437"/>
                  </a:moveTo>
                  <a:lnTo>
                    <a:pt x="4086" y="0"/>
                  </a:lnTo>
                </a:path>
              </a:pathLst>
            </a:custGeom>
            <a:ln w="6629">
              <a:solidFill>
                <a:srgbClr val="808080"/>
              </a:solidFill>
            </a:ln>
          </p:spPr>
          <p:txBody>
            <a:bodyPr wrap="square" lIns="0" tIns="0" rIns="0" bIns="0" rtlCol="0"/>
            <a:lstStyle/>
            <a:p>
              <a:endParaRPr/>
            </a:p>
          </p:txBody>
        </p:sp>
        <p:sp>
          <p:nvSpPr>
            <p:cNvPr id="77" name="object 77"/>
            <p:cNvSpPr/>
            <p:nvPr/>
          </p:nvSpPr>
          <p:spPr>
            <a:xfrm>
              <a:off x="1119725" y="2551748"/>
              <a:ext cx="13970" cy="36195"/>
            </a:xfrm>
            <a:custGeom>
              <a:avLst/>
              <a:gdLst/>
              <a:ahLst/>
              <a:cxnLst/>
              <a:rect l="l" t="t" r="r" b="b"/>
              <a:pathLst>
                <a:path w="13969" h="36194">
                  <a:moveTo>
                    <a:pt x="13491" y="0"/>
                  </a:moveTo>
                  <a:lnTo>
                    <a:pt x="13491" y="34209"/>
                  </a:lnTo>
                </a:path>
                <a:path w="13969" h="36194">
                  <a:moveTo>
                    <a:pt x="0" y="1504"/>
                  </a:moveTo>
                  <a:lnTo>
                    <a:pt x="0" y="35701"/>
                  </a:lnTo>
                </a:path>
              </a:pathLst>
            </a:custGeom>
            <a:ln w="9690">
              <a:solidFill>
                <a:srgbClr val="808080"/>
              </a:solidFill>
            </a:ln>
          </p:spPr>
          <p:txBody>
            <a:bodyPr wrap="square" lIns="0" tIns="0" rIns="0" bIns="0" rtlCol="0"/>
            <a:lstStyle/>
            <a:p>
              <a:endParaRPr/>
            </a:p>
          </p:txBody>
        </p:sp>
        <p:sp>
          <p:nvSpPr>
            <p:cNvPr id="78" name="object 78"/>
            <p:cNvSpPr/>
            <p:nvPr/>
          </p:nvSpPr>
          <p:spPr>
            <a:xfrm>
              <a:off x="1104703" y="2558059"/>
              <a:ext cx="3175" cy="27940"/>
            </a:xfrm>
            <a:custGeom>
              <a:avLst/>
              <a:gdLst/>
              <a:ahLst/>
              <a:cxnLst/>
              <a:rect l="l" t="t" r="r" b="b"/>
              <a:pathLst>
                <a:path w="3175" h="27939">
                  <a:moveTo>
                    <a:pt x="1524" y="-3314"/>
                  </a:moveTo>
                  <a:lnTo>
                    <a:pt x="1524" y="30881"/>
                  </a:lnTo>
                </a:path>
              </a:pathLst>
            </a:custGeom>
            <a:ln w="9677">
              <a:solidFill>
                <a:srgbClr val="808080"/>
              </a:solidFill>
            </a:ln>
          </p:spPr>
          <p:txBody>
            <a:bodyPr wrap="square" lIns="0" tIns="0" rIns="0" bIns="0" rtlCol="0"/>
            <a:lstStyle/>
            <a:p>
              <a:endParaRPr/>
            </a:p>
          </p:txBody>
        </p:sp>
        <p:sp>
          <p:nvSpPr>
            <p:cNvPr id="79" name="object 79"/>
            <p:cNvSpPr/>
            <p:nvPr/>
          </p:nvSpPr>
          <p:spPr>
            <a:xfrm>
              <a:off x="1196323" y="2392065"/>
              <a:ext cx="162575" cy="115211"/>
            </a:xfrm>
            <a:prstGeom prst="rect">
              <a:avLst/>
            </a:prstGeom>
            <a:blipFill>
              <a:blip r:embed="rId11" cstate="print"/>
              <a:stretch>
                <a:fillRect/>
              </a:stretch>
            </a:blipFill>
          </p:spPr>
          <p:txBody>
            <a:bodyPr wrap="square" lIns="0" tIns="0" rIns="0" bIns="0" rtlCol="0"/>
            <a:lstStyle/>
            <a:p>
              <a:endParaRPr/>
            </a:p>
          </p:txBody>
        </p:sp>
        <p:sp>
          <p:nvSpPr>
            <p:cNvPr id="80" name="object 80"/>
            <p:cNvSpPr/>
            <p:nvPr/>
          </p:nvSpPr>
          <p:spPr>
            <a:xfrm>
              <a:off x="1045430" y="2360945"/>
              <a:ext cx="361950" cy="462280"/>
            </a:xfrm>
            <a:custGeom>
              <a:avLst/>
              <a:gdLst/>
              <a:ahLst/>
              <a:cxnLst/>
              <a:rect l="l" t="t" r="r" b="b"/>
              <a:pathLst>
                <a:path w="361950" h="462280">
                  <a:moveTo>
                    <a:pt x="148356" y="121170"/>
                  </a:moveTo>
                  <a:lnTo>
                    <a:pt x="238698" y="67695"/>
                  </a:lnTo>
                  <a:lnTo>
                    <a:pt x="285122" y="40230"/>
                  </a:lnTo>
                  <a:lnTo>
                    <a:pt x="302309" y="30098"/>
                  </a:lnTo>
                  <a:lnTo>
                    <a:pt x="304938" y="28622"/>
                  </a:lnTo>
                  <a:lnTo>
                    <a:pt x="305604" y="21871"/>
                  </a:lnTo>
                  <a:lnTo>
                    <a:pt x="338371" y="0"/>
                  </a:lnTo>
                  <a:lnTo>
                    <a:pt x="348524" y="3754"/>
                  </a:lnTo>
                  <a:lnTo>
                    <a:pt x="356738" y="11382"/>
                  </a:lnTo>
                  <a:lnTo>
                    <a:pt x="361353" y="21600"/>
                  </a:lnTo>
                  <a:lnTo>
                    <a:pt x="361678" y="32420"/>
                  </a:lnTo>
                  <a:lnTo>
                    <a:pt x="357921" y="42573"/>
                  </a:lnTo>
                  <a:lnTo>
                    <a:pt x="350291" y="50793"/>
                  </a:lnTo>
                  <a:lnTo>
                    <a:pt x="343458" y="54463"/>
                  </a:lnTo>
                  <a:lnTo>
                    <a:pt x="336031" y="56277"/>
                  </a:lnTo>
                  <a:lnTo>
                    <a:pt x="328531" y="56189"/>
                  </a:lnTo>
                  <a:lnTo>
                    <a:pt x="321478" y="54153"/>
                  </a:lnTo>
                  <a:lnTo>
                    <a:pt x="151405" y="154913"/>
                  </a:lnTo>
                  <a:lnTo>
                    <a:pt x="127133" y="190653"/>
                  </a:lnTo>
                  <a:lnTo>
                    <a:pt x="51307" y="197878"/>
                  </a:lnTo>
                  <a:lnTo>
                    <a:pt x="46406" y="192493"/>
                  </a:lnTo>
                  <a:lnTo>
                    <a:pt x="40308" y="188515"/>
                  </a:lnTo>
                  <a:lnTo>
                    <a:pt x="33307" y="186207"/>
                  </a:lnTo>
                  <a:lnTo>
                    <a:pt x="25699" y="185827"/>
                  </a:lnTo>
                  <a:lnTo>
                    <a:pt x="14937" y="188990"/>
                  </a:lnTo>
                  <a:lnTo>
                    <a:pt x="6515" y="195798"/>
                  </a:lnTo>
                  <a:lnTo>
                    <a:pt x="1260" y="205265"/>
                  </a:lnTo>
                  <a:lnTo>
                    <a:pt x="0" y="216404"/>
                  </a:lnTo>
                  <a:lnTo>
                    <a:pt x="3153" y="227158"/>
                  </a:lnTo>
                  <a:lnTo>
                    <a:pt x="9954" y="235577"/>
                  </a:lnTo>
                  <a:lnTo>
                    <a:pt x="19419" y="240835"/>
                  </a:lnTo>
                  <a:lnTo>
                    <a:pt x="30563" y="242103"/>
                  </a:lnTo>
                  <a:lnTo>
                    <a:pt x="37588" y="240735"/>
                  </a:lnTo>
                  <a:lnTo>
                    <a:pt x="43820" y="237947"/>
                  </a:lnTo>
                  <a:lnTo>
                    <a:pt x="49038" y="233808"/>
                  </a:lnTo>
                  <a:lnTo>
                    <a:pt x="53019" y="228390"/>
                  </a:lnTo>
                  <a:lnTo>
                    <a:pt x="102329" y="223461"/>
                  </a:lnTo>
                  <a:lnTo>
                    <a:pt x="114030" y="256425"/>
                  </a:lnTo>
                  <a:lnTo>
                    <a:pt x="172564" y="266336"/>
                  </a:lnTo>
                  <a:lnTo>
                    <a:pt x="177681" y="261995"/>
                  </a:lnTo>
                  <a:lnTo>
                    <a:pt x="183712" y="259180"/>
                  </a:lnTo>
                  <a:lnTo>
                    <a:pt x="190422" y="257909"/>
                  </a:lnTo>
                  <a:lnTo>
                    <a:pt x="197575" y="258202"/>
                  </a:lnTo>
                  <a:lnTo>
                    <a:pt x="208123" y="262014"/>
                  </a:lnTo>
                  <a:lnTo>
                    <a:pt x="216117" y="269320"/>
                  </a:lnTo>
                  <a:lnTo>
                    <a:pt x="220788" y="279086"/>
                  </a:lnTo>
                  <a:lnTo>
                    <a:pt x="221367" y="290284"/>
                  </a:lnTo>
                  <a:lnTo>
                    <a:pt x="217557" y="300829"/>
                  </a:lnTo>
                  <a:lnTo>
                    <a:pt x="210254" y="308819"/>
                  </a:lnTo>
                  <a:lnTo>
                    <a:pt x="200488" y="313485"/>
                  </a:lnTo>
                  <a:lnTo>
                    <a:pt x="189286" y="314063"/>
                  </a:lnTo>
                  <a:lnTo>
                    <a:pt x="181971" y="311939"/>
                  </a:lnTo>
                  <a:lnTo>
                    <a:pt x="175692" y="308079"/>
                  </a:lnTo>
                  <a:lnTo>
                    <a:pt x="170680" y="302803"/>
                  </a:lnTo>
                  <a:lnTo>
                    <a:pt x="167167" y="296433"/>
                  </a:lnTo>
                  <a:lnTo>
                    <a:pt x="98684" y="285030"/>
                  </a:lnTo>
                  <a:lnTo>
                    <a:pt x="76409" y="314815"/>
                  </a:lnTo>
                  <a:lnTo>
                    <a:pt x="61815" y="413253"/>
                  </a:lnTo>
                  <a:lnTo>
                    <a:pt x="66154" y="418376"/>
                  </a:lnTo>
                  <a:lnTo>
                    <a:pt x="68965" y="424408"/>
                  </a:lnTo>
                  <a:lnTo>
                    <a:pt x="70230" y="431118"/>
                  </a:lnTo>
                  <a:lnTo>
                    <a:pt x="69936" y="438277"/>
                  </a:lnTo>
                  <a:lnTo>
                    <a:pt x="66131" y="448823"/>
                  </a:lnTo>
                  <a:lnTo>
                    <a:pt x="58830" y="456812"/>
                  </a:lnTo>
                  <a:lnTo>
                    <a:pt x="49064" y="461479"/>
                  </a:lnTo>
                  <a:lnTo>
                    <a:pt x="37867" y="462056"/>
                  </a:lnTo>
                  <a:lnTo>
                    <a:pt x="27321" y="458252"/>
                  </a:lnTo>
                  <a:lnTo>
                    <a:pt x="19331" y="450950"/>
                  </a:lnTo>
                  <a:lnTo>
                    <a:pt x="14660" y="441185"/>
                  </a:lnTo>
                  <a:lnTo>
                    <a:pt x="14075" y="429988"/>
                  </a:lnTo>
                  <a:lnTo>
                    <a:pt x="16210" y="422673"/>
                  </a:lnTo>
                  <a:lnTo>
                    <a:pt x="20080" y="416392"/>
                  </a:lnTo>
                  <a:lnTo>
                    <a:pt x="25358" y="411376"/>
                  </a:lnTo>
                  <a:lnTo>
                    <a:pt x="31718" y="407856"/>
                  </a:lnTo>
                  <a:lnTo>
                    <a:pt x="45664" y="313946"/>
                  </a:lnTo>
                </a:path>
              </a:pathLst>
            </a:custGeom>
            <a:ln w="9937">
              <a:solidFill>
                <a:srgbClr val="808080"/>
              </a:solidFill>
            </a:ln>
          </p:spPr>
          <p:txBody>
            <a:bodyPr wrap="square" lIns="0" tIns="0" rIns="0" bIns="0" rtlCol="0"/>
            <a:lstStyle/>
            <a:p>
              <a:endParaRPr/>
            </a:p>
          </p:txBody>
        </p:sp>
        <p:sp>
          <p:nvSpPr>
            <p:cNvPr id="81" name="object 81"/>
            <p:cNvSpPr/>
            <p:nvPr/>
          </p:nvSpPr>
          <p:spPr>
            <a:xfrm>
              <a:off x="903520" y="2482479"/>
              <a:ext cx="288925" cy="635"/>
            </a:xfrm>
            <a:custGeom>
              <a:avLst/>
              <a:gdLst/>
              <a:ahLst/>
              <a:cxnLst/>
              <a:rect l="l" t="t" r="r" b="b"/>
              <a:pathLst>
                <a:path w="288925" h="635">
                  <a:moveTo>
                    <a:pt x="288904" y="337"/>
                  </a:moveTo>
                  <a:lnTo>
                    <a:pt x="0" y="0"/>
                  </a:lnTo>
                </a:path>
              </a:pathLst>
            </a:custGeom>
            <a:ln w="9937">
              <a:solidFill>
                <a:srgbClr val="F79321"/>
              </a:solidFill>
            </a:ln>
          </p:spPr>
          <p:txBody>
            <a:bodyPr wrap="square" lIns="0" tIns="0" rIns="0" bIns="0" rtlCol="0"/>
            <a:lstStyle/>
            <a:p>
              <a:endParaRPr/>
            </a:p>
          </p:txBody>
        </p:sp>
        <p:sp>
          <p:nvSpPr>
            <p:cNvPr id="82" name="object 82"/>
            <p:cNvSpPr/>
            <p:nvPr/>
          </p:nvSpPr>
          <p:spPr>
            <a:xfrm>
              <a:off x="923680"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83" name="object 83"/>
            <p:cNvSpPr/>
            <p:nvPr/>
          </p:nvSpPr>
          <p:spPr>
            <a:xfrm>
              <a:off x="923680"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84" name="object 84"/>
            <p:cNvSpPr/>
            <p:nvPr/>
          </p:nvSpPr>
          <p:spPr>
            <a:xfrm>
              <a:off x="941116"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85" name="object 85"/>
            <p:cNvSpPr/>
            <p:nvPr/>
          </p:nvSpPr>
          <p:spPr>
            <a:xfrm>
              <a:off x="941116"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86" name="object 86"/>
            <p:cNvSpPr/>
            <p:nvPr/>
          </p:nvSpPr>
          <p:spPr>
            <a:xfrm>
              <a:off x="958564"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87" name="object 87"/>
            <p:cNvSpPr/>
            <p:nvPr/>
          </p:nvSpPr>
          <p:spPr>
            <a:xfrm>
              <a:off x="958564"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88" name="object 88"/>
            <p:cNvSpPr/>
            <p:nvPr/>
          </p:nvSpPr>
          <p:spPr>
            <a:xfrm>
              <a:off x="975999"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89" name="object 89"/>
            <p:cNvSpPr/>
            <p:nvPr/>
          </p:nvSpPr>
          <p:spPr>
            <a:xfrm>
              <a:off x="975999"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90" name="object 90"/>
            <p:cNvSpPr/>
            <p:nvPr/>
          </p:nvSpPr>
          <p:spPr>
            <a:xfrm>
              <a:off x="993435"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91" name="object 91"/>
            <p:cNvSpPr/>
            <p:nvPr/>
          </p:nvSpPr>
          <p:spPr>
            <a:xfrm>
              <a:off x="993435"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92" name="object 92"/>
            <p:cNvSpPr/>
            <p:nvPr/>
          </p:nvSpPr>
          <p:spPr>
            <a:xfrm>
              <a:off x="1010870"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93" name="object 93"/>
            <p:cNvSpPr/>
            <p:nvPr/>
          </p:nvSpPr>
          <p:spPr>
            <a:xfrm>
              <a:off x="1010870"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94" name="object 94"/>
            <p:cNvSpPr/>
            <p:nvPr/>
          </p:nvSpPr>
          <p:spPr>
            <a:xfrm>
              <a:off x="1028306"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95" name="object 95"/>
            <p:cNvSpPr/>
            <p:nvPr/>
          </p:nvSpPr>
          <p:spPr>
            <a:xfrm>
              <a:off x="1028306"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96" name="object 96"/>
            <p:cNvSpPr/>
            <p:nvPr/>
          </p:nvSpPr>
          <p:spPr>
            <a:xfrm>
              <a:off x="1045741"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97" name="object 97"/>
            <p:cNvSpPr/>
            <p:nvPr/>
          </p:nvSpPr>
          <p:spPr>
            <a:xfrm>
              <a:off x="1045741"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98" name="object 98"/>
            <p:cNvSpPr/>
            <p:nvPr/>
          </p:nvSpPr>
          <p:spPr>
            <a:xfrm>
              <a:off x="1063177"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99" name="object 99"/>
            <p:cNvSpPr/>
            <p:nvPr/>
          </p:nvSpPr>
          <p:spPr>
            <a:xfrm>
              <a:off x="1063177"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100" name="object 100"/>
            <p:cNvSpPr/>
            <p:nvPr/>
          </p:nvSpPr>
          <p:spPr>
            <a:xfrm>
              <a:off x="1080638"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101" name="object 101"/>
            <p:cNvSpPr/>
            <p:nvPr/>
          </p:nvSpPr>
          <p:spPr>
            <a:xfrm>
              <a:off x="1080638"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102" name="object 102"/>
            <p:cNvSpPr/>
            <p:nvPr/>
          </p:nvSpPr>
          <p:spPr>
            <a:xfrm>
              <a:off x="1098073"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103" name="object 103"/>
            <p:cNvSpPr/>
            <p:nvPr/>
          </p:nvSpPr>
          <p:spPr>
            <a:xfrm>
              <a:off x="1098073"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104" name="object 104"/>
            <p:cNvSpPr/>
            <p:nvPr/>
          </p:nvSpPr>
          <p:spPr>
            <a:xfrm>
              <a:off x="1115509"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105" name="object 105"/>
            <p:cNvSpPr/>
            <p:nvPr/>
          </p:nvSpPr>
          <p:spPr>
            <a:xfrm>
              <a:off x="1115509"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106" name="object 106"/>
            <p:cNvSpPr/>
            <p:nvPr/>
          </p:nvSpPr>
          <p:spPr>
            <a:xfrm>
              <a:off x="1132944"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107" name="object 107"/>
            <p:cNvSpPr/>
            <p:nvPr/>
          </p:nvSpPr>
          <p:spPr>
            <a:xfrm>
              <a:off x="1132944"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108" name="object 108"/>
            <p:cNvSpPr/>
            <p:nvPr/>
          </p:nvSpPr>
          <p:spPr>
            <a:xfrm>
              <a:off x="1150380"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109" name="object 109"/>
            <p:cNvSpPr/>
            <p:nvPr/>
          </p:nvSpPr>
          <p:spPr>
            <a:xfrm>
              <a:off x="1150380"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110" name="object 110"/>
            <p:cNvSpPr/>
            <p:nvPr/>
          </p:nvSpPr>
          <p:spPr>
            <a:xfrm>
              <a:off x="1167815"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111" name="object 111"/>
            <p:cNvSpPr/>
            <p:nvPr/>
          </p:nvSpPr>
          <p:spPr>
            <a:xfrm>
              <a:off x="1167815"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112" name="object 112"/>
            <p:cNvSpPr/>
            <p:nvPr/>
          </p:nvSpPr>
          <p:spPr>
            <a:xfrm>
              <a:off x="1185251" y="2482817"/>
              <a:ext cx="0" cy="24765"/>
            </a:xfrm>
            <a:custGeom>
              <a:avLst/>
              <a:gdLst/>
              <a:ahLst/>
              <a:cxnLst/>
              <a:rect l="l" t="t" r="r" b="b"/>
              <a:pathLst>
                <a:path h="24764">
                  <a:moveTo>
                    <a:pt x="0" y="0"/>
                  </a:moveTo>
                  <a:lnTo>
                    <a:pt x="0" y="24466"/>
                  </a:lnTo>
                </a:path>
              </a:pathLst>
            </a:custGeom>
            <a:solidFill>
              <a:srgbClr val="FFFFFF"/>
            </a:solidFill>
          </p:spPr>
          <p:txBody>
            <a:bodyPr wrap="square" lIns="0" tIns="0" rIns="0" bIns="0" rtlCol="0"/>
            <a:lstStyle/>
            <a:p>
              <a:endParaRPr/>
            </a:p>
          </p:txBody>
        </p:sp>
        <p:sp>
          <p:nvSpPr>
            <p:cNvPr id="113" name="object 113"/>
            <p:cNvSpPr/>
            <p:nvPr/>
          </p:nvSpPr>
          <p:spPr>
            <a:xfrm>
              <a:off x="1185251" y="2482817"/>
              <a:ext cx="0" cy="24765"/>
            </a:xfrm>
            <a:custGeom>
              <a:avLst/>
              <a:gdLst/>
              <a:ahLst/>
              <a:cxnLst/>
              <a:rect l="l" t="t" r="r" b="b"/>
              <a:pathLst>
                <a:path h="24764">
                  <a:moveTo>
                    <a:pt x="0" y="0"/>
                  </a:moveTo>
                  <a:lnTo>
                    <a:pt x="0" y="24466"/>
                  </a:lnTo>
                </a:path>
              </a:pathLst>
            </a:custGeom>
            <a:ln w="6629">
              <a:solidFill>
                <a:srgbClr val="F79321"/>
              </a:solidFill>
            </a:ln>
          </p:spPr>
          <p:txBody>
            <a:bodyPr wrap="square" lIns="0" tIns="0" rIns="0" bIns="0" rtlCol="0"/>
            <a:lstStyle/>
            <a:p>
              <a:endParaRPr/>
            </a:p>
          </p:txBody>
        </p:sp>
        <p:sp>
          <p:nvSpPr>
            <p:cNvPr id="114" name="object 114"/>
            <p:cNvSpPr/>
            <p:nvPr/>
          </p:nvSpPr>
          <p:spPr>
            <a:xfrm>
              <a:off x="1404815" y="2829125"/>
              <a:ext cx="27940" cy="4445"/>
            </a:xfrm>
            <a:custGeom>
              <a:avLst/>
              <a:gdLst/>
              <a:ahLst/>
              <a:cxnLst/>
              <a:rect l="l" t="t" r="r" b="b"/>
              <a:pathLst>
                <a:path w="27940" h="4444">
                  <a:moveTo>
                    <a:pt x="0" y="0"/>
                  </a:moveTo>
                  <a:lnTo>
                    <a:pt x="27437" y="4073"/>
                  </a:lnTo>
                </a:path>
              </a:pathLst>
            </a:custGeom>
            <a:ln w="6629">
              <a:solidFill>
                <a:srgbClr val="808080"/>
              </a:solidFill>
            </a:ln>
          </p:spPr>
          <p:txBody>
            <a:bodyPr wrap="square" lIns="0" tIns="0" rIns="0" bIns="0" rtlCol="0"/>
            <a:lstStyle/>
            <a:p>
              <a:endParaRPr/>
            </a:p>
          </p:txBody>
        </p:sp>
        <p:sp>
          <p:nvSpPr>
            <p:cNvPr id="115" name="object 115"/>
            <p:cNvSpPr/>
            <p:nvPr/>
          </p:nvSpPr>
          <p:spPr>
            <a:xfrm>
              <a:off x="1406800" y="2815711"/>
              <a:ext cx="27940" cy="4445"/>
            </a:xfrm>
            <a:custGeom>
              <a:avLst/>
              <a:gdLst/>
              <a:ahLst/>
              <a:cxnLst/>
              <a:rect l="l" t="t" r="r" b="b"/>
              <a:pathLst>
                <a:path w="27940" h="4444">
                  <a:moveTo>
                    <a:pt x="0" y="0"/>
                  </a:moveTo>
                  <a:lnTo>
                    <a:pt x="27437" y="4073"/>
                  </a:lnTo>
                </a:path>
              </a:pathLst>
            </a:custGeom>
            <a:ln w="6629">
              <a:solidFill>
                <a:srgbClr val="808080"/>
              </a:solidFill>
            </a:ln>
          </p:spPr>
          <p:txBody>
            <a:bodyPr wrap="square" lIns="0" tIns="0" rIns="0" bIns="0" rtlCol="0"/>
            <a:lstStyle/>
            <a:p>
              <a:endParaRPr/>
            </a:p>
          </p:txBody>
        </p:sp>
        <p:sp>
          <p:nvSpPr>
            <p:cNvPr id="116" name="object 116"/>
            <p:cNvSpPr/>
            <p:nvPr/>
          </p:nvSpPr>
          <p:spPr>
            <a:xfrm>
              <a:off x="1410783" y="2788884"/>
              <a:ext cx="27940" cy="4445"/>
            </a:xfrm>
            <a:custGeom>
              <a:avLst/>
              <a:gdLst/>
              <a:ahLst/>
              <a:cxnLst/>
              <a:rect l="l" t="t" r="r" b="b"/>
              <a:pathLst>
                <a:path w="27940" h="4444">
                  <a:moveTo>
                    <a:pt x="0" y="0"/>
                  </a:moveTo>
                  <a:lnTo>
                    <a:pt x="27437" y="4073"/>
                  </a:lnTo>
                </a:path>
              </a:pathLst>
            </a:custGeom>
            <a:ln w="6629">
              <a:solidFill>
                <a:srgbClr val="808080"/>
              </a:solidFill>
            </a:ln>
          </p:spPr>
          <p:txBody>
            <a:bodyPr wrap="square" lIns="0" tIns="0" rIns="0" bIns="0" rtlCol="0"/>
            <a:lstStyle/>
            <a:p>
              <a:endParaRPr/>
            </a:p>
          </p:txBody>
        </p:sp>
        <p:sp>
          <p:nvSpPr>
            <p:cNvPr id="117" name="object 117"/>
            <p:cNvSpPr/>
            <p:nvPr/>
          </p:nvSpPr>
          <p:spPr>
            <a:xfrm>
              <a:off x="1408798" y="2802311"/>
              <a:ext cx="27940" cy="4445"/>
            </a:xfrm>
            <a:custGeom>
              <a:avLst/>
              <a:gdLst/>
              <a:ahLst/>
              <a:cxnLst/>
              <a:rect l="l" t="t" r="r" b="b"/>
              <a:pathLst>
                <a:path w="27940" h="4444">
                  <a:moveTo>
                    <a:pt x="0" y="0"/>
                  </a:moveTo>
                  <a:lnTo>
                    <a:pt x="27424" y="4060"/>
                  </a:lnTo>
                </a:path>
              </a:pathLst>
            </a:custGeom>
            <a:ln w="6629">
              <a:solidFill>
                <a:srgbClr val="808080"/>
              </a:solidFill>
            </a:ln>
          </p:spPr>
          <p:txBody>
            <a:bodyPr wrap="square" lIns="0" tIns="0" rIns="0" bIns="0" rtlCol="0"/>
            <a:lstStyle/>
            <a:p>
              <a:endParaRPr/>
            </a:p>
          </p:txBody>
        </p:sp>
        <p:sp>
          <p:nvSpPr>
            <p:cNvPr id="118" name="object 118"/>
            <p:cNvSpPr/>
            <p:nvPr/>
          </p:nvSpPr>
          <p:spPr>
            <a:xfrm>
              <a:off x="1414623" y="2773680"/>
              <a:ext cx="27940" cy="4445"/>
            </a:xfrm>
            <a:custGeom>
              <a:avLst/>
              <a:gdLst/>
              <a:ahLst/>
              <a:cxnLst/>
              <a:rect l="l" t="t" r="r" b="b"/>
              <a:pathLst>
                <a:path w="27940" h="4444">
                  <a:moveTo>
                    <a:pt x="0" y="0"/>
                  </a:moveTo>
                  <a:lnTo>
                    <a:pt x="27437" y="4060"/>
                  </a:lnTo>
                </a:path>
              </a:pathLst>
            </a:custGeom>
            <a:ln w="6629">
              <a:solidFill>
                <a:srgbClr val="808080"/>
              </a:solidFill>
            </a:ln>
          </p:spPr>
          <p:txBody>
            <a:bodyPr wrap="square" lIns="0" tIns="0" rIns="0" bIns="0" rtlCol="0"/>
            <a:lstStyle/>
            <a:p>
              <a:endParaRPr/>
            </a:p>
          </p:txBody>
        </p:sp>
        <p:sp>
          <p:nvSpPr>
            <p:cNvPr id="119" name="object 119"/>
            <p:cNvSpPr/>
            <p:nvPr/>
          </p:nvSpPr>
          <p:spPr>
            <a:xfrm>
              <a:off x="1416607" y="2760253"/>
              <a:ext cx="27940" cy="4445"/>
            </a:xfrm>
            <a:custGeom>
              <a:avLst/>
              <a:gdLst/>
              <a:ahLst/>
              <a:cxnLst/>
              <a:rect l="l" t="t" r="r" b="b"/>
              <a:pathLst>
                <a:path w="27940" h="4444">
                  <a:moveTo>
                    <a:pt x="0" y="0"/>
                  </a:moveTo>
                  <a:lnTo>
                    <a:pt x="27437" y="4073"/>
                  </a:lnTo>
                </a:path>
              </a:pathLst>
            </a:custGeom>
            <a:ln w="6629">
              <a:solidFill>
                <a:srgbClr val="808080"/>
              </a:solidFill>
            </a:ln>
          </p:spPr>
          <p:txBody>
            <a:bodyPr wrap="square" lIns="0" tIns="0" rIns="0" bIns="0" rtlCol="0"/>
            <a:lstStyle/>
            <a:p>
              <a:endParaRPr/>
            </a:p>
          </p:txBody>
        </p:sp>
        <p:sp>
          <p:nvSpPr>
            <p:cNvPr id="120" name="object 120"/>
            <p:cNvSpPr/>
            <p:nvPr/>
          </p:nvSpPr>
          <p:spPr>
            <a:xfrm>
              <a:off x="1521428" y="2698087"/>
              <a:ext cx="4445" cy="27940"/>
            </a:xfrm>
            <a:custGeom>
              <a:avLst/>
              <a:gdLst/>
              <a:ahLst/>
              <a:cxnLst/>
              <a:rect l="l" t="t" r="r" b="b"/>
              <a:pathLst>
                <a:path w="4444" h="27939">
                  <a:moveTo>
                    <a:pt x="0" y="27450"/>
                  </a:moveTo>
                  <a:lnTo>
                    <a:pt x="4073" y="0"/>
                  </a:lnTo>
                </a:path>
              </a:pathLst>
            </a:custGeom>
            <a:ln w="6629">
              <a:solidFill>
                <a:srgbClr val="808080"/>
              </a:solidFill>
            </a:ln>
          </p:spPr>
          <p:txBody>
            <a:bodyPr wrap="square" lIns="0" tIns="0" rIns="0" bIns="0" rtlCol="0"/>
            <a:lstStyle/>
            <a:p>
              <a:endParaRPr/>
            </a:p>
          </p:txBody>
        </p:sp>
        <p:sp>
          <p:nvSpPr>
            <p:cNvPr id="121" name="object 121"/>
            <p:cNvSpPr/>
            <p:nvPr/>
          </p:nvSpPr>
          <p:spPr>
            <a:xfrm>
              <a:off x="1507988" y="2696102"/>
              <a:ext cx="4445" cy="27940"/>
            </a:xfrm>
            <a:custGeom>
              <a:avLst/>
              <a:gdLst/>
              <a:ahLst/>
              <a:cxnLst/>
              <a:rect l="l" t="t" r="r" b="b"/>
              <a:pathLst>
                <a:path w="4444" h="27939">
                  <a:moveTo>
                    <a:pt x="0" y="27437"/>
                  </a:moveTo>
                  <a:lnTo>
                    <a:pt x="4086" y="0"/>
                  </a:lnTo>
                </a:path>
              </a:pathLst>
            </a:custGeom>
            <a:ln w="6629">
              <a:solidFill>
                <a:srgbClr val="808080"/>
              </a:solidFill>
            </a:ln>
          </p:spPr>
          <p:txBody>
            <a:bodyPr wrap="square" lIns="0" tIns="0" rIns="0" bIns="0" rtlCol="0"/>
            <a:lstStyle/>
            <a:p>
              <a:endParaRPr/>
            </a:p>
          </p:txBody>
        </p:sp>
        <p:sp>
          <p:nvSpPr>
            <p:cNvPr id="122" name="object 122"/>
            <p:cNvSpPr/>
            <p:nvPr/>
          </p:nvSpPr>
          <p:spPr>
            <a:xfrm>
              <a:off x="1534945" y="2700098"/>
              <a:ext cx="4445" cy="27940"/>
            </a:xfrm>
            <a:custGeom>
              <a:avLst/>
              <a:gdLst/>
              <a:ahLst/>
              <a:cxnLst/>
              <a:rect l="l" t="t" r="r" b="b"/>
              <a:pathLst>
                <a:path w="4444" h="27939">
                  <a:moveTo>
                    <a:pt x="0" y="27437"/>
                  </a:moveTo>
                  <a:lnTo>
                    <a:pt x="4073" y="0"/>
                  </a:lnTo>
                </a:path>
              </a:pathLst>
            </a:custGeom>
            <a:ln w="6629">
              <a:solidFill>
                <a:srgbClr val="808080"/>
              </a:solidFill>
            </a:ln>
          </p:spPr>
          <p:txBody>
            <a:bodyPr wrap="square" lIns="0" tIns="0" rIns="0" bIns="0" rtlCol="0"/>
            <a:lstStyle/>
            <a:p>
              <a:endParaRPr/>
            </a:p>
          </p:txBody>
        </p:sp>
        <p:sp>
          <p:nvSpPr>
            <p:cNvPr id="123" name="object 123"/>
            <p:cNvSpPr/>
            <p:nvPr/>
          </p:nvSpPr>
          <p:spPr>
            <a:xfrm>
              <a:off x="1494561" y="2694105"/>
              <a:ext cx="4445" cy="27940"/>
            </a:xfrm>
            <a:custGeom>
              <a:avLst/>
              <a:gdLst/>
              <a:ahLst/>
              <a:cxnLst/>
              <a:rect l="l" t="t" r="r" b="b"/>
              <a:pathLst>
                <a:path w="4444" h="27939">
                  <a:moveTo>
                    <a:pt x="0" y="27437"/>
                  </a:moveTo>
                  <a:lnTo>
                    <a:pt x="4086" y="0"/>
                  </a:lnTo>
                </a:path>
              </a:pathLst>
            </a:custGeom>
            <a:ln w="6629">
              <a:solidFill>
                <a:srgbClr val="808080"/>
              </a:solidFill>
            </a:ln>
          </p:spPr>
          <p:txBody>
            <a:bodyPr wrap="square" lIns="0" tIns="0" rIns="0" bIns="0" rtlCol="0"/>
            <a:lstStyle/>
            <a:p>
              <a:endParaRPr/>
            </a:p>
          </p:txBody>
        </p:sp>
        <p:sp>
          <p:nvSpPr>
            <p:cNvPr id="124" name="object 124"/>
            <p:cNvSpPr/>
            <p:nvPr/>
          </p:nvSpPr>
          <p:spPr>
            <a:xfrm>
              <a:off x="1431552" y="2624240"/>
              <a:ext cx="27305" cy="37465"/>
            </a:xfrm>
            <a:custGeom>
              <a:avLst/>
              <a:gdLst/>
              <a:ahLst/>
              <a:cxnLst/>
              <a:rect l="l" t="t" r="r" b="b"/>
              <a:pathLst>
                <a:path w="27305" h="37464">
                  <a:moveTo>
                    <a:pt x="26983" y="0"/>
                  </a:moveTo>
                  <a:lnTo>
                    <a:pt x="26983" y="34209"/>
                  </a:lnTo>
                </a:path>
                <a:path w="27305" h="37464">
                  <a:moveTo>
                    <a:pt x="13491" y="1504"/>
                  </a:moveTo>
                  <a:lnTo>
                    <a:pt x="13491" y="35701"/>
                  </a:lnTo>
                </a:path>
                <a:path w="27305" h="37464">
                  <a:moveTo>
                    <a:pt x="0" y="2996"/>
                  </a:moveTo>
                  <a:lnTo>
                    <a:pt x="0" y="37192"/>
                  </a:lnTo>
                </a:path>
              </a:pathLst>
            </a:custGeom>
            <a:ln w="9690">
              <a:solidFill>
                <a:srgbClr val="808080"/>
              </a:solidFill>
            </a:ln>
          </p:spPr>
          <p:txBody>
            <a:bodyPr wrap="square" lIns="0" tIns="0" rIns="0" bIns="0" rtlCol="0"/>
            <a:lstStyle/>
            <a:p>
              <a:endParaRPr/>
            </a:p>
          </p:txBody>
        </p:sp>
        <p:sp>
          <p:nvSpPr>
            <p:cNvPr id="125" name="object 125"/>
            <p:cNvSpPr/>
            <p:nvPr/>
          </p:nvSpPr>
          <p:spPr>
            <a:xfrm>
              <a:off x="1521655" y="2464557"/>
              <a:ext cx="162562" cy="115198"/>
            </a:xfrm>
            <a:prstGeom prst="rect">
              <a:avLst/>
            </a:prstGeom>
            <a:blipFill>
              <a:blip r:embed="rId12" cstate="print"/>
              <a:stretch>
                <a:fillRect/>
              </a:stretch>
            </a:blipFill>
          </p:spPr>
          <p:txBody>
            <a:bodyPr wrap="square" lIns="0" tIns="0" rIns="0" bIns="0" rtlCol="0"/>
            <a:lstStyle/>
            <a:p>
              <a:endParaRPr/>
            </a:p>
          </p:txBody>
        </p:sp>
        <p:sp>
          <p:nvSpPr>
            <p:cNvPr id="126" name="object 126"/>
            <p:cNvSpPr/>
            <p:nvPr/>
          </p:nvSpPr>
          <p:spPr>
            <a:xfrm>
              <a:off x="1370762" y="2433439"/>
              <a:ext cx="361950" cy="462280"/>
            </a:xfrm>
            <a:custGeom>
              <a:avLst/>
              <a:gdLst/>
              <a:ahLst/>
              <a:cxnLst/>
              <a:rect l="l" t="t" r="r" b="b"/>
              <a:pathLst>
                <a:path w="361950" h="462280">
                  <a:moveTo>
                    <a:pt x="148369" y="121156"/>
                  </a:moveTo>
                  <a:lnTo>
                    <a:pt x="238696" y="67688"/>
                  </a:lnTo>
                  <a:lnTo>
                    <a:pt x="285116" y="40227"/>
                  </a:lnTo>
                  <a:lnTo>
                    <a:pt x="302307" y="30096"/>
                  </a:lnTo>
                  <a:lnTo>
                    <a:pt x="304951" y="28621"/>
                  </a:lnTo>
                  <a:lnTo>
                    <a:pt x="305610" y="21869"/>
                  </a:lnTo>
                  <a:lnTo>
                    <a:pt x="338367" y="0"/>
                  </a:lnTo>
                  <a:lnTo>
                    <a:pt x="348524" y="3752"/>
                  </a:lnTo>
                  <a:lnTo>
                    <a:pt x="356751" y="11380"/>
                  </a:lnTo>
                  <a:lnTo>
                    <a:pt x="361359" y="21599"/>
                  </a:lnTo>
                  <a:lnTo>
                    <a:pt x="361679" y="32419"/>
                  </a:lnTo>
                  <a:lnTo>
                    <a:pt x="357921" y="42572"/>
                  </a:lnTo>
                  <a:lnTo>
                    <a:pt x="350291" y="50791"/>
                  </a:lnTo>
                  <a:lnTo>
                    <a:pt x="343459" y="54454"/>
                  </a:lnTo>
                  <a:lnTo>
                    <a:pt x="336035" y="56267"/>
                  </a:lnTo>
                  <a:lnTo>
                    <a:pt x="328536" y="56186"/>
                  </a:lnTo>
                  <a:lnTo>
                    <a:pt x="321478" y="54164"/>
                  </a:lnTo>
                  <a:lnTo>
                    <a:pt x="151392" y="154898"/>
                  </a:lnTo>
                  <a:lnTo>
                    <a:pt x="127133" y="190638"/>
                  </a:lnTo>
                  <a:lnTo>
                    <a:pt x="51307" y="197864"/>
                  </a:lnTo>
                  <a:lnTo>
                    <a:pt x="46412" y="192485"/>
                  </a:lnTo>
                  <a:lnTo>
                    <a:pt x="40312" y="188510"/>
                  </a:lnTo>
                  <a:lnTo>
                    <a:pt x="33308" y="186199"/>
                  </a:lnTo>
                  <a:lnTo>
                    <a:pt x="25699" y="185812"/>
                  </a:lnTo>
                  <a:lnTo>
                    <a:pt x="14931" y="188979"/>
                  </a:lnTo>
                  <a:lnTo>
                    <a:pt x="6510" y="195785"/>
                  </a:lnTo>
                  <a:lnTo>
                    <a:pt x="1258" y="205252"/>
                  </a:lnTo>
                  <a:lnTo>
                    <a:pt x="0" y="216402"/>
                  </a:lnTo>
                  <a:lnTo>
                    <a:pt x="3151" y="227156"/>
                  </a:lnTo>
                  <a:lnTo>
                    <a:pt x="9950" y="235574"/>
                  </a:lnTo>
                  <a:lnTo>
                    <a:pt x="19414" y="240827"/>
                  </a:lnTo>
                  <a:lnTo>
                    <a:pt x="30563" y="242088"/>
                  </a:lnTo>
                  <a:lnTo>
                    <a:pt x="37595" y="240721"/>
                  </a:lnTo>
                  <a:lnTo>
                    <a:pt x="43828" y="237934"/>
                  </a:lnTo>
                  <a:lnTo>
                    <a:pt x="49040" y="233798"/>
                  </a:lnTo>
                  <a:lnTo>
                    <a:pt x="53006" y="228389"/>
                  </a:lnTo>
                  <a:lnTo>
                    <a:pt x="102342" y="223446"/>
                  </a:lnTo>
                  <a:lnTo>
                    <a:pt x="114030" y="256423"/>
                  </a:lnTo>
                  <a:lnTo>
                    <a:pt x="172551" y="266334"/>
                  </a:lnTo>
                  <a:lnTo>
                    <a:pt x="177676" y="261991"/>
                  </a:lnTo>
                  <a:lnTo>
                    <a:pt x="183711" y="259172"/>
                  </a:lnTo>
                  <a:lnTo>
                    <a:pt x="190421" y="257897"/>
                  </a:lnTo>
                  <a:lnTo>
                    <a:pt x="197575" y="258187"/>
                  </a:lnTo>
                  <a:lnTo>
                    <a:pt x="208128" y="262002"/>
                  </a:lnTo>
                  <a:lnTo>
                    <a:pt x="216121" y="269311"/>
                  </a:lnTo>
                  <a:lnTo>
                    <a:pt x="220789" y="279083"/>
                  </a:lnTo>
                  <a:lnTo>
                    <a:pt x="221367" y="290282"/>
                  </a:lnTo>
                  <a:lnTo>
                    <a:pt x="217562" y="300828"/>
                  </a:lnTo>
                  <a:lnTo>
                    <a:pt x="210261" y="308817"/>
                  </a:lnTo>
                  <a:lnTo>
                    <a:pt x="200495" y="313483"/>
                  </a:lnTo>
                  <a:lnTo>
                    <a:pt x="189299" y="314061"/>
                  </a:lnTo>
                  <a:lnTo>
                    <a:pt x="181982" y="311936"/>
                  </a:lnTo>
                  <a:lnTo>
                    <a:pt x="175698" y="308071"/>
                  </a:lnTo>
                  <a:lnTo>
                    <a:pt x="170682" y="302791"/>
                  </a:lnTo>
                  <a:lnTo>
                    <a:pt x="167167" y="296418"/>
                  </a:lnTo>
                  <a:lnTo>
                    <a:pt x="98671" y="285015"/>
                  </a:lnTo>
                  <a:lnTo>
                    <a:pt x="76409" y="314814"/>
                  </a:lnTo>
                  <a:lnTo>
                    <a:pt x="61815" y="413264"/>
                  </a:lnTo>
                  <a:lnTo>
                    <a:pt x="66151" y="418380"/>
                  </a:lnTo>
                  <a:lnTo>
                    <a:pt x="68966" y="424406"/>
                  </a:lnTo>
                  <a:lnTo>
                    <a:pt x="70239" y="431111"/>
                  </a:lnTo>
                  <a:lnTo>
                    <a:pt x="69949" y="438263"/>
                  </a:lnTo>
                  <a:lnTo>
                    <a:pt x="66142" y="448814"/>
                  </a:lnTo>
                  <a:lnTo>
                    <a:pt x="58838" y="456804"/>
                  </a:lnTo>
                  <a:lnTo>
                    <a:pt x="49072" y="461471"/>
                  </a:lnTo>
                  <a:lnTo>
                    <a:pt x="37880" y="462055"/>
                  </a:lnTo>
                  <a:lnTo>
                    <a:pt x="27332" y="458243"/>
                  </a:lnTo>
                  <a:lnTo>
                    <a:pt x="19339" y="450939"/>
                  </a:lnTo>
                  <a:lnTo>
                    <a:pt x="14668" y="441176"/>
                  </a:lnTo>
                  <a:lnTo>
                    <a:pt x="14088" y="429986"/>
                  </a:lnTo>
                  <a:lnTo>
                    <a:pt x="16215" y="422664"/>
                  </a:lnTo>
                  <a:lnTo>
                    <a:pt x="20083" y="416381"/>
                  </a:lnTo>
                  <a:lnTo>
                    <a:pt x="25364" y="411367"/>
                  </a:lnTo>
                  <a:lnTo>
                    <a:pt x="31731" y="407854"/>
                  </a:lnTo>
                  <a:lnTo>
                    <a:pt x="45677" y="313931"/>
                  </a:lnTo>
                </a:path>
              </a:pathLst>
            </a:custGeom>
            <a:ln w="9937">
              <a:solidFill>
                <a:srgbClr val="808080"/>
              </a:solidFill>
            </a:ln>
          </p:spPr>
          <p:txBody>
            <a:bodyPr wrap="square" lIns="0" tIns="0" rIns="0" bIns="0" rtlCol="0"/>
            <a:lstStyle/>
            <a:p>
              <a:endParaRPr/>
            </a:p>
          </p:txBody>
        </p:sp>
        <p:sp>
          <p:nvSpPr>
            <p:cNvPr id="127" name="object 127"/>
            <p:cNvSpPr/>
            <p:nvPr/>
          </p:nvSpPr>
          <p:spPr>
            <a:xfrm>
              <a:off x="1228865" y="2554971"/>
              <a:ext cx="288925" cy="635"/>
            </a:xfrm>
            <a:custGeom>
              <a:avLst/>
              <a:gdLst/>
              <a:ahLst/>
              <a:cxnLst/>
              <a:rect l="l" t="t" r="r" b="b"/>
              <a:pathLst>
                <a:path w="288925" h="635">
                  <a:moveTo>
                    <a:pt x="288891" y="337"/>
                  </a:moveTo>
                  <a:lnTo>
                    <a:pt x="0" y="0"/>
                  </a:lnTo>
                </a:path>
              </a:pathLst>
            </a:custGeom>
            <a:ln w="9937">
              <a:solidFill>
                <a:srgbClr val="0080C7"/>
              </a:solidFill>
            </a:ln>
          </p:spPr>
          <p:txBody>
            <a:bodyPr wrap="square" lIns="0" tIns="0" rIns="0" bIns="0" rtlCol="0"/>
            <a:lstStyle/>
            <a:p>
              <a:endParaRPr/>
            </a:p>
          </p:txBody>
        </p:sp>
        <p:sp>
          <p:nvSpPr>
            <p:cNvPr id="128" name="object 128"/>
            <p:cNvSpPr/>
            <p:nvPr/>
          </p:nvSpPr>
          <p:spPr>
            <a:xfrm>
              <a:off x="1249025"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29" name="object 129"/>
            <p:cNvSpPr/>
            <p:nvPr/>
          </p:nvSpPr>
          <p:spPr>
            <a:xfrm>
              <a:off x="1249025"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30" name="object 130"/>
            <p:cNvSpPr/>
            <p:nvPr/>
          </p:nvSpPr>
          <p:spPr>
            <a:xfrm>
              <a:off x="1266460"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31" name="object 131"/>
            <p:cNvSpPr/>
            <p:nvPr/>
          </p:nvSpPr>
          <p:spPr>
            <a:xfrm>
              <a:off x="1266460"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32" name="object 132"/>
            <p:cNvSpPr/>
            <p:nvPr/>
          </p:nvSpPr>
          <p:spPr>
            <a:xfrm>
              <a:off x="1283896"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33" name="object 133"/>
            <p:cNvSpPr/>
            <p:nvPr/>
          </p:nvSpPr>
          <p:spPr>
            <a:xfrm>
              <a:off x="1283896"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34" name="object 134"/>
            <p:cNvSpPr/>
            <p:nvPr/>
          </p:nvSpPr>
          <p:spPr>
            <a:xfrm>
              <a:off x="1301344"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35" name="object 135"/>
            <p:cNvSpPr/>
            <p:nvPr/>
          </p:nvSpPr>
          <p:spPr>
            <a:xfrm>
              <a:off x="1301344"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36" name="object 136"/>
            <p:cNvSpPr/>
            <p:nvPr/>
          </p:nvSpPr>
          <p:spPr>
            <a:xfrm>
              <a:off x="1318780"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37" name="object 137"/>
            <p:cNvSpPr/>
            <p:nvPr/>
          </p:nvSpPr>
          <p:spPr>
            <a:xfrm>
              <a:off x="1318780"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38" name="object 138"/>
            <p:cNvSpPr/>
            <p:nvPr/>
          </p:nvSpPr>
          <p:spPr>
            <a:xfrm>
              <a:off x="1336215"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39" name="object 139"/>
            <p:cNvSpPr/>
            <p:nvPr/>
          </p:nvSpPr>
          <p:spPr>
            <a:xfrm>
              <a:off x="1336215"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40" name="object 140"/>
            <p:cNvSpPr/>
            <p:nvPr/>
          </p:nvSpPr>
          <p:spPr>
            <a:xfrm>
              <a:off x="1353651"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41" name="object 141"/>
            <p:cNvSpPr/>
            <p:nvPr/>
          </p:nvSpPr>
          <p:spPr>
            <a:xfrm>
              <a:off x="1353651"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42" name="object 142"/>
            <p:cNvSpPr/>
            <p:nvPr/>
          </p:nvSpPr>
          <p:spPr>
            <a:xfrm>
              <a:off x="1371086"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43" name="object 143"/>
            <p:cNvSpPr/>
            <p:nvPr/>
          </p:nvSpPr>
          <p:spPr>
            <a:xfrm>
              <a:off x="1371086"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44" name="object 144"/>
            <p:cNvSpPr/>
            <p:nvPr/>
          </p:nvSpPr>
          <p:spPr>
            <a:xfrm>
              <a:off x="1388522"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45" name="object 145"/>
            <p:cNvSpPr/>
            <p:nvPr/>
          </p:nvSpPr>
          <p:spPr>
            <a:xfrm>
              <a:off x="1388522"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46" name="object 146"/>
            <p:cNvSpPr/>
            <p:nvPr/>
          </p:nvSpPr>
          <p:spPr>
            <a:xfrm>
              <a:off x="1405957"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47" name="object 147"/>
            <p:cNvSpPr/>
            <p:nvPr/>
          </p:nvSpPr>
          <p:spPr>
            <a:xfrm>
              <a:off x="1405957"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48" name="object 148"/>
            <p:cNvSpPr/>
            <p:nvPr/>
          </p:nvSpPr>
          <p:spPr>
            <a:xfrm>
              <a:off x="1423405"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49" name="object 149"/>
            <p:cNvSpPr/>
            <p:nvPr/>
          </p:nvSpPr>
          <p:spPr>
            <a:xfrm>
              <a:off x="1423405"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50" name="object 150"/>
            <p:cNvSpPr/>
            <p:nvPr/>
          </p:nvSpPr>
          <p:spPr>
            <a:xfrm>
              <a:off x="1440841"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51" name="object 151"/>
            <p:cNvSpPr/>
            <p:nvPr/>
          </p:nvSpPr>
          <p:spPr>
            <a:xfrm>
              <a:off x="1440841"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52" name="object 152"/>
            <p:cNvSpPr/>
            <p:nvPr/>
          </p:nvSpPr>
          <p:spPr>
            <a:xfrm>
              <a:off x="1458289"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53" name="object 153"/>
            <p:cNvSpPr/>
            <p:nvPr/>
          </p:nvSpPr>
          <p:spPr>
            <a:xfrm>
              <a:off x="1458289"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54" name="object 154"/>
            <p:cNvSpPr/>
            <p:nvPr/>
          </p:nvSpPr>
          <p:spPr>
            <a:xfrm>
              <a:off x="1475712"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55" name="object 155"/>
            <p:cNvSpPr/>
            <p:nvPr/>
          </p:nvSpPr>
          <p:spPr>
            <a:xfrm>
              <a:off x="1475712"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56" name="object 156"/>
            <p:cNvSpPr/>
            <p:nvPr/>
          </p:nvSpPr>
          <p:spPr>
            <a:xfrm>
              <a:off x="1493160"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57" name="object 157"/>
            <p:cNvSpPr/>
            <p:nvPr/>
          </p:nvSpPr>
          <p:spPr>
            <a:xfrm>
              <a:off x="1493160"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sp>
          <p:nvSpPr>
            <p:cNvPr id="158" name="object 158"/>
            <p:cNvSpPr/>
            <p:nvPr/>
          </p:nvSpPr>
          <p:spPr>
            <a:xfrm>
              <a:off x="1510595" y="2555296"/>
              <a:ext cx="0" cy="24765"/>
            </a:xfrm>
            <a:custGeom>
              <a:avLst/>
              <a:gdLst/>
              <a:ahLst/>
              <a:cxnLst/>
              <a:rect l="l" t="t" r="r" b="b"/>
              <a:pathLst>
                <a:path h="24764">
                  <a:moveTo>
                    <a:pt x="0" y="0"/>
                  </a:moveTo>
                  <a:lnTo>
                    <a:pt x="0" y="24479"/>
                  </a:lnTo>
                </a:path>
              </a:pathLst>
            </a:custGeom>
            <a:solidFill>
              <a:srgbClr val="FFFFFF"/>
            </a:solidFill>
          </p:spPr>
          <p:txBody>
            <a:bodyPr wrap="square" lIns="0" tIns="0" rIns="0" bIns="0" rtlCol="0"/>
            <a:lstStyle/>
            <a:p>
              <a:endParaRPr/>
            </a:p>
          </p:txBody>
        </p:sp>
        <p:sp>
          <p:nvSpPr>
            <p:cNvPr id="159" name="object 159"/>
            <p:cNvSpPr/>
            <p:nvPr/>
          </p:nvSpPr>
          <p:spPr>
            <a:xfrm>
              <a:off x="1510595" y="2555296"/>
              <a:ext cx="0" cy="24765"/>
            </a:xfrm>
            <a:custGeom>
              <a:avLst/>
              <a:gdLst/>
              <a:ahLst/>
              <a:cxnLst/>
              <a:rect l="l" t="t" r="r" b="b"/>
              <a:pathLst>
                <a:path h="24764">
                  <a:moveTo>
                    <a:pt x="0" y="0"/>
                  </a:moveTo>
                  <a:lnTo>
                    <a:pt x="0" y="24479"/>
                  </a:lnTo>
                </a:path>
              </a:pathLst>
            </a:custGeom>
            <a:ln w="6629">
              <a:solidFill>
                <a:srgbClr val="0080C7"/>
              </a:solidFill>
            </a:ln>
          </p:spPr>
          <p:txBody>
            <a:bodyPr wrap="square" lIns="0" tIns="0" rIns="0" bIns="0" rtlCol="0"/>
            <a:lstStyle/>
            <a:p>
              <a:endParaRPr/>
            </a:p>
          </p:txBody>
        </p:sp>
      </p:grpSp>
      <p:sp>
        <p:nvSpPr>
          <p:cNvPr id="160" name="object 160"/>
          <p:cNvSpPr txBox="1"/>
          <p:nvPr/>
        </p:nvSpPr>
        <p:spPr>
          <a:xfrm>
            <a:off x="2721499" y="2228882"/>
            <a:ext cx="330200" cy="137160"/>
          </a:xfrm>
          <a:prstGeom prst="rect">
            <a:avLst/>
          </a:prstGeom>
        </p:spPr>
        <p:txBody>
          <a:bodyPr vert="horz" wrap="square" lIns="0" tIns="16510" rIns="0" bIns="0" rtlCol="0">
            <a:spAutoFit/>
          </a:bodyPr>
          <a:lstStyle/>
          <a:p>
            <a:pPr marL="12700">
              <a:lnSpc>
                <a:spcPct val="100000"/>
              </a:lnSpc>
              <a:spcBef>
                <a:spcPts val="130"/>
              </a:spcBef>
            </a:pPr>
            <a:r>
              <a:rPr sz="700" spc="15" dirty="0">
                <a:solidFill>
                  <a:srgbClr val="020303"/>
                </a:solidFill>
                <a:latin typeface="Arial"/>
                <a:cs typeface="Arial"/>
              </a:rPr>
              <a:t>Gene</a:t>
            </a:r>
            <a:r>
              <a:rPr sz="700" spc="-50" dirty="0">
                <a:solidFill>
                  <a:srgbClr val="020303"/>
                </a:solidFill>
                <a:latin typeface="Arial"/>
                <a:cs typeface="Arial"/>
              </a:rPr>
              <a:t> </a:t>
            </a:r>
            <a:r>
              <a:rPr sz="700" spc="15" dirty="0">
                <a:solidFill>
                  <a:srgbClr val="020303"/>
                </a:solidFill>
                <a:latin typeface="Arial"/>
                <a:cs typeface="Arial"/>
              </a:rPr>
              <a:t>1</a:t>
            </a:r>
            <a:endParaRPr sz="700">
              <a:latin typeface="Arial"/>
              <a:cs typeface="Arial"/>
            </a:endParaRPr>
          </a:p>
        </p:txBody>
      </p:sp>
      <p:sp>
        <p:nvSpPr>
          <p:cNvPr id="161" name="object 161"/>
          <p:cNvSpPr txBox="1"/>
          <p:nvPr/>
        </p:nvSpPr>
        <p:spPr>
          <a:xfrm>
            <a:off x="3313975" y="2228882"/>
            <a:ext cx="330200" cy="137160"/>
          </a:xfrm>
          <a:prstGeom prst="rect">
            <a:avLst/>
          </a:prstGeom>
        </p:spPr>
        <p:txBody>
          <a:bodyPr vert="horz" wrap="square" lIns="0" tIns="16510" rIns="0" bIns="0" rtlCol="0">
            <a:spAutoFit/>
          </a:bodyPr>
          <a:lstStyle/>
          <a:p>
            <a:pPr marL="12700">
              <a:lnSpc>
                <a:spcPct val="100000"/>
              </a:lnSpc>
              <a:spcBef>
                <a:spcPts val="130"/>
              </a:spcBef>
            </a:pPr>
            <a:r>
              <a:rPr sz="700" spc="15" dirty="0">
                <a:solidFill>
                  <a:srgbClr val="020303"/>
                </a:solidFill>
                <a:latin typeface="Arial"/>
                <a:cs typeface="Arial"/>
              </a:rPr>
              <a:t>Gene</a:t>
            </a:r>
            <a:r>
              <a:rPr sz="700" spc="-50" dirty="0">
                <a:solidFill>
                  <a:srgbClr val="020303"/>
                </a:solidFill>
                <a:latin typeface="Arial"/>
                <a:cs typeface="Arial"/>
              </a:rPr>
              <a:t> </a:t>
            </a:r>
            <a:r>
              <a:rPr sz="700" spc="15" dirty="0">
                <a:solidFill>
                  <a:srgbClr val="020303"/>
                </a:solidFill>
                <a:latin typeface="Arial"/>
                <a:cs typeface="Arial"/>
              </a:rPr>
              <a:t>2</a:t>
            </a:r>
            <a:endParaRPr sz="700">
              <a:latin typeface="Arial"/>
              <a:cs typeface="Arial"/>
            </a:endParaRPr>
          </a:p>
        </p:txBody>
      </p:sp>
      <p:sp>
        <p:nvSpPr>
          <p:cNvPr id="162" name="object 162"/>
          <p:cNvSpPr txBox="1"/>
          <p:nvPr/>
        </p:nvSpPr>
        <p:spPr>
          <a:xfrm>
            <a:off x="3923246" y="2228882"/>
            <a:ext cx="330200" cy="137160"/>
          </a:xfrm>
          <a:prstGeom prst="rect">
            <a:avLst/>
          </a:prstGeom>
        </p:spPr>
        <p:txBody>
          <a:bodyPr vert="horz" wrap="square" lIns="0" tIns="16510" rIns="0" bIns="0" rtlCol="0">
            <a:spAutoFit/>
          </a:bodyPr>
          <a:lstStyle/>
          <a:p>
            <a:pPr marL="12700">
              <a:lnSpc>
                <a:spcPct val="100000"/>
              </a:lnSpc>
              <a:spcBef>
                <a:spcPts val="130"/>
              </a:spcBef>
            </a:pPr>
            <a:r>
              <a:rPr sz="700" spc="15" dirty="0">
                <a:solidFill>
                  <a:srgbClr val="020303"/>
                </a:solidFill>
                <a:latin typeface="Arial"/>
                <a:cs typeface="Arial"/>
              </a:rPr>
              <a:t>Gene</a:t>
            </a:r>
            <a:r>
              <a:rPr sz="700" spc="-50" dirty="0">
                <a:solidFill>
                  <a:srgbClr val="020303"/>
                </a:solidFill>
                <a:latin typeface="Arial"/>
                <a:cs typeface="Arial"/>
              </a:rPr>
              <a:t> </a:t>
            </a:r>
            <a:r>
              <a:rPr sz="700" spc="15" dirty="0">
                <a:solidFill>
                  <a:srgbClr val="020303"/>
                </a:solidFill>
                <a:latin typeface="Arial"/>
                <a:cs typeface="Arial"/>
              </a:rPr>
              <a:t>2</a:t>
            </a:r>
            <a:endParaRPr sz="700">
              <a:latin typeface="Arial"/>
              <a:cs typeface="Arial"/>
            </a:endParaRPr>
          </a:p>
        </p:txBody>
      </p:sp>
      <p:grpSp>
        <p:nvGrpSpPr>
          <p:cNvPr id="163" name="object 163"/>
          <p:cNvGrpSpPr/>
          <p:nvPr/>
        </p:nvGrpSpPr>
        <p:grpSpPr>
          <a:xfrm>
            <a:off x="1653179" y="2418504"/>
            <a:ext cx="2786380" cy="275590"/>
            <a:chOff x="1653179" y="2418504"/>
            <a:chExt cx="2786380" cy="275590"/>
          </a:xfrm>
        </p:grpSpPr>
        <p:sp>
          <p:nvSpPr>
            <p:cNvPr id="164" name="object 164"/>
            <p:cNvSpPr/>
            <p:nvPr/>
          </p:nvSpPr>
          <p:spPr>
            <a:xfrm>
              <a:off x="2533604" y="2424270"/>
              <a:ext cx="140970" cy="76200"/>
            </a:xfrm>
            <a:custGeom>
              <a:avLst/>
              <a:gdLst/>
              <a:ahLst/>
              <a:cxnLst/>
              <a:rect l="l" t="t" r="r" b="b"/>
              <a:pathLst>
                <a:path w="140969" h="76200">
                  <a:moveTo>
                    <a:pt x="0" y="3321"/>
                  </a:moveTo>
                  <a:lnTo>
                    <a:pt x="4605" y="1206"/>
                  </a:lnTo>
                  <a:lnTo>
                    <a:pt x="9781" y="0"/>
                  </a:lnTo>
                  <a:lnTo>
                    <a:pt x="15723" y="0"/>
                  </a:lnTo>
                  <a:lnTo>
                    <a:pt x="43552" y="11876"/>
                  </a:lnTo>
                  <a:lnTo>
                    <a:pt x="62596" y="38003"/>
                  </a:lnTo>
                  <a:lnTo>
                    <a:pt x="81645" y="64131"/>
                  </a:lnTo>
                  <a:lnTo>
                    <a:pt x="109490" y="76007"/>
                  </a:lnTo>
                  <a:lnTo>
                    <a:pt x="119030" y="74855"/>
                  </a:lnTo>
                  <a:lnTo>
                    <a:pt x="127290" y="71634"/>
                  </a:lnTo>
                  <a:lnTo>
                    <a:pt x="134492" y="66698"/>
                  </a:lnTo>
                  <a:lnTo>
                    <a:pt x="140858" y="60401"/>
                  </a:lnTo>
                </a:path>
              </a:pathLst>
            </a:custGeom>
            <a:ln w="11506">
              <a:solidFill>
                <a:srgbClr val="020303"/>
              </a:solidFill>
            </a:ln>
          </p:spPr>
          <p:txBody>
            <a:bodyPr wrap="square" lIns="0" tIns="0" rIns="0" bIns="0" rtlCol="0"/>
            <a:lstStyle/>
            <a:p>
              <a:endParaRPr/>
            </a:p>
          </p:txBody>
        </p:sp>
        <p:sp>
          <p:nvSpPr>
            <p:cNvPr id="165" name="object 165"/>
            <p:cNvSpPr/>
            <p:nvPr/>
          </p:nvSpPr>
          <p:spPr>
            <a:xfrm>
              <a:off x="2533020" y="2424257"/>
              <a:ext cx="142240" cy="73660"/>
            </a:xfrm>
            <a:custGeom>
              <a:avLst/>
              <a:gdLst/>
              <a:ahLst/>
              <a:cxnLst/>
              <a:rect l="l" t="t" r="r" b="b"/>
              <a:pathLst>
                <a:path w="142239" h="73660">
                  <a:moveTo>
                    <a:pt x="0" y="73179"/>
                  </a:moveTo>
                  <a:lnTo>
                    <a:pt x="20421" y="55911"/>
                  </a:lnTo>
                  <a:lnTo>
                    <a:pt x="36377" y="31403"/>
                  </a:lnTo>
                  <a:lnTo>
                    <a:pt x="53931" y="9489"/>
                  </a:lnTo>
                  <a:lnTo>
                    <a:pt x="79147" y="0"/>
                  </a:lnTo>
                  <a:lnTo>
                    <a:pt x="100282" y="6380"/>
                  </a:lnTo>
                  <a:lnTo>
                    <a:pt x="115665" y="22081"/>
                  </a:lnTo>
                  <a:lnTo>
                    <a:pt x="128479" y="41938"/>
                  </a:lnTo>
                  <a:lnTo>
                    <a:pt x="141909" y="60790"/>
                  </a:lnTo>
                </a:path>
              </a:pathLst>
            </a:custGeom>
            <a:ln w="11506">
              <a:solidFill>
                <a:srgbClr val="020303"/>
              </a:solidFill>
            </a:ln>
          </p:spPr>
          <p:txBody>
            <a:bodyPr wrap="square" lIns="0" tIns="0" rIns="0" bIns="0" rtlCol="0"/>
            <a:lstStyle/>
            <a:p>
              <a:endParaRPr/>
            </a:p>
          </p:txBody>
        </p:sp>
        <p:sp>
          <p:nvSpPr>
            <p:cNvPr id="166" name="object 166"/>
            <p:cNvSpPr/>
            <p:nvPr/>
          </p:nvSpPr>
          <p:spPr>
            <a:xfrm>
              <a:off x="2560211" y="2423466"/>
              <a:ext cx="0" cy="41910"/>
            </a:xfrm>
            <a:custGeom>
              <a:avLst/>
              <a:gdLst/>
              <a:ahLst/>
              <a:cxnLst/>
              <a:rect l="l" t="t" r="r" b="b"/>
              <a:pathLst>
                <a:path h="41910">
                  <a:moveTo>
                    <a:pt x="0" y="0"/>
                  </a:moveTo>
                  <a:lnTo>
                    <a:pt x="0" y="41435"/>
                  </a:lnTo>
                </a:path>
              </a:pathLst>
            </a:custGeom>
            <a:ln w="5746">
              <a:solidFill>
                <a:srgbClr val="020303"/>
              </a:solidFill>
            </a:ln>
          </p:spPr>
          <p:txBody>
            <a:bodyPr wrap="square" lIns="0" tIns="0" rIns="0" bIns="0" rtlCol="0"/>
            <a:lstStyle/>
            <a:p>
              <a:endParaRPr/>
            </a:p>
          </p:txBody>
        </p:sp>
        <p:sp>
          <p:nvSpPr>
            <p:cNvPr id="167" name="object 167"/>
            <p:cNvSpPr/>
            <p:nvPr/>
          </p:nvSpPr>
          <p:spPr>
            <a:xfrm>
              <a:off x="2544852" y="2430186"/>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168" name="object 168"/>
            <p:cNvSpPr/>
            <p:nvPr/>
          </p:nvSpPr>
          <p:spPr>
            <a:xfrm>
              <a:off x="2652655" y="2454497"/>
              <a:ext cx="0" cy="44450"/>
            </a:xfrm>
            <a:custGeom>
              <a:avLst/>
              <a:gdLst/>
              <a:ahLst/>
              <a:cxnLst/>
              <a:rect l="l" t="t" r="r" b="b"/>
              <a:pathLst>
                <a:path h="44450">
                  <a:moveTo>
                    <a:pt x="0" y="0"/>
                  </a:moveTo>
                  <a:lnTo>
                    <a:pt x="0" y="43990"/>
                  </a:lnTo>
                </a:path>
              </a:pathLst>
            </a:custGeom>
            <a:ln w="5746">
              <a:solidFill>
                <a:srgbClr val="020303"/>
              </a:solidFill>
            </a:ln>
          </p:spPr>
          <p:txBody>
            <a:bodyPr wrap="square" lIns="0" tIns="0" rIns="0" bIns="0" rtlCol="0"/>
            <a:lstStyle/>
            <a:p>
              <a:endParaRPr/>
            </a:p>
          </p:txBody>
        </p:sp>
        <p:sp>
          <p:nvSpPr>
            <p:cNvPr id="169" name="object 169"/>
            <p:cNvSpPr/>
            <p:nvPr/>
          </p:nvSpPr>
          <p:spPr>
            <a:xfrm>
              <a:off x="2637309" y="2440240"/>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170" name="object 170"/>
            <p:cNvSpPr/>
            <p:nvPr/>
          </p:nvSpPr>
          <p:spPr>
            <a:xfrm>
              <a:off x="2606602" y="2423466"/>
              <a:ext cx="0" cy="50165"/>
            </a:xfrm>
            <a:custGeom>
              <a:avLst/>
              <a:gdLst/>
              <a:ahLst/>
              <a:cxnLst/>
              <a:rect l="l" t="t" r="r" b="b"/>
              <a:pathLst>
                <a:path h="50164">
                  <a:moveTo>
                    <a:pt x="0" y="0"/>
                  </a:moveTo>
                  <a:lnTo>
                    <a:pt x="0" y="49724"/>
                  </a:lnTo>
                </a:path>
              </a:pathLst>
            </a:custGeom>
            <a:ln w="5746">
              <a:solidFill>
                <a:srgbClr val="020303"/>
              </a:solidFill>
            </a:ln>
          </p:spPr>
          <p:txBody>
            <a:bodyPr wrap="square" lIns="0" tIns="0" rIns="0" bIns="0" rtlCol="0"/>
            <a:lstStyle/>
            <a:p>
              <a:endParaRPr/>
            </a:p>
          </p:txBody>
        </p:sp>
        <p:sp>
          <p:nvSpPr>
            <p:cNvPr id="171" name="object 171"/>
            <p:cNvSpPr/>
            <p:nvPr/>
          </p:nvSpPr>
          <p:spPr>
            <a:xfrm>
              <a:off x="2621949" y="2430186"/>
              <a:ext cx="0" cy="58419"/>
            </a:xfrm>
            <a:custGeom>
              <a:avLst/>
              <a:gdLst/>
              <a:ahLst/>
              <a:cxnLst/>
              <a:rect l="l" t="t" r="r" b="b"/>
              <a:pathLst>
                <a:path h="58419">
                  <a:moveTo>
                    <a:pt x="0" y="0"/>
                  </a:moveTo>
                  <a:lnTo>
                    <a:pt x="0" y="58182"/>
                  </a:lnTo>
                </a:path>
              </a:pathLst>
            </a:custGeom>
            <a:ln w="5746">
              <a:solidFill>
                <a:srgbClr val="020303"/>
              </a:solidFill>
            </a:ln>
          </p:spPr>
          <p:txBody>
            <a:bodyPr wrap="square" lIns="0" tIns="0" rIns="0" bIns="0" rtlCol="0"/>
            <a:lstStyle/>
            <a:p>
              <a:endParaRPr/>
            </a:p>
          </p:txBody>
        </p:sp>
        <p:sp>
          <p:nvSpPr>
            <p:cNvPr id="172" name="object 172"/>
            <p:cNvSpPr/>
            <p:nvPr/>
          </p:nvSpPr>
          <p:spPr>
            <a:xfrm>
              <a:off x="2560211" y="2423466"/>
              <a:ext cx="0" cy="41910"/>
            </a:xfrm>
            <a:custGeom>
              <a:avLst/>
              <a:gdLst/>
              <a:ahLst/>
              <a:cxnLst/>
              <a:rect l="l" t="t" r="r" b="b"/>
              <a:pathLst>
                <a:path h="41910">
                  <a:moveTo>
                    <a:pt x="0" y="0"/>
                  </a:moveTo>
                  <a:lnTo>
                    <a:pt x="0" y="41435"/>
                  </a:lnTo>
                </a:path>
              </a:pathLst>
            </a:custGeom>
            <a:ln w="5746">
              <a:solidFill>
                <a:srgbClr val="020303"/>
              </a:solidFill>
            </a:ln>
          </p:spPr>
          <p:txBody>
            <a:bodyPr wrap="square" lIns="0" tIns="0" rIns="0" bIns="0" rtlCol="0"/>
            <a:lstStyle/>
            <a:p>
              <a:endParaRPr/>
            </a:p>
          </p:txBody>
        </p:sp>
        <p:sp>
          <p:nvSpPr>
            <p:cNvPr id="173" name="object 173"/>
            <p:cNvSpPr/>
            <p:nvPr/>
          </p:nvSpPr>
          <p:spPr>
            <a:xfrm>
              <a:off x="2544852" y="2430186"/>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174" name="object 174"/>
            <p:cNvSpPr/>
            <p:nvPr/>
          </p:nvSpPr>
          <p:spPr>
            <a:xfrm>
              <a:off x="2652655" y="2454497"/>
              <a:ext cx="0" cy="44450"/>
            </a:xfrm>
            <a:custGeom>
              <a:avLst/>
              <a:gdLst/>
              <a:ahLst/>
              <a:cxnLst/>
              <a:rect l="l" t="t" r="r" b="b"/>
              <a:pathLst>
                <a:path h="44450">
                  <a:moveTo>
                    <a:pt x="0" y="0"/>
                  </a:moveTo>
                  <a:lnTo>
                    <a:pt x="0" y="43990"/>
                  </a:lnTo>
                </a:path>
              </a:pathLst>
            </a:custGeom>
            <a:ln w="5746">
              <a:solidFill>
                <a:srgbClr val="020303"/>
              </a:solidFill>
            </a:ln>
          </p:spPr>
          <p:txBody>
            <a:bodyPr wrap="square" lIns="0" tIns="0" rIns="0" bIns="0" rtlCol="0"/>
            <a:lstStyle/>
            <a:p>
              <a:endParaRPr/>
            </a:p>
          </p:txBody>
        </p:sp>
        <p:sp>
          <p:nvSpPr>
            <p:cNvPr id="175" name="object 175"/>
            <p:cNvSpPr/>
            <p:nvPr/>
          </p:nvSpPr>
          <p:spPr>
            <a:xfrm>
              <a:off x="2637309" y="2440240"/>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176" name="object 176"/>
            <p:cNvSpPr/>
            <p:nvPr/>
          </p:nvSpPr>
          <p:spPr>
            <a:xfrm>
              <a:off x="2606602" y="2423466"/>
              <a:ext cx="0" cy="50165"/>
            </a:xfrm>
            <a:custGeom>
              <a:avLst/>
              <a:gdLst/>
              <a:ahLst/>
              <a:cxnLst/>
              <a:rect l="l" t="t" r="r" b="b"/>
              <a:pathLst>
                <a:path h="50164">
                  <a:moveTo>
                    <a:pt x="0" y="0"/>
                  </a:moveTo>
                  <a:lnTo>
                    <a:pt x="0" y="49724"/>
                  </a:lnTo>
                </a:path>
              </a:pathLst>
            </a:custGeom>
            <a:ln w="5746">
              <a:solidFill>
                <a:srgbClr val="020303"/>
              </a:solidFill>
            </a:ln>
          </p:spPr>
          <p:txBody>
            <a:bodyPr wrap="square" lIns="0" tIns="0" rIns="0" bIns="0" rtlCol="0"/>
            <a:lstStyle/>
            <a:p>
              <a:endParaRPr/>
            </a:p>
          </p:txBody>
        </p:sp>
        <p:sp>
          <p:nvSpPr>
            <p:cNvPr id="177" name="object 177"/>
            <p:cNvSpPr/>
            <p:nvPr/>
          </p:nvSpPr>
          <p:spPr>
            <a:xfrm>
              <a:off x="2621949" y="2430186"/>
              <a:ext cx="0" cy="58419"/>
            </a:xfrm>
            <a:custGeom>
              <a:avLst/>
              <a:gdLst/>
              <a:ahLst/>
              <a:cxnLst/>
              <a:rect l="l" t="t" r="r" b="b"/>
              <a:pathLst>
                <a:path h="58419">
                  <a:moveTo>
                    <a:pt x="0" y="0"/>
                  </a:moveTo>
                  <a:lnTo>
                    <a:pt x="0" y="58182"/>
                  </a:lnTo>
                </a:path>
              </a:pathLst>
            </a:custGeom>
            <a:ln w="5746">
              <a:solidFill>
                <a:srgbClr val="020303"/>
              </a:solidFill>
            </a:ln>
          </p:spPr>
          <p:txBody>
            <a:bodyPr wrap="square" lIns="0" tIns="0" rIns="0" bIns="0" rtlCol="0"/>
            <a:lstStyle/>
            <a:p>
              <a:endParaRPr/>
            </a:p>
          </p:txBody>
        </p:sp>
        <p:sp>
          <p:nvSpPr>
            <p:cNvPr id="178" name="object 178"/>
            <p:cNvSpPr/>
            <p:nvPr/>
          </p:nvSpPr>
          <p:spPr>
            <a:xfrm>
              <a:off x="2687111" y="2424270"/>
              <a:ext cx="187960" cy="76200"/>
            </a:xfrm>
            <a:custGeom>
              <a:avLst/>
              <a:gdLst/>
              <a:ahLst/>
              <a:cxnLst/>
              <a:rect l="l" t="t" r="r" b="b"/>
              <a:pathLst>
                <a:path w="187960" h="76200">
                  <a:moveTo>
                    <a:pt x="0" y="60271"/>
                  </a:moveTo>
                  <a:lnTo>
                    <a:pt x="13269" y="41473"/>
                  </a:lnTo>
                  <a:lnTo>
                    <a:pt x="26000" y="21797"/>
                  </a:lnTo>
                  <a:lnTo>
                    <a:pt x="41305" y="6290"/>
                  </a:lnTo>
                  <a:lnTo>
                    <a:pt x="62295" y="0"/>
                  </a:lnTo>
                  <a:lnTo>
                    <a:pt x="90147" y="11874"/>
                  </a:lnTo>
                  <a:lnTo>
                    <a:pt x="109203" y="37997"/>
                  </a:lnTo>
                  <a:lnTo>
                    <a:pt x="128256" y="64120"/>
                  </a:lnTo>
                  <a:lnTo>
                    <a:pt x="156101" y="75994"/>
                  </a:lnTo>
                  <a:lnTo>
                    <a:pt x="165636" y="74844"/>
                  </a:lnTo>
                  <a:lnTo>
                    <a:pt x="173897" y="71627"/>
                  </a:lnTo>
                  <a:lnTo>
                    <a:pt x="181101" y="66696"/>
                  </a:lnTo>
                  <a:lnTo>
                    <a:pt x="187469" y="60401"/>
                  </a:lnTo>
                </a:path>
              </a:pathLst>
            </a:custGeom>
            <a:ln w="11506">
              <a:solidFill>
                <a:srgbClr val="EC008C"/>
              </a:solidFill>
            </a:ln>
          </p:spPr>
          <p:txBody>
            <a:bodyPr wrap="square" lIns="0" tIns="0" rIns="0" bIns="0" rtlCol="0"/>
            <a:lstStyle/>
            <a:p>
              <a:endParaRPr/>
            </a:p>
          </p:txBody>
        </p:sp>
        <p:sp>
          <p:nvSpPr>
            <p:cNvPr id="179" name="object 179"/>
            <p:cNvSpPr/>
            <p:nvPr/>
          </p:nvSpPr>
          <p:spPr>
            <a:xfrm>
              <a:off x="2686852" y="2424257"/>
              <a:ext cx="188595" cy="76200"/>
            </a:xfrm>
            <a:custGeom>
              <a:avLst/>
              <a:gdLst/>
              <a:ahLst/>
              <a:cxnLst/>
              <a:rect l="l" t="t" r="r" b="b"/>
              <a:pathLst>
                <a:path w="188594" h="76200">
                  <a:moveTo>
                    <a:pt x="0" y="60089"/>
                  </a:moveTo>
                  <a:lnTo>
                    <a:pt x="6405" y="66512"/>
                  </a:lnTo>
                  <a:lnTo>
                    <a:pt x="13666" y="71546"/>
                  </a:lnTo>
                  <a:lnTo>
                    <a:pt x="22008" y="74832"/>
                  </a:lnTo>
                  <a:lnTo>
                    <a:pt x="31653" y="76007"/>
                  </a:lnTo>
                  <a:lnTo>
                    <a:pt x="59490" y="64131"/>
                  </a:lnTo>
                  <a:lnTo>
                    <a:pt x="78537" y="38003"/>
                  </a:lnTo>
                  <a:lnTo>
                    <a:pt x="97583" y="11876"/>
                  </a:lnTo>
                  <a:lnTo>
                    <a:pt x="125420" y="0"/>
                  </a:lnTo>
                  <a:lnTo>
                    <a:pt x="146550" y="6379"/>
                  </a:lnTo>
                  <a:lnTo>
                    <a:pt x="161932" y="22078"/>
                  </a:lnTo>
                  <a:lnTo>
                    <a:pt x="174746" y="41938"/>
                  </a:lnTo>
                  <a:lnTo>
                    <a:pt x="188170" y="60803"/>
                  </a:lnTo>
                </a:path>
              </a:pathLst>
            </a:custGeom>
            <a:ln w="11506">
              <a:solidFill>
                <a:srgbClr val="EC008C"/>
              </a:solidFill>
            </a:ln>
          </p:spPr>
          <p:txBody>
            <a:bodyPr wrap="square" lIns="0" tIns="0" rIns="0" bIns="0" rtlCol="0"/>
            <a:lstStyle/>
            <a:p>
              <a:endParaRPr/>
            </a:p>
          </p:txBody>
        </p:sp>
        <p:sp>
          <p:nvSpPr>
            <p:cNvPr id="180" name="object 180"/>
            <p:cNvSpPr/>
            <p:nvPr/>
          </p:nvSpPr>
          <p:spPr>
            <a:xfrm>
              <a:off x="2714250" y="2450359"/>
              <a:ext cx="0" cy="48260"/>
            </a:xfrm>
            <a:custGeom>
              <a:avLst/>
              <a:gdLst/>
              <a:ahLst/>
              <a:cxnLst/>
              <a:rect l="l" t="t" r="r" b="b"/>
              <a:pathLst>
                <a:path h="48260">
                  <a:moveTo>
                    <a:pt x="0" y="0"/>
                  </a:moveTo>
                  <a:lnTo>
                    <a:pt x="0" y="48142"/>
                  </a:lnTo>
                </a:path>
              </a:pathLst>
            </a:custGeom>
            <a:ln w="5746">
              <a:solidFill>
                <a:srgbClr val="EC008C"/>
              </a:solidFill>
            </a:ln>
          </p:spPr>
          <p:txBody>
            <a:bodyPr wrap="square" lIns="0" tIns="0" rIns="0" bIns="0" rtlCol="0"/>
            <a:lstStyle/>
            <a:p>
              <a:endParaRPr/>
            </a:p>
          </p:txBody>
        </p:sp>
        <p:sp>
          <p:nvSpPr>
            <p:cNvPr id="181" name="object 181"/>
            <p:cNvSpPr/>
            <p:nvPr/>
          </p:nvSpPr>
          <p:spPr>
            <a:xfrm>
              <a:off x="2729597" y="2431963"/>
              <a:ext cx="0" cy="59055"/>
            </a:xfrm>
            <a:custGeom>
              <a:avLst/>
              <a:gdLst/>
              <a:ahLst/>
              <a:cxnLst/>
              <a:rect l="l" t="t" r="r" b="b"/>
              <a:pathLst>
                <a:path h="59055">
                  <a:moveTo>
                    <a:pt x="0" y="0"/>
                  </a:moveTo>
                  <a:lnTo>
                    <a:pt x="0" y="58987"/>
                  </a:lnTo>
                </a:path>
              </a:pathLst>
            </a:custGeom>
            <a:ln w="5746">
              <a:solidFill>
                <a:srgbClr val="EC008C"/>
              </a:solidFill>
            </a:ln>
          </p:spPr>
          <p:txBody>
            <a:bodyPr wrap="square" lIns="0" tIns="0" rIns="0" bIns="0" rtlCol="0"/>
            <a:lstStyle/>
            <a:p>
              <a:endParaRPr/>
            </a:p>
          </p:txBody>
        </p:sp>
        <p:sp>
          <p:nvSpPr>
            <p:cNvPr id="182" name="object 182"/>
            <p:cNvSpPr/>
            <p:nvPr/>
          </p:nvSpPr>
          <p:spPr>
            <a:xfrm>
              <a:off x="2760304" y="2423466"/>
              <a:ext cx="0" cy="41910"/>
            </a:xfrm>
            <a:custGeom>
              <a:avLst/>
              <a:gdLst/>
              <a:ahLst/>
              <a:cxnLst/>
              <a:rect l="l" t="t" r="r" b="b"/>
              <a:pathLst>
                <a:path h="41910">
                  <a:moveTo>
                    <a:pt x="0" y="0"/>
                  </a:moveTo>
                  <a:lnTo>
                    <a:pt x="0" y="41435"/>
                  </a:lnTo>
                </a:path>
              </a:pathLst>
            </a:custGeom>
            <a:ln w="5746">
              <a:solidFill>
                <a:srgbClr val="EC008C"/>
              </a:solidFill>
            </a:ln>
          </p:spPr>
          <p:txBody>
            <a:bodyPr wrap="square" lIns="0" tIns="0" rIns="0" bIns="0" rtlCol="0"/>
            <a:lstStyle/>
            <a:p>
              <a:endParaRPr/>
            </a:p>
          </p:txBody>
        </p:sp>
        <p:sp>
          <p:nvSpPr>
            <p:cNvPr id="183" name="object 183"/>
            <p:cNvSpPr/>
            <p:nvPr/>
          </p:nvSpPr>
          <p:spPr>
            <a:xfrm>
              <a:off x="2744970" y="2430186"/>
              <a:ext cx="0" cy="54610"/>
            </a:xfrm>
            <a:custGeom>
              <a:avLst/>
              <a:gdLst/>
              <a:ahLst/>
              <a:cxnLst/>
              <a:rect l="l" t="t" r="r" b="b"/>
              <a:pathLst>
                <a:path h="54610">
                  <a:moveTo>
                    <a:pt x="0" y="0"/>
                  </a:moveTo>
                  <a:lnTo>
                    <a:pt x="0" y="54057"/>
                  </a:lnTo>
                </a:path>
              </a:pathLst>
            </a:custGeom>
            <a:ln w="5746">
              <a:solidFill>
                <a:srgbClr val="EC008C"/>
              </a:solidFill>
            </a:ln>
          </p:spPr>
          <p:txBody>
            <a:bodyPr wrap="square" lIns="0" tIns="0" rIns="0" bIns="0" rtlCol="0"/>
            <a:lstStyle/>
            <a:p>
              <a:endParaRPr/>
            </a:p>
          </p:txBody>
        </p:sp>
        <p:sp>
          <p:nvSpPr>
            <p:cNvPr id="184" name="object 184"/>
            <p:cNvSpPr/>
            <p:nvPr/>
          </p:nvSpPr>
          <p:spPr>
            <a:xfrm>
              <a:off x="2852761" y="2454497"/>
              <a:ext cx="0" cy="44450"/>
            </a:xfrm>
            <a:custGeom>
              <a:avLst/>
              <a:gdLst/>
              <a:ahLst/>
              <a:cxnLst/>
              <a:rect l="l" t="t" r="r" b="b"/>
              <a:pathLst>
                <a:path h="44450">
                  <a:moveTo>
                    <a:pt x="0" y="0"/>
                  </a:moveTo>
                  <a:lnTo>
                    <a:pt x="0" y="43990"/>
                  </a:lnTo>
                </a:path>
              </a:pathLst>
            </a:custGeom>
            <a:ln w="5746">
              <a:solidFill>
                <a:srgbClr val="EC008C"/>
              </a:solidFill>
            </a:ln>
          </p:spPr>
          <p:txBody>
            <a:bodyPr wrap="square" lIns="0" tIns="0" rIns="0" bIns="0" rtlCol="0"/>
            <a:lstStyle/>
            <a:p>
              <a:endParaRPr/>
            </a:p>
          </p:txBody>
        </p:sp>
        <p:sp>
          <p:nvSpPr>
            <p:cNvPr id="185" name="object 185"/>
            <p:cNvSpPr/>
            <p:nvPr/>
          </p:nvSpPr>
          <p:spPr>
            <a:xfrm>
              <a:off x="2837414" y="2440240"/>
              <a:ext cx="0" cy="54610"/>
            </a:xfrm>
            <a:custGeom>
              <a:avLst/>
              <a:gdLst/>
              <a:ahLst/>
              <a:cxnLst/>
              <a:rect l="l" t="t" r="r" b="b"/>
              <a:pathLst>
                <a:path h="54610">
                  <a:moveTo>
                    <a:pt x="0" y="0"/>
                  </a:moveTo>
                  <a:lnTo>
                    <a:pt x="0" y="54057"/>
                  </a:lnTo>
                </a:path>
              </a:pathLst>
            </a:custGeom>
            <a:ln w="5746">
              <a:solidFill>
                <a:srgbClr val="EC008C"/>
              </a:solidFill>
            </a:ln>
          </p:spPr>
          <p:txBody>
            <a:bodyPr wrap="square" lIns="0" tIns="0" rIns="0" bIns="0" rtlCol="0"/>
            <a:lstStyle/>
            <a:p>
              <a:endParaRPr/>
            </a:p>
          </p:txBody>
        </p:sp>
        <p:sp>
          <p:nvSpPr>
            <p:cNvPr id="186" name="object 186"/>
            <p:cNvSpPr/>
            <p:nvPr/>
          </p:nvSpPr>
          <p:spPr>
            <a:xfrm>
              <a:off x="2806707" y="2423466"/>
              <a:ext cx="0" cy="50165"/>
            </a:xfrm>
            <a:custGeom>
              <a:avLst/>
              <a:gdLst/>
              <a:ahLst/>
              <a:cxnLst/>
              <a:rect l="l" t="t" r="r" b="b"/>
              <a:pathLst>
                <a:path h="50164">
                  <a:moveTo>
                    <a:pt x="0" y="0"/>
                  </a:moveTo>
                  <a:lnTo>
                    <a:pt x="0" y="49724"/>
                  </a:lnTo>
                </a:path>
              </a:pathLst>
            </a:custGeom>
            <a:ln w="5746">
              <a:solidFill>
                <a:srgbClr val="EC008C"/>
              </a:solidFill>
            </a:ln>
          </p:spPr>
          <p:txBody>
            <a:bodyPr wrap="square" lIns="0" tIns="0" rIns="0" bIns="0" rtlCol="0"/>
            <a:lstStyle/>
            <a:p>
              <a:endParaRPr/>
            </a:p>
          </p:txBody>
        </p:sp>
        <p:sp>
          <p:nvSpPr>
            <p:cNvPr id="187" name="object 187"/>
            <p:cNvSpPr/>
            <p:nvPr/>
          </p:nvSpPr>
          <p:spPr>
            <a:xfrm>
              <a:off x="2822054" y="2430186"/>
              <a:ext cx="0" cy="58419"/>
            </a:xfrm>
            <a:custGeom>
              <a:avLst/>
              <a:gdLst/>
              <a:ahLst/>
              <a:cxnLst/>
              <a:rect l="l" t="t" r="r" b="b"/>
              <a:pathLst>
                <a:path h="58419">
                  <a:moveTo>
                    <a:pt x="0" y="0"/>
                  </a:moveTo>
                  <a:lnTo>
                    <a:pt x="0" y="58182"/>
                  </a:lnTo>
                </a:path>
              </a:pathLst>
            </a:custGeom>
            <a:ln w="5746">
              <a:solidFill>
                <a:srgbClr val="EC008C"/>
              </a:solidFill>
            </a:ln>
          </p:spPr>
          <p:txBody>
            <a:bodyPr wrap="square" lIns="0" tIns="0" rIns="0" bIns="0" rtlCol="0"/>
            <a:lstStyle/>
            <a:p>
              <a:endParaRPr/>
            </a:p>
          </p:txBody>
        </p:sp>
        <p:sp>
          <p:nvSpPr>
            <p:cNvPr id="188" name="object 188"/>
            <p:cNvSpPr/>
            <p:nvPr/>
          </p:nvSpPr>
          <p:spPr>
            <a:xfrm>
              <a:off x="2714250" y="2450359"/>
              <a:ext cx="0" cy="48260"/>
            </a:xfrm>
            <a:custGeom>
              <a:avLst/>
              <a:gdLst/>
              <a:ahLst/>
              <a:cxnLst/>
              <a:rect l="l" t="t" r="r" b="b"/>
              <a:pathLst>
                <a:path h="48260">
                  <a:moveTo>
                    <a:pt x="0" y="0"/>
                  </a:moveTo>
                  <a:lnTo>
                    <a:pt x="0" y="48142"/>
                  </a:lnTo>
                </a:path>
              </a:pathLst>
            </a:custGeom>
            <a:ln w="5746">
              <a:solidFill>
                <a:srgbClr val="EC008C"/>
              </a:solidFill>
            </a:ln>
          </p:spPr>
          <p:txBody>
            <a:bodyPr wrap="square" lIns="0" tIns="0" rIns="0" bIns="0" rtlCol="0"/>
            <a:lstStyle/>
            <a:p>
              <a:endParaRPr/>
            </a:p>
          </p:txBody>
        </p:sp>
        <p:sp>
          <p:nvSpPr>
            <p:cNvPr id="189" name="object 189"/>
            <p:cNvSpPr/>
            <p:nvPr/>
          </p:nvSpPr>
          <p:spPr>
            <a:xfrm>
              <a:off x="2729597" y="2431963"/>
              <a:ext cx="0" cy="59055"/>
            </a:xfrm>
            <a:custGeom>
              <a:avLst/>
              <a:gdLst/>
              <a:ahLst/>
              <a:cxnLst/>
              <a:rect l="l" t="t" r="r" b="b"/>
              <a:pathLst>
                <a:path h="59055">
                  <a:moveTo>
                    <a:pt x="0" y="0"/>
                  </a:moveTo>
                  <a:lnTo>
                    <a:pt x="0" y="58987"/>
                  </a:lnTo>
                </a:path>
              </a:pathLst>
            </a:custGeom>
            <a:ln w="5746">
              <a:solidFill>
                <a:srgbClr val="EC008C"/>
              </a:solidFill>
            </a:ln>
          </p:spPr>
          <p:txBody>
            <a:bodyPr wrap="square" lIns="0" tIns="0" rIns="0" bIns="0" rtlCol="0"/>
            <a:lstStyle/>
            <a:p>
              <a:endParaRPr/>
            </a:p>
          </p:txBody>
        </p:sp>
        <p:sp>
          <p:nvSpPr>
            <p:cNvPr id="190" name="object 190"/>
            <p:cNvSpPr/>
            <p:nvPr/>
          </p:nvSpPr>
          <p:spPr>
            <a:xfrm>
              <a:off x="2760304" y="2423466"/>
              <a:ext cx="0" cy="41910"/>
            </a:xfrm>
            <a:custGeom>
              <a:avLst/>
              <a:gdLst/>
              <a:ahLst/>
              <a:cxnLst/>
              <a:rect l="l" t="t" r="r" b="b"/>
              <a:pathLst>
                <a:path h="41910">
                  <a:moveTo>
                    <a:pt x="0" y="0"/>
                  </a:moveTo>
                  <a:lnTo>
                    <a:pt x="0" y="41435"/>
                  </a:lnTo>
                </a:path>
              </a:pathLst>
            </a:custGeom>
            <a:ln w="5746">
              <a:solidFill>
                <a:srgbClr val="EC008C"/>
              </a:solidFill>
            </a:ln>
          </p:spPr>
          <p:txBody>
            <a:bodyPr wrap="square" lIns="0" tIns="0" rIns="0" bIns="0" rtlCol="0"/>
            <a:lstStyle/>
            <a:p>
              <a:endParaRPr/>
            </a:p>
          </p:txBody>
        </p:sp>
        <p:sp>
          <p:nvSpPr>
            <p:cNvPr id="191" name="object 191"/>
            <p:cNvSpPr/>
            <p:nvPr/>
          </p:nvSpPr>
          <p:spPr>
            <a:xfrm>
              <a:off x="2744970" y="2430186"/>
              <a:ext cx="0" cy="54610"/>
            </a:xfrm>
            <a:custGeom>
              <a:avLst/>
              <a:gdLst/>
              <a:ahLst/>
              <a:cxnLst/>
              <a:rect l="l" t="t" r="r" b="b"/>
              <a:pathLst>
                <a:path h="54610">
                  <a:moveTo>
                    <a:pt x="0" y="0"/>
                  </a:moveTo>
                  <a:lnTo>
                    <a:pt x="0" y="54057"/>
                  </a:lnTo>
                </a:path>
              </a:pathLst>
            </a:custGeom>
            <a:ln w="5746">
              <a:solidFill>
                <a:srgbClr val="EC008C"/>
              </a:solidFill>
            </a:ln>
          </p:spPr>
          <p:txBody>
            <a:bodyPr wrap="square" lIns="0" tIns="0" rIns="0" bIns="0" rtlCol="0"/>
            <a:lstStyle/>
            <a:p>
              <a:endParaRPr/>
            </a:p>
          </p:txBody>
        </p:sp>
        <p:sp>
          <p:nvSpPr>
            <p:cNvPr id="192" name="object 192"/>
            <p:cNvSpPr/>
            <p:nvPr/>
          </p:nvSpPr>
          <p:spPr>
            <a:xfrm>
              <a:off x="2852761" y="2454497"/>
              <a:ext cx="0" cy="44450"/>
            </a:xfrm>
            <a:custGeom>
              <a:avLst/>
              <a:gdLst/>
              <a:ahLst/>
              <a:cxnLst/>
              <a:rect l="l" t="t" r="r" b="b"/>
              <a:pathLst>
                <a:path h="44450">
                  <a:moveTo>
                    <a:pt x="0" y="0"/>
                  </a:moveTo>
                  <a:lnTo>
                    <a:pt x="0" y="43990"/>
                  </a:lnTo>
                </a:path>
              </a:pathLst>
            </a:custGeom>
            <a:ln w="5746">
              <a:solidFill>
                <a:srgbClr val="EC008C"/>
              </a:solidFill>
            </a:ln>
          </p:spPr>
          <p:txBody>
            <a:bodyPr wrap="square" lIns="0" tIns="0" rIns="0" bIns="0" rtlCol="0"/>
            <a:lstStyle/>
            <a:p>
              <a:endParaRPr/>
            </a:p>
          </p:txBody>
        </p:sp>
        <p:sp>
          <p:nvSpPr>
            <p:cNvPr id="193" name="object 193"/>
            <p:cNvSpPr/>
            <p:nvPr/>
          </p:nvSpPr>
          <p:spPr>
            <a:xfrm>
              <a:off x="2837414" y="2440240"/>
              <a:ext cx="0" cy="54610"/>
            </a:xfrm>
            <a:custGeom>
              <a:avLst/>
              <a:gdLst/>
              <a:ahLst/>
              <a:cxnLst/>
              <a:rect l="l" t="t" r="r" b="b"/>
              <a:pathLst>
                <a:path h="54610">
                  <a:moveTo>
                    <a:pt x="0" y="0"/>
                  </a:moveTo>
                  <a:lnTo>
                    <a:pt x="0" y="54057"/>
                  </a:lnTo>
                </a:path>
              </a:pathLst>
            </a:custGeom>
            <a:ln w="5746">
              <a:solidFill>
                <a:srgbClr val="EC008C"/>
              </a:solidFill>
            </a:ln>
          </p:spPr>
          <p:txBody>
            <a:bodyPr wrap="square" lIns="0" tIns="0" rIns="0" bIns="0" rtlCol="0"/>
            <a:lstStyle/>
            <a:p>
              <a:endParaRPr/>
            </a:p>
          </p:txBody>
        </p:sp>
        <p:sp>
          <p:nvSpPr>
            <p:cNvPr id="194" name="object 194"/>
            <p:cNvSpPr/>
            <p:nvPr/>
          </p:nvSpPr>
          <p:spPr>
            <a:xfrm>
              <a:off x="2806707" y="2423466"/>
              <a:ext cx="0" cy="50165"/>
            </a:xfrm>
            <a:custGeom>
              <a:avLst/>
              <a:gdLst/>
              <a:ahLst/>
              <a:cxnLst/>
              <a:rect l="l" t="t" r="r" b="b"/>
              <a:pathLst>
                <a:path h="50164">
                  <a:moveTo>
                    <a:pt x="0" y="0"/>
                  </a:moveTo>
                  <a:lnTo>
                    <a:pt x="0" y="49724"/>
                  </a:lnTo>
                </a:path>
              </a:pathLst>
            </a:custGeom>
            <a:ln w="5746">
              <a:solidFill>
                <a:srgbClr val="EC008C"/>
              </a:solidFill>
            </a:ln>
          </p:spPr>
          <p:txBody>
            <a:bodyPr wrap="square" lIns="0" tIns="0" rIns="0" bIns="0" rtlCol="0"/>
            <a:lstStyle/>
            <a:p>
              <a:endParaRPr/>
            </a:p>
          </p:txBody>
        </p:sp>
        <p:sp>
          <p:nvSpPr>
            <p:cNvPr id="195" name="object 195"/>
            <p:cNvSpPr/>
            <p:nvPr/>
          </p:nvSpPr>
          <p:spPr>
            <a:xfrm>
              <a:off x="2822054" y="2430186"/>
              <a:ext cx="0" cy="58419"/>
            </a:xfrm>
            <a:custGeom>
              <a:avLst/>
              <a:gdLst/>
              <a:ahLst/>
              <a:cxnLst/>
              <a:rect l="l" t="t" r="r" b="b"/>
              <a:pathLst>
                <a:path h="58419">
                  <a:moveTo>
                    <a:pt x="0" y="0"/>
                  </a:moveTo>
                  <a:lnTo>
                    <a:pt x="0" y="58182"/>
                  </a:lnTo>
                </a:path>
              </a:pathLst>
            </a:custGeom>
            <a:ln w="5746">
              <a:solidFill>
                <a:srgbClr val="EC008C"/>
              </a:solidFill>
            </a:ln>
          </p:spPr>
          <p:txBody>
            <a:bodyPr wrap="square" lIns="0" tIns="0" rIns="0" bIns="0" rtlCol="0"/>
            <a:lstStyle/>
            <a:p>
              <a:endParaRPr/>
            </a:p>
          </p:txBody>
        </p:sp>
        <p:sp>
          <p:nvSpPr>
            <p:cNvPr id="196" name="object 196"/>
            <p:cNvSpPr/>
            <p:nvPr/>
          </p:nvSpPr>
          <p:spPr>
            <a:xfrm>
              <a:off x="2887230" y="2424270"/>
              <a:ext cx="187960" cy="76200"/>
            </a:xfrm>
            <a:custGeom>
              <a:avLst/>
              <a:gdLst/>
              <a:ahLst/>
              <a:cxnLst/>
              <a:rect l="l" t="t" r="r" b="b"/>
              <a:pathLst>
                <a:path w="187960" h="76200">
                  <a:moveTo>
                    <a:pt x="0" y="60271"/>
                  </a:moveTo>
                  <a:lnTo>
                    <a:pt x="13269" y="41473"/>
                  </a:lnTo>
                  <a:lnTo>
                    <a:pt x="26000" y="21797"/>
                  </a:lnTo>
                  <a:lnTo>
                    <a:pt x="41305" y="6290"/>
                  </a:lnTo>
                  <a:lnTo>
                    <a:pt x="62295" y="0"/>
                  </a:lnTo>
                  <a:lnTo>
                    <a:pt x="90140" y="11874"/>
                  </a:lnTo>
                  <a:lnTo>
                    <a:pt x="109192" y="37997"/>
                  </a:lnTo>
                  <a:lnTo>
                    <a:pt x="128243" y="64120"/>
                  </a:lnTo>
                  <a:lnTo>
                    <a:pt x="156088" y="75994"/>
                  </a:lnTo>
                  <a:lnTo>
                    <a:pt x="165625" y="74844"/>
                  </a:lnTo>
                  <a:lnTo>
                    <a:pt x="173888" y="71627"/>
                  </a:lnTo>
                  <a:lnTo>
                    <a:pt x="181094" y="66696"/>
                  </a:lnTo>
                  <a:lnTo>
                    <a:pt x="187456" y="60401"/>
                  </a:lnTo>
                </a:path>
              </a:pathLst>
            </a:custGeom>
            <a:ln w="11506">
              <a:solidFill>
                <a:srgbClr val="EC008C"/>
              </a:solidFill>
            </a:ln>
          </p:spPr>
          <p:txBody>
            <a:bodyPr wrap="square" lIns="0" tIns="0" rIns="0" bIns="0" rtlCol="0"/>
            <a:lstStyle/>
            <a:p>
              <a:endParaRPr/>
            </a:p>
          </p:txBody>
        </p:sp>
        <p:sp>
          <p:nvSpPr>
            <p:cNvPr id="197" name="object 197"/>
            <p:cNvSpPr/>
            <p:nvPr/>
          </p:nvSpPr>
          <p:spPr>
            <a:xfrm>
              <a:off x="2886957" y="2424257"/>
              <a:ext cx="188595" cy="76200"/>
            </a:xfrm>
            <a:custGeom>
              <a:avLst/>
              <a:gdLst/>
              <a:ahLst/>
              <a:cxnLst/>
              <a:rect l="l" t="t" r="r" b="b"/>
              <a:pathLst>
                <a:path w="188594" h="76200">
                  <a:moveTo>
                    <a:pt x="0" y="60089"/>
                  </a:moveTo>
                  <a:lnTo>
                    <a:pt x="6412" y="66512"/>
                  </a:lnTo>
                  <a:lnTo>
                    <a:pt x="13676" y="71546"/>
                  </a:lnTo>
                  <a:lnTo>
                    <a:pt x="22015" y="74832"/>
                  </a:lnTo>
                  <a:lnTo>
                    <a:pt x="31653" y="76007"/>
                  </a:lnTo>
                  <a:lnTo>
                    <a:pt x="59498" y="64131"/>
                  </a:lnTo>
                  <a:lnTo>
                    <a:pt x="78548" y="38003"/>
                  </a:lnTo>
                  <a:lnTo>
                    <a:pt x="97596" y="11876"/>
                  </a:lnTo>
                  <a:lnTo>
                    <a:pt x="125433" y="0"/>
                  </a:lnTo>
                  <a:lnTo>
                    <a:pt x="146560" y="6379"/>
                  </a:lnTo>
                  <a:lnTo>
                    <a:pt x="161936" y="22078"/>
                  </a:lnTo>
                  <a:lnTo>
                    <a:pt x="174748" y="41938"/>
                  </a:lnTo>
                  <a:lnTo>
                    <a:pt x="188183" y="60803"/>
                  </a:lnTo>
                </a:path>
              </a:pathLst>
            </a:custGeom>
            <a:ln w="11506">
              <a:solidFill>
                <a:srgbClr val="EC008C"/>
              </a:solidFill>
            </a:ln>
          </p:spPr>
          <p:txBody>
            <a:bodyPr wrap="square" lIns="0" tIns="0" rIns="0" bIns="0" rtlCol="0"/>
            <a:lstStyle/>
            <a:p>
              <a:endParaRPr/>
            </a:p>
          </p:txBody>
        </p:sp>
        <p:sp>
          <p:nvSpPr>
            <p:cNvPr id="198" name="object 198"/>
            <p:cNvSpPr/>
            <p:nvPr/>
          </p:nvSpPr>
          <p:spPr>
            <a:xfrm>
              <a:off x="2914356" y="2450359"/>
              <a:ext cx="0" cy="48260"/>
            </a:xfrm>
            <a:custGeom>
              <a:avLst/>
              <a:gdLst/>
              <a:ahLst/>
              <a:cxnLst/>
              <a:rect l="l" t="t" r="r" b="b"/>
              <a:pathLst>
                <a:path h="48260">
                  <a:moveTo>
                    <a:pt x="0" y="0"/>
                  </a:moveTo>
                  <a:lnTo>
                    <a:pt x="0" y="48142"/>
                  </a:lnTo>
                </a:path>
              </a:pathLst>
            </a:custGeom>
            <a:ln w="5746">
              <a:solidFill>
                <a:srgbClr val="EC008C"/>
              </a:solidFill>
            </a:ln>
          </p:spPr>
          <p:txBody>
            <a:bodyPr wrap="square" lIns="0" tIns="0" rIns="0" bIns="0" rtlCol="0"/>
            <a:lstStyle/>
            <a:p>
              <a:endParaRPr/>
            </a:p>
          </p:txBody>
        </p:sp>
        <p:sp>
          <p:nvSpPr>
            <p:cNvPr id="199" name="object 199"/>
            <p:cNvSpPr/>
            <p:nvPr/>
          </p:nvSpPr>
          <p:spPr>
            <a:xfrm>
              <a:off x="2929716" y="2431963"/>
              <a:ext cx="0" cy="59055"/>
            </a:xfrm>
            <a:custGeom>
              <a:avLst/>
              <a:gdLst/>
              <a:ahLst/>
              <a:cxnLst/>
              <a:rect l="l" t="t" r="r" b="b"/>
              <a:pathLst>
                <a:path h="59055">
                  <a:moveTo>
                    <a:pt x="0" y="0"/>
                  </a:moveTo>
                  <a:lnTo>
                    <a:pt x="0" y="58987"/>
                  </a:lnTo>
                </a:path>
              </a:pathLst>
            </a:custGeom>
            <a:ln w="5746">
              <a:solidFill>
                <a:srgbClr val="EC008C"/>
              </a:solidFill>
            </a:ln>
          </p:spPr>
          <p:txBody>
            <a:bodyPr wrap="square" lIns="0" tIns="0" rIns="0" bIns="0" rtlCol="0"/>
            <a:lstStyle/>
            <a:p>
              <a:endParaRPr/>
            </a:p>
          </p:txBody>
        </p:sp>
        <p:sp>
          <p:nvSpPr>
            <p:cNvPr id="200" name="object 200"/>
            <p:cNvSpPr/>
            <p:nvPr/>
          </p:nvSpPr>
          <p:spPr>
            <a:xfrm>
              <a:off x="2960409" y="2423466"/>
              <a:ext cx="0" cy="41910"/>
            </a:xfrm>
            <a:custGeom>
              <a:avLst/>
              <a:gdLst/>
              <a:ahLst/>
              <a:cxnLst/>
              <a:rect l="l" t="t" r="r" b="b"/>
              <a:pathLst>
                <a:path h="41910">
                  <a:moveTo>
                    <a:pt x="0" y="0"/>
                  </a:moveTo>
                  <a:lnTo>
                    <a:pt x="0" y="41435"/>
                  </a:lnTo>
                </a:path>
              </a:pathLst>
            </a:custGeom>
            <a:ln w="5746">
              <a:solidFill>
                <a:srgbClr val="EC008C"/>
              </a:solidFill>
            </a:ln>
          </p:spPr>
          <p:txBody>
            <a:bodyPr wrap="square" lIns="0" tIns="0" rIns="0" bIns="0" rtlCol="0"/>
            <a:lstStyle/>
            <a:p>
              <a:endParaRPr/>
            </a:p>
          </p:txBody>
        </p:sp>
        <p:sp>
          <p:nvSpPr>
            <p:cNvPr id="201" name="object 201"/>
            <p:cNvSpPr/>
            <p:nvPr/>
          </p:nvSpPr>
          <p:spPr>
            <a:xfrm>
              <a:off x="2945062" y="2430186"/>
              <a:ext cx="0" cy="54610"/>
            </a:xfrm>
            <a:custGeom>
              <a:avLst/>
              <a:gdLst/>
              <a:ahLst/>
              <a:cxnLst/>
              <a:rect l="l" t="t" r="r" b="b"/>
              <a:pathLst>
                <a:path h="54610">
                  <a:moveTo>
                    <a:pt x="0" y="0"/>
                  </a:moveTo>
                  <a:lnTo>
                    <a:pt x="0" y="54057"/>
                  </a:lnTo>
                </a:path>
              </a:pathLst>
            </a:custGeom>
            <a:ln w="5746">
              <a:solidFill>
                <a:srgbClr val="EC008C"/>
              </a:solidFill>
            </a:ln>
          </p:spPr>
          <p:txBody>
            <a:bodyPr wrap="square" lIns="0" tIns="0" rIns="0" bIns="0" rtlCol="0"/>
            <a:lstStyle/>
            <a:p>
              <a:endParaRPr/>
            </a:p>
          </p:txBody>
        </p:sp>
        <p:sp>
          <p:nvSpPr>
            <p:cNvPr id="202" name="object 202"/>
            <p:cNvSpPr/>
            <p:nvPr/>
          </p:nvSpPr>
          <p:spPr>
            <a:xfrm>
              <a:off x="3052879" y="2454497"/>
              <a:ext cx="0" cy="44450"/>
            </a:xfrm>
            <a:custGeom>
              <a:avLst/>
              <a:gdLst/>
              <a:ahLst/>
              <a:cxnLst/>
              <a:rect l="l" t="t" r="r" b="b"/>
              <a:pathLst>
                <a:path h="44450">
                  <a:moveTo>
                    <a:pt x="0" y="0"/>
                  </a:moveTo>
                  <a:lnTo>
                    <a:pt x="0" y="43990"/>
                  </a:lnTo>
                </a:path>
              </a:pathLst>
            </a:custGeom>
            <a:ln w="5746">
              <a:solidFill>
                <a:srgbClr val="EC008C"/>
              </a:solidFill>
            </a:ln>
          </p:spPr>
          <p:txBody>
            <a:bodyPr wrap="square" lIns="0" tIns="0" rIns="0" bIns="0" rtlCol="0"/>
            <a:lstStyle/>
            <a:p>
              <a:endParaRPr/>
            </a:p>
          </p:txBody>
        </p:sp>
        <p:sp>
          <p:nvSpPr>
            <p:cNvPr id="203" name="object 203"/>
            <p:cNvSpPr/>
            <p:nvPr/>
          </p:nvSpPr>
          <p:spPr>
            <a:xfrm>
              <a:off x="3037520" y="2440240"/>
              <a:ext cx="0" cy="54610"/>
            </a:xfrm>
            <a:custGeom>
              <a:avLst/>
              <a:gdLst/>
              <a:ahLst/>
              <a:cxnLst/>
              <a:rect l="l" t="t" r="r" b="b"/>
              <a:pathLst>
                <a:path h="54610">
                  <a:moveTo>
                    <a:pt x="0" y="0"/>
                  </a:moveTo>
                  <a:lnTo>
                    <a:pt x="0" y="54057"/>
                  </a:lnTo>
                </a:path>
              </a:pathLst>
            </a:custGeom>
            <a:ln w="5746">
              <a:solidFill>
                <a:srgbClr val="EC008C"/>
              </a:solidFill>
            </a:ln>
          </p:spPr>
          <p:txBody>
            <a:bodyPr wrap="square" lIns="0" tIns="0" rIns="0" bIns="0" rtlCol="0"/>
            <a:lstStyle/>
            <a:p>
              <a:endParaRPr/>
            </a:p>
          </p:txBody>
        </p:sp>
        <p:sp>
          <p:nvSpPr>
            <p:cNvPr id="204" name="object 204"/>
            <p:cNvSpPr/>
            <p:nvPr/>
          </p:nvSpPr>
          <p:spPr>
            <a:xfrm>
              <a:off x="3006813" y="2423466"/>
              <a:ext cx="0" cy="50165"/>
            </a:xfrm>
            <a:custGeom>
              <a:avLst/>
              <a:gdLst/>
              <a:ahLst/>
              <a:cxnLst/>
              <a:rect l="l" t="t" r="r" b="b"/>
              <a:pathLst>
                <a:path h="50164">
                  <a:moveTo>
                    <a:pt x="0" y="0"/>
                  </a:moveTo>
                  <a:lnTo>
                    <a:pt x="0" y="49724"/>
                  </a:lnTo>
                </a:path>
              </a:pathLst>
            </a:custGeom>
            <a:ln w="5746">
              <a:solidFill>
                <a:srgbClr val="EC008C"/>
              </a:solidFill>
            </a:ln>
          </p:spPr>
          <p:txBody>
            <a:bodyPr wrap="square" lIns="0" tIns="0" rIns="0" bIns="0" rtlCol="0"/>
            <a:lstStyle/>
            <a:p>
              <a:endParaRPr/>
            </a:p>
          </p:txBody>
        </p:sp>
        <p:sp>
          <p:nvSpPr>
            <p:cNvPr id="205" name="object 205"/>
            <p:cNvSpPr/>
            <p:nvPr/>
          </p:nvSpPr>
          <p:spPr>
            <a:xfrm>
              <a:off x="3022173" y="2430186"/>
              <a:ext cx="0" cy="58419"/>
            </a:xfrm>
            <a:custGeom>
              <a:avLst/>
              <a:gdLst/>
              <a:ahLst/>
              <a:cxnLst/>
              <a:rect l="l" t="t" r="r" b="b"/>
              <a:pathLst>
                <a:path h="58419">
                  <a:moveTo>
                    <a:pt x="0" y="0"/>
                  </a:moveTo>
                  <a:lnTo>
                    <a:pt x="0" y="58182"/>
                  </a:lnTo>
                </a:path>
              </a:pathLst>
            </a:custGeom>
            <a:ln w="5746">
              <a:solidFill>
                <a:srgbClr val="EC008C"/>
              </a:solidFill>
            </a:ln>
          </p:spPr>
          <p:txBody>
            <a:bodyPr wrap="square" lIns="0" tIns="0" rIns="0" bIns="0" rtlCol="0"/>
            <a:lstStyle/>
            <a:p>
              <a:endParaRPr/>
            </a:p>
          </p:txBody>
        </p:sp>
        <p:sp>
          <p:nvSpPr>
            <p:cNvPr id="206" name="object 206"/>
            <p:cNvSpPr/>
            <p:nvPr/>
          </p:nvSpPr>
          <p:spPr>
            <a:xfrm>
              <a:off x="2914356" y="2450359"/>
              <a:ext cx="0" cy="48260"/>
            </a:xfrm>
            <a:custGeom>
              <a:avLst/>
              <a:gdLst/>
              <a:ahLst/>
              <a:cxnLst/>
              <a:rect l="l" t="t" r="r" b="b"/>
              <a:pathLst>
                <a:path h="48260">
                  <a:moveTo>
                    <a:pt x="0" y="0"/>
                  </a:moveTo>
                  <a:lnTo>
                    <a:pt x="0" y="48142"/>
                  </a:lnTo>
                </a:path>
              </a:pathLst>
            </a:custGeom>
            <a:ln w="5746">
              <a:solidFill>
                <a:srgbClr val="EC008C"/>
              </a:solidFill>
            </a:ln>
          </p:spPr>
          <p:txBody>
            <a:bodyPr wrap="square" lIns="0" tIns="0" rIns="0" bIns="0" rtlCol="0"/>
            <a:lstStyle/>
            <a:p>
              <a:endParaRPr/>
            </a:p>
          </p:txBody>
        </p:sp>
        <p:sp>
          <p:nvSpPr>
            <p:cNvPr id="207" name="object 207"/>
            <p:cNvSpPr/>
            <p:nvPr/>
          </p:nvSpPr>
          <p:spPr>
            <a:xfrm>
              <a:off x="2929716" y="2431963"/>
              <a:ext cx="0" cy="59055"/>
            </a:xfrm>
            <a:custGeom>
              <a:avLst/>
              <a:gdLst/>
              <a:ahLst/>
              <a:cxnLst/>
              <a:rect l="l" t="t" r="r" b="b"/>
              <a:pathLst>
                <a:path h="59055">
                  <a:moveTo>
                    <a:pt x="0" y="0"/>
                  </a:moveTo>
                  <a:lnTo>
                    <a:pt x="0" y="58987"/>
                  </a:lnTo>
                </a:path>
              </a:pathLst>
            </a:custGeom>
            <a:ln w="5746">
              <a:solidFill>
                <a:srgbClr val="EC008C"/>
              </a:solidFill>
            </a:ln>
          </p:spPr>
          <p:txBody>
            <a:bodyPr wrap="square" lIns="0" tIns="0" rIns="0" bIns="0" rtlCol="0"/>
            <a:lstStyle/>
            <a:p>
              <a:endParaRPr/>
            </a:p>
          </p:txBody>
        </p:sp>
        <p:sp>
          <p:nvSpPr>
            <p:cNvPr id="208" name="object 208"/>
            <p:cNvSpPr/>
            <p:nvPr/>
          </p:nvSpPr>
          <p:spPr>
            <a:xfrm>
              <a:off x="2960409" y="2423466"/>
              <a:ext cx="0" cy="41910"/>
            </a:xfrm>
            <a:custGeom>
              <a:avLst/>
              <a:gdLst/>
              <a:ahLst/>
              <a:cxnLst/>
              <a:rect l="l" t="t" r="r" b="b"/>
              <a:pathLst>
                <a:path h="41910">
                  <a:moveTo>
                    <a:pt x="0" y="0"/>
                  </a:moveTo>
                  <a:lnTo>
                    <a:pt x="0" y="41435"/>
                  </a:lnTo>
                </a:path>
              </a:pathLst>
            </a:custGeom>
            <a:ln w="5746">
              <a:solidFill>
                <a:srgbClr val="EC008C"/>
              </a:solidFill>
            </a:ln>
          </p:spPr>
          <p:txBody>
            <a:bodyPr wrap="square" lIns="0" tIns="0" rIns="0" bIns="0" rtlCol="0"/>
            <a:lstStyle/>
            <a:p>
              <a:endParaRPr/>
            </a:p>
          </p:txBody>
        </p:sp>
        <p:sp>
          <p:nvSpPr>
            <p:cNvPr id="209" name="object 209"/>
            <p:cNvSpPr/>
            <p:nvPr/>
          </p:nvSpPr>
          <p:spPr>
            <a:xfrm>
              <a:off x="2945062" y="2430186"/>
              <a:ext cx="0" cy="54610"/>
            </a:xfrm>
            <a:custGeom>
              <a:avLst/>
              <a:gdLst/>
              <a:ahLst/>
              <a:cxnLst/>
              <a:rect l="l" t="t" r="r" b="b"/>
              <a:pathLst>
                <a:path h="54610">
                  <a:moveTo>
                    <a:pt x="0" y="0"/>
                  </a:moveTo>
                  <a:lnTo>
                    <a:pt x="0" y="54057"/>
                  </a:lnTo>
                </a:path>
              </a:pathLst>
            </a:custGeom>
            <a:ln w="5746">
              <a:solidFill>
                <a:srgbClr val="EC008C"/>
              </a:solidFill>
            </a:ln>
          </p:spPr>
          <p:txBody>
            <a:bodyPr wrap="square" lIns="0" tIns="0" rIns="0" bIns="0" rtlCol="0"/>
            <a:lstStyle/>
            <a:p>
              <a:endParaRPr/>
            </a:p>
          </p:txBody>
        </p:sp>
        <p:sp>
          <p:nvSpPr>
            <p:cNvPr id="210" name="object 210"/>
            <p:cNvSpPr/>
            <p:nvPr/>
          </p:nvSpPr>
          <p:spPr>
            <a:xfrm>
              <a:off x="3052879" y="2454497"/>
              <a:ext cx="0" cy="44450"/>
            </a:xfrm>
            <a:custGeom>
              <a:avLst/>
              <a:gdLst/>
              <a:ahLst/>
              <a:cxnLst/>
              <a:rect l="l" t="t" r="r" b="b"/>
              <a:pathLst>
                <a:path h="44450">
                  <a:moveTo>
                    <a:pt x="0" y="0"/>
                  </a:moveTo>
                  <a:lnTo>
                    <a:pt x="0" y="43990"/>
                  </a:lnTo>
                </a:path>
              </a:pathLst>
            </a:custGeom>
            <a:ln w="5746">
              <a:solidFill>
                <a:srgbClr val="EC008C"/>
              </a:solidFill>
            </a:ln>
          </p:spPr>
          <p:txBody>
            <a:bodyPr wrap="square" lIns="0" tIns="0" rIns="0" bIns="0" rtlCol="0"/>
            <a:lstStyle/>
            <a:p>
              <a:endParaRPr/>
            </a:p>
          </p:txBody>
        </p:sp>
        <p:sp>
          <p:nvSpPr>
            <p:cNvPr id="211" name="object 211"/>
            <p:cNvSpPr/>
            <p:nvPr/>
          </p:nvSpPr>
          <p:spPr>
            <a:xfrm>
              <a:off x="3037520" y="2440240"/>
              <a:ext cx="0" cy="54610"/>
            </a:xfrm>
            <a:custGeom>
              <a:avLst/>
              <a:gdLst/>
              <a:ahLst/>
              <a:cxnLst/>
              <a:rect l="l" t="t" r="r" b="b"/>
              <a:pathLst>
                <a:path h="54610">
                  <a:moveTo>
                    <a:pt x="0" y="0"/>
                  </a:moveTo>
                  <a:lnTo>
                    <a:pt x="0" y="54057"/>
                  </a:lnTo>
                </a:path>
              </a:pathLst>
            </a:custGeom>
            <a:ln w="5746">
              <a:solidFill>
                <a:srgbClr val="EC008C"/>
              </a:solidFill>
            </a:ln>
          </p:spPr>
          <p:txBody>
            <a:bodyPr wrap="square" lIns="0" tIns="0" rIns="0" bIns="0" rtlCol="0"/>
            <a:lstStyle/>
            <a:p>
              <a:endParaRPr/>
            </a:p>
          </p:txBody>
        </p:sp>
        <p:sp>
          <p:nvSpPr>
            <p:cNvPr id="212" name="object 212"/>
            <p:cNvSpPr/>
            <p:nvPr/>
          </p:nvSpPr>
          <p:spPr>
            <a:xfrm>
              <a:off x="3006813" y="2423466"/>
              <a:ext cx="0" cy="50165"/>
            </a:xfrm>
            <a:custGeom>
              <a:avLst/>
              <a:gdLst/>
              <a:ahLst/>
              <a:cxnLst/>
              <a:rect l="l" t="t" r="r" b="b"/>
              <a:pathLst>
                <a:path h="50164">
                  <a:moveTo>
                    <a:pt x="0" y="0"/>
                  </a:moveTo>
                  <a:lnTo>
                    <a:pt x="0" y="49724"/>
                  </a:lnTo>
                </a:path>
              </a:pathLst>
            </a:custGeom>
            <a:ln w="5746">
              <a:solidFill>
                <a:srgbClr val="EC008C"/>
              </a:solidFill>
            </a:ln>
          </p:spPr>
          <p:txBody>
            <a:bodyPr wrap="square" lIns="0" tIns="0" rIns="0" bIns="0" rtlCol="0"/>
            <a:lstStyle/>
            <a:p>
              <a:endParaRPr/>
            </a:p>
          </p:txBody>
        </p:sp>
        <p:sp>
          <p:nvSpPr>
            <p:cNvPr id="213" name="object 213"/>
            <p:cNvSpPr/>
            <p:nvPr/>
          </p:nvSpPr>
          <p:spPr>
            <a:xfrm>
              <a:off x="3022173" y="2430186"/>
              <a:ext cx="0" cy="58419"/>
            </a:xfrm>
            <a:custGeom>
              <a:avLst/>
              <a:gdLst/>
              <a:ahLst/>
              <a:cxnLst/>
              <a:rect l="l" t="t" r="r" b="b"/>
              <a:pathLst>
                <a:path h="58419">
                  <a:moveTo>
                    <a:pt x="0" y="0"/>
                  </a:moveTo>
                  <a:lnTo>
                    <a:pt x="0" y="58182"/>
                  </a:lnTo>
                </a:path>
              </a:pathLst>
            </a:custGeom>
            <a:ln w="5746">
              <a:solidFill>
                <a:srgbClr val="EC008C"/>
              </a:solidFill>
            </a:ln>
          </p:spPr>
          <p:txBody>
            <a:bodyPr wrap="square" lIns="0" tIns="0" rIns="0" bIns="0" rtlCol="0"/>
            <a:lstStyle/>
            <a:p>
              <a:endParaRPr/>
            </a:p>
          </p:txBody>
        </p:sp>
        <p:sp>
          <p:nvSpPr>
            <p:cNvPr id="214" name="object 214"/>
            <p:cNvSpPr/>
            <p:nvPr/>
          </p:nvSpPr>
          <p:spPr>
            <a:xfrm>
              <a:off x="3087322" y="2424270"/>
              <a:ext cx="187960" cy="76200"/>
            </a:xfrm>
            <a:custGeom>
              <a:avLst/>
              <a:gdLst/>
              <a:ahLst/>
              <a:cxnLst/>
              <a:rect l="l" t="t" r="r" b="b"/>
              <a:pathLst>
                <a:path w="187960" h="76200">
                  <a:moveTo>
                    <a:pt x="0" y="60271"/>
                  </a:moveTo>
                  <a:lnTo>
                    <a:pt x="13269" y="41473"/>
                  </a:lnTo>
                  <a:lnTo>
                    <a:pt x="26002" y="21797"/>
                  </a:lnTo>
                  <a:lnTo>
                    <a:pt x="41311" y="6290"/>
                  </a:lnTo>
                  <a:lnTo>
                    <a:pt x="62308" y="0"/>
                  </a:lnTo>
                  <a:lnTo>
                    <a:pt x="90153" y="11874"/>
                  </a:lnTo>
                  <a:lnTo>
                    <a:pt x="109204" y="37997"/>
                  </a:lnTo>
                  <a:lnTo>
                    <a:pt x="128256" y="64120"/>
                  </a:lnTo>
                  <a:lnTo>
                    <a:pt x="156101" y="75994"/>
                  </a:lnTo>
                  <a:lnTo>
                    <a:pt x="165636" y="74844"/>
                  </a:lnTo>
                  <a:lnTo>
                    <a:pt x="173897" y="71627"/>
                  </a:lnTo>
                  <a:lnTo>
                    <a:pt x="181101" y="66696"/>
                  </a:lnTo>
                  <a:lnTo>
                    <a:pt x="187469" y="60401"/>
                  </a:lnTo>
                </a:path>
              </a:pathLst>
            </a:custGeom>
            <a:ln w="11506">
              <a:solidFill>
                <a:srgbClr val="020303"/>
              </a:solidFill>
            </a:ln>
          </p:spPr>
          <p:txBody>
            <a:bodyPr wrap="square" lIns="0" tIns="0" rIns="0" bIns="0" rtlCol="0"/>
            <a:lstStyle/>
            <a:p>
              <a:endParaRPr/>
            </a:p>
          </p:txBody>
        </p:sp>
        <p:sp>
          <p:nvSpPr>
            <p:cNvPr id="215" name="object 215"/>
            <p:cNvSpPr/>
            <p:nvPr/>
          </p:nvSpPr>
          <p:spPr>
            <a:xfrm>
              <a:off x="3087076" y="2424257"/>
              <a:ext cx="188595" cy="76200"/>
            </a:xfrm>
            <a:custGeom>
              <a:avLst/>
              <a:gdLst/>
              <a:ahLst/>
              <a:cxnLst/>
              <a:rect l="l" t="t" r="r" b="b"/>
              <a:pathLst>
                <a:path w="188595" h="76200">
                  <a:moveTo>
                    <a:pt x="0" y="60089"/>
                  </a:moveTo>
                  <a:lnTo>
                    <a:pt x="6405" y="66512"/>
                  </a:lnTo>
                  <a:lnTo>
                    <a:pt x="13665" y="71546"/>
                  </a:lnTo>
                  <a:lnTo>
                    <a:pt x="22002" y="74832"/>
                  </a:lnTo>
                  <a:lnTo>
                    <a:pt x="31640" y="76007"/>
                  </a:lnTo>
                  <a:lnTo>
                    <a:pt x="59485" y="64131"/>
                  </a:lnTo>
                  <a:lnTo>
                    <a:pt x="78535" y="38003"/>
                  </a:lnTo>
                  <a:lnTo>
                    <a:pt x="97583" y="11876"/>
                  </a:lnTo>
                  <a:lnTo>
                    <a:pt x="125420" y="0"/>
                  </a:lnTo>
                  <a:lnTo>
                    <a:pt x="146549" y="6379"/>
                  </a:lnTo>
                  <a:lnTo>
                    <a:pt x="161928" y="22078"/>
                  </a:lnTo>
                  <a:lnTo>
                    <a:pt x="174740" y="41938"/>
                  </a:lnTo>
                  <a:lnTo>
                    <a:pt x="188170" y="60803"/>
                  </a:lnTo>
                </a:path>
              </a:pathLst>
            </a:custGeom>
            <a:ln w="11506">
              <a:solidFill>
                <a:srgbClr val="020303"/>
              </a:solidFill>
            </a:ln>
          </p:spPr>
          <p:txBody>
            <a:bodyPr wrap="square" lIns="0" tIns="0" rIns="0" bIns="0" rtlCol="0"/>
            <a:lstStyle/>
            <a:p>
              <a:endParaRPr/>
            </a:p>
          </p:txBody>
        </p:sp>
        <p:sp>
          <p:nvSpPr>
            <p:cNvPr id="216" name="object 216"/>
            <p:cNvSpPr/>
            <p:nvPr/>
          </p:nvSpPr>
          <p:spPr>
            <a:xfrm>
              <a:off x="3114461" y="2450359"/>
              <a:ext cx="0" cy="48260"/>
            </a:xfrm>
            <a:custGeom>
              <a:avLst/>
              <a:gdLst/>
              <a:ahLst/>
              <a:cxnLst/>
              <a:rect l="l" t="t" r="r" b="b"/>
              <a:pathLst>
                <a:path h="48260">
                  <a:moveTo>
                    <a:pt x="0" y="0"/>
                  </a:moveTo>
                  <a:lnTo>
                    <a:pt x="0" y="48142"/>
                  </a:lnTo>
                </a:path>
              </a:pathLst>
            </a:custGeom>
            <a:ln w="5746">
              <a:solidFill>
                <a:srgbClr val="020303"/>
              </a:solidFill>
            </a:ln>
          </p:spPr>
          <p:txBody>
            <a:bodyPr wrap="square" lIns="0" tIns="0" rIns="0" bIns="0" rtlCol="0"/>
            <a:lstStyle/>
            <a:p>
              <a:endParaRPr/>
            </a:p>
          </p:txBody>
        </p:sp>
        <p:sp>
          <p:nvSpPr>
            <p:cNvPr id="217" name="object 217"/>
            <p:cNvSpPr/>
            <p:nvPr/>
          </p:nvSpPr>
          <p:spPr>
            <a:xfrm>
              <a:off x="3129821" y="2431963"/>
              <a:ext cx="0" cy="59055"/>
            </a:xfrm>
            <a:custGeom>
              <a:avLst/>
              <a:gdLst/>
              <a:ahLst/>
              <a:cxnLst/>
              <a:rect l="l" t="t" r="r" b="b"/>
              <a:pathLst>
                <a:path h="59055">
                  <a:moveTo>
                    <a:pt x="0" y="0"/>
                  </a:moveTo>
                  <a:lnTo>
                    <a:pt x="0" y="58987"/>
                  </a:lnTo>
                </a:path>
              </a:pathLst>
            </a:custGeom>
            <a:ln w="5746">
              <a:solidFill>
                <a:srgbClr val="020303"/>
              </a:solidFill>
            </a:ln>
          </p:spPr>
          <p:txBody>
            <a:bodyPr wrap="square" lIns="0" tIns="0" rIns="0" bIns="0" rtlCol="0"/>
            <a:lstStyle/>
            <a:p>
              <a:endParaRPr/>
            </a:p>
          </p:txBody>
        </p:sp>
        <p:sp>
          <p:nvSpPr>
            <p:cNvPr id="218" name="object 218"/>
            <p:cNvSpPr/>
            <p:nvPr/>
          </p:nvSpPr>
          <p:spPr>
            <a:xfrm>
              <a:off x="3160528" y="2423466"/>
              <a:ext cx="0" cy="41910"/>
            </a:xfrm>
            <a:custGeom>
              <a:avLst/>
              <a:gdLst/>
              <a:ahLst/>
              <a:cxnLst/>
              <a:rect l="l" t="t" r="r" b="b"/>
              <a:pathLst>
                <a:path h="41910">
                  <a:moveTo>
                    <a:pt x="0" y="0"/>
                  </a:moveTo>
                  <a:lnTo>
                    <a:pt x="0" y="41435"/>
                  </a:lnTo>
                </a:path>
              </a:pathLst>
            </a:custGeom>
            <a:ln w="5746">
              <a:solidFill>
                <a:srgbClr val="020303"/>
              </a:solidFill>
            </a:ln>
          </p:spPr>
          <p:txBody>
            <a:bodyPr wrap="square" lIns="0" tIns="0" rIns="0" bIns="0" rtlCol="0"/>
            <a:lstStyle/>
            <a:p>
              <a:endParaRPr/>
            </a:p>
          </p:txBody>
        </p:sp>
        <p:sp>
          <p:nvSpPr>
            <p:cNvPr id="219" name="object 219"/>
            <p:cNvSpPr/>
            <p:nvPr/>
          </p:nvSpPr>
          <p:spPr>
            <a:xfrm>
              <a:off x="3145168" y="2430186"/>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220" name="object 220"/>
            <p:cNvSpPr/>
            <p:nvPr/>
          </p:nvSpPr>
          <p:spPr>
            <a:xfrm>
              <a:off x="3252998" y="2454497"/>
              <a:ext cx="0" cy="44450"/>
            </a:xfrm>
            <a:custGeom>
              <a:avLst/>
              <a:gdLst/>
              <a:ahLst/>
              <a:cxnLst/>
              <a:rect l="l" t="t" r="r" b="b"/>
              <a:pathLst>
                <a:path h="44450">
                  <a:moveTo>
                    <a:pt x="0" y="0"/>
                  </a:moveTo>
                  <a:lnTo>
                    <a:pt x="0" y="43990"/>
                  </a:lnTo>
                </a:path>
              </a:pathLst>
            </a:custGeom>
            <a:ln w="5746">
              <a:solidFill>
                <a:srgbClr val="020303"/>
              </a:solidFill>
            </a:ln>
          </p:spPr>
          <p:txBody>
            <a:bodyPr wrap="square" lIns="0" tIns="0" rIns="0" bIns="0" rtlCol="0"/>
            <a:lstStyle/>
            <a:p>
              <a:endParaRPr/>
            </a:p>
          </p:txBody>
        </p:sp>
        <p:sp>
          <p:nvSpPr>
            <p:cNvPr id="221" name="object 221"/>
            <p:cNvSpPr/>
            <p:nvPr/>
          </p:nvSpPr>
          <p:spPr>
            <a:xfrm>
              <a:off x="3237625" y="2440240"/>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222" name="object 222"/>
            <p:cNvSpPr/>
            <p:nvPr/>
          </p:nvSpPr>
          <p:spPr>
            <a:xfrm>
              <a:off x="3206918" y="2423466"/>
              <a:ext cx="0" cy="50165"/>
            </a:xfrm>
            <a:custGeom>
              <a:avLst/>
              <a:gdLst/>
              <a:ahLst/>
              <a:cxnLst/>
              <a:rect l="l" t="t" r="r" b="b"/>
              <a:pathLst>
                <a:path h="50164">
                  <a:moveTo>
                    <a:pt x="0" y="0"/>
                  </a:moveTo>
                  <a:lnTo>
                    <a:pt x="0" y="49724"/>
                  </a:lnTo>
                </a:path>
              </a:pathLst>
            </a:custGeom>
            <a:ln w="5746">
              <a:solidFill>
                <a:srgbClr val="020303"/>
              </a:solidFill>
            </a:ln>
          </p:spPr>
          <p:txBody>
            <a:bodyPr wrap="square" lIns="0" tIns="0" rIns="0" bIns="0" rtlCol="0"/>
            <a:lstStyle/>
            <a:p>
              <a:endParaRPr/>
            </a:p>
          </p:txBody>
        </p:sp>
        <p:sp>
          <p:nvSpPr>
            <p:cNvPr id="223" name="object 223"/>
            <p:cNvSpPr/>
            <p:nvPr/>
          </p:nvSpPr>
          <p:spPr>
            <a:xfrm>
              <a:off x="3222278" y="2430186"/>
              <a:ext cx="0" cy="58419"/>
            </a:xfrm>
            <a:custGeom>
              <a:avLst/>
              <a:gdLst/>
              <a:ahLst/>
              <a:cxnLst/>
              <a:rect l="l" t="t" r="r" b="b"/>
              <a:pathLst>
                <a:path h="58419">
                  <a:moveTo>
                    <a:pt x="0" y="0"/>
                  </a:moveTo>
                  <a:lnTo>
                    <a:pt x="0" y="58182"/>
                  </a:lnTo>
                </a:path>
              </a:pathLst>
            </a:custGeom>
            <a:ln w="5746">
              <a:solidFill>
                <a:srgbClr val="020303"/>
              </a:solidFill>
            </a:ln>
          </p:spPr>
          <p:txBody>
            <a:bodyPr wrap="square" lIns="0" tIns="0" rIns="0" bIns="0" rtlCol="0"/>
            <a:lstStyle/>
            <a:p>
              <a:endParaRPr/>
            </a:p>
          </p:txBody>
        </p:sp>
        <p:sp>
          <p:nvSpPr>
            <p:cNvPr id="224" name="object 224"/>
            <p:cNvSpPr/>
            <p:nvPr/>
          </p:nvSpPr>
          <p:spPr>
            <a:xfrm>
              <a:off x="3114461" y="2450359"/>
              <a:ext cx="0" cy="48260"/>
            </a:xfrm>
            <a:custGeom>
              <a:avLst/>
              <a:gdLst/>
              <a:ahLst/>
              <a:cxnLst/>
              <a:rect l="l" t="t" r="r" b="b"/>
              <a:pathLst>
                <a:path h="48260">
                  <a:moveTo>
                    <a:pt x="0" y="0"/>
                  </a:moveTo>
                  <a:lnTo>
                    <a:pt x="0" y="48142"/>
                  </a:lnTo>
                </a:path>
              </a:pathLst>
            </a:custGeom>
            <a:ln w="5746">
              <a:solidFill>
                <a:srgbClr val="020303"/>
              </a:solidFill>
            </a:ln>
          </p:spPr>
          <p:txBody>
            <a:bodyPr wrap="square" lIns="0" tIns="0" rIns="0" bIns="0" rtlCol="0"/>
            <a:lstStyle/>
            <a:p>
              <a:endParaRPr/>
            </a:p>
          </p:txBody>
        </p:sp>
        <p:sp>
          <p:nvSpPr>
            <p:cNvPr id="225" name="object 225"/>
            <p:cNvSpPr/>
            <p:nvPr/>
          </p:nvSpPr>
          <p:spPr>
            <a:xfrm>
              <a:off x="3129821" y="2431963"/>
              <a:ext cx="0" cy="59055"/>
            </a:xfrm>
            <a:custGeom>
              <a:avLst/>
              <a:gdLst/>
              <a:ahLst/>
              <a:cxnLst/>
              <a:rect l="l" t="t" r="r" b="b"/>
              <a:pathLst>
                <a:path h="59055">
                  <a:moveTo>
                    <a:pt x="0" y="0"/>
                  </a:moveTo>
                  <a:lnTo>
                    <a:pt x="0" y="58987"/>
                  </a:lnTo>
                </a:path>
              </a:pathLst>
            </a:custGeom>
            <a:ln w="5746">
              <a:solidFill>
                <a:srgbClr val="020303"/>
              </a:solidFill>
            </a:ln>
          </p:spPr>
          <p:txBody>
            <a:bodyPr wrap="square" lIns="0" tIns="0" rIns="0" bIns="0" rtlCol="0"/>
            <a:lstStyle/>
            <a:p>
              <a:endParaRPr/>
            </a:p>
          </p:txBody>
        </p:sp>
        <p:sp>
          <p:nvSpPr>
            <p:cNvPr id="226" name="object 226"/>
            <p:cNvSpPr/>
            <p:nvPr/>
          </p:nvSpPr>
          <p:spPr>
            <a:xfrm>
              <a:off x="3160528" y="2423466"/>
              <a:ext cx="0" cy="41910"/>
            </a:xfrm>
            <a:custGeom>
              <a:avLst/>
              <a:gdLst/>
              <a:ahLst/>
              <a:cxnLst/>
              <a:rect l="l" t="t" r="r" b="b"/>
              <a:pathLst>
                <a:path h="41910">
                  <a:moveTo>
                    <a:pt x="0" y="0"/>
                  </a:moveTo>
                  <a:lnTo>
                    <a:pt x="0" y="41435"/>
                  </a:lnTo>
                </a:path>
              </a:pathLst>
            </a:custGeom>
            <a:ln w="5746">
              <a:solidFill>
                <a:srgbClr val="020303"/>
              </a:solidFill>
            </a:ln>
          </p:spPr>
          <p:txBody>
            <a:bodyPr wrap="square" lIns="0" tIns="0" rIns="0" bIns="0" rtlCol="0"/>
            <a:lstStyle/>
            <a:p>
              <a:endParaRPr/>
            </a:p>
          </p:txBody>
        </p:sp>
        <p:sp>
          <p:nvSpPr>
            <p:cNvPr id="227" name="object 227"/>
            <p:cNvSpPr/>
            <p:nvPr/>
          </p:nvSpPr>
          <p:spPr>
            <a:xfrm>
              <a:off x="3145168" y="2430186"/>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228" name="object 228"/>
            <p:cNvSpPr/>
            <p:nvPr/>
          </p:nvSpPr>
          <p:spPr>
            <a:xfrm>
              <a:off x="3252998" y="2454497"/>
              <a:ext cx="0" cy="44450"/>
            </a:xfrm>
            <a:custGeom>
              <a:avLst/>
              <a:gdLst/>
              <a:ahLst/>
              <a:cxnLst/>
              <a:rect l="l" t="t" r="r" b="b"/>
              <a:pathLst>
                <a:path h="44450">
                  <a:moveTo>
                    <a:pt x="0" y="0"/>
                  </a:moveTo>
                  <a:lnTo>
                    <a:pt x="0" y="43990"/>
                  </a:lnTo>
                </a:path>
              </a:pathLst>
            </a:custGeom>
            <a:ln w="5746">
              <a:solidFill>
                <a:srgbClr val="020303"/>
              </a:solidFill>
            </a:ln>
          </p:spPr>
          <p:txBody>
            <a:bodyPr wrap="square" lIns="0" tIns="0" rIns="0" bIns="0" rtlCol="0"/>
            <a:lstStyle/>
            <a:p>
              <a:endParaRPr/>
            </a:p>
          </p:txBody>
        </p:sp>
        <p:sp>
          <p:nvSpPr>
            <p:cNvPr id="229" name="object 229"/>
            <p:cNvSpPr/>
            <p:nvPr/>
          </p:nvSpPr>
          <p:spPr>
            <a:xfrm>
              <a:off x="3237625" y="2440240"/>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230" name="object 230"/>
            <p:cNvSpPr/>
            <p:nvPr/>
          </p:nvSpPr>
          <p:spPr>
            <a:xfrm>
              <a:off x="3206918" y="2423466"/>
              <a:ext cx="0" cy="50165"/>
            </a:xfrm>
            <a:custGeom>
              <a:avLst/>
              <a:gdLst/>
              <a:ahLst/>
              <a:cxnLst/>
              <a:rect l="l" t="t" r="r" b="b"/>
              <a:pathLst>
                <a:path h="50164">
                  <a:moveTo>
                    <a:pt x="0" y="0"/>
                  </a:moveTo>
                  <a:lnTo>
                    <a:pt x="0" y="49724"/>
                  </a:lnTo>
                </a:path>
              </a:pathLst>
            </a:custGeom>
            <a:ln w="5746">
              <a:solidFill>
                <a:srgbClr val="020303"/>
              </a:solidFill>
            </a:ln>
          </p:spPr>
          <p:txBody>
            <a:bodyPr wrap="square" lIns="0" tIns="0" rIns="0" bIns="0" rtlCol="0"/>
            <a:lstStyle/>
            <a:p>
              <a:endParaRPr/>
            </a:p>
          </p:txBody>
        </p:sp>
        <p:sp>
          <p:nvSpPr>
            <p:cNvPr id="231" name="object 231"/>
            <p:cNvSpPr/>
            <p:nvPr/>
          </p:nvSpPr>
          <p:spPr>
            <a:xfrm>
              <a:off x="3222278" y="2430186"/>
              <a:ext cx="0" cy="58419"/>
            </a:xfrm>
            <a:custGeom>
              <a:avLst/>
              <a:gdLst/>
              <a:ahLst/>
              <a:cxnLst/>
              <a:rect l="l" t="t" r="r" b="b"/>
              <a:pathLst>
                <a:path h="58419">
                  <a:moveTo>
                    <a:pt x="0" y="0"/>
                  </a:moveTo>
                  <a:lnTo>
                    <a:pt x="0" y="58182"/>
                  </a:lnTo>
                </a:path>
              </a:pathLst>
            </a:custGeom>
            <a:ln w="5746">
              <a:solidFill>
                <a:srgbClr val="020303"/>
              </a:solidFill>
            </a:ln>
          </p:spPr>
          <p:txBody>
            <a:bodyPr wrap="square" lIns="0" tIns="0" rIns="0" bIns="0" rtlCol="0"/>
            <a:lstStyle/>
            <a:p>
              <a:endParaRPr/>
            </a:p>
          </p:txBody>
        </p:sp>
        <p:sp>
          <p:nvSpPr>
            <p:cNvPr id="232" name="object 232"/>
            <p:cNvSpPr/>
            <p:nvPr/>
          </p:nvSpPr>
          <p:spPr>
            <a:xfrm>
              <a:off x="3287440" y="2424270"/>
              <a:ext cx="187960" cy="76200"/>
            </a:xfrm>
            <a:custGeom>
              <a:avLst/>
              <a:gdLst/>
              <a:ahLst/>
              <a:cxnLst/>
              <a:rect l="l" t="t" r="r" b="b"/>
              <a:pathLst>
                <a:path w="187960" h="76200">
                  <a:moveTo>
                    <a:pt x="0" y="60271"/>
                  </a:moveTo>
                  <a:lnTo>
                    <a:pt x="13269" y="41473"/>
                  </a:lnTo>
                  <a:lnTo>
                    <a:pt x="26002" y="21797"/>
                  </a:lnTo>
                  <a:lnTo>
                    <a:pt x="41311" y="6290"/>
                  </a:lnTo>
                  <a:lnTo>
                    <a:pt x="62308" y="0"/>
                  </a:lnTo>
                  <a:lnTo>
                    <a:pt x="90152" y="11874"/>
                  </a:lnTo>
                  <a:lnTo>
                    <a:pt x="109201" y="37997"/>
                  </a:lnTo>
                  <a:lnTo>
                    <a:pt x="128245" y="64120"/>
                  </a:lnTo>
                  <a:lnTo>
                    <a:pt x="156075" y="75994"/>
                  </a:lnTo>
                  <a:lnTo>
                    <a:pt x="165620" y="74844"/>
                  </a:lnTo>
                  <a:lnTo>
                    <a:pt x="173887" y="71627"/>
                  </a:lnTo>
                  <a:lnTo>
                    <a:pt x="181094" y="66696"/>
                  </a:lnTo>
                  <a:lnTo>
                    <a:pt x="187456" y="60401"/>
                  </a:lnTo>
                </a:path>
              </a:pathLst>
            </a:custGeom>
            <a:ln w="11506">
              <a:solidFill>
                <a:srgbClr val="F79321"/>
              </a:solidFill>
            </a:ln>
          </p:spPr>
          <p:txBody>
            <a:bodyPr wrap="square" lIns="0" tIns="0" rIns="0" bIns="0" rtlCol="0"/>
            <a:lstStyle/>
            <a:p>
              <a:endParaRPr/>
            </a:p>
          </p:txBody>
        </p:sp>
        <p:sp>
          <p:nvSpPr>
            <p:cNvPr id="233" name="object 233"/>
            <p:cNvSpPr/>
            <p:nvPr/>
          </p:nvSpPr>
          <p:spPr>
            <a:xfrm>
              <a:off x="3287168" y="2424257"/>
              <a:ext cx="188595" cy="76200"/>
            </a:xfrm>
            <a:custGeom>
              <a:avLst/>
              <a:gdLst/>
              <a:ahLst/>
              <a:cxnLst/>
              <a:rect l="l" t="t" r="r" b="b"/>
              <a:pathLst>
                <a:path w="188595" h="76200">
                  <a:moveTo>
                    <a:pt x="0" y="60089"/>
                  </a:moveTo>
                  <a:lnTo>
                    <a:pt x="6412" y="66512"/>
                  </a:lnTo>
                  <a:lnTo>
                    <a:pt x="13678" y="71546"/>
                  </a:lnTo>
                  <a:lnTo>
                    <a:pt x="22021" y="74832"/>
                  </a:lnTo>
                  <a:lnTo>
                    <a:pt x="31666" y="76007"/>
                  </a:lnTo>
                  <a:lnTo>
                    <a:pt x="59503" y="64131"/>
                  </a:lnTo>
                  <a:lnTo>
                    <a:pt x="78551" y="38003"/>
                  </a:lnTo>
                  <a:lnTo>
                    <a:pt x="97602" y="11876"/>
                  </a:lnTo>
                  <a:lnTo>
                    <a:pt x="125446" y="0"/>
                  </a:lnTo>
                  <a:lnTo>
                    <a:pt x="146574" y="6379"/>
                  </a:lnTo>
                  <a:lnTo>
                    <a:pt x="161952" y="22078"/>
                  </a:lnTo>
                  <a:lnTo>
                    <a:pt x="174761" y="41938"/>
                  </a:lnTo>
                  <a:lnTo>
                    <a:pt x="188183" y="60803"/>
                  </a:lnTo>
                </a:path>
              </a:pathLst>
            </a:custGeom>
            <a:ln w="11506">
              <a:solidFill>
                <a:srgbClr val="F79321"/>
              </a:solidFill>
            </a:ln>
          </p:spPr>
          <p:txBody>
            <a:bodyPr wrap="square" lIns="0" tIns="0" rIns="0" bIns="0" rtlCol="0"/>
            <a:lstStyle/>
            <a:p>
              <a:endParaRPr/>
            </a:p>
          </p:txBody>
        </p:sp>
        <p:sp>
          <p:nvSpPr>
            <p:cNvPr id="234" name="object 234"/>
            <p:cNvSpPr/>
            <p:nvPr/>
          </p:nvSpPr>
          <p:spPr>
            <a:xfrm>
              <a:off x="3314566" y="2450359"/>
              <a:ext cx="0" cy="48260"/>
            </a:xfrm>
            <a:custGeom>
              <a:avLst/>
              <a:gdLst/>
              <a:ahLst/>
              <a:cxnLst/>
              <a:rect l="l" t="t" r="r" b="b"/>
              <a:pathLst>
                <a:path h="48260">
                  <a:moveTo>
                    <a:pt x="0" y="0"/>
                  </a:moveTo>
                  <a:lnTo>
                    <a:pt x="0" y="48142"/>
                  </a:lnTo>
                </a:path>
              </a:pathLst>
            </a:custGeom>
            <a:ln w="5746">
              <a:solidFill>
                <a:srgbClr val="F79321"/>
              </a:solidFill>
            </a:ln>
          </p:spPr>
          <p:txBody>
            <a:bodyPr wrap="square" lIns="0" tIns="0" rIns="0" bIns="0" rtlCol="0"/>
            <a:lstStyle/>
            <a:p>
              <a:endParaRPr/>
            </a:p>
          </p:txBody>
        </p:sp>
        <p:sp>
          <p:nvSpPr>
            <p:cNvPr id="235" name="object 235"/>
            <p:cNvSpPr/>
            <p:nvPr/>
          </p:nvSpPr>
          <p:spPr>
            <a:xfrm>
              <a:off x="3329913" y="2431963"/>
              <a:ext cx="0" cy="59055"/>
            </a:xfrm>
            <a:custGeom>
              <a:avLst/>
              <a:gdLst/>
              <a:ahLst/>
              <a:cxnLst/>
              <a:rect l="l" t="t" r="r" b="b"/>
              <a:pathLst>
                <a:path h="59055">
                  <a:moveTo>
                    <a:pt x="0" y="0"/>
                  </a:moveTo>
                  <a:lnTo>
                    <a:pt x="0" y="58987"/>
                  </a:lnTo>
                </a:path>
              </a:pathLst>
            </a:custGeom>
            <a:ln w="5746">
              <a:solidFill>
                <a:srgbClr val="F79321"/>
              </a:solidFill>
            </a:ln>
          </p:spPr>
          <p:txBody>
            <a:bodyPr wrap="square" lIns="0" tIns="0" rIns="0" bIns="0" rtlCol="0"/>
            <a:lstStyle/>
            <a:p>
              <a:endParaRPr/>
            </a:p>
          </p:txBody>
        </p:sp>
        <p:sp>
          <p:nvSpPr>
            <p:cNvPr id="236" name="object 236"/>
            <p:cNvSpPr/>
            <p:nvPr/>
          </p:nvSpPr>
          <p:spPr>
            <a:xfrm>
              <a:off x="3360620" y="2423466"/>
              <a:ext cx="0" cy="41910"/>
            </a:xfrm>
            <a:custGeom>
              <a:avLst/>
              <a:gdLst/>
              <a:ahLst/>
              <a:cxnLst/>
              <a:rect l="l" t="t" r="r" b="b"/>
              <a:pathLst>
                <a:path h="41910">
                  <a:moveTo>
                    <a:pt x="0" y="0"/>
                  </a:moveTo>
                  <a:lnTo>
                    <a:pt x="0" y="41435"/>
                  </a:lnTo>
                </a:path>
              </a:pathLst>
            </a:custGeom>
            <a:ln w="5746">
              <a:solidFill>
                <a:srgbClr val="F79321"/>
              </a:solidFill>
            </a:ln>
          </p:spPr>
          <p:txBody>
            <a:bodyPr wrap="square" lIns="0" tIns="0" rIns="0" bIns="0" rtlCol="0"/>
            <a:lstStyle/>
            <a:p>
              <a:endParaRPr/>
            </a:p>
          </p:txBody>
        </p:sp>
        <p:sp>
          <p:nvSpPr>
            <p:cNvPr id="237" name="object 237"/>
            <p:cNvSpPr/>
            <p:nvPr/>
          </p:nvSpPr>
          <p:spPr>
            <a:xfrm>
              <a:off x="3345260" y="2430186"/>
              <a:ext cx="0" cy="54610"/>
            </a:xfrm>
            <a:custGeom>
              <a:avLst/>
              <a:gdLst/>
              <a:ahLst/>
              <a:cxnLst/>
              <a:rect l="l" t="t" r="r" b="b"/>
              <a:pathLst>
                <a:path h="54610">
                  <a:moveTo>
                    <a:pt x="0" y="0"/>
                  </a:moveTo>
                  <a:lnTo>
                    <a:pt x="0" y="54057"/>
                  </a:lnTo>
                </a:path>
              </a:pathLst>
            </a:custGeom>
            <a:ln w="5746">
              <a:solidFill>
                <a:srgbClr val="F79321"/>
              </a:solidFill>
            </a:ln>
          </p:spPr>
          <p:txBody>
            <a:bodyPr wrap="square" lIns="0" tIns="0" rIns="0" bIns="0" rtlCol="0"/>
            <a:lstStyle/>
            <a:p>
              <a:endParaRPr/>
            </a:p>
          </p:txBody>
        </p:sp>
        <p:sp>
          <p:nvSpPr>
            <p:cNvPr id="238" name="object 238"/>
            <p:cNvSpPr/>
            <p:nvPr/>
          </p:nvSpPr>
          <p:spPr>
            <a:xfrm>
              <a:off x="3453090" y="2454497"/>
              <a:ext cx="0" cy="44450"/>
            </a:xfrm>
            <a:custGeom>
              <a:avLst/>
              <a:gdLst/>
              <a:ahLst/>
              <a:cxnLst/>
              <a:rect l="l" t="t" r="r" b="b"/>
              <a:pathLst>
                <a:path h="44450">
                  <a:moveTo>
                    <a:pt x="0" y="0"/>
                  </a:moveTo>
                  <a:lnTo>
                    <a:pt x="0" y="43990"/>
                  </a:lnTo>
                </a:path>
              </a:pathLst>
            </a:custGeom>
            <a:ln w="5746">
              <a:solidFill>
                <a:srgbClr val="F79321"/>
              </a:solidFill>
            </a:ln>
          </p:spPr>
          <p:txBody>
            <a:bodyPr wrap="square" lIns="0" tIns="0" rIns="0" bIns="0" rtlCol="0"/>
            <a:lstStyle/>
            <a:p>
              <a:endParaRPr/>
            </a:p>
          </p:txBody>
        </p:sp>
        <p:sp>
          <p:nvSpPr>
            <p:cNvPr id="239" name="object 239"/>
            <p:cNvSpPr/>
            <p:nvPr/>
          </p:nvSpPr>
          <p:spPr>
            <a:xfrm>
              <a:off x="3437730" y="2440240"/>
              <a:ext cx="0" cy="54610"/>
            </a:xfrm>
            <a:custGeom>
              <a:avLst/>
              <a:gdLst/>
              <a:ahLst/>
              <a:cxnLst/>
              <a:rect l="l" t="t" r="r" b="b"/>
              <a:pathLst>
                <a:path h="54610">
                  <a:moveTo>
                    <a:pt x="0" y="0"/>
                  </a:moveTo>
                  <a:lnTo>
                    <a:pt x="0" y="54057"/>
                  </a:lnTo>
                </a:path>
              </a:pathLst>
            </a:custGeom>
            <a:ln w="5746">
              <a:solidFill>
                <a:srgbClr val="F79321"/>
              </a:solidFill>
            </a:ln>
          </p:spPr>
          <p:txBody>
            <a:bodyPr wrap="square" lIns="0" tIns="0" rIns="0" bIns="0" rtlCol="0"/>
            <a:lstStyle/>
            <a:p>
              <a:endParaRPr/>
            </a:p>
          </p:txBody>
        </p:sp>
        <p:sp>
          <p:nvSpPr>
            <p:cNvPr id="240" name="object 240"/>
            <p:cNvSpPr/>
            <p:nvPr/>
          </p:nvSpPr>
          <p:spPr>
            <a:xfrm>
              <a:off x="3407011" y="2423466"/>
              <a:ext cx="0" cy="50165"/>
            </a:xfrm>
            <a:custGeom>
              <a:avLst/>
              <a:gdLst/>
              <a:ahLst/>
              <a:cxnLst/>
              <a:rect l="l" t="t" r="r" b="b"/>
              <a:pathLst>
                <a:path h="50164">
                  <a:moveTo>
                    <a:pt x="0" y="0"/>
                  </a:moveTo>
                  <a:lnTo>
                    <a:pt x="0" y="49724"/>
                  </a:lnTo>
                </a:path>
              </a:pathLst>
            </a:custGeom>
            <a:ln w="5746">
              <a:solidFill>
                <a:srgbClr val="F79321"/>
              </a:solidFill>
            </a:ln>
          </p:spPr>
          <p:txBody>
            <a:bodyPr wrap="square" lIns="0" tIns="0" rIns="0" bIns="0" rtlCol="0"/>
            <a:lstStyle/>
            <a:p>
              <a:endParaRPr/>
            </a:p>
          </p:txBody>
        </p:sp>
        <p:sp>
          <p:nvSpPr>
            <p:cNvPr id="241" name="object 241"/>
            <p:cNvSpPr/>
            <p:nvPr/>
          </p:nvSpPr>
          <p:spPr>
            <a:xfrm>
              <a:off x="3422370" y="2430186"/>
              <a:ext cx="0" cy="58419"/>
            </a:xfrm>
            <a:custGeom>
              <a:avLst/>
              <a:gdLst/>
              <a:ahLst/>
              <a:cxnLst/>
              <a:rect l="l" t="t" r="r" b="b"/>
              <a:pathLst>
                <a:path h="58419">
                  <a:moveTo>
                    <a:pt x="0" y="0"/>
                  </a:moveTo>
                  <a:lnTo>
                    <a:pt x="0" y="58182"/>
                  </a:lnTo>
                </a:path>
              </a:pathLst>
            </a:custGeom>
            <a:ln w="5746">
              <a:solidFill>
                <a:srgbClr val="F79321"/>
              </a:solidFill>
            </a:ln>
          </p:spPr>
          <p:txBody>
            <a:bodyPr wrap="square" lIns="0" tIns="0" rIns="0" bIns="0" rtlCol="0"/>
            <a:lstStyle/>
            <a:p>
              <a:endParaRPr/>
            </a:p>
          </p:txBody>
        </p:sp>
        <p:sp>
          <p:nvSpPr>
            <p:cNvPr id="242" name="object 242"/>
            <p:cNvSpPr/>
            <p:nvPr/>
          </p:nvSpPr>
          <p:spPr>
            <a:xfrm>
              <a:off x="3314566" y="2450359"/>
              <a:ext cx="0" cy="48260"/>
            </a:xfrm>
            <a:custGeom>
              <a:avLst/>
              <a:gdLst/>
              <a:ahLst/>
              <a:cxnLst/>
              <a:rect l="l" t="t" r="r" b="b"/>
              <a:pathLst>
                <a:path h="48260">
                  <a:moveTo>
                    <a:pt x="0" y="0"/>
                  </a:moveTo>
                  <a:lnTo>
                    <a:pt x="0" y="48142"/>
                  </a:lnTo>
                </a:path>
              </a:pathLst>
            </a:custGeom>
            <a:ln w="5746">
              <a:solidFill>
                <a:srgbClr val="F79321"/>
              </a:solidFill>
            </a:ln>
          </p:spPr>
          <p:txBody>
            <a:bodyPr wrap="square" lIns="0" tIns="0" rIns="0" bIns="0" rtlCol="0"/>
            <a:lstStyle/>
            <a:p>
              <a:endParaRPr/>
            </a:p>
          </p:txBody>
        </p:sp>
        <p:sp>
          <p:nvSpPr>
            <p:cNvPr id="243" name="object 243"/>
            <p:cNvSpPr/>
            <p:nvPr/>
          </p:nvSpPr>
          <p:spPr>
            <a:xfrm>
              <a:off x="3329913" y="2431963"/>
              <a:ext cx="0" cy="59055"/>
            </a:xfrm>
            <a:custGeom>
              <a:avLst/>
              <a:gdLst/>
              <a:ahLst/>
              <a:cxnLst/>
              <a:rect l="l" t="t" r="r" b="b"/>
              <a:pathLst>
                <a:path h="59055">
                  <a:moveTo>
                    <a:pt x="0" y="0"/>
                  </a:moveTo>
                  <a:lnTo>
                    <a:pt x="0" y="58987"/>
                  </a:lnTo>
                </a:path>
              </a:pathLst>
            </a:custGeom>
            <a:ln w="5746">
              <a:solidFill>
                <a:srgbClr val="F79321"/>
              </a:solidFill>
            </a:ln>
          </p:spPr>
          <p:txBody>
            <a:bodyPr wrap="square" lIns="0" tIns="0" rIns="0" bIns="0" rtlCol="0"/>
            <a:lstStyle/>
            <a:p>
              <a:endParaRPr/>
            </a:p>
          </p:txBody>
        </p:sp>
        <p:sp>
          <p:nvSpPr>
            <p:cNvPr id="244" name="object 244"/>
            <p:cNvSpPr/>
            <p:nvPr/>
          </p:nvSpPr>
          <p:spPr>
            <a:xfrm>
              <a:off x="3360620" y="2423466"/>
              <a:ext cx="0" cy="41910"/>
            </a:xfrm>
            <a:custGeom>
              <a:avLst/>
              <a:gdLst/>
              <a:ahLst/>
              <a:cxnLst/>
              <a:rect l="l" t="t" r="r" b="b"/>
              <a:pathLst>
                <a:path h="41910">
                  <a:moveTo>
                    <a:pt x="0" y="0"/>
                  </a:moveTo>
                  <a:lnTo>
                    <a:pt x="0" y="41435"/>
                  </a:lnTo>
                </a:path>
              </a:pathLst>
            </a:custGeom>
            <a:ln w="5746">
              <a:solidFill>
                <a:srgbClr val="F79321"/>
              </a:solidFill>
            </a:ln>
          </p:spPr>
          <p:txBody>
            <a:bodyPr wrap="square" lIns="0" tIns="0" rIns="0" bIns="0" rtlCol="0"/>
            <a:lstStyle/>
            <a:p>
              <a:endParaRPr/>
            </a:p>
          </p:txBody>
        </p:sp>
        <p:sp>
          <p:nvSpPr>
            <p:cNvPr id="245" name="object 245"/>
            <p:cNvSpPr/>
            <p:nvPr/>
          </p:nvSpPr>
          <p:spPr>
            <a:xfrm>
              <a:off x="3345260" y="2430186"/>
              <a:ext cx="0" cy="54610"/>
            </a:xfrm>
            <a:custGeom>
              <a:avLst/>
              <a:gdLst/>
              <a:ahLst/>
              <a:cxnLst/>
              <a:rect l="l" t="t" r="r" b="b"/>
              <a:pathLst>
                <a:path h="54610">
                  <a:moveTo>
                    <a:pt x="0" y="0"/>
                  </a:moveTo>
                  <a:lnTo>
                    <a:pt x="0" y="54057"/>
                  </a:lnTo>
                </a:path>
              </a:pathLst>
            </a:custGeom>
            <a:ln w="5746">
              <a:solidFill>
                <a:srgbClr val="F79321"/>
              </a:solidFill>
            </a:ln>
          </p:spPr>
          <p:txBody>
            <a:bodyPr wrap="square" lIns="0" tIns="0" rIns="0" bIns="0" rtlCol="0"/>
            <a:lstStyle/>
            <a:p>
              <a:endParaRPr/>
            </a:p>
          </p:txBody>
        </p:sp>
        <p:sp>
          <p:nvSpPr>
            <p:cNvPr id="246" name="object 246"/>
            <p:cNvSpPr/>
            <p:nvPr/>
          </p:nvSpPr>
          <p:spPr>
            <a:xfrm>
              <a:off x="3453090" y="2454497"/>
              <a:ext cx="0" cy="44450"/>
            </a:xfrm>
            <a:custGeom>
              <a:avLst/>
              <a:gdLst/>
              <a:ahLst/>
              <a:cxnLst/>
              <a:rect l="l" t="t" r="r" b="b"/>
              <a:pathLst>
                <a:path h="44450">
                  <a:moveTo>
                    <a:pt x="0" y="0"/>
                  </a:moveTo>
                  <a:lnTo>
                    <a:pt x="0" y="43990"/>
                  </a:lnTo>
                </a:path>
              </a:pathLst>
            </a:custGeom>
            <a:ln w="5746">
              <a:solidFill>
                <a:srgbClr val="F79321"/>
              </a:solidFill>
            </a:ln>
          </p:spPr>
          <p:txBody>
            <a:bodyPr wrap="square" lIns="0" tIns="0" rIns="0" bIns="0" rtlCol="0"/>
            <a:lstStyle/>
            <a:p>
              <a:endParaRPr/>
            </a:p>
          </p:txBody>
        </p:sp>
        <p:sp>
          <p:nvSpPr>
            <p:cNvPr id="247" name="object 247"/>
            <p:cNvSpPr/>
            <p:nvPr/>
          </p:nvSpPr>
          <p:spPr>
            <a:xfrm>
              <a:off x="3437730" y="2440240"/>
              <a:ext cx="0" cy="54610"/>
            </a:xfrm>
            <a:custGeom>
              <a:avLst/>
              <a:gdLst/>
              <a:ahLst/>
              <a:cxnLst/>
              <a:rect l="l" t="t" r="r" b="b"/>
              <a:pathLst>
                <a:path h="54610">
                  <a:moveTo>
                    <a:pt x="0" y="0"/>
                  </a:moveTo>
                  <a:lnTo>
                    <a:pt x="0" y="54057"/>
                  </a:lnTo>
                </a:path>
              </a:pathLst>
            </a:custGeom>
            <a:ln w="5746">
              <a:solidFill>
                <a:srgbClr val="F79321"/>
              </a:solidFill>
            </a:ln>
          </p:spPr>
          <p:txBody>
            <a:bodyPr wrap="square" lIns="0" tIns="0" rIns="0" bIns="0" rtlCol="0"/>
            <a:lstStyle/>
            <a:p>
              <a:endParaRPr/>
            </a:p>
          </p:txBody>
        </p:sp>
        <p:sp>
          <p:nvSpPr>
            <p:cNvPr id="248" name="object 248"/>
            <p:cNvSpPr/>
            <p:nvPr/>
          </p:nvSpPr>
          <p:spPr>
            <a:xfrm>
              <a:off x="3407011" y="2423466"/>
              <a:ext cx="0" cy="50165"/>
            </a:xfrm>
            <a:custGeom>
              <a:avLst/>
              <a:gdLst/>
              <a:ahLst/>
              <a:cxnLst/>
              <a:rect l="l" t="t" r="r" b="b"/>
              <a:pathLst>
                <a:path h="50164">
                  <a:moveTo>
                    <a:pt x="0" y="0"/>
                  </a:moveTo>
                  <a:lnTo>
                    <a:pt x="0" y="49724"/>
                  </a:lnTo>
                </a:path>
              </a:pathLst>
            </a:custGeom>
            <a:ln w="5746">
              <a:solidFill>
                <a:srgbClr val="F79321"/>
              </a:solidFill>
            </a:ln>
          </p:spPr>
          <p:txBody>
            <a:bodyPr wrap="square" lIns="0" tIns="0" rIns="0" bIns="0" rtlCol="0"/>
            <a:lstStyle/>
            <a:p>
              <a:endParaRPr/>
            </a:p>
          </p:txBody>
        </p:sp>
        <p:sp>
          <p:nvSpPr>
            <p:cNvPr id="249" name="object 249"/>
            <p:cNvSpPr/>
            <p:nvPr/>
          </p:nvSpPr>
          <p:spPr>
            <a:xfrm>
              <a:off x="3422370" y="2430186"/>
              <a:ext cx="0" cy="58419"/>
            </a:xfrm>
            <a:custGeom>
              <a:avLst/>
              <a:gdLst/>
              <a:ahLst/>
              <a:cxnLst/>
              <a:rect l="l" t="t" r="r" b="b"/>
              <a:pathLst>
                <a:path h="58419">
                  <a:moveTo>
                    <a:pt x="0" y="0"/>
                  </a:moveTo>
                  <a:lnTo>
                    <a:pt x="0" y="58182"/>
                  </a:lnTo>
                </a:path>
              </a:pathLst>
            </a:custGeom>
            <a:ln w="5746">
              <a:solidFill>
                <a:srgbClr val="F79321"/>
              </a:solidFill>
            </a:ln>
          </p:spPr>
          <p:txBody>
            <a:bodyPr wrap="square" lIns="0" tIns="0" rIns="0" bIns="0" rtlCol="0"/>
            <a:lstStyle/>
            <a:p>
              <a:endParaRPr/>
            </a:p>
          </p:txBody>
        </p:sp>
        <p:sp>
          <p:nvSpPr>
            <p:cNvPr id="250" name="object 250"/>
            <p:cNvSpPr/>
            <p:nvPr/>
          </p:nvSpPr>
          <p:spPr>
            <a:xfrm>
              <a:off x="3487533" y="2424270"/>
              <a:ext cx="187960" cy="76200"/>
            </a:xfrm>
            <a:custGeom>
              <a:avLst/>
              <a:gdLst/>
              <a:ahLst/>
              <a:cxnLst/>
              <a:rect l="l" t="t" r="r" b="b"/>
              <a:pathLst>
                <a:path w="187960" h="76200">
                  <a:moveTo>
                    <a:pt x="0" y="60271"/>
                  </a:moveTo>
                  <a:lnTo>
                    <a:pt x="13269" y="41473"/>
                  </a:lnTo>
                  <a:lnTo>
                    <a:pt x="26002" y="21797"/>
                  </a:lnTo>
                  <a:lnTo>
                    <a:pt x="41311" y="6290"/>
                  </a:lnTo>
                  <a:lnTo>
                    <a:pt x="62308" y="0"/>
                  </a:lnTo>
                  <a:lnTo>
                    <a:pt x="90145" y="11874"/>
                  </a:lnTo>
                  <a:lnTo>
                    <a:pt x="109193" y="37997"/>
                  </a:lnTo>
                  <a:lnTo>
                    <a:pt x="128243" y="64120"/>
                  </a:lnTo>
                  <a:lnTo>
                    <a:pt x="156088" y="75994"/>
                  </a:lnTo>
                  <a:lnTo>
                    <a:pt x="165631" y="74844"/>
                  </a:lnTo>
                  <a:lnTo>
                    <a:pt x="173895" y="71627"/>
                  </a:lnTo>
                  <a:lnTo>
                    <a:pt x="181101" y="66696"/>
                  </a:lnTo>
                  <a:lnTo>
                    <a:pt x="187469" y="60401"/>
                  </a:lnTo>
                </a:path>
              </a:pathLst>
            </a:custGeom>
            <a:ln w="11506">
              <a:solidFill>
                <a:srgbClr val="F79321"/>
              </a:solidFill>
            </a:ln>
          </p:spPr>
          <p:txBody>
            <a:bodyPr wrap="square" lIns="0" tIns="0" rIns="0" bIns="0" rtlCol="0"/>
            <a:lstStyle/>
            <a:p>
              <a:endParaRPr/>
            </a:p>
          </p:txBody>
        </p:sp>
        <p:sp>
          <p:nvSpPr>
            <p:cNvPr id="251" name="object 251"/>
            <p:cNvSpPr/>
            <p:nvPr/>
          </p:nvSpPr>
          <p:spPr>
            <a:xfrm>
              <a:off x="3487260" y="2424257"/>
              <a:ext cx="188595" cy="76200"/>
            </a:xfrm>
            <a:custGeom>
              <a:avLst/>
              <a:gdLst/>
              <a:ahLst/>
              <a:cxnLst/>
              <a:rect l="l" t="t" r="r" b="b"/>
              <a:pathLst>
                <a:path w="188595" h="76200">
                  <a:moveTo>
                    <a:pt x="0" y="60089"/>
                  </a:moveTo>
                  <a:lnTo>
                    <a:pt x="6412" y="66512"/>
                  </a:lnTo>
                  <a:lnTo>
                    <a:pt x="13678" y="71546"/>
                  </a:lnTo>
                  <a:lnTo>
                    <a:pt x="22021" y="74832"/>
                  </a:lnTo>
                  <a:lnTo>
                    <a:pt x="31666" y="76007"/>
                  </a:lnTo>
                  <a:lnTo>
                    <a:pt x="59511" y="64131"/>
                  </a:lnTo>
                  <a:lnTo>
                    <a:pt x="78561" y="38003"/>
                  </a:lnTo>
                  <a:lnTo>
                    <a:pt x="97609" y="11876"/>
                  </a:lnTo>
                  <a:lnTo>
                    <a:pt x="125446" y="0"/>
                  </a:lnTo>
                  <a:lnTo>
                    <a:pt x="146569" y="6379"/>
                  </a:lnTo>
                  <a:lnTo>
                    <a:pt x="161947" y="22078"/>
                  </a:lnTo>
                  <a:lnTo>
                    <a:pt x="174759" y="41938"/>
                  </a:lnTo>
                  <a:lnTo>
                    <a:pt x="188183" y="60803"/>
                  </a:lnTo>
                </a:path>
              </a:pathLst>
            </a:custGeom>
            <a:ln w="11506">
              <a:solidFill>
                <a:srgbClr val="F79321"/>
              </a:solidFill>
            </a:ln>
          </p:spPr>
          <p:txBody>
            <a:bodyPr wrap="square" lIns="0" tIns="0" rIns="0" bIns="0" rtlCol="0"/>
            <a:lstStyle/>
            <a:p>
              <a:endParaRPr/>
            </a:p>
          </p:txBody>
        </p:sp>
        <p:sp>
          <p:nvSpPr>
            <p:cNvPr id="252" name="object 252"/>
            <p:cNvSpPr/>
            <p:nvPr/>
          </p:nvSpPr>
          <p:spPr>
            <a:xfrm>
              <a:off x="3514672" y="2450359"/>
              <a:ext cx="0" cy="48260"/>
            </a:xfrm>
            <a:custGeom>
              <a:avLst/>
              <a:gdLst/>
              <a:ahLst/>
              <a:cxnLst/>
              <a:rect l="l" t="t" r="r" b="b"/>
              <a:pathLst>
                <a:path h="48260">
                  <a:moveTo>
                    <a:pt x="0" y="0"/>
                  </a:moveTo>
                  <a:lnTo>
                    <a:pt x="0" y="48142"/>
                  </a:lnTo>
                </a:path>
              </a:pathLst>
            </a:custGeom>
            <a:ln w="5746">
              <a:solidFill>
                <a:srgbClr val="F79321"/>
              </a:solidFill>
            </a:ln>
          </p:spPr>
          <p:txBody>
            <a:bodyPr wrap="square" lIns="0" tIns="0" rIns="0" bIns="0" rtlCol="0"/>
            <a:lstStyle/>
            <a:p>
              <a:endParaRPr/>
            </a:p>
          </p:txBody>
        </p:sp>
        <p:sp>
          <p:nvSpPr>
            <p:cNvPr id="253" name="object 253"/>
            <p:cNvSpPr/>
            <p:nvPr/>
          </p:nvSpPr>
          <p:spPr>
            <a:xfrm>
              <a:off x="3530019" y="2431963"/>
              <a:ext cx="0" cy="59055"/>
            </a:xfrm>
            <a:custGeom>
              <a:avLst/>
              <a:gdLst/>
              <a:ahLst/>
              <a:cxnLst/>
              <a:rect l="l" t="t" r="r" b="b"/>
              <a:pathLst>
                <a:path h="59055">
                  <a:moveTo>
                    <a:pt x="0" y="0"/>
                  </a:moveTo>
                  <a:lnTo>
                    <a:pt x="0" y="58987"/>
                  </a:lnTo>
                </a:path>
              </a:pathLst>
            </a:custGeom>
            <a:ln w="5746">
              <a:solidFill>
                <a:srgbClr val="F79321"/>
              </a:solidFill>
            </a:ln>
          </p:spPr>
          <p:txBody>
            <a:bodyPr wrap="square" lIns="0" tIns="0" rIns="0" bIns="0" rtlCol="0"/>
            <a:lstStyle/>
            <a:p>
              <a:endParaRPr/>
            </a:p>
          </p:txBody>
        </p:sp>
        <p:sp>
          <p:nvSpPr>
            <p:cNvPr id="254" name="object 254"/>
            <p:cNvSpPr/>
            <p:nvPr/>
          </p:nvSpPr>
          <p:spPr>
            <a:xfrm>
              <a:off x="3560725" y="2423466"/>
              <a:ext cx="0" cy="41910"/>
            </a:xfrm>
            <a:custGeom>
              <a:avLst/>
              <a:gdLst/>
              <a:ahLst/>
              <a:cxnLst/>
              <a:rect l="l" t="t" r="r" b="b"/>
              <a:pathLst>
                <a:path h="41910">
                  <a:moveTo>
                    <a:pt x="0" y="0"/>
                  </a:moveTo>
                  <a:lnTo>
                    <a:pt x="0" y="41435"/>
                  </a:lnTo>
                </a:path>
              </a:pathLst>
            </a:custGeom>
            <a:ln w="5746">
              <a:solidFill>
                <a:srgbClr val="F79321"/>
              </a:solidFill>
            </a:ln>
          </p:spPr>
          <p:txBody>
            <a:bodyPr wrap="square" lIns="0" tIns="0" rIns="0" bIns="0" rtlCol="0"/>
            <a:lstStyle/>
            <a:p>
              <a:endParaRPr/>
            </a:p>
          </p:txBody>
        </p:sp>
        <p:sp>
          <p:nvSpPr>
            <p:cNvPr id="255" name="object 255"/>
            <p:cNvSpPr/>
            <p:nvPr/>
          </p:nvSpPr>
          <p:spPr>
            <a:xfrm>
              <a:off x="3545378" y="2430186"/>
              <a:ext cx="0" cy="54610"/>
            </a:xfrm>
            <a:custGeom>
              <a:avLst/>
              <a:gdLst/>
              <a:ahLst/>
              <a:cxnLst/>
              <a:rect l="l" t="t" r="r" b="b"/>
              <a:pathLst>
                <a:path h="54610">
                  <a:moveTo>
                    <a:pt x="0" y="0"/>
                  </a:moveTo>
                  <a:lnTo>
                    <a:pt x="0" y="54057"/>
                  </a:lnTo>
                </a:path>
              </a:pathLst>
            </a:custGeom>
            <a:ln w="5746">
              <a:solidFill>
                <a:srgbClr val="F79321"/>
              </a:solidFill>
            </a:ln>
          </p:spPr>
          <p:txBody>
            <a:bodyPr wrap="square" lIns="0" tIns="0" rIns="0" bIns="0" rtlCol="0"/>
            <a:lstStyle/>
            <a:p>
              <a:endParaRPr/>
            </a:p>
          </p:txBody>
        </p:sp>
        <p:sp>
          <p:nvSpPr>
            <p:cNvPr id="256" name="object 256"/>
            <p:cNvSpPr/>
            <p:nvPr/>
          </p:nvSpPr>
          <p:spPr>
            <a:xfrm>
              <a:off x="3653182" y="2454497"/>
              <a:ext cx="0" cy="44450"/>
            </a:xfrm>
            <a:custGeom>
              <a:avLst/>
              <a:gdLst/>
              <a:ahLst/>
              <a:cxnLst/>
              <a:rect l="l" t="t" r="r" b="b"/>
              <a:pathLst>
                <a:path h="44450">
                  <a:moveTo>
                    <a:pt x="0" y="0"/>
                  </a:moveTo>
                  <a:lnTo>
                    <a:pt x="0" y="43990"/>
                  </a:lnTo>
                </a:path>
              </a:pathLst>
            </a:custGeom>
            <a:ln w="5746">
              <a:solidFill>
                <a:srgbClr val="F79321"/>
              </a:solidFill>
            </a:ln>
          </p:spPr>
          <p:txBody>
            <a:bodyPr wrap="square" lIns="0" tIns="0" rIns="0" bIns="0" rtlCol="0"/>
            <a:lstStyle/>
            <a:p>
              <a:endParaRPr/>
            </a:p>
          </p:txBody>
        </p:sp>
        <p:sp>
          <p:nvSpPr>
            <p:cNvPr id="257" name="object 257"/>
            <p:cNvSpPr/>
            <p:nvPr/>
          </p:nvSpPr>
          <p:spPr>
            <a:xfrm>
              <a:off x="3637836" y="2440240"/>
              <a:ext cx="0" cy="54610"/>
            </a:xfrm>
            <a:custGeom>
              <a:avLst/>
              <a:gdLst/>
              <a:ahLst/>
              <a:cxnLst/>
              <a:rect l="l" t="t" r="r" b="b"/>
              <a:pathLst>
                <a:path h="54610">
                  <a:moveTo>
                    <a:pt x="0" y="0"/>
                  </a:moveTo>
                  <a:lnTo>
                    <a:pt x="0" y="54057"/>
                  </a:lnTo>
                </a:path>
              </a:pathLst>
            </a:custGeom>
            <a:ln w="5746">
              <a:solidFill>
                <a:srgbClr val="F79321"/>
              </a:solidFill>
            </a:ln>
          </p:spPr>
          <p:txBody>
            <a:bodyPr wrap="square" lIns="0" tIns="0" rIns="0" bIns="0" rtlCol="0"/>
            <a:lstStyle/>
            <a:p>
              <a:endParaRPr/>
            </a:p>
          </p:txBody>
        </p:sp>
        <p:sp>
          <p:nvSpPr>
            <p:cNvPr id="258" name="object 258"/>
            <p:cNvSpPr/>
            <p:nvPr/>
          </p:nvSpPr>
          <p:spPr>
            <a:xfrm>
              <a:off x="3607129" y="2423466"/>
              <a:ext cx="0" cy="50165"/>
            </a:xfrm>
            <a:custGeom>
              <a:avLst/>
              <a:gdLst/>
              <a:ahLst/>
              <a:cxnLst/>
              <a:rect l="l" t="t" r="r" b="b"/>
              <a:pathLst>
                <a:path h="50164">
                  <a:moveTo>
                    <a:pt x="0" y="0"/>
                  </a:moveTo>
                  <a:lnTo>
                    <a:pt x="0" y="49724"/>
                  </a:lnTo>
                </a:path>
              </a:pathLst>
            </a:custGeom>
            <a:ln w="5746">
              <a:solidFill>
                <a:srgbClr val="F79321"/>
              </a:solidFill>
            </a:ln>
          </p:spPr>
          <p:txBody>
            <a:bodyPr wrap="square" lIns="0" tIns="0" rIns="0" bIns="0" rtlCol="0"/>
            <a:lstStyle/>
            <a:p>
              <a:endParaRPr/>
            </a:p>
          </p:txBody>
        </p:sp>
        <p:sp>
          <p:nvSpPr>
            <p:cNvPr id="259" name="object 259"/>
            <p:cNvSpPr/>
            <p:nvPr/>
          </p:nvSpPr>
          <p:spPr>
            <a:xfrm>
              <a:off x="3622476" y="2430186"/>
              <a:ext cx="0" cy="58419"/>
            </a:xfrm>
            <a:custGeom>
              <a:avLst/>
              <a:gdLst/>
              <a:ahLst/>
              <a:cxnLst/>
              <a:rect l="l" t="t" r="r" b="b"/>
              <a:pathLst>
                <a:path h="58419">
                  <a:moveTo>
                    <a:pt x="0" y="0"/>
                  </a:moveTo>
                  <a:lnTo>
                    <a:pt x="0" y="58182"/>
                  </a:lnTo>
                </a:path>
              </a:pathLst>
            </a:custGeom>
            <a:ln w="5746">
              <a:solidFill>
                <a:srgbClr val="F79321"/>
              </a:solidFill>
            </a:ln>
          </p:spPr>
          <p:txBody>
            <a:bodyPr wrap="square" lIns="0" tIns="0" rIns="0" bIns="0" rtlCol="0"/>
            <a:lstStyle/>
            <a:p>
              <a:endParaRPr/>
            </a:p>
          </p:txBody>
        </p:sp>
        <p:sp>
          <p:nvSpPr>
            <p:cNvPr id="260" name="object 260"/>
            <p:cNvSpPr/>
            <p:nvPr/>
          </p:nvSpPr>
          <p:spPr>
            <a:xfrm>
              <a:off x="3514672" y="2450359"/>
              <a:ext cx="0" cy="48260"/>
            </a:xfrm>
            <a:custGeom>
              <a:avLst/>
              <a:gdLst/>
              <a:ahLst/>
              <a:cxnLst/>
              <a:rect l="l" t="t" r="r" b="b"/>
              <a:pathLst>
                <a:path h="48260">
                  <a:moveTo>
                    <a:pt x="0" y="0"/>
                  </a:moveTo>
                  <a:lnTo>
                    <a:pt x="0" y="48142"/>
                  </a:lnTo>
                </a:path>
              </a:pathLst>
            </a:custGeom>
            <a:ln w="5746">
              <a:solidFill>
                <a:srgbClr val="F79321"/>
              </a:solidFill>
            </a:ln>
          </p:spPr>
          <p:txBody>
            <a:bodyPr wrap="square" lIns="0" tIns="0" rIns="0" bIns="0" rtlCol="0"/>
            <a:lstStyle/>
            <a:p>
              <a:endParaRPr/>
            </a:p>
          </p:txBody>
        </p:sp>
        <p:sp>
          <p:nvSpPr>
            <p:cNvPr id="261" name="object 261"/>
            <p:cNvSpPr/>
            <p:nvPr/>
          </p:nvSpPr>
          <p:spPr>
            <a:xfrm>
              <a:off x="3530019" y="2431963"/>
              <a:ext cx="0" cy="59055"/>
            </a:xfrm>
            <a:custGeom>
              <a:avLst/>
              <a:gdLst/>
              <a:ahLst/>
              <a:cxnLst/>
              <a:rect l="l" t="t" r="r" b="b"/>
              <a:pathLst>
                <a:path h="59055">
                  <a:moveTo>
                    <a:pt x="0" y="0"/>
                  </a:moveTo>
                  <a:lnTo>
                    <a:pt x="0" y="58987"/>
                  </a:lnTo>
                </a:path>
              </a:pathLst>
            </a:custGeom>
            <a:ln w="5746">
              <a:solidFill>
                <a:srgbClr val="F79321"/>
              </a:solidFill>
            </a:ln>
          </p:spPr>
          <p:txBody>
            <a:bodyPr wrap="square" lIns="0" tIns="0" rIns="0" bIns="0" rtlCol="0"/>
            <a:lstStyle/>
            <a:p>
              <a:endParaRPr/>
            </a:p>
          </p:txBody>
        </p:sp>
        <p:sp>
          <p:nvSpPr>
            <p:cNvPr id="262" name="object 262"/>
            <p:cNvSpPr/>
            <p:nvPr/>
          </p:nvSpPr>
          <p:spPr>
            <a:xfrm>
              <a:off x="3560725" y="2423466"/>
              <a:ext cx="0" cy="41910"/>
            </a:xfrm>
            <a:custGeom>
              <a:avLst/>
              <a:gdLst/>
              <a:ahLst/>
              <a:cxnLst/>
              <a:rect l="l" t="t" r="r" b="b"/>
              <a:pathLst>
                <a:path h="41910">
                  <a:moveTo>
                    <a:pt x="0" y="0"/>
                  </a:moveTo>
                  <a:lnTo>
                    <a:pt x="0" y="41435"/>
                  </a:lnTo>
                </a:path>
              </a:pathLst>
            </a:custGeom>
            <a:ln w="5746">
              <a:solidFill>
                <a:srgbClr val="F79321"/>
              </a:solidFill>
            </a:ln>
          </p:spPr>
          <p:txBody>
            <a:bodyPr wrap="square" lIns="0" tIns="0" rIns="0" bIns="0" rtlCol="0"/>
            <a:lstStyle/>
            <a:p>
              <a:endParaRPr/>
            </a:p>
          </p:txBody>
        </p:sp>
        <p:sp>
          <p:nvSpPr>
            <p:cNvPr id="263" name="object 263"/>
            <p:cNvSpPr/>
            <p:nvPr/>
          </p:nvSpPr>
          <p:spPr>
            <a:xfrm>
              <a:off x="3545378" y="2430186"/>
              <a:ext cx="0" cy="54610"/>
            </a:xfrm>
            <a:custGeom>
              <a:avLst/>
              <a:gdLst/>
              <a:ahLst/>
              <a:cxnLst/>
              <a:rect l="l" t="t" r="r" b="b"/>
              <a:pathLst>
                <a:path h="54610">
                  <a:moveTo>
                    <a:pt x="0" y="0"/>
                  </a:moveTo>
                  <a:lnTo>
                    <a:pt x="0" y="54057"/>
                  </a:lnTo>
                </a:path>
              </a:pathLst>
            </a:custGeom>
            <a:ln w="5746">
              <a:solidFill>
                <a:srgbClr val="F79321"/>
              </a:solidFill>
            </a:ln>
          </p:spPr>
          <p:txBody>
            <a:bodyPr wrap="square" lIns="0" tIns="0" rIns="0" bIns="0" rtlCol="0"/>
            <a:lstStyle/>
            <a:p>
              <a:endParaRPr/>
            </a:p>
          </p:txBody>
        </p:sp>
        <p:sp>
          <p:nvSpPr>
            <p:cNvPr id="264" name="object 264"/>
            <p:cNvSpPr/>
            <p:nvPr/>
          </p:nvSpPr>
          <p:spPr>
            <a:xfrm>
              <a:off x="3653182" y="2454497"/>
              <a:ext cx="0" cy="44450"/>
            </a:xfrm>
            <a:custGeom>
              <a:avLst/>
              <a:gdLst/>
              <a:ahLst/>
              <a:cxnLst/>
              <a:rect l="l" t="t" r="r" b="b"/>
              <a:pathLst>
                <a:path h="44450">
                  <a:moveTo>
                    <a:pt x="0" y="0"/>
                  </a:moveTo>
                  <a:lnTo>
                    <a:pt x="0" y="43990"/>
                  </a:lnTo>
                </a:path>
              </a:pathLst>
            </a:custGeom>
            <a:ln w="5746">
              <a:solidFill>
                <a:srgbClr val="F79321"/>
              </a:solidFill>
            </a:ln>
          </p:spPr>
          <p:txBody>
            <a:bodyPr wrap="square" lIns="0" tIns="0" rIns="0" bIns="0" rtlCol="0"/>
            <a:lstStyle/>
            <a:p>
              <a:endParaRPr/>
            </a:p>
          </p:txBody>
        </p:sp>
        <p:sp>
          <p:nvSpPr>
            <p:cNvPr id="265" name="object 265"/>
            <p:cNvSpPr/>
            <p:nvPr/>
          </p:nvSpPr>
          <p:spPr>
            <a:xfrm>
              <a:off x="3637836" y="2440240"/>
              <a:ext cx="0" cy="54610"/>
            </a:xfrm>
            <a:custGeom>
              <a:avLst/>
              <a:gdLst/>
              <a:ahLst/>
              <a:cxnLst/>
              <a:rect l="l" t="t" r="r" b="b"/>
              <a:pathLst>
                <a:path h="54610">
                  <a:moveTo>
                    <a:pt x="0" y="0"/>
                  </a:moveTo>
                  <a:lnTo>
                    <a:pt x="0" y="54057"/>
                  </a:lnTo>
                </a:path>
              </a:pathLst>
            </a:custGeom>
            <a:ln w="5746">
              <a:solidFill>
                <a:srgbClr val="F79321"/>
              </a:solidFill>
            </a:ln>
          </p:spPr>
          <p:txBody>
            <a:bodyPr wrap="square" lIns="0" tIns="0" rIns="0" bIns="0" rtlCol="0"/>
            <a:lstStyle/>
            <a:p>
              <a:endParaRPr/>
            </a:p>
          </p:txBody>
        </p:sp>
        <p:sp>
          <p:nvSpPr>
            <p:cNvPr id="266" name="object 266"/>
            <p:cNvSpPr/>
            <p:nvPr/>
          </p:nvSpPr>
          <p:spPr>
            <a:xfrm>
              <a:off x="3607129" y="2423466"/>
              <a:ext cx="0" cy="50165"/>
            </a:xfrm>
            <a:custGeom>
              <a:avLst/>
              <a:gdLst/>
              <a:ahLst/>
              <a:cxnLst/>
              <a:rect l="l" t="t" r="r" b="b"/>
              <a:pathLst>
                <a:path h="50164">
                  <a:moveTo>
                    <a:pt x="0" y="0"/>
                  </a:moveTo>
                  <a:lnTo>
                    <a:pt x="0" y="49724"/>
                  </a:lnTo>
                </a:path>
              </a:pathLst>
            </a:custGeom>
            <a:ln w="5746">
              <a:solidFill>
                <a:srgbClr val="F79321"/>
              </a:solidFill>
            </a:ln>
          </p:spPr>
          <p:txBody>
            <a:bodyPr wrap="square" lIns="0" tIns="0" rIns="0" bIns="0" rtlCol="0"/>
            <a:lstStyle/>
            <a:p>
              <a:endParaRPr/>
            </a:p>
          </p:txBody>
        </p:sp>
        <p:sp>
          <p:nvSpPr>
            <p:cNvPr id="267" name="object 267"/>
            <p:cNvSpPr/>
            <p:nvPr/>
          </p:nvSpPr>
          <p:spPr>
            <a:xfrm>
              <a:off x="3622476" y="2430186"/>
              <a:ext cx="0" cy="58419"/>
            </a:xfrm>
            <a:custGeom>
              <a:avLst/>
              <a:gdLst/>
              <a:ahLst/>
              <a:cxnLst/>
              <a:rect l="l" t="t" r="r" b="b"/>
              <a:pathLst>
                <a:path h="58419">
                  <a:moveTo>
                    <a:pt x="0" y="0"/>
                  </a:moveTo>
                  <a:lnTo>
                    <a:pt x="0" y="58182"/>
                  </a:lnTo>
                </a:path>
              </a:pathLst>
            </a:custGeom>
            <a:ln w="5746">
              <a:solidFill>
                <a:srgbClr val="F79321"/>
              </a:solidFill>
            </a:ln>
          </p:spPr>
          <p:txBody>
            <a:bodyPr wrap="square" lIns="0" tIns="0" rIns="0" bIns="0" rtlCol="0"/>
            <a:lstStyle/>
            <a:p>
              <a:endParaRPr/>
            </a:p>
          </p:txBody>
        </p:sp>
        <p:sp>
          <p:nvSpPr>
            <p:cNvPr id="268" name="object 268"/>
            <p:cNvSpPr/>
            <p:nvPr/>
          </p:nvSpPr>
          <p:spPr>
            <a:xfrm>
              <a:off x="3687651" y="2424270"/>
              <a:ext cx="187960" cy="76200"/>
            </a:xfrm>
            <a:custGeom>
              <a:avLst/>
              <a:gdLst/>
              <a:ahLst/>
              <a:cxnLst/>
              <a:rect l="l" t="t" r="r" b="b"/>
              <a:pathLst>
                <a:path w="187960" h="76200">
                  <a:moveTo>
                    <a:pt x="0" y="60271"/>
                  </a:moveTo>
                  <a:lnTo>
                    <a:pt x="13268" y="41473"/>
                  </a:lnTo>
                  <a:lnTo>
                    <a:pt x="25999" y="21797"/>
                  </a:lnTo>
                  <a:lnTo>
                    <a:pt x="41300" y="6290"/>
                  </a:lnTo>
                  <a:lnTo>
                    <a:pt x="62282" y="0"/>
                  </a:lnTo>
                  <a:lnTo>
                    <a:pt x="90134" y="11874"/>
                  </a:lnTo>
                  <a:lnTo>
                    <a:pt x="109188" y="37997"/>
                  </a:lnTo>
                  <a:lnTo>
                    <a:pt x="128238" y="64120"/>
                  </a:lnTo>
                  <a:lnTo>
                    <a:pt x="156075" y="75994"/>
                  </a:lnTo>
                  <a:lnTo>
                    <a:pt x="165623" y="74844"/>
                  </a:lnTo>
                  <a:lnTo>
                    <a:pt x="173887" y="71627"/>
                  </a:lnTo>
                  <a:lnTo>
                    <a:pt x="181090" y="66696"/>
                  </a:lnTo>
                  <a:lnTo>
                    <a:pt x="187456" y="60401"/>
                  </a:lnTo>
                </a:path>
              </a:pathLst>
            </a:custGeom>
            <a:ln w="11506">
              <a:solidFill>
                <a:srgbClr val="020303"/>
              </a:solidFill>
            </a:ln>
          </p:spPr>
          <p:txBody>
            <a:bodyPr wrap="square" lIns="0" tIns="0" rIns="0" bIns="0" rtlCol="0"/>
            <a:lstStyle/>
            <a:p>
              <a:endParaRPr/>
            </a:p>
          </p:txBody>
        </p:sp>
        <p:sp>
          <p:nvSpPr>
            <p:cNvPr id="269" name="object 269"/>
            <p:cNvSpPr/>
            <p:nvPr/>
          </p:nvSpPr>
          <p:spPr>
            <a:xfrm>
              <a:off x="3687379" y="2424257"/>
              <a:ext cx="188595" cy="76200"/>
            </a:xfrm>
            <a:custGeom>
              <a:avLst/>
              <a:gdLst/>
              <a:ahLst/>
              <a:cxnLst/>
              <a:rect l="l" t="t" r="r" b="b"/>
              <a:pathLst>
                <a:path w="188595" h="76200">
                  <a:moveTo>
                    <a:pt x="0" y="60089"/>
                  </a:moveTo>
                  <a:lnTo>
                    <a:pt x="6407" y="66512"/>
                  </a:lnTo>
                  <a:lnTo>
                    <a:pt x="13673" y="71546"/>
                  </a:lnTo>
                  <a:lnTo>
                    <a:pt x="22019" y="74832"/>
                  </a:lnTo>
                  <a:lnTo>
                    <a:pt x="31666" y="76007"/>
                  </a:lnTo>
                  <a:lnTo>
                    <a:pt x="59503" y="64131"/>
                  </a:lnTo>
                  <a:lnTo>
                    <a:pt x="78550" y="38003"/>
                  </a:lnTo>
                  <a:lnTo>
                    <a:pt x="97596" y="11876"/>
                  </a:lnTo>
                  <a:lnTo>
                    <a:pt x="125433" y="0"/>
                  </a:lnTo>
                  <a:lnTo>
                    <a:pt x="146558" y="6379"/>
                  </a:lnTo>
                  <a:lnTo>
                    <a:pt x="161941" y="22078"/>
                  </a:lnTo>
                  <a:lnTo>
                    <a:pt x="174757" y="41938"/>
                  </a:lnTo>
                  <a:lnTo>
                    <a:pt x="188183" y="60803"/>
                  </a:lnTo>
                </a:path>
              </a:pathLst>
            </a:custGeom>
            <a:ln w="11506">
              <a:solidFill>
                <a:srgbClr val="020303"/>
              </a:solidFill>
            </a:ln>
          </p:spPr>
          <p:txBody>
            <a:bodyPr wrap="square" lIns="0" tIns="0" rIns="0" bIns="0" rtlCol="0"/>
            <a:lstStyle/>
            <a:p>
              <a:endParaRPr/>
            </a:p>
          </p:txBody>
        </p:sp>
        <p:sp>
          <p:nvSpPr>
            <p:cNvPr id="270" name="object 270"/>
            <p:cNvSpPr/>
            <p:nvPr/>
          </p:nvSpPr>
          <p:spPr>
            <a:xfrm>
              <a:off x="3714777" y="2450359"/>
              <a:ext cx="0" cy="48260"/>
            </a:xfrm>
            <a:custGeom>
              <a:avLst/>
              <a:gdLst/>
              <a:ahLst/>
              <a:cxnLst/>
              <a:rect l="l" t="t" r="r" b="b"/>
              <a:pathLst>
                <a:path h="48260">
                  <a:moveTo>
                    <a:pt x="0" y="0"/>
                  </a:moveTo>
                  <a:lnTo>
                    <a:pt x="0" y="48142"/>
                  </a:lnTo>
                </a:path>
              </a:pathLst>
            </a:custGeom>
            <a:ln w="5746">
              <a:solidFill>
                <a:srgbClr val="020303"/>
              </a:solidFill>
            </a:ln>
          </p:spPr>
          <p:txBody>
            <a:bodyPr wrap="square" lIns="0" tIns="0" rIns="0" bIns="0" rtlCol="0"/>
            <a:lstStyle/>
            <a:p>
              <a:endParaRPr/>
            </a:p>
          </p:txBody>
        </p:sp>
        <p:sp>
          <p:nvSpPr>
            <p:cNvPr id="271" name="object 271"/>
            <p:cNvSpPr/>
            <p:nvPr/>
          </p:nvSpPr>
          <p:spPr>
            <a:xfrm>
              <a:off x="3730124" y="2431963"/>
              <a:ext cx="0" cy="59055"/>
            </a:xfrm>
            <a:custGeom>
              <a:avLst/>
              <a:gdLst/>
              <a:ahLst/>
              <a:cxnLst/>
              <a:rect l="l" t="t" r="r" b="b"/>
              <a:pathLst>
                <a:path h="59055">
                  <a:moveTo>
                    <a:pt x="0" y="0"/>
                  </a:moveTo>
                  <a:lnTo>
                    <a:pt x="0" y="58987"/>
                  </a:lnTo>
                </a:path>
              </a:pathLst>
            </a:custGeom>
            <a:ln w="5746">
              <a:solidFill>
                <a:srgbClr val="020303"/>
              </a:solidFill>
            </a:ln>
          </p:spPr>
          <p:txBody>
            <a:bodyPr wrap="square" lIns="0" tIns="0" rIns="0" bIns="0" rtlCol="0"/>
            <a:lstStyle/>
            <a:p>
              <a:endParaRPr/>
            </a:p>
          </p:txBody>
        </p:sp>
        <p:sp>
          <p:nvSpPr>
            <p:cNvPr id="272" name="object 272"/>
            <p:cNvSpPr/>
            <p:nvPr/>
          </p:nvSpPr>
          <p:spPr>
            <a:xfrm>
              <a:off x="3760844" y="2423466"/>
              <a:ext cx="0" cy="41910"/>
            </a:xfrm>
            <a:custGeom>
              <a:avLst/>
              <a:gdLst/>
              <a:ahLst/>
              <a:cxnLst/>
              <a:rect l="l" t="t" r="r" b="b"/>
              <a:pathLst>
                <a:path h="41910">
                  <a:moveTo>
                    <a:pt x="0" y="0"/>
                  </a:moveTo>
                  <a:lnTo>
                    <a:pt x="0" y="41435"/>
                  </a:lnTo>
                </a:path>
              </a:pathLst>
            </a:custGeom>
            <a:ln w="5746">
              <a:solidFill>
                <a:srgbClr val="020303"/>
              </a:solidFill>
            </a:ln>
          </p:spPr>
          <p:txBody>
            <a:bodyPr wrap="square" lIns="0" tIns="0" rIns="0" bIns="0" rtlCol="0"/>
            <a:lstStyle/>
            <a:p>
              <a:endParaRPr/>
            </a:p>
          </p:txBody>
        </p:sp>
        <p:sp>
          <p:nvSpPr>
            <p:cNvPr id="273" name="object 273"/>
            <p:cNvSpPr/>
            <p:nvPr/>
          </p:nvSpPr>
          <p:spPr>
            <a:xfrm>
              <a:off x="3745484" y="2430186"/>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274" name="object 274"/>
            <p:cNvSpPr/>
            <p:nvPr/>
          </p:nvSpPr>
          <p:spPr>
            <a:xfrm>
              <a:off x="3853301" y="2454497"/>
              <a:ext cx="0" cy="44450"/>
            </a:xfrm>
            <a:custGeom>
              <a:avLst/>
              <a:gdLst/>
              <a:ahLst/>
              <a:cxnLst/>
              <a:rect l="l" t="t" r="r" b="b"/>
              <a:pathLst>
                <a:path h="44450">
                  <a:moveTo>
                    <a:pt x="0" y="0"/>
                  </a:moveTo>
                  <a:lnTo>
                    <a:pt x="0" y="43990"/>
                  </a:lnTo>
                </a:path>
              </a:pathLst>
            </a:custGeom>
            <a:ln w="5746">
              <a:solidFill>
                <a:srgbClr val="020303"/>
              </a:solidFill>
            </a:ln>
          </p:spPr>
          <p:txBody>
            <a:bodyPr wrap="square" lIns="0" tIns="0" rIns="0" bIns="0" rtlCol="0"/>
            <a:lstStyle/>
            <a:p>
              <a:endParaRPr/>
            </a:p>
          </p:txBody>
        </p:sp>
        <p:sp>
          <p:nvSpPr>
            <p:cNvPr id="275" name="object 275"/>
            <p:cNvSpPr/>
            <p:nvPr/>
          </p:nvSpPr>
          <p:spPr>
            <a:xfrm>
              <a:off x="3837954" y="2440240"/>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276" name="object 276"/>
            <p:cNvSpPr/>
            <p:nvPr/>
          </p:nvSpPr>
          <p:spPr>
            <a:xfrm>
              <a:off x="3807221" y="2423466"/>
              <a:ext cx="0" cy="50165"/>
            </a:xfrm>
            <a:custGeom>
              <a:avLst/>
              <a:gdLst/>
              <a:ahLst/>
              <a:cxnLst/>
              <a:rect l="l" t="t" r="r" b="b"/>
              <a:pathLst>
                <a:path h="50164">
                  <a:moveTo>
                    <a:pt x="0" y="0"/>
                  </a:moveTo>
                  <a:lnTo>
                    <a:pt x="0" y="49724"/>
                  </a:lnTo>
                </a:path>
              </a:pathLst>
            </a:custGeom>
            <a:ln w="5746">
              <a:solidFill>
                <a:srgbClr val="020303"/>
              </a:solidFill>
            </a:ln>
          </p:spPr>
          <p:txBody>
            <a:bodyPr wrap="square" lIns="0" tIns="0" rIns="0" bIns="0" rtlCol="0"/>
            <a:lstStyle/>
            <a:p>
              <a:endParaRPr/>
            </a:p>
          </p:txBody>
        </p:sp>
        <p:sp>
          <p:nvSpPr>
            <p:cNvPr id="277" name="object 277"/>
            <p:cNvSpPr/>
            <p:nvPr/>
          </p:nvSpPr>
          <p:spPr>
            <a:xfrm>
              <a:off x="3822581" y="2430186"/>
              <a:ext cx="0" cy="58419"/>
            </a:xfrm>
            <a:custGeom>
              <a:avLst/>
              <a:gdLst/>
              <a:ahLst/>
              <a:cxnLst/>
              <a:rect l="l" t="t" r="r" b="b"/>
              <a:pathLst>
                <a:path h="58419">
                  <a:moveTo>
                    <a:pt x="0" y="0"/>
                  </a:moveTo>
                  <a:lnTo>
                    <a:pt x="0" y="58182"/>
                  </a:lnTo>
                </a:path>
              </a:pathLst>
            </a:custGeom>
            <a:ln w="5746">
              <a:solidFill>
                <a:srgbClr val="020303"/>
              </a:solidFill>
            </a:ln>
          </p:spPr>
          <p:txBody>
            <a:bodyPr wrap="square" lIns="0" tIns="0" rIns="0" bIns="0" rtlCol="0"/>
            <a:lstStyle/>
            <a:p>
              <a:endParaRPr/>
            </a:p>
          </p:txBody>
        </p:sp>
        <p:sp>
          <p:nvSpPr>
            <p:cNvPr id="278" name="object 278"/>
            <p:cNvSpPr/>
            <p:nvPr/>
          </p:nvSpPr>
          <p:spPr>
            <a:xfrm>
              <a:off x="3714777" y="2450359"/>
              <a:ext cx="0" cy="48260"/>
            </a:xfrm>
            <a:custGeom>
              <a:avLst/>
              <a:gdLst/>
              <a:ahLst/>
              <a:cxnLst/>
              <a:rect l="l" t="t" r="r" b="b"/>
              <a:pathLst>
                <a:path h="48260">
                  <a:moveTo>
                    <a:pt x="0" y="0"/>
                  </a:moveTo>
                  <a:lnTo>
                    <a:pt x="0" y="48142"/>
                  </a:lnTo>
                </a:path>
              </a:pathLst>
            </a:custGeom>
            <a:ln w="5746">
              <a:solidFill>
                <a:srgbClr val="020303"/>
              </a:solidFill>
            </a:ln>
          </p:spPr>
          <p:txBody>
            <a:bodyPr wrap="square" lIns="0" tIns="0" rIns="0" bIns="0" rtlCol="0"/>
            <a:lstStyle/>
            <a:p>
              <a:endParaRPr/>
            </a:p>
          </p:txBody>
        </p:sp>
        <p:sp>
          <p:nvSpPr>
            <p:cNvPr id="279" name="object 279"/>
            <p:cNvSpPr/>
            <p:nvPr/>
          </p:nvSpPr>
          <p:spPr>
            <a:xfrm>
              <a:off x="3730124" y="2431963"/>
              <a:ext cx="0" cy="59055"/>
            </a:xfrm>
            <a:custGeom>
              <a:avLst/>
              <a:gdLst/>
              <a:ahLst/>
              <a:cxnLst/>
              <a:rect l="l" t="t" r="r" b="b"/>
              <a:pathLst>
                <a:path h="59055">
                  <a:moveTo>
                    <a:pt x="0" y="0"/>
                  </a:moveTo>
                  <a:lnTo>
                    <a:pt x="0" y="58987"/>
                  </a:lnTo>
                </a:path>
              </a:pathLst>
            </a:custGeom>
            <a:ln w="5746">
              <a:solidFill>
                <a:srgbClr val="020303"/>
              </a:solidFill>
            </a:ln>
          </p:spPr>
          <p:txBody>
            <a:bodyPr wrap="square" lIns="0" tIns="0" rIns="0" bIns="0" rtlCol="0"/>
            <a:lstStyle/>
            <a:p>
              <a:endParaRPr/>
            </a:p>
          </p:txBody>
        </p:sp>
        <p:sp>
          <p:nvSpPr>
            <p:cNvPr id="280" name="object 280"/>
            <p:cNvSpPr/>
            <p:nvPr/>
          </p:nvSpPr>
          <p:spPr>
            <a:xfrm>
              <a:off x="3760844" y="2423466"/>
              <a:ext cx="0" cy="41910"/>
            </a:xfrm>
            <a:custGeom>
              <a:avLst/>
              <a:gdLst/>
              <a:ahLst/>
              <a:cxnLst/>
              <a:rect l="l" t="t" r="r" b="b"/>
              <a:pathLst>
                <a:path h="41910">
                  <a:moveTo>
                    <a:pt x="0" y="0"/>
                  </a:moveTo>
                  <a:lnTo>
                    <a:pt x="0" y="41435"/>
                  </a:lnTo>
                </a:path>
              </a:pathLst>
            </a:custGeom>
            <a:ln w="5746">
              <a:solidFill>
                <a:srgbClr val="020303"/>
              </a:solidFill>
            </a:ln>
          </p:spPr>
          <p:txBody>
            <a:bodyPr wrap="square" lIns="0" tIns="0" rIns="0" bIns="0" rtlCol="0"/>
            <a:lstStyle/>
            <a:p>
              <a:endParaRPr/>
            </a:p>
          </p:txBody>
        </p:sp>
        <p:sp>
          <p:nvSpPr>
            <p:cNvPr id="281" name="object 281"/>
            <p:cNvSpPr/>
            <p:nvPr/>
          </p:nvSpPr>
          <p:spPr>
            <a:xfrm>
              <a:off x="3745484" y="2430186"/>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282" name="object 282"/>
            <p:cNvSpPr/>
            <p:nvPr/>
          </p:nvSpPr>
          <p:spPr>
            <a:xfrm>
              <a:off x="3853301" y="2454497"/>
              <a:ext cx="0" cy="44450"/>
            </a:xfrm>
            <a:custGeom>
              <a:avLst/>
              <a:gdLst/>
              <a:ahLst/>
              <a:cxnLst/>
              <a:rect l="l" t="t" r="r" b="b"/>
              <a:pathLst>
                <a:path h="44450">
                  <a:moveTo>
                    <a:pt x="0" y="0"/>
                  </a:moveTo>
                  <a:lnTo>
                    <a:pt x="0" y="43990"/>
                  </a:lnTo>
                </a:path>
              </a:pathLst>
            </a:custGeom>
            <a:ln w="5746">
              <a:solidFill>
                <a:srgbClr val="020303"/>
              </a:solidFill>
            </a:ln>
          </p:spPr>
          <p:txBody>
            <a:bodyPr wrap="square" lIns="0" tIns="0" rIns="0" bIns="0" rtlCol="0"/>
            <a:lstStyle/>
            <a:p>
              <a:endParaRPr/>
            </a:p>
          </p:txBody>
        </p:sp>
        <p:sp>
          <p:nvSpPr>
            <p:cNvPr id="283" name="object 283"/>
            <p:cNvSpPr/>
            <p:nvPr/>
          </p:nvSpPr>
          <p:spPr>
            <a:xfrm>
              <a:off x="3837954" y="2440240"/>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284" name="object 284"/>
            <p:cNvSpPr/>
            <p:nvPr/>
          </p:nvSpPr>
          <p:spPr>
            <a:xfrm>
              <a:off x="3807221" y="2423466"/>
              <a:ext cx="0" cy="50165"/>
            </a:xfrm>
            <a:custGeom>
              <a:avLst/>
              <a:gdLst/>
              <a:ahLst/>
              <a:cxnLst/>
              <a:rect l="l" t="t" r="r" b="b"/>
              <a:pathLst>
                <a:path h="50164">
                  <a:moveTo>
                    <a:pt x="0" y="0"/>
                  </a:moveTo>
                  <a:lnTo>
                    <a:pt x="0" y="49724"/>
                  </a:lnTo>
                </a:path>
              </a:pathLst>
            </a:custGeom>
            <a:ln w="5746">
              <a:solidFill>
                <a:srgbClr val="020303"/>
              </a:solidFill>
            </a:ln>
          </p:spPr>
          <p:txBody>
            <a:bodyPr wrap="square" lIns="0" tIns="0" rIns="0" bIns="0" rtlCol="0"/>
            <a:lstStyle/>
            <a:p>
              <a:endParaRPr/>
            </a:p>
          </p:txBody>
        </p:sp>
        <p:sp>
          <p:nvSpPr>
            <p:cNvPr id="285" name="object 285"/>
            <p:cNvSpPr/>
            <p:nvPr/>
          </p:nvSpPr>
          <p:spPr>
            <a:xfrm>
              <a:off x="3822581" y="2430186"/>
              <a:ext cx="0" cy="58419"/>
            </a:xfrm>
            <a:custGeom>
              <a:avLst/>
              <a:gdLst/>
              <a:ahLst/>
              <a:cxnLst/>
              <a:rect l="l" t="t" r="r" b="b"/>
              <a:pathLst>
                <a:path h="58419">
                  <a:moveTo>
                    <a:pt x="0" y="0"/>
                  </a:moveTo>
                  <a:lnTo>
                    <a:pt x="0" y="58182"/>
                  </a:lnTo>
                </a:path>
              </a:pathLst>
            </a:custGeom>
            <a:ln w="5746">
              <a:solidFill>
                <a:srgbClr val="020303"/>
              </a:solidFill>
            </a:ln>
          </p:spPr>
          <p:txBody>
            <a:bodyPr wrap="square" lIns="0" tIns="0" rIns="0" bIns="0" rtlCol="0"/>
            <a:lstStyle/>
            <a:p>
              <a:endParaRPr/>
            </a:p>
          </p:txBody>
        </p:sp>
        <p:sp>
          <p:nvSpPr>
            <p:cNvPr id="286" name="object 286"/>
            <p:cNvSpPr/>
            <p:nvPr/>
          </p:nvSpPr>
          <p:spPr>
            <a:xfrm>
              <a:off x="3887744" y="2424270"/>
              <a:ext cx="187960" cy="76200"/>
            </a:xfrm>
            <a:custGeom>
              <a:avLst/>
              <a:gdLst/>
              <a:ahLst/>
              <a:cxnLst/>
              <a:rect l="l" t="t" r="r" b="b"/>
              <a:pathLst>
                <a:path w="187960" h="76200">
                  <a:moveTo>
                    <a:pt x="0" y="60271"/>
                  </a:moveTo>
                  <a:lnTo>
                    <a:pt x="13280" y="41473"/>
                  </a:lnTo>
                  <a:lnTo>
                    <a:pt x="26010" y="21797"/>
                  </a:lnTo>
                  <a:lnTo>
                    <a:pt x="41309" y="6290"/>
                  </a:lnTo>
                  <a:lnTo>
                    <a:pt x="62295" y="0"/>
                  </a:lnTo>
                  <a:lnTo>
                    <a:pt x="90140" y="11874"/>
                  </a:lnTo>
                  <a:lnTo>
                    <a:pt x="109193" y="37997"/>
                  </a:lnTo>
                  <a:lnTo>
                    <a:pt x="128249" y="64120"/>
                  </a:lnTo>
                  <a:lnTo>
                    <a:pt x="156101" y="75994"/>
                  </a:lnTo>
                  <a:lnTo>
                    <a:pt x="165638" y="74844"/>
                  </a:lnTo>
                  <a:lnTo>
                    <a:pt x="173903" y="71627"/>
                  </a:lnTo>
                  <a:lnTo>
                    <a:pt x="181112" y="66696"/>
                  </a:lnTo>
                  <a:lnTo>
                    <a:pt x="187482" y="60401"/>
                  </a:lnTo>
                </a:path>
              </a:pathLst>
            </a:custGeom>
            <a:ln w="11506">
              <a:solidFill>
                <a:srgbClr val="0080C7"/>
              </a:solidFill>
            </a:ln>
          </p:spPr>
          <p:txBody>
            <a:bodyPr wrap="square" lIns="0" tIns="0" rIns="0" bIns="0" rtlCol="0"/>
            <a:lstStyle/>
            <a:p>
              <a:endParaRPr/>
            </a:p>
          </p:txBody>
        </p:sp>
        <p:sp>
          <p:nvSpPr>
            <p:cNvPr id="287" name="object 287"/>
            <p:cNvSpPr/>
            <p:nvPr/>
          </p:nvSpPr>
          <p:spPr>
            <a:xfrm>
              <a:off x="3887484" y="2424257"/>
              <a:ext cx="188595" cy="76200"/>
            </a:xfrm>
            <a:custGeom>
              <a:avLst/>
              <a:gdLst/>
              <a:ahLst/>
              <a:cxnLst/>
              <a:rect l="l" t="t" r="r" b="b"/>
              <a:pathLst>
                <a:path w="188595" h="76200">
                  <a:moveTo>
                    <a:pt x="0" y="60089"/>
                  </a:moveTo>
                  <a:lnTo>
                    <a:pt x="6405" y="66512"/>
                  </a:lnTo>
                  <a:lnTo>
                    <a:pt x="13666" y="71546"/>
                  </a:lnTo>
                  <a:lnTo>
                    <a:pt x="22008" y="74832"/>
                  </a:lnTo>
                  <a:lnTo>
                    <a:pt x="31653" y="76007"/>
                  </a:lnTo>
                  <a:lnTo>
                    <a:pt x="59498" y="64131"/>
                  </a:lnTo>
                  <a:lnTo>
                    <a:pt x="78547" y="38003"/>
                  </a:lnTo>
                  <a:lnTo>
                    <a:pt x="97591" y="11876"/>
                  </a:lnTo>
                  <a:lnTo>
                    <a:pt x="125420" y="0"/>
                  </a:lnTo>
                  <a:lnTo>
                    <a:pt x="146551" y="6379"/>
                  </a:lnTo>
                  <a:lnTo>
                    <a:pt x="161936" y="22078"/>
                  </a:lnTo>
                  <a:lnTo>
                    <a:pt x="174757" y="41938"/>
                  </a:lnTo>
                  <a:lnTo>
                    <a:pt x="188196" y="60803"/>
                  </a:lnTo>
                </a:path>
              </a:pathLst>
            </a:custGeom>
            <a:ln w="11506">
              <a:solidFill>
                <a:srgbClr val="0080C7"/>
              </a:solidFill>
            </a:ln>
          </p:spPr>
          <p:txBody>
            <a:bodyPr wrap="square" lIns="0" tIns="0" rIns="0" bIns="0" rtlCol="0"/>
            <a:lstStyle/>
            <a:p>
              <a:endParaRPr/>
            </a:p>
          </p:txBody>
        </p:sp>
        <p:sp>
          <p:nvSpPr>
            <p:cNvPr id="288" name="object 288"/>
            <p:cNvSpPr/>
            <p:nvPr/>
          </p:nvSpPr>
          <p:spPr>
            <a:xfrm>
              <a:off x="3914869" y="2450359"/>
              <a:ext cx="0" cy="48260"/>
            </a:xfrm>
            <a:custGeom>
              <a:avLst/>
              <a:gdLst/>
              <a:ahLst/>
              <a:cxnLst/>
              <a:rect l="l" t="t" r="r" b="b"/>
              <a:pathLst>
                <a:path h="48260">
                  <a:moveTo>
                    <a:pt x="0" y="0"/>
                  </a:moveTo>
                  <a:lnTo>
                    <a:pt x="0" y="48142"/>
                  </a:lnTo>
                </a:path>
              </a:pathLst>
            </a:custGeom>
            <a:ln w="5746">
              <a:solidFill>
                <a:srgbClr val="0080C7"/>
              </a:solidFill>
            </a:ln>
          </p:spPr>
          <p:txBody>
            <a:bodyPr wrap="square" lIns="0" tIns="0" rIns="0" bIns="0" rtlCol="0"/>
            <a:lstStyle/>
            <a:p>
              <a:endParaRPr/>
            </a:p>
          </p:txBody>
        </p:sp>
        <p:sp>
          <p:nvSpPr>
            <p:cNvPr id="289" name="object 289"/>
            <p:cNvSpPr/>
            <p:nvPr/>
          </p:nvSpPr>
          <p:spPr>
            <a:xfrm>
              <a:off x="3930243" y="2431963"/>
              <a:ext cx="0" cy="59055"/>
            </a:xfrm>
            <a:custGeom>
              <a:avLst/>
              <a:gdLst/>
              <a:ahLst/>
              <a:cxnLst/>
              <a:rect l="l" t="t" r="r" b="b"/>
              <a:pathLst>
                <a:path h="59055">
                  <a:moveTo>
                    <a:pt x="0" y="0"/>
                  </a:moveTo>
                  <a:lnTo>
                    <a:pt x="0" y="58987"/>
                  </a:lnTo>
                </a:path>
              </a:pathLst>
            </a:custGeom>
            <a:ln w="5746">
              <a:solidFill>
                <a:srgbClr val="0080C7"/>
              </a:solidFill>
            </a:ln>
          </p:spPr>
          <p:txBody>
            <a:bodyPr wrap="square" lIns="0" tIns="0" rIns="0" bIns="0" rtlCol="0"/>
            <a:lstStyle/>
            <a:p>
              <a:endParaRPr/>
            </a:p>
          </p:txBody>
        </p:sp>
        <p:sp>
          <p:nvSpPr>
            <p:cNvPr id="290" name="object 290"/>
            <p:cNvSpPr/>
            <p:nvPr/>
          </p:nvSpPr>
          <p:spPr>
            <a:xfrm>
              <a:off x="3960949" y="2423466"/>
              <a:ext cx="0" cy="41910"/>
            </a:xfrm>
            <a:custGeom>
              <a:avLst/>
              <a:gdLst/>
              <a:ahLst/>
              <a:cxnLst/>
              <a:rect l="l" t="t" r="r" b="b"/>
              <a:pathLst>
                <a:path h="41910">
                  <a:moveTo>
                    <a:pt x="0" y="0"/>
                  </a:moveTo>
                  <a:lnTo>
                    <a:pt x="0" y="41435"/>
                  </a:lnTo>
                </a:path>
              </a:pathLst>
            </a:custGeom>
            <a:ln w="5746">
              <a:solidFill>
                <a:srgbClr val="0080C7"/>
              </a:solidFill>
            </a:ln>
          </p:spPr>
          <p:txBody>
            <a:bodyPr wrap="square" lIns="0" tIns="0" rIns="0" bIns="0" rtlCol="0"/>
            <a:lstStyle/>
            <a:p>
              <a:endParaRPr/>
            </a:p>
          </p:txBody>
        </p:sp>
        <p:sp>
          <p:nvSpPr>
            <p:cNvPr id="291" name="object 291"/>
            <p:cNvSpPr/>
            <p:nvPr/>
          </p:nvSpPr>
          <p:spPr>
            <a:xfrm>
              <a:off x="3945589" y="2430186"/>
              <a:ext cx="0" cy="54610"/>
            </a:xfrm>
            <a:custGeom>
              <a:avLst/>
              <a:gdLst/>
              <a:ahLst/>
              <a:cxnLst/>
              <a:rect l="l" t="t" r="r" b="b"/>
              <a:pathLst>
                <a:path h="54610">
                  <a:moveTo>
                    <a:pt x="0" y="0"/>
                  </a:moveTo>
                  <a:lnTo>
                    <a:pt x="0" y="54057"/>
                  </a:lnTo>
                </a:path>
              </a:pathLst>
            </a:custGeom>
            <a:ln w="5746">
              <a:solidFill>
                <a:srgbClr val="0080C7"/>
              </a:solidFill>
            </a:ln>
          </p:spPr>
          <p:txBody>
            <a:bodyPr wrap="square" lIns="0" tIns="0" rIns="0" bIns="0" rtlCol="0"/>
            <a:lstStyle/>
            <a:p>
              <a:endParaRPr/>
            </a:p>
          </p:txBody>
        </p:sp>
        <p:sp>
          <p:nvSpPr>
            <p:cNvPr id="292" name="object 292"/>
            <p:cNvSpPr/>
            <p:nvPr/>
          </p:nvSpPr>
          <p:spPr>
            <a:xfrm>
              <a:off x="4053406" y="2454497"/>
              <a:ext cx="0" cy="44450"/>
            </a:xfrm>
            <a:custGeom>
              <a:avLst/>
              <a:gdLst/>
              <a:ahLst/>
              <a:cxnLst/>
              <a:rect l="l" t="t" r="r" b="b"/>
              <a:pathLst>
                <a:path h="44450">
                  <a:moveTo>
                    <a:pt x="0" y="0"/>
                  </a:moveTo>
                  <a:lnTo>
                    <a:pt x="0" y="43990"/>
                  </a:lnTo>
                </a:path>
              </a:pathLst>
            </a:custGeom>
            <a:ln w="5746">
              <a:solidFill>
                <a:srgbClr val="0080C7"/>
              </a:solidFill>
            </a:ln>
          </p:spPr>
          <p:txBody>
            <a:bodyPr wrap="square" lIns="0" tIns="0" rIns="0" bIns="0" rtlCol="0"/>
            <a:lstStyle/>
            <a:p>
              <a:endParaRPr/>
            </a:p>
          </p:txBody>
        </p:sp>
        <p:sp>
          <p:nvSpPr>
            <p:cNvPr id="293" name="object 293"/>
            <p:cNvSpPr/>
            <p:nvPr/>
          </p:nvSpPr>
          <p:spPr>
            <a:xfrm>
              <a:off x="4038046" y="2440240"/>
              <a:ext cx="0" cy="54610"/>
            </a:xfrm>
            <a:custGeom>
              <a:avLst/>
              <a:gdLst/>
              <a:ahLst/>
              <a:cxnLst/>
              <a:rect l="l" t="t" r="r" b="b"/>
              <a:pathLst>
                <a:path h="54610">
                  <a:moveTo>
                    <a:pt x="0" y="0"/>
                  </a:moveTo>
                  <a:lnTo>
                    <a:pt x="0" y="54057"/>
                  </a:lnTo>
                </a:path>
              </a:pathLst>
            </a:custGeom>
            <a:ln w="5746">
              <a:solidFill>
                <a:srgbClr val="0080C7"/>
              </a:solidFill>
            </a:ln>
          </p:spPr>
          <p:txBody>
            <a:bodyPr wrap="square" lIns="0" tIns="0" rIns="0" bIns="0" rtlCol="0"/>
            <a:lstStyle/>
            <a:p>
              <a:endParaRPr/>
            </a:p>
          </p:txBody>
        </p:sp>
        <p:sp>
          <p:nvSpPr>
            <p:cNvPr id="294" name="object 294"/>
            <p:cNvSpPr/>
            <p:nvPr/>
          </p:nvSpPr>
          <p:spPr>
            <a:xfrm>
              <a:off x="4007340" y="2423466"/>
              <a:ext cx="0" cy="50165"/>
            </a:xfrm>
            <a:custGeom>
              <a:avLst/>
              <a:gdLst/>
              <a:ahLst/>
              <a:cxnLst/>
              <a:rect l="l" t="t" r="r" b="b"/>
              <a:pathLst>
                <a:path h="50164">
                  <a:moveTo>
                    <a:pt x="0" y="0"/>
                  </a:moveTo>
                  <a:lnTo>
                    <a:pt x="0" y="49724"/>
                  </a:lnTo>
                </a:path>
              </a:pathLst>
            </a:custGeom>
            <a:ln w="5746">
              <a:solidFill>
                <a:srgbClr val="0080C7"/>
              </a:solidFill>
            </a:ln>
          </p:spPr>
          <p:txBody>
            <a:bodyPr wrap="square" lIns="0" tIns="0" rIns="0" bIns="0" rtlCol="0"/>
            <a:lstStyle/>
            <a:p>
              <a:endParaRPr/>
            </a:p>
          </p:txBody>
        </p:sp>
        <p:sp>
          <p:nvSpPr>
            <p:cNvPr id="295" name="object 295"/>
            <p:cNvSpPr/>
            <p:nvPr/>
          </p:nvSpPr>
          <p:spPr>
            <a:xfrm>
              <a:off x="4022700" y="2430186"/>
              <a:ext cx="0" cy="58419"/>
            </a:xfrm>
            <a:custGeom>
              <a:avLst/>
              <a:gdLst/>
              <a:ahLst/>
              <a:cxnLst/>
              <a:rect l="l" t="t" r="r" b="b"/>
              <a:pathLst>
                <a:path h="58419">
                  <a:moveTo>
                    <a:pt x="0" y="0"/>
                  </a:moveTo>
                  <a:lnTo>
                    <a:pt x="0" y="58182"/>
                  </a:lnTo>
                </a:path>
              </a:pathLst>
            </a:custGeom>
            <a:ln w="5746">
              <a:solidFill>
                <a:srgbClr val="0080C7"/>
              </a:solidFill>
            </a:ln>
          </p:spPr>
          <p:txBody>
            <a:bodyPr wrap="square" lIns="0" tIns="0" rIns="0" bIns="0" rtlCol="0"/>
            <a:lstStyle/>
            <a:p>
              <a:endParaRPr/>
            </a:p>
          </p:txBody>
        </p:sp>
        <p:sp>
          <p:nvSpPr>
            <p:cNvPr id="296" name="object 296"/>
            <p:cNvSpPr/>
            <p:nvPr/>
          </p:nvSpPr>
          <p:spPr>
            <a:xfrm>
              <a:off x="3914869" y="2450359"/>
              <a:ext cx="0" cy="48260"/>
            </a:xfrm>
            <a:custGeom>
              <a:avLst/>
              <a:gdLst/>
              <a:ahLst/>
              <a:cxnLst/>
              <a:rect l="l" t="t" r="r" b="b"/>
              <a:pathLst>
                <a:path h="48260">
                  <a:moveTo>
                    <a:pt x="0" y="0"/>
                  </a:moveTo>
                  <a:lnTo>
                    <a:pt x="0" y="48142"/>
                  </a:lnTo>
                </a:path>
              </a:pathLst>
            </a:custGeom>
            <a:ln w="5746">
              <a:solidFill>
                <a:srgbClr val="0080C7"/>
              </a:solidFill>
            </a:ln>
          </p:spPr>
          <p:txBody>
            <a:bodyPr wrap="square" lIns="0" tIns="0" rIns="0" bIns="0" rtlCol="0"/>
            <a:lstStyle/>
            <a:p>
              <a:endParaRPr/>
            </a:p>
          </p:txBody>
        </p:sp>
        <p:sp>
          <p:nvSpPr>
            <p:cNvPr id="297" name="object 297"/>
            <p:cNvSpPr/>
            <p:nvPr/>
          </p:nvSpPr>
          <p:spPr>
            <a:xfrm>
              <a:off x="3930243" y="2431963"/>
              <a:ext cx="0" cy="59055"/>
            </a:xfrm>
            <a:custGeom>
              <a:avLst/>
              <a:gdLst/>
              <a:ahLst/>
              <a:cxnLst/>
              <a:rect l="l" t="t" r="r" b="b"/>
              <a:pathLst>
                <a:path h="59055">
                  <a:moveTo>
                    <a:pt x="0" y="0"/>
                  </a:moveTo>
                  <a:lnTo>
                    <a:pt x="0" y="58987"/>
                  </a:lnTo>
                </a:path>
              </a:pathLst>
            </a:custGeom>
            <a:ln w="5746">
              <a:solidFill>
                <a:srgbClr val="0080C7"/>
              </a:solidFill>
            </a:ln>
          </p:spPr>
          <p:txBody>
            <a:bodyPr wrap="square" lIns="0" tIns="0" rIns="0" bIns="0" rtlCol="0"/>
            <a:lstStyle/>
            <a:p>
              <a:endParaRPr/>
            </a:p>
          </p:txBody>
        </p:sp>
        <p:sp>
          <p:nvSpPr>
            <p:cNvPr id="298" name="object 298"/>
            <p:cNvSpPr/>
            <p:nvPr/>
          </p:nvSpPr>
          <p:spPr>
            <a:xfrm>
              <a:off x="3960949" y="2423466"/>
              <a:ext cx="0" cy="41910"/>
            </a:xfrm>
            <a:custGeom>
              <a:avLst/>
              <a:gdLst/>
              <a:ahLst/>
              <a:cxnLst/>
              <a:rect l="l" t="t" r="r" b="b"/>
              <a:pathLst>
                <a:path h="41910">
                  <a:moveTo>
                    <a:pt x="0" y="0"/>
                  </a:moveTo>
                  <a:lnTo>
                    <a:pt x="0" y="41435"/>
                  </a:lnTo>
                </a:path>
              </a:pathLst>
            </a:custGeom>
            <a:ln w="5746">
              <a:solidFill>
                <a:srgbClr val="0080C7"/>
              </a:solidFill>
            </a:ln>
          </p:spPr>
          <p:txBody>
            <a:bodyPr wrap="square" lIns="0" tIns="0" rIns="0" bIns="0" rtlCol="0"/>
            <a:lstStyle/>
            <a:p>
              <a:endParaRPr/>
            </a:p>
          </p:txBody>
        </p:sp>
        <p:sp>
          <p:nvSpPr>
            <p:cNvPr id="299" name="object 299"/>
            <p:cNvSpPr/>
            <p:nvPr/>
          </p:nvSpPr>
          <p:spPr>
            <a:xfrm>
              <a:off x="3945589" y="2430186"/>
              <a:ext cx="0" cy="54610"/>
            </a:xfrm>
            <a:custGeom>
              <a:avLst/>
              <a:gdLst/>
              <a:ahLst/>
              <a:cxnLst/>
              <a:rect l="l" t="t" r="r" b="b"/>
              <a:pathLst>
                <a:path h="54610">
                  <a:moveTo>
                    <a:pt x="0" y="0"/>
                  </a:moveTo>
                  <a:lnTo>
                    <a:pt x="0" y="54057"/>
                  </a:lnTo>
                </a:path>
              </a:pathLst>
            </a:custGeom>
            <a:ln w="5746">
              <a:solidFill>
                <a:srgbClr val="0080C7"/>
              </a:solidFill>
            </a:ln>
          </p:spPr>
          <p:txBody>
            <a:bodyPr wrap="square" lIns="0" tIns="0" rIns="0" bIns="0" rtlCol="0"/>
            <a:lstStyle/>
            <a:p>
              <a:endParaRPr/>
            </a:p>
          </p:txBody>
        </p:sp>
        <p:sp>
          <p:nvSpPr>
            <p:cNvPr id="300" name="object 300"/>
            <p:cNvSpPr/>
            <p:nvPr/>
          </p:nvSpPr>
          <p:spPr>
            <a:xfrm>
              <a:off x="4053406" y="2454497"/>
              <a:ext cx="0" cy="44450"/>
            </a:xfrm>
            <a:custGeom>
              <a:avLst/>
              <a:gdLst/>
              <a:ahLst/>
              <a:cxnLst/>
              <a:rect l="l" t="t" r="r" b="b"/>
              <a:pathLst>
                <a:path h="44450">
                  <a:moveTo>
                    <a:pt x="0" y="0"/>
                  </a:moveTo>
                  <a:lnTo>
                    <a:pt x="0" y="43990"/>
                  </a:lnTo>
                </a:path>
              </a:pathLst>
            </a:custGeom>
            <a:ln w="5746">
              <a:solidFill>
                <a:srgbClr val="0080C7"/>
              </a:solidFill>
            </a:ln>
          </p:spPr>
          <p:txBody>
            <a:bodyPr wrap="square" lIns="0" tIns="0" rIns="0" bIns="0" rtlCol="0"/>
            <a:lstStyle/>
            <a:p>
              <a:endParaRPr/>
            </a:p>
          </p:txBody>
        </p:sp>
        <p:sp>
          <p:nvSpPr>
            <p:cNvPr id="301" name="object 301"/>
            <p:cNvSpPr/>
            <p:nvPr/>
          </p:nvSpPr>
          <p:spPr>
            <a:xfrm>
              <a:off x="4038046" y="2440240"/>
              <a:ext cx="0" cy="54610"/>
            </a:xfrm>
            <a:custGeom>
              <a:avLst/>
              <a:gdLst/>
              <a:ahLst/>
              <a:cxnLst/>
              <a:rect l="l" t="t" r="r" b="b"/>
              <a:pathLst>
                <a:path h="54610">
                  <a:moveTo>
                    <a:pt x="0" y="0"/>
                  </a:moveTo>
                  <a:lnTo>
                    <a:pt x="0" y="54057"/>
                  </a:lnTo>
                </a:path>
              </a:pathLst>
            </a:custGeom>
            <a:ln w="5746">
              <a:solidFill>
                <a:srgbClr val="0080C7"/>
              </a:solidFill>
            </a:ln>
          </p:spPr>
          <p:txBody>
            <a:bodyPr wrap="square" lIns="0" tIns="0" rIns="0" bIns="0" rtlCol="0"/>
            <a:lstStyle/>
            <a:p>
              <a:endParaRPr/>
            </a:p>
          </p:txBody>
        </p:sp>
        <p:sp>
          <p:nvSpPr>
            <p:cNvPr id="302" name="object 302"/>
            <p:cNvSpPr/>
            <p:nvPr/>
          </p:nvSpPr>
          <p:spPr>
            <a:xfrm>
              <a:off x="4007340" y="2423466"/>
              <a:ext cx="0" cy="50165"/>
            </a:xfrm>
            <a:custGeom>
              <a:avLst/>
              <a:gdLst/>
              <a:ahLst/>
              <a:cxnLst/>
              <a:rect l="l" t="t" r="r" b="b"/>
              <a:pathLst>
                <a:path h="50164">
                  <a:moveTo>
                    <a:pt x="0" y="0"/>
                  </a:moveTo>
                  <a:lnTo>
                    <a:pt x="0" y="49724"/>
                  </a:lnTo>
                </a:path>
              </a:pathLst>
            </a:custGeom>
            <a:ln w="5746">
              <a:solidFill>
                <a:srgbClr val="0080C7"/>
              </a:solidFill>
            </a:ln>
          </p:spPr>
          <p:txBody>
            <a:bodyPr wrap="square" lIns="0" tIns="0" rIns="0" bIns="0" rtlCol="0"/>
            <a:lstStyle/>
            <a:p>
              <a:endParaRPr/>
            </a:p>
          </p:txBody>
        </p:sp>
        <p:sp>
          <p:nvSpPr>
            <p:cNvPr id="303" name="object 303"/>
            <p:cNvSpPr/>
            <p:nvPr/>
          </p:nvSpPr>
          <p:spPr>
            <a:xfrm>
              <a:off x="4022700" y="2430186"/>
              <a:ext cx="0" cy="58419"/>
            </a:xfrm>
            <a:custGeom>
              <a:avLst/>
              <a:gdLst/>
              <a:ahLst/>
              <a:cxnLst/>
              <a:rect l="l" t="t" r="r" b="b"/>
              <a:pathLst>
                <a:path h="58419">
                  <a:moveTo>
                    <a:pt x="0" y="0"/>
                  </a:moveTo>
                  <a:lnTo>
                    <a:pt x="0" y="58182"/>
                  </a:lnTo>
                </a:path>
              </a:pathLst>
            </a:custGeom>
            <a:ln w="5746">
              <a:solidFill>
                <a:srgbClr val="0080C7"/>
              </a:solidFill>
            </a:ln>
          </p:spPr>
          <p:txBody>
            <a:bodyPr wrap="square" lIns="0" tIns="0" rIns="0" bIns="0" rtlCol="0"/>
            <a:lstStyle/>
            <a:p>
              <a:endParaRPr/>
            </a:p>
          </p:txBody>
        </p:sp>
        <p:sp>
          <p:nvSpPr>
            <p:cNvPr id="304" name="object 304"/>
            <p:cNvSpPr/>
            <p:nvPr/>
          </p:nvSpPr>
          <p:spPr>
            <a:xfrm>
              <a:off x="4087862" y="2424270"/>
              <a:ext cx="187960" cy="76200"/>
            </a:xfrm>
            <a:custGeom>
              <a:avLst/>
              <a:gdLst/>
              <a:ahLst/>
              <a:cxnLst/>
              <a:rect l="l" t="t" r="r" b="b"/>
              <a:pathLst>
                <a:path w="187960" h="76200">
                  <a:moveTo>
                    <a:pt x="0" y="60271"/>
                  </a:moveTo>
                  <a:lnTo>
                    <a:pt x="13261" y="41473"/>
                  </a:lnTo>
                  <a:lnTo>
                    <a:pt x="25990" y="21797"/>
                  </a:lnTo>
                  <a:lnTo>
                    <a:pt x="41298" y="6290"/>
                  </a:lnTo>
                  <a:lnTo>
                    <a:pt x="62295" y="0"/>
                  </a:lnTo>
                  <a:lnTo>
                    <a:pt x="90140" y="11874"/>
                  </a:lnTo>
                  <a:lnTo>
                    <a:pt x="109192" y="37997"/>
                  </a:lnTo>
                  <a:lnTo>
                    <a:pt x="128243" y="64120"/>
                  </a:lnTo>
                  <a:lnTo>
                    <a:pt x="156088" y="75994"/>
                  </a:lnTo>
                  <a:lnTo>
                    <a:pt x="165630" y="74844"/>
                  </a:lnTo>
                  <a:lnTo>
                    <a:pt x="173893" y="71627"/>
                  </a:lnTo>
                  <a:lnTo>
                    <a:pt x="181096" y="66696"/>
                  </a:lnTo>
                  <a:lnTo>
                    <a:pt x="187456" y="60401"/>
                  </a:lnTo>
                </a:path>
              </a:pathLst>
            </a:custGeom>
            <a:ln w="11506">
              <a:solidFill>
                <a:srgbClr val="0080C7"/>
              </a:solidFill>
            </a:ln>
          </p:spPr>
          <p:txBody>
            <a:bodyPr wrap="square" lIns="0" tIns="0" rIns="0" bIns="0" rtlCol="0"/>
            <a:lstStyle/>
            <a:p>
              <a:endParaRPr/>
            </a:p>
          </p:txBody>
        </p:sp>
        <p:sp>
          <p:nvSpPr>
            <p:cNvPr id="305" name="object 305"/>
            <p:cNvSpPr/>
            <p:nvPr/>
          </p:nvSpPr>
          <p:spPr>
            <a:xfrm>
              <a:off x="4087602" y="2424257"/>
              <a:ext cx="188595" cy="76200"/>
            </a:xfrm>
            <a:custGeom>
              <a:avLst/>
              <a:gdLst/>
              <a:ahLst/>
              <a:cxnLst/>
              <a:rect l="l" t="t" r="r" b="b"/>
              <a:pathLst>
                <a:path w="188595" h="76200">
                  <a:moveTo>
                    <a:pt x="0" y="60089"/>
                  </a:moveTo>
                  <a:lnTo>
                    <a:pt x="6405" y="66512"/>
                  </a:lnTo>
                  <a:lnTo>
                    <a:pt x="13666" y="71546"/>
                  </a:lnTo>
                  <a:lnTo>
                    <a:pt x="22008" y="74832"/>
                  </a:lnTo>
                  <a:lnTo>
                    <a:pt x="31653" y="76007"/>
                  </a:lnTo>
                  <a:lnTo>
                    <a:pt x="59490" y="64131"/>
                  </a:lnTo>
                  <a:lnTo>
                    <a:pt x="78537" y="38003"/>
                  </a:lnTo>
                  <a:lnTo>
                    <a:pt x="97583" y="11876"/>
                  </a:lnTo>
                  <a:lnTo>
                    <a:pt x="125420" y="0"/>
                  </a:lnTo>
                  <a:lnTo>
                    <a:pt x="146551" y="6379"/>
                  </a:lnTo>
                  <a:lnTo>
                    <a:pt x="161934" y="22078"/>
                  </a:lnTo>
                  <a:lnTo>
                    <a:pt x="174751" y="41938"/>
                  </a:lnTo>
                  <a:lnTo>
                    <a:pt x="188183" y="60803"/>
                  </a:lnTo>
                </a:path>
              </a:pathLst>
            </a:custGeom>
            <a:ln w="11506">
              <a:solidFill>
                <a:srgbClr val="0080C7"/>
              </a:solidFill>
            </a:ln>
          </p:spPr>
          <p:txBody>
            <a:bodyPr wrap="square" lIns="0" tIns="0" rIns="0" bIns="0" rtlCol="0"/>
            <a:lstStyle/>
            <a:p>
              <a:endParaRPr/>
            </a:p>
          </p:txBody>
        </p:sp>
        <p:sp>
          <p:nvSpPr>
            <p:cNvPr id="306" name="object 306"/>
            <p:cNvSpPr/>
            <p:nvPr/>
          </p:nvSpPr>
          <p:spPr>
            <a:xfrm>
              <a:off x="4114988" y="2450359"/>
              <a:ext cx="0" cy="48260"/>
            </a:xfrm>
            <a:custGeom>
              <a:avLst/>
              <a:gdLst/>
              <a:ahLst/>
              <a:cxnLst/>
              <a:rect l="l" t="t" r="r" b="b"/>
              <a:pathLst>
                <a:path h="48260">
                  <a:moveTo>
                    <a:pt x="0" y="0"/>
                  </a:moveTo>
                  <a:lnTo>
                    <a:pt x="0" y="48142"/>
                  </a:lnTo>
                </a:path>
              </a:pathLst>
            </a:custGeom>
            <a:ln w="5746">
              <a:solidFill>
                <a:srgbClr val="0080C7"/>
              </a:solidFill>
            </a:ln>
          </p:spPr>
          <p:txBody>
            <a:bodyPr wrap="square" lIns="0" tIns="0" rIns="0" bIns="0" rtlCol="0"/>
            <a:lstStyle/>
            <a:p>
              <a:endParaRPr/>
            </a:p>
          </p:txBody>
        </p:sp>
        <p:sp>
          <p:nvSpPr>
            <p:cNvPr id="307" name="object 307"/>
            <p:cNvSpPr/>
            <p:nvPr/>
          </p:nvSpPr>
          <p:spPr>
            <a:xfrm>
              <a:off x="4130348" y="2431963"/>
              <a:ext cx="0" cy="59055"/>
            </a:xfrm>
            <a:custGeom>
              <a:avLst/>
              <a:gdLst/>
              <a:ahLst/>
              <a:cxnLst/>
              <a:rect l="l" t="t" r="r" b="b"/>
              <a:pathLst>
                <a:path h="59055">
                  <a:moveTo>
                    <a:pt x="0" y="0"/>
                  </a:moveTo>
                  <a:lnTo>
                    <a:pt x="0" y="58987"/>
                  </a:lnTo>
                </a:path>
              </a:pathLst>
            </a:custGeom>
            <a:ln w="5746">
              <a:solidFill>
                <a:srgbClr val="0080C7"/>
              </a:solidFill>
            </a:ln>
          </p:spPr>
          <p:txBody>
            <a:bodyPr wrap="square" lIns="0" tIns="0" rIns="0" bIns="0" rtlCol="0"/>
            <a:lstStyle/>
            <a:p>
              <a:endParaRPr/>
            </a:p>
          </p:txBody>
        </p:sp>
        <p:sp>
          <p:nvSpPr>
            <p:cNvPr id="308" name="object 308"/>
            <p:cNvSpPr/>
            <p:nvPr/>
          </p:nvSpPr>
          <p:spPr>
            <a:xfrm>
              <a:off x="4161054" y="2423466"/>
              <a:ext cx="0" cy="41910"/>
            </a:xfrm>
            <a:custGeom>
              <a:avLst/>
              <a:gdLst/>
              <a:ahLst/>
              <a:cxnLst/>
              <a:rect l="l" t="t" r="r" b="b"/>
              <a:pathLst>
                <a:path h="41910">
                  <a:moveTo>
                    <a:pt x="0" y="0"/>
                  </a:moveTo>
                  <a:lnTo>
                    <a:pt x="0" y="41435"/>
                  </a:lnTo>
                </a:path>
              </a:pathLst>
            </a:custGeom>
            <a:ln w="5746">
              <a:solidFill>
                <a:srgbClr val="0080C7"/>
              </a:solidFill>
            </a:ln>
          </p:spPr>
          <p:txBody>
            <a:bodyPr wrap="square" lIns="0" tIns="0" rIns="0" bIns="0" rtlCol="0"/>
            <a:lstStyle/>
            <a:p>
              <a:endParaRPr/>
            </a:p>
          </p:txBody>
        </p:sp>
        <p:sp>
          <p:nvSpPr>
            <p:cNvPr id="309" name="object 309"/>
            <p:cNvSpPr/>
            <p:nvPr/>
          </p:nvSpPr>
          <p:spPr>
            <a:xfrm>
              <a:off x="4145695" y="2430186"/>
              <a:ext cx="0" cy="54610"/>
            </a:xfrm>
            <a:custGeom>
              <a:avLst/>
              <a:gdLst/>
              <a:ahLst/>
              <a:cxnLst/>
              <a:rect l="l" t="t" r="r" b="b"/>
              <a:pathLst>
                <a:path h="54610">
                  <a:moveTo>
                    <a:pt x="0" y="0"/>
                  </a:moveTo>
                  <a:lnTo>
                    <a:pt x="0" y="54057"/>
                  </a:lnTo>
                </a:path>
              </a:pathLst>
            </a:custGeom>
            <a:ln w="5746">
              <a:solidFill>
                <a:srgbClr val="0080C7"/>
              </a:solidFill>
            </a:ln>
          </p:spPr>
          <p:txBody>
            <a:bodyPr wrap="square" lIns="0" tIns="0" rIns="0" bIns="0" rtlCol="0"/>
            <a:lstStyle/>
            <a:p>
              <a:endParaRPr/>
            </a:p>
          </p:txBody>
        </p:sp>
        <p:sp>
          <p:nvSpPr>
            <p:cNvPr id="310" name="object 310"/>
            <p:cNvSpPr/>
            <p:nvPr/>
          </p:nvSpPr>
          <p:spPr>
            <a:xfrm>
              <a:off x="4253511" y="2454497"/>
              <a:ext cx="0" cy="44450"/>
            </a:xfrm>
            <a:custGeom>
              <a:avLst/>
              <a:gdLst/>
              <a:ahLst/>
              <a:cxnLst/>
              <a:rect l="l" t="t" r="r" b="b"/>
              <a:pathLst>
                <a:path h="44450">
                  <a:moveTo>
                    <a:pt x="0" y="0"/>
                  </a:moveTo>
                  <a:lnTo>
                    <a:pt x="0" y="43990"/>
                  </a:lnTo>
                </a:path>
              </a:pathLst>
            </a:custGeom>
            <a:ln w="5746">
              <a:solidFill>
                <a:srgbClr val="0080C7"/>
              </a:solidFill>
            </a:ln>
          </p:spPr>
          <p:txBody>
            <a:bodyPr wrap="square" lIns="0" tIns="0" rIns="0" bIns="0" rtlCol="0"/>
            <a:lstStyle/>
            <a:p>
              <a:endParaRPr/>
            </a:p>
          </p:txBody>
        </p:sp>
        <p:sp>
          <p:nvSpPr>
            <p:cNvPr id="311" name="object 311"/>
            <p:cNvSpPr/>
            <p:nvPr/>
          </p:nvSpPr>
          <p:spPr>
            <a:xfrm>
              <a:off x="4238165" y="2440240"/>
              <a:ext cx="0" cy="54610"/>
            </a:xfrm>
            <a:custGeom>
              <a:avLst/>
              <a:gdLst/>
              <a:ahLst/>
              <a:cxnLst/>
              <a:rect l="l" t="t" r="r" b="b"/>
              <a:pathLst>
                <a:path h="54610">
                  <a:moveTo>
                    <a:pt x="0" y="0"/>
                  </a:moveTo>
                  <a:lnTo>
                    <a:pt x="0" y="54057"/>
                  </a:lnTo>
                </a:path>
              </a:pathLst>
            </a:custGeom>
            <a:ln w="5746">
              <a:solidFill>
                <a:srgbClr val="0080C7"/>
              </a:solidFill>
            </a:ln>
          </p:spPr>
          <p:txBody>
            <a:bodyPr wrap="square" lIns="0" tIns="0" rIns="0" bIns="0" rtlCol="0"/>
            <a:lstStyle/>
            <a:p>
              <a:endParaRPr/>
            </a:p>
          </p:txBody>
        </p:sp>
        <p:sp>
          <p:nvSpPr>
            <p:cNvPr id="312" name="object 312"/>
            <p:cNvSpPr/>
            <p:nvPr/>
          </p:nvSpPr>
          <p:spPr>
            <a:xfrm>
              <a:off x="4207458" y="2423466"/>
              <a:ext cx="0" cy="50165"/>
            </a:xfrm>
            <a:custGeom>
              <a:avLst/>
              <a:gdLst/>
              <a:ahLst/>
              <a:cxnLst/>
              <a:rect l="l" t="t" r="r" b="b"/>
              <a:pathLst>
                <a:path h="50164">
                  <a:moveTo>
                    <a:pt x="0" y="0"/>
                  </a:moveTo>
                  <a:lnTo>
                    <a:pt x="0" y="49724"/>
                  </a:lnTo>
                </a:path>
              </a:pathLst>
            </a:custGeom>
            <a:ln w="5746">
              <a:solidFill>
                <a:srgbClr val="0080C7"/>
              </a:solidFill>
            </a:ln>
          </p:spPr>
          <p:txBody>
            <a:bodyPr wrap="square" lIns="0" tIns="0" rIns="0" bIns="0" rtlCol="0"/>
            <a:lstStyle/>
            <a:p>
              <a:endParaRPr/>
            </a:p>
          </p:txBody>
        </p:sp>
        <p:sp>
          <p:nvSpPr>
            <p:cNvPr id="313" name="object 313"/>
            <p:cNvSpPr/>
            <p:nvPr/>
          </p:nvSpPr>
          <p:spPr>
            <a:xfrm>
              <a:off x="4222818" y="2430186"/>
              <a:ext cx="0" cy="58419"/>
            </a:xfrm>
            <a:custGeom>
              <a:avLst/>
              <a:gdLst/>
              <a:ahLst/>
              <a:cxnLst/>
              <a:rect l="l" t="t" r="r" b="b"/>
              <a:pathLst>
                <a:path h="58419">
                  <a:moveTo>
                    <a:pt x="0" y="0"/>
                  </a:moveTo>
                  <a:lnTo>
                    <a:pt x="0" y="58182"/>
                  </a:lnTo>
                </a:path>
              </a:pathLst>
            </a:custGeom>
            <a:ln w="5746">
              <a:solidFill>
                <a:srgbClr val="0080C7"/>
              </a:solidFill>
            </a:ln>
          </p:spPr>
          <p:txBody>
            <a:bodyPr wrap="square" lIns="0" tIns="0" rIns="0" bIns="0" rtlCol="0"/>
            <a:lstStyle/>
            <a:p>
              <a:endParaRPr/>
            </a:p>
          </p:txBody>
        </p:sp>
        <p:sp>
          <p:nvSpPr>
            <p:cNvPr id="314" name="object 314"/>
            <p:cNvSpPr/>
            <p:nvPr/>
          </p:nvSpPr>
          <p:spPr>
            <a:xfrm>
              <a:off x="4114988" y="2450359"/>
              <a:ext cx="0" cy="48260"/>
            </a:xfrm>
            <a:custGeom>
              <a:avLst/>
              <a:gdLst/>
              <a:ahLst/>
              <a:cxnLst/>
              <a:rect l="l" t="t" r="r" b="b"/>
              <a:pathLst>
                <a:path h="48260">
                  <a:moveTo>
                    <a:pt x="0" y="0"/>
                  </a:moveTo>
                  <a:lnTo>
                    <a:pt x="0" y="48142"/>
                  </a:lnTo>
                </a:path>
              </a:pathLst>
            </a:custGeom>
            <a:ln w="5746">
              <a:solidFill>
                <a:srgbClr val="0080C7"/>
              </a:solidFill>
            </a:ln>
          </p:spPr>
          <p:txBody>
            <a:bodyPr wrap="square" lIns="0" tIns="0" rIns="0" bIns="0" rtlCol="0"/>
            <a:lstStyle/>
            <a:p>
              <a:endParaRPr/>
            </a:p>
          </p:txBody>
        </p:sp>
        <p:sp>
          <p:nvSpPr>
            <p:cNvPr id="315" name="object 315"/>
            <p:cNvSpPr/>
            <p:nvPr/>
          </p:nvSpPr>
          <p:spPr>
            <a:xfrm>
              <a:off x="4130348" y="2431963"/>
              <a:ext cx="0" cy="59055"/>
            </a:xfrm>
            <a:custGeom>
              <a:avLst/>
              <a:gdLst/>
              <a:ahLst/>
              <a:cxnLst/>
              <a:rect l="l" t="t" r="r" b="b"/>
              <a:pathLst>
                <a:path h="59055">
                  <a:moveTo>
                    <a:pt x="0" y="0"/>
                  </a:moveTo>
                  <a:lnTo>
                    <a:pt x="0" y="58987"/>
                  </a:lnTo>
                </a:path>
              </a:pathLst>
            </a:custGeom>
            <a:ln w="5746">
              <a:solidFill>
                <a:srgbClr val="0080C7"/>
              </a:solidFill>
            </a:ln>
          </p:spPr>
          <p:txBody>
            <a:bodyPr wrap="square" lIns="0" tIns="0" rIns="0" bIns="0" rtlCol="0"/>
            <a:lstStyle/>
            <a:p>
              <a:endParaRPr/>
            </a:p>
          </p:txBody>
        </p:sp>
        <p:sp>
          <p:nvSpPr>
            <p:cNvPr id="316" name="object 316"/>
            <p:cNvSpPr/>
            <p:nvPr/>
          </p:nvSpPr>
          <p:spPr>
            <a:xfrm>
              <a:off x="4161054" y="2423466"/>
              <a:ext cx="0" cy="41910"/>
            </a:xfrm>
            <a:custGeom>
              <a:avLst/>
              <a:gdLst/>
              <a:ahLst/>
              <a:cxnLst/>
              <a:rect l="l" t="t" r="r" b="b"/>
              <a:pathLst>
                <a:path h="41910">
                  <a:moveTo>
                    <a:pt x="0" y="0"/>
                  </a:moveTo>
                  <a:lnTo>
                    <a:pt x="0" y="41435"/>
                  </a:lnTo>
                </a:path>
              </a:pathLst>
            </a:custGeom>
            <a:ln w="5746">
              <a:solidFill>
                <a:srgbClr val="0080C7"/>
              </a:solidFill>
            </a:ln>
          </p:spPr>
          <p:txBody>
            <a:bodyPr wrap="square" lIns="0" tIns="0" rIns="0" bIns="0" rtlCol="0"/>
            <a:lstStyle/>
            <a:p>
              <a:endParaRPr/>
            </a:p>
          </p:txBody>
        </p:sp>
        <p:sp>
          <p:nvSpPr>
            <p:cNvPr id="317" name="object 317"/>
            <p:cNvSpPr/>
            <p:nvPr/>
          </p:nvSpPr>
          <p:spPr>
            <a:xfrm>
              <a:off x="4145695" y="2430186"/>
              <a:ext cx="0" cy="54610"/>
            </a:xfrm>
            <a:custGeom>
              <a:avLst/>
              <a:gdLst/>
              <a:ahLst/>
              <a:cxnLst/>
              <a:rect l="l" t="t" r="r" b="b"/>
              <a:pathLst>
                <a:path h="54610">
                  <a:moveTo>
                    <a:pt x="0" y="0"/>
                  </a:moveTo>
                  <a:lnTo>
                    <a:pt x="0" y="54057"/>
                  </a:lnTo>
                </a:path>
              </a:pathLst>
            </a:custGeom>
            <a:ln w="5746">
              <a:solidFill>
                <a:srgbClr val="0080C7"/>
              </a:solidFill>
            </a:ln>
          </p:spPr>
          <p:txBody>
            <a:bodyPr wrap="square" lIns="0" tIns="0" rIns="0" bIns="0" rtlCol="0"/>
            <a:lstStyle/>
            <a:p>
              <a:endParaRPr/>
            </a:p>
          </p:txBody>
        </p:sp>
        <p:sp>
          <p:nvSpPr>
            <p:cNvPr id="318" name="object 318"/>
            <p:cNvSpPr/>
            <p:nvPr/>
          </p:nvSpPr>
          <p:spPr>
            <a:xfrm>
              <a:off x="4253511" y="2454497"/>
              <a:ext cx="0" cy="44450"/>
            </a:xfrm>
            <a:custGeom>
              <a:avLst/>
              <a:gdLst/>
              <a:ahLst/>
              <a:cxnLst/>
              <a:rect l="l" t="t" r="r" b="b"/>
              <a:pathLst>
                <a:path h="44450">
                  <a:moveTo>
                    <a:pt x="0" y="0"/>
                  </a:moveTo>
                  <a:lnTo>
                    <a:pt x="0" y="43990"/>
                  </a:lnTo>
                </a:path>
              </a:pathLst>
            </a:custGeom>
            <a:ln w="5746">
              <a:solidFill>
                <a:srgbClr val="0080C7"/>
              </a:solidFill>
            </a:ln>
          </p:spPr>
          <p:txBody>
            <a:bodyPr wrap="square" lIns="0" tIns="0" rIns="0" bIns="0" rtlCol="0"/>
            <a:lstStyle/>
            <a:p>
              <a:endParaRPr/>
            </a:p>
          </p:txBody>
        </p:sp>
        <p:sp>
          <p:nvSpPr>
            <p:cNvPr id="319" name="object 319"/>
            <p:cNvSpPr/>
            <p:nvPr/>
          </p:nvSpPr>
          <p:spPr>
            <a:xfrm>
              <a:off x="4238165" y="2440240"/>
              <a:ext cx="0" cy="54610"/>
            </a:xfrm>
            <a:custGeom>
              <a:avLst/>
              <a:gdLst/>
              <a:ahLst/>
              <a:cxnLst/>
              <a:rect l="l" t="t" r="r" b="b"/>
              <a:pathLst>
                <a:path h="54610">
                  <a:moveTo>
                    <a:pt x="0" y="0"/>
                  </a:moveTo>
                  <a:lnTo>
                    <a:pt x="0" y="54057"/>
                  </a:lnTo>
                </a:path>
              </a:pathLst>
            </a:custGeom>
            <a:ln w="5746">
              <a:solidFill>
                <a:srgbClr val="0080C7"/>
              </a:solidFill>
            </a:ln>
          </p:spPr>
          <p:txBody>
            <a:bodyPr wrap="square" lIns="0" tIns="0" rIns="0" bIns="0" rtlCol="0"/>
            <a:lstStyle/>
            <a:p>
              <a:endParaRPr/>
            </a:p>
          </p:txBody>
        </p:sp>
        <p:sp>
          <p:nvSpPr>
            <p:cNvPr id="320" name="object 320"/>
            <p:cNvSpPr/>
            <p:nvPr/>
          </p:nvSpPr>
          <p:spPr>
            <a:xfrm>
              <a:off x="4207458" y="2423466"/>
              <a:ext cx="0" cy="50165"/>
            </a:xfrm>
            <a:custGeom>
              <a:avLst/>
              <a:gdLst/>
              <a:ahLst/>
              <a:cxnLst/>
              <a:rect l="l" t="t" r="r" b="b"/>
              <a:pathLst>
                <a:path h="50164">
                  <a:moveTo>
                    <a:pt x="0" y="0"/>
                  </a:moveTo>
                  <a:lnTo>
                    <a:pt x="0" y="49724"/>
                  </a:lnTo>
                </a:path>
              </a:pathLst>
            </a:custGeom>
            <a:ln w="5746">
              <a:solidFill>
                <a:srgbClr val="0080C7"/>
              </a:solidFill>
            </a:ln>
          </p:spPr>
          <p:txBody>
            <a:bodyPr wrap="square" lIns="0" tIns="0" rIns="0" bIns="0" rtlCol="0"/>
            <a:lstStyle/>
            <a:p>
              <a:endParaRPr/>
            </a:p>
          </p:txBody>
        </p:sp>
        <p:sp>
          <p:nvSpPr>
            <p:cNvPr id="321" name="object 321"/>
            <p:cNvSpPr/>
            <p:nvPr/>
          </p:nvSpPr>
          <p:spPr>
            <a:xfrm>
              <a:off x="4222818" y="2430186"/>
              <a:ext cx="0" cy="58419"/>
            </a:xfrm>
            <a:custGeom>
              <a:avLst/>
              <a:gdLst/>
              <a:ahLst/>
              <a:cxnLst/>
              <a:rect l="l" t="t" r="r" b="b"/>
              <a:pathLst>
                <a:path h="58419">
                  <a:moveTo>
                    <a:pt x="0" y="0"/>
                  </a:moveTo>
                  <a:lnTo>
                    <a:pt x="0" y="58182"/>
                  </a:lnTo>
                </a:path>
              </a:pathLst>
            </a:custGeom>
            <a:ln w="5746">
              <a:solidFill>
                <a:srgbClr val="0080C7"/>
              </a:solidFill>
            </a:ln>
          </p:spPr>
          <p:txBody>
            <a:bodyPr wrap="square" lIns="0" tIns="0" rIns="0" bIns="0" rtlCol="0"/>
            <a:lstStyle/>
            <a:p>
              <a:endParaRPr/>
            </a:p>
          </p:txBody>
        </p:sp>
        <p:sp>
          <p:nvSpPr>
            <p:cNvPr id="322" name="object 322"/>
            <p:cNvSpPr/>
            <p:nvPr/>
          </p:nvSpPr>
          <p:spPr>
            <a:xfrm>
              <a:off x="4287954" y="2424270"/>
              <a:ext cx="140970" cy="73025"/>
            </a:xfrm>
            <a:custGeom>
              <a:avLst/>
              <a:gdLst/>
              <a:ahLst/>
              <a:cxnLst/>
              <a:rect l="l" t="t" r="r" b="b"/>
              <a:pathLst>
                <a:path w="140970" h="73025">
                  <a:moveTo>
                    <a:pt x="0" y="60271"/>
                  </a:moveTo>
                  <a:lnTo>
                    <a:pt x="13275" y="41473"/>
                  </a:lnTo>
                  <a:lnTo>
                    <a:pt x="26008" y="21797"/>
                  </a:lnTo>
                  <a:lnTo>
                    <a:pt x="41318" y="6290"/>
                  </a:lnTo>
                  <a:lnTo>
                    <a:pt x="62321" y="0"/>
                  </a:lnTo>
                  <a:lnTo>
                    <a:pt x="87345" y="9318"/>
                  </a:lnTo>
                  <a:lnTo>
                    <a:pt x="104794" y="30909"/>
                  </a:lnTo>
                  <a:lnTo>
                    <a:pt x="120560" y="55227"/>
                  </a:lnTo>
                  <a:lnTo>
                    <a:pt x="140534" y="72725"/>
                  </a:lnTo>
                </a:path>
              </a:pathLst>
            </a:custGeom>
            <a:ln w="11506">
              <a:solidFill>
                <a:srgbClr val="020303"/>
              </a:solidFill>
            </a:ln>
          </p:spPr>
          <p:txBody>
            <a:bodyPr wrap="square" lIns="0" tIns="0" rIns="0" bIns="0" rtlCol="0"/>
            <a:lstStyle/>
            <a:p>
              <a:endParaRPr/>
            </a:p>
          </p:txBody>
        </p:sp>
        <p:sp>
          <p:nvSpPr>
            <p:cNvPr id="323" name="object 323"/>
            <p:cNvSpPr/>
            <p:nvPr/>
          </p:nvSpPr>
          <p:spPr>
            <a:xfrm>
              <a:off x="4287708" y="2424257"/>
              <a:ext cx="146050" cy="76200"/>
            </a:xfrm>
            <a:custGeom>
              <a:avLst/>
              <a:gdLst/>
              <a:ahLst/>
              <a:cxnLst/>
              <a:rect l="l" t="t" r="r" b="b"/>
              <a:pathLst>
                <a:path w="146050" h="76200">
                  <a:moveTo>
                    <a:pt x="0" y="60089"/>
                  </a:moveTo>
                  <a:lnTo>
                    <a:pt x="6405" y="66512"/>
                  </a:lnTo>
                  <a:lnTo>
                    <a:pt x="13666" y="71546"/>
                  </a:lnTo>
                  <a:lnTo>
                    <a:pt x="22008" y="74832"/>
                  </a:lnTo>
                  <a:lnTo>
                    <a:pt x="31653" y="76007"/>
                  </a:lnTo>
                  <a:lnTo>
                    <a:pt x="59483" y="64131"/>
                  </a:lnTo>
                  <a:lnTo>
                    <a:pt x="78529" y="38003"/>
                  </a:lnTo>
                  <a:lnTo>
                    <a:pt x="97581" y="11876"/>
                  </a:lnTo>
                  <a:lnTo>
                    <a:pt x="125433" y="0"/>
                  </a:lnTo>
                  <a:lnTo>
                    <a:pt x="133464" y="0"/>
                  </a:lnTo>
                  <a:lnTo>
                    <a:pt x="140132" y="2244"/>
                  </a:lnTo>
                  <a:lnTo>
                    <a:pt x="145905" y="5941"/>
                  </a:lnTo>
                </a:path>
              </a:pathLst>
            </a:custGeom>
            <a:ln w="11506">
              <a:solidFill>
                <a:srgbClr val="020303"/>
              </a:solidFill>
            </a:ln>
          </p:spPr>
          <p:txBody>
            <a:bodyPr wrap="square" lIns="0" tIns="0" rIns="0" bIns="0" rtlCol="0"/>
            <a:lstStyle/>
            <a:p>
              <a:endParaRPr/>
            </a:p>
          </p:txBody>
        </p:sp>
        <p:sp>
          <p:nvSpPr>
            <p:cNvPr id="324" name="object 324"/>
            <p:cNvSpPr/>
            <p:nvPr/>
          </p:nvSpPr>
          <p:spPr>
            <a:xfrm>
              <a:off x="4315093" y="2450359"/>
              <a:ext cx="0" cy="48260"/>
            </a:xfrm>
            <a:custGeom>
              <a:avLst/>
              <a:gdLst/>
              <a:ahLst/>
              <a:cxnLst/>
              <a:rect l="l" t="t" r="r" b="b"/>
              <a:pathLst>
                <a:path h="48260">
                  <a:moveTo>
                    <a:pt x="0" y="0"/>
                  </a:moveTo>
                  <a:lnTo>
                    <a:pt x="0" y="48142"/>
                  </a:lnTo>
                </a:path>
              </a:pathLst>
            </a:custGeom>
            <a:ln w="5746">
              <a:solidFill>
                <a:srgbClr val="020303"/>
              </a:solidFill>
            </a:ln>
          </p:spPr>
          <p:txBody>
            <a:bodyPr wrap="square" lIns="0" tIns="0" rIns="0" bIns="0" rtlCol="0"/>
            <a:lstStyle/>
            <a:p>
              <a:endParaRPr/>
            </a:p>
          </p:txBody>
        </p:sp>
        <p:sp>
          <p:nvSpPr>
            <p:cNvPr id="325" name="object 325"/>
            <p:cNvSpPr/>
            <p:nvPr/>
          </p:nvSpPr>
          <p:spPr>
            <a:xfrm>
              <a:off x="4330453" y="2431963"/>
              <a:ext cx="0" cy="59055"/>
            </a:xfrm>
            <a:custGeom>
              <a:avLst/>
              <a:gdLst/>
              <a:ahLst/>
              <a:cxnLst/>
              <a:rect l="l" t="t" r="r" b="b"/>
              <a:pathLst>
                <a:path h="59055">
                  <a:moveTo>
                    <a:pt x="0" y="0"/>
                  </a:moveTo>
                  <a:lnTo>
                    <a:pt x="0" y="58987"/>
                  </a:lnTo>
                </a:path>
              </a:pathLst>
            </a:custGeom>
            <a:ln w="5746">
              <a:solidFill>
                <a:srgbClr val="020303"/>
              </a:solidFill>
            </a:ln>
          </p:spPr>
          <p:txBody>
            <a:bodyPr wrap="square" lIns="0" tIns="0" rIns="0" bIns="0" rtlCol="0"/>
            <a:lstStyle/>
            <a:p>
              <a:endParaRPr/>
            </a:p>
          </p:txBody>
        </p:sp>
        <p:sp>
          <p:nvSpPr>
            <p:cNvPr id="326" name="object 326"/>
            <p:cNvSpPr/>
            <p:nvPr/>
          </p:nvSpPr>
          <p:spPr>
            <a:xfrm>
              <a:off x="4361173" y="2423466"/>
              <a:ext cx="0" cy="41910"/>
            </a:xfrm>
            <a:custGeom>
              <a:avLst/>
              <a:gdLst/>
              <a:ahLst/>
              <a:cxnLst/>
              <a:rect l="l" t="t" r="r" b="b"/>
              <a:pathLst>
                <a:path h="41910">
                  <a:moveTo>
                    <a:pt x="0" y="0"/>
                  </a:moveTo>
                  <a:lnTo>
                    <a:pt x="0" y="41435"/>
                  </a:lnTo>
                </a:path>
              </a:pathLst>
            </a:custGeom>
            <a:ln w="5746">
              <a:solidFill>
                <a:srgbClr val="020303"/>
              </a:solidFill>
            </a:ln>
          </p:spPr>
          <p:txBody>
            <a:bodyPr wrap="square" lIns="0" tIns="0" rIns="0" bIns="0" rtlCol="0"/>
            <a:lstStyle/>
            <a:p>
              <a:endParaRPr/>
            </a:p>
          </p:txBody>
        </p:sp>
        <p:sp>
          <p:nvSpPr>
            <p:cNvPr id="327" name="object 327"/>
            <p:cNvSpPr/>
            <p:nvPr/>
          </p:nvSpPr>
          <p:spPr>
            <a:xfrm>
              <a:off x="4345813" y="2430186"/>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328" name="object 328"/>
            <p:cNvSpPr/>
            <p:nvPr/>
          </p:nvSpPr>
          <p:spPr>
            <a:xfrm>
              <a:off x="4407563" y="2423466"/>
              <a:ext cx="0" cy="50165"/>
            </a:xfrm>
            <a:custGeom>
              <a:avLst/>
              <a:gdLst/>
              <a:ahLst/>
              <a:cxnLst/>
              <a:rect l="l" t="t" r="r" b="b"/>
              <a:pathLst>
                <a:path h="50164">
                  <a:moveTo>
                    <a:pt x="0" y="0"/>
                  </a:moveTo>
                  <a:lnTo>
                    <a:pt x="0" y="49724"/>
                  </a:lnTo>
                </a:path>
              </a:pathLst>
            </a:custGeom>
            <a:ln w="5746">
              <a:solidFill>
                <a:srgbClr val="020303"/>
              </a:solidFill>
            </a:ln>
          </p:spPr>
          <p:txBody>
            <a:bodyPr wrap="square" lIns="0" tIns="0" rIns="0" bIns="0" rtlCol="0"/>
            <a:lstStyle/>
            <a:p>
              <a:endParaRPr/>
            </a:p>
          </p:txBody>
        </p:sp>
        <p:sp>
          <p:nvSpPr>
            <p:cNvPr id="329" name="object 329"/>
            <p:cNvSpPr/>
            <p:nvPr/>
          </p:nvSpPr>
          <p:spPr>
            <a:xfrm>
              <a:off x="4422910" y="2430186"/>
              <a:ext cx="0" cy="58419"/>
            </a:xfrm>
            <a:custGeom>
              <a:avLst/>
              <a:gdLst/>
              <a:ahLst/>
              <a:cxnLst/>
              <a:rect l="l" t="t" r="r" b="b"/>
              <a:pathLst>
                <a:path h="58419">
                  <a:moveTo>
                    <a:pt x="0" y="0"/>
                  </a:moveTo>
                  <a:lnTo>
                    <a:pt x="0" y="58182"/>
                  </a:lnTo>
                </a:path>
              </a:pathLst>
            </a:custGeom>
            <a:ln w="5746">
              <a:solidFill>
                <a:srgbClr val="020303"/>
              </a:solidFill>
            </a:ln>
          </p:spPr>
          <p:txBody>
            <a:bodyPr wrap="square" lIns="0" tIns="0" rIns="0" bIns="0" rtlCol="0"/>
            <a:lstStyle/>
            <a:p>
              <a:endParaRPr/>
            </a:p>
          </p:txBody>
        </p:sp>
        <p:sp>
          <p:nvSpPr>
            <p:cNvPr id="330" name="object 330"/>
            <p:cNvSpPr/>
            <p:nvPr/>
          </p:nvSpPr>
          <p:spPr>
            <a:xfrm>
              <a:off x="4315093" y="2450359"/>
              <a:ext cx="0" cy="48260"/>
            </a:xfrm>
            <a:custGeom>
              <a:avLst/>
              <a:gdLst/>
              <a:ahLst/>
              <a:cxnLst/>
              <a:rect l="l" t="t" r="r" b="b"/>
              <a:pathLst>
                <a:path h="48260">
                  <a:moveTo>
                    <a:pt x="0" y="0"/>
                  </a:moveTo>
                  <a:lnTo>
                    <a:pt x="0" y="48142"/>
                  </a:lnTo>
                </a:path>
              </a:pathLst>
            </a:custGeom>
            <a:ln w="5746">
              <a:solidFill>
                <a:srgbClr val="020303"/>
              </a:solidFill>
            </a:ln>
          </p:spPr>
          <p:txBody>
            <a:bodyPr wrap="square" lIns="0" tIns="0" rIns="0" bIns="0" rtlCol="0"/>
            <a:lstStyle/>
            <a:p>
              <a:endParaRPr/>
            </a:p>
          </p:txBody>
        </p:sp>
        <p:sp>
          <p:nvSpPr>
            <p:cNvPr id="331" name="object 331"/>
            <p:cNvSpPr/>
            <p:nvPr/>
          </p:nvSpPr>
          <p:spPr>
            <a:xfrm>
              <a:off x="4330453" y="2431963"/>
              <a:ext cx="0" cy="59055"/>
            </a:xfrm>
            <a:custGeom>
              <a:avLst/>
              <a:gdLst/>
              <a:ahLst/>
              <a:cxnLst/>
              <a:rect l="l" t="t" r="r" b="b"/>
              <a:pathLst>
                <a:path h="59055">
                  <a:moveTo>
                    <a:pt x="0" y="0"/>
                  </a:moveTo>
                  <a:lnTo>
                    <a:pt x="0" y="58987"/>
                  </a:lnTo>
                </a:path>
              </a:pathLst>
            </a:custGeom>
            <a:ln w="5746">
              <a:solidFill>
                <a:srgbClr val="020303"/>
              </a:solidFill>
            </a:ln>
          </p:spPr>
          <p:txBody>
            <a:bodyPr wrap="square" lIns="0" tIns="0" rIns="0" bIns="0" rtlCol="0"/>
            <a:lstStyle/>
            <a:p>
              <a:endParaRPr/>
            </a:p>
          </p:txBody>
        </p:sp>
        <p:sp>
          <p:nvSpPr>
            <p:cNvPr id="332" name="object 332"/>
            <p:cNvSpPr/>
            <p:nvPr/>
          </p:nvSpPr>
          <p:spPr>
            <a:xfrm>
              <a:off x="4361173" y="2423466"/>
              <a:ext cx="0" cy="41910"/>
            </a:xfrm>
            <a:custGeom>
              <a:avLst/>
              <a:gdLst/>
              <a:ahLst/>
              <a:cxnLst/>
              <a:rect l="l" t="t" r="r" b="b"/>
              <a:pathLst>
                <a:path h="41910">
                  <a:moveTo>
                    <a:pt x="0" y="0"/>
                  </a:moveTo>
                  <a:lnTo>
                    <a:pt x="0" y="41435"/>
                  </a:lnTo>
                </a:path>
              </a:pathLst>
            </a:custGeom>
            <a:ln w="5746">
              <a:solidFill>
                <a:srgbClr val="020303"/>
              </a:solidFill>
            </a:ln>
          </p:spPr>
          <p:txBody>
            <a:bodyPr wrap="square" lIns="0" tIns="0" rIns="0" bIns="0" rtlCol="0"/>
            <a:lstStyle/>
            <a:p>
              <a:endParaRPr/>
            </a:p>
          </p:txBody>
        </p:sp>
        <p:sp>
          <p:nvSpPr>
            <p:cNvPr id="333" name="object 333"/>
            <p:cNvSpPr/>
            <p:nvPr/>
          </p:nvSpPr>
          <p:spPr>
            <a:xfrm>
              <a:off x="4345813" y="2430186"/>
              <a:ext cx="0" cy="54610"/>
            </a:xfrm>
            <a:custGeom>
              <a:avLst/>
              <a:gdLst/>
              <a:ahLst/>
              <a:cxnLst/>
              <a:rect l="l" t="t" r="r" b="b"/>
              <a:pathLst>
                <a:path h="54610">
                  <a:moveTo>
                    <a:pt x="0" y="0"/>
                  </a:moveTo>
                  <a:lnTo>
                    <a:pt x="0" y="54057"/>
                  </a:lnTo>
                </a:path>
              </a:pathLst>
            </a:custGeom>
            <a:ln w="5746">
              <a:solidFill>
                <a:srgbClr val="020303"/>
              </a:solidFill>
            </a:ln>
          </p:spPr>
          <p:txBody>
            <a:bodyPr wrap="square" lIns="0" tIns="0" rIns="0" bIns="0" rtlCol="0"/>
            <a:lstStyle/>
            <a:p>
              <a:endParaRPr/>
            </a:p>
          </p:txBody>
        </p:sp>
        <p:sp>
          <p:nvSpPr>
            <p:cNvPr id="334" name="object 334"/>
            <p:cNvSpPr/>
            <p:nvPr/>
          </p:nvSpPr>
          <p:spPr>
            <a:xfrm>
              <a:off x="4407563" y="2423466"/>
              <a:ext cx="0" cy="50165"/>
            </a:xfrm>
            <a:custGeom>
              <a:avLst/>
              <a:gdLst/>
              <a:ahLst/>
              <a:cxnLst/>
              <a:rect l="l" t="t" r="r" b="b"/>
              <a:pathLst>
                <a:path h="50164">
                  <a:moveTo>
                    <a:pt x="0" y="0"/>
                  </a:moveTo>
                  <a:lnTo>
                    <a:pt x="0" y="49724"/>
                  </a:lnTo>
                </a:path>
              </a:pathLst>
            </a:custGeom>
            <a:ln w="5746">
              <a:solidFill>
                <a:srgbClr val="020303"/>
              </a:solidFill>
            </a:ln>
          </p:spPr>
          <p:txBody>
            <a:bodyPr wrap="square" lIns="0" tIns="0" rIns="0" bIns="0" rtlCol="0"/>
            <a:lstStyle/>
            <a:p>
              <a:endParaRPr/>
            </a:p>
          </p:txBody>
        </p:sp>
        <p:sp>
          <p:nvSpPr>
            <p:cNvPr id="335" name="object 335"/>
            <p:cNvSpPr/>
            <p:nvPr/>
          </p:nvSpPr>
          <p:spPr>
            <a:xfrm>
              <a:off x="4422910" y="2430186"/>
              <a:ext cx="0" cy="58419"/>
            </a:xfrm>
            <a:custGeom>
              <a:avLst/>
              <a:gdLst/>
              <a:ahLst/>
              <a:cxnLst/>
              <a:rect l="l" t="t" r="r" b="b"/>
              <a:pathLst>
                <a:path h="58419">
                  <a:moveTo>
                    <a:pt x="0" y="0"/>
                  </a:moveTo>
                  <a:lnTo>
                    <a:pt x="0" y="58182"/>
                  </a:lnTo>
                </a:path>
              </a:pathLst>
            </a:custGeom>
            <a:ln w="5746">
              <a:solidFill>
                <a:srgbClr val="020303"/>
              </a:solidFill>
            </a:ln>
          </p:spPr>
          <p:txBody>
            <a:bodyPr wrap="square" lIns="0" tIns="0" rIns="0" bIns="0" rtlCol="0"/>
            <a:lstStyle/>
            <a:p>
              <a:endParaRPr/>
            </a:p>
          </p:txBody>
        </p:sp>
        <p:sp>
          <p:nvSpPr>
            <p:cNvPr id="336" name="object 336"/>
            <p:cNvSpPr/>
            <p:nvPr/>
          </p:nvSpPr>
          <p:spPr>
            <a:xfrm>
              <a:off x="1653171" y="2516632"/>
              <a:ext cx="480695" cy="177800"/>
            </a:xfrm>
            <a:custGeom>
              <a:avLst/>
              <a:gdLst/>
              <a:ahLst/>
              <a:cxnLst/>
              <a:rect l="l" t="t" r="r" b="b"/>
              <a:pathLst>
                <a:path w="480694" h="177800">
                  <a:moveTo>
                    <a:pt x="480288" y="38874"/>
                  </a:moveTo>
                  <a:lnTo>
                    <a:pt x="479704" y="37642"/>
                  </a:lnTo>
                  <a:lnTo>
                    <a:pt x="426593" y="317"/>
                  </a:lnTo>
                  <a:lnTo>
                    <a:pt x="425919" y="88"/>
                  </a:lnTo>
                  <a:lnTo>
                    <a:pt x="424002" y="0"/>
                  </a:lnTo>
                  <a:lnTo>
                    <a:pt x="422783" y="546"/>
                  </a:lnTo>
                  <a:lnTo>
                    <a:pt x="422021" y="1638"/>
                  </a:lnTo>
                  <a:lnTo>
                    <a:pt x="420827" y="3302"/>
                  </a:lnTo>
                  <a:lnTo>
                    <a:pt x="421246" y="5638"/>
                  </a:lnTo>
                  <a:lnTo>
                    <a:pt x="462026" y="34353"/>
                  </a:lnTo>
                  <a:lnTo>
                    <a:pt x="439889" y="33718"/>
                  </a:lnTo>
                  <a:lnTo>
                    <a:pt x="365848" y="34950"/>
                  </a:lnTo>
                  <a:lnTo>
                    <a:pt x="313321" y="41871"/>
                  </a:lnTo>
                  <a:lnTo>
                    <a:pt x="252031" y="58839"/>
                  </a:lnTo>
                  <a:lnTo>
                    <a:pt x="195440" y="87782"/>
                  </a:lnTo>
                  <a:lnTo>
                    <a:pt x="144551" y="125387"/>
                  </a:lnTo>
                  <a:lnTo>
                    <a:pt x="119126" y="143929"/>
                  </a:lnTo>
                  <a:lnTo>
                    <a:pt x="77368" y="165430"/>
                  </a:lnTo>
                  <a:lnTo>
                    <a:pt x="31508" y="176136"/>
                  </a:lnTo>
                  <a:lnTo>
                    <a:pt x="0" y="177368"/>
                  </a:lnTo>
                  <a:lnTo>
                    <a:pt x="31559" y="176745"/>
                  </a:lnTo>
                  <a:lnTo>
                    <a:pt x="77876" y="166878"/>
                  </a:lnTo>
                  <a:lnTo>
                    <a:pt x="120497" y="145973"/>
                  </a:lnTo>
                  <a:lnTo>
                    <a:pt x="171831" y="109118"/>
                  </a:lnTo>
                  <a:lnTo>
                    <a:pt x="197739" y="91389"/>
                  </a:lnTo>
                  <a:lnTo>
                    <a:pt x="253949" y="63982"/>
                  </a:lnTo>
                  <a:lnTo>
                    <a:pt x="314502" y="48475"/>
                  </a:lnTo>
                  <a:lnTo>
                    <a:pt x="361175" y="43002"/>
                  </a:lnTo>
                  <a:lnTo>
                    <a:pt x="366382" y="42646"/>
                  </a:lnTo>
                  <a:lnTo>
                    <a:pt x="371627" y="42697"/>
                  </a:lnTo>
                  <a:lnTo>
                    <a:pt x="408216" y="41744"/>
                  </a:lnTo>
                  <a:lnTo>
                    <a:pt x="423900" y="42176"/>
                  </a:lnTo>
                  <a:lnTo>
                    <a:pt x="462102" y="43954"/>
                  </a:lnTo>
                  <a:lnTo>
                    <a:pt x="418325" y="69062"/>
                  </a:lnTo>
                  <a:lnTo>
                    <a:pt x="417703" y="71348"/>
                  </a:lnTo>
                  <a:lnTo>
                    <a:pt x="419747" y="74930"/>
                  </a:lnTo>
                  <a:lnTo>
                    <a:pt x="422046" y="75526"/>
                  </a:lnTo>
                  <a:lnTo>
                    <a:pt x="479475" y="42570"/>
                  </a:lnTo>
                  <a:lnTo>
                    <a:pt x="480161" y="41402"/>
                  </a:lnTo>
                  <a:lnTo>
                    <a:pt x="480288" y="38874"/>
                  </a:lnTo>
                  <a:close/>
                </a:path>
              </a:pathLst>
            </a:custGeom>
            <a:solidFill>
              <a:srgbClr val="020303"/>
            </a:solidFill>
          </p:spPr>
          <p:txBody>
            <a:bodyPr wrap="square" lIns="0" tIns="0" rIns="0" bIns="0" rtlCol="0"/>
            <a:lstStyle/>
            <a:p>
              <a:endParaRPr/>
            </a:p>
          </p:txBody>
        </p:sp>
      </p:grpSp>
      <p:sp>
        <p:nvSpPr>
          <p:cNvPr id="337" name="object 337"/>
          <p:cNvSpPr txBox="1"/>
          <p:nvPr/>
        </p:nvSpPr>
        <p:spPr>
          <a:xfrm>
            <a:off x="2781105" y="2561057"/>
            <a:ext cx="1459230" cy="137160"/>
          </a:xfrm>
          <a:prstGeom prst="rect">
            <a:avLst/>
          </a:prstGeom>
        </p:spPr>
        <p:txBody>
          <a:bodyPr vert="horz" wrap="square" lIns="0" tIns="16510" rIns="0" bIns="0" rtlCol="0">
            <a:spAutoFit/>
          </a:bodyPr>
          <a:lstStyle/>
          <a:p>
            <a:pPr marL="12700">
              <a:lnSpc>
                <a:spcPct val="100000"/>
              </a:lnSpc>
              <a:spcBef>
                <a:spcPts val="130"/>
              </a:spcBef>
            </a:pPr>
            <a:r>
              <a:rPr sz="700" spc="10" dirty="0">
                <a:solidFill>
                  <a:srgbClr val="020303"/>
                </a:solidFill>
                <a:latin typeface="Arial"/>
                <a:cs typeface="Arial"/>
              </a:rPr>
              <a:t>Multiple targets in </a:t>
            </a:r>
            <a:r>
              <a:rPr sz="700" spc="15" dirty="0">
                <a:solidFill>
                  <a:srgbClr val="020303"/>
                </a:solidFill>
                <a:latin typeface="Arial"/>
                <a:cs typeface="Arial"/>
              </a:rPr>
              <a:t>a </a:t>
            </a:r>
            <a:r>
              <a:rPr sz="700" spc="10" dirty="0">
                <a:solidFill>
                  <a:srgbClr val="020303"/>
                </a:solidFill>
                <a:latin typeface="Arial"/>
                <a:cs typeface="Arial"/>
              </a:rPr>
              <a:t>single</a:t>
            </a:r>
            <a:r>
              <a:rPr sz="700" spc="-30" dirty="0">
                <a:solidFill>
                  <a:srgbClr val="020303"/>
                </a:solidFill>
                <a:latin typeface="Arial"/>
                <a:cs typeface="Arial"/>
              </a:rPr>
              <a:t> </a:t>
            </a:r>
            <a:r>
              <a:rPr sz="700" spc="15" dirty="0">
                <a:solidFill>
                  <a:srgbClr val="020303"/>
                </a:solidFill>
                <a:latin typeface="Arial"/>
                <a:cs typeface="Arial"/>
              </a:rPr>
              <a:t>genome</a:t>
            </a:r>
            <a:endParaRPr sz="700">
              <a:latin typeface="Arial"/>
              <a:cs typeface="Arial"/>
            </a:endParaRPr>
          </a:p>
        </p:txBody>
      </p:sp>
      <p:sp>
        <p:nvSpPr>
          <p:cNvPr id="339" name="object 339"/>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13" action="ppaction://hlinksldjump"/>
              </a:rPr>
              <a:t>.</a:t>
            </a:r>
            <a:r>
              <a:rPr sz="400" spc="-5" dirty="0">
                <a:latin typeface="LM Sans 8"/>
                <a:cs typeface="LM Sans 8"/>
              </a:rPr>
              <a:t> </a:t>
            </a:r>
            <a:r>
              <a:rPr sz="400" spc="-5" dirty="0">
                <a:latin typeface="LM Sans 8"/>
                <a:cs typeface="LM Sans 8"/>
                <a:hlinkClick r:id="rId1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5" action="ppaction://hlinksldjump"/>
              </a:rPr>
              <a:t>.</a:t>
            </a:r>
            <a:r>
              <a:rPr sz="400" spc="-5" dirty="0">
                <a:latin typeface="LM Sans 8"/>
                <a:cs typeface="LM Sans 8"/>
              </a:rPr>
              <a:t> </a:t>
            </a:r>
            <a:r>
              <a:rPr sz="400" spc="-5" dirty="0">
                <a:latin typeface="LM Sans 8"/>
                <a:cs typeface="LM Sans 8"/>
                <a:hlinkClick r:id="rId16" action="ppaction://hlinksldjump"/>
              </a:rPr>
              <a:t>. .</a:t>
            </a:r>
            <a:r>
              <a:rPr sz="400" spc="-5" dirty="0">
                <a:latin typeface="LM Sans 8"/>
                <a:cs typeface="LM Sans 8"/>
              </a:rPr>
              <a:t> </a:t>
            </a:r>
            <a:r>
              <a:rPr sz="400" spc="-5" dirty="0">
                <a:latin typeface="LM Sans 8"/>
                <a:cs typeface="LM Sans 8"/>
                <a:hlinkClick r:id="rId17"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13" action="ppaction://hlinksldjump"/>
              </a:rPr>
              <a:t>.   .</a:t>
            </a:r>
            <a:r>
              <a:rPr sz="400" spc="-5" dirty="0">
                <a:latin typeface="LM Sans 8"/>
                <a:cs typeface="LM Sans 8"/>
              </a:rPr>
              <a:t>     </a:t>
            </a:r>
            <a:r>
              <a:rPr sz="400" spc="-5" dirty="0">
                <a:latin typeface="LM Sans 8"/>
                <a:cs typeface="LM Sans 8"/>
                <a:hlinkClick r:id="rId14" action="ppaction://hlinksldjump"/>
              </a:rPr>
              <a:t>.</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5" action="ppaction://hlinksldjump"/>
              </a:rPr>
              <a:t>.</a:t>
            </a:r>
            <a:r>
              <a:rPr sz="400" spc="125" dirty="0">
                <a:latin typeface="LM Sans 8"/>
                <a:cs typeface="LM Sans 8"/>
              </a:rPr>
              <a:t> </a:t>
            </a:r>
            <a:r>
              <a:rPr sz="400" spc="-5" dirty="0">
                <a:latin typeface="LM Sans 8"/>
                <a:cs typeface="LM Sans 8"/>
                <a:hlinkClick r:id="rId18" action="ppaction://hlinksldjump"/>
              </a:rPr>
              <a:t>.    </a:t>
            </a:r>
            <a:r>
              <a:rPr sz="400" spc="90" dirty="0">
                <a:latin typeface="LM Sans 8"/>
                <a:cs typeface="LM Sans 8"/>
                <a:hlinkClick r:id="rId18" action="ppaction://hlinksldjump"/>
              </a:rPr>
              <a:t> </a:t>
            </a:r>
            <a:r>
              <a:rPr sz="400" spc="-5" dirty="0">
                <a:latin typeface="LM Sans 8"/>
                <a:cs typeface="LM Sans 8"/>
                <a:hlinkClick r:id="rId18"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13</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340" name="object 340"/>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341" name="object 341"/>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8" action="ppaction://hlinksldjump"/>
              </a:rPr>
              <a:t>CRISPR</a:t>
            </a:r>
            <a:r>
              <a:rPr sz="600" spc="-45" dirty="0">
                <a:latin typeface="LM Sans 8"/>
                <a:cs typeface="LM Sans 8"/>
                <a:hlinkClick r:id="rId18" action="ppaction://hlinksldjump"/>
              </a:rPr>
              <a:t> </a:t>
            </a:r>
            <a:r>
              <a:rPr sz="600" spc="-5" dirty="0">
                <a:latin typeface="LM Sans 8"/>
                <a:cs typeface="LM Sans 8"/>
                <a:hlinkClick r:id="rId18" action="ppaction://hlinksldjump"/>
              </a:rPr>
              <a:t>decade</a:t>
            </a:r>
            <a:endParaRPr sz="600">
              <a:latin typeface="LM Sans 8"/>
              <a:cs typeface="LM Sans 8"/>
            </a:endParaRPr>
          </a:p>
        </p:txBody>
      </p:sp>
      <p:sp>
        <p:nvSpPr>
          <p:cNvPr id="338" name="object 338"/>
          <p:cNvSpPr txBox="1"/>
          <p:nvPr/>
        </p:nvSpPr>
        <p:spPr>
          <a:xfrm>
            <a:off x="180986" y="2890932"/>
            <a:ext cx="1626870" cy="137160"/>
          </a:xfrm>
          <a:prstGeom prst="rect">
            <a:avLst/>
          </a:prstGeom>
        </p:spPr>
        <p:txBody>
          <a:bodyPr vert="horz" wrap="square" lIns="0" tIns="16510" rIns="0" bIns="0" rtlCol="0">
            <a:spAutoFit/>
          </a:bodyPr>
          <a:lstStyle/>
          <a:p>
            <a:pPr marL="12700">
              <a:lnSpc>
                <a:spcPct val="100000"/>
              </a:lnSpc>
              <a:spcBef>
                <a:spcPts val="130"/>
              </a:spcBef>
            </a:pPr>
            <a:r>
              <a:rPr sz="700" spc="15" dirty="0">
                <a:solidFill>
                  <a:srgbClr val="020303"/>
                </a:solidFill>
                <a:latin typeface="Arial"/>
                <a:cs typeface="Arial"/>
              </a:rPr>
              <a:t>CRISPR-Cas9 </a:t>
            </a:r>
            <a:r>
              <a:rPr sz="1050" spc="22" baseline="3968" dirty="0">
                <a:solidFill>
                  <a:srgbClr val="020303"/>
                </a:solidFill>
                <a:latin typeface="Arial"/>
                <a:cs typeface="Arial"/>
              </a:rPr>
              <a:t>+ </a:t>
            </a:r>
            <a:r>
              <a:rPr sz="700" spc="10" dirty="0">
                <a:solidFill>
                  <a:srgbClr val="020303"/>
                </a:solidFill>
                <a:latin typeface="Arial"/>
                <a:cs typeface="Arial"/>
              </a:rPr>
              <a:t>Multiple guide </a:t>
            </a:r>
            <a:r>
              <a:rPr sz="700" spc="15" dirty="0">
                <a:solidFill>
                  <a:srgbClr val="020303"/>
                </a:solidFill>
                <a:latin typeface="Arial"/>
                <a:cs typeface="Arial"/>
              </a:rPr>
              <a:t>RNAs</a:t>
            </a:r>
            <a:endParaRPr sz="700">
              <a:latin typeface="Arial"/>
              <a:cs typeface="Arial"/>
            </a:endParaRP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2694" y="754"/>
            <a:ext cx="3065780" cy="116839"/>
          </a:xfrm>
          <a:prstGeom prst="rect">
            <a:avLst/>
          </a:prstGeom>
        </p:spPr>
        <p:txBody>
          <a:bodyPr vert="horz" wrap="square" lIns="0" tIns="12065" rIns="0" bIns="0" rtlCol="0">
            <a:spAutoFit/>
          </a:bodyPr>
          <a:lstStyle/>
          <a:p>
            <a:pPr marL="12700">
              <a:lnSpc>
                <a:spcPct val="100000"/>
              </a:lnSpc>
              <a:spcBef>
                <a:spcPts val="95"/>
              </a:spcBef>
              <a:tabLst>
                <a:tab pos="828040" algn="l"/>
              </a:tabLst>
            </a:pPr>
            <a:r>
              <a:rPr sz="600" spc="-5" dirty="0">
                <a:latin typeface="LM Sans 8"/>
                <a:cs typeface="LM Sans 8"/>
                <a:hlinkClick r:id="rId3" action="ppaction://hlinksldjump"/>
              </a:rPr>
              <a:t>CRISPR</a:t>
            </a:r>
            <a:r>
              <a:rPr sz="600" spc="5" dirty="0">
                <a:latin typeface="LM Sans 8"/>
                <a:cs typeface="LM Sans 8"/>
                <a:hlinkClick r:id="rId3" action="ppaction://hlinksldjump"/>
              </a:rPr>
              <a:t> </a:t>
            </a:r>
            <a:r>
              <a:rPr sz="600" spc="-5" dirty="0">
                <a:latin typeface="楷体"/>
                <a:cs typeface="楷体"/>
                <a:hlinkClick r:id="rId3" action="ppaction://hlinksldjump"/>
              </a:rPr>
              <a:t>技术的发展</a:t>
            </a:r>
            <a:r>
              <a:rPr sz="600" spc="-5" dirty="0">
                <a:latin typeface="楷体"/>
                <a:cs typeface="楷体"/>
              </a:rPr>
              <a:t>	</a:t>
            </a:r>
            <a:r>
              <a:rPr sz="600" spc="-5" dirty="0">
                <a:latin typeface="楷体"/>
                <a:cs typeface="楷体"/>
                <a:hlinkClick r:id="rId4" action="ppaction://hlinksldjump"/>
              </a:rPr>
              <a:t>碱基编辑</a:t>
            </a:r>
            <a:endParaRPr sz="600">
              <a:latin typeface="楷体"/>
              <a:cs typeface="楷体"/>
            </a:endParaRPr>
          </a:p>
        </p:txBody>
      </p:sp>
      <p:sp>
        <p:nvSpPr>
          <p:cNvPr id="3" name="object 3"/>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技术的发展</a:t>
            </a:r>
            <a:endParaRPr sz="1400">
              <a:latin typeface="楷体"/>
              <a:cs typeface="楷体"/>
            </a:endParaRPr>
          </a:p>
          <a:p>
            <a:pPr marL="107950">
              <a:lnSpc>
                <a:spcPct val="100000"/>
              </a:lnSpc>
              <a:spcBef>
                <a:spcPts val="225"/>
              </a:spcBef>
            </a:pPr>
            <a:r>
              <a:rPr sz="900" spc="-5" dirty="0">
                <a:solidFill>
                  <a:srgbClr val="005128"/>
                </a:solidFill>
                <a:latin typeface="楷体"/>
                <a:cs typeface="楷体"/>
              </a:rPr>
              <a:t>碱基编辑</a:t>
            </a:r>
            <a:endParaRPr sz="900">
              <a:latin typeface="楷体"/>
              <a:cs typeface="楷体"/>
            </a:endParaRPr>
          </a:p>
        </p:txBody>
      </p:sp>
      <p:sp>
        <p:nvSpPr>
          <p:cNvPr id="4" name="object 4"/>
          <p:cNvSpPr/>
          <p:nvPr/>
        </p:nvSpPr>
        <p:spPr>
          <a:xfrm>
            <a:off x="281165" y="842962"/>
            <a:ext cx="65201" cy="65201"/>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281165" y="1225067"/>
            <a:ext cx="65201" cy="65201"/>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281165" y="1607172"/>
            <a:ext cx="65201" cy="65201"/>
          </a:xfrm>
          <a:prstGeom prst="rect">
            <a:avLst/>
          </a:prstGeom>
          <a:blipFill>
            <a:blip r:embed="rId6" cstate="print"/>
            <a:stretch>
              <a:fillRect/>
            </a:stretch>
          </a:blipFill>
        </p:spPr>
        <p:txBody>
          <a:bodyPr wrap="square" lIns="0" tIns="0" rIns="0" bIns="0" rtlCol="0"/>
          <a:lstStyle/>
          <a:p>
            <a:endParaRPr/>
          </a:p>
        </p:txBody>
      </p:sp>
      <p:grpSp>
        <p:nvGrpSpPr>
          <p:cNvPr id="7" name="object 7"/>
          <p:cNvGrpSpPr/>
          <p:nvPr/>
        </p:nvGrpSpPr>
        <p:grpSpPr>
          <a:xfrm>
            <a:off x="358165" y="2318016"/>
            <a:ext cx="702310" cy="564515"/>
            <a:chOff x="358165" y="2318016"/>
            <a:chExt cx="702310" cy="564515"/>
          </a:xfrm>
        </p:grpSpPr>
        <p:sp>
          <p:nvSpPr>
            <p:cNvPr id="8" name="object 8"/>
            <p:cNvSpPr/>
            <p:nvPr/>
          </p:nvSpPr>
          <p:spPr>
            <a:xfrm>
              <a:off x="700798" y="2567851"/>
              <a:ext cx="224154" cy="307975"/>
            </a:xfrm>
            <a:custGeom>
              <a:avLst/>
              <a:gdLst/>
              <a:ahLst/>
              <a:cxnLst/>
              <a:rect l="l" t="t" r="r" b="b"/>
              <a:pathLst>
                <a:path w="224155" h="307975">
                  <a:moveTo>
                    <a:pt x="223989" y="132283"/>
                  </a:moveTo>
                  <a:lnTo>
                    <a:pt x="221945" y="121081"/>
                  </a:lnTo>
                  <a:lnTo>
                    <a:pt x="216293" y="111506"/>
                  </a:lnTo>
                  <a:lnTo>
                    <a:pt x="214617" y="110134"/>
                  </a:lnTo>
                  <a:lnTo>
                    <a:pt x="214617" y="132283"/>
                  </a:lnTo>
                  <a:lnTo>
                    <a:pt x="214376" y="135648"/>
                  </a:lnTo>
                  <a:lnTo>
                    <a:pt x="211721" y="143408"/>
                  </a:lnTo>
                  <a:lnTo>
                    <a:pt x="206705" y="149517"/>
                  </a:lnTo>
                  <a:lnTo>
                    <a:pt x="199923" y="153530"/>
                  </a:lnTo>
                  <a:lnTo>
                    <a:pt x="192024" y="154965"/>
                  </a:lnTo>
                  <a:lnTo>
                    <a:pt x="188658" y="154698"/>
                  </a:lnTo>
                  <a:lnTo>
                    <a:pt x="170332" y="139039"/>
                  </a:lnTo>
                  <a:lnTo>
                    <a:pt x="168960" y="137934"/>
                  </a:lnTo>
                  <a:lnTo>
                    <a:pt x="167259" y="137655"/>
                  </a:lnTo>
                  <a:lnTo>
                    <a:pt x="170230" y="117678"/>
                  </a:lnTo>
                  <a:lnTo>
                    <a:pt x="172567" y="118071"/>
                  </a:lnTo>
                  <a:lnTo>
                    <a:pt x="174193" y="117500"/>
                  </a:lnTo>
                  <a:lnTo>
                    <a:pt x="178079" y="113182"/>
                  </a:lnTo>
                  <a:lnTo>
                    <a:pt x="179222" y="111912"/>
                  </a:lnTo>
                  <a:lnTo>
                    <a:pt x="184746" y="109639"/>
                  </a:lnTo>
                  <a:lnTo>
                    <a:pt x="192684" y="109639"/>
                  </a:lnTo>
                  <a:lnTo>
                    <a:pt x="193903" y="109715"/>
                  </a:lnTo>
                  <a:lnTo>
                    <a:pt x="214617" y="132283"/>
                  </a:lnTo>
                  <a:lnTo>
                    <a:pt x="214617" y="110134"/>
                  </a:lnTo>
                  <a:lnTo>
                    <a:pt x="182499" y="100228"/>
                  </a:lnTo>
                  <a:lnTo>
                    <a:pt x="174155" y="103505"/>
                  </a:lnTo>
                  <a:lnTo>
                    <a:pt x="170014" y="108127"/>
                  </a:lnTo>
                  <a:lnTo>
                    <a:pt x="163880" y="107099"/>
                  </a:lnTo>
                  <a:lnTo>
                    <a:pt x="163880" y="116598"/>
                  </a:lnTo>
                  <a:lnTo>
                    <a:pt x="160896" y="136601"/>
                  </a:lnTo>
                  <a:lnTo>
                    <a:pt x="159283" y="136321"/>
                  </a:lnTo>
                  <a:lnTo>
                    <a:pt x="154216" y="135483"/>
                  </a:lnTo>
                  <a:lnTo>
                    <a:pt x="157187" y="115468"/>
                  </a:lnTo>
                  <a:lnTo>
                    <a:pt x="163880" y="116598"/>
                  </a:lnTo>
                  <a:lnTo>
                    <a:pt x="163880" y="107099"/>
                  </a:lnTo>
                  <a:lnTo>
                    <a:pt x="150837" y="104876"/>
                  </a:lnTo>
                  <a:lnTo>
                    <a:pt x="150837" y="114388"/>
                  </a:lnTo>
                  <a:lnTo>
                    <a:pt x="147853" y="134429"/>
                  </a:lnTo>
                  <a:lnTo>
                    <a:pt x="141262" y="133324"/>
                  </a:lnTo>
                  <a:lnTo>
                    <a:pt x="144246" y="113271"/>
                  </a:lnTo>
                  <a:lnTo>
                    <a:pt x="150837" y="114388"/>
                  </a:lnTo>
                  <a:lnTo>
                    <a:pt x="150837" y="104876"/>
                  </a:lnTo>
                  <a:lnTo>
                    <a:pt x="137896" y="102692"/>
                  </a:lnTo>
                  <a:lnTo>
                    <a:pt x="137896" y="112191"/>
                  </a:lnTo>
                  <a:lnTo>
                    <a:pt x="134912" y="132270"/>
                  </a:lnTo>
                  <a:lnTo>
                    <a:pt x="128320" y="131165"/>
                  </a:lnTo>
                  <a:lnTo>
                    <a:pt x="131305" y="111074"/>
                  </a:lnTo>
                  <a:lnTo>
                    <a:pt x="137896" y="112191"/>
                  </a:lnTo>
                  <a:lnTo>
                    <a:pt x="137896" y="102692"/>
                  </a:lnTo>
                  <a:lnTo>
                    <a:pt x="118643" y="99415"/>
                  </a:lnTo>
                  <a:lnTo>
                    <a:pt x="110566" y="76682"/>
                  </a:lnTo>
                  <a:lnTo>
                    <a:pt x="110477" y="76428"/>
                  </a:lnTo>
                  <a:lnTo>
                    <a:pt x="107518" y="68059"/>
                  </a:lnTo>
                  <a:lnTo>
                    <a:pt x="105498" y="66789"/>
                  </a:lnTo>
                  <a:lnTo>
                    <a:pt x="94234" y="67919"/>
                  </a:lnTo>
                  <a:lnTo>
                    <a:pt x="92011" y="48044"/>
                  </a:lnTo>
                  <a:lnTo>
                    <a:pt x="103898" y="46901"/>
                  </a:lnTo>
                  <a:lnTo>
                    <a:pt x="129654" y="44450"/>
                  </a:lnTo>
                  <a:lnTo>
                    <a:pt x="130924" y="43662"/>
                  </a:lnTo>
                  <a:lnTo>
                    <a:pt x="156641" y="5816"/>
                  </a:lnTo>
                  <a:lnTo>
                    <a:pt x="156083" y="2895"/>
                  </a:lnTo>
                  <a:lnTo>
                    <a:pt x="151803" y="0"/>
                  </a:lnTo>
                  <a:lnTo>
                    <a:pt x="148894" y="558"/>
                  </a:lnTo>
                  <a:lnTo>
                    <a:pt x="125183" y="35458"/>
                  </a:lnTo>
                  <a:lnTo>
                    <a:pt x="87833" y="39027"/>
                  </a:lnTo>
                  <a:lnTo>
                    <a:pt x="87833" y="68567"/>
                  </a:lnTo>
                  <a:lnTo>
                    <a:pt x="81153" y="69227"/>
                  </a:lnTo>
                  <a:lnTo>
                    <a:pt x="78943" y="49288"/>
                  </a:lnTo>
                  <a:lnTo>
                    <a:pt x="85610" y="48653"/>
                  </a:lnTo>
                  <a:lnTo>
                    <a:pt x="87833" y="68567"/>
                  </a:lnTo>
                  <a:lnTo>
                    <a:pt x="87833" y="39027"/>
                  </a:lnTo>
                  <a:lnTo>
                    <a:pt x="74764" y="40271"/>
                  </a:lnTo>
                  <a:lnTo>
                    <a:pt x="74764" y="69875"/>
                  </a:lnTo>
                  <a:lnTo>
                    <a:pt x="68084" y="70535"/>
                  </a:lnTo>
                  <a:lnTo>
                    <a:pt x="65862" y="50533"/>
                  </a:lnTo>
                  <a:lnTo>
                    <a:pt x="72542" y="49898"/>
                  </a:lnTo>
                  <a:lnTo>
                    <a:pt x="74764" y="69875"/>
                  </a:lnTo>
                  <a:lnTo>
                    <a:pt x="74764" y="40271"/>
                  </a:lnTo>
                  <a:lnTo>
                    <a:pt x="61683" y="41516"/>
                  </a:lnTo>
                  <a:lnTo>
                    <a:pt x="61683" y="71183"/>
                  </a:lnTo>
                  <a:lnTo>
                    <a:pt x="54089" y="71932"/>
                  </a:lnTo>
                  <a:lnTo>
                    <a:pt x="52730" y="72834"/>
                  </a:lnTo>
                  <a:lnTo>
                    <a:pt x="48577" y="80429"/>
                  </a:lnTo>
                  <a:lnTo>
                    <a:pt x="42189" y="84289"/>
                  </a:lnTo>
                  <a:lnTo>
                    <a:pt x="33959" y="85026"/>
                  </a:lnTo>
                  <a:lnTo>
                    <a:pt x="31953" y="85115"/>
                  </a:lnTo>
                  <a:lnTo>
                    <a:pt x="23685" y="83553"/>
                  </a:lnTo>
                  <a:lnTo>
                    <a:pt x="16738" y="79197"/>
                  </a:lnTo>
                  <a:lnTo>
                    <a:pt x="11772" y="72644"/>
                  </a:lnTo>
                  <a:lnTo>
                    <a:pt x="9461" y="64427"/>
                  </a:lnTo>
                  <a:lnTo>
                    <a:pt x="9372" y="62445"/>
                  </a:lnTo>
                  <a:lnTo>
                    <a:pt x="10934" y="54190"/>
                  </a:lnTo>
                  <a:lnTo>
                    <a:pt x="15290" y="47218"/>
                  </a:lnTo>
                  <a:lnTo>
                    <a:pt x="21844" y="42240"/>
                  </a:lnTo>
                  <a:lnTo>
                    <a:pt x="30048" y="39928"/>
                  </a:lnTo>
                  <a:lnTo>
                    <a:pt x="32029" y="39839"/>
                  </a:lnTo>
                  <a:lnTo>
                    <a:pt x="39573" y="39839"/>
                  </a:lnTo>
                  <a:lnTo>
                    <a:pt x="46456" y="43662"/>
                  </a:lnTo>
                  <a:lnTo>
                    <a:pt x="51574" y="50965"/>
                  </a:lnTo>
                  <a:lnTo>
                    <a:pt x="53213" y="51727"/>
                  </a:lnTo>
                  <a:lnTo>
                    <a:pt x="59448" y="51142"/>
                  </a:lnTo>
                  <a:lnTo>
                    <a:pt x="61683" y="71183"/>
                  </a:lnTo>
                  <a:lnTo>
                    <a:pt x="61683" y="41516"/>
                  </a:lnTo>
                  <a:lnTo>
                    <a:pt x="56311" y="42024"/>
                  </a:lnTo>
                  <a:lnTo>
                    <a:pt x="54368" y="39839"/>
                  </a:lnTo>
                  <a:lnTo>
                    <a:pt x="53225" y="38557"/>
                  </a:lnTo>
                  <a:lnTo>
                    <a:pt x="46990" y="34226"/>
                  </a:lnTo>
                  <a:lnTo>
                    <a:pt x="39839" y="31457"/>
                  </a:lnTo>
                  <a:lnTo>
                    <a:pt x="32029" y="30467"/>
                  </a:lnTo>
                  <a:lnTo>
                    <a:pt x="29248" y="30594"/>
                  </a:lnTo>
                  <a:lnTo>
                    <a:pt x="17640" y="33870"/>
                  </a:lnTo>
                  <a:lnTo>
                    <a:pt x="8369" y="40906"/>
                  </a:lnTo>
                  <a:lnTo>
                    <a:pt x="2222" y="50749"/>
                  </a:lnTo>
                  <a:lnTo>
                    <a:pt x="0" y="62445"/>
                  </a:lnTo>
                  <a:lnTo>
                    <a:pt x="127" y="65239"/>
                  </a:lnTo>
                  <a:lnTo>
                    <a:pt x="3403" y="76847"/>
                  </a:lnTo>
                  <a:lnTo>
                    <a:pt x="10414" y="86106"/>
                  </a:lnTo>
                  <a:lnTo>
                    <a:pt x="20243" y="92252"/>
                  </a:lnTo>
                  <a:lnTo>
                    <a:pt x="31953" y="94475"/>
                  </a:lnTo>
                  <a:lnTo>
                    <a:pt x="34772" y="94348"/>
                  </a:lnTo>
                  <a:lnTo>
                    <a:pt x="42557" y="92849"/>
                  </a:lnTo>
                  <a:lnTo>
                    <a:pt x="49618" y="89687"/>
                  </a:lnTo>
                  <a:lnTo>
                    <a:pt x="55384" y="85115"/>
                  </a:lnTo>
                  <a:lnTo>
                    <a:pt x="55613" y="84937"/>
                  </a:lnTo>
                  <a:lnTo>
                    <a:pt x="58420" y="81102"/>
                  </a:lnTo>
                  <a:lnTo>
                    <a:pt x="58572" y="80911"/>
                  </a:lnTo>
                  <a:lnTo>
                    <a:pt x="100634" y="76682"/>
                  </a:lnTo>
                  <a:lnTo>
                    <a:pt x="111302" y="106743"/>
                  </a:lnTo>
                  <a:lnTo>
                    <a:pt x="112687" y="107899"/>
                  </a:lnTo>
                  <a:lnTo>
                    <a:pt x="124968" y="109994"/>
                  </a:lnTo>
                  <a:lnTo>
                    <a:pt x="121970" y="130111"/>
                  </a:lnTo>
                  <a:lnTo>
                    <a:pt x="99326" y="126326"/>
                  </a:lnTo>
                  <a:lnTo>
                    <a:pt x="97574" y="127038"/>
                  </a:lnTo>
                  <a:lnTo>
                    <a:pt x="75044" y="157187"/>
                  </a:lnTo>
                  <a:lnTo>
                    <a:pt x="74955" y="157353"/>
                  </a:lnTo>
                  <a:lnTo>
                    <a:pt x="74117" y="159385"/>
                  </a:lnTo>
                  <a:lnTo>
                    <a:pt x="72263" y="171869"/>
                  </a:lnTo>
                  <a:lnTo>
                    <a:pt x="71310" y="171729"/>
                  </a:lnTo>
                  <a:lnTo>
                    <a:pt x="71310" y="178244"/>
                  </a:lnTo>
                  <a:lnTo>
                    <a:pt x="70332" y="184848"/>
                  </a:lnTo>
                  <a:lnTo>
                    <a:pt x="69380" y="184708"/>
                  </a:lnTo>
                  <a:lnTo>
                    <a:pt x="69380" y="191211"/>
                  </a:lnTo>
                  <a:lnTo>
                    <a:pt x="68135" y="199644"/>
                  </a:lnTo>
                  <a:lnTo>
                    <a:pt x="68135" y="268300"/>
                  </a:lnTo>
                  <a:lnTo>
                    <a:pt x="68059" y="277456"/>
                  </a:lnTo>
                  <a:lnTo>
                    <a:pt x="45478" y="298170"/>
                  </a:lnTo>
                  <a:lnTo>
                    <a:pt x="42138" y="297929"/>
                  </a:lnTo>
                  <a:lnTo>
                    <a:pt x="34366" y="295287"/>
                  </a:lnTo>
                  <a:lnTo>
                    <a:pt x="28257" y="290245"/>
                  </a:lnTo>
                  <a:lnTo>
                    <a:pt x="24244" y="283464"/>
                  </a:lnTo>
                  <a:lnTo>
                    <a:pt x="22910" y="276085"/>
                  </a:lnTo>
                  <a:lnTo>
                    <a:pt x="22923" y="274002"/>
                  </a:lnTo>
                  <a:lnTo>
                    <a:pt x="23063" y="272211"/>
                  </a:lnTo>
                  <a:lnTo>
                    <a:pt x="24295" y="263918"/>
                  </a:lnTo>
                  <a:lnTo>
                    <a:pt x="29921" y="257340"/>
                  </a:lnTo>
                  <a:lnTo>
                    <a:pt x="38773" y="253860"/>
                  </a:lnTo>
                  <a:lnTo>
                    <a:pt x="39903" y="252450"/>
                  </a:lnTo>
                  <a:lnTo>
                    <a:pt x="40246" y="250113"/>
                  </a:lnTo>
                  <a:lnTo>
                    <a:pt x="40894" y="245745"/>
                  </a:lnTo>
                  <a:lnTo>
                    <a:pt x="41427" y="242138"/>
                  </a:lnTo>
                  <a:lnTo>
                    <a:pt x="61379" y="245110"/>
                  </a:lnTo>
                  <a:lnTo>
                    <a:pt x="59740" y="256197"/>
                  </a:lnTo>
                  <a:lnTo>
                    <a:pt x="60299" y="257771"/>
                  </a:lnTo>
                  <a:lnTo>
                    <a:pt x="65862" y="262788"/>
                  </a:lnTo>
                  <a:lnTo>
                    <a:pt x="68135" y="268300"/>
                  </a:lnTo>
                  <a:lnTo>
                    <a:pt x="68135" y="199644"/>
                  </a:lnTo>
                  <a:lnTo>
                    <a:pt x="68110" y="199809"/>
                  </a:lnTo>
                  <a:lnTo>
                    <a:pt x="67170" y="199669"/>
                  </a:lnTo>
                  <a:lnTo>
                    <a:pt x="67170" y="206171"/>
                  </a:lnTo>
                  <a:lnTo>
                    <a:pt x="66179" y="212788"/>
                  </a:lnTo>
                  <a:lnTo>
                    <a:pt x="65239" y="212648"/>
                  </a:lnTo>
                  <a:lnTo>
                    <a:pt x="65239" y="219151"/>
                  </a:lnTo>
                  <a:lnTo>
                    <a:pt x="64262" y="225755"/>
                  </a:lnTo>
                  <a:lnTo>
                    <a:pt x="63309" y="225615"/>
                  </a:lnTo>
                  <a:lnTo>
                    <a:pt x="63309" y="232117"/>
                  </a:lnTo>
                  <a:lnTo>
                    <a:pt x="62331" y="238734"/>
                  </a:lnTo>
                  <a:lnTo>
                    <a:pt x="42367" y="235775"/>
                  </a:lnTo>
                  <a:lnTo>
                    <a:pt x="43345" y="229171"/>
                  </a:lnTo>
                  <a:lnTo>
                    <a:pt x="63309" y="232117"/>
                  </a:lnTo>
                  <a:lnTo>
                    <a:pt x="63309" y="225615"/>
                  </a:lnTo>
                  <a:lnTo>
                    <a:pt x="44297" y="222796"/>
                  </a:lnTo>
                  <a:lnTo>
                    <a:pt x="45275" y="216179"/>
                  </a:lnTo>
                  <a:lnTo>
                    <a:pt x="65239" y="219151"/>
                  </a:lnTo>
                  <a:lnTo>
                    <a:pt x="65239" y="212648"/>
                  </a:lnTo>
                  <a:lnTo>
                    <a:pt x="46228" y="209804"/>
                  </a:lnTo>
                  <a:lnTo>
                    <a:pt x="47205" y="203200"/>
                  </a:lnTo>
                  <a:lnTo>
                    <a:pt x="67170" y="206171"/>
                  </a:lnTo>
                  <a:lnTo>
                    <a:pt x="67170" y="199669"/>
                  </a:lnTo>
                  <a:lnTo>
                    <a:pt x="48145" y="196824"/>
                  </a:lnTo>
                  <a:lnTo>
                    <a:pt x="49428" y="188252"/>
                  </a:lnTo>
                  <a:lnTo>
                    <a:pt x="69380" y="191211"/>
                  </a:lnTo>
                  <a:lnTo>
                    <a:pt x="69380" y="184708"/>
                  </a:lnTo>
                  <a:lnTo>
                    <a:pt x="50368" y="181889"/>
                  </a:lnTo>
                  <a:lnTo>
                    <a:pt x="51346" y="175272"/>
                  </a:lnTo>
                  <a:lnTo>
                    <a:pt x="71310" y="178244"/>
                  </a:lnTo>
                  <a:lnTo>
                    <a:pt x="71310" y="171729"/>
                  </a:lnTo>
                  <a:lnTo>
                    <a:pt x="52298" y="168910"/>
                  </a:lnTo>
                  <a:lnTo>
                    <a:pt x="54013" y="157353"/>
                  </a:lnTo>
                  <a:lnTo>
                    <a:pt x="52235" y="154978"/>
                  </a:lnTo>
                  <a:lnTo>
                    <a:pt x="47117" y="154216"/>
                  </a:lnTo>
                  <a:lnTo>
                    <a:pt x="44742" y="155981"/>
                  </a:lnTo>
                  <a:lnTo>
                    <a:pt x="31203" y="247180"/>
                  </a:lnTo>
                  <a:lnTo>
                    <a:pt x="26568" y="249732"/>
                  </a:lnTo>
                  <a:lnTo>
                    <a:pt x="13538" y="276085"/>
                  </a:lnTo>
                  <a:lnTo>
                    <a:pt x="15481" y="286753"/>
                  </a:lnTo>
                  <a:lnTo>
                    <a:pt x="43929" y="307555"/>
                  </a:lnTo>
                  <a:lnTo>
                    <a:pt x="45478" y="307555"/>
                  </a:lnTo>
                  <a:lnTo>
                    <a:pt x="56667" y="305523"/>
                  </a:lnTo>
                  <a:lnTo>
                    <a:pt x="66268" y="299859"/>
                  </a:lnTo>
                  <a:lnTo>
                    <a:pt x="67640" y="298170"/>
                  </a:lnTo>
                  <a:lnTo>
                    <a:pt x="73367" y="291211"/>
                  </a:lnTo>
                  <a:lnTo>
                    <a:pt x="77114" y="280225"/>
                  </a:lnTo>
                  <a:lnTo>
                    <a:pt x="77393" y="278396"/>
                  </a:lnTo>
                  <a:lnTo>
                    <a:pt x="77457" y="277456"/>
                  </a:lnTo>
                  <a:lnTo>
                    <a:pt x="77558" y="266039"/>
                  </a:lnTo>
                  <a:lnTo>
                    <a:pt x="74269" y="257708"/>
                  </a:lnTo>
                  <a:lnTo>
                    <a:pt x="72377" y="256019"/>
                  </a:lnTo>
                  <a:lnTo>
                    <a:pt x="69596" y="253530"/>
                  </a:lnTo>
                  <a:lnTo>
                    <a:pt x="69837" y="251853"/>
                  </a:lnTo>
                  <a:lnTo>
                    <a:pt x="83210" y="161925"/>
                  </a:lnTo>
                  <a:lnTo>
                    <a:pt x="102323" y="136321"/>
                  </a:lnTo>
                  <a:lnTo>
                    <a:pt x="163601" y="146545"/>
                  </a:lnTo>
                  <a:lnTo>
                    <a:pt x="166179" y="151218"/>
                  </a:lnTo>
                  <a:lnTo>
                    <a:pt x="171856" y="157187"/>
                  </a:lnTo>
                  <a:lnTo>
                    <a:pt x="178981" y="161569"/>
                  </a:lnTo>
                  <a:lnTo>
                    <a:pt x="187286" y="163982"/>
                  </a:lnTo>
                  <a:lnTo>
                    <a:pt x="188874" y="164211"/>
                  </a:lnTo>
                  <a:lnTo>
                    <a:pt x="190461" y="164325"/>
                  </a:lnTo>
                  <a:lnTo>
                    <a:pt x="192024" y="164325"/>
                  </a:lnTo>
                  <a:lnTo>
                    <a:pt x="203212" y="162293"/>
                  </a:lnTo>
                  <a:lnTo>
                    <a:pt x="212801" y="156641"/>
                  </a:lnTo>
                  <a:lnTo>
                    <a:pt x="214160" y="154965"/>
                  </a:lnTo>
                  <a:lnTo>
                    <a:pt x="219887" y="148005"/>
                  </a:lnTo>
                  <a:lnTo>
                    <a:pt x="223634" y="137033"/>
                  </a:lnTo>
                  <a:lnTo>
                    <a:pt x="223875" y="135445"/>
                  </a:lnTo>
                  <a:lnTo>
                    <a:pt x="223989" y="132283"/>
                  </a:lnTo>
                  <a:close/>
                </a:path>
              </a:pathLst>
            </a:custGeom>
            <a:solidFill>
              <a:srgbClr val="808080"/>
            </a:solidFill>
          </p:spPr>
          <p:txBody>
            <a:bodyPr wrap="square" lIns="0" tIns="0" rIns="0" bIns="0" rtlCol="0"/>
            <a:lstStyle/>
            <a:p>
              <a:endParaRPr/>
            </a:p>
          </p:txBody>
        </p:sp>
        <p:sp>
          <p:nvSpPr>
            <p:cNvPr id="9" name="object 9"/>
            <p:cNvSpPr/>
            <p:nvPr/>
          </p:nvSpPr>
          <p:spPr>
            <a:xfrm>
              <a:off x="458279" y="2318016"/>
              <a:ext cx="528955" cy="481330"/>
            </a:xfrm>
            <a:custGeom>
              <a:avLst/>
              <a:gdLst/>
              <a:ahLst/>
              <a:cxnLst/>
              <a:rect l="l" t="t" r="r" b="b"/>
              <a:pathLst>
                <a:path w="528955" h="481330">
                  <a:moveTo>
                    <a:pt x="225894" y="0"/>
                  </a:moveTo>
                  <a:lnTo>
                    <a:pt x="218224" y="9524"/>
                  </a:lnTo>
                  <a:lnTo>
                    <a:pt x="218922" y="14439"/>
                  </a:lnTo>
                  <a:lnTo>
                    <a:pt x="223697" y="20942"/>
                  </a:lnTo>
                  <a:lnTo>
                    <a:pt x="225399" y="21755"/>
                  </a:lnTo>
                  <a:lnTo>
                    <a:pt x="223989" y="24345"/>
                  </a:lnTo>
                  <a:lnTo>
                    <a:pt x="222351" y="24041"/>
                  </a:lnTo>
                  <a:lnTo>
                    <a:pt x="215252" y="23761"/>
                  </a:lnTo>
                  <a:lnTo>
                    <a:pt x="205016" y="23583"/>
                  </a:lnTo>
                  <a:lnTo>
                    <a:pt x="200177" y="28206"/>
                  </a:lnTo>
                  <a:lnTo>
                    <a:pt x="200914" y="38265"/>
                  </a:lnTo>
                  <a:lnTo>
                    <a:pt x="198069" y="46088"/>
                  </a:lnTo>
                  <a:lnTo>
                    <a:pt x="196723" y="46621"/>
                  </a:lnTo>
                  <a:lnTo>
                    <a:pt x="192366" y="39750"/>
                  </a:lnTo>
                  <a:lnTo>
                    <a:pt x="188531" y="37337"/>
                  </a:lnTo>
                  <a:lnTo>
                    <a:pt x="175945" y="30708"/>
                  </a:lnTo>
                  <a:lnTo>
                    <a:pt x="168071" y="35521"/>
                  </a:lnTo>
                  <a:lnTo>
                    <a:pt x="169519" y="50418"/>
                  </a:lnTo>
                  <a:lnTo>
                    <a:pt x="167881" y="55105"/>
                  </a:lnTo>
                  <a:lnTo>
                    <a:pt x="166827" y="56260"/>
                  </a:lnTo>
                  <a:lnTo>
                    <a:pt x="160045" y="55816"/>
                  </a:lnTo>
                  <a:lnTo>
                    <a:pt x="156705" y="57530"/>
                  </a:lnTo>
                  <a:lnTo>
                    <a:pt x="152920" y="62534"/>
                  </a:lnTo>
                  <a:lnTo>
                    <a:pt x="151130" y="62915"/>
                  </a:lnTo>
                  <a:lnTo>
                    <a:pt x="140665" y="62814"/>
                  </a:lnTo>
                  <a:lnTo>
                    <a:pt x="140347" y="74612"/>
                  </a:lnTo>
                  <a:lnTo>
                    <a:pt x="130975" y="75285"/>
                  </a:lnTo>
                  <a:lnTo>
                    <a:pt x="129667" y="76415"/>
                  </a:lnTo>
                  <a:lnTo>
                    <a:pt x="121793" y="73278"/>
                  </a:lnTo>
                  <a:lnTo>
                    <a:pt x="107226" y="79527"/>
                  </a:lnTo>
                  <a:lnTo>
                    <a:pt x="104254" y="81775"/>
                  </a:lnTo>
                  <a:lnTo>
                    <a:pt x="104101" y="90843"/>
                  </a:lnTo>
                  <a:lnTo>
                    <a:pt x="106908" y="93954"/>
                  </a:lnTo>
                  <a:lnTo>
                    <a:pt x="115252" y="98513"/>
                  </a:lnTo>
                  <a:lnTo>
                    <a:pt x="115366" y="100329"/>
                  </a:lnTo>
                  <a:lnTo>
                    <a:pt x="111506" y="102819"/>
                  </a:lnTo>
                  <a:lnTo>
                    <a:pt x="103047" y="106768"/>
                  </a:lnTo>
                  <a:lnTo>
                    <a:pt x="101574" y="109181"/>
                  </a:lnTo>
                  <a:lnTo>
                    <a:pt x="103212" y="119151"/>
                  </a:lnTo>
                  <a:lnTo>
                    <a:pt x="101346" y="118503"/>
                  </a:lnTo>
                  <a:lnTo>
                    <a:pt x="94665" y="114274"/>
                  </a:lnTo>
                  <a:lnTo>
                    <a:pt x="91046" y="115430"/>
                  </a:lnTo>
                  <a:lnTo>
                    <a:pt x="85699" y="119519"/>
                  </a:lnTo>
                  <a:lnTo>
                    <a:pt x="82880" y="124701"/>
                  </a:lnTo>
                  <a:lnTo>
                    <a:pt x="81940" y="125653"/>
                  </a:lnTo>
                  <a:lnTo>
                    <a:pt x="78701" y="125082"/>
                  </a:lnTo>
                  <a:lnTo>
                    <a:pt x="78905" y="123558"/>
                  </a:lnTo>
                  <a:lnTo>
                    <a:pt x="78028" y="117132"/>
                  </a:lnTo>
                  <a:lnTo>
                    <a:pt x="74841" y="113995"/>
                  </a:lnTo>
                  <a:lnTo>
                    <a:pt x="69837" y="112140"/>
                  </a:lnTo>
                  <a:lnTo>
                    <a:pt x="62868" y="110525"/>
                  </a:lnTo>
                  <a:lnTo>
                    <a:pt x="56751" y="111167"/>
                  </a:lnTo>
                  <a:lnTo>
                    <a:pt x="51408" y="114046"/>
                  </a:lnTo>
                  <a:lnTo>
                    <a:pt x="46761" y="119138"/>
                  </a:lnTo>
                  <a:lnTo>
                    <a:pt x="45161" y="121411"/>
                  </a:lnTo>
                  <a:lnTo>
                    <a:pt x="44538" y="125209"/>
                  </a:lnTo>
                  <a:lnTo>
                    <a:pt x="29845" y="123253"/>
                  </a:lnTo>
                  <a:lnTo>
                    <a:pt x="24574" y="129984"/>
                  </a:lnTo>
                  <a:lnTo>
                    <a:pt x="28841" y="145237"/>
                  </a:lnTo>
                  <a:lnTo>
                    <a:pt x="28790" y="151917"/>
                  </a:lnTo>
                  <a:lnTo>
                    <a:pt x="25019" y="163499"/>
                  </a:lnTo>
                  <a:lnTo>
                    <a:pt x="26720" y="168528"/>
                  </a:lnTo>
                  <a:lnTo>
                    <a:pt x="32372" y="177190"/>
                  </a:lnTo>
                  <a:lnTo>
                    <a:pt x="28651" y="181381"/>
                  </a:lnTo>
                  <a:lnTo>
                    <a:pt x="27406" y="184873"/>
                  </a:lnTo>
                  <a:lnTo>
                    <a:pt x="24803" y="189788"/>
                  </a:lnTo>
                  <a:lnTo>
                    <a:pt x="23406" y="191147"/>
                  </a:lnTo>
                  <a:lnTo>
                    <a:pt x="13817" y="189737"/>
                  </a:lnTo>
                  <a:lnTo>
                    <a:pt x="8953" y="193268"/>
                  </a:lnTo>
                  <a:lnTo>
                    <a:pt x="0" y="202895"/>
                  </a:lnTo>
                  <a:lnTo>
                    <a:pt x="254" y="208953"/>
                  </a:lnTo>
                  <a:lnTo>
                    <a:pt x="9791" y="215544"/>
                  </a:lnTo>
                  <a:lnTo>
                    <a:pt x="9372" y="216928"/>
                  </a:lnTo>
                  <a:lnTo>
                    <a:pt x="3365" y="224980"/>
                  </a:lnTo>
                  <a:lnTo>
                    <a:pt x="6337" y="232117"/>
                  </a:lnTo>
                  <a:lnTo>
                    <a:pt x="16408" y="234861"/>
                  </a:lnTo>
                  <a:lnTo>
                    <a:pt x="18973" y="236308"/>
                  </a:lnTo>
                  <a:lnTo>
                    <a:pt x="26149" y="242404"/>
                  </a:lnTo>
                  <a:lnTo>
                    <a:pt x="29210" y="242760"/>
                  </a:lnTo>
                  <a:lnTo>
                    <a:pt x="37465" y="238137"/>
                  </a:lnTo>
                  <a:lnTo>
                    <a:pt x="40462" y="237604"/>
                  </a:lnTo>
                  <a:lnTo>
                    <a:pt x="52412" y="244424"/>
                  </a:lnTo>
                  <a:lnTo>
                    <a:pt x="58394" y="243624"/>
                  </a:lnTo>
                  <a:lnTo>
                    <a:pt x="66433" y="235432"/>
                  </a:lnTo>
                  <a:lnTo>
                    <a:pt x="69799" y="237528"/>
                  </a:lnTo>
                  <a:lnTo>
                    <a:pt x="69748" y="238721"/>
                  </a:lnTo>
                  <a:lnTo>
                    <a:pt x="67462" y="244919"/>
                  </a:lnTo>
                  <a:lnTo>
                    <a:pt x="69303" y="248767"/>
                  </a:lnTo>
                  <a:lnTo>
                    <a:pt x="77825" y="256171"/>
                  </a:lnTo>
                  <a:lnTo>
                    <a:pt x="81013" y="260832"/>
                  </a:lnTo>
                  <a:lnTo>
                    <a:pt x="86563" y="277596"/>
                  </a:lnTo>
                  <a:lnTo>
                    <a:pt x="96139" y="279285"/>
                  </a:lnTo>
                  <a:lnTo>
                    <a:pt x="96786" y="281724"/>
                  </a:lnTo>
                  <a:lnTo>
                    <a:pt x="91325" y="286765"/>
                  </a:lnTo>
                  <a:lnTo>
                    <a:pt x="88900" y="291249"/>
                  </a:lnTo>
                  <a:lnTo>
                    <a:pt x="76111" y="297065"/>
                  </a:lnTo>
                  <a:lnTo>
                    <a:pt x="74752" y="306920"/>
                  </a:lnTo>
                  <a:lnTo>
                    <a:pt x="82931" y="321119"/>
                  </a:lnTo>
                  <a:lnTo>
                    <a:pt x="88315" y="325742"/>
                  </a:lnTo>
                  <a:lnTo>
                    <a:pt x="101663" y="338175"/>
                  </a:lnTo>
                  <a:lnTo>
                    <a:pt x="100152" y="343382"/>
                  </a:lnTo>
                  <a:lnTo>
                    <a:pt x="98955" y="350985"/>
                  </a:lnTo>
                  <a:lnTo>
                    <a:pt x="100466" y="356850"/>
                  </a:lnTo>
                  <a:lnTo>
                    <a:pt x="104906" y="361220"/>
                  </a:lnTo>
                  <a:lnTo>
                    <a:pt x="113728" y="364693"/>
                  </a:lnTo>
                  <a:lnTo>
                    <a:pt x="115735" y="364909"/>
                  </a:lnTo>
                  <a:lnTo>
                    <a:pt x="114185" y="369696"/>
                  </a:lnTo>
                  <a:lnTo>
                    <a:pt x="115316" y="374383"/>
                  </a:lnTo>
                  <a:lnTo>
                    <a:pt x="108305" y="375373"/>
                  </a:lnTo>
                  <a:lnTo>
                    <a:pt x="106895" y="376643"/>
                  </a:lnTo>
                  <a:lnTo>
                    <a:pt x="104292" y="378231"/>
                  </a:lnTo>
                  <a:lnTo>
                    <a:pt x="103314" y="378332"/>
                  </a:lnTo>
                  <a:lnTo>
                    <a:pt x="93980" y="373989"/>
                  </a:lnTo>
                  <a:lnTo>
                    <a:pt x="88798" y="375691"/>
                  </a:lnTo>
                  <a:lnTo>
                    <a:pt x="84874" y="384721"/>
                  </a:lnTo>
                  <a:lnTo>
                    <a:pt x="77139" y="392861"/>
                  </a:lnTo>
                  <a:lnTo>
                    <a:pt x="79184" y="400621"/>
                  </a:lnTo>
                  <a:lnTo>
                    <a:pt x="90246" y="404520"/>
                  </a:lnTo>
                  <a:lnTo>
                    <a:pt x="91541" y="406298"/>
                  </a:lnTo>
                  <a:lnTo>
                    <a:pt x="94894" y="416432"/>
                  </a:lnTo>
                  <a:lnTo>
                    <a:pt x="100825" y="421436"/>
                  </a:lnTo>
                  <a:lnTo>
                    <a:pt x="106514" y="428967"/>
                  </a:lnTo>
                  <a:lnTo>
                    <a:pt x="109029" y="429640"/>
                  </a:lnTo>
                  <a:lnTo>
                    <a:pt x="116205" y="428764"/>
                  </a:lnTo>
                  <a:lnTo>
                    <a:pt x="119938" y="432295"/>
                  </a:lnTo>
                  <a:lnTo>
                    <a:pt x="131000" y="437972"/>
                  </a:lnTo>
                  <a:lnTo>
                    <a:pt x="124104" y="442036"/>
                  </a:lnTo>
                  <a:lnTo>
                    <a:pt x="124307" y="445960"/>
                  </a:lnTo>
                  <a:lnTo>
                    <a:pt x="123913" y="447789"/>
                  </a:lnTo>
                  <a:lnTo>
                    <a:pt x="123469" y="452234"/>
                  </a:lnTo>
                  <a:lnTo>
                    <a:pt x="127647" y="457898"/>
                  </a:lnTo>
                  <a:lnTo>
                    <a:pt x="135216" y="456476"/>
                  </a:lnTo>
                  <a:lnTo>
                    <a:pt x="148996" y="456945"/>
                  </a:lnTo>
                  <a:lnTo>
                    <a:pt x="153644" y="455955"/>
                  </a:lnTo>
                  <a:lnTo>
                    <a:pt x="154851" y="455167"/>
                  </a:lnTo>
                  <a:lnTo>
                    <a:pt x="160261" y="457911"/>
                  </a:lnTo>
                  <a:lnTo>
                    <a:pt x="164490" y="457466"/>
                  </a:lnTo>
                  <a:lnTo>
                    <a:pt x="172148" y="457365"/>
                  </a:lnTo>
                  <a:lnTo>
                    <a:pt x="175183" y="458203"/>
                  </a:lnTo>
                  <a:lnTo>
                    <a:pt x="184721" y="462673"/>
                  </a:lnTo>
                  <a:lnTo>
                    <a:pt x="191122" y="467118"/>
                  </a:lnTo>
                  <a:lnTo>
                    <a:pt x="201422" y="457072"/>
                  </a:lnTo>
                  <a:lnTo>
                    <a:pt x="215163" y="458444"/>
                  </a:lnTo>
                  <a:lnTo>
                    <a:pt x="217893" y="460260"/>
                  </a:lnTo>
                  <a:lnTo>
                    <a:pt x="222999" y="468845"/>
                  </a:lnTo>
                  <a:lnTo>
                    <a:pt x="227571" y="470966"/>
                  </a:lnTo>
                  <a:lnTo>
                    <a:pt x="237769" y="469899"/>
                  </a:lnTo>
                  <a:lnTo>
                    <a:pt x="240766" y="467664"/>
                  </a:lnTo>
                  <a:lnTo>
                    <a:pt x="241084" y="462508"/>
                  </a:lnTo>
                  <a:lnTo>
                    <a:pt x="239966" y="459016"/>
                  </a:lnTo>
                  <a:lnTo>
                    <a:pt x="242836" y="460400"/>
                  </a:lnTo>
                  <a:lnTo>
                    <a:pt x="246494" y="462978"/>
                  </a:lnTo>
                  <a:lnTo>
                    <a:pt x="247472" y="469036"/>
                  </a:lnTo>
                  <a:lnTo>
                    <a:pt x="253098" y="471131"/>
                  </a:lnTo>
                  <a:lnTo>
                    <a:pt x="260997" y="472630"/>
                  </a:lnTo>
                  <a:lnTo>
                    <a:pt x="268452" y="472173"/>
                  </a:lnTo>
                  <a:lnTo>
                    <a:pt x="274027" y="474776"/>
                  </a:lnTo>
                  <a:lnTo>
                    <a:pt x="277304" y="474891"/>
                  </a:lnTo>
                  <a:lnTo>
                    <a:pt x="283616" y="472262"/>
                  </a:lnTo>
                  <a:lnTo>
                    <a:pt x="286156" y="473049"/>
                  </a:lnTo>
                  <a:lnTo>
                    <a:pt x="291084" y="479285"/>
                  </a:lnTo>
                  <a:lnTo>
                    <a:pt x="294805" y="479869"/>
                  </a:lnTo>
                  <a:lnTo>
                    <a:pt x="300913" y="479818"/>
                  </a:lnTo>
                  <a:lnTo>
                    <a:pt x="302945" y="479310"/>
                  </a:lnTo>
                  <a:lnTo>
                    <a:pt x="309219" y="481228"/>
                  </a:lnTo>
                  <a:lnTo>
                    <a:pt x="312445" y="479869"/>
                  </a:lnTo>
                  <a:lnTo>
                    <a:pt x="316725" y="475068"/>
                  </a:lnTo>
                  <a:lnTo>
                    <a:pt x="321754" y="468490"/>
                  </a:lnTo>
                  <a:lnTo>
                    <a:pt x="322897" y="467728"/>
                  </a:lnTo>
                  <a:lnTo>
                    <a:pt x="326707" y="476084"/>
                  </a:lnTo>
                  <a:lnTo>
                    <a:pt x="335064" y="479653"/>
                  </a:lnTo>
                  <a:lnTo>
                    <a:pt x="346163" y="478586"/>
                  </a:lnTo>
                  <a:lnTo>
                    <a:pt x="349300" y="475246"/>
                  </a:lnTo>
                  <a:lnTo>
                    <a:pt x="349986" y="469074"/>
                  </a:lnTo>
                  <a:lnTo>
                    <a:pt x="350596" y="465734"/>
                  </a:lnTo>
                  <a:lnTo>
                    <a:pt x="357060" y="467690"/>
                  </a:lnTo>
                  <a:lnTo>
                    <a:pt x="360172" y="466394"/>
                  </a:lnTo>
                  <a:lnTo>
                    <a:pt x="364921" y="462559"/>
                  </a:lnTo>
                  <a:lnTo>
                    <a:pt x="366598" y="461810"/>
                  </a:lnTo>
                  <a:lnTo>
                    <a:pt x="373062" y="467093"/>
                  </a:lnTo>
                  <a:lnTo>
                    <a:pt x="377825" y="466864"/>
                  </a:lnTo>
                  <a:lnTo>
                    <a:pt x="384492" y="458127"/>
                  </a:lnTo>
                  <a:lnTo>
                    <a:pt x="387311" y="451548"/>
                  </a:lnTo>
                  <a:lnTo>
                    <a:pt x="389636" y="444842"/>
                  </a:lnTo>
                  <a:lnTo>
                    <a:pt x="389166" y="441451"/>
                  </a:lnTo>
                  <a:lnTo>
                    <a:pt x="390321" y="441490"/>
                  </a:lnTo>
                  <a:lnTo>
                    <a:pt x="398526" y="443661"/>
                  </a:lnTo>
                  <a:lnTo>
                    <a:pt x="402894" y="451230"/>
                  </a:lnTo>
                  <a:lnTo>
                    <a:pt x="407619" y="443509"/>
                  </a:lnTo>
                  <a:lnTo>
                    <a:pt x="411416" y="444207"/>
                  </a:lnTo>
                  <a:lnTo>
                    <a:pt x="419011" y="439559"/>
                  </a:lnTo>
                  <a:lnTo>
                    <a:pt x="417385" y="432879"/>
                  </a:lnTo>
                  <a:lnTo>
                    <a:pt x="425983" y="431317"/>
                  </a:lnTo>
                  <a:lnTo>
                    <a:pt x="428866" y="432422"/>
                  </a:lnTo>
                  <a:lnTo>
                    <a:pt x="432523" y="426021"/>
                  </a:lnTo>
                  <a:lnTo>
                    <a:pt x="436270" y="423240"/>
                  </a:lnTo>
                  <a:lnTo>
                    <a:pt x="448259" y="426199"/>
                  </a:lnTo>
                  <a:lnTo>
                    <a:pt x="454469" y="416826"/>
                  </a:lnTo>
                  <a:lnTo>
                    <a:pt x="458622" y="414680"/>
                  </a:lnTo>
                  <a:lnTo>
                    <a:pt x="464731" y="415251"/>
                  </a:lnTo>
                  <a:lnTo>
                    <a:pt x="475818" y="411556"/>
                  </a:lnTo>
                  <a:lnTo>
                    <a:pt x="479818" y="412064"/>
                  </a:lnTo>
                  <a:lnTo>
                    <a:pt x="483514" y="410730"/>
                  </a:lnTo>
                  <a:lnTo>
                    <a:pt x="485241" y="406412"/>
                  </a:lnTo>
                  <a:lnTo>
                    <a:pt x="489305" y="407288"/>
                  </a:lnTo>
                  <a:lnTo>
                    <a:pt x="487857" y="391020"/>
                  </a:lnTo>
                  <a:lnTo>
                    <a:pt x="491477" y="385483"/>
                  </a:lnTo>
                  <a:lnTo>
                    <a:pt x="493318" y="381266"/>
                  </a:lnTo>
                  <a:lnTo>
                    <a:pt x="494423" y="376707"/>
                  </a:lnTo>
                  <a:lnTo>
                    <a:pt x="494168" y="370476"/>
                  </a:lnTo>
                  <a:lnTo>
                    <a:pt x="490956" y="365147"/>
                  </a:lnTo>
                  <a:lnTo>
                    <a:pt x="485715" y="361680"/>
                  </a:lnTo>
                  <a:lnTo>
                    <a:pt x="479374" y="361035"/>
                  </a:lnTo>
                  <a:lnTo>
                    <a:pt x="474370" y="361873"/>
                  </a:lnTo>
                  <a:lnTo>
                    <a:pt x="463664" y="357035"/>
                  </a:lnTo>
                  <a:lnTo>
                    <a:pt x="460578" y="352691"/>
                  </a:lnTo>
                  <a:lnTo>
                    <a:pt x="456780" y="342861"/>
                  </a:lnTo>
                  <a:lnTo>
                    <a:pt x="444868" y="343598"/>
                  </a:lnTo>
                  <a:lnTo>
                    <a:pt x="442861" y="341845"/>
                  </a:lnTo>
                  <a:lnTo>
                    <a:pt x="441083" y="341045"/>
                  </a:lnTo>
                  <a:lnTo>
                    <a:pt x="435889" y="340055"/>
                  </a:lnTo>
                  <a:lnTo>
                    <a:pt x="433120" y="338518"/>
                  </a:lnTo>
                  <a:lnTo>
                    <a:pt x="433044" y="331889"/>
                  </a:lnTo>
                  <a:lnTo>
                    <a:pt x="435724" y="331139"/>
                  </a:lnTo>
                  <a:lnTo>
                    <a:pt x="447014" y="328752"/>
                  </a:lnTo>
                  <a:lnTo>
                    <a:pt x="445782" y="326313"/>
                  </a:lnTo>
                  <a:lnTo>
                    <a:pt x="443979" y="314693"/>
                  </a:lnTo>
                  <a:lnTo>
                    <a:pt x="445325" y="313626"/>
                  </a:lnTo>
                  <a:lnTo>
                    <a:pt x="449783" y="314172"/>
                  </a:lnTo>
                  <a:lnTo>
                    <a:pt x="458558" y="316585"/>
                  </a:lnTo>
                  <a:lnTo>
                    <a:pt x="464527" y="316445"/>
                  </a:lnTo>
                  <a:lnTo>
                    <a:pt x="474903" y="311188"/>
                  </a:lnTo>
                  <a:lnTo>
                    <a:pt x="477050" y="304545"/>
                  </a:lnTo>
                  <a:lnTo>
                    <a:pt x="476148" y="292239"/>
                  </a:lnTo>
                  <a:lnTo>
                    <a:pt x="466293" y="289267"/>
                  </a:lnTo>
                  <a:lnTo>
                    <a:pt x="465201" y="288137"/>
                  </a:lnTo>
                  <a:lnTo>
                    <a:pt x="469366" y="285724"/>
                  </a:lnTo>
                  <a:lnTo>
                    <a:pt x="472033" y="282435"/>
                  </a:lnTo>
                  <a:lnTo>
                    <a:pt x="474637" y="276974"/>
                  </a:lnTo>
                  <a:lnTo>
                    <a:pt x="475742" y="276224"/>
                  </a:lnTo>
                  <a:lnTo>
                    <a:pt x="484682" y="274015"/>
                  </a:lnTo>
                  <a:lnTo>
                    <a:pt x="486448" y="271843"/>
                  </a:lnTo>
                  <a:lnTo>
                    <a:pt x="486994" y="260095"/>
                  </a:lnTo>
                  <a:lnTo>
                    <a:pt x="489038" y="257936"/>
                  </a:lnTo>
                  <a:lnTo>
                    <a:pt x="495960" y="256120"/>
                  </a:lnTo>
                  <a:lnTo>
                    <a:pt x="498741" y="256717"/>
                  </a:lnTo>
                  <a:lnTo>
                    <a:pt x="501700" y="258368"/>
                  </a:lnTo>
                  <a:lnTo>
                    <a:pt x="508532" y="260163"/>
                  </a:lnTo>
                  <a:lnTo>
                    <a:pt x="515418" y="258760"/>
                  </a:lnTo>
                  <a:lnTo>
                    <a:pt x="520544" y="254355"/>
                  </a:lnTo>
                  <a:lnTo>
                    <a:pt x="522097" y="247141"/>
                  </a:lnTo>
                  <a:lnTo>
                    <a:pt x="521766" y="243674"/>
                  </a:lnTo>
                  <a:lnTo>
                    <a:pt x="522960" y="240779"/>
                  </a:lnTo>
                  <a:lnTo>
                    <a:pt x="527189" y="235178"/>
                  </a:lnTo>
                  <a:lnTo>
                    <a:pt x="528904" y="231381"/>
                  </a:lnTo>
                  <a:lnTo>
                    <a:pt x="523316" y="215010"/>
                  </a:lnTo>
                  <a:lnTo>
                    <a:pt x="525983" y="208394"/>
                  </a:lnTo>
                  <a:lnTo>
                    <a:pt x="525373" y="206095"/>
                  </a:lnTo>
                  <a:lnTo>
                    <a:pt x="522846" y="199745"/>
                  </a:lnTo>
                  <a:lnTo>
                    <a:pt x="522109" y="193509"/>
                  </a:lnTo>
                  <a:lnTo>
                    <a:pt x="524738" y="180174"/>
                  </a:lnTo>
                  <a:lnTo>
                    <a:pt x="520788" y="175958"/>
                  </a:lnTo>
                  <a:lnTo>
                    <a:pt x="501396" y="174523"/>
                  </a:lnTo>
                  <a:lnTo>
                    <a:pt x="498398" y="169367"/>
                  </a:lnTo>
                  <a:lnTo>
                    <a:pt x="502297" y="162763"/>
                  </a:lnTo>
                  <a:lnTo>
                    <a:pt x="508038" y="154800"/>
                  </a:lnTo>
                  <a:lnTo>
                    <a:pt x="507111" y="150113"/>
                  </a:lnTo>
                  <a:lnTo>
                    <a:pt x="503694" y="141325"/>
                  </a:lnTo>
                  <a:lnTo>
                    <a:pt x="500240" y="140246"/>
                  </a:lnTo>
                  <a:lnTo>
                    <a:pt x="493623" y="140347"/>
                  </a:lnTo>
                  <a:lnTo>
                    <a:pt x="491921" y="138683"/>
                  </a:lnTo>
                  <a:lnTo>
                    <a:pt x="487514" y="132727"/>
                  </a:lnTo>
                  <a:lnTo>
                    <a:pt x="483514" y="131406"/>
                  </a:lnTo>
                  <a:lnTo>
                    <a:pt x="475970" y="133934"/>
                  </a:lnTo>
                  <a:lnTo>
                    <a:pt x="474954" y="132867"/>
                  </a:lnTo>
                  <a:lnTo>
                    <a:pt x="471830" y="123101"/>
                  </a:lnTo>
                  <a:lnTo>
                    <a:pt x="469709" y="105422"/>
                  </a:lnTo>
                  <a:lnTo>
                    <a:pt x="468172" y="102425"/>
                  </a:lnTo>
                  <a:lnTo>
                    <a:pt x="460336" y="99631"/>
                  </a:lnTo>
                  <a:lnTo>
                    <a:pt x="457098" y="100329"/>
                  </a:lnTo>
                  <a:lnTo>
                    <a:pt x="452983" y="104114"/>
                  </a:lnTo>
                  <a:lnTo>
                    <a:pt x="452081" y="105714"/>
                  </a:lnTo>
                  <a:lnTo>
                    <a:pt x="450469" y="109956"/>
                  </a:lnTo>
                  <a:lnTo>
                    <a:pt x="447078" y="108369"/>
                  </a:lnTo>
                  <a:lnTo>
                    <a:pt x="446011" y="107162"/>
                  </a:lnTo>
                  <a:lnTo>
                    <a:pt x="449160" y="99199"/>
                  </a:lnTo>
                  <a:lnTo>
                    <a:pt x="451891" y="94919"/>
                  </a:lnTo>
                  <a:lnTo>
                    <a:pt x="446595" y="88684"/>
                  </a:lnTo>
                  <a:lnTo>
                    <a:pt x="447865" y="87566"/>
                  </a:lnTo>
                  <a:lnTo>
                    <a:pt x="450977" y="83184"/>
                  </a:lnTo>
                  <a:lnTo>
                    <a:pt x="452932" y="79425"/>
                  </a:lnTo>
                  <a:lnTo>
                    <a:pt x="445820" y="70535"/>
                  </a:lnTo>
                  <a:lnTo>
                    <a:pt x="442201" y="64554"/>
                  </a:lnTo>
                  <a:lnTo>
                    <a:pt x="431050" y="65912"/>
                  </a:lnTo>
                  <a:lnTo>
                    <a:pt x="429056" y="64592"/>
                  </a:lnTo>
                  <a:lnTo>
                    <a:pt x="423506" y="57264"/>
                  </a:lnTo>
                  <a:lnTo>
                    <a:pt x="420077" y="56438"/>
                  </a:lnTo>
                  <a:lnTo>
                    <a:pt x="406692" y="60985"/>
                  </a:lnTo>
                  <a:lnTo>
                    <a:pt x="404774" y="60286"/>
                  </a:lnTo>
                  <a:lnTo>
                    <a:pt x="402742" y="58661"/>
                  </a:lnTo>
                  <a:lnTo>
                    <a:pt x="395912" y="55199"/>
                  </a:lnTo>
                  <a:lnTo>
                    <a:pt x="379717" y="67132"/>
                  </a:lnTo>
                  <a:lnTo>
                    <a:pt x="374027" y="64528"/>
                  </a:lnTo>
                  <a:lnTo>
                    <a:pt x="369862" y="64185"/>
                  </a:lnTo>
                  <a:lnTo>
                    <a:pt x="358330" y="56997"/>
                  </a:lnTo>
                  <a:lnTo>
                    <a:pt x="357238" y="57073"/>
                  </a:lnTo>
                  <a:lnTo>
                    <a:pt x="348246" y="63550"/>
                  </a:lnTo>
                  <a:lnTo>
                    <a:pt x="346329" y="63703"/>
                  </a:lnTo>
                  <a:lnTo>
                    <a:pt x="345008" y="55041"/>
                  </a:lnTo>
                  <a:lnTo>
                    <a:pt x="340893" y="52933"/>
                  </a:lnTo>
                  <a:lnTo>
                    <a:pt x="333514" y="51371"/>
                  </a:lnTo>
                  <a:lnTo>
                    <a:pt x="331901" y="49961"/>
                  </a:lnTo>
                  <a:lnTo>
                    <a:pt x="326504" y="46735"/>
                  </a:lnTo>
                  <a:lnTo>
                    <a:pt x="322884" y="45097"/>
                  </a:lnTo>
                  <a:lnTo>
                    <a:pt x="319138" y="47675"/>
                  </a:lnTo>
                  <a:lnTo>
                    <a:pt x="316268" y="48729"/>
                  </a:lnTo>
                  <a:lnTo>
                    <a:pt x="314871" y="47777"/>
                  </a:lnTo>
                  <a:lnTo>
                    <a:pt x="315722" y="46380"/>
                  </a:lnTo>
                  <a:lnTo>
                    <a:pt x="316026" y="45224"/>
                  </a:lnTo>
                  <a:lnTo>
                    <a:pt x="298475" y="15811"/>
                  </a:lnTo>
                  <a:lnTo>
                    <a:pt x="291287" y="19088"/>
                  </a:lnTo>
                  <a:lnTo>
                    <a:pt x="289204" y="21704"/>
                  </a:lnTo>
                  <a:lnTo>
                    <a:pt x="286639" y="26949"/>
                  </a:lnTo>
                  <a:lnTo>
                    <a:pt x="285470" y="30962"/>
                  </a:lnTo>
                  <a:lnTo>
                    <a:pt x="280123" y="28193"/>
                  </a:lnTo>
                  <a:lnTo>
                    <a:pt x="283044" y="25234"/>
                  </a:lnTo>
                  <a:lnTo>
                    <a:pt x="286905" y="16167"/>
                  </a:lnTo>
                  <a:lnTo>
                    <a:pt x="284594" y="11493"/>
                  </a:lnTo>
                  <a:lnTo>
                    <a:pt x="272859" y="7429"/>
                  </a:lnTo>
                  <a:lnTo>
                    <a:pt x="266179" y="4457"/>
                  </a:lnTo>
                  <a:lnTo>
                    <a:pt x="256997" y="4711"/>
                  </a:lnTo>
                  <a:lnTo>
                    <a:pt x="253580" y="8140"/>
                  </a:lnTo>
                  <a:lnTo>
                    <a:pt x="252323" y="14465"/>
                  </a:lnTo>
                  <a:lnTo>
                    <a:pt x="252742" y="16598"/>
                  </a:lnTo>
                  <a:lnTo>
                    <a:pt x="248119" y="16979"/>
                  </a:lnTo>
                  <a:lnTo>
                    <a:pt x="246672" y="15582"/>
                  </a:lnTo>
                  <a:lnTo>
                    <a:pt x="241579" y="8928"/>
                  </a:lnTo>
                  <a:lnTo>
                    <a:pt x="234238" y="228"/>
                  </a:lnTo>
                  <a:lnTo>
                    <a:pt x="225894" y="0"/>
                  </a:lnTo>
                  <a:close/>
                </a:path>
              </a:pathLst>
            </a:custGeom>
            <a:solidFill>
              <a:srgbClr val="C7C5C3"/>
            </a:solidFill>
          </p:spPr>
          <p:txBody>
            <a:bodyPr wrap="square" lIns="0" tIns="0" rIns="0" bIns="0" rtlCol="0"/>
            <a:lstStyle/>
            <a:p>
              <a:endParaRPr/>
            </a:p>
          </p:txBody>
        </p:sp>
        <p:sp>
          <p:nvSpPr>
            <p:cNvPr id="10" name="object 10"/>
            <p:cNvSpPr/>
            <p:nvPr/>
          </p:nvSpPr>
          <p:spPr>
            <a:xfrm>
              <a:off x="555777" y="2418590"/>
              <a:ext cx="504515" cy="456803"/>
            </a:xfrm>
            <a:prstGeom prst="rect">
              <a:avLst/>
            </a:prstGeom>
            <a:blipFill>
              <a:blip r:embed="rId7" cstate="print"/>
              <a:stretch>
                <a:fillRect/>
              </a:stretch>
            </a:blipFill>
          </p:spPr>
          <p:txBody>
            <a:bodyPr wrap="square" lIns="0" tIns="0" rIns="0" bIns="0" rtlCol="0"/>
            <a:lstStyle/>
            <a:p>
              <a:endParaRPr/>
            </a:p>
          </p:txBody>
        </p:sp>
        <p:sp>
          <p:nvSpPr>
            <p:cNvPr id="11" name="object 11"/>
            <p:cNvSpPr/>
            <p:nvPr/>
          </p:nvSpPr>
          <p:spPr>
            <a:xfrm>
              <a:off x="559727" y="2540888"/>
              <a:ext cx="288290" cy="635"/>
            </a:xfrm>
            <a:custGeom>
              <a:avLst/>
              <a:gdLst/>
              <a:ahLst/>
              <a:cxnLst/>
              <a:rect l="l" t="t" r="r" b="b"/>
              <a:pathLst>
                <a:path w="288290" h="635">
                  <a:moveTo>
                    <a:pt x="288112" y="317"/>
                  </a:moveTo>
                  <a:lnTo>
                    <a:pt x="0" y="0"/>
                  </a:lnTo>
                </a:path>
              </a:pathLst>
            </a:custGeom>
            <a:ln w="11544">
              <a:solidFill>
                <a:srgbClr val="0080C7"/>
              </a:solidFill>
            </a:ln>
          </p:spPr>
          <p:txBody>
            <a:bodyPr wrap="square" lIns="0" tIns="0" rIns="0" bIns="0" rtlCol="0"/>
            <a:lstStyle/>
            <a:p>
              <a:endParaRPr/>
            </a:p>
          </p:txBody>
        </p:sp>
        <p:sp>
          <p:nvSpPr>
            <p:cNvPr id="12" name="object 12"/>
            <p:cNvSpPr/>
            <p:nvPr/>
          </p:nvSpPr>
          <p:spPr>
            <a:xfrm>
              <a:off x="567467" y="2546387"/>
              <a:ext cx="434358" cy="138188"/>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358165" y="2590368"/>
              <a:ext cx="417830" cy="91440"/>
            </a:xfrm>
            <a:custGeom>
              <a:avLst/>
              <a:gdLst/>
              <a:ahLst/>
              <a:cxnLst/>
              <a:rect l="l" t="t" r="r" b="b"/>
              <a:pathLst>
                <a:path w="417830" h="91439">
                  <a:moveTo>
                    <a:pt x="53275" y="16306"/>
                  </a:moveTo>
                  <a:lnTo>
                    <a:pt x="24549" y="16306"/>
                  </a:lnTo>
                  <a:lnTo>
                    <a:pt x="33997" y="16370"/>
                  </a:lnTo>
                  <a:lnTo>
                    <a:pt x="40601" y="20027"/>
                  </a:lnTo>
                  <a:lnTo>
                    <a:pt x="46926" y="26327"/>
                  </a:lnTo>
                  <a:lnTo>
                    <a:pt x="53667" y="34393"/>
                  </a:lnTo>
                  <a:lnTo>
                    <a:pt x="60030" y="44080"/>
                  </a:lnTo>
                  <a:lnTo>
                    <a:pt x="66244" y="54416"/>
                  </a:lnTo>
                  <a:lnTo>
                    <a:pt x="72821" y="64897"/>
                  </a:lnTo>
                  <a:lnTo>
                    <a:pt x="106571" y="90456"/>
                  </a:lnTo>
                  <a:lnTo>
                    <a:pt x="113461" y="91008"/>
                  </a:lnTo>
                  <a:lnTo>
                    <a:pt x="122536" y="89956"/>
                  </a:lnTo>
                  <a:lnTo>
                    <a:pt x="130444" y="86915"/>
                  </a:lnTo>
                  <a:lnTo>
                    <a:pt x="137186" y="82289"/>
                  </a:lnTo>
                  <a:lnTo>
                    <a:pt x="139653" y="79717"/>
                  </a:lnTo>
                  <a:lnTo>
                    <a:pt x="113461" y="79717"/>
                  </a:lnTo>
                  <a:lnTo>
                    <a:pt x="104000" y="79654"/>
                  </a:lnTo>
                  <a:lnTo>
                    <a:pt x="71753" y="41608"/>
                  </a:lnTo>
                  <a:lnTo>
                    <a:pt x="65176" y="31127"/>
                  </a:lnTo>
                  <a:lnTo>
                    <a:pt x="60566" y="24307"/>
                  </a:lnTo>
                  <a:lnTo>
                    <a:pt x="55380" y="17856"/>
                  </a:lnTo>
                  <a:lnTo>
                    <a:pt x="53275" y="16306"/>
                  </a:lnTo>
                  <a:close/>
                </a:path>
                <a:path w="417830" h="91439">
                  <a:moveTo>
                    <a:pt x="193230" y="0"/>
                  </a:moveTo>
                  <a:lnTo>
                    <a:pt x="192925" y="0"/>
                  </a:lnTo>
                  <a:lnTo>
                    <a:pt x="183877" y="1056"/>
                  </a:lnTo>
                  <a:lnTo>
                    <a:pt x="151444" y="35720"/>
                  </a:lnTo>
                  <a:lnTo>
                    <a:pt x="146458" y="46935"/>
                  </a:lnTo>
                  <a:lnTo>
                    <a:pt x="141427" y="57543"/>
                  </a:lnTo>
                  <a:lnTo>
                    <a:pt x="113461" y="79717"/>
                  </a:lnTo>
                  <a:lnTo>
                    <a:pt x="139653" y="79717"/>
                  </a:lnTo>
                  <a:lnTo>
                    <a:pt x="142760" y="76479"/>
                  </a:lnTo>
                  <a:lnTo>
                    <a:pt x="149515" y="66356"/>
                  </a:lnTo>
                  <a:lnTo>
                    <a:pt x="155082" y="55300"/>
                  </a:lnTo>
                  <a:lnTo>
                    <a:pt x="160110" y="44002"/>
                  </a:lnTo>
                  <a:lnTo>
                    <a:pt x="165099" y="33464"/>
                  </a:lnTo>
                  <a:lnTo>
                    <a:pt x="415124" y="11315"/>
                  </a:lnTo>
                  <a:lnTo>
                    <a:pt x="417614" y="8813"/>
                  </a:lnTo>
                  <a:lnTo>
                    <a:pt x="417614" y="2565"/>
                  </a:lnTo>
                  <a:lnTo>
                    <a:pt x="415193" y="144"/>
                  </a:lnTo>
                  <a:lnTo>
                    <a:pt x="245678" y="144"/>
                  </a:lnTo>
                  <a:lnTo>
                    <a:pt x="193230" y="0"/>
                  </a:lnTo>
                  <a:close/>
                </a:path>
                <a:path w="417830" h="91439">
                  <a:moveTo>
                    <a:pt x="16522" y="5003"/>
                  </a:moveTo>
                  <a:lnTo>
                    <a:pt x="9448" y="7213"/>
                  </a:lnTo>
                  <a:lnTo>
                    <a:pt x="850" y="12471"/>
                  </a:lnTo>
                  <a:lnTo>
                    <a:pt x="0" y="15951"/>
                  </a:lnTo>
                  <a:lnTo>
                    <a:pt x="3263" y="21272"/>
                  </a:lnTo>
                  <a:lnTo>
                    <a:pt x="6730" y="22110"/>
                  </a:lnTo>
                  <a:lnTo>
                    <a:pt x="13766" y="17856"/>
                  </a:lnTo>
                  <a:lnTo>
                    <a:pt x="18529" y="16332"/>
                  </a:lnTo>
                  <a:lnTo>
                    <a:pt x="53275" y="16306"/>
                  </a:lnTo>
                  <a:lnTo>
                    <a:pt x="48806" y="13017"/>
                  </a:lnTo>
                  <a:lnTo>
                    <a:pt x="43580" y="9701"/>
                  </a:lnTo>
                  <a:lnTo>
                    <a:pt x="37782" y="7173"/>
                  </a:lnTo>
                  <a:lnTo>
                    <a:pt x="31432" y="5568"/>
                  </a:lnTo>
                  <a:lnTo>
                    <a:pt x="24549" y="5016"/>
                  </a:lnTo>
                  <a:lnTo>
                    <a:pt x="16522" y="5003"/>
                  </a:lnTo>
                  <a:close/>
                </a:path>
                <a:path w="417830" h="91439">
                  <a:moveTo>
                    <a:pt x="415124" y="11315"/>
                  </a:moveTo>
                  <a:lnTo>
                    <a:pt x="192925" y="11315"/>
                  </a:lnTo>
                  <a:lnTo>
                    <a:pt x="245669" y="11447"/>
                  </a:lnTo>
                  <a:lnTo>
                    <a:pt x="415086" y="11353"/>
                  </a:lnTo>
                  <a:close/>
                </a:path>
                <a:path w="417830" h="91439">
                  <a:moveTo>
                    <a:pt x="415086" y="38"/>
                  </a:moveTo>
                  <a:lnTo>
                    <a:pt x="245678" y="144"/>
                  </a:lnTo>
                  <a:lnTo>
                    <a:pt x="415193" y="144"/>
                  </a:lnTo>
                  <a:close/>
                </a:path>
              </a:pathLst>
            </a:custGeom>
            <a:solidFill>
              <a:srgbClr val="020303"/>
            </a:solidFill>
          </p:spPr>
          <p:txBody>
            <a:bodyPr wrap="square" lIns="0" tIns="0" rIns="0" bIns="0" rtlCol="0"/>
            <a:lstStyle/>
            <a:p>
              <a:endParaRPr/>
            </a:p>
          </p:txBody>
        </p:sp>
        <p:sp>
          <p:nvSpPr>
            <p:cNvPr id="14" name="object 14"/>
            <p:cNvSpPr/>
            <p:nvPr/>
          </p:nvSpPr>
          <p:spPr>
            <a:xfrm>
              <a:off x="998131" y="2603118"/>
              <a:ext cx="46990" cy="14604"/>
            </a:xfrm>
            <a:custGeom>
              <a:avLst/>
              <a:gdLst/>
              <a:ahLst/>
              <a:cxnLst/>
              <a:rect l="l" t="t" r="r" b="b"/>
              <a:pathLst>
                <a:path w="46990" h="14605">
                  <a:moveTo>
                    <a:pt x="46697" y="5080"/>
                  </a:moveTo>
                  <a:lnTo>
                    <a:pt x="41465" y="1917"/>
                  </a:lnTo>
                  <a:lnTo>
                    <a:pt x="35458" y="0"/>
                  </a:lnTo>
                  <a:lnTo>
                    <a:pt x="28282" y="0"/>
                  </a:lnTo>
                  <a:lnTo>
                    <a:pt x="19777" y="1024"/>
                  </a:lnTo>
                  <a:lnTo>
                    <a:pt x="12341" y="3903"/>
                  </a:lnTo>
                  <a:lnTo>
                    <a:pt x="5805" y="8342"/>
                  </a:lnTo>
                  <a:lnTo>
                    <a:pt x="0" y="14046"/>
                  </a:lnTo>
                </a:path>
              </a:pathLst>
            </a:custGeom>
            <a:ln w="11303">
              <a:solidFill>
                <a:srgbClr val="020303"/>
              </a:solidFill>
            </a:ln>
          </p:spPr>
          <p:txBody>
            <a:bodyPr wrap="square" lIns="0" tIns="0" rIns="0" bIns="0" rtlCol="0"/>
            <a:lstStyle/>
            <a:p>
              <a:endParaRPr/>
            </a:p>
          </p:txBody>
        </p:sp>
        <p:sp>
          <p:nvSpPr>
            <p:cNvPr id="15" name="object 15"/>
            <p:cNvSpPr/>
            <p:nvPr/>
          </p:nvSpPr>
          <p:spPr>
            <a:xfrm>
              <a:off x="362153" y="2597556"/>
              <a:ext cx="422909" cy="88265"/>
            </a:xfrm>
            <a:custGeom>
              <a:avLst/>
              <a:gdLst/>
              <a:ahLst/>
              <a:cxnLst/>
              <a:rect l="l" t="t" r="r" b="b"/>
              <a:pathLst>
                <a:path w="422909" h="88264">
                  <a:moveTo>
                    <a:pt x="80162" y="0"/>
                  </a:moveTo>
                  <a:lnTo>
                    <a:pt x="45477" y="17854"/>
                  </a:lnTo>
                  <a:lnTo>
                    <a:pt x="22479" y="52857"/>
                  </a:lnTo>
                  <a:lnTo>
                    <a:pt x="16784" y="60351"/>
                  </a:lnTo>
                  <a:lnTo>
                    <a:pt x="10682" y="66458"/>
                  </a:lnTo>
                  <a:lnTo>
                    <a:pt x="4000" y="70789"/>
                  </a:lnTo>
                  <a:lnTo>
                    <a:pt x="1193" y="72135"/>
                  </a:lnTo>
                  <a:lnTo>
                    <a:pt x="0" y="75514"/>
                  </a:lnTo>
                  <a:lnTo>
                    <a:pt x="2705" y="81140"/>
                  </a:lnTo>
                  <a:lnTo>
                    <a:pt x="6083" y="82321"/>
                  </a:lnTo>
                  <a:lnTo>
                    <a:pt x="8902" y="80975"/>
                  </a:lnTo>
                  <a:lnTo>
                    <a:pt x="35691" y="53291"/>
                  </a:lnTo>
                  <a:lnTo>
                    <a:pt x="46645" y="35493"/>
                  </a:lnTo>
                  <a:lnTo>
                    <a:pt x="52222" y="27508"/>
                  </a:lnTo>
                  <a:lnTo>
                    <a:pt x="56032" y="22542"/>
                  </a:lnTo>
                  <a:lnTo>
                    <a:pt x="60071" y="18465"/>
                  </a:lnTo>
                  <a:lnTo>
                    <a:pt x="69037" y="12915"/>
                  </a:lnTo>
                  <a:lnTo>
                    <a:pt x="73926" y="11315"/>
                  </a:lnTo>
                  <a:lnTo>
                    <a:pt x="89573" y="11353"/>
                  </a:lnTo>
                  <a:lnTo>
                    <a:pt x="115566" y="39757"/>
                  </a:lnTo>
                  <a:lnTo>
                    <a:pt x="128397" y="61188"/>
                  </a:lnTo>
                  <a:lnTo>
                    <a:pt x="133007" y="68198"/>
                  </a:lnTo>
                  <a:lnTo>
                    <a:pt x="169075" y="88010"/>
                  </a:lnTo>
                  <a:lnTo>
                    <a:pt x="420217" y="88010"/>
                  </a:lnTo>
                  <a:lnTo>
                    <a:pt x="422744" y="85483"/>
                  </a:lnTo>
                  <a:lnTo>
                    <a:pt x="422744" y="79247"/>
                  </a:lnTo>
                  <a:lnTo>
                    <a:pt x="420217" y="76720"/>
                  </a:lnTo>
                  <a:lnTo>
                    <a:pt x="417093" y="76720"/>
                  </a:lnTo>
                  <a:lnTo>
                    <a:pt x="159664" y="76657"/>
                  </a:lnTo>
                  <a:lnTo>
                    <a:pt x="133669" y="48253"/>
                  </a:lnTo>
                  <a:lnTo>
                    <a:pt x="120827" y="26822"/>
                  </a:lnTo>
                  <a:lnTo>
                    <a:pt x="116217" y="19811"/>
                  </a:lnTo>
                  <a:lnTo>
                    <a:pt x="87071" y="564"/>
                  </a:lnTo>
                  <a:lnTo>
                    <a:pt x="80162" y="0"/>
                  </a:lnTo>
                  <a:close/>
                </a:path>
              </a:pathLst>
            </a:custGeom>
            <a:solidFill>
              <a:srgbClr val="020303"/>
            </a:solidFill>
          </p:spPr>
          <p:txBody>
            <a:bodyPr wrap="square" lIns="0" tIns="0" rIns="0" bIns="0" rtlCol="0"/>
            <a:lstStyle/>
            <a:p>
              <a:endParaRPr/>
            </a:p>
          </p:txBody>
        </p:sp>
        <p:sp>
          <p:nvSpPr>
            <p:cNvPr id="16" name="object 16"/>
            <p:cNvSpPr/>
            <p:nvPr/>
          </p:nvSpPr>
          <p:spPr>
            <a:xfrm>
              <a:off x="814463" y="2600693"/>
              <a:ext cx="227329" cy="79375"/>
            </a:xfrm>
            <a:custGeom>
              <a:avLst/>
              <a:gdLst/>
              <a:ahLst/>
              <a:cxnLst/>
              <a:rect l="l" t="t" r="r" b="b"/>
              <a:pathLst>
                <a:path w="227330" h="79375">
                  <a:moveTo>
                    <a:pt x="226733" y="72910"/>
                  </a:moveTo>
                  <a:lnTo>
                    <a:pt x="207693" y="55448"/>
                  </a:lnTo>
                  <a:lnTo>
                    <a:pt x="192700" y="31059"/>
                  </a:lnTo>
                  <a:lnTo>
                    <a:pt x="176130" y="9368"/>
                  </a:lnTo>
                  <a:lnTo>
                    <a:pt x="152361" y="0"/>
                  </a:lnTo>
                  <a:lnTo>
                    <a:pt x="150964" y="0"/>
                  </a:lnTo>
                  <a:lnTo>
                    <a:pt x="153454" y="0"/>
                  </a:lnTo>
                  <a:lnTo>
                    <a:pt x="127593" y="12375"/>
                  </a:lnTo>
                  <a:lnTo>
                    <a:pt x="110693" y="39603"/>
                  </a:lnTo>
                  <a:lnTo>
                    <a:pt x="93793" y="66838"/>
                  </a:lnTo>
                  <a:lnTo>
                    <a:pt x="67932" y="79235"/>
                  </a:lnTo>
                  <a:lnTo>
                    <a:pt x="0" y="79235"/>
                  </a:lnTo>
                </a:path>
              </a:pathLst>
            </a:custGeom>
            <a:ln w="11303">
              <a:solidFill>
                <a:srgbClr val="020303"/>
              </a:solidFill>
            </a:ln>
          </p:spPr>
          <p:txBody>
            <a:bodyPr wrap="square" lIns="0" tIns="0" rIns="0" bIns="0" rtlCol="0"/>
            <a:lstStyle/>
            <a:p>
              <a:endParaRPr/>
            </a:p>
          </p:txBody>
        </p:sp>
        <p:sp>
          <p:nvSpPr>
            <p:cNvPr id="17" name="object 17"/>
            <p:cNvSpPr/>
            <p:nvPr/>
          </p:nvSpPr>
          <p:spPr>
            <a:xfrm>
              <a:off x="372973" y="2606941"/>
              <a:ext cx="5715" cy="57150"/>
            </a:xfrm>
            <a:custGeom>
              <a:avLst/>
              <a:gdLst/>
              <a:ahLst/>
              <a:cxnLst/>
              <a:rect l="l" t="t" r="r" b="b"/>
              <a:pathLst>
                <a:path w="5714" h="57150">
                  <a:moveTo>
                    <a:pt x="5651" y="0"/>
                  </a:moveTo>
                  <a:lnTo>
                    <a:pt x="3644" y="253"/>
                  </a:lnTo>
                  <a:lnTo>
                    <a:pt x="1765" y="723"/>
                  </a:lnTo>
                  <a:lnTo>
                    <a:pt x="0" y="1333"/>
                  </a:lnTo>
                  <a:lnTo>
                    <a:pt x="101" y="56857"/>
                  </a:lnTo>
                  <a:lnTo>
                    <a:pt x="2031" y="55244"/>
                  </a:lnTo>
                  <a:lnTo>
                    <a:pt x="3873" y="53378"/>
                  </a:lnTo>
                  <a:lnTo>
                    <a:pt x="5651" y="51320"/>
                  </a:lnTo>
                  <a:lnTo>
                    <a:pt x="5651" y="0"/>
                  </a:lnTo>
                  <a:close/>
                </a:path>
              </a:pathLst>
            </a:custGeom>
            <a:solidFill>
              <a:srgbClr val="231F20"/>
            </a:solidFill>
          </p:spPr>
          <p:txBody>
            <a:bodyPr wrap="square" lIns="0" tIns="0" rIns="0" bIns="0" rtlCol="0"/>
            <a:lstStyle/>
            <a:p>
              <a:endParaRPr/>
            </a:p>
          </p:txBody>
        </p:sp>
        <p:sp>
          <p:nvSpPr>
            <p:cNvPr id="18" name="object 18"/>
            <p:cNvSpPr/>
            <p:nvPr/>
          </p:nvSpPr>
          <p:spPr>
            <a:xfrm>
              <a:off x="372973" y="2603411"/>
              <a:ext cx="5715" cy="62865"/>
            </a:xfrm>
            <a:custGeom>
              <a:avLst/>
              <a:gdLst/>
              <a:ahLst/>
              <a:cxnLst/>
              <a:rect l="l" t="t" r="r" b="b"/>
              <a:pathLst>
                <a:path w="5714" h="62864">
                  <a:moveTo>
                    <a:pt x="5638" y="54851"/>
                  </a:moveTo>
                  <a:lnTo>
                    <a:pt x="3848" y="56908"/>
                  </a:lnTo>
                  <a:lnTo>
                    <a:pt x="2006" y="58775"/>
                  </a:lnTo>
                  <a:lnTo>
                    <a:pt x="88" y="60388"/>
                  </a:lnTo>
                  <a:lnTo>
                    <a:pt x="419" y="61582"/>
                  </a:lnTo>
                  <a:lnTo>
                    <a:pt x="1511" y="62458"/>
                  </a:lnTo>
                  <a:lnTo>
                    <a:pt x="4368" y="62458"/>
                  </a:lnTo>
                  <a:lnTo>
                    <a:pt x="5638" y="61188"/>
                  </a:lnTo>
                  <a:lnTo>
                    <a:pt x="5638" y="54851"/>
                  </a:lnTo>
                  <a:close/>
                </a:path>
                <a:path w="5714" h="62864">
                  <a:moveTo>
                    <a:pt x="5664" y="1270"/>
                  </a:moveTo>
                  <a:lnTo>
                    <a:pt x="4394" y="0"/>
                  </a:lnTo>
                  <a:lnTo>
                    <a:pt x="2832" y="0"/>
                  </a:lnTo>
                  <a:lnTo>
                    <a:pt x="1270" y="0"/>
                  </a:lnTo>
                  <a:lnTo>
                    <a:pt x="0" y="1270"/>
                  </a:lnTo>
                  <a:lnTo>
                    <a:pt x="0" y="4864"/>
                  </a:lnTo>
                  <a:lnTo>
                    <a:pt x="1778" y="4254"/>
                  </a:lnTo>
                  <a:lnTo>
                    <a:pt x="3644" y="3784"/>
                  </a:lnTo>
                  <a:lnTo>
                    <a:pt x="5664" y="3530"/>
                  </a:lnTo>
                  <a:lnTo>
                    <a:pt x="5664" y="1270"/>
                  </a:lnTo>
                  <a:close/>
                </a:path>
              </a:pathLst>
            </a:custGeom>
            <a:solidFill>
              <a:srgbClr val="000000"/>
            </a:solidFill>
          </p:spPr>
          <p:txBody>
            <a:bodyPr wrap="square" lIns="0" tIns="0" rIns="0" bIns="0" rtlCol="0"/>
            <a:lstStyle/>
            <a:p>
              <a:endParaRPr/>
            </a:p>
          </p:txBody>
        </p:sp>
        <p:sp>
          <p:nvSpPr>
            <p:cNvPr id="19" name="object 19"/>
            <p:cNvSpPr/>
            <p:nvPr/>
          </p:nvSpPr>
          <p:spPr>
            <a:xfrm>
              <a:off x="475170" y="2633154"/>
              <a:ext cx="5715" cy="36830"/>
            </a:xfrm>
            <a:custGeom>
              <a:avLst/>
              <a:gdLst/>
              <a:ahLst/>
              <a:cxnLst/>
              <a:rect l="l" t="t" r="r" b="b"/>
              <a:pathLst>
                <a:path w="5715" h="36830">
                  <a:moveTo>
                    <a:pt x="0" y="0"/>
                  </a:moveTo>
                  <a:lnTo>
                    <a:pt x="0" y="36703"/>
                  </a:lnTo>
                  <a:lnTo>
                    <a:pt x="2070" y="36449"/>
                  </a:lnTo>
                  <a:lnTo>
                    <a:pt x="3937" y="35966"/>
                  </a:lnTo>
                  <a:lnTo>
                    <a:pt x="5664" y="35306"/>
                  </a:lnTo>
                  <a:lnTo>
                    <a:pt x="5664" y="9461"/>
                  </a:lnTo>
                  <a:lnTo>
                    <a:pt x="1892" y="3035"/>
                  </a:lnTo>
                  <a:lnTo>
                    <a:pt x="0" y="0"/>
                  </a:lnTo>
                  <a:close/>
                </a:path>
              </a:pathLst>
            </a:custGeom>
            <a:solidFill>
              <a:srgbClr val="231F20"/>
            </a:solidFill>
          </p:spPr>
          <p:txBody>
            <a:bodyPr wrap="square" lIns="0" tIns="0" rIns="0" bIns="0" rtlCol="0"/>
            <a:lstStyle/>
            <a:p>
              <a:endParaRPr/>
            </a:p>
          </p:txBody>
        </p:sp>
        <p:sp>
          <p:nvSpPr>
            <p:cNvPr id="20" name="object 20"/>
            <p:cNvSpPr/>
            <p:nvPr/>
          </p:nvSpPr>
          <p:spPr>
            <a:xfrm>
              <a:off x="475157" y="2627312"/>
              <a:ext cx="5715" cy="48895"/>
            </a:xfrm>
            <a:custGeom>
              <a:avLst/>
              <a:gdLst/>
              <a:ahLst/>
              <a:cxnLst/>
              <a:rect l="l" t="t" r="r" b="b"/>
              <a:pathLst>
                <a:path w="5715" h="48894">
                  <a:moveTo>
                    <a:pt x="5664" y="41148"/>
                  </a:moveTo>
                  <a:lnTo>
                    <a:pt x="3937" y="41808"/>
                  </a:lnTo>
                  <a:lnTo>
                    <a:pt x="2070" y="42291"/>
                  </a:lnTo>
                  <a:lnTo>
                    <a:pt x="0" y="42545"/>
                  </a:lnTo>
                  <a:lnTo>
                    <a:pt x="0" y="47523"/>
                  </a:lnTo>
                  <a:lnTo>
                    <a:pt x="1117" y="48717"/>
                  </a:lnTo>
                  <a:lnTo>
                    <a:pt x="2527" y="48869"/>
                  </a:lnTo>
                  <a:lnTo>
                    <a:pt x="3124" y="48869"/>
                  </a:lnTo>
                  <a:lnTo>
                    <a:pt x="4559" y="48717"/>
                  </a:lnTo>
                  <a:lnTo>
                    <a:pt x="5664" y="47523"/>
                  </a:lnTo>
                  <a:lnTo>
                    <a:pt x="5664" y="41148"/>
                  </a:lnTo>
                  <a:close/>
                </a:path>
                <a:path w="5715" h="48894">
                  <a:moveTo>
                    <a:pt x="5676" y="1270"/>
                  </a:moveTo>
                  <a:lnTo>
                    <a:pt x="4406" y="0"/>
                  </a:lnTo>
                  <a:lnTo>
                    <a:pt x="2844" y="0"/>
                  </a:lnTo>
                  <a:lnTo>
                    <a:pt x="1282" y="0"/>
                  </a:lnTo>
                  <a:lnTo>
                    <a:pt x="12" y="1270"/>
                  </a:lnTo>
                  <a:lnTo>
                    <a:pt x="12" y="5842"/>
                  </a:lnTo>
                  <a:lnTo>
                    <a:pt x="1917" y="8877"/>
                  </a:lnTo>
                  <a:lnTo>
                    <a:pt x="5676" y="15303"/>
                  </a:lnTo>
                  <a:lnTo>
                    <a:pt x="5676" y="1270"/>
                  </a:lnTo>
                  <a:close/>
                </a:path>
              </a:pathLst>
            </a:custGeom>
            <a:solidFill>
              <a:srgbClr val="000000"/>
            </a:solidFill>
          </p:spPr>
          <p:txBody>
            <a:bodyPr wrap="square" lIns="0" tIns="0" rIns="0" bIns="0" rtlCol="0"/>
            <a:lstStyle/>
            <a:p>
              <a:endParaRPr/>
            </a:p>
          </p:txBody>
        </p:sp>
        <p:sp>
          <p:nvSpPr>
            <p:cNvPr id="21" name="object 21"/>
            <p:cNvSpPr/>
            <p:nvPr/>
          </p:nvSpPr>
          <p:spPr>
            <a:xfrm>
              <a:off x="460616" y="2615437"/>
              <a:ext cx="5715" cy="54610"/>
            </a:xfrm>
            <a:custGeom>
              <a:avLst/>
              <a:gdLst/>
              <a:ahLst/>
              <a:cxnLst/>
              <a:rect l="l" t="t" r="r" b="b"/>
              <a:pathLst>
                <a:path w="5715" h="54610">
                  <a:moveTo>
                    <a:pt x="0" y="0"/>
                  </a:moveTo>
                  <a:lnTo>
                    <a:pt x="0" y="52565"/>
                  </a:lnTo>
                  <a:lnTo>
                    <a:pt x="1765" y="53289"/>
                  </a:lnTo>
                  <a:lnTo>
                    <a:pt x="3632" y="53822"/>
                  </a:lnTo>
                  <a:lnTo>
                    <a:pt x="5638" y="54165"/>
                  </a:lnTo>
                  <a:lnTo>
                    <a:pt x="5664" y="5435"/>
                  </a:lnTo>
                  <a:lnTo>
                    <a:pt x="2692" y="2324"/>
                  </a:lnTo>
                  <a:lnTo>
                    <a:pt x="1371" y="1104"/>
                  </a:lnTo>
                  <a:lnTo>
                    <a:pt x="0" y="0"/>
                  </a:lnTo>
                  <a:close/>
                </a:path>
              </a:pathLst>
            </a:custGeom>
            <a:solidFill>
              <a:srgbClr val="231F20"/>
            </a:solidFill>
          </p:spPr>
          <p:txBody>
            <a:bodyPr wrap="square" lIns="0" tIns="0" rIns="0" bIns="0" rtlCol="0"/>
            <a:lstStyle/>
            <a:p>
              <a:endParaRPr/>
            </a:p>
          </p:txBody>
        </p:sp>
        <p:sp>
          <p:nvSpPr>
            <p:cNvPr id="22" name="object 22"/>
            <p:cNvSpPr/>
            <p:nvPr/>
          </p:nvSpPr>
          <p:spPr>
            <a:xfrm>
              <a:off x="460616" y="2607894"/>
              <a:ext cx="5715" cy="64769"/>
            </a:xfrm>
            <a:custGeom>
              <a:avLst/>
              <a:gdLst/>
              <a:ahLst/>
              <a:cxnLst/>
              <a:rect l="l" t="t" r="r" b="b"/>
              <a:pathLst>
                <a:path w="5715" h="64769">
                  <a:moveTo>
                    <a:pt x="5638" y="61709"/>
                  </a:moveTo>
                  <a:lnTo>
                    <a:pt x="3632" y="61366"/>
                  </a:lnTo>
                  <a:lnTo>
                    <a:pt x="1765" y="60833"/>
                  </a:lnTo>
                  <a:lnTo>
                    <a:pt x="0" y="60109"/>
                  </a:lnTo>
                  <a:lnTo>
                    <a:pt x="0" y="62903"/>
                  </a:lnTo>
                  <a:lnTo>
                    <a:pt x="1270" y="64173"/>
                  </a:lnTo>
                  <a:lnTo>
                    <a:pt x="4267" y="64173"/>
                  </a:lnTo>
                  <a:lnTo>
                    <a:pt x="5448" y="63106"/>
                  </a:lnTo>
                  <a:lnTo>
                    <a:pt x="5638" y="61709"/>
                  </a:lnTo>
                  <a:close/>
                </a:path>
                <a:path w="5715" h="64769">
                  <a:moveTo>
                    <a:pt x="5664" y="1270"/>
                  </a:moveTo>
                  <a:lnTo>
                    <a:pt x="4394" y="0"/>
                  </a:lnTo>
                  <a:lnTo>
                    <a:pt x="2832" y="0"/>
                  </a:lnTo>
                  <a:lnTo>
                    <a:pt x="1270" y="0"/>
                  </a:lnTo>
                  <a:lnTo>
                    <a:pt x="0" y="1270"/>
                  </a:lnTo>
                  <a:lnTo>
                    <a:pt x="0" y="7543"/>
                  </a:lnTo>
                  <a:lnTo>
                    <a:pt x="1371" y="8648"/>
                  </a:lnTo>
                  <a:lnTo>
                    <a:pt x="2705" y="9867"/>
                  </a:lnTo>
                  <a:lnTo>
                    <a:pt x="4584" y="11785"/>
                  </a:lnTo>
                  <a:lnTo>
                    <a:pt x="5664" y="12979"/>
                  </a:lnTo>
                  <a:lnTo>
                    <a:pt x="5664" y="1270"/>
                  </a:lnTo>
                  <a:close/>
                </a:path>
              </a:pathLst>
            </a:custGeom>
            <a:solidFill>
              <a:srgbClr val="000000"/>
            </a:solidFill>
          </p:spPr>
          <p:txBody>
            <a:bodyPr wrap="square" lIns="0" tIns="0" rIns="0" bIns="0" rtlCol="0"/>
            <a:lstStyle/>
            <a:p>
              <a:endParaRPr/>
            </a:p>
          </p:txBody>
        </p:sp>
        <p:sp>
          <p:nvSpPr>
            <p:cNvPr id="23" name="object 23"/>
            <p:cNvSpPr/>
            <p:nvPr/>
          </p:nvSpPr>
          <p:spPr>
            <a:xfrm>
              <a:off x="431507" y="2609265"/>
              <a:ext cx="5715" cy="34925"/>
            </a:xfrm>
            <a:custGeom>
              <a:avLst/>
              <a:gdLst/>
              <a:ahLst/>
              <a:cxnLst/>
              <a:rect l="l" t="t" r="r" b="b"/>
              <a:pathLst>
                <a:path w="5715" h="34925">
                  <a:moveTo>
                    <a:pt x="5651" y="0"/>
                  </a:moveTo>
                  <a:lnTo>
                    <a:pt x="3644" y="330"/>
                  </a:lnTo>
                  <a:lnTo>
                    <a:pt x="1765" y="850"/>
                  </a:lnTo>
                  <a:lnTo>
                    <a:pt x="0" y="1549"/>
                  </a:lnTo>
                  <a:lnTo>
                    <a:pt x="0" y="25361"/>
                  </a:lnTo>
                  <a:lnTo>
                    <a:pt x="3771" y="31686"/>
                  </a:lnTo>
                  <a:lnTo>
                    <a:pt x="5651" y="34709"/>
                  </a:lnTo>
                  <a:lnTo>
                    <a:pt x="5651" y="0"/>
                  </a:lnTo>
                  <a:close/>
                </a:path>
              </a:pathLst>
            </a:custGeom>
            <a:solidFill>
              <a:srgbClr val="231F20"/>
            </a:solidFill>
          </p:spPr>
          <p:txBody>
            <a:bodyPr wrap="square" lIns="0" tIns="0" rIns="0" bIns="0" rtlCol="0"/>
            <a:lstStyle/>
            <a:p>
              <a:endParaRPr/>
            </a:p>
          </p:txBody>
        </p:sp>
        <p:sp>
          <p:nvSpPr>
            <p:cNvPr id="24" name="object 24"/>
            <p:cNvSpPr/>
            <p:nvPr/>
          </p:nvSpPr>
          <p:spPr>
            <a:xfrm>
              <a:off x="431495" y="2599436"/>
              <a:ext cx="5715" cy="52069"/>
            </a:xfrm>
            <a:custGeom>
              <a:avLst/>
              <a:gdLst/>
              <a:ahLst/>
              <a:cxnLst/>
              <a:rect l="l" t="t" r="r" b="b"/>
              <a:pathLst>
                <a:path w="5715" h="52069">
                  <a:moveTo>
                    <a:pt x="5651" y="44538"/>
                  </a:moveTo>
                  <a:lnTo>
                    <a:pt x="3771" y="41516"/>
                  </a:lnTo>
                  <a:lnTo>
                    <a:pt x="0" y="35191"/>
                  </a:lnTo>
                  <a:lnTo>
                    <a:pt x="0" y="50609"/>
                  </a:lnTo>
                  <a:lnTo>
                    <a:pt x="1270" y="51892"/>
                  </a:lnTo>
                  <a:lnTo>
                    <a:pt x="4394" y="51892"/>
                  </a:lnTo>
                  <a:lnTo>
                    <a:pt x="5651" y="50609"/>
                  </a:lnTo>
                  <a:lnTo>
                    <a:pt x="5651" y="44538"/>
                  </a:lnTo>
                  <a:close/>
                </a:path>
                <a:path w="5715" h="52069">
                  <a:moveTo>
                    <a:pt x="5651" y="1308"/>
                  </a:moveTo>
                  <a:lnTo>
                    <a:pt x="4457" y="63"/>
                  </a:lnTo>
                  <a:lnTo>
                    <a:pt x="2959" y="0"/>
                  </a:lnTo>
                  <a:lnTo>
                    <a:pt x="1193" y="63"/>
                  </a:lnTo>
                  <a:lnTo>
                    <a:pt x="0" y="1308"/>
                  </a:lnTo>
                  <a:lnTo>
                    <a:pt x="0" y="11379"/>
                  </a:lnTo>
                  <a:lnTo>
                    <a:pt x="1778" y="10680"/>
                  </a:lnTo>
                  <a:lnTo>
                    <a:pt x="3644" y="10160"/>
                  </a:lnTo>
                  <a:lnTo>
                    <a:pt x="5651" y="9829"/>
                  </a:lnTo>
                  <a:lnTo>
                    <a:pt x="5651" y="1308"/>
                  </a:lnTo>
                  <a:close/>
                </a:path>
              </a:pathLst>
            </a:custGeom>
            <a:solidFill>
              <a:srgbClr val="000000"/>
            </a:solidFill>
          </p:spPr>
          <p:txBody>
            <a:bodyPr wrap="square" lIns="0" tIns="0" rIns="0" bIns="0" rtlCol="0"/>
            <a:lstStyle/>
            <a:p>
              <a:endParaRPr/>
            </a:p>
          </p:txBody>
        </p:sp>
        <p:sp>
          <p:nvSpPr>
            <p:cNvPr id="25" name="object 25"/>
            <p:cNvSpPr/>
            <p:nvPr/>
          </p:nvSpPr>
          <p:spPr>
            <a:xfrm>
              <a:off x="446049" y="2609087"/>
              <a:ext cx="5715" cy="53340"/>
            </a:xfrm>
            <a:custGeom>
              <a:avLst/>
              <a:gdLst/>
              <a:ahLst/>
              <a:cxnLst/>
              <a:rect l="l" t="t" r="r" b="b"/>
              <a:pathLst>
                <a:path w="5715" h="53339">
                  <a:moveTo>
                    <a:pt x="0" y="0"/>
                  </a:moveTo>
                  <a:lnTo>
                    <a:pt x="0" y="47498"/>
                  </a:lnTo>
                  <a:lnTo>
                    <a:pt x="2095" y="49911"/>
                  </a:lnTo>
                  <a:lnTo>
                    <a:pt x="5651" y="53289"/>
                  </a:lnTo>
                  <a:lnTo>
                    <a:pt x="5651" y="1282"/>
                  </a:lnTo>
                  <a:lnTo>
                    <a:pt x="3886" y="685"/>
                  </a:lnTo>
                  <a:lnTo>
                    <a:pt x="2006" y="241"/>
                  </a:lnTo>
                  <a:lnTo>
                    <a:pt x="0" y="0"/>
                  </a:lnTo>
                  <a:close/>
                </a:path>
              </a:pathLst>
            </a:custGeom>
            <a:solidFill>
              <a:srgbClr val="231F20"/>
            </a:solidFill>
          </p:spPr>
          <p:txBody>
            <a:bodyPr wrap="square" lIns="0" tIns="0" rIns="0" bIns="0" rtlCol="0"/>
            <a:lstStyle/>
            <a:p>
              <a:endParaRPr/>
            </a:p>
          </p:txBody>
        </p:sp>
        <p:sp>
          <p:nvSpPr>
            <p:cNvPr id="26" name="object 26"/>
            <p:cNvSpPr/>
            <p:nvPr/>
          </p:nvSpPr>
          <p:spPr>
            <a:xfrm>
              <a:off x="446049" y="2603411"/>
              <a:ext cx="5715" cy="62865"/>
            </a:xfrm>
            <a:custGeom>
              <a:avLst/>
              <a:gdLst/>
              <a:ahLst/>
              <a:cxnLst/>
              <a:rect l="l" t="t" r="r" b="b"/>
              <a:pathLst>
                <a:path w="5715" h="62864">
                  <a:moveTo>
                    <a:pt x="5651" y="58966"/>
                  </a:moveTo>
                  <a:lnTo>
                    <a:pt x="0" y="53174"/>
                  </a:lnTo>
                  <a:lnTo>
                    <a:pt x="0" y="61569"/>
                  </a:lnTo>
                  <a:lnTo>
                    <a:pt x="1270" y="62839"/>
                  </a:lnTo>
                  <a:lnTo>
                    <a:pt x="4394" y="62839"/>
                  </a:lnTo>
                  <a:lnTo>
                    <a:pt x="5651" y="61569"/>
                  </a:lnTo>
                  <a:lnTo>
                    <a:pt x="5651" y="58966"/>
                  </a:lnTo>
                  <a:close/>
                </a:path>
                <a:path w="5715" h="62864">
                  <a:moveTo>
                    <a:pt x="5664" y="1270"/>
                  </a:moveTo>
                  <a:lnTo>
                    <a:pt x="4394" y="0"/>
                  </a:lnTo>
                  <a:lnTo>
                    <a:pt x="2832" y="0"/>
                  </a:lnTo>
                  <a:lnTo>
                    <a:pt x="1270" y="0"/>
                  </a:lnTo>
                  <a:lnTo>
                    <a:pt x="0" y="1270"/>
                  </a:lnTo>
                  <a:lnTo>
                    <a:pt x="0" y="5676"/>
                  </a:lnTo>
                  <a:lnTo>
                    <a:pt x="2019" y="5918"/>
                  </a:lnTo>
                  <a:lnTo>
                    <a:pt x="3886" y="6362"/>
                  </a:lnTo>
                  <a:lnTo>
                    <a:pt x="5664" y="6959"/>
                  </a:lnTo>
                  <a:lnTo>
                    <a:pt x="5664" y="1270"/>
                  </a:lnTo>
                  <a:close/>
                </a:path>
              </a:pathLst>
            </a:custGeom>
            <a:solidFill>
              <a:srgbClr val="000000"/>
            </a:solidFill>
          </p:spPr>
          <p:txBody>
            <a:bodyPr wrap="square" lIns="0" tIns="0" rIns="0" bIns="0" rtlCol="0"/>
            <a:lstStyle/>
            <a:p>
              <a:endParaRPr/>
            </a:p>
          </p:txBody>
        </p:sp>
        <p:sp>
          <p:nvSpPr>
            <p:cNvPr id="27" name="object 27"/>
            <p:cNvSpPr/>
            <p:nvPr/>
          </p:nvSpPr>
          <p:spPr>
            <a:xfrm>
              <a:off x="389204" y="2606433"/>
              <a:ext cx="0" cy="45720"/>
            </a:xfrm>
            <a:custGeom>
              <a:avLst/>
              <a:gdLst/>
              <a:ahLst/>
              <a:cxnLst/>
              <a:rect l="l" t="t" r="r" b="b"/>
              <a:pathLst>
                <a:path h="45719">
                  <a:moveTo>
                    <a:pt x="0" y="0"/>
                  </a:moveTo>
                  <a:lnTo>
                    <a:pt x="0" y="45224"/>
                  </a:lnTo>
                </a:path>
              </a:pathLst>
            </a:custGeom>
            <a:ln w="5664">
              <a:solidFill>
                <a:srgbClr val="231F20"/>
              </a:solidFill>
            </a:ln>
          </p:spPr>
          <p:txBody>
            <a:bodyPr wrap="square" lIns="0" tIns="0" rIns="0" bIns="0" rtlCol="0"/>
            <a:lstStyle/>
            <a:p>
              <a:endParaRPr/>
            </a:p>
          </p:txBody>
        </p:sp>
        <p:sp>
          <p:nvSpPr>
            <p:cNvPr id="28" name="object 28"/>
            <p:cNvSpPr/>
            <p:nvPr/>
          </p:nvSpPr>
          <p:spPr>
            <a:xfrm>
              <a:off x="1019949" y="2603715"/>
              <a:ext cx="0" cy="45085"/>
            </a:xfrm>
            <a:custGeom>
              <a:avLst/>
              <a:gdLst/>
              <a:ahLst/>
              <a:cxnLst/>
              <a:rect l="l" t="t" r="r" b="b"/>
              <a:pathLst>
                <a:path h="45085">
                  <a:moveTo>
                    <a:pt x="0" y="0"/>
                  </a:moveTo>
                  <a:lnTo>
                    <a:pt x="0" y="44767"/>
                  </a:lnTo>
                </a:path>
              </a:pathLst>
            </a:custGeom>
            <a:ln w="5664">
              <a:solidFill>
                <a:srgbClr val="231F20"/>
              </a:solidFill>
            </a:ln>
          </p:spPr>
          <p:txBody>
            <a:bodyPr wrap="square" lIns="0" tIns="0" rIns="0" bIns="0" rtlCol="0"/>
            <a:lstStyle/>
            <a:p>
              <a:endParaRPr/>
            </a:p>
          </p:txBody>
        </p:sp>
        <p:sp>
          <p:nvSpPr>
            <p:cNvPr id="29" name="object 29"/>
            <p:cNvSpPr/>
            <p:nvPr/>
          </p:nvSpPr>
          <p:spPr>
            <a:xfrm>
              <a:off x="1034516" y="2606243"/>
              <a:ext cx="0" cy="57785"/>
            </a:xfrm>
            <a:custGeom>
              <a:avLst/>
              <a:gdLst/>
              <a:ahLst/>
              <a:cxnLst/>
              <a:rect l="l" t="t" r="r" b="b"/>
              <a:pathLst>
                <a:path h="57785">
                  <a:moveTo>
                    <a:pt x="0" y="0"/>
                  </a:moveTo>
                  <a:lnTo>
                    <a:pt x="0" y="57175"/>
                  </a:lnTo>
                </a:path>
              </a:pathLst>
            </a:custGeom>
            <a:ln w="5664">
              <a:solidFill>
                <a:srgbClr val="231F20"/>
              </a:solidFill>
            </a:ln>
          </p:spPr>
          <p:txBody>
            <a:bodyPr wrap="square" lIns="0" tIns="0" rIns="0" bIns="0" rtlCol="0"/>
            <a:lstStyle/>
            <a:p>
              <a:endParaRPr/>
            </a:p>
          </p:txBody>
        </p:sp>
        <p:sp>
          <p:nvSpPr>
            <p:cNvPr id="30" name="object 30"/>
            <p:cNvSpPr/>
            <p:nvPr/>
          </p:nvSpPr>
          <p:spPr>
            <a:xfrm>
              <a:off x="933322" y="2625801"/>
              <a:ext cx="0" cy="49530"/>
            </a:xfrm>
            <a:custGeom>
              <a:avLst/>
              <a:gdLst/>
              <a:ahLst/>
              <a:cxnLst/>
              <a:rect l="l" t="t" r="r" b="b"/>
              <a:pathLst>
                <a:path h="49530">
                  <a:moveTo>
                    <a:pt x="0" y="0"/>
                  </a:moveTo>
                  <a:lnTo>
                    <a:pt x="0" y="48920"/>
                  </a:lnTo>
                </a:path>
              </a:pathLst>
            </a:custGeom>
            <a:ln w="5664">
              <a:solidFill>
                <a:srgbClr val="231F20"/>
              </a:solidFill>
            </a:ln>
          </p:spPr>
          <p:txBody>
            <a:bodyPr wrap="square" lIns="0" tIns="0" rIns="0" bIns="0" rtlCol="0"/>
            <a:lstStyle/>
            <a:p>
              <a:endParaRPr/>
            </a:p>
          </p:txBody>
        </p:sp>
        <p:sp>
          <p:nvSpPr>
            <p:cNvPr id="31" name="object 31"/>
            <p:cNvSpPr/>
            <p:nvPr/>
          </p:nvSpPr>
          <p:spPr>
            <a:xfrm>
              <a:off x="948385" y="2609494"/>
              <a:ext cx="0" cy="67945"/>
            </a:xfrm>
            <a:custGeom>
              <a:avLst/>
              <a:gdLst/>
              <a:ahLst/>
              <a:cxnLst/>
              <a:rect l="l" t="t" r="r" b="b"/>
              <a:pathLst>
                <a:path h="67944">
                  <a:moveTo>
                    <a:pt x="0" y="0"/>
                  </a:moveTo>
                  <a:lnTo>
                    <a:pt x="0" y="67843"/>
                  </a:lnTo>
                </a:path>
              </a:pathLst>
            </a:custGeom>
            <a:ln w="5664">
              <a:solidFill>
                <a:srgbClr val="231F20"/>
              </a:solidFill>
            </a:ln>
          </p:spPr>
          <p:txBody>
            <a:bodyPr wrap="square" lIns="0" tIns="0" rIns="0" bIns="0" rtlCol="0"/>
            <a:lstStyle/>
            <a:p>
              <a:endParaRPr/>
            </a:p>
          </p:txBody>
        </p:sp>
        <p:sp>
          <p:nvSpPr>
            <p:cNvPr id="32" name="object 32"/>
            <p:cNvSpPr/>
            <p:nvPr/>
          </p:nvSpPr>
          <p:spPr>
            <a:xfrm>
              <a:off x="978534" y="2606395"/>
              <a:ext cx="0" cy="45720"/>
            </a:xfrm>
            <a:custGeom>
              <a:avLst/>
              <a:gdLst/>
              <a:ahLst/>
              <a:cxnLst/>
              <a:rect l="l" t="t" r="r" b="b"/>
              <a:pathLst>
                <a:path h="45719">
                  <a:moveTo>
                    <a:pt x="0" y="0"/>
                  </a:moveTo>
                  <a:lnTo>
                    <a:pt x="0" y="45224"/>
                  </a:lnTo>
                </a:path>
              </a:pathLst>
            </a:custGeom>
            <a:ln w="5664">
              <a:solidFill>
                <a:srgbClr val="231F20"/>
              </a:solidFill>
            </a:ln>
          </p:spPr>
          <p:txBody>
            <a:bodyPr wrap="square" lIns="0" tIns="0" rIns="0" bIns="0" rtlCol="0"/>
            <a:lstStyle/>
            <a:p>
              <a:endParaRPr/>
            </a:p>
          </p:txBody>
        </p:sp>
        <p:sp>
          <p:nvSpPr>
            <p:cNvPr id="33" name="object 33"/>
            <p:cNvSpPr/>
            <p:nvPr/>
          </p:nvSpPr>
          <p:spPr>
            <a:xfrm>
              <a:off x="963472" y="2603322"/>
              <a:ext cx="0" cy="64135"/>
            </a:xfrm>
            <a:custGeom>
              <a:avLst/>
              <a:gdLst/>
              <a:ahLst/>
              <a:cxnLst/>
              <a:rect l="l" t="t" r="r" b="b"/>
              <a:pathLst>
                <a:path h="64135">
                  <a:moveTo>
                    <a:pt x="0" y="0"/>
                  </a:moveTo>
                  <a:lnTo>
                    <a:pt x="0" y="63969"/>
                  </a:lnTo>
                </a:path>
              </a:pathLst>
            </a:custGeom>
            <a:ln w="5664">
              <a:solidFill>
                <a:srgbClr val="231F20"/>
              </a:solidFill>
            </a:ln>
          </p:spPr>
          <p:txBody>
            <a:bodyPr wrap="square" lIns="0" tIns="0" rIns="0" bIns="0" rtlCol="0"/>
            <a:lstStyle/>
            <a:p>
              <a:endParaRPr/>
            </a:p>
          </p:txBody>
        </p:sp>
        <p:sp>
          <p:nvSpPr>
            <p:cNvPr id="34" name="object 34"/>
            <p:cNvSpPr/>
            <p:nvPr/>
          </p:nvSpPr>
          <p:spPr>
            <a:xfrm>
              <a:off x="801979" y="2595790"/>
              <a:ext cx="46355" cy="635"/>
            </a:xfrm>
            <a:custGeom>
              <a:avLst/>
              <a:gdLst/>
              <a:ahLst/>
              <a:cxnLst/>
              <a:rect l="l" t="t" r="r" b="b"/>
              <a:pathLst>
                <a:path w="46355" h="635">
                  <a:moveTo>
                    <a:pt x="45859" y="50"/>
                  </a:moveTo>
                  <a:lnTo>
                    <a:pt x="0" y="0"/>
                  </a:lnTo>
                </a:path>
              </a:pathLst>
            </a:custGeom>
            <a:ln w="11544">
              <a:solidFill>
                <a:srgbClr val="0080C7"/>
              </a:solidFill>
            </a:ln>
          </p:spPr>
          <p:txBody>
            <a:bodyPr wrap="square" lIns="0" tIns="0" rIns="0" bIns="0" rtlCol="0"/>
            <a:lstStyle/>
            <a:p>
              <a:endParaRPr/>
            </a:p>
          </p:txBody>
        </p:sp>
        <p:sp>
          <p:nvSpPr>
            <p:cNvPr id="35" name="object 35"/>
            <p:cNvSpPr/>
            <p:nvPr/>
          </p:nvSpPr>
          <p:spPr>
            <a:xfrm>
              <a:off x="570674" y="2681426"/>
              <a:ext cx="0" cy="21590"/>
            </a:xfrm>
            <a:custGeom>
              <a:avLst/>
              <a:gdLst/>
              <a:ahLst/>
              <a:cxnLst/>
              <a:rect l="l" t="t" r="r" b="b"/>
              <a:pathLst>
                <a:path h="21589">
                  <a:moveTo>
                    <a:pt x="0" y="0"/>
                  </a:moveTo>
                  <a:lnTo>
                    <a:pt x="0" y="21412"/>
                  </a:lnTo>
                  <a:lnTo>
                    <a:pt x="0" y="0"/>
                  </a:lnTo>
                  <a:close/>
                </a:path>
              </a:pathLst>
            </a:custGeom>
            <a:solidFill>
              <a:srgbClr val="FFFFFF"/>
            </a:solidFill>
          </p:spPr>
          <p:txBody>
            <a:bodyPr wrap="square" lIns="0" tIns="0" rIns="0" bIns="0" rtlCol="0"/>
            <a:lstStyle/>
            <a:p>
              <a:endParaRPr/>
            </a:p>
          </p:txBody>
        </p:sp>
        <p:sp>
          <p:nvSpPr>
            <p:cNvPr id="36" name="object 36"/>
            <p:cNvSpPr/>
            <p:nvPr/>
          </p:nvSpPr>
          <p:spPr>
            <a:xfrm>
              <a:off x="567690" y="2678442"/>
              <a:ext cx="6350" cy="27940"/>
            </a:xfrm>
            <a:custGeom>
              <a:avLst/>
              <a:gdLst/>
              <a:ahLst/>
              <a:cxnLst/>
              <a:rect l="l" t="t" r="r" b="b"/>
              <a:pathLst>
                <a:path w="6350" h="27939">
                  <a:moveTo>
                    <a:pt x="4648" y="0"/>
                  </a:moveTo>
                  <a:lnTo>
                    <a:pt x="1333" y="0"/>
                  </a:lnTo>
                  <a:lnTo>
                    <a:pt x="0" y="1333"/>
                  </a:lnTo>
                  <a:lnTo>
                    <a:pt x="0" y="2984"/>
                  </a:lnTo>
                  <a:lnTo>
                    <a:pt x="0" y="26047"/>
                  </a:lnTo>
                  <a:lnTo>
                    <a:pt x="1333" y="27381"/>
                  </a:lnTo>
                  <a:lnTo>
                    <a:pt x="4648" y="27381"/>
                  </a:lnTo>
                  <a:lnTo>
                    <a:pt x="5981" y="26047"/>
                  </a:lnTo>
                  <a:lnTo>
                    <a:pt x="5981" y="1333"/>
                  </a:lnTo>
                  <a:lnTo>
                    <a:pt x="4648" y="0"/>
                  </a:lnTo>
                  <a:close/>
                </a:path>
              </a:pathLst>
            </a:custGeom>
            <a:solidFill>
              <a:srgbClr val="0080C7"/>
            </a:solidFill>
          </p:spPr>
          <p:txBody>
            <a:bodyPr wrap="square" lIns="0" tIns="0" rIns="0" bIns="0" rtlCol="0"/>
            <a:lstStyle/>
            <a:p>
              <a:endParaRPr/>
            </a:p>
          </p:txBody>
        </p:sp>
        <p:sp>
          <p:nvSpPr>
            <p:cNvPr id="37" name="object 37"/>
            <p:cNvSpPr/>
            <p:nvPr/>
          </p:nvSpPr>
          <p:spPr>
            <a:xfrm>
              <a:off x="588695" y="2681426"/>
              <a:ext cx="0" cy="21590"/>
            </a:xfrm>
            <a:custGeom>
              <a:avLst/>
              <a:gdLst/>
              <a:ahLst/>
              <a:cxnLst/>
              <a:rect l="l" t="t" r="r" b="b"/>
              <a:pathLst>
                <a:path h="21589">
                  <a:moveTo>
                    <a:pt x="0" y="0"/>
                  </a:moveTo>
                  <a:lnTo>
                    <a:pt x="0" y="21412"/>
                  </a:lnTo>
                  <a:lnTo>
                    <a:pt x="0" y="0"/>
                  </a:lnTo>
                  <a:close/>
                </a:path>
              </a:pathLst>
            </a:custGeom>
            <a:solidFill>
              <a:srgbClr val="FFFFFF"/>
            </a:solidFill>
          </p:spPr>
          <p:txBody>
            <a:bodyPr wrap="square" lIns="0" tIns="0" rIns="0" bIns="0" rtlCol="0"/>
            <a:lstStyle/>
            <a:p>
              <a:endParaRPr/>
            </a:p>
          </p:txBody>
        </p:sp>
        <p:sp>
          <p:nvSpPr>
            <p:cNvPr id="38" name="object 38"/>
            <p:cNvSpPr/>
            <p:nvPr/>
          </p:nvSpPr>
          <p:spPr>
            <a:xfrm>
              <a:off x="585711" y="2678442"/>
              <a:ext cx="6350" cy="27940"/>
            </a:xfrm>
            <a:custGeom>
              <a:avLst/>
              <a:gdLst/>
              <a:ahLst/>
              <a:cxnLst/>
              <a:rect l="l" t="t" r="r" b="b"/>
              <a:pathLst>
                <a:path w="6350" h="27939">
                  <a:moveTo>
                    <a:pt x="4648" y="0"/>
                  </a:moveTo>
                  <a:lnTo>
                    <a:pt x="1333" y="0"/>
                  </a:lnTo>
                  <a:lnTo>
                    <a:pt x="0" y="1333"/>
                  </a:lnTo>
                  <a:lnTo>
                    <a:pt x="0" y="2984"/>
                  </a:lnTo>
                  <a:lnTo>
                    <a:pt x="0" y="26047"/>
                  </a:lnTo>
                  <a:lnTo>
                    <a:pt x="1333" y="27381"/>
                  </a:lnTo>
                  <a:lnTo>
                    <a:pt x="4648" y="27381"/>
                  </a:lnTo>
                  <a:lnTo>
                    <a:pt x="5981" y="26047"/>
                  </a:lnTo>
                  <a:lnTo>
                    <a:pt x="5981" y="1333"/>
                  </a:lnTo>
                  <a:lnTo>
                    <a:pt x="4648" y="0"/>
                  </a:lnTo>
                  <a:close/>
                </a:path>
              </a:pathLst>
            </a:custGeom>
            <a:solidFill>
              <a:srgbClr val="0080C7"/>
            </a:solidFill>
          </p:spPr>
          <p:txBody>
            <a:bodyPr wrap="square" lIns="0" tIns="0" rIns="0" bIns="0" rtlCol="0"/>
            <a:lstStyle/>
            <a:p>
              <a:endParaRPr/>
            </a:p>
          </p:txBody>
        </p:sp>
        <p:sp>
          <p:nvSpPr>
            <p:cNvPr id="39" name="object 39"/>
            <p:cNvSpPr/>
            <p:nvPr/>
          </p:nvSpPr>
          <p:spPr>
            <a:xfrm>
              <a:off x="606704" y="2681426"/>
              <a:ext cx="0" cy="21590"/>
            </a:xfrm>
            <a:custGeom>
              <a:avLst/>
              <a:gdLst/>
              <a:ahLst/>
              <a:cxnLst/>
              <a:rect l="l" t="t" r="r" b="b"/>
              <a:pathLst>
                <a:path h="21589">
                  <a:moveTo>
                    <a:pt x="0" y="0"/>
                  </a:moveTo>
                  <a:lnTo>
                    <a:pt x="0" y="21412"/>
                  </a:lnTo>
                  <a:lnTo>
                    <a:pt x="0" y="0"/>
                  </a:lnTo>
                  <a:close/>
                </a:path>
              </a:pathLst>
            </a:custGeom>
            <a:solidFill>
              <a:srgbClr val="FFFFFF"/>
            </a:solidFill>
          </p:spPr>
          <p:txBody>
            <a:bodyPr wrap="square" lIns="0" tIns="0" rIns="0" bIns="0" rtlCol="0"/>
            <a:lstStyle/>
            <a:p>
              <a:endParaRPr/>
            </a:p>
          </p:txBody>
        </p:sp>
        <p:sp>
          <p:nvSpPr>
            <p:cNvPr id="40" name="object 40"/>
            <p:cNvSpPr/>
            <p:nvPr/>
          </p:nvSpPr>
          <p:spPr>
            <a:xfrm>
              <a:off x="603719" y="2678442"/>
              <a:ext cx="6350" cy="27940"/>
            </a:xfrm>
            <a:custGeom>
              <a:avLst/>
              <a:gdLst/>
              <a:ahLst/>
              <a:cxnLst/>
              <a:rect l="l" t="t" r="r" b="b"/>
              <a:pathLst>
                <a:path w="6350" h="27939">
                  <a:moveTo>
                    <a:pt x="4635" y="0"/>
                  </a:moveTo>
                  <a:lnTo>
                    <a:pt x="1333" y="0"/>
                  </a:lnTo>
                  <a:lnTo>
                    <a:pt x="0" y="1333"/>
                  </a:lnTo>
                  <a:lnTo>
                    <a:pt x="0" y="2984"/>
                  </a:lnTo>
                  <a:lnTo>
                    <a:pt x="0" y="26047"/>
                  </a:lnTo>
                  <a:lnTo>
                    <a:pt x="1333" y="27381"/>
                  </a:lnTo>
                  <a:lnTo>
                    <a:pt x="4635" y="27381"/>
                  </a:lnTo>
                  <a:lnTo>
                    <a:pt x="5981" y="26047"/>
                  </a:lnTo>
                  <a:lnTo>
                    <a:pt x="5981" y="1333"/>
                  </a:lnTo>
                  <a:lnTo>
                    <a:pt x="4635" y="0"/>
                  </a:lnTo>
                  <a:close/>
                </a:path>
              </a:pathLst>
            </a:custGeom>
            <a:solidFill>
              <a:srgbClr val="0080C7"/>
            </a:solidFill>
          </p:spPr>
          <p:txBody>
            <a:bodyPr wrap="square" lIns="0" tIns="0" rIns="0" bIns="0" rtlCol="0"/>
            <a:lstStyle/>
            <a:p>
              <a:endParaRPr/>
            </a:p>
          </p:txBody>
        </p:sp>
        <p:sp>
          <p:nvSpPr>
            <p:cNvPr id="41" name="object 41"/>
            <p:cNvSpPr/>
            <p:nvPr/>
          </p:nvSpPr>
          <p:spPr>
            <a:xfrm>
              <a:off x="624725" y="2681426"/>
              <a:ext cx="0" cy="21590"/>
            </a:xfrm>
            <a:custGeom>
              <a:avLst/>
              <a:gdLst/>
              <a:ahLst/>
              <a:cxnLst/>
              <a:rect l="l" t="t" r="r" b="b"/>
              <a:pathLst>
                <a:path h="21589">
                  <a:moveTo>
                    <a:pt x="0" y="0"/>
                  </a:moveTo>
                  <a:lnTo>
                    <a:pt x="0" y="21412"/>
                  </a:lnTo>
                  <a:lnTo>
                    <a:pt x="0" y="0"/>
                  </a:lnTo>
                  <a:close/>
                </a:path>
              </a:pathLst>
            </a:custGeom>
            <a:solidFill>
              <a:srgbClr val="FFFFFF"/>
            </a:solidFill>
          </p:spPr>
          <p:txBody>
            <a:bodyPr wrap="square" lIns="0" tIns="0" rIns="0" bIns="0" rtlCol="0"/>
            <a:lstStyle/>
            <a:p>
              <a:endParaRPr/>
            </a:p>
          </p:txBody>
        </p:sp>
        <p:sp>
          <p:nvSpPr>
            <p:cNvPr id="42" name="object 42"/>
            <p:cNvSpPr/>
            <p:nvPr/>
          </p:nvSpPr>
          <p:spPr>
            <a:xfrm>
              <a:off x="621741" y="2678442"/>
              <a:ext cx="6350" cy="27940"/>
            </a:xfrm>
            <a:custGeom>
              <a:avLst/>
              <a:gdLst/>
              <a:ahLst/>
              <a:cxnLst/>
              <a:rect l="l" t="t" r="r" b="b"/>
              <a:pathLst>
                <a:path w="6350" h="27939">
                  <a:moveTo>
                    <a:pt x="4648" y="0"/>
                  </a:moveTo>
                  <a:lnTo>
                    <a:pt x="1333" y="0"/>
                  </a:lnTo>
                  <a:lnTo>
                    <a:pt x="0" y="1333"/>
                  </a:lnTo>
                  <a:lnTo>
                    <a:pt x="0" y="2984"/>
                  </a:lnTo>
                  <a:lnTo>
                    <a:pt x="0" y="26047"/>
                  </a:lnTo>
                  <a:lnTo>
                    <a:pt x="1333" y="27381"/>
                  </a:lnTo>
                  <a:lnTo>
                    <a:pt x="4648" y="27381"/>
                  </a:lnTo>
                  <a:lnTo>
                    <a:pt x="5981" y="26047"/>
                  </a:lnTo>
                  <a:lnTo>
                    <a:pt x="5981" y="1333"/>
                  </a:lnTo>
                  <a:lnTo>
                    <a:pt x="4648" y="0"/>
                  </a:lnTo>
                  <a:close/>
                </a:path>
              </a:pathLst>
            </a:custGeom>
            <a:solidFill>
              <a:srgbClr val="0080C7"/>
            </a:solidFill>
          </p:spPr>
          <p:txBody>
            <a:bodyPr wrap="square" lIns="0" tIns="0" rIns="0" bIns="0" rtlCol="0"/>
            <a:lstStyle/>
            <a:p>
              <a:endParaRPr/>
            </a:p>
          </p:txBody>
        </p:sp>
        <p:sp>
          <p:nvSpPr>
            <p:cNvPr id="43" name="object 43"/>
            <p:cNvSpPr/>
            <p:nvPr/>
          </p:nvSpPr>
          <p:spPr>
            <a:xfrm>
              <a:off x="642746" y="2681426"/>
              <a:ext cx="0" cy="21590"/>
            </a:xfrm>
            <a:custGeom>
              <a:avLst/>
              <a:gdLst/>
              <a:ahLst/>
              <a:cxnLst/>
              <a:rect l="l" t="t" r="r" b="b"/>
              <a:pathLst>
                <a:path h="21589">
                  <a:moveTo>
                    <a:pt x="0" y="0"/>
                  </a:moveTo>
                  <a:lnTo>
                    <a:pt x="0" y="21412"/>
                  </a:lnTo>
                  <a:lnTo>
                    <a:pt x="0" y="0"/>
                  </a:lnTo>
                  <a:close/>
                </a:path>
              </a:pathLst>
            </a:custGeom>
            <a:solidFill>
              <a:srgbClr val="FFFFFF"/>
            </a:solidFill>
          </p:spPr>
          <p:txBody>
            <a:bodyPr wrap="square" lIns="0" tIns="0" rIns="0" bIns="0" rtlCol="0"/>
            <a:lstStyle/>
            <a:p>
              <a:endParaRPr/>
            </a:p>
          </p:txBody>
        </p:sp>
        <p:sp>
          <p:nvSpPr>
            <p:cNvPr id="44" name="object 44"/>
            <p:cNvSpPr/>
            <p:nvPr/>
          </p:nvSpPr>
          <p:spPr>
            <a:xfrm>
              <a:off x="639762" y="2678442"/>
              <a:ext cx="6350" cy="27940"/>
            </a:xfrm>
            <a:custGeom>
              <a:avLst/>
              <a:gdLst/>
              <a:ahLst/>
              <a:cxnLst/>
              <a:rect l="l" t="t" r="r" b="b"/>
              <a:pathLst>
                <a:path w="6350" h="27939">
                  <a:moveTo>
                    <a:pt x="4635" y="0"/>
                  </a:moveTo>
                  <a:lnTo>
                    <a:pt x="1333" y="0"/>
                  </a:lnTo>
                  <a:lnTo>
                    <a:pt x="0" y="1333"/>
                  </a:lnTo>
                  <a:lnTo>
                    <a:pt x="0" y="2984"/>
                  </a:lnTo>
                  <a:lnTo>
                    <a:pt x="0" y="26047"/>
                  </a:lnTo>
                  <a:lnTo>
                    <a:pt x="1333" y="27381"/>
                  </a:lnTo>
                  <a:lnTo>
                    <a:pt x="4635" y="27381"/>
                  </a:lnTo>
                  <a:lnTo>
                    <a:pt x="5981" y="26047"/>
                  </a:lnTo>
                  <a:lnTo>
                    <a:pt x="5981" y="1333"/>
                  </a:lnTo>
                  <a:lnTo>
                    <a:pt x="4635" y="0"/>
                  </a:lnTo>
                  <a:close/>
                </a:path>
              </a:pathLst>
            </a:custGeom>
            <a:solidFill>
              <a:srgbClr val="0080C7"/>
            </a:solidFill>
          </p:spPr>
          <p:txBody>
            <a:bodyPr wrap="square" lIns="0" tIns="0" rIns="0" bIns="0" rtlCol="0"/>
            <a:lstStyle/>
            <a:p>
              <a:endParaRPr/>
            </a:p>
          </p:txBody>
        </p:sp>
        <p:sp>
          <p:nvSpPr>
            <p:cNvPr id="45" name="object 45"/>
            <p:cNvSpPr/>
            <p:nvPr/>
          </p:nvSpPr>
          <p:spPr>
            <a:xfrm>
              <a:off x="660755" y="2681426"/>
              <a:ext cx="0" cy="21590"/>
            </a:xfrm>
            <a:custGeom>
              <a:avLst/>
              <a:gdLst/>
              <a:ahLst/>
              <a:cxnLst/>
              <a:rect l="l" t="t" r="r" b="b"/>
              <a:pathLst>
                <a:path h="21589">
                  <a:moveTo>
                    <a:pt x="0" y="0"/>
                  </a:moveTo>
                  <a:lnTo>
                    <a:pt x="0" y="21412"/>
                  </a:lnTo>
                  <a:lnTo>
                    <a:pt x="0" y="0"/>
                  </a:lnTo>
                  <a:close/>
                </a:path>
              </a:pathLst>
            </a:custGeom>
            <a:solidFill>
              <a:srgbClr val="FFFFFF"/>
            </a:solidFill>
          </p:spPr>
          <p:txBody>
            <a:bodyPr wrap="square" lIns="0" tIns="0" rIns="0" bIns="0" rtlCol="0"/>
            <a:lstStyle/>
            <a:p>
              <a:endParaRPr/>
            </a:p>
          </p:txBody>
        </p:sp>
        <p:sp>
          <p:nvSpPr>
            <p:cNvPr id="46" name="object 46"/>
            <p:cNvSpPr/>
            <p:nvPr/>
          </p:nvSpPr>
          <p:spPr>
            <a:xfrm>
              <a:off x="657771" y="2678442"/>
              <a:ext cx="6350" cy="27940"/>
            </a:xfrm>
            <a:custGeom>
              <a:avLst/>
              <a:gdLst/>
              <a:ahLst/>
              <a:cxnLst/>
              <a:rect l="l" t="t" r="r" b="b"/>
              <a:pathLst>
                <a:path w="6350" h="27939">
                  <a:moveTo>
                    <a:pt x="4635" y="0"/>
                  </a:moveTo>
                  <a:lnTo>
                    <a:pt x="1333" y="0"/>
                  </a:lnTo>
                  <a:lnTo>
                    <a:pt x="0" y="1333"/>
                  </a:lnTo>
                  <a:lnTo>
                    <a:pt x="0" y="2984"/>
                  </a:lnTo>
                  <a:lnTo>
                    <a:pt x="0" y="26047"/>
                  </a:lnTo>
                  <a:lnTo>
                    <a:pt x="1333" y="27381"/>
                  </a:lnTo>
                  <a:lnTo>
                    <a:pt x="4635" y="27381"/>
                  </a:lnTo>
                  <a:lnTo>
                    <a:pt x="5981" y="26047"/>
                  </a:lnTo>
                  <a:lnTo>
                    <a:pt x="5981" y="1333"/>
                  </a:lnTo>
                  <a:lnTo>
                    <a:pt x="4635" y="0"/>
                  </a:lnTo>
                  <a:close/>
                </a:path>
              </a:pathLst>
            </a:custGeom>
            <a:solidFill>
              <a:srgbClr val="0080C7"/>
            </a:solidFill>
          </p:spPr>
          <p:txBody>
            <a:bodyPr wrap="square" lIns="0" tIns="0" rIns="0" bIns="0" rtlCol="0"/>
            <a:lstStyle/>
            <a:p>
              <a:endParaRPr/>
            </a:p>
          </p:txBody>
        </p:sp>
        <p:sp>
          <p:nvSpPr>
            <p:cNvPr id="47" name="object 47"/>
            <p:cNvSpPr/>
            <p:nvPr/>
          </p:nvSpPr>
          <p:spPr>
            <a:xfrm>
              <a:off x="678776" y="2681426"/>
              <a:ext cx="0" cy="21590"/>
            </a:xfrm>
            <a:custGeom>
              <a:avLst/>
              <a:gdLst/>
              <a:ahLst/>
              <a:cxnLst/>
              <a:rect l="l" t="t" r="r" b="b"/>
              <a:pathLst>
                <a:path h="21589">
                  <a:moveTo>
                    <a:pt x="0" y="0"/>
                  </a:moveTo>
                  <a:lnTo>
                    <a:pt x="0" y="21412"/>
                  </a:lnTo>
                  <a:lnTo>
                    <a:pt x="0" y="0"/>
                  </a:lnTo>
                  <a:close/>
                </a:path>
              </a:pathLst>
            </a:custGeom>
            <a:solidFill>
              <a:srgbClr val="FFFFFF"/>
            </a:solidFill>
          </p:spPr>
          <p:txBody>
            <a:bodyPr wrap="square" lIns="0" tIns="0" rIns="0" bIns="0" rtlCol="0"/>
            <a:lstStyle/>
            <a:p>
              <a:endParaRPr/>
            </a:p>
          </p:txBody>
        </p:sp>
        <p:sp>
          <p:nvSpPr>
            <p:cNvPr id="48" name="object 48"/>
            <p:cNvSpPr/>
            <p:nvPr/>
          </p:nvSpPr>
          <p:spPr>
            <a:xfrm>
              <a:off x="675792" y="2678442"/>
              <a:ext cx="6350" cy="27940"/>
            </a:xfrm>
            <a:custGeom>
              <a:avLst/>
              <a:gdLst/>
              <a:ahLst/>
              <a:cxnLst/>
              <a:rect l="l" t="t" r="r" b="b"/>
              <a:pathLst>
                <a:path w="6350" h="27939">
                  <a:moveTo>
                    <a:pt x="4635" y="0"/>
                  </a:moveTo>
                  <a:lnTo>
                    <a:pt x="1333" y="0"/>
                  </a:lnTo>
                  <a:lnTo>
                    <a:pt x="0" y="1333"/>
                  </a:lnTo>
                  <a:lnTo>
                    <a:pt x="0" y="2984"/>
                  </a:lnTo>
                  <a:lnTo>
                    <a:pt x="0" y="26047"/>
                  </a:lnTo>
                  <a:lnTo>
                    <a:pt x="1333" y="27381"/>
                  </a:lnTo>
                  <a:lnTo>
                    <a:pt x="4635" y="27381"/>
                  </a:lnTo>
                  <a:lnTo>
                    <a:pt x="5981" y="26047"/>
                  </a:lnTo>
                  <a:lnTo>
                    <a:pt x="5981" y="1333"/>
                  </a:lnTo>
                  <a:lnTo>
                    <a:pt x="4635" y="0"/>
                  </a:lnTo>
                  <a:close/>
                </a:path>
              </a:pathLst>
            </a:custGeom>
            <a:solidFill>
              <a:srgbClr val="0080C7"/>
            </a:solidFill>
          </p:spPr>
          <p:txBody>
            <a:bodyPr wrap="square" lIns="0" tIns="0" rIns="0" bIns="0" rtlCol="0"/>
            <a:lstStyle/>
            <a:p>
              <a:endParaRPr/>
            </a:p>
          </p:txBody>
        </p:sp>
        <p:sp>
          <p:nvSpPr>
            <p:cNvPr id="49" name="object 49"/>
            <p:cNvSpPr/>
            <p:nvPr/>
          </p:nvSpPr>
          <p:spPr>
            <a:xfrm>
              <a:off x="696785" y="2681426"/>
              <a:ext cx="0" cy="21590"/>
            </a:xfrm>
            <a:custGeom>
              <a:avLst/>
              <a:gdLst/>
              <a:ahLst/>
              <a:cxnLst/>
              <a:rect l="l" t="t" r="r" b="b"/>
              <a:pathLst>
                <a:path h="21589">
                  <a:moveTo>
                    <a:pt x="0" y="0"/>
                  </a:moveTo>
                  <a:lnTo>
                    <a:pt x="0" y="21412"/>
                  </a:lnTo>
                </a:path>
              </a:pathLst>
            </a:custGeom>
            <a:solidFill>
              <a:srgbClr val="FFFFFF"/>
            </a:solidFill>
          </p:spPr>
          <p:txBody>
            <a:bodyPr wrap="square" lIns="0" tIns="0" rIns="0" bIns="0" rtlCol="0"/>
            <a:lstStyle/>
            <a:p>
              <a:endParaRPr/>
            </a:p>
          </p:txBody>
        </p:sp>
        <p:sp>
          <p:nvSpPr>
            <p:cNvPr id="50" name="object 50"/>
            <p:cNvSpPr/>
            <p:nvPr/>
          </p:nvSpPr>
          <p:spPr>
            <a:xfrm>
              <a:off x="696785" y="2681426"/>
              <a:ext cx="0" cy="21590"/>
            </a:xfrm>
            <a:custGeom>
              <a:avLst/>
              <a:gdLst/>
              <a:ahLst/>
              <a:cxnLst/>
              <a:rect l="l" t="t" r="r" b="b"/>
              <a:pathLst>
                <a:path h="21589">
                  <a:moveTo>
                    <a:pt x="0" y="0"/>
                  </a:moveTo>
                  <a:lnTo>
                    <a:pt x="0" y="21412"/>
                  </a:lnTo>
                </a:path>
              </a:pathLst>
            </a:custGeom>
            <a:ln w="5981">
              <a:solidFill>
                <a:srgbClr val="0080C7"/>
              </a:solidFill>
            </a:ln>
          </p:spPr>
          <p:txBody>
            <a:bodyPr wrap="square" lIns="0" tIns="0" rIns="0" bIns="0" rtlCol="0"/>
            <a:lstStyle/>
            <a:p>
              <a:endParaRPr/>
            </a:p>
          </p:txBody>
        </p:sp>
        <p:sp>
          <p:nvSpPr>
            <p:cNvPr id="51" name="object 51"/>
            <p:cNvSpPr/>
            <p:nvPr/>
          </p:nvSpPr>
          <p:spPr>
            <a:xfrm>
              <a:off x="714806" y="2681426"/>
              <a:ext cx="0" cy="21590"/>
            </a:xfrm>
            <a:custGeom>
              <a:avLst/>
              <a:gdLst/>
              <a:ahLst/>
              <a:cxnLst/>
              <a:rect l="l" t="t" r="r" b="b"/>
              <a:pathLst>
                <a:path h="21589">
                  <a:moveTo>
                    <a:pt x="0" y="0"/>
                  </a:moveTo>
                  <a:lnTo>
                    <a:pt x="0" y="21412"/>
                  </a:lnTo>
                </a:path>
              </a:pathLst>
            </a:custGeom>
            <a:solidFill>
              <a:srgbClr val="FFFFFF"/>
            </a:solidFill>
          </p:spPr>
          <p:txBody>
            <a:bodyPr wrap="square" lIns="0" tIns="0" rIns="0" bIns="0" rtlCol="0"/>
            <a:lstStyle/>
            <a:p>
              <a:endParaRPr/>
            </a:p>
          </p:txBody>
        </p:sp>
        <p:sp>
          <p:nvSpPr>
            <p:cNvPr id="52" name="object 52"/>
            <p:cNvSpPr/>
            <p:nvPr/>
          </p:nvSpPr>
          <p:spPr>
            <a:xfrm>
              <a:off x="714806" y="2681426"/>
              <a:ext cx="0" cy="21590"/>
            </a:xfrm>
            <a:custGeom>
              <a:avLst/>
              <a:gdLst/>
              <a:ahLst/>
              <a:cxnLst/>
              <a:rect l="l" t="t" r="r" b="b"/>
              <a:pathLst>
                <a:path h="21589">
                  <a:moveTo>
                    <a:pt x="0" y="0"/>
                  </a:moveTo>
                  <a:lnTo>
                    <a:pt x="0" y="21412"/>
                  </a:lnTo>
                </a:path>
              </a:pathLst>
            </a:custGeom>
            <a:ln w="5981">
              <a:solidFill>
                <a:srgbClr val="0080C7"/>
              </a:solidFill>
            </a:ln>
          </p:spPr>
          <p:txBody>
            <a:bodyPr wrap="square" lIns="0" tIns="0" rIns="0" bIns="0" rtlCol="0"/>
            <a:lstStyle/>
            <a:p>
              <a:endParaRPr/>
            </a:p>
          </p:txBody>
        </p:sp>
        <p:sp>
          <p:nvSpPr>
            <p:cNvPr id="53" name="object 53"/>
            <p:cNvSpPr/>
            <p:nvPr/>
          </p:nvSpPr>
          <p:spPr>
            <a:xfrm>
              <a:off x="732828" y="2681426"/>
              <a:ext cx="0" cy="21590"/>
            </a:xfrm>
            <a:custGeom>
              <a:avLst/>
              <a:gdLst/>
              <a:ahLst/>
              <a:cxnLst/>
              <a:rect l="l" t="t" r="r" b="b"/>
              <a:pathLst>
                <a:path h="21589">
                  <a:moveTo>
                    <a:pt x="0" y="0"/>
                  </a:moveTo>
                  <a:lnTo>
                    <a:pt x="0" y="21412"/>
                  </a:lnTo>
                </a:path>
              </a:pathLst>
            </a:custGeom>
            <a:solidFill>
              <a:srgbClr val="FFFFFF"/>
            </a:solidFill>
          </p:spPr>
          <p:txBody>
            <a:bodyPr wrap="square" lIns="0" tIns="0" rIns="0" bIns="0" rtlCol="0"/>
            <a:lstStyle/>
            <a:p>
              <a:endParaRPr/>
            </a:p>
          </p:txBody>
        </p:sp>
        <p:sp>
          <p:nvSpPr>
            <p:cNvPr id="54" name="object 54"/>
            <p:cNvSpPr/>
            <p:nvPr/>
          </p:nvSpPr>
          <p:spPr>
            <a:xfrm>
              <a:off x="732828" y="2681426"/>
              <a:ext cx="0" cy="21590"/>
            </a:xfrm>
            <a:custGeom>
              <a:avLst/>
              <a:gdLst/>
              <a:ahLst/>
              <a:cxnLst/>
              <a:rect l="l" t="t" r="r" b="b"/>
              <a:pathLst>
                <a:path h="21589">
                  <a:moveTo>
                    <a:pt x="0" y="0"/>
                  </a:moveTo>
                  <a:lnTo>
                    <a:pt x="0" y="21412"/>
                  </a:lnTo>
                </a:path>
              </a:pathLst>
            </a:custGeom>
            <a:ln w="5981">
              <a:solidFill>
                <a:srgbClr val="0080C7"/>
              </a:solidFill>
            </a:ln>
          </p:spPr>
          <p:txBody>
            <a:bodyPr wrap="square" lIns="0" tIns="0" rIns="0" bIns="0" rtlCol="0"/>
            <a:lstStyle/>
            <a:p>
              <a:endParaRPr/>
            </a:p>
          </p:txBody>
        </p:sp>
        <p:sp>
          <p:nvSpPr>
            <p:cNvPr id="55" name="object 55"/>
            <p:cNvSpPr/>
            <p:nvPr/>
          </p:nvSpPr>
          <p:spPr>
            <a:xfrm>
              <a:off x="750836" y="2681426"/>
              <a:ext cx="0" cy="21590"/>
            </a:xfrm>
            <a:custGeom>
              <a:avLst/>
              <a:gdLst/>
              <a:ahLst/>
              <a:cxnLst/>
              <a:rect l="l" t="t" r="r" b="b"/>
              <a:pathLst>
                <a:path h="21589">
                  <a:moveTo>
                    <a:pt x="0" y="0"/>
                  </a:moveTo>
                  <a:lnTo>
                    <a:pt x="0" y="21412"/>
                  </a:lnTo>
                </a:path>
              </a:pathLst>
            </a:custGeom>
            <a:solidFill>
              <a:srgbClr val="FFFFFF"/>
            </a:solidFill>
          </p:spPr>
          <p:txBody>
            <a:bodyPr wrap="square" lIns="0" tIns="0" rIns="0" bIns="0" rtlCol="0"/>
            <a:lstStyle/>
            <a:p>
              <a:endParaRPr/>
            </a:p>
          </p:txBody>
        </p:sp>
        <p:sp>
          <p:nvSpPr>
            <p:cNvPr id="56" name="object 56"/>
            <p:cNvSpPr/>
            <p:nvPr/>
          </p:nvSpPr>
          <p:spPr>
            <a:xfrm>
              <a:off x="750836" y="2681426"/>
              <a:ext cx="0" cy="21590"/>
            </a:xfrm>
            <a:custGeom>
              <a:avLst/>
              <a:gdLst/>
              <a:ahLst/>
              <a:cxnLst/>
              <a:rect l="l" t="t" r="r" b="b"/>
              <a:pathLst>
                <a:path h="21589">
                  <a:moveTo>
                    <a:pt x="0" y="0"/>
                  </a:moveTo>
                  <a:lnTo>
                    <a:pt x="0" y="21412"/>
                  </a:lnTo>
                </a:path>
              </a:pathLst>
            </a:custGeom>
            <a:ln w="5981">
              <a:solidFill>
                <a:srgbClr val="0080C7"/>
              </a:solidFill>
            </a:ln>
          </p:spPr>
          <p:txBody>
            <a:bodyPr wrap="square" lIns="0" tIns="0" rIns="0" bIns="0" rtlCol="0"/>
            <a:lstStyle/>
            <a:p>
              <a:endParaRPr/>
            </a:p>
          </p:txBody>
        </p:sp>
        <p:sp>
          <p:nvSpPr>
            <p:cNvPr id="57" name="object 57"/>
            <p:cNvSpPr/>
            <p:nvPr/>
          </p:nvSpPr>
          <p:spPr>
            <a:xfrm>
              <a:off x="804888" y="2681426"/>
              <a:ext cx="0" cy="21590"/>
            </a:xfrm>
            <a:custGeom>
              <a:avLst/>
              <a:gdLst/>
              <a:ahLst/>
              <a:cxnLst/>
              <a:rect l="l" t="t" r="r" b="b"/>
              <a:pathLst>
                <a:path h="21589">
                  <a:moveTo>
                    <a:pt x="0" y="0"/>
                  </a:moveTo>
                  <a:lnTo>
                    <a:pt x="0" y="21412"/>
                  </a:lnTo>
                </a:path>
              </a:pathLst>
            </a:custGeom>
            <a:solidFill>
              <a:srgbClr val="FFFFFF"/>
            </a:solidFill>
          </p:spPr>
          <p:txBody>
            <a:bodyPr wrap="square" lIns="0" tIns="0" rIns="0" bIns="0" rtlCol="0"/>
            <a:lstStyle/>
            <a:p>
              <a:endParaRPr/>
            </a:p>
          </p:txBody>
        </p:sp>
        <p:sp>
          <p:nvSpPr>
            <p:cNvPr id="58" name="object 58"/>
            <p:cNvSpPr/>
            <p:nvPr/>
          </p:nvSpPr>
          <p:spPr>
            <a:xfrm>
              <a:off x="804888" y="2681426"/>
              <a:ext cx="0" cy="21590"/>
            </a:xfrm>
            <a:custGeom>
              <a:avLst/>
              <a:gdLst/>
              <a:ahLst/>
              <a:cxnLst/>
              <a:rect l="l" t="t" r="r" b="b"/>
              <a:pathLst>
                <a:path h="21589">
                  <a:moveTo>
                    <a:pt x="0" y="0"/>
                  </a:moveTo>
                  <a:lnTo>
                    <a:pt x="0" y="21412"/>
                  </a:lnTo>
                </a:path>
              </a:pathLst>
            </a:custGeom>
            <a:ln w="5981">
              <a:solidFill>
                <a:srgbClr val="0080C7"/>
              </a:solidFill>
            </a:ln>
          </p:spPr>
          <p:txBody>
            <a:bodyPr wrap="square" lIns="0" tIns="0" rIns="0" bIns="0" rtlCol="0"/>
            <a:lstStyle/>
            <a:p>
              <a:endParaRPr/>
            </a:p>
          </p:txBody>
        </p:sp>
        <p:sp>
          <p:nvSpPr>
            <p:cNvPr id="59" name="object 59"/>
            <p:cNvSpPr/>
            <p:nvPr/>
          </p:nvSpPr>
          <p:spPr>
            <a:xfrm>
              <a:off x="822909" y="2681426"/>
              <a:ext cx="0" cy="21590"/>
            </a:xfrm>
            <a:custGeom>
              <a:avLst/>
              <a:gdLst/>
              <a:ahLst/>
              <a:cxnLst/>
              <a:rect l="l" t="t" r="r" b="b"/>
              <a:pathLst>
                <a:path h="21589">
                  <a:moveTo>
                    <a:pt x="0" y="0"/>
                  </a:moveTo>
                  <a:lnTo>
                    <a:pt x="0" y="21412"/>
                  </a:lnTo>
                </a:path>
              </a:pathLst>
            </a:custGeom>
            <a:solidFill>
              <a:srgbClr val="FFFFFF"/>
            </a:solidFill>
          </p:spPr>
          <p:txBody>
            <a:bodyPr wrap="square" lIns="0" tIns="0" rIns="0" bIns="0" rtlCol="0"/>
            <a:lstStyle/>
            <a:p>
              <a:endParaRPr/>
            </a:p>
          </p:txBody>
        </p:sp>
        <p:sp>
          <p:nvSpPr>
            <p:cNvPr id="60" name="object 60"/>
            <p:cNvSpPr/>
            <p:nvPr/>
          </p:nvSpPr>
          <p:spPr>
            <a:xfrm>
              <a:off x="822909" y="2681426"/>
              <a:ext cx="0" cy="21590"/>
            </a:xfrm>
            <a:custGeom>
              <a:avLst/>
              <a:gdLst/>
              <a:ahLst/>
              <a:cxnLst/>
              <a:rect l="l" t="t" r="r" b="b"/>
              <a:pathLst>
                <a:path h="21589">
                  <a:moveTo>
                    <a:pt x="0" y="0"/>
                  </a:moveTo>
                  <a:lnTo>
                    <a:pt x="0" y="21412"/>
                  </a:lnTo>
                </a:path>
              </a:pathLst>
            </a:custGeom>
            <a:ln w="5981">
              <a:solidFill>
                <a:srgbClr val="0080C7"/>
              </a:solidFill>
            </a:ln>
          </p:spPr>
          <p:txBody>
            <a:bodyPr wrap="square" lIns="0" tIns="0" rIns="0" bIns="0" rtlCol="0"/>
            <a:lstStyle/>
            <a:p>
              <a:endParaRPr/>
            </a:p>
          </p:txBody>
        </p:sp>
        <p:sp>
          <p:nvSpPr>
            <p:cNvPr id="61" name="object 61"/>
            <p:cNvSpPr/>
            <p:nvPr/>
          </p:nvSpPr>
          <p:spPr>
            <a:xfrm>
              <a:off x="840917" y="2681426"/>
              <a:ext cx="0" cy="21590"/>
            </a:xfrm>
            <a:custGeom>
              <a:avLst/>
              <a:gdLst/>
              <a:ahLst/>
              <a:cxnLst/>
              <a:rect l="l" t="t" r="r" b="b"/>
              <a:pathLst>
                <a:path h="21589">
                  <a:moveTo>
                    <a:pt x="0" y="0"/>
                  </a:moveTo>
                  <a:lnTo>
                    <a:pt x="0" y="21412"/>
                  </a:lnTo>
                </a:path>
              </a:pathLst>
            </a:custGeom>
            <a:solidFill>
              <a:srgbClr val="FFFFFF"/>
            </a:solidFill>
          </p:spPr>
          <p:txBody>
            <a:bodyPr wrap="square" lIns="0" tIns="0" rIns="0" bIns="0" rtlCol="0"/>
            <a:lstStyle/>
            <a:p>
              <a:endParaRPr/>
            </a:p>
          </p:txBody>
        </p:sp>
        <p:sp>
          <p:nvSpPr>
            <p:cNvPr id="62" name="object 62"/>
            <p:cNvSpPr/>
            <p:nvPr/>
          </p:nvSpPr>
          <p:spPr>
            <a:xfrm>
              <a:off x="840917" y="2681426"/>
              <a:ext cx="0" cy="21590"/>
            </a:xfrm>
            <a:custGeom>
              <a:avLst/>
              <a:gdLst/>
              <a:ahLst/>
              <a:cxnLst/>
              <a:rect l="l" t="t" r="r" b="b"/>
              <a:pathLst>
                <a:path h="21589">
                  <a:moveTo>
                    <a:pt x="0" y="0"/>
                  </a:moveTo>
                  <a:lnTo>
                    <a:pt x="0" y="21412"/>
                  </a:lnTo>
                </a:path>
              </a:pathLst>
            </a:custGeom>
            <a:ln w="5981">
              <a:solidFill>
                <a:srgbClr val="0080C7"/>
              </a:solidFill>
            </a:ln>
          </p:spPr>
          <p:txBody>
            <a:bodyPr wrap="square" lIns="0" tIns="0" rIns="0" bIns="0" rtlCol="0"/>
            <a:lstStyle/>
            <a:p>
              <a:endParaRPr/>
            </a:p>
          </p:txBody>
        </p:sp>
        <p:sp>
          <p:nvSpPr>
            <p:cNvPr id="63" name="object 63"/>
            <p:cNvSpPr/>
            <p:nvPr/>
          </p:nvSpPr>
          <p:spPr>
            <a:xfrm>
              <a:off x="786879" y="2572791"/>
              <a:ext cx="0" cy="21590"/>
            </a:xfrm>
            <a:custGeom>
              <a:avLst/>
              <a:gdLst/>
              <a:ahLst/>
              <a:cxnLst/>
              <a:rect l="l" t="t" r="r" b="b"/>
              <a:pathLst>
                <a:path h="21589">
                  <a:moveTo>
                    <a:pt x="0" y="0"/>
                  </a:moveTo>
                  <a:lnTo>
                    <a:pt x="0" y="21412"/>
                  </a:lnTo>
                </a:path>
              </a:pathLst>
            </a:custGeom>
            <a:solidFill>
              <a:srgbClr val="FFFFFF"/>
            </a:solidFill>
          </p:spPr>
          <p:txBody>
            <a:bodyPr wrap="square" lIns="0" tIns="0" rIns="0" bIns="0" rtlCol="0"/>
            <a:lstStyle/>
            <a:p>
              <a:endParaRPr/>
            </a:p>
          </p:txBody>
        </p:sp>
        <p:sp>
          <p:nvSpPr>
            <p:cNvPr id="64" name="object 64"/>
            <p:cNvSpPr/>
            <p:nvPr/>
          </p:nvSpPr>
          <p:spPr>
            <a:xfrm>
              <a:off x="786879" y="2572791"/>
              <a:ext cx="0" cy="21590"/>
            </a:xfrm>
            <a:custGeom>
              <a:avLst/>
              <a:gdLst/>
              <a:ahLst/>
              <a:cxnLst/>
              <a:rect l="l" t="t" r="r" b="b"/>
              <a:pathLst>
                <a:path h="21589">
                  <a:moveTo>
                    <a:pt x="0" y="0"/>
                  </a:moveTo>
                  <a:lnTo>
                    <a:pt x="0" y="21412"/>
                  </a:lnTo>
                </a:path>
              </a:pathLst>
            </a:custGeom>
            <a:ln w="5981">
              <a:solidFill>
                <a:srgbClr val="0080C7"/>
              </a:solidFill>
            </a:ln>
          </p:spPr>
          <p:txBody>
            <a:bodyPr wrap="square" lIns="0" tIns="0" rIns="0" bIns="0" rtlCol="0"/>
            <a:lstStyle/>
            <a:p>
              <a:endParaRPr/>
            </a:p>
          </p:txBody>
        </p:sp>
        <p:sp>
          <p:nvSpPr>
            <p:cNvPr id="65" name="object 65"/>
            <p:cNvSpPr/>
            <p:nvPr/>
          </p:nvSpPr>
          <p:spPr>
            <a:xfrm>
              <a:off x="560971" y="2595511"/>
              <a:ext cx="228600" cy="635"/>
            </a:xfrm>
            <a:custGeom>
              <a:avLst/>
              <a:gdLst/>
              <a:ahLst/>
              <a:cxnLst/>
              <a:rect l="l" t="t" r="r" b="b"/>
              <a:pathLst>
                <a:path w="228600" h="635">
                  <a:moveTo>
                    <a:pt x="228485" y="279"/>
                  </a:moveTo>
                  <a:lnTo>
                    <a:pt x="0" y="0"/>
                  </a:lnTo>
                </a:path>
              </a:pathLst>
            </a:custGeom>
            <a:ln w="11544">
              <a:solidFill>
                <a:srgbClr val="0080C7"/>
              </a:solidFill>
            </a:ln>
          </p:spPr>
          <p:txBody>
            <a:bodyPr wrap="square" lIns="0" tIns="0" rIns="0" bIns="0" rtlCol="0"/>
            <a:lstStyle/>
            <a:p>
              <a:endParaRPr/>
            </a:p>
          </p:txBody>
        </p:sp>
        <p:sp>
          <p:nvSpPr>
            <p:cNvPr id="66" name="object 66"/>
            <p:cNvSpPr/>
            <p:nvPr/>
          </p:nvSpPr>
          <p:spPr>
            <a:xfrm>
              <a:off x="768858" y="2681426"/>
              <a:ext cx="0" cy="21590"/>
            </a:xfrm>
            <a:custGeom>
              <a:avLst/>
              <a:gdLst/>
              <a:ahLst/>
              <a:cxnLst/>
              <a:rect l="l" t="t" r="r" b="b"/>
              <a:pathLst>
                <a:path h="21589">
                  <a:moveTo>
                    <a:pt x="0" y="0"/>
                  </a:moveTo>
                  <a:lnTo>
                    <a:pt x="0" y="21412"/>
                  </a:lnTo>
                </a:path>
              </a:pathLst>
            </a:custGeom>
            <a:solidFill>
              <a:srgbClr val="FFFFFF"/>
            </a:solidFill>
          </p:spPr>
          <p:txBody>
            <a:bodyPr wrap="square" lIns="0" tIns="0" rIns="0" bIns="0" rtlCol="0"/>
            <a:lstStyle/>
            <a:p>
              <a:endParaRPr/>
            </a:p>
          </p:txBody>
        </p:sp>
        <p:sp>
          <p:nvSpPr>
            <p:cNvPr id="67" name="object 67"/>
            <p:cNvSpPr/>
            <p:nvPr/>
          </p:nvSpPr>
          <p:spPr>
            <a:xfrm>
              <a:off x="768858" y="2681426"/>
              <a:ext cx="0" cy="21590"/>
            </a:xfrm>
            <a:custGeom>
              <a:avLst/>
              <a:gdLst/>
              <a:ahLst/>
              <a:cxnLst/>
              <a:rect l="l" t="t" r="r" b="b"/>
              <a:pathLst>
                <a:path h="21589">
                  <a:moveTo>
                    <a:pt x="0" y="0"/>
                  </a:moveTo>
                  <a:lnTo>
                    <a:pt x="0" y="21412"/>
                  </a:lnTo>
                </a:path>
              </a:pathLst>
            </a:custGeom>
            <a:ln w="5981">
              <a:solidFill>
                <a:srgbClr val="0080C7"/>
              </a:solidFill>
            </a:ln>
          </p:spPr>
          <p:txBody>
            <a:bodyPr wrap="square" lIns="0" tIns="0" rIns="0" bIns="0" rtlCol="0"/>
            <a:lstStyle/>
            <a:p>
              <a:endParaRPr/>
            </a:p>
          </p:txBody>
        </p:sp>
        <p:sp>
          <p:nvSpPr>
            <p:cNvPr id="68" name="object 68"/>
            <p:cNvSpPr/>
            <p:nvPr/>
          </p:nvSpPr>
          <p:spPr>
            <a:xfrm>
              <a:off x="786879" y="2681426"/>
              <a:ext cx="0" cy="21590"/>
            </a:xfrm>
            <a:custGeom>
              <a:avLst/>
              <a:gdLst/>
              <a:ahLst/>
              <a:cxnLst/>
              <a:rect l="l" t="t" r="r" b="b"/>
              <a:pathLst>
                <a:path h="21589">
                  <a:moveTo>
                    <a:pt x="0" y="0"/>
                  </a:moveTo>
                  <a:lnTo>
                    <a:pt x="0" y="21412"/>
                  </a:lnTo>
                </a:path>
              </a:pathLst>
            </a:custGeom>
            <a:solidFill>
              <a:srgbClr val="FFFFFF"/>
            </a:solidFill>
          </p:spPr>
          <p:txBody>
            <a:bodyPr wrap="square" lIns="0" tIns="0" rIns="0" bIns="0" rtlCol="0"/>
            <a:lstStyle/>
            <a:p>
              <a:endParaRPr/>
            </a:p>
          </p:txBody>
        </p:sp>
        <p:sp>
          <p:nvSpPr>
            <p:cNvPr id="69" name="object 69"/>
            <p:cNvSpPr/>
            <p:nvPr/>
          </p:nvSpPr>
          <p:spPr>
            <a:xfrm>
              <a:off x="786879" y="2681426"/>
              <a:ext cx="0" cy="21590"/>
            </a:xfrm>
            <a:custGeom>
              <a:avLst/>
              <a:gdLst/>
              <a:ahLst/>
              <a:cxnLst/>
              <a:rect l="l" t="t" r="r" b="b"/>
              <a:pathLst>
                <a:path h="21589">
                  <a:moveTo>
                    <a:pt x="0" y="0"/>
                  </a:moveTo>
                  <a:lnTo>
                    <a:pt x="0" y="21412"/>
                  </a:lnTo>
                </a:path>
              </a:pathLst>
            </a:custGeom>
            <a:ln w="5981">
              <a:solidFill>
                <a:srgbClr val="0080C7"/>
              </a:solidFill>
            </a:ln>
          </p:spPr>
          <p:txBody>
            <a:bodyPr wrap="square" lIns="0" tIns="0" rIns="0" bIns="0" rtlCol="0"/>
            <a:lstStyle/>
            <a:p>
              <a:endParaRPr/>
            </a:p>
          </p:txBody>
        </p:sp>
        <p:sp>
          <p:nvSpPr>
            <p:cNvPr id="70" name="object 70"/>
            <p:cNvSpPr/>
            <p:nvPr/>
          </p:nvSpPr>
          <p:spPr>
            <a:xfrm>
              <a:off x="559727" y="2674238"/>
              <a:ext cx="288290" cy="12065"/>
            </a:xfrm>
            <a:custGeom>
              <a:avLst/>
              <a:gdLst/>
              <a:ahLst/>
              <a:cxnLst/>
              <a:rect l="l" t="t" r="r" b="b"/>
              <a:pathLst>
                <a:path w="288290" h="12064">
                  <a:moveTo>
                    <a:pt x="12" y="0"/>
                  </a:moveTo>
                  <a:lnTo>
                    <a:pt x="0" y="11544"/>
                  </a:lnTo>
                  <a:lnTo>
                    <a:pt x="288099" y="12026"/>
                  </a:lnTo>
                  <a:lnTo>
                    <a:pt x="288137" y="482"/>
                  </a:lnTo>
                  <a:lnTo>
                    <a:pt x="12" y="0"/>
                  </a:lnTo>
                  <a:close/>
                </a:path>
              </a:pathLst>
            </a:custGeom>
            <a:solidFill>
              <a:srgbClr val="0080C7"/>
            </a:solidFill>
          </p:spPr>
          <p:txBody>
            <a:bodyPr wrap="square" lIns="0" tIns="0" rIns="0" bIns="0" rtlCol="0"/>
            <a:lstStyle/>
            <a:p>
              <a:endParaRPr/>
            </a:p>
          </p:txBody>
        </p:sp>
        <p:sp>
          <p:nvSpPr>
            <p:cNvPr id="71" name="object 71"/>
            <p:cNvSpPr/>
            <p:nvPr/>
          </p:nvSpPr>
          <p:spPr>
            <a:xfrm>
              <a:off x="619137" y="2500286"/>
              <a:ext cx="13970" cy="24765"/>
            </a:xfrm>
            <a:custGeom>
              <a:avLst/>
              <a:gdLst/>
              <a:ahLst/>
              <a:cxnLst/>
              <a:rect l="l" t="t" r="r" b="b"/>
              <a:pathLst>
                <a:path w="13970" h="24764">
                  <a:moveTo>
                    <a:pt x="13665" y="0"/>
                  </a:moveTo>
                  <a:lnTo>
                    <a:pt x="0" y="0"/>
                  </a:lnTo>
                  <a:lnTo>
                    <a:pt x="6819" y="24612"/>
                  </a:lnTo>
                  <a:lnTo>
                    <a:pt x="13665" y="0"/>
                  </a:lnTo>
                  <a:close/>
                </a:path>
              </a:pathLst>
            </a:custGeom>
            <a:solidFill>
              <a:srgbClr val="020303"/>
            </a:solidFill>
          </p:spPr>
          <p:txBody>
            <a:bodyPr wrap="square" lIns="0" tIns="0" rIns="0" bIns="0" rtlCol="0"/>
            <a:lstStyle/>
            <a:p>
              <a:endParaRPr/>
            </a:p>
          </p:txBody>
        </p:sp>
        <p:sp>
          <p:nvSpPr>
            <p:cNvPr id="72" name="object 72"/>
            <p:cNvSpPr/>
            <p:nvPr/>
          </p:nvSpPr>
          <p:spPr>
            <a:xfrm>
              <a:off x="763143" y="2516962"/>
              <a:ext cx="76377" cy="93116"/>
            </a:xfrm>
            <a:prstGeom prst="rect">
              <a:avLst/>
            </a:prstGeom>
            <a:blipFill>
              <a:blip r:embed="rId9" cstate="print"/>
              <a:stretch>
                <a:fillRect/>
              </a:stretch>
            </a:blipFill>
          </p:spPr>
          <p:txBody>
            <a:bodyPr wrap="square" lIns="0" tIns="0" rIns="0" bIns="0" rtlCol="0"/>
            <a:lstStyle/>
            <a:p>
              <a:endParaRPr/>
            </a:p>
          </p:txBody>
        </p:sp>
        <p:sp>
          <p:nvSpPr>
            <p:cNvPr id="73" name="object 73"/>
            <p:cNvSpPr/>
            <p:nvPr/>
          </p:nvSpPr>
          <p:spPr>
            <a:xfrm>
              <a:off x="786079" y="2333796"/>
              <a:ext cx="217950" cy="87090"/>
            </a:xfrm>
            <a:prstGeom prst="rect">
              <a:avLst/>
            </a:prstGeom>
            <a:blipFill>
              <a:blip r:embed="rId10" cstate="print"/>
              <a:stretch>
                <a:fillRect/>
              </a:stretch>
            </a:blipFill>
          </p:spPr>
          <p:txBody>
            <a:bodyPr wrap="square" lIns="0" tIns="0" rIns="0" bIns="0" rtlCol="0"/>
            <a:lstStyle/>
            <a:p>
              <a:endParaRPr/>
            </a:p>
          </p:txBody>
        </p:sp>
        <p:sp>
          <p:nvSpPr>
            <p:cNvPr id="74" name="object 74"/>
            <p:cNvSpPr/>
            <p:nvPr/>
          </p:nvSpPr>
          <p:spPr>
            <a:xfrm>
              <a:off x="468839" y="2634399"/>
              <a:ext cx="244316" cy="247504"/>
            </a:xfrm>
            <a:prstGeom prst="rect">
              <a:avLst/>
            </a:prstGeom>
            <a:blipFill>
              <a:blip r:embed="rId11" cstate="print"/>
              <a:stretch>
                <a:fillRect/>
              </a:stretch>
            </a:blipFill>
          </p:spPr>
          <p:txBody>
            <a:bodyPr wrap="square" lIns="0" tIns="0" rIns="0" bIns="0" rtlCol="0"/>
            <a:lstStyle/>
            <a:p>
              <a:endParaRPr/>
            </a:p>
          </p:txBody>
        </p:sp>
        <p:sp>
          <p:nvSpPr>
            <p:cNvPr id="75" name="object 75"/>
            <p:cNvSpPr/>
            <p:nvPr/>
          </p:nvSpPr>
          <p:spPr>
            <a:xfrm>
              <a:off x="602986" y="2434297"/>
              <a:ext cx="45720" cy="51435"/>
            </a:xfrm>
            <a:custGeom>
              <a:avLst/>
              <a:gdLst/>
              <a:ahLst/>
              <a:cxnLst/>
              <a:rect l="l" t="t" r="r" b="b"/>
              <a:pathLst>
                <a:path w="45720" h="51435">
                  <a:moveTo>
                    <a:pt x="35454" y="45161"/>
                  </a:moveTo>
                  <a:lnTo>
                    <a:pt x="9762" y="45161"/>
                  </a:lnTo>
                  <a:lnTo>
                    <a:pt x="8794" y="45402"/>
                  </a:lnTo>
                  <a:lnTo>
                    <a:pt x="7692" y="46329"/>
                  </a:lnTo>
                  <a:lnTo>
                    <a:pt x="7413" y="47091"/>
                  </a:lnTo>
                  <a:lnTo>
                    <a:pt x="7413" y="49161"/>
                  </a:lnTo>
                  <a:lnTo>
                    <a:pt x="7667" y="49923"/>
                  </a:lnTo>
                  <a:lnTo>
                    <a:pt x="8708" y="50990"/>
                  </a:lnTo>
                  <a:lnTo>
                    <a:pt x="9445" y="51257"/>
                  </a:lnTo>
                  <a:lnTo>
                    <a:pt x="35657" y="51257"/>
                  </a:lnTo>
                  <a:lnTo>
                    <a:pt x="36394" y="50990"/>
                  </a:lnTo>
                  <a:lnTo>
                    <a:pt x="37435" y="49923"/>
                  </a:lnTo>
                  <a:lnTo>
                    <a:pt x="37689" y="49161"/>
                  </a:lnTo>
                  <a:lnTo>
                    <a:pt x="37680" y="47091"/>
                  </a:lnTo>
                  <a:lnTo>
                    <a:pt x="37423" y="46367"/>
                  </a:lnTo>
                  <a:lnTo>
                    <a:pt x="36330" y="45402"/>
                  </a:lnTo>
                  <a:lnTo>
                    <a:pt x="35454" y="45161"/>
                  </a:lnTo>
                  <a:close/>
                </a:path>
                <a:path w="45720" h="51435">
                  <a:moveTo>
                    <a:pt x="25904" y="6235"/>
                  </a:moveTo>
                  <a:lnTo>
                    <a:pt x="19198" y="6235"/>
                  </a:lnTo>
                  <a:lnTo>
                    <a:pt x="19198" y="45161"/>
                  </a:lnTo>
                  <a:lnTo>
                    <a:pt x="25904" y="45161"/>
                  </a:lnTo>
                  <a:lnTo>
                    <a:pt x="25904" y="6235"/>
                  </a:lnTo>
                  <a:close/>
                </a:path>
                <a:path w="45720" h="51435">
                  <a:moveTo>
                    <a:pt x="42426" y="0"/>
                  </a:moveTo>
                  <a:lnTo>
                    <a:pt x="2688" y="0"/>
                  </a:lnTo>
                  <a:lnTo>
                    <a:pt x="1875" y="254"/>
                  </a:lnTo>
                  <a:lnTo>
                    <a:pt x="0" y="20459"/>
                  </a:lnTo>
                  <a:lnTo>
                    <a:pt x="179" y="21005"/>
                  </a:lnTo>
                  <a:lnTo>
                    <a:pt x="296" y="21221"/>
                  </a:lnTo>
                  <a:lnTo>
                    <a:pt x="1192" y="22174"/>
                  </a:lnTo>
                  <a:lnTo>
                    <a:pt x="1990" y="22479"/>
                  </a:lnTo>
                  <a:lnTo>
                    <a:pt x="4288" y="22479"/>
                  </a:lnTo>
                  <a:lnTo>
                    <a:pt x="5165" y="22174"/>
                  </a:lnTo>
                  <a:lnTo>
                    <a:pt x="6054" y="21005"/>
                  </a:lnTo>
                  <a:lnTo>
                    <a:pt x="6308" y="19621"/>
                  </a:lnTo>
                  <a:lnTo>
                    <a:pt x="6378" y="17297"/>
                  </a:lnTo>
                  <a:lnTo>
                    <a:pt x="6803" y="6235"/>
                  </a:lnTo>
                  <a:lnTo>
                    <a:pt x="44676" y="6235"/>
                  </a:lnTo>
                  <a:lnTo>
                    <a:pt x="44535" y="1955"/>
                  </a:lnTo>
                  <a:lnTo>
                    <a:pt x="44268" y="1206"/>
                  </a:lnTo>
                  <a:lnTo>
                    <a:pt x="43227" y="254"/>
                  </a:lnTo>
                  <a:lnTo>
                    <a:pt x="42426" y="0"/>
                  </a:lnTo>
                  <a:close/>
                </a:path>
                <a:path w="45720" h="51435">
                  <a:moveTo>
                    <a:pt x="44676" y="6235"/>
                  </a:moveTo>
                  <a:lnTo>
                    <a:pt x="38299" y="6235"/>
                  </a:lnTo>
                  <a:lnTo>
                    <a:pt x="38724" y="17297"/>
                  </a:lnTo>
                  <a:lnTo>
                    <a:pt x="38794" y="19621"/>
                  </a:lnTo>
                  <a:lnTo>
                    <a:pt x="39036" y="21005"/>
                  </a:lnTo>
                  <a:lnTo>
                    <a:pt x="39899" y="22174"/>
                  </a:lnTo>
                  <a:lnTo>
                    <a:pt x="40699" y="22479"/>
                  </a:lnTo>
                  <a:lnTo>
                    <a:pt x="42934" y="22479"/>
                  </a:lnTo>
                  <a:lnTo>
                    <a:pt x="43760" y="22225"/>
                  </a:lnTo>
                  <a:lnTo>
                    <a:pt x="44852" y="21221"/>
                  </a:lnTo>
                  <a:lnTo>
                    <a:pt x="45132" y="20459"/>
                  </a:lnTo>
                  <a:lnTo>
                    <a:pt x="44676" y="6235"/>
                  </a:lnTo>
                  <a:close/>
                </a:path>
              </a:pathLst>
            </a:custGeom>
            <a:solidFill>
              <a:srgbClr val="221E1F"/>
            </a:solidFill>
          </p:spPr>
          <p:txBody>
            <a:bodyPr wrap="square" lIns="0" tIns="0" rIns="0" bIns="0" rtlCol="0"/>
            <a:lstStyle/>
            <a:p>
              <a:endParaRPr/>
            </a:p>
          </p:txBody>
        </p:sp>
      </p:grpSp>
      <p:sp>
        <p:nvSpPr>
          <p:cNvPr id="76" name="object 76"/>
          <p:cNvSpPr txBox="1"/>
          <p:nvPr/>
        </p:nvSpPr>
        <p:spPr>
          <a:xfrm>
            <a:off x="428908" y="2870008"/>
            <a:ext cx="485140" cy="134620"/>
          </a:xfrm>
          <a:prstGeom prst="rect">
            <a:avLst/>
          </a:prstGeom>
        </p:spPr>
        <p:txBody>
          <a:bodyPr vert="horz" wrap="square" lIns="0" tIns="14604" rIns="0" bIns="0" rtlCol="0">
            <a:spAutoFit/>
          </a:bodyPr>
          <a:lstStyle/>
          <a:p>
            <a:pPr marL="12700">
              <a:lnSpc>
                <a:spcPct val="100000"/>
              </a:lnSpc>
              <a:spcBef>
                <a:spcPts val="114"/>
              </a:spcBef>
            </a:pPr>
            <a:r>
              <a:rPr sz="700" spc="5" dirty="0">
                <a:solidFill>
                  <a:srgbClr val="020303"/>
                </a:solidFill>
                <a:latin typeface="Arial"/>
                <a:cs typeface="Arial"/>
              </a:rPr>
              <a:t>Deaminase</a:t>
            </a:r>
            <a:endParaRPr sz="700">
              <a:latin typeface="Arial"/>
              <a:cs typeface="Arial"/>
            </a:endParaRPr>
          </a:p>
        </p:txBody>
      </p:sp>
      <p:grpSp>
        <p:nvGrpSpPr>
          <p:cNvPr id="77" name="object 77"/>
          <p:cNvGrpSpPr/>
          <p:nvPr/>
        </p:nvGrpSpPr>
        <p:grpSpPr>
          <a:xfrm>
            <a:off x="1472564" y="2408593"/>
            <a:ext cx="1021080" cy="447675"/>
            <a:chOff x="1472564" y="2408593"/>
            <a:chExt cx="1021080" cy="447675"/>
          </a:xfrm>
        </p:grpSpPr>
        <p:sp>
          <p:nvSpPr>
            <p:cNvPr id="78" name="object 78"/>
            <p:cNvSpPr/>
            <p:nvPr/>
          </p:nvSpPr>
          <p:spPr>
            <a:xfrm>
              <a:off x="1484210" y="2576588"/>
              <a:ext cx="607695" cy="112395"/>
            </a:xfrm>
            <a:custGeom>
              <a:avLst/>
              <a:gdLst/>
              <a:ahLst/>
              <a:cxnLst/>
              <a:rect l="l" t="t" r="r" b="b"/>
              <a:pathLst>
                <a:path w="607694" h="112394">
                  <a:moveTo>
                    <a:pt x="0" y="6057"/>
                  </a:moveTo>
                  <a:lnTo>
                    <a:pt x="7137" y="2222"/>
                  </a:lnTo>
                  <a:lnTo>
                    <a:pt x="15227" y="0"/>
                  </a:lnTo>
                  <a:lnTo>
                    <a:pt x="24638" y="0"/>
                  </a:lnTo>
                  <a:lnTo>
                    <a:pt x="57809" y="11685"/>
                  </a:lnTo>
                  <a:lnTo>
                    <a:pt x="81350" y="39549"/>
                  </a:lnTo>
                  <a:lnTo>
                    <a:pt x="101681" y="72807"/>
                  </a:lnTo>
                  <a:lnTo>
                    <a:pt x="125222" y="100671"/>
                  </a:lnTo>
                  <a:lnTo>
                    <a:pt x="158394" y="112356"/>
                  </a:lnTo>
                  <a:lnTo>
                    <a:pt x="190120" y="101346"/>
                  </a:lnTo>
                  <a:lnTo>
                    <a:pt x="210236" y="75109"/>
                  </a:lnTo>
                  <a:lnTo>
                    <a:pt x="226482" y="43834"/>
                  </a:lnTo>
                  <a:lnTo>
                    <a:pt x="246601" y="17712"/>
                  </a:lnTo>
                  <a:lnTo>
                    <a:pt x="278333" y="6934"/>
                  </a:lnTo>
                  <a:lnTo>
                    <a:pt x="311945" y="7075"/>
                  </a:lnTo>
                  <a:lnTo>
                    <a:pt x="359425" y="7142"/>
                  </a:lnTo>
                  <a:lnTo>
                    <a:pt x="416744" y="7151"/>
                  </a:lnTo>
                  <a:lnTo>
                    <a:pt x="479875" y="7119"/>
                  </a:lnTo>
                  <a:lnTo>
                    <a:pt x="544792" y="7062"/>
                  </a:lnTo>
                  <a:lnTo>
                    <a:pt x="607466" y="6997"/>
                  </a:lnTo>
                </a:path>
              </a:pathLst>
            </a:custGeom>
            <a:ln w="17005">
              <a:solidFill>
                <a:srgbClr val="020303"/>
              </a:solidFill>
            </a:ln>
          </p:spPr>
          <p:txBody>
            <a:bodyPr wrap="square" lIns="0" tIns="0" rIns="0" bIns="0" rtlCol="0"/>
            <a:lstStyle/>
            <a:p>
              <a:endParaRPr/>
            </a:p>
          </p:txBody>
        </p:sp>
        <p:sp>
          <p:nvSpPr>
            <p:cNvPr id="79" name="object 79"/>
            <p:cNvSpPr/>
            <p:nvPr/>
          </p:nvSpPr>
          <p:spPr>
            <a:xfrm>
              <a:off x="1481137" y="2579839"/>
              <a:ext cx="624840" cy="108585"/>
            </a:xfrm>
            <a:custGeom>
              <a:avLst/>
              <a:gdLst/>
              <a:ahLst/>
              <a:cxnLst/>
              <a:rect l="l" t="t" r="r" b="b"/>
              <a:pathLst>
                <a:path w="624839" h="108585">
                  <a:moveTo>
                    <a:pt x="624230" y="108178"/>
                  </a:moveTo>
                  <a:lnTo>
                    <a:pt x="251104" y="108178"/>
                  </a:lnTo>
                  <a:lnTo>
                    <a:pt x="217939" y="96928"/>
                  </a:lnTo>
                  <a:lnTo>
                    <a:pt x="194401" y="70099"/>
                  </a:lnTo>
                  <a:lnTo>
                    <a:pt x="174072" y="38078"/>
                  </a:lnTo>
                  <a:lnTo>
                    <a:pt x="150532" y="11250"/>
                  </a:lnTo>
                  <a:lnTo>
                    <a:pt x="117360" y="0"/>
                  </a:lnTo>
                  <a:lnTo>
                    <a:pt x="80501" y="14612"/>
                  </a:lnTo>
                  <a:lnTo>
                    <a:pt x="54970" y="47988"/>
                  </a:lnTo>
                  <a:lnTo>
                    <a:pt x="31294" y="84433"/>
                  </a:lnTo>
                  <a:lnTo>
                    <a:pt x="0" y="108254"/>
                  </a:lnTo>
                </a:path>
              </a:pathLst>
            </a:custGeom>
            <a:ln w="16891">
              <a:solidFill>
                <a:srgbClr val="020303"/>
              </a:solidFill>
            </a:ln>
          </p:spPr>
          <p:txBody>
            <a:bodyPr wrap="square" lIns="0" tIns="0" rIns="0" bIns="0" rtlCol="0"/>
            <a:lstStyle/>
            <a:p>
              <a:endParaRPr/>
            </a:p>
          </p:txBody>
        </p:sp>
        <p:sp>
          <p:nvSpPr>
            <p:cNvPr id="80" name="object 80"/>
            <p:cNvSpPr/>
            <p:nvPr/>
          </p:nvSpPr>
          <p:spPr>
            <a:xfrm>
              <a:off x="1765973"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81" name="object 81"/>
            <p:cNvSpPr/>
            <p:nvPr/>
          </p:nvSpPr>
          <p:spPr>
            <a:xfrm>
              <a:off x="1765973"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82" name="object 82"/>
            <p:cNvSpPr/>
            <p:nvPr/>
          </p:nvSpPr>
          <p:spPr>
            <a:xfrm>
              <a:off x="1793062"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83" name="object 83"/>
            <p:cNvSpPr/>
            <p:nvPr/>
          </p:nvSpPr>
          <p:spPr>
            <a:xfrm>
              <a:off x="1793062"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84" name="object 84"/>
            <p:cNvSpPr/>
            <p:nvPr/>
          </p:nvSpPr>
          <p:spPr>
            <a:xfrm>
              <a:off x="1820176"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85" name="object 85"/>
            <p:cNvSpPr/>
            <p:nvPr/>
          </p:nvSpPr>
          <p:spPr>
            <a:xfrm>
              <a:off x="1820176"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86" name="object 86"/>
            <p:cNvSpPr/>
            <p:nvPr/>
          </p:nvSpPr>
          <p:spPr>
            <a:xfrm>
              <a:off x="1847265"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87" name="object 87"/>
            <p:cNvSpPr/>
            <p:nvPr/>
          </p:nvSpPr>
          <p:spPr>
            <a:xfrm>
              <a:off x="1847265"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88" name="object 88"/>
            <p:cNvSpPr/>
            <p:nvPr/>
          </p:nvSpPr>
          <p:spPr>
            <a:xfrm>
              <a:off x="1874367"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89" name="object 89"/>
            <p:cNvSpPr/>
            <p:nvPr/>
          </p:nvSpPr>
          <p:spPr>
            <a:xfrm>
              <a:off x="1874367"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90" name="object 90"/>
            <p:cNvSpPr/>
            <p:nvPr/>
          </p:nvSpPr>
          <p:spPr>
            <a:xfrm>
              <a:off x="1901469"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91" name="object 91"/>
            <p:cNvSpPr/>
            <p:nvPr/>
          </p:nvSpPr>
          <p:spPr>
            <a:xfrm>
              <a:off x="1901469"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92" name="object 92"/>
            <p:cNvSpPr/>
            <p:nvPr/>
          </p:nvSpPr>
          <p:spPr>
            <a:xfrm>
              <a:off x="1928571"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93" name="object 93"/>
            <p:cNvSpPr/>
            <p:nvPr/>
          </p:nvSpPr>
          <p:spPr>
            <a:xfrm>
              <a:off x="1928571"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94" name="object 94"/>
            <p:cNvSpPr/>
            <p:nvPr/>
          </p:nvSpPr>
          <p:spPr>
            <a:xfrm>
              <a:off x="1955672"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95" name="object 95"/>
            <p:cNvSpPr/>
            <p:nvPr/>
          </p:nvSpPr>
          <p:spPr>
            <a:xfrm>
              <a:off x="1955672"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96" name="object 96"/>
            <p:cNvSpPr/>
            <p:nvPr/>
          </p:nvSpPr>
          <p:spPr>
            <a:xfrm>
              <a:off x="1982774"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97" name="object 97"/>
            <p:cNvSpPr/>
            <p:nvPr/>
          </p:nvSpPr>
          <p:spPr>
            <a:xfrm>
              <a:off x="1982774"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98" name="object 98"/>
            <p:cNvSpPr/>
            <p:nvPr/>
          </p:nvSpPr>
          <p:spPr>
            <a:xfrm>
              <a:off x="2009889"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99" name="object 99"/>
            <p:cNvSpPr/>
            <p:nvPr/>
          </p:nvSpPr>
          <p:spPr>
            <a:xfrm>
              <a:off x="2009889"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100" name="object 100"/>
            <p:cNvSpPr/>
            <p:nvPr/>
          </p:nvSpPr>
          <p:spPr>
            <a:xfrm>
              <a:off x="2036991"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101" name="object 101"/>
            <p:cNvSpPr/>
            <p:nvPr/>
          </p:nvSpPr>
          <p:spPr>
            <a:xfrm>
              <a:off x="2036991"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102" name="object 102"/>
            <p:cNvSpPr/>
            <p:nvPr/>
          </p:nvSpPr>
          <p:spPr>
            <a:xfrm>
              <a:off x="2064080"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103" name="object 103"/>
            <p:cNvSpPr/>
            <p:nvPr/>
          </p:nvSpPr>
          <p:spPr>
            <a:xfrm>
              <a:off x="2064080"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104" name="object 104"/>
            <p:cNvSpPr/>
            <p:nvPr/>
          </p:nvSpPr>
          <p:spPr>
            <a:xfrm>
              <a:off x="2123109"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105" name="object 105"/>
            <p:cNvSpPr/>
            <p:nvPr/>
          </p:nvSpPr>
          <p:spPr>
            <a:xfrm>
              <a:off x="2123109"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106" name="object 106"/>
            <p:cNvSpPr/>
            <p:nvPr/>
          </p:nvSpPr>
          <p:spPr>
            <a:xfrm>
              <a:off x="2150211"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107" name="object 107"/>
            <p:cNvSpPr/>
            <p:nvPr/>
          </p:nvSpPr>
          <p:spPr>
            <a:xfrm>
              <a:off x="2150211"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108" name="object 108"/>
            <p:cNvSpPr/>
            <p:nvPr/>
          </p:nvSpPr>
          <p:spPr>
            <a:xfrm>
              <a:off x="2177326"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109" name="object 109"/>
            <p:cNvSpPr/>
            <p:nvPr/>
          </p:nvSpPr>
          <p:spPr>
            <a:xfrm>
              <a:off x="2177326"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110" name="object 110"/>
            <p:cNvSpPr/>
            <p:nvPr/>
          </p:nvSpPr>
          <p:spPr>
            <a:xfrm>
              <a:off x="2136813" y="2584259"/>
              <a:ext cx="274320" cy="110489"/>
            </a:xfrm>
            <a:custGeom>
              <a:avLst/>
              <a:gdLst/>
              <a:ahLst/>
              <a:cxnLst/>
              <a:rect l="l" t="t" r="r" b="b"/>
              <a:pathLst>
                <a:path w="274319" h="110489">
                  <a:moveTo>
                    <a:pt x="0" y="50"/>
                  </a:moveTo>
                  <a:lnTo>
                    <a:pt x="23227" y="32"/>
                  </a:lnTo>
                  <a:lnTo>
                    <a:pt x="40236" y="15"/>
                  </a:lnTo>
                  <a:lnTo>
                    <a:pt x="53203" y="4"/>
                  </a:lnTo>
                  <a:lnTo>
                    <a:pt x="64300" y="0"/>
                  </a:lnTo>
                  <a:lnTo>
                    <a:pt x="90365" y="9013"/>
                  </a:lnTo>
                  <a:lnTo>
                    <a:pt x="110018" y="30740"/>
                  </a:lnTo>
                  <a:lnTo>
                    <a:pt x="126602" y="57210"/>
                  </a:lnTo>
                  <a:lnTo>
                    <a:pt x="143459" y="80454"/>
                  </a:lnTo>
                  <a:lnTo>
                    <a:pt x="153810" y="91433"/>
                  </a:lnTo>
                  <a:lnTo>
                    <a:pt x="164014" y="100963"/>
                  </a:lnTo>
                  <a:lnTo>
                    <a:pt x="174941" y="107681"/>
                  </a:lnTo>
                  <a:lnTo>
                    <a:pt x="187464" y="110223"/>
                  </a:lnTo>
                  <a:lnTo>
                    <a:pt x="216712" y="101425"/>
                  </a:lnTo>
                  <a:lnTo>
                    <a:pt x="238175" y="79590"/>
                  </a:lnTo>
                  <a:lnTo>
                    <a:pt x="255933" y="51555"/>
                  </a:lnTo>
                  <a:lnTo>
                    <a:pt x="274066" y="24155"/>
                  </a:lnTo>
                </a:path>
              </a:pathLst>
            </a:custGeom>
            <a:ln w="16891">
              <a:solidFill>
                <a:srgbClr val="020303"/>
              </a:solidFill>
            </a:ln>
          </p:spPr>
          <p:txBody>
            <a:bodyPr wrap="square" lIns="0" tIns="0" rIns="0" bIns="0" rtlCol="0"/>
            <a:lstStyle/>
            <a:p>
              <a:endParaRPr/>
            </a:p>
          </p:txBody>
        </p:sp>
        <p:sp>
          <p:nvSpPr>
            <p:cNvPr id="111" name="object 111"/>
            <p:cNvSpPr/>
            <p:nvPr/>
          </p:nvSpPr>
          <p:spPr>
            <a:xfrm>
              <a:off x="2413838" y="2580474"/>
              <a:ext cx="71120" cy="21590"/>
            </a:xfrm>
            <a:custGeom>
              <a:avLst/>
              <a:gdLst/>
              <a:ahLst/>
              <a:cxnLst/>
              <a:rect l="l" t="t" r="r" b="b"/>
              <a:pathLst>
                <a:path w="71119" h="21589">
                  <a:moveTo>
                    <a:pt x="70942" y="8039"/>
                  </a:moveTo>
                  <a:lnTo>
                    <a:pt x="64672" y="4661"/>
                  </a:lnTo>
                  <a:lnTo>
                    <a:pt x="57885" y="2133"/>
                  </a:lnTo>
                  <a:lnTo>
                    <a:pt x="50523" y="548"/>
                  </a:lnTo>
                  <a:lnTo>
                    <a:pt x="42532" y="0"/>
                  </a:lnTo>
                  <a:lnTo>
                    <a:pt x="29723" y="1540"/>
                  </a:lnTo>
                  <a:lnTo>
                    <a:pt x="18537" y="5868"/>
                  </a:lnTo>
                  <a:lnTo>
                    <a:pt x="8715" y="12542"/>
                  </a:lnTo>
                  <a:lnTo>
                    <a:pt x="0" y="21120"/>
                  </a:lnTo>
                </a:path>
              </a:pathLst>
            </a:custGeom>
            <a:ln w="17005">
              <a:solidFill>
                <a:srgbClr val="020303"/>
              </a:solidFill>
            </a:ln>
          </p:spPr>
          <p:txBody>
            <a:bodyPr wrap="square" lIns="0" tIns="0" rIns="0" bIns="0" rtlCol="0"/>
            <a:lstStyle/>
            <a:p>
              <a:endParaRPr/>
            </a:p>
          </p:txBody>
        </p:sp>
        <p:sp>
          <p:nvSpPr>
            <p:cNvPr id="112" name="object 112"/>
            <p:cNvSpPr/>
            <p:nvPr/>
          </p:nvSpPr>
          <p:spPr>
            <a:xfrm>
              <a:off x="2137511" y="2576804"/>
              <a:ext cx="342900" cy="112395"/>
            </a:xfrm>
            <a:custGeom>
              <a:avLst/>
              <a:gdLst/>
              <a:ahLst/>
              <a:cxnLst/>
              <a:rect l="l" t="t" r="r" b="b"/>
              <a:pathLst>
                <a:path w="342900" h="112394">
                  <a:moveTo>
                    <a:pt x="342430" y="110274"/>
                  </a:moveTo>
                  <a:lnTo>
                    <a:pt x="313146" y="84369"/>
                  </a:lnTo>
                  <a:lnTo>
                    <a:pt x="290318" y="47426"/>
                  </a:lnTo>
                  <a:lnTo>
                    <a:pt x="265238" y="14338"/>
                  </a:lnTo>
                  <a:lnTo>
                    <a:pt x="229196" y="0"/>
                  </a:lnTo>
                  <a:lnTo>
                    <a:pt x="227114" y="0"/>
                  </a:lnTo>
                  <a:lnTo>
                    <a:pt x="230835" y="0"/>
                  </a:lnTo>
                  <a:lnTo>
                    <a:pt x="198209" y="11636"/>
                  </a:lnTo>
                  <a:lnTo>
                    <a:pt x="175936" y="39386"/>
                  </a:lnTo>
                  <a:lnTo>
                    <a:pt x="157113" y="72511"/>
                  </a:lnTo>
                  <a:lnTo>
                    <a:pt x="134834" y="100270"/>
                  </a:lnTo>
                  <a:lnTo>
                    <a:pt x="102196" y="111925"/>
                  </a:lnTo>
                  <a:lnTo>
                    <a:pt x="0" y="111925"/>
                  </a:lnTo>
                </a:path>
              </a:pathLst>
            </a:custGeom>
            <a:ln w="16890">
              <a:solidFill>
                <a:srgbClr val="020303"/>
              </a:solidFill>
            </a:ln>
          </p:spPr>
          <p:txBody>
            <a:bodyPr wrap="square" lIns="0" tIns="0" rIns="0" bIns="0" rtlCol="0"/>
            <a:lstStyle/>
            <a:p>
              <a:endParaRPr/>
            </a:p>
          </p:txBody>
        </p:sp>
        <p:sp>
          <p:nvSpPr>
            <p:cNvPr id="113" name="object 113"/>
            <p:cNvSpPr/>
            <p:nvPr/>
          </p:nvSpPr>
          <p:spPr>
            <a:xfrm>
              <a:off x="1498434" y="2584411"/>
              <a:ext cx="0" cy="85725"/>
            </a:xfrm>
            <a:custGeom>
              <a:avLst/>
              <a:gdLst/>
              <a:ahLst/>
              <a:cxnLst/>
              <a:rect l="l" t="t" r="r" b="b"/>
              <a:pathLst>
                <a:path h="85725">
                  <a:moveTo>
                    <a:pt x="0" y="0"/>
                  </a:moveTo>
                  <a:lnTo>
                    <a:pt x="0" y="85432"/>
                  </a:lnTo>
                </a:path>
              </a:pathLst>
            </a:custGeom>
            <a:ln w="8496">
              <a:solidFill>
                <a:srgbClr val="231F20"/>
              </a:solidFill>
            </a:ln>
          </p:spPr>
          <p:txBody>
            <a:bodyPr wrap="square" lIns="0" tIns="0" rIns="0" bIns="0" rtlCol="0"/>
            <a:lstStyle/>
            <a:p>
              <a:endParaRPr/>
            </a:p>
          </p:txBody>
        </p:sp>
        <p:sp>
          <p:nvSpPr>
            <p:cNvPr id="114" name="object 114"/>
            <p:cNvSpPr/>
            <p:nvPr/>
          </p:nvSpPr>
          <p:spPr>
            <a:xfrm>
              <a:off x="1652193" y="2620378"/>
              <a:ext cx="0" cy="65405"/>
            </a:xfrm>
            <a:custGeom>
              <a:avLst/>
              <a:gdLst/>
              <a:ahLst/>
              <a:cxnLst/>
              <a:rect l="l" t="t" r="r" b="b"/>
              <a:pathLst>
                <a:path h="65405">
                  <a:moveTo>
                    <a:pt x="0" y="0"/>
                  </a:moveTo>
                  <a:lnTo>
                    <a:pt x="0" y="65011"/>
                  </a:lnTo>
                </a:path>
              </a:pathLst>
            </a:custGeom>
            <a:ln w="8496">
              <a:solidFill>
                <a:srgbClr val="231F20"/>
              </a:solidFill>
            </a:ln>
          </p:spPr>
          <p:txBody>
            <a:bodyPr wrap="square" lIns="0" tIns="0" rIns="0" bIns="0" rtlCol="0"/>
            <a:lstStyle/>
            <a:p>
              <a:endParaRPr/>
            </a:p>
          </p:txBody>
        </p:sp>
        <p:sp>
          <p:nvSpPr>
            <p:cNvPr id="115" name="object 115"/>
            <p:cNvSpPr/>
            <p:nvPr/>
          </p:nvSpPr>
          <p:spPr>
            <a:xfrm>
              <a:off x="1630298" y="2591180"/>
              <a:ext cx="0" cy="88265"/>
            </a:xfrm>
            <a:custGeom>
              <a:avLst/>
              <a:gdLst/>
              <a:ahLst/>
              <a:cxnLst/>
              <a:rect l="l" t="t" r="r" b="b"/>
              <a:pathLst>
                <a:path h="88264">
                  <a:moveTo>
                    <a:pt x="0" y="0"/>
                  </a:moveTo>
                  <a:lnTo>
                    <a:pt x="0" y="88011"/>
                  </a:lnTo>
                </a:path>
              </a:pathLst>
            </a:custGeom>
            <a:ln w="8496">
              <a:solidFill>
                <a:srgbClr val="231F20"/>
              </a:solidFill>
            </a:ln>
          </p:spPr>
          <p:txBody>
            <a:bodyPr wrap="square" lIns="0" tIns="0" rIns="0" bIns="0" rtlCol="0"/>
            <a:lstStyle/>
            <a:p>
              <a:endParaRPr/>
            </a:p>
          </p:txBody>
        </p:sp>
        <p:sp>
          <p:nvSpPr>
            <p:cNvPr id="116" name="object 116"/>
            <p:cNvSpPr/>
            <p:nvPr/>
          </p:nvSpPr>
          <p:spPr>
            <a:xfrm>
              <a:off x="1586496" y="2578430"/>
              <a:ext cx="0" cy="69850"/>
            </a:xfrm>
            <a:custGeom>
              <a:avLst/>
              <a:gdLst/>
              <a:ahLst/>
              <a:cxnLst/>
              <a:rect l="l" t="t" r="r" b="b"/>
              <a:pathLst>
                <a:path h="69850">
                  <a:moveTo>
                    <a:pt x="0" y="0"/>
                  </a:moveTo>
                  <a:lnTo>
                    <a:pt x="0" y="69545"/>
                  </a:lnTo>
                </a:path>
              </a:pathLst>
            </a:custGeom>
            <a:ln w="8496">
              <a:solidFill>
                <a:srgbClr val="231F20"/>
              </a:solidFill>
            </a:ln>
          </p:spPr>
          <p:txBody>
            <a:bodyPr wrap="square" lIns="0" tIns="0" rIns="0" bIns="0" rtlCol="0"/>
            <a:lstStyle/>
            <a:p>
              <a:endParaRPr/>
            </a:p>
          </p:txBody>
        </p:sp>
        <p:sp>
          <p:nvSpPr>
            <p:cNvPr id="117" name="object 117"/>
            <p:cNvSpPr/>
            <p:nvPr/>
          </p:nvSpPr>
          <p:spPr>
            <a:xfrm>
              <a:off x="1608404" y="2584411"/>
              <a:ext cx="0" cy="86360"/>
            </a:xfrm>
            <a:custGeom>
              <a:avLst/>
              <a:gdLst/>
              <a:ahLst/>
              <a:cxnLst/>
              <a:rect l="l" t="t" r="r" b="b"/>
              <a:pathLst>
                <a:path h="86360">
                  <a:moveTo>
                    <a:pt x="0" y="0"/>
                  </a:moveTo>
                  <a:lnTo>
                    <a:pt x="0" y="86029"/>
                  </a:lnTo>
                </a:path>
              </a:pathLst>
            </a:custGeom>
            <a:ln w="8496">
              <a:solidFill>
                <a:srgbClr val="231F20"/>
              </a:solidFill>
            </a:ln>
          </p:spPr>
          <p:txBody>
            <a:bodyPr wrap="square" lIns="0" tIns="0" rIns="0" bIns="0" rtlCol="0"/>
            <a:lstStyle/>
            <a:p>
              <a:endParaRPr/>
            </a:p>
          </p:txBody>
        </p:sp>
        <p:sp>
          <p:nvSpPr>
            <p:cNvPr id="118" name="object 118"/>
            <p:cNvSpPr/>
            <p:nvPr/>
          </p:nvSpPr>
          <p:spPr>
            <a:xfrm>
              <a:off x="1518627" y="2584716"/>
              <a:ext cx="0" cy="68580"/>
            </a:xfrm>
            <a:custGeom>
              <a:avLst/>
              <a:gdLst/>
              <a:ahLst/>
              <a:cxnLst/>
              <a:rect l="l" t="t" r="r" b="b"/>
              <a:pathLst>
                <a:path h="68580">
                  <a:moveTo>
                    <a:pt x="0" y="0"/>
                  </a:moveTo>
                  <a:lnTo>
                    <a:pt x="0" y="68021"/>
                  </a:lnTo>
                </a:path>
              </a:pathLst>
            </a:custGeom>
            <a:ln w="8496">
              <a:solidFill>
                <a:srgbClr val="231F20"/>
              </a:solidFill>
            </a:ln>
          </p:spPr>
          <p:txBody>
            <a:bodyPr wrap="square" lIns="0" tIns="0" rIns="0" bIns="0" rtlCol="0"/>
            <a:lstStyle/>
            <a:p>
              <a:endParaRPr/>
            </a:p>
          </p:txBody>
        </p:sp>
        <p:sp>
          <p:nvSpPr>
            <p:cNvPr id="119" name="object 119"/>
            <p:cNvSpPr/>
            <p:nvPr/>
          </p:nvSpPr>
          <p:spPr>
            <a:xfrm>
              <a:off x="2446667" y="2581363"/>
              <a:ext cx="0" cy="67945"/>
            </a:xfrm>
            <a:custGeom>
              <a:avLst/>
              <a:gdLst/>
              <a:ahLst/>
              <a:cxnLst/>
              <a:rect l="l" t="t" r="r" b="b"/>
              <a:pathLst>
                <a:path h="67944">
                  <a:moveTo>
                    <a:pt x="0" y="0"/>
                  </a:moveTo>
                  <a:lnTo>
                    <a:pt x="0" y="67335"/>
                  </a:lnTo>
                </a:path>
              </a:pathLst>
            </a:custGeom>
            <a:ln w="8496">
              <a:solidFill>
                <a:srgbClr val="231F20"/>
              </a:solidFill>
            </a:ln>
          </p:spPr>
          <p:txBody>
            <a:bodyPr wrap="square" lIns="0" tIns="0" rIns="0" bIns="0" rtlCol="0"/>
            <a:lstStyle/>
            <a:p>
              <a:endParaRPr/>
            </a:p>
          </p:txBody>
        </p:sp>
        <p:sp>
          <p:nvSpPr>
            <p:cNvPr id="120" name="object 120"/>
            <p:cNvSpPr/>
            <p:nvPr/>
          </p:nvSpPr>
          <p:spPr>
            <a:xfrm>
              <a:off x="2468562" y="2585148"/>
              <a:ext cx="0" cy="86360"/>
            </a:xfrm>
            <a:custGeom>
              <a:avLst/>
              <a:gdLst/>
              <a:ahLst/>
              <a:cxnLst/>
              <a:rect l="l" t="t" r="r" b="b"/>
              <a:pathLst>
                <a:path h="86360">
                  <a:moveTo>
                    <a:pt x="0" y="0"/>
                  </a:moveTo>
                  <a:lnTo>
                    <a:pt x="0" y="86017"/>
                  </a:lnTo>
                </a:path>
              </a:pathLst>
            </a:custGeom>
            <a:ln w="8496">
              <a:solidFill>
                <a:srgbClr val="231F20"/>
              </a:solidFill>
            </a:ln>
          </p:spPr>
          <p:txBody>
            <a:bodyPr wrap="square" lIns="0" tIns="0" rIns="0" bIns="0" rtlCol="0"/>
            <a:lstStyle/>
            <a:p>
              <a:endParaRPr/>
            </a:p>
          </p:txBody>
        </p:sp>
        <p:sp>
          <p:nvSpPr>
            <p:cNvPr id="121" name="object 121"/>
            <p:cNvSpPr/>
            <p:nvPr/>
          </p:nvSpPr>
          <p:spPr>
            <a:xfrm>
              <a:off x="2316340" y="2614586"/>
              <a:ext cx="0" cy="73660"/>
            </a:xfrm>
            <a:custGeom>
              <a:avLst/>
              <a:gdLst/>
              <a:ahLst/>
              <a:cxnLst/>
              <a:rect l="l" t="t" r="r" b="b"/>
              <a:pathLst>
                <a:path h="73660">
                  <a:moveTo>
                    <a:pt x="0" y="0"/>
                  </a:moveTo>
                  <a:lnTo>
                    <a:pt x="0" y="73558"/>
                  </a:lnTo>
                </a:path>
              </a:pathLst>
            </a:custGeom>
            <a:ln w="8496">
              <a:solidFill>
                <a:srgbClr val="231F20"/>
              </a:solidFill>
            </a:ln>
          </p:spPr>
          <p:txBody>
            <a:bodyPr wrap="square" lIns="0" tIns="0" rIns="0" bIns="0" rtlCol="0"/>
            <a:lstStyle/>
            <a:p>
              <a:endParaRPr/>
            </a:p>
          </p:txBody>
        </p:sp>
        <p:sp>
          <p:nvSpPr>
            <p:cNvPr id="122" name="object 122"/>
            <p:cNvSpPr/>
            <p:nvPr/>
          </p:nvSpPr>
          <p:spPr>
            <a:xfrm>
              <a:off x="2339009" y="2590050"/>
              <a:ext cx="0" cy="102235"/>
            </a:xfrm>
            <a:custGeom>
              <a:avLst/>
              <a:gdLst/>
              <a:ahLst/>
              <a:cxnLst/>
              <a:rect l="l" t="t" r="r" b="b"/>
              <a:pathLst>
                <a:path h="102235">
                  <a:moveTo>
                    <a:pt x="0" y="0"/>
                  </a:moveTo>
                  <a:lnTo>
                    <a:pt x="0" y="102044"/>
                  </a:lnTo>
                </a:path>
              </a:pathLst>
            </a:custGeom>
            <a:ln w="8496">
              <a:solidFill>
                <a:srgbClr val="231F20"/>
              </a:solidFill>
            </a:ln>
          </p:spPr>
          <p:txBody>
            <a:bodyPr wrap="square" lIns="0" tIns="0" rIns="0" bIns="0" rtlCol="0"/>
            <a:lstStyle/>
            <a:p>
              <a:endParaRPr/>
            </a:p>
          </p:txBody>
        </p:sp>
        <p:sp>
          <p:nvSpPr>
            <p:cNvPr id="123" name="object 123"/>
            <p:cNvSpPr/>
            <p:nvPr/>
          </p:nvSpPr>
          <p:spPr>
            <a:xfrm>
              <a:off x="2384361" y="2585389"/>
              <a:ext cx="0" cy="68580"/>
            </a:xfrm>
            <a:custGeom>
              <a:avLst/>
              <a:gdLst/>
              <a:ahLst/>
              <a:cxnLst/>
              <a:rect l="l" t="t" r="r" b="b"/>
              <a:pathLst>
                <a:path h="68580">
                  <a:moveTo>
                    <a:pt x="0" y="0"/>
                  </a:moveTo>
                  <a:lnTo>
                    <a:pt x="0" y="68021"/>
                  </a:lnTo>
                </a:path>
              </a:pathLst>
            </a:custGeom>
            <a:ln w="8496">
              <a:solidFill>
                <a:srgbClr val="231F20"/>
              </a:solidFill>
            </a:ln>
          </p:spPr>
          <p:txBody>
            <a:bodyPr wrap="square" lIns="0" tIns="0" rIns="0" bIns="0" rtlCol="0"/>
            <a:lstStyle/>
            <a:p>
              <a:endParaRPr/>
            </a:p>
          </p:txBody>
        </p:sp>
        <p:sp>
          <p:nvSpPr>
            <p:cNvPr id="124" name="object 124"/>
            <p:cNvSpPr/>
            <p:nvPr/>
          </p:nvSpPr>
          <p:spPr>
            <a:xfrm>
              <a:off x="2361691" y="2580728"/>
              <a:ext cx="0" cy="96520"/>
            </a:xfrm>
            <a:custGeom>
              <a:avLst/>
              <a:gdLst/>
              <a:ahLst/>
              <a:cxnLst/>
              <a:rect l="l" t="t" r="r" b="b"/>
              <a:pathLst>
                <a:path h="96519">
                  <a:moveTo>
                    <a:pt x="0" y="0"/>
                  </a:moveTo>
                  <a:lnTo>
                    <a:pt x="0" y="96266"/>
                  </a:lnTo>
                </a:path>
              </a:pathLst>
            </a:custGeom>
            <a:ln w="8496">
              <a:solidFill>
                <a:srgbClr val="231F20"/>
              </a:solidFill>
            </a:ln>
          </p:spPr>
          <p:txBody>
            <a:bodyPr wrap="square" lIns="0" tIns="0" rIns="0" bIns="0" rtlCol="0"/>
            <a:lstStyle/>
            <a:p>
              <a:endParaRPr/>
            </a:p>
          </p:txBody>
        </p:sp>
        <p:sp>
          <p:nvSpPr>
            <p:cNvPr id="125" name="object 125"/>
            <p:cNvSpPr/>
            <p:nvPr/>
          </p:nvSpPr>
          <p:spPr>
            <a:xfrm>
              <a:off x="2118626" y="2584488"/>
              <a:ext cx="69215" cy="635"/>
            </a:xfrm>
            <a:custGeom>
              <a:avLst/>
              <a:gdLst/>
              <a:ahLst/>
              <a:cxnLst/>
              <a:rect l="l" t="t" r="r" b="b"/>
              <a:pathLst>
                <a:path w="69214" h="635">
                  <a:moveTo>
                    <a:pt x="69113" y="88"/>
                  </a:moveTo>
                  <a:lnTo>
                    <a:pt x="0" y="0"/>
                  </a:lnTo>
                </a:path>
              </a:pathLst>
            </a:custGeom>
            <a:ln w="16891">
              <a:solidFill>
                <a:srgbClr val="0080C7"/>
              </a:solidFill>
            </a:ln>
          </p:spPr>
          <p:txBody>
            <a:bodyPr wrap="square" lIns="0" tIns="0" rIns="0" bIns="0" rtlCol="0"/>
            <a:lstStyle/>
            <a:p>
              <a:endParaRPr/>
            </a:p>
          </p:txBody>
        </p:sp>
        <p:sp>
          <p:nvSpPr>
            <p:cNvPr id="126" name="object 126"/>
            <p:cNvSpPr/>
            <p:nvPr/>
          </p:nvSpPr>
          <p:spPr>
            <a:xfrm>
              <a:off x="1765973"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27" name="object 127"/>
            <p:cNvSpPr/>
            <p:nvPr/>
          </p:nvSpPr>
          <p:spPr>
            <a:xfrm>
              <a:off x="1765973"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28" name="object 128"/>
            <p:cNvSpPr/>
            <p:nvPr/>
          </p:nvSpPr>
          <p:spPr>
            <a:xfrm>
              <a:off x="1793062"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29" name="object 129"/>
            <p:cNvSpPr/>
            <p:nvPr/>
          </p:nvSpPr>
          <p:spPr>
            <a:xfrm>
              <a:off x="1793062"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30" name="object 130"/>
            <p:cNvSpPr/>
            <p:nvPr/>
          </p:nvSpPr>
          <p:spPr>
            <a:xfrm>
              <a:off x="1820176"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31" name="object 131"/>
            <p:cNvSpPr/>
            <p:nvPr/>
          </p:nvSpPr>
          <p:spPr>
            <a:xfrm>
              <a:off x="1820176"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32" name="object 132"/>
            <p:cNvSpPr/>
            <p:nvPr/>
          </p:nvSpPr>
          <p:spPr>
            <a:xfrm>
              <a:off x="1847265"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33" name="object 133"/>
            <p:cNvSpPr/>
            <p:nvPr/>
          </p:nvSpPr>
          <p:spPr>
            <a:xfrm>
              <a:off x="1847265" y="2643454"/>
              <a:ext cx="0" cy="43815"/>
            </a:xfrm>
            <a:custGeom>
              <a:avLst/>
              <a:gdLst/>
              <a:ahLst/>
              <a:cxnLst/>
              <a:rect l="l" t="t" r="r" b="b"/>
              <a:pathLst>
                <a:path h="43814">
                  <a:moveTo>
                    <a:pt x="0" y="0"/>
                  </a:moveTo>
                  <a:lnTo>
                    <a:pt x="0" y="43446"/>
                  </a:lnTo>
                </a:path>
              </a:pathLst>
            </a:custGeom>
            <a:ln w="9004">
              <a:solidFill>
                <a:srgbClr val="F79321"/>
              </a:solidFill>
            </a:ln>
          </p:spPr>
          <p:txBody>
            <a:bodyPr wrap="square" lIns="0" tIns="0" rIns="0" bIns="0" rtlCol="0"/>
            <a:lstStyle/>
            <a:p>
              <a:endParaRPr/>
            </a:p>
          </p:txBody>
        </p:sp>
        <p:sp>
          <p:nvSpPr>
            <p:cNvPr id="134" name="object 134"/>
            <p:cNvSpPr/>
            <p:nvPr/>
          </p:nvSpPr>
          <p:spPr>
            <a:xfrm>
              <a:off x="1874367"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35" name="object 135"/>
            <p:cNvSpPr/>
            <p:nvPr/>
          </p:nvSpPr>
          <p:spPr>
            <a:xfrm>
              <a:off x="1874367"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36" name="object 136"/>
            <p:cNvSpPr/>
            <p:nvPr/>
          </p:nvSpPr>
          <p:spPr>
            <a:xfrm>
              <a:off x="1901469"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37" name="object 137"/>
            <p:cNvSpPr/>
            <p:nvPr/>
          </p:nvSpPr>
          <p:spPr>
            <a:xfrm>
              <a:off x="1901469"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38" name="object 138"/>
            <p:cNvSpPr/>
            <p:nvPr/>
          </p:nvSpPr>
          <p:spPr>
            <a:xfrm>
              <a:off x="1928571"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39" name="object 139"/>
            <p:cNvSpPr/>
            <p:nvPr/>
          </p:nvSpPr>
          <p:spPr>
            <a:xfrm>
              <a:off x="1928571"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40" name="object 140"/>
            <p:cNvSpPr/>
            <p:nvPr/>
          </p:nvSpPr>
          <p:spPr>
            <a:xfrm>
              <a:off x="1955672"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41" name="object 141"/>
            <p:cNvSpPr/>
            <p:nvPr/>
          </p:nvSpPr>
          <p:spPr>
            <a:xfrm>
              <a:off x="1955672"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42" name="object 142"/>
            <p:cNvSpPr/>
            <p:nvPr/>
          </p:nvSpPr>
          <p:spPr>
            <a:xfrm>
              <a:off x="1982774"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43" name="object 143"/>
            <p:cNvSpPr/>
            <p:nvPr/>
          </p:nvSpPr>
          <p:spPr>
            <a:xfrm>
              <a:off x="1982774"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44" name="object 144"/>
            <p:cNvSpPr/>
            <p:nvPr/>
          </p:nvSpPr>
          <p:spPr>
            <a:xfrm>
              <a:off x="2009889"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45" name="object 145"/>
            <p:cNvSpPr/>
            <p:nvPr/>
          </p:nvSpPr>
          <p:spPr>
            <a:xfrm>
              <a:off x="2009889"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46" name="object 146"/>
            <p:cNvSpPr/>
            <p:nvPr/>
          </p:nvSpPr>
          <p:spPr>
            <a:xfrm>
              <a:off x="2036991"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47" name="object 147"/>
            <p:cNvSpPr/>
            <p:nvPr/>
          </p:nvSpPr>
          <p:spPr>
            <a:xfrm>
              <a:off x="2036991"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48" name="object 148"/>
            <p:cNvSpPr/>
            <p:nvPr/>
          </p:nvSpPr>
          <p:spPr>
            <a:xfrm>
              <a:off x="2123109"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49" name="object 149"/>
            <p:cNvSpPr/>
            <p:nvPr/>
          </p:nvSpPr>
          <p:spPr>
            <a:xfrm>
              <a:off x="2123109"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50" name="object 150"/>
            <p:cNvSpPr/>
            <p:nvPr/>
          </p:nvSpPr>
          <p:spPr>
            <a:xfrm>
              <a:off x="2150211"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51" name="object 151"/>
            <p:cNvSpPr/>
            <p:nvPr/>
          </p:nvSpPr>
          <p:spPr>
            <a:xfrm>
              <a:off x="2150211"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52" name="object 152"/>
            <p:cNvSpPr/>
            <p:nvPr/>
          </p:nvSpPr>
          <p:spPr>
            <a:xfrm>
              <a:off x="2177326"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53" name="object 153"/>
            <p:cNvSpPr/>
            <p:nvPr/>
          </p:nvSpPr>
          <p:spPr>
            <a:xfrm>
              <a:off x="2177326"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54" name="object 154"/>
            <p:cNvSpPr/>
            <p:nvPr/>
          </p:nvSpPr>
          <p:spPr>
            <a:xfrm>
              <a:off x="2104796" y="2688653"/>
              <a:ext cx="83185" cy="1270"/>
            </a:xfrm>
            <a:custGeom>
              <a:avLst/>
              <a:gdLst/>
              <a:ahLst/>
              <a:cxnLst/>
              <a:rect l="l" t="t" r="r" b="b"/>
              <a:pathLst>
                <a:path w="83185" h="1269">
                  <a:moveTo>
                    <a:pt x="-8445" y="361"/>
                  </a:moveTo>
                  <a:lnTo>
                    <a:pt x="91389" y="361"/>
                  </a:lnTo>
                </a:path>
              </a:pathLst>
            </a:custGeom>
            <a:ln w="17614">
              <a:solidFill>
                <a:srgbClr val="0080C7"/>
              </a:solidFill>
            </a:ln>
          </p:spPr>
          <p:txBody>
            <a:bodyPr wrap="square" lIns="0" tIns="0" rIns="0" bIns="0" rtlCol="0"/>
            <a:lstStyle/>
            <a:p>
              <a:endParaRPr/>
            </a:p>
          </p:txBody>
        </p:sp>
        <p:sp>
          <p:nvSpPr>
            <p:cNvPr id="155" name="object 155"/>
            <p:cNvSpPr/>
            <p:nvPr/>
          </p:nvSpPr>
          <p:spPr>
            <a:xfrm>
              <a:off x="2091181" y="2592781"/>
              <a:ext cx="0" cy="42545"/>
            </a:xfrm>
            <a:custGeom>
              <a:avLst/>
              <a:gdLst/>
              <a:ahLst/>
              <a:cxnLst/>
              <a:rect l="l" t="t" r="r" b="b"/>
              <a:pathLst>
                <a:path h="42544">
                  <a:moveTo>
                    <a:pt x="0" y="0"/>
                  </a:moveTo>
                  <a:lnTo>
                    <a:pt x="0" y="42087"/>
                  </a:lnTo>
                </a:path>
              </a:pathLst>
            </a:custGeom>
            <a:solidFill>
              <a:srgbClr val="FFFFFF"/>
            </a:solidFill>
          </p:spPr>
          <p:txBody>
            <a:bodyPr wrap="square" lIns="0" tIns="0" rIns="0" bIns="0" rtlCol="0"/>
            <a:lstStyle/>
            <a:p>
              <a:endParaRPr/>
            </a:p>
          </p:txBody>
        </p:sp>
        <p:sp>
          <p:nvSpPr>
            <p:cNvPr id="156" name="object 156"/>
            <p:cNvSpPr/>
            <p:nvPr/>
          </p:nvSpPr>
          <p:spPr>
            <a:xfrm>
              <a:off x="2091181" y="2592781"/>
              <a:ext cx="0" cy="42545"/>
            </a:xfrm>
            <a:custGeom>
              <a:avLst/>
              <a:gdLst/>
              <a:ahLst/>
              <a:cxnLst/>
              <a:rect l="l" t="t" r="r" b="b"/>
              <a:pathLst>
                <a:path h="42544">
                  <a:moveTo>
                    <a:pt x="0" y="0"/>
                  </a:moveTo>
                  <a:lnTo>
                    <a:pt x="0" y="42087"/>
                  </a:lnTo>
                </a:path>
              </a:pathLst>
            </a:custGeom>
            <a:ln w="9004">
              <a:solidFill>
                <a:srgbClr val="0080C7"/>
              </a:solidFill>
            </a:ln>
          </p:spPr>
          <p:txBody>
            <a:bodyPr wrap="square" lIns="0" tIns="0" rIns="0" bIns="0" rtlCol="0"/>
            <a:lstStyle/>
            <a:p>
              <a:endParaRPr/>
            </a:p>
          </p:txBody>
        </p:sp>
        <p:sp>
          <p:nvSpPr>
            <p:cNvPr id="157" name="object 157"/>
            <p:cNvSpPr/>
            <p:nvPr/>
          </p:nvSpPr>
          <p:spPr>
            <a:xfrm>
              <a:off x="1749475" y="2584335"/>
              <a:ext cx="346710" cy="635"/>
            </a:xfrm>
            <a:custGeom>
              <a:avLst/>
              <a:gdLst/>
              <a:ahLst/>
              <a:cxnLst/>
              <a:rect l="l" t="t" r="r" b="b"/>
              <a:pathLst>
                <a:path w="346710" h="635">
                  <a:moveTo>
                    <a:pt x="346214" y="406"/>
                  </a:moveTo>
                  <a:lnTo>
                    <a:pt x="0" y="0"/>
                  </a:lnTo>
                </a:path>
              </a:pathLst>
            </a:custGeom>
            <a:ln w="16891">
              <a:solidFill>
                <a:srgbClr val="0080C7"/>
              </a:solidFill>
            </a:ln>
          </p:spPr>
          <p:txBody>
            <a:bodyPr wrap="square" lIns="0" tIns="0" rIns="0" bIns="0" rtlCol="0"/>
            <a:lstStyle/>
            <a:p>
              <a:endParaRPr/>
            </a:p>
          </p:txBody>
        </p:sp>
        <p:sp>
          <p:nvSpPr>
            <p:cNvPr id="158" name="object 158"/>
            <p:cNvSpPr/>
            <p:nvPr/>
          </p:nvSpPr>
          <p:spPr>
            <a:xfrm>
              <a:off x="2064080"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59" name="object 159"/>
            <p:cNvSpPr/>
            <p:nvPr/>
          </p:nvSpPr>
          <p:spPr>
            <a:xfrm>
              <a:off x="2064080"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60" name="object 160"/>
            <p:cNvSpPr/>
            <p:nvPr/>
          </p:nvSpPr>
          <p:spPr>
            <a:xfrm>
              <a:off x="2091181" y="2643454"/>
              <a:ext cx="0" cy="43815"/>
            </a:xfrm>
            <a:custGeom>
              <a:avLst/>
              <a:gdLst/>
              <a:ahLst/>
              <a:cxnLst/>
              <a:rect l="l" t="t" r="r" b="b"/>
              <a:pathLst>
                <a:path h="43814">
                  <a:moveTo>
                    <a:pt x="0" y="0"/>
                  </a:moveTo>
                  <a:lnTo>
                    <a:pt x="0" y="43446"/>
                  </a:lnTo>
                </a:path>
              </a:pathLst>
            </a:custGeom>
            <a:solidFill>
              <a:srgbClr val="FFFFFF"/>
            </a:solidFill>
          </p:spPr>
          <p:txBody>
            <a:bodyPr wrap="square" lIns="0" tIns="0" rIns="0" bIns="0" rtlCol="0"/>
            <a:lstStyle/>
            <a:p>
              <a:endParaRPr/>
            </a:p>
          </p:txBody>
        </p:sp>
        <p:sp>
          <p:nvSpPr>
            <p:cNvPr id="161" name="object 161"/>
            <p:cNvSpPr/>
            <p:nvPr/>
          </p:nvSpPr>
          <p:spPr>
            <a:xfrm>
              <a:off x="2091181" y="2643454"/>
              <a:ext cx="0" cy="43815"/>
            </a:xfrm>
            <a:custGeom>
              <a:avLst/>
              <a:gdLst/>
              <a:ahLst/>
              <a:cxnLst/>
              <a:rect l="l" t="t" r="r" b="b"/>
              <a:pathLst>
                <a:path h="43814">
                  <a:moveTo>
                    <a:pt x="0" y="0"/>
                  </a:moveTo>
                  <a:lnTo>
                    <a:pt x="0" y="43446"/>
                  </a:lnTo>
                </a:path>
              </a:pathLst>
            </a:custGeom>
            <a:ln w="9004">
              <a:solidFill>
                <a:srgbClr val="0080C7"/>
              </a:solidFill>
            </a:ln>
          </p:spPr>
          <p:txBody>
            <a:bodyPr wrap="square" lIns="0" tIns="0" rIns="0" bIns="0" rtlCol="0"/>
            <a:lstStyle/>
            <a:p>
              <a:endParaRPr/>
            </a:p>
          </p:txBody>
        </p:sp>
        <p:sp>
          <p:nvSpPr>
            <p:cNvPr id="162" name="object 162"/>
            <p:cNvSpPr/>
            <p:nvPr/>
          </p:nvSpPr>
          <p:spPr>
            <a:xfrm>
              <a:off x="1749488" y="2688882"/>
              <a:ext cx="360680" cy="635"/>
            </a:xfrm>
            <a:custGeom>
              <a:avLst/>
              <a:gdLst/>
              <a:ahLst/>
              <a:cxnLst/>
              <a:rect l="l" t="t" r="r" b="b"/>
              <a:pathLst>
                <a:path w="360680" h="635">
                  <a:moveTo>
                    <a:pt x="360514" y="393"/>
                  </a:moveTo>
                  <a:lnTo>
                    <a:pt x="0" y="0"/>
                  </a:lnTo>
                </a:path>
              </a:pathLst>
            </a:custGeom>
            <a:ln w="16891">
              <a:solidFill>
                <a:srgbClr val="0080C7"/>
              </a:solidFill>
            </a:ln>
          </p:spPr>
          <p:txBody>
            <a:bodyPr wrap="square" lIns="0" tIns="0" rIns="0" bIns="0" rtlCol="0"/>
            <a:lstStyle/>
            <a:p>
              <a:endParaRPr/>
            </a:p>
          </p:txBody>
        </p:sp>
        <p:sp>
          <p:nvSpPr>
            <p:cNvPr id="163" name="object 163"/>
            <p:cNvSpPr/>
            <p:nvPr/>
          </p:nvSpPr>
          <p:spPr>
            <a:xfrm>
              <a:off x="1805749" y="2408593"/>
              <a:ext cx="71691" cy="77000"/>
            </a:xfrm>
            <a:prstGeom prst="rect">
              <a:avLst/>
            </a:prstGeom>
            <a:blipFill>
              <a:blip r:embed="rId12" cstate="print"/>
              <a:stretch>
                <a:fillRect/>
              </a:stretch>
            </a:blipFill>
          </p:spPr>
          <p:txBody>
            <a:bodyPr wrap="square" lIns="0" tIns="0" rIns="0" bIns="0" rtlCol="0"/>
            <a:lstStyle/>
            <a:p>
              <a:endParaRPr/>
            </a:p>
          </p:txBody>
        </p:sp>
        <p:sp>
          <p:nvSpPr>
            <p:cNvPr id="164" name="object 164"/>
            <p:cNvSpPr/>
            <p:nvPr/>
          </p:nvSpPr>
          <p:spPr>
            <a:xfrm>
              <a:off x="1835607" y="2516987"/>
              <a:ext cx="20955" cy="37465"/>
            </a:xfrm>
            <a:custGeom>
              <a:avLst/>
              <a:gdLst/>
              <a:ahLst/>
              <a:cxnLst/>
              <a:rect l="l" t="t" r="r" b="b"/>
              <a:pathLst>
                <a:path w="20955" h="37464">
                  <a:moveTo>
                    <a:pt x="20485" y="0"/>
                  </a:moveTo>
                  <a:lnTo>
                    <a:pt x="0" y="0"/>
                  </a:lnTo>
                  <a:lnTo>
                    <a:pt x="10248" y="36893"/>
                  </a:lnTo>
                  <a:lnTo>
                    <a:pt x="20485" y="0"/>
                  </a:lnTo>
                  <a:close/>
                </a:path>
              </a:pathLst>
            </a:custGeom>
            <a:solidFill>
              <a:srgbClr val="020303"/>
            </a:solidFill>
          </p:spPr>
          <p:txBody>
            <a:bodyPr wrap="square" lIns="0" tIns="0" rIns="0" bIns="0" rtlCol="0"/>
            <a:lstStyle/>
            <a:p>
              <a:endParaRPr/>
            </a:p>
          </p:txBody>
        </p:sp>
        <p:sp>
          <p:nvSpPr>
            <p:cNvPr id="165" name="object 165"/>
            <p:cNvSpPr/>
            <p:nvPr/>
          </p:nvSpPr>
          <p:spPr>
            <a:xfrm>
              <a:off x="1800894" y="2779382"/>
              <a:ext cx="81592" cy="76885"/>
            </a:xfrm>
            <a:prstGeom prst="rect">
              <a:avLst/>
            </a:prstGeom>
            <a:blipFill>
              <a:blip r:embed="rId13" cstate="print"/>
              <a:stretch>
                <a:fillRect/>
              </a:stretch>
            </a:blipFill>
          </p:spPr>
          <p:txBody>
            <a:bodyPr wrap="square" lIns="0" tIns="0" rIns="0" bIns="0" rtlCol="0"/>
            <a:lstStyle/>
            <a:p>
              <a:endParaRPr/>
            </a:p>
          </p:txBody>
        </p:sp>
        <p:sp>
          <p:nvSpPr>
            <p:cNvPr id="166" name="object 166"/>
            <p:cNvSpPr/>
            <p:nvPr/>
          </p:nvSpPr>
          <p:spPr>
            <a:xfrm>
              <a:off x="1835607" y="2711983"/>
              <a:ext cx="20955" cy="37465"/>
            </a:xfrm>
            <a:custGeom>
              <a:avLst/>
              <a:gdLst/>
              <a:ahLst/>
              <a:cxnLst/>
              <a:rect l="l" t="t" r="r" b="b"/>
              <a:pathLst>
                <a:path w="20955" h="37464">
                  <a:moveTo>
                    <a:pt x="10248" y="0"/>
                  </a:moveTo>
                  <a:lnTo>
                    <a:pt x="0" y="36918"/>
                  </a:lnTo>
                  <a:lnTo>
                    <a:pt x="20485" y="36918"/>
                  </a:lnTo>
                  <a:lnTo>
                    <a:pt x="10248" y="0"/>
                  </a:lnTo>
                  <a:close/>
                </a:path>
              </a:pathLst>
            </a:custGeom>
            <a:solidFill>
              <a:srgbClr val="020303"/>
            </a:solidFill>
          </p:spPr>
          <p:txBody>
            <a:bodyPr wrap="square" lIns="0" tIns="0" rIns="0" bIns="0" rtlCol="0"/>
            <a:lstStyle/>
            <a:p>
              <a:endParaRPr/>
            </a:p>
          </p:txBody>
        </p:sp>
        <p:sp>
          <p:nvSpPr>
            <p:cNvPr id="167" name="object 167"/>
            <p:cNvSpPr/>
            <p:nvPr/>
          </p:nvSpPr>
          <p:spPr>
            <a:xfrm>
              <a:off x="2090661" y="2470575"/>
              <a:ext cx="217976" cy="87090"/>
            </a:xfrm>
            <a:prstGeom prst="rect">
              <a:avLst/>
            </a:prstGeom>
            <a:blipFill>
              <a:blip r:embed="rId14" cstate="print"/>
              <a:stretch>
                <a:fillRect/>
              </a:stretch>
            </a:blipFill>
          </p:spPr>
          <p:txBody>
            <a:bodyPr wrap="square" lIns="0" tIns="0" rIns="0" bIns="0" rtlCol="0"/>
            <a:lstStyle/>
            <a:p>
              <a:endParaRPr/>
            </a:p>
          </p:txBody>
        </p:sp>
      </p:grpSp>
      <p:grpSp>
        <p:nvGrpSpPr>
          <p:cNvPr id="168" name="object 168"/>
          <p:cNvGrpSpPr/>
          <p:nvPr/>
        </p:nvGrpSpPr>
        <p:grpSpPr>
          <a:xfrm>
            <a:off x="3373437" y="2415070"/>
            <a:ext cx="1046480" cy="448945"/>
            <a:chOff x="3373437" y="2415070"/>
            <a:chExt cx="1046480" cy="448945"/>
          </a:xfrm>
        </p:grpSpPr>
        <p:sp>
          <p:nvSpPr>
            <p:cNvPr id="169" name="object 169"/>
            <p:cNvSpPr/>
            <p:nvPr/>
          </p:nvSpPr>
          <p:spPr>
            <a:xfrm>
              <a:off x="3692372"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70" name="object 170"/>
            <p:cNvSpPr/>
            <p:nvPr/>
          </p:nvSpPr>
          <p:spPr>
            <a:xfrm>
              <a:off x="3692372"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71" name="object 171"/>
            <p:cNvSpPr/>
            <p:nvPr/>
          </p:nvSpPr>
          <p:spPr>
            <a:xfrm>
              <a:off x="3719461"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72" name="object 172"/>
            <p:cNvSpPr/>
            <p:nvPr/>
          </p:nvSpPr>
          <p:spPr>
            <a:xfrm>
              <a:off x="3719461"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73" name="object 173"/>
            <p:cNvSpPr/>
            <p:nvPr/>
          </p:nvSpPr>
          <p:spPr>
            <a:xfrm>
              <a:off x="3746576"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74" name="object 174"/>
            <p:cNvSpPr/>
            <p:nvPr/>
          </p:nvSpPr>
          <p:spPr>
            <a:xfrm>
              <a:off x="3746576"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75" name="object 175"/>
            <p:cNvSpPr/>
            <p:nvPr/>
          </p:nvSpPr>
          <p:spPr>
            <a:xfrm>
              <a:off x="3773690"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76" name="object 176"/>
            <p:cNvSpPr/>
            <p:nvPr/>
          </p:nvSpPr>
          <p:spPr>
            <a:xfrm>
              <a:off x="3773690" y="2592780"/>
              <a:ext cx="0" cy="43180"/>
            </a:xfrm>
            <a:custGeom>
              <a:avLst/>
              <a:gdLst/>
              <a:ahLst/>
              <a:cxnLst/>
              <a:rect l="l" t="t" r="r" b="b"/>
              <a:pathLst>
                <a:path h="43180">
                  <a:moveTo>
                    <a:pt x="0" y="0"/>
                  </a:moveTo>
                  <a:lnTo>
                    <a:pt x="0" y="42837"/>
                  </a:lnTo>
                </a:path>
              </a:pathLst>
            </a:custGeom>
            <a:ln w="9004">
              <a:solidFill>
                <a:srgbClr val="EC008C"/>
              </a:solidFill>
            </a:ln>
          </p:spPr>
          <p:txBody>
            <a:bodyPr wrap="square" lIns="0" tIns="0" rIns="0" bIns="0" rtlCol="0"/>
            <a:lstStyle/>
            <a:p>
              <a:endParaRPr/>
            </a:p>
          </p:txBody>
        </p:sp>
        <p:sp>
          <p:nvSpPr>
            <p:cNvPr id="177" name="object 177"/>
            <p:cNvSpPr/>
            <p:nvPr/>
          </p:nvSpPr>
          <p:spPr>
            <a:xfrm>
              <a:off x="3800779"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78" name="object 178"/>
            <p:cNvSpPr/>
            <p:nvPr/>
          </p:nvSpPr>
          <p:spPr>
            <a:xfrm>
              <a:off x="3800779"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79" name="object 179"/>
            <p:cNvSpPr/>
            <p:nvPr/>
          </p:nvSpPr>
          <p:spPr>
            <a:xfrm>
              <a:off x="3827881"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80" name="object 180"/>
            <p:cNvSpPr/>
            <p:nvPr/>
          </p:nvSpPr>
          <p:spPr>
            <a:xfrm>
              <a:off x="3827881"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81" name="object 181"/>
            <p:cNvSpPr/>
            <p:nvPr/>
          </p:nvSpPr>
          <p:spPr>
            <a:xfrm>
              <a:off x="3854970"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82" name="object 182"/>
            <p:cNvSpPr/>
            <p:nvPr/>
          </p:nvSpPr>
          <p:spPr>
            <a:xfrm>
              <a:off x="3854970"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83" name="object 183"/>
            <p:cNvSpPr/>
            <p:nvPr/>
          </p:nvSpPr>
          <p:spPr>
            <a:xfrm>
              <a:off x="3882085"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84" name="object 184"/>
            <p:cNvSpPr/>
            <p:nvPr/>
          </p:nvSpPr>
          <p:spPr>
            <a:xfrm>
              <a:off x="3882085"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85" name="object 185"/>
            <p:cNvSpPr/>
            <p:nvPr/>
          </p:nvSpPr>
          <p:spPr>
            <a:xfrm>
              <a:off x="3909199"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86" name="object 186"/>
            <p:cNvSpPr/>
            <p:nvPr/>
          </p:nvSpPr>
          <p:spPr>
            <a:xfrm>
              <a:off x="3909199"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87" name="object 187"/>
            <p:cNvSpPr/>
            <p:nvPr/>
          </p:nvSpPr>
          <p:spPr>
            <a:xfrm>
              <a:off x="3936288"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88" name="object 188"/>
            <p:cNvSpPr/>
            <p:nvPr/>
          </p:nvSpPr>
          <p:spPr>
            <a:xfrm>
              <a:off x="3936288"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89" name="object 189"/>
            <p:cNvSpPr/>
            <p:nvPr/>
          </p:nvSpPr>
          <p:spPr>
            <a:xfrm>
              <a:off x="3963390"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90" name="object 190"/>
            <p:cNvSpPr/>
            <p:nvPr/>
          </p:nvSpPr>
          <p:spPr>
            <a:xfrm>
              <a:off x="3963390"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91" name="object 191"/>
            <p:cNvSpPr/>
            <p:nvPr/>
          </p:nvSpPr>
          <p:spPr>
            <a:xfrm>
              <a:off x="3990479"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92" name="object 192"/>
            <p:cNvSpPr/>
            <p:nvPr/>
          </p:nvSpPr>
          <p:spPr>
            <a:xfrm>
              <a:off x="3990479"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93" name="object 193"/>
            <p:cNvSpPr/>
            <p:nvPr/>
          </p:nvSpPr>
          <p:spPr>
            <a:xfrm>
              <a:off x="4049534"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94" name="object 194"/>
            <p:cNvSpPr/>
            <p:nvPr/>
          </p:nvSpPr>
          <p:spPr>
            <a:xfrm>
              <a:off x="4049534"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95" name="object 195"/>
            <p:cNvSpPr/>
            <p:nvPr/>
          </p:nvSpPr>
          <p:spPr>
            <a:xfrm>
              <a:off x="4076623"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96" name="object 196"/>
            <p:cNvSpPr/>
            <p:nvPr/>
          </p:nvSpPr>
          <p:spPr>
            <a:xfrm>
              <a:off x="4076623"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97" name="object 197"/>
            <p:cNvSpPr/>
            <p:nvPr/>
          </p:nvSpPr>
          <p:spPr>
            <a:xfrm>
              <a:off x="4103725"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198" name="object 198"/>
            <p:cNvSpPr/>
            <p:nvPr/>
          </p:nvSpPr>
          <p:spPr>
            <a:xfrm>
              <a:off x="4103725"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199" name="object 199"/>
            <p:cNvSpPr/>
            <p:nvPr/>
          </p:nvSpPr>
          <p:spPr>
            <a:xfrm>
              <a:off x="4063212" y="2584259"/>
              <a:ext cx="274320" cy="110489"/>
            </a:xfrm>
            <a:custGeom>
              <a:avLst/>
              <a:gdLst/>
              <a:ahLst/>
              <a:cxnLst/>
              <a:rect l="l" t="t" r="r" b="b"/>
              <a:pathLst>
                <a:path w="274320" h="110489">
                  <a:moveTo>
                    <a:pt x="0" y="50"/>
                  </a:moveTo>
                  <a:lnTo>
                    <a:pt x="23230" y="32"/>
                  </a:lnTo>
                  <a:lnTo>
                    <a:pt x="40246" y="15"/>
                  </a:lnTo>
                  <a:lnTo>
                    <a:pt x="53213" y="4"/>
                  </a:lnTo>
                  <a:lnTo>
                    <a:pt x="64300" y="0"/>
                  </a:lnTo>
                  <a:lnTo>
                    <a:pt x="90370" y="9013"/>
                  </a:lnTo>
                  <a:lnTo>
                    <a:pt x="110024" y="30740"/>
                  </a:lnTo>
                  <a:lnTo>
                    <a:pt x="126609" y="57210"/>
                  </a:lnTo>
                  <a:lnTo>
                    <a:pt x="143471" y="80454"/>
                  </a:lnTo>
                  <a:lnTo>
                    <a:pt x="153830" y="91433"/>
                  </a:lnTo>
                  <a:lnTo>
                    <a:pt x="164036" y="100963"/>
                  </a:lnTo>
                  <a:lnTo>
                    <a:pt x="174961" y="107681"/>
                  </a:lnTo>
                  <a:lnTo>
                    <a:pt x="187477" y="110223"/>
                  </a:lnTo>
                  <a:lnTo>
                    <a:pt x="216717" y="101425"/>
                  </a:lnTo>
                  <a:lnTo>
                    <a:pt x="238178" y="79590"/>
                  </a:lnTo>
                  <a:lnTo>
                    <a:pt x="255939" y="51555"/>
                  </a:lnTo>
                  <a:lnTo>
                    <a:pt x="274078" y="24155"/>
                  </a:lnTo>
                </a:path>
              </a:pathLst>
            </a:custGeom>
            <a:ln w="16891">
              <a:solidFill>
                <a:srgbClr val="020303"/>
              </a:solidFill>
            </a:ln>
          </p:spPr>
          <p:txBody>
            <a:bodyPr wrap="square" lIns="0" tIns="0" rIns="0" bIns="0" rtlCol="0"/>
            <a:lstStyle/>
            <a:p>
              <a:endParaRPr/>
            </a:p>
          </p:txBody>
        </p:sp>
        <p:sp>
          <p:nvSpPr>
            <p:cNvPr id="200" name="object 200"/>
            <p:cNvSpPr/>
            <p:nvPr/>
          </p:nvSpPr>
          <p:spPr>
            <a:xfrm>
              <a:off x="3384956" y="2577325"/>
              <a:ext cx="607695" cy="112395"/>
            </a:xfrm>
            <a:custGeom>
              <a:avLst/>
              <a:gdLst/>
              <a:ahLst/>
              <a:cxnLst/>
              <a:rect l="l" t="t" r="r" b="b"/>
              <a:pathLst>
                <a:path w="607695" h="112394">
                  <a:moveTo>
                    <a:pt x="0" y="6045"/>
                  </a:moveTo>
                  <a:lnTo>
                    <a:pt x="7162" y="2222"/>
                  </a:lnTo>
                  <a:lnTo>
                    <a:pt x="15240" y="0"/>
                  </a:lnTo>
                  <a:lnTo>
                    <a:pt x="24638" y="0"/>
                  </a:lnTo>
                  <a:lnTo>
                    <a:pt x="57815" y="11683"/>
                  </a:lnTo>
                  <a:lnTo>
                    <a:pt x="81359" y="39545"/>
                  </a:lnTo>
                  <a:lnTo>
                    <a:pt x="101690" y="72799"/>
                  </a:lnTo>
                  <a:lnTo>
                    <a:pt x="125228" y="100660"/>
                  </a:lnTo>
                  <a:lnTo>
                    <a:pt x="158394" y="112344"/>
                  </a:lnTo>
                  <a:lnTo>
                    <a:pt x="190126" y="101335"/>
                  </a:lnTo>
                  <a:lnTo>
                    <a:pt x="210245" y="75100"/>
                  </a:lnTo>
                  <a:lnTo>
                    <a:pt x="226494" y="43830"/>
                  </a:lnTo>
                  <a:lnTo>
                    <a:pt x="246613" y="17711"/>
                  </a:lnTo>
                  <a:lnTo>
                    <a:pt x="278345" y="6934"/>
                  </a:lnTo>
                  <a:lnTo>
                    <a:pt x="311957" y="7073"/>
                  </a:lnTo>
                  <a:lnTo>
                    <a:pt x="359434" y="7136"/>
                  </a:lnTo>
                  <a:lnTo>
                    <a:pt x="416750" y="7142"/>
                  </a:lnTo>
                  <a:lnTo>
                    <a:pt x="479878" y="7108"/>
                  </a:lnTo>
                  <a:lnTo>
                    <a:pt x="544793" y="7053"/>
                  </a:lnTo>
                  <a:lnTo>
                    <a:pt x="607466" y="6997"/>
                  </a:lnTo>
                </a:path>
              </a:pathLst>
            </a:custGeom>
            <a:ln w="17005">
              <a:solidFill>
                <a:srgbClr val="020303"/>
              </a:solidFill>
            </a:ln>
          </p:spPr>
          <p:txBody>
            <a:bodyPr wrap="square" lIns="0" tIns="0" rIns="0" bIns="0" rtlCol="0"/>
            <a:lstStyle/>
            <a:p>
              <a:endParaRPr/>
            </a:p>
          </p:txBody>
        </p:sp>
        <p:sp>
          <p:nvSpPr>
            <p:cNvPr id="201" name="object 201"/>
            <p:cNvSpPr/>
            <p:nvPr/>
          </p:nvSpPr>
          <p:spPr>
            <a:xfrm>
              <a:off x="4340237" y="2580474"/>
              <a:ext cx="71120" cy="21590"/>
            </a:xfrm>
            <a:custGeom>
              <a:avLst/>
              <a:gdLst/>
              <a:ahLst/>
              <a:cxnLst/>
              <a:rect l="l" t="t" r="r" b="b"/>
              <a:pathLst>
                <a:path w="71120" h="21589">
                  <a:moveTo>
                    <a:pt x="70853" y="7988"/>
                  </a:moveTo>
                  <a:lnTo>
                    <a:pt x="64604" y="4629"/>
                  </a:lnTo>
                  <a:lnTo>
                    <a:pt x="57840" y="2117"/>
                  </a:lnTo>
                  <a:lnTo>
                    <a:pt x="50502" y="544"/>
                  </a:lnTo>
                  <a:lnTo>
                    <a:pt x="42532" y="0"/>
                  </a:lnTo>
                  <a:lnTo>
                    <a:pt x="29728" y="1540"/>
                  </a:lnTo>
                  <a:lnTo>
                    <a:pt x="18542" y="5868"/>
                  </a:lnTo>
                  <a:lnTo>
                    <a:pt x="8717" y="12542"/>
                  </a:lnTo>
                  <a:lnTo>
                    <a:pt x="0" y="21120"/>
                  </a:lnTo>
                </a:path>
              </a:pathLst>
            </a:custGeom>
            <a:ln w="17005">
              <a:solidFill>
                <a:srgbClr val="020303"/>
              </a:solidFill>
            </a:ln>
          </p:spPr>
          <p:txBody>
            <a:bodyPr wrap="square" lIns="0" tIns="0" rIns="0" bIns="0" rtlCol="0"/>
            <a:lstStyle/>
            <a:p>
              <a:endParaRPr/>
            </a:p>
          </p:txBody>
        </p:sp>
        <p:sp>
          <p:nvSpPr>
            <p:cNvPr id="202" name="object 202"/>
            <p:cNvSpPr/>
            <p:nvPr/>
          </p:nvSpPr>
          <p:spPr>
            <a:xfrm>
              <a:off x="3381883" y="2580576"/>
              <a:ext cx="624840" cy="108585"/>
            </a:xfrm>
            <a:custGeom>
              <a:avLst/>
              <a:gdLst/>
              <a:ahLst/>
              <a:cxnLst/>
              <a:rect l="l" t="t" r="r" b="b"/>
              <a:pathLst>
                <a:path w="624839" h="108585">
                  <a:moveTo>
                    <a:pt x="624243" y="108165"/>
                  </a:moveTo>
                  <a:lnTo>
                    <a:pt x="251129" y="108165"/>
                  </a:lnTo>
                  <a:lnTo>
                    <a:pt x="217958" y="96916"/>
                  </a:lnTo>
                  <a:lnTo>
                    <a:pt x="194416" y="70091"/>
                  </a:lnTo>
                  <a:lnTo>
                    <a:pt x="174083" y="38074"/>
                  </a:lnTo>
                  <a:lnTo>
                    <a:pt x="150538" y="11249"/>
                  </a:lnTo>
                  <a:lnTo>
                    <a:pt x="117360" y="0"/>
                  </a:lnTo>
                  <a:lnTo>
                    <a:pt x="80508" y="14610"/>
                  </a:lnTo>
                  <a:lnTo>
                    <a:pt x="54979" y="47982"/>
                  </a:lnTo>
                  <a:lnTo>
                    <a:pt x="31301" y="84423"/>
                  </a:lnTo>
                  <a:lnTo>
                    <a:pt x="0" y="108242"/>
                  </a:lnTo>
                </a:path>
              </a:pathLst>
            </a:custGeom>
            <a:ln w="16891">
              <a:solidFill>
                <a:srgbClr val="020303"/>
              </a:solidFill>
            </a:ln>
          </p:spPr>
          <p:txBody>
            <a:bodyPr wrap="square" lIns="0" tIns="0" rIns="0" bIns="0" rtlCol="0"/>
            <a:lstStyle/>
            <a:p>
              <a:endParaRPr/>
            </a:p>
          </p:txBody>
        </p:sp>
        <p:sp>
          <p:nvSpPr>
            <p:cNvPr id="203" name="object 203"/>
            <p:cNvSpPr/>
            <p:nvPr/>
          </p:nvSpPr>
          <p:spPr>
            <a:xfrm>
              <a:off x="4063923" y="2576804"/>
              <a:ext cx="344805" cy="112395"/>
            </a:xfrm>
            <a:custGeom>
              <a:avLst/>
              <a:gdLst/>
              <a:ahLst/>
              <a:cxnLst/>
              <a:rect l="l" t="t" r="r" b="b"/>
              <a:pathLst>
                <a:path w="344804" h="112394">
                  <a:moveTo>
                    <a:pt x="344766" y="111239"/>
                  </a:moveTo>
                  <a:lnTo>
                    <a:pt x="314357" y="86025"/>
                  </a:lnTo>
                  <a:lnTo>
                    <a:pt x="291049" y="48656"/>
                  </a:lnTo>
                  <a:lnTo>
                    <a:pt x="265707" y="14770"/>
                  </a:lnTo>
                  <a:lnTo>
                    <a:pt x="229196" y="0"/>
                  </a:lnTo>
                  <a:lnTo>
                    <a:pt x="227114" y="0"/>
                  </a:lnTo>
                  <a:lnTo>
                    <a:pt x="230835" y="0"/>
                  </a:lnTo>
                  <a:lnTo>
                    <a:pt x="198198" y="11636"/>
                  </a:lnTo>
                  <a:lnTo>
                    <a:pt x="175922" y="39386"/>
                  </a:lnTo>
                  <a:lnTo>
                    <a:pt x="157100" y="72511"/>
                  </a:lnTo>
                  <a:lnTo>
                    <a:pt x="134827" y="100270"/>
                  </a:lnTo>
                  <a:lnTo>
                    <a:pt x="102196" y="111925"/>
                  </a:lnTo>
                  <a:lnTo>
                    <a:pt x="0" y="111925"/>
                  </a:lnTo>
                </a:path>
              </a:pathLst>
            </a:custGeom>
            <a:ln w="16891">
              <a:solidFill>
                <a:srgbClr val="020303"/>
              </a:solidFill>
            </a:ln>
          </p:spPr>
          <p:txBody>
            <a:bodyPr wrap="square" lIns="0" tIns="0" rIns="0" bIns="0" rtlCol="0"/>
            <a:lstStyle/>
            <a:p>
              <a:endParaRPr/>
            </a:p>
          </p:txBody>
        </p:sp>
        <p:sp>
          <p:nvSpPr>
            <p:cNvPr id="204" name="object 204"/>
            <p:cNvSpPr/>
            <p:nvPr/>
          </p:nvSpPr>
          <p:spPr>
            <a:xfrm>
              <a:off x="3384956" y="2577325"/>
              <a:ext cx="607695" cy="112395"/>
            </a:xfrm>
            <a:custGeom>
              <a:avLst/>
              <a:gdLst/>
              <a:ahLst/>
              <a:cxnLst/>
              <a:rect l="l" t="t" r="r" b="b"/>
              <a:pathLst>
                <a:path w="607695" h="112394">
                  <a:moveTo>
                    <a:pt x="0" y="6045"/>
                  </a:moveTo>
                  <a:lnTo>
                    <a:pt x="7162" y="2222"/>
                  </a:lnTo>
                  <a:lnTo>
                    <a:pt x="15240" y="0"/>
                  </a:lnTo>
                  <a:lnTo>
                    <a:pt x="24638" y="0"/>
                  </a:lnTo>
                  <a:lnTo>
                    <a:pt x="57815" y="11683"/>
                  </a:lnTo>
                  <a:lnTo>
                    <a:pt x="81359" y="39545"/>
                  </a:lnTo>
                  <a:lnTo>
                    <a:pt x="101690" y="72799"/>
                  </a:lnTo>
                  <a:lnTo>
                    <a:pt x="125228" y="100660"/>
                  </a:lnTo>
                  <a:lnTo>
                    <a:pt x="158394" y="112344"/>
                  </a:lnTo>
                  <a:lnTo>
                    <a:pt x="190126" y="101335"/>
                  </a:lnTo>
                  <a:lnTo>
                    <a:pt x="210245" y="75100"/>
                  </a:lnTo>
                  <a:lnTo>
                    <a:pt x="226494" y="43830"/>
                  </a:lnTo>
                  <a:lnTo>
                    <a:pt x="246613" y="17711"/>
                  </a:lnTo>
                  <a:lnTo>
                    <a:pt x="278345" y="6934"/>
                  </a:lnTo>
                  <a:lnTo>
                    <a:pt x="311957" y="7073"/>
                  </a:lnTo>
                  <a:lnTo>
                    <a:pt x="359434" y="7136"/>
                  </a:lnTo>
                  <a:lnTo>
                    <a:pt x="416750" y="7142"/>
                  </a:lnTo>
                  <a:lnTo>
                    <a:pt x="479878" y="7108"/>
                  </a:lnTo>
                  <a:lnTo>
                    <a:pt x="544793" y="7053"/>
                  </a:lnTo>
                  <a:lnTo>
                    <a:pt x="607466" y="6997"/>
                  </a:lnTo>
                </a:path>
              </a:pathLst>
            </a:custGeom>
            <a:ln w="17005">
              <a:solidFill>
                <a:srgbClr val="020303"/>
              </a:solidFill>
            </a:ln>
          </p:spPr>
          <p:txBody>
            <a:bodyPr wrap="square" lIns="0" tIns="0" rIns="0" bIns="0" rtlCol="0"/>
            <a:lstStyle/>
            <a:p>
              <a:endParaRPr/>
            </a:p>
          </p:txBody>
        </p:sp>
        <p:sp>
          <p:nvSpPr>
            <p:cNvPr id="205" name="object 205"/>
            <p:cNvSpPr/>
            <p:nvPr/>
          </p:nvSpPr>
          <p:spPr>
            <a:xfrm>
              <a:off x="3381883" y="2580576"/>
              <a:ext cx="624840" cy="108585"/>
            </a:xfrm>
            <a:custGeom>
              <a:avLst/>
              <a:gdLst/>
              <a:ahLst/>
              <a:cxnLst/>
              <a:rect l="l" t="t" r="r" b="b"/>
              <a:pathLst>
                <a:path w="624839" h="108585">
                  <a:moveTo>
                    <a:pt x="624243" y="108165"/>
                  </a:moveTo>
                  <a:lnTo>
                    <a:pt x="251129" y="108165"/>
                  </a:lnTo>
                  <a:lnTo>
                    <a:pt x="217958" y="96916"/>
                  </a:lnTo>
                  <a:lnTo>
                    <a:pt x="194416" y="70091"/>
                  </a:lnTo>
                  <a:lnTo>
                    <a:pt x="174083" y="38074"/>
                  </a:lnTo>
                  <a:lnTo>
                    <a:pt x="150538" y="11249"/>
                  </a:lnTo>
                  <a:lnTo>
                    <a:pt x="117360" y="0"/>
                  </a:lnTo>
                  <a:lnTo>
                    <a:pt x="80508" y="14610"/>
                  </a:lnTo>
                  <a:lnTo>
                    <a:pt x="54979" y="47982"/>
                  </a:lnTo>
                  <a:lnTo>
                    <a:pt x="31301" y="84423"/>
                  </a:lnTo>
                  <a:lnTo>
                    <a:pt x="0" y="108242"/>
                  </a:lnTo>
                </a:path>
              </a:pathLst>
            </a:custGeom>
            <a:ln w="16891">
              <a:solidFill>
                <a:srgbClr val="020303"/>
              </a:solidFill>
            </a:ln>
          </p:spPr>
          <p:txBody>
            <a:bodyPr wrap="square" lIns="0" tIns="0" rIns="0" bIns="0" rtlCol="0"/>
            <a:lstStyle/>
            <a:p>
              <a:endParaRPr/>
            </a:p>
          </p:txBody>
        </p:sp>
        <p:sp>
          <p:nvSpPr>
            <p:cNvPr id="206" name="object 206"/>
            <p:cNvSpPr/>
            <p:nvPr/>
          </p:nvSpPr>
          <p:spPr>
            <a:xfrm>
              <a:off x="3419373" y="2585453"/>
              <a:ext cx="0" cy="68580"/>
            </a:xfrm>
            <a:custGeom>
              <a:avLst/>
              <a:gdLst/>
              <a:ahLst/>
              <a:cxnLst/>
              <a:rect l="l" t="t" r="r" b="b"/>
              <a:pathLst>
                <a:path h="68580">
                  <a:moveTo>
                    <a:pt x="0" y="0"/>
                  </a:moveTo>
                  <a:lnTo>
                    <a:pt x="0" y="68021"/>
                  </a:lnTo>
                </a:path>
              </a:pathLst>
            </a:custGeom>
            <a:ln w="8496">
              <a:solidFill>
                <a:srgbClr val="231F20"/>
              </a:solidFill>
            </a:ln>
          </p:spPr>
          <p:txBody>
            <a:bodyPr wrap="square" lIns="0" tIns="0" rIns="0" bIns="0" rtlCol="0"/>
            <a:lstStyle/>
            <a:p>
              <a:endParaRPr/>
            </a:p>
          </p:txBody>
        </p:sp>
        <p:sp>
          <p:nvSpPr>
            <p:cNvPr id="207" name="object 207"/>
            <p:cNvSpPr/>
            <p:nvPr/>
          </p:nvSpPr>
          <p:spPr>
            <a:xfrm>
              <a:off x="3395027" y="2574899"/>
              <a:ext cx="162560" cy="115570"/>
            </a:xfrm>
            <a:custGeom>
              <a:avLst/>
              <a:gdLst/>
              <a:ahLst/>
              <a:cxnLst/>
              <a:rect l="l" t="t" r="r" b="b"/>
              <a:pathLst>
                <a:path w="162560" h="115569">
                  <a:moveTo>
                    <a:pt x="8407" y="7912"/>
                  </a:moveTo>
                  <a:lnTo>
                    <a:pt x="6502" y="6007"/>
                  </a:lnTo>
                  <a:lnTo>
                    <a:pt x="4165" y="6007"/>
                  </a:lnTo>
                  <a:lnTo>
                    <a:pt x="1879" y="6007"/>
                  </a:lnTo>
                  <a:lnTo>
                    <a:pt x="0" y="7810"/>
                  </a:lnTo>
                  <a:lnTo>
                    <a:pt x="0" y="98132"/>
                  </a:lnTo>
                  <a:lnTo>
                    <a:pt x="1879" y="99936"/>
                  </a:lnTo>
                  <a:lnTo>
                    <a:pt x="6502" y="99936"/>
                  </a:lnTo>
                  <a:lnTo>
                    <a:pt x="8407" y="98031"/>
                  </a:lnTo>
                  <a:lnTo>
                    <a:pt x="8407" y="7912"/>
                  </a:lnTo>
                  <a:close/>
                </a:path>
                <a:path w="162560" h="115569">
                  <a:moveTo>
                    <a:pt x="96481" y="1917"/>
                  </a:moveTo>
                  <a:lnTo>
                    <a:pt x="94576" y="0"/>
                  </a:lnTo>
                  <a:lnTo>
                    <a:pt x="92227" y="0"/>
                  </a:lnTo>
                  <a:lnTo>
                    <a:pt x="89890" y="0"/>
                  </a:lnTo>
                  <a:lnTo>
                    <a:pt x="87972" y="1917"/>
                  </a:lnTo>
                  <a:lnTo>
                    <a:pt x="87972" y="76149"/>
                  </a:lnTo>
                  <a:lnTo>
                    <a:pt x="89890" y="78054"/>
                  </a:lnTo>
                  <a:lnTo>
                    <a:pt x="94576" y="78054"/>
                  </a:lnTo>
                  <a:lnTo>
                    <a:pt x="96481" y="76149"/>
                  </a:lnTo>
                  <a:lnTo>
                    <a:pt x="96481" y="1917"/>
                  </a:lnTo>
                  <a:close/>
                </a:path>
                <a:path w="162560" h="115569">
                  <a:moveTo>
                    <a:pt x="118376" y="7912"/>
                  </a:moveTo>
                  <a:lnTo>
                    <a:pt x="116471" y="6007"/>
                  </a:lnTo>
                  <a:lnTo>
                    <a:pt x="114134" y="6007"/>
                  </a:lnTo>
                  <a:lnTo>
                    <a:pt x="111772" y="6007"/>
                  </a:lnTo>
                  <a:lnTo>
                    <a:pt x="109880" y="7912"/>
                  </a:lnTo>
                  <a:lnTo>
                    <a:pt x="109880" y="98615"/>
                  </a:lnTo>
                  <a:lnTo>
                    <a:pt x="111772" y="100520"/>
                  </a:lnTo>
                  <a:lnTo>
                    <a:pt x="116471" y="100520"/>
                  </a:lnTo>
                  <a:lnTo>
                    <a:pt x="118376" y="98615"/>
                  </a:lnTo>
                  <a:lnTo>
                    <a:pt x="118376" y="7912"/>
                  </a:lnTo>
                  <a:close/>
                </a:path>
                <a:path w="162560" h="115569">
                  <a:moveTo>
                    <a:pt x="140258" y="14655"/>
                  </a:moveTo>
                  <a:lnTo>
                    <a:pt x="138366" y="12738"/>
                  </a:lnTo>
                  <a:lnTo>
                    <a:pt x="136004" y="12738"/>
                  </a:lnTo>
                  <a:lnTo>
                    <a:pt x="133667" y="12738"/>
                  </a:lnTo>
                  <a:lnTo>
                    <a:pt x="131762" y="14655"/>
                  </a:lnTo>
                  <a:lnTo>
                    <a:pt x="131762" y="107378"/>
                  </a:lnTo>
                  <a:lnTo>
                    <a:pt x="133667" y="109270"/>
                  </a:lnTo>
                  <a:lnTo>
                    <a:pt x="138366" y="109270"/>
                  </a:lnTo>
                  <a:lnTo>
                    <a:pt x="140258" y="107378"/>
                  </a:lnTo>
                  <a:lnTo>
                    <a:pt x="140258" y="14655"/>
                  </a:lnTo>
                  <a:close/>
                </a:path>
                <a:path w="162560" h="115569">
                  <a:moveTo>
                    <a:pt x="162179" y="43853"/>
                  </a:moveTo>
                  <a:lnTo>
                    <a:pt x="160274" y="41948"/>
                  </a:lnTo>
                  <a:lnTo>
                    <a:pt x="157924" y="41948"/>
                  </a:lnTo>
                  <a:lnTo>
                    <a:pt x="155575" y="41948"/>
                  </a:lnTo>
                  <a:lnTo>
                    <a:pt x="153670" y="43853"/>
                  </a:lnTo>
                  <a:lnTo>
                    <a:pt x="153670" y="113563"/>
                  </a:lnTo>
                  <a:lnTo>
                    <a:pt x="155575" y="115455"/>
                  </a:lnTo>
                  <a:lnTo>
                    <a:pt x="160274" y="115455"/>
                  </a:lnTo>
                  <a:lnTo>
                    <a:pt x="162179" y="113563"/>
                  </a:lnTo>
                  <a:lnTo>
                    <a:pt x="162179" y="43853"/>
                  </a:lnTo>
                  <a:close/>
                </a:path>
              </a:pathLst>
            </a:custGeom>
            <a:solidFill>
              <a:srgbClr val="231F20"/>
            </a:solidFill>
          </p:spPr>
          <p:txBody>
            <a:bodyPr wrap="square" lIns="0" tIns="0" rIns="0" bIns="0" rtlCol="0"/>
            <a:lstStyle/>
            <a:p>
              <a:endParaRPr/>
            </a:p>
          </p:txBody>
        </p:sp>
        <p:sp>
          <p:nvSpPr>
            <p:cNvPr id="208" name="object 208"/>
            <p:cNvSpPr/>
            <p:nvPr/>
          </p:nvSpPr>
          <p:spPr>
            <a:xfrm>
              <a:off x="3419373" y="2585453"/>
              <a:ext cx="0" cy="68580"/>
            </a:xfrm>
            <a:custGeom>
              <a:avLst/>
              <a:gdLst/>
              <a:ahLst/>
              <a:cxnLst/>
              <a:rect l="l" t="t" r="r" b="b"/>
              <a:pathLst>
                <a:path h="68580">
                  <a:moveTo>
                    <a:pt x="0" y="0"/>
                  </a:moveTo>
                  <a:lnTo>
                    <a:pt x="0" y="68021"/>
                  </a:lnTo>
                </a:path>
              </a:pathLst>
            </a:custGeom>
            <a:ln w="8496">
              <a:solidFill>
                <a:srgbClr val="231F20"/>
              </a:solidFill>
            </a:ln>
          </p:spPr>
          <p:txBody>
            <a:bodyPr wrap="square" lIns="0" tIns="0" rIns="0" bIns="0" rtlCol="0"/>
            <a:lstStyle/>
            <a:p>
              <a:endParaRPr/>
            </a:p>
          </p:txBody>
        </p:sp>
        <p:sp>
          <p:nvSpPr>
            <p:cNvPr id="209" name="object 209"/>
            <p:cNvSpPr/>
            <p:nvPr/>
          </p:nvSpPr>
          <p:spPr>
            <a:xfrm>
              <a:off x="4373067" y="2581363"/>
              <a:ext cx="0" cy="67945"/>
            </a:xfrm>
            <a:custGeom>
              <a:avLst/>
              <a:gdLst/>
              <a:ahLst/>
              <a:cxnLst/>
              <a:rect l="l" t="t" r="r" b="b"/>
              <a:pathLst>
                <a:path h="67944">
                  <a:moveTo>
                    <a:pt x="0" y="0"/>
                  </a:moveTo>
                  <a:lnTo>
                    <a:pt x="0" y="67335"/>
                  </a:lnTo>
                </a:path>
              </a:pathLst>
            </a:custGeom>
            <a:ln w="8496">
              <a:solidFill>
                <a:srgbClr val="231F20"/>
              </a:solidFill>
            </a:ln>
          </p:spPr>
          <p:txBody>
            <a:bodyPr wrap="square" lIns="0" tIns="0" rIns="0" bIns="0" rtlCol="0"/>
            <a:lstStyle/>
            <a:p>
              <a:endParaRPr/>
            </a:p>
          </p:txBody>
        </p:sp>
        <p:sp>
          <p:nvSpPr>
            <p:cNvPr id="210" name="object 210"/>
            <p:cNvSpPr/>
            <p:nvPr/>
          </p:nvSpPr>
          <p:spPr>
            <a:xfrm>
              <a:off x="4394974" y="2585148"/>
              <a:ext cx="0" cy="86360"/>
            </a:xfrm>
            <a:custGeom>
              <a:avLst/>
              <a:gdLst/>
              <a:ahLst/>
              <a:cxnLst/>
              <a:rect l="l" t="t" r="r" b="b"/>
              <a:pathLst>
                <a:path h="86360">
                  <a:moveTo>
                    <a:pt x="0" y="0"/>
                  </a:moveTo>
                  <a:lnTo>
                    <a:pt x="0" y="86017"/>
                  </a:lnTo>
                </a:path>
              </a:pathLst>
            </a:custGeom>
            <a:ln w="8496">
              <a:solidFill>
                <a:srgbClr val="231F20"/>
              </a:solidFill>
            </a:ln>
          </p:spPr>
          <p:txBody>
            <a:bodyPr wrap="square" lIns="0" tIns="0" rIns="0" bIns="0" rtlCol="0"/>
            <a:lstStyle/>
            <a:p>
              <a:endParaRPr/>
            </a:p>
          </p:txBody>
        </p:sp>
        <p:sp>
          <p:nvSpPr>
            <p:cNvPr id="211" name="object 211"/>
            <p:cNvSpPr/>
            <p:nvPr/>
          </p:nvSpPr>
          <p:spPr>
            <a:xfrm>
              <a:off x="4242739" y="2614586"/>
              <a:ext cx="0" cy="73660"/>
            </a:xfrm>
            <a:custGeom>
              <a:avLst/>
              <a:gdLst/>
              <a:ahLst/>
              <a:cxnLst/>
              <a:rect l="l" t="t" r="r" b="b"/>
              <a:pathLst>
                <a:path h="73660">
                  <a:moveTo>
                    <a:pt x="0" y="0"/>
                  </a:moveTo>
                  <a:lnTo>
                    <a:pt x="0" y="73558"/>
                  </a:lnTo>
                </a:path>
              </a:pathLst>
            </a:custGeom>
            <a:ln w="8496">
              <a:solidFill>
                <a:srgbClr val="231F20"/>
              </a:solidFill>
            </a:ln>
          </p:spPr>
          <p:txBody>
            <a:bodyPr wrap="square" lIns="0" tIns="0" rIns="0" bIns="0" rtlCol="0"/>
            <a:lstStyle/>
            <a:p>
              <a:endParaRPr/>
            </a:p>
          </p:txBody>
        </p:sp>
        <p:sp>
          <p:nvSpPr>
            <p:cNvPr id="212" name="object 212"/>
            <p:cNvSpPr/>
            <p:nvPr/>
          </p:nvSpPr>
          <p:spPr>
            <a:xfrm>
              <a:off x="4265421" y="2590050"/>
              <a:ext cx="0" cy="102235"/>
            </a:xfrm>
            <a:custGeom>
              <a:avLst/>
              <a:gdLst/>
              <a:ahLst/>
              <a:cxnLst/>
              <a:rect l="l" t="t" r="r" b="b"/>
              <a:pathLst>
                <a:path h="102235">
                  <a:moveTo>
                    <a:pt x="0" y="0"/>
                  </a:moveTo>
                  <a:lnTo>
                    <a:pt x="0" y="102044"/>
                  </a:lnTo>
                </a:path>
              </a:pathLst>
            </a:custGeom>
            <a:ln w="8496">
              <a:solidFill>
                <a:srgbClr val="231F20"/>
              </a:solidFill>
            </a:ln>
          </p:spPr>
          <p:txBody>
            <a:bodyPr wrap="square" lIns="0" tIns="0" rIns="0" bIns="0" rtlCol="0"/>
            <a:lstStyle/>
            <a:p>
              <a:endParaRPr/>
            </a:p>
          </p:txBody>
        </p:sp>
        <p:sp>
          <p:nvSpPr>
            <p:cNvPr id="213" name="object 213"/>
            <p:cNvSpPr/>
            <p:nvPr/>
          </p:nvSpPr>
          <p:spPr>
            <a:xfrm>
              <a:off x="4310773" y="2585389"/>
              <a:ext cx="0" cy="68580"/>
            </a:xfrm>
            <a:custGeom>
              <a:avLst/>
              <a:gdLst/>
              <a:ahLst/>
              <a:cxnLst/>
              <a:rect l="l" t="t" r="r" b="b"/>
              <a:pathLst>
                <a:path h="68580">
                  <a:moveTo>
                    <a:pt x="0" y="0"/>
                  </a:moveTo>
                  <a:lnTo>
                    <a:pt x="0" y="68021"/>
                  </a:lnTo>
                </a:path>
              </a:pathLst>
            </a:custGeom>
            <a:ln w="8496">
              <a:solidFill>
                <a:srgbClr val="231F20"/>
              </a:solidFill>
            </a:ln>
          </p:spPr>
          <p:txBody>
            <a:bodyPr wrap="square" lIns="0" tIns="0" rIns="0" bIns="0" rtlCol="0"/>
            <a:lstStyle/>
            <a:p>
              <a:endParaRPr/>
            </a:p>
          </p:txBody>
        </p:sp>
        <p:sp>
          <p:nvSpPr>
            <p:cNvPr id="214" name="object 214"/>
            <p:cNvSpPr/>
            <p:nvPr/>
          </p:nvSpPr>
          <p:spPr>
            <a:xfrm>
              <a:off x="4288104" y="2580728"/>
              <a:ext cx="0" cy="96520"/>
            </a:xfrm>
            <a:custGeom>
              <a:avLst/>
              <a:gdLst/>
              <a:ahLst/>
              <a:cxnLst/>
              <a:rect l="l" t="t" r="r" b="b"/>
              <a:pathLst>
                <a:path h="96519">
                  <a:moveTo>
                    <a:pt x="0" y="0"/>
                  </a:moveTo>
                  <a:lnTo>
                    <a:pt x="0" y="96266"/>
                  </a:lnTo>
                </a:path>
              </a:pathLst>
            </a:custGeom>
            <a:ln w="8496">
              <a:solidFill>
                <a:srgbClr val="231F20"/>
              </a:solidFill>
            </a:ln>
          </p:spPr>
          <p:txBody>
            <a:bodyPr wrap="square" lIns="0" tIns="0" rIns="0" bIns="0" rtlCol="0"/>
            <a:lstStyle/>
            <a:p>
              <a:endParaRPr/>
            </a:p>
          </p:txBody>
        </p:sp>
        <p:sp>
          <p:nvSpPr>
            <p:cNvPr id="215" name="object 215"/>
            <p:cNvSpPr/>
            <p:nvPr/>
          </p:nvSpPr>
          <p:spPr>
            <a:xfrm>
              <a:off x="4045026" y="2584487"/>
              <a:ext cx="69215" cy="635"/>
            </a:xfrm>
            <a:custGeom>
              <a:avLst/>
              <a:gdLst/>
              <a:ahLst/>
              <a:cxnLst/>
              <a:rect l="l" t="t" r="r" b="b"/>
              <a:pathLst>
                <a:path w="69214" h="635">
                  <a:moveTo>
                    <a:pt x="69113" y="88"/>
                  </a:moveTo>
                  <a:lnTo>
                    <a:pt x="0" y="0"/>
                  </a:lnTo>
                </a:path>
              </a:pathLst>
            </a:custGeom>
            <a:ln w="16891">
              <a:solidFill>
                <a:srgbClr val="0080C7"/>
              </a:solidFill>
            </a:ln>
          </p:spPr>
          <p:txBody>
            <a:bodyPr wrap="square" lIns="0" tIns="0" rIns="0" bIns="0" rtlCol="0"/>
            <a:lstStyle/>
            <a:p>
              <a:endParaRPr/>
            </a:p>
          </p:txBody>
        </p:sp>
        <p:sp>
          <p:nvSpPr>
            <p:cNvPr id="216" name="object 216"/>
            <p:cNvSpPr/>
            <p:nvPr/>
          </p:nvSpPr>
          <p:spPr>
            <a:xfrm>
              <a:off x="3692372"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17" name="object 217"/>
            <p:cNvSpPr/>
            <p:nvPr/>
          </p:nvSpPr>
          <p:spPr>
            <a:xfrm>
              <a:off x="3692372"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18" name="object 218"/>
            <p:cNvSpPr/>
            <p:nvPr/>
          </p:nvSpPr>
          <p:spPr>
            <a:xfrm>
              <a:off x="3719461"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19" name="object 219"/>
            <p:cNvSpPr/>
            <p:nvPr/>
          </p:nvSpPr>
          <p:spPr>
            <a:xfrm>
              <a:off x="3719461"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20" name="object 220"/>
            <p:cNvSpPr/>
            <p:nvPr/>
          </p:nvSpPr>
          <p:spPr>
            <a:xfrm>
              <a:off x="3746576"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21" name="object 221"/>
            <p:cNvSpPr/>
            <p:nvPr/>
          </p:nvSpPr>
          <p:spPr>
            <a:xfrm>
              <a:off x="3746576"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22" name="object 222"/>
            <p:cNvSpPr/>
            <p:nvPr/>
          </p:nvSpPr>
          <p:spPr>
            <a:xfrm>
              <a:off x="3773690"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23" name="object 223"/>
            <p:cNvSpPr/>
            <p:nvPr/>
          </p:nvSpPr>
          <p:spPr>
            <a:xfrm>
              <a:off x="3773690" y="2645181"/>
              <a:ext cx="0" cy="41910"/>
            </a:xfrm>
            <a:custGeom>
              <a:avLst/>
              <a:gdLst/>
              <a:ahLst/>
              <a:cxnLst/>
              <a:rect l="l" t="t" r="r" b="b"/>
              <a:pathLst>
                <a:path h="41910">
                  <a:moveTo>
                    <a:pt x="0" y="0"/>
                  </a:moveTo>
                  <a:lnTo>
                    <a:pt x="0" y="41719"/>
                  </a:lnTo>
                </a:path>
              </a:pathLst>
            </a:custGeom>
            <a:ln w="9004">
              <a:solidFill>
                <a:srgbClr val="EC008C"/>
              </a:solidFill>
            </a:ln>
          </p:spPr>
          <p:txBody>
            <a:bodyPr wrap="square" lIns="0" tIns="0" rIns="0" bIns="0" rtlCol="0"/>
            <a:lstStyle/>
            <a:p>
              <a:endParaRPr/>
            </a:p>
          </p:txBody>
        </p:sp>
        <p:sp>
          <p:nvSpPr>
            <p:cNvPr id="224" name="object 224"/>
            <p:cNvSpPr/>
            <p:nvPr/>
          </p:nvSpPr>
          <p:spPr>
            <a:xfrm>
              <a:off x="3800779"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25" name="object 225"/>
            <p:cNvSpPr/>
            <p:nvPr/>
          </p:nvSpPr>
          <p:spPr>
            <a:xfrm>
              <a:off x="3800779"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26" name="object 226"/>
            <p:cNvSpPr/>
            <p:nvPr/>
          </p:nvSpPr>
          <p:spPr>
            <a:xfrm>
              <a:off x="3827881"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27" name="object 227"/>
            <p:cNvSpPr/>
            <p:nvPr/>
          </p:nvSpPr>
          <p:spPr>
            <a:xfrm>
              <a:off x="3827881"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28" name="object 228"/>
            <p:cNvSpPr/>
            <p:nvPr/>
          </p:nvSpPr>
          <p:spPr>
            <a:xfrm>
              <a:off x="3854970"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29" name="object 229"/>
            <p:cNvSpPr/>
            <p:nvPr/>
          </p:nvSpPr>
          <p:spPr>
            <a:xfrm>
              <a:off x="3854970"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30" name="object 230"/>
            <p:cNvSpPr/>
            <p:nvPr/>
          </p:nvSpPr>
          <p:spPr>
            <a:xfrm>
              <a:off x="3882085"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31" name="object 231"/>
            <p:cNvSpPr/>
            <p:nvPr/>
          </p:nvSpPr>
          <p:spPr>
            <a:xfrm>
              <a:off x="3882085"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32" name="object 232"/>
            <p:cNvSpPr/>
            <p:nvPr/>
          </p:nvSpPr>
          <p:spPr>
            <a:xfrm>
              <a:off x="3909199"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33" name="object 233"/>
            <p:cNvSpPr/>
            <p:nvPr/>
          </p:nvSpPr>
          <p:spPr>
            <a:xfrm>
              <a:off x="3909199"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34" name="object 234"/>
            <p:cNvSpPr/>
            <p:nvPr/>
          </p:nvSpPr>
          <p:spPr>
            <a:xfrm>
              <a:off x="3936288"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35" name="object 235"/>
            <p:cNvSpPr/>
            <p:nvPr/>
          </p:nvSpPr>
          <p:spPr>
            <a:xfrm>
              <a:off x="3936288"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36" name="object 236"/>
            <p:cNvSpPr/>
            <p:nvPr/>
          </p:nvSpPr>
          <p:spPr>
            <a:xfrm>
              <a:off x="3963390"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37" name="object 237"/>
            <p:cNvSpPr/>
            <p:nvPr/>
          </p:nvSpPr>
          <p:spPr>
            <a:xfrm>
              <a:off x="3963390"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38" name="object 238"/>
            <p:cNvSpPr/>
            <p:nvPr/>
          </p:nvSpPr>
          <p:spPr>
            <a:xfrm>
              <a:off x="4049534"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39" name="object 239"/>
            <p:cNvSpPr/>
            <p:nvPr/>
          </p:nvSpPr>
          <p:spPr>
            <a:xfrm>
              <a:off x="4049534"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40" name="object 240"/>
            <p:cNvSpPr/>
            <p:nvPr/>
          </p:nvSpPr>
          <p:spPr>
            <a:xfrm>
              <a:off x="4076623"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41" name="object 241"/>
            <p:cNvSpPr/>
            <p:nvPr/>
          </p:nvSpPr>
          <p:spPr>
            <a:xfrm>
              <a:off x="4076623"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42" name="object 242"/>
            <p:cNvSpPr/>
            <p:nvPr/>
          </p:nvSpPr>
          <p:spPr>
            <a:xfrm>
              <a:off x="4103725"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43" name="object 243"/>
            <p:cNvSpPr/>
            <p:nvPr/>
          </p:nvSpPr>
          <p:spPr>
            <a:xfrm>
              <a:off x="4103725"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44" name="object 244"/>
            <p:cNvSpPr/>
            <p:nvPr/>
          </p:nvSpPr>
          <p:spPr>
            <a:xfrm>
              <a:off x="4031195" y="2688653"/>
              <a:ext cx="83185" cy="1270"/>
            </a:xfrm>
            <a:custGeom>
              <a:avLst/>
              <a:gdLst/>
              <a:ahLst/>
              <a:cxnLst/>
              <a:rect l="l" t="t" r="r" b="b"/>
              <a:pathLst>
                <a:path w="83185" h="1269">
                  <a:moveTo>
                    <a:pt x="-8445" y="361"/>
                  </a:moveTo>
                  <a:lnTo>
                    <a:pt x="91389" y="361"/>
                  </a:lnTo>
                </a:path>
              </a:pathLst>
            </a:custGeom>
            <a:ln w="17614">
              <a:solidFill>
                <a:srgbClr val="0080C7"/>
              </a:solidFill>
            </a:ln>
          </p:spPr>
          <p:txBody>
            <a:bodyPr wrap="square" lIns="0" tIns="0" rIns="0" bIns="0" rtlCol="0"/>
            <a:lstStyle/>
            <a:p>
              <a:endParaRPr/>
            </a:p>
          </p:txBody>
        </p:sp>
        <p:sp>
          <p:nvSpPr>
            <p:cNvPr id="245" name="object 245"/>
            <p:cNvSpPr/>
            <p:nvPr/>
          </p:nvSpPr>
          <p:spPr>
            <a:xfrm>
              <a:off x="4017594" y="2592780"/>
              <a:ext cx="0" cy="43180"/>
            </a:xfrm>
            <a:custGeom>
              <a:avLst/>
              <a:gdLst/>
              <a:ahLst/>
              <a:cxnLst/>
              <a:rect l="l" t="t" r="r" b="b"/>
              <a:pathLst>
                <a:path h="43180">
                  <a:moveTo>
                    <a:pt x="0" y="0"/>
                  </a:moveTo>
                  <a:lnTo>
                    <a:pt x="0" y="42837"/>
                  </a:lnTo>
                </a:path>
              </a:pathLst>
            </a:custGeom>
            <a:solidFill>
              <a:srgbClr val="FFFFFF"/>
            </a:solidFill>
          </p:spPr>
          <p:txBody>
            <a:bodyPr wrap="square" lIns="0" tIns="0" rIns="0" bIns="0" rtlCol="0"/>
            <a:lstStyle/>
            <a:p>
              <a:endParaRPr/>
            </a:p>
          </p:txBody>
        </p:sp>
        <p:sp>
          <p:nvSpPr>
            <p:cNvPr id="246" name="object 246"/>
            <p:cNvSpPr/>
            <p:nvPr/>
          </p:nvSpPr>
          <p:spPr>
            <a:xfrm>
              <a:off x="4017594" y="2592780"/>
              <a:ext cx="0" cy="43180"/>
            </a:xfrm>
            <a:custGeom>
              <a:avLst/>
              <a:gdLst/>
              <a:ahLst/>
              <a:cxnLst/>
              <a:rect l="l" t="t" r="r" b="b"/>
              <a:pathLst>
                <a:path h="43180">
                  <a:moveTo>
                    <a:pt x="0" y="0"/>
                  </a:moveTo>
                  <a:lnTo>
                    <a:pt x="0" y="42837"/>
                  </a:lnTo>
                </a:path>
              </a:pathLst>
            </a:custGeom>
            <a:ln w="9004">
              <a:solidFill>
                <a:srgbClr val="0080C7"/>
              </a:solidFill>
            </a:ln>
          </p:spPr>
          <p:txBody>
            <a:bodyPr wrap="square" lIns="0" tIns="0" rIns="0" bIns="0" rtlCol="0"/>
            <a:lstStyle/>
            <a:p>
              <a:endParaRPr/>
            </a:p>
          </p:txBody>
        </p:sp>
        <p:sp>
          <p:nvSpPr>
            <p:cNvPr id="247" name="object 247"/>
            <p:cNvSpPr/>
            <p:nvPr/>
          </p:nvSpPr>
          <p:spPr>
            <a:xfrm>
              <a:off x="3675887" y="2584335"/>
              <a:ext cx="346710" cy="635"/>
            </a:xfrm>
            <a:custGeom>
              <a:avLst/>
              <a:gdLst/>
              <a:ahLst/>
              <a:cxnLst/>
              <a:rect l="l" t="t" r="r" b="b"/>
              <a:pathLst>
                <a:path w="346710" h="635">
                  <a:moveTo>
                    <a:pt x="346201" y="406"/>
                  </a:moveTo>
                  <a:lnTo>
                    <a:pt x="0" y="0"/>
                  </a:lnTo>
                </a:path>
              </a:pathLst>
            </a:custGeom>
            <a:ln w="16891">
              <a:solidFill>
                <a:srgbClr val="0080C7"/>
              </a:solidFill>
            </a:ln>
          </p:spPr>
          <p:txBody>
            <a:bodyPr wrap="square" lIns="0" tIns="0" rIns="0" bIns="0" rtlCol="0"/>
            <a:lstStyle/>
            <a:p>
              <a:endParaRPr/>
            </a:p>
          </p:txBody>
        </p:sp>
        <p:sp>
          <p:nvSpPr>
            <p:cNvPr id="248" name="object 248"/>
            <p:cNvSpPr/>
            <p:nvPr/>
          </p:nvSpPr>
          <p:spPr>
            <a:xfrm>
              <a:off x="3759809" y="2584335"/>
              <a:ext cx="27305" cy="635"/>
            </a:xfrm>
            <a:custGeom>
              <a:avLst/>
              <a:gdLst/>
              <a:ahLst/>
              <a:cxnLst/>
              <a:rect l="l" t="t" r="r" b="b"/>
              <a:pathLst>
                <a:path w="27304" h="635">
                  <a:moveTo>
                    <a:pt x="-8445" y="203"/>
                  </a:moveTo>
                  <a:lnTo>
                    <a:pt x="35293" y="203"/>
                  </a:lnTo>
                </a:path>
              </a:pathLst>
            </a:custGeom>
            <a:ln w="17297">
              <a:solidFill>
                <a:srgbClr val="EC008C"/>
              </a:solidFill>
            </a:ln>
          </p:spPr>
          <p:txBody>
            <a:bodyPr wrap="square" lIns="0" tIns="0" rIns="0" bIns="0" rtlCol="0"/>
            <a:lstStyle/>
            <a:p>
              <a:endParaRPr/>
            </a:p>
          </p:txBody>
        </p:sp>
        <p:sp>
          <p:nvSpPr>
            <p:cNvPr id="249" name="object 249"/>
            <p:cNvSpPr/>
            <p:nvPr/>
          </p:nvSpPr>
          <p:spPr>
            <a:xfrm>
              <a:off x="3990479"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50" name="object 250"/>
            <p:cNvSpPr/>
            <p:nvPr/>
          </p:nvSpPr>
          <p:spPr>
            <a:xfrm>
              <a:off x="3990479"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51" name="object 251"/>
            <p:cNvSpPr/>
            <p:nvPr/>
          </p:nvSpPr>
          <p:spPr>
            <a:xfrm>
              <a:off x="4017594" y="2645181"/>
              <a:ext cx="0" cy="41910"/>
            </a:xfrm>
            <a:custGeom>
              <a:avLst/>
              <a:gdLst/>
              <a:ahLst/>
              <a:cxnLst/>
              <a:rect l="l" t="t" r="r" b="b"/>
              <a:pathLst>
                <a:path h="41910">
                  <a:moveTo>
                    <a:pt x="0" y="0"/>
                  </a:moveTo>
                  <a:lnTo>
                    <a:pt x="0" y="41719"/>
                  </a:lnTo>
                </a:path>
              </a:pathLst>
            </a:custGeom>
            <a:solidFill>
              <a:srgbClr val="FFFFFF"/>
            </a:solidFill>
          </p:spPr>
          <p:txBody>
            <a:bodyPr wrap="square" lIns="0" tIns="0" rIns="0" bIns="0" rtlCol="0"/>
            <a:lstStyle/>
            <a:p>
              <a:endParaRPr/>
            </a:p>
          </p:txBody>
        </p:sp>
        <p:sp>
          <p:nvSpPr>
            <p:cNvPr id="252" name="object 252"/>
            <p:cNvSpPr/>
            <p:nvPr/>
          </p:nvSpPr>
          <p:spPr>
            <a:xfrm>
              <a:off x="4017594" y="2645181"/>
              <a:ext cx="0" cy="41910"/>
            </a:xfrm>
            <a:custGeom>
              <a:avLst/>
              <a:gdLst/>
              <a:ahLst/>
              <a:cxnLst/>
              <a:rect l="l" t="t" r="r" b="b"/>
              <a:pathLst>
                <a:path h="41910">
                  <a:moveTo>
                    <a:pt x="0" y="0"/>
                  </a:moveTo>
                  <a:lnTo>
                    <a:pt x="0" y="41719"/>
                  </a:lnTo>
                </a:path>
              </a:pathLst>
            </a:custGeom>
            <a:ln w="9004">
              <a:solidFill>
                <a:srgbClr val="0080C7"/>
              </a:solidFill>
            </a:ln>
          </p:spPr>
          <p:txBody>
            <a:bodyPr wrap="square" lIns="0" tIns="0" rIns="0" bIns="0" rtlCol="0"/>
            <a:lstStyle/>
            <a:p>
              <a:endParaRPr/>
            </a:p>
          </p:txBody>
        </p:sp>
        <p:sp>
          <p:nvSpPr>
            <p:cNvPr id="253" name="object 253"/>
            <p:cNvSpPr/>
            <p:nvPr/>
          </p:nvSpPr>
          <p:spPr>
            <a:xfrm>
              <a:off x="3675900" y="2688881"/>
              <a:ext cx="360680" cy="635"/>
            </a:xfrm>
            <a:custGeom>
              <a:avLst/>
              <a:gdLst/>
              <a:ahLst/>
              <a:cxnLst/>
              <a:rect l="l" t="t" r="r" b="b"/>
              <a:pathLst>
                <a:path w="360679" h="635">
                  <a:moveTo>
                    <a:pt x="360502" y="393"/>
                  </a:moveTo>
                  <a:lnTo>
                    <a:pt x="0" y="0"/>
                  </a:lnTo>
                </a:path>
              </a:pathLst>
            </a:custGeom>
            <a:ln w="16891">
              <a:solidFill>
                <a:srgbClr val="0080C7"/>
              </a:solidFill>
            </a:ln>
          </p:spPr>
          <p:txBody>
            <a:bodyPr wrap="square" lIns="0" tIns="0" rIns="0" bIns="0" rtlCol="0"/>
            <a:lstStyle/>
            <a:p>
              <a:endParaRPr/>
            </a:p>
          </p:txBody>
        </p:sp>
        <p:sp>
          <p:nvSpPr>
            <p:cNvPr id="254" name="object 254"/>
            <p:cNvSpPr/>
            <p:nvPr/>
          </p:nvSpPr>
          <p:spPr>
            <a:xfrm>
              <a:off x="3762006" y="2516987"/>
              <a:ext cx="20955" cy="232410"/>
            </a:xfrm>
            <a:custGeom>
              <a:avLst/>
              <a:gdLst/>
              <a:ahLst/>
              <a:cxnLst/>
              <a:rect l="l" t="t" r="r" b="b"/>
              <a:pathLst>
                <a:path w="20954" h="232410">
                  <a:moveTo>
                    <a:pt x="20510" y="231914"/>
                  </a:moveTo>
                  <a:lnTo>
                    <a:pt x="10261" y="194995"/>
                  </a:lnTo>
                  <a:lnTo>
                    <a:pt x="0" y="231914"/>
                  </a:lnTo>
                  <a:lnTo>
                    <a:pt x="20510" y="231914"/>
                  </a:lnTo>
                  <a:close/>
                </a:path>
                <a:path w="20954" h="232410">
                  <a:moveTo>
                    <a:pt x="20510" y="0"/>
                  </a:moveTo>
                  <a:lnTo>
                    <a:pt x="0" y="0"/>
                  </a:lnTo>
                  <a:lnTo>
                    <a:pt x="10261" y="36893"/>
                  </a:lnTo>
                  <a:lnTo>
                    <a:pt x="20510" y="0"/>
                  </a:lnTo>
                  <a:close/>
                </a:path>
              </a:pathLst>
            </a:custGeom>
            <a:solidFill>
              <a:srgbClr val="020303"/>
            </a:solidFill>
          </p:spPr>
          <p:txBody>
            <a:bodyPr wrap="square" lIns="0" tIns="0" rIns="0" bIns="0" rtlCol="0"/>
            <a:lstStyle/>
            <a:p>
              <a:endParaRPr/>
            </a:p>
          </p:txBody>
        </p:sp>
        <p:sp>
          <p:nvSpPr>
            <p:cNvPr id="255" name="object 255"/>
            <p:cNvSpPr/>
            <p:nvPr/>
          </p:nvSpPr>
          <p:spPr>
            <a:xfrm>
              <a:off x="3759809" y="2689097"/>
              <a:ext cx="27305" cy="635"/>
            </a:xfrm>
            <a:custGeom>
              <a:avLst/>
              <a:gdLst/>
              <a:ahLst/>
              <a:cxnLst/>
              <a:rect l="l" t="t" r="r" b="b"/>
              <a:pathLst>
                <a:path w="27304" h="635">
                  <a:moveTo>
                    <a:pt x="-8445" y="196"/>
                  </a:moveTo>
                  <a:lnTo>
                    <a:pt x="35293" y="196"/>
                  </a:lnTo>
                </a:path>
              </a:pathLst>
            </a:custGeom>
            <a:ln w="17284">
              <a:solidFill>
                <a:srgbClr val="EC008C"/>
              </a:solidFill>
            </a:ln>
          </p:spPr>
          <p:txBody>
            <a:bodyPr wrap="square" lIns="0" tIns="0" rIns="0" bIns="0" rtlCol="0"/>
            <a:lstStyle/>
            <a:p>
              <a:endParaRPr/>
            </a:p>
          </p:txBody>
        </p:sp>
        <p:sp>
          <p:nvSpPr>
            <p:cNvPr id="256" name="object 256"/>
            <p:cNvSpPr/>
            <p:nvPr/>
          </p:nvSpPr>
          <p:spPr>
            <a:xfrm>
              <a:off x="3735641" y="2782798"/>
              <a:ext cx="76492" cy="81013"/>
            </a:xfrm>
            <a:prstGeom prst="rect">
              <a:avLst/>
            </a:prstGeom>
            <a:blipFill>
              <a:blip r:embed="rId15" cstate="print"/>
              <a:stretch>
                <a:fillRect/>
              </a:stretch>
            </a:blipFill>
          </p:spPr>
          <p:txBody>
            <a:bodyPr wrap="square" lIns="0" tIns="0" rIns="0" bIns="0" rtlCol="0"/>
            <a:lstStyle/>
            <a:p>
              <a:endParaRPr/>
            </a:p>
          </p:txBody>
        </p:sp>
        <p:sp>
          <p:nvSpPr>
            <p:cNvPr id="257" name="object 257"/>
            <p:cNvSpPr/>
            <p:nvPr/>
          </p:nvSpPr>
          <p:spPr>
            <a:xfrm>
              <a:off x="3735222" y="2415070"/>
              <a:ext cx="70662" cy="81013"/>
            </a:xfrm>
            <a:prstGeom prst="rect">
              <a:avLst/>
            </a:prstGeom>
            <a:blipFill>
              <a:blip r:embed="rId16" cstate="print"/>
              <a:stretch>
                <a:fillRect/>
              </a:stretch>
            </a:blipFill>
          </p:spPr>
          <p:txBody>
            <a:bodyPr wrap="square" lIns="0" tIns="0" rIns="0" bIns="0" rtlCol="0"/>
            <a:lstStyle/>
            <a:p>
              <a:endParaRPr/>
            </a:p>
          </p:txBody>
        </p:sp>
      </p:grpSp>
      <p:sp>
        <p:nvSpPr>
          <p:cNvPr id="258" name="object 258"/>
          <p:cNvSpPr txBox="1"/>
          <p:nvPr/>
        </p:nvSpPr>
        <p:spPr>
          <a:xfrm>
            <a:off x="1512585" y="2870008"/>
            <a:ext cx="813435" cy="134620"/>
          </a:xfrm>
          <a:prstGeom prst="rect">
            <a:avLst/>
          </a:prstGeom>
        </p:spPr>
        <p:txBody>
          <a:bodyPr vert="horz" wrap="square" lIns="0" tIns="14604" rIns="0" bIns="0" rtlCol="0">
            <a:spAutoFit/>
          </a:bodyPr>
          <a:lstStyle/>
          <a:p>
            <a:pPr marL="12700">
              <a:lnSpc>
                <a:spcPct val="100000"/>
              </a:lnSpc>
              <a:spcBef>
                <a:spcPts val="114"/>
              </a:spcBef>
            </a:pPr>
            <a:r>
              <a:rPr sz="700" spc="5" dirty="0">
                <a:solidFill>
                  <a:srgbClr val="020303"/>
                </a:solidFill>
                <a:latin typeface="Arial"/>
                <a:cs typeface="Arial"/>
              </a:rPr>
              <a:t>Deaminated </a:t>
            </a:r>
            <a:r>
              <a:rPr sz="700" spc="10" dirty="0">
                <a:solidFill>
                  <a:srgbClr val="020303"/>
                </a:solidFill>
                <a:latin typeface="Arial"/>
                <a:cs typeface="Arial"/>
              </a:rPr>
              <a:t>A</a:t>
            </a:r>
            <a:r>
              <a:rPr sz="700" spc="-120" dirty="0">
                <a:solidFill>
                  <a:srgbClr val="020303"/>
                </a:solidFill>
                <a:latin typeface="Arial"/>
                <a:cs typeface="Arial"/>
              </a:rPr>
              <a:t> </a:t>
            </a:r>
            <a:r>
              <a:rPr sz="700" spc="5" dirty="0">
                <a:solidFill>
                  <a:srgbClr val="020303"/>
                </a:solidFill>
                <a:latin typeface="Arial"/>
                <a:cs typeface="Arial"/>
              </a:rPr>
              <a:t>base</a:t>
            </a:r>
            <a:endParaRPr sz="700">
              <a:latin typeface="Arial"/>
              <a:cs typeface="Arial"/>
            </a:endParaRPr>
          </a:p>
        </p:txBody>
      </p:sp>
      <p:sp>
        <p:nvSpPr>
          <p:cNvPr id="259" name="object 259"/>
          <p:cNvSpPr txBox="1"/>
          <p:nvPr/>
        </p:nvSpPr>
        <p:spPr>
          <a:xfrm>
            <a:off x="3482008" y="2870008"/>
            <a:ext cx="727710" cy="134620"/>
          </a:xfrm>
          <a:prstGeom prst="rect">
            <a:avLst/>
          </a:prstGeom>
        </p:spPr>
        <p:txBody>
          <a:bodyPr vert="horz" wrap="square" lIns="0" tIns="14604" rIns="0" bIns="0" rtlCol="0">
            <a:spAutoFit/>
          </a:bodyPr>
          <a:lstStyle/>
          <a:p>
            <a:pPr marL="12700">
              <a:lnSpc>
                <a:spcPct val="100000"/>
              </a:lnSpc>
              <a:spcBef>
                <a:spcPts val="114"/>
              </a:spcBef>
            </a:pPr>
            <a:r>
              <a:rPr sz="700" spc="5" dirty="0">
                <a:solidFill>
                  <a:srgbClr val="020303"/>
                </a:solidFill>
                <a:latin typeface="Arial"/>
                <a:cs typeface="Arial"/>
              </a:rPr>
              <a:t>Base-edited</a:t>
            </a:r>
            <a:r>
              <a:rPr sz="700" spc="-50" dirty="0">
                <a:solidFill>
                  <a:srgbClr val="020303"/>
                </a:solidFill>
                <a:latin typeface="Arial"/>
                <a:cs typeface="Arial"/>
              </a:rPr>
              <a:t> </a:t>
            </a:r>
            <a:r>
              <a:rPr sz="700" spc="10" dirty="0">
                <a:solidFill>
                  <a:srgbClr val="020303"/>
                </a:solidFill>
                <a:latin typeface="Arial"/>
                <a:cs typeface="Arial"/>
              </a:rPr>
              <a:t>DNA</a:t>
            </a:r>
            <a:endParaRPr sz="700">
              <a:latin typeface="Arial"/>
              <a:cs typeface="Arial"/>
            </a:endParaRPr>
          </a:p>
        </p:txBody>
      </p:sp>
      <p:grpSp>
        <p:nvGrpSpPr>
          <p:cNvPr id="260" name="object 260"/>
          <p:cNvGrpSpPr/>
          <p:nvPr/>
        </p:nvGrpSpPr>
        <p:grpSpPr>
          <a:xfrm>
            <a:off x="599528" y="2597098"/>
            <a:ext cx="831215" cy="210820"/>
            <a:chOff x="599528" y="2597098"/>
            <a:chExt cx="831215" cy="210820"/>
          </a:xfrm>
        </p:grpSpPr>
        <p:sp>
          <p:nvSpPr>
            <p:cNvPr id="261" name="object 261"/>
            <p:cNvSpPr/>
            <p:nvPr/>
          </p:nvSpPr>
          <p:spPr>
            <a:xfrm>
              <a:off x="599528" y="2756267"/>
              <a:ext cx="53975" cy="51435"/>
            </a:xfrm>
            <a:custGeom>
              <a:avLst/>
              <a:gdLst/>
              <a:ahLst/>
              <a:cxnLst/>
              <a:rect l="l" t="t" r="r" b="b"/>
              <a:pathLst>
                <a:path w="53975" h="51435">
                  <a:moveTo>
                    <a:pt x="17932" y="45161"/>
                  </a:moveTo>
                  <a:lnTo>
                    <a:pt x="2679" y="45161"/>
                  </a:lnTo>
                  <a:lnTo>
                    <a:pt x="1511" y="45389"/>
                  </a:lnTo>
                  <a:lnTo>
                    <a:pt x="292" y="46240"/>
                  </a:lnTo>
                  <a:lnTo>
                    <a:pt x="0" y="47028"/>
                  </a:lnTo>
                  <a:lnTo>
                    <a:pt x="0" y="49339"/>
                  </a:lnTo>
                  <a:lnTo>
                    <a:pt x="292" y="50152"/>
                  </a:lnTo>
                  <a:lnTo>
                    <a:pt x="1511" y="51028"/>
                  </a:lnTo>
                  <a:lnTo>
                    <a:pt x="2730" y="51257"/>
                  </a:lnTo>
                  <a:lnTo>
                    <a:pt x="18046" y="51257"/>
                  </a:lnTo>
                  <a:lnTo>
                    <a:pt x="19405" y="51028"/>
                  </a:lnTo>
                  <a:lnTo>
                    <a:pt x="20637" y="50152"/>
                  </a:lnTo>
                  <a:lnTo>
                    <a:pt x="20955" y="49339"/>
                  </a:lnTo>
                  <a:lnTo>
                    <a:pt x="20943" y="47028"/>
                  </a:lnTo>
                  <a:lnTo>
                    <a:pt x="20612" y="46278"/>
                  </a:lnTo>
                  <a:lnTo>
                    <a:pt x="19227" y="45389"/>
                  </a:lnTo>
                  <a:lnTo>
                    <a:pt x="17932" y="45161"/>
                  </a:lnTo>
                  <a:close/>
                </a:path>
                <a:path w="53975" h="51435">
                  <a:moveTo>
                    <a:pt x="51117" y="45161"/>
                  </a:moveTo>
                  <a:lnTo>
                    <a:pt x="35814" y="45161"/>
                  </a:lnTo>
                  <a:lnTo>
                    <a:pt x="34531" y="45389"/>
                  </a:lnTo>
                  <a:lnTo>
                    <a:pt x="33185" y="46278"/>
                  </a:lnTo>
                  <a:lnTo>
                    <a:pt x="32853" y="47028"/>
                  </a:lnTo>
                  <a:lnTo>
                    <a:pt x="32842" y="49339"/>
                  </a:lnTo>
                  <a:lnTo>
                    <a:pt x="33147" y="50152"/>
                  </a:lnTo>
                  <a:lnTo>
                    <a:pt x="34391" y="51028"/>
                  </a:lnTo>
                  <a:lnTo>
                    <a:pt x="35788" y="51257"/>
                  </a:lnTo>
                  <a:lnTo>
                    <a:pt x="51231" y="51257"/>
                  </a:lnTo>
                  <a:lnTo>
                    <a:pt x="52260" y="51028"/>
                  </a:lnTo>
                  <a:lnTo>
                    <a:pt x="53352" y="50152"/>
                  </a:lnTo>
                  <a:lnTo>
                    <a:pt x="53632" y="49339"/>
                  </a:lnTo>
                  <a:lnTo>
                    <a:pt x="53632" y="47028"/>
                  </a:lnTo>
                  <a:lnTo>
                    <a:pt x="53340" y="46240"/>
                  </a:lnTo>
                  <a:lnTo>
                    <a:pt x="52184" y="45389"/>
                  </a:lnTo>
                  <a:lnTo>
                    <a:pt x="51117" y="45161"/>
                  </a:lnTo>
                  <a:close/>
                </a:path>
                <a:path w="53975" h="51435">
                  <a:moveTo>
                    <a:pt x="26098" y="6235"/>
                  </a:moveTo>
                  <a:lnTo>
                    <a:pt x="19913" y="6235"/>
                  </a:lnTo>
                  <a:lnTo>
                    <a:pt x="5232" y="45161"/>
                  </a:lnTo>
                  <a:lnTo>
                    <a:pt x="11836" y="45161"/>
                  </a:lnTo>
                  <a:lnTo>
                    <a:pt x="15557" y="34886"/>
                  </a:lnTo>
                  <a:lnTo>
                    <a:pt x="44721" y="34886"/>
                  </a:lnTo>
                  <a:lnTo>
                    <a:pt x="42420" y="29133"/>
                  </a:lnTo>
                  <a:lnTo>
                    <a:pt x="17716" y="29133"/>
                  </a:lnTo>
                  <a:lnTo>
                    <a:pt x="26098" y="6235"/>
                  </a:lnTo>
                  <a:close/>
                </a:path>
                <a:path w="53975" h="51435">
                  <a:moveTo>
                    <a:pt x="44721" y="34886"/>
                  </a:moveTo>
                  <a:lnTo>
                    <a:pt x="37503" y="34886"/>
                  </a:lnTo>
                  <a:lnTo>
                    <a:pt x="41694" y="45161"/>
                  </a:lnTo>
                  <a:lnTo>
                    <a:pt x="48831" y="45161"/>
                  </a:lnTo>
                  <a:lnTo>
                    <a:pt x="44721" y="34886"/>
                  </a:lnTo>
                  <a:close/>
                </a:path>
                <a:path w="53975" h="51435">
                  <a:moveTo>
                    <a:pt x="28765" y="0"/>
                  </a:moveTo>
                  <a:lnTo>
                    <a:pt x="12103" y="0"/>
                  </a:lnTo>
                  <a:lnTo>
                    <a:pt x="10401" y="228"/>
                  </a:lnTo>
                  <a:lnTo>
                    <a:pt x="9169" y="1130"/>
                  </a:lnTo>
                  <a:lnTo>
                    <a:pt x="8901" y="1816"/>
                  </a:lnTo>
                  <a:lnTo>
                    <a:pt x="8851" y="4254"/>
                  </a:lnTo>
                  <a:lnTo>
                    <a:pt x="9207" y="5029"/>
                  </a:lnTo>
                  <a:lnTo>
                    <a:pt x="10617" y="5981"/>
                  </a:lnTo>
                  <a:lnTo>
                    <a:pt x="11849" y="6235"/>
                  </a:lnTo>
                  <a:lnTo>
                    <a:pt x="26098" y="6235"/>
                  </a:lnTo>
                  <a:lnTo>
                    <a:pt x="35394" y="29133"/>
                  </a:lnTo>
                  <a:lnTo>
                    <a:pt x="42420" y="29133"/>
                  </a:lnTo>
                  <a:lnTo>
                    <a:pt x="31940" y="2933"/>
                  </a:lnTo>
                  <a:lnTo>
                    <a:pt x="31470" y="1816"/>
                  </a:lnTo>
                  <a:lnTo>
                    <a:pt x="30949" y="1054"/>
                  </a:lnTo>
                  <a:lnTo>
                    <a:pt x="29832" y="203"/>
                  </a:lnTo>
                  <a:lnTo>
                    <a:pt x="28765" y="0"/>
                  </a:lnTo>
                  <a:close/>
                </a:path>
              </a:pathLst>
            </a:custGeom>
            <a:solidFill>
              <a:srgbClr val="221E1F"/>
            </a:solidFill>
          </p:spPr>
          <p:txBody>
            <a:bodyPr wrap="square" lIns="0" tIns="0" rIns="0" bIns="0" rtlCol="0"/>
            <a:lstStyle/>
            <a:p>
              <a:endParaRPr/>
            </a:p>
          </p:txBody>
        </p:sp>
        <p:sp>
          <p:nvSpPr>
            <p:cNvPr id="262" name="object 262"/>
            <p:cNvSpPr/>
            <p:nvPr/>
          </p:nvSpPr>
          <p:spPr>
            <a:xfrm>
              <a:off x="1094232" y="2597099"/>
              <a:ext cx="336550" cy="74295"/>
            </a:xfrm>
            <a:custGeom>
              <a:avLst/>
              <a:gdLst/>
              <a:ahLst/>
              <a:cxnLst/>
              <a:rect l="l" t="t" r="r" b="b"/>
              <a:pathLst>
                <a:path w="336550" h="74294">
                  <a:moveTo>
                    <a:pt x="336423" y="35979"/>
                  </a:moveTo>
                  <a:lnTo>
                    <a:pt x="335775" y="34798"/>
                  </a:lnTo>
                  <a:lnTo>
                    <a:pt x="281101" y="0"/>
                  </a:lnTo>
                  <a:lnTo>
                    <a:pt x="278841" y="495"/>
                  </a:lnTo>
                  <a:lnTo>
                    <a:pt x="276656" y="3873"/>
                  </a:lnTo>
                  <a:lnTo>
                    <a:pt x="277164" y="6134"/>
                  </a:lnTo>
                  <a:lnTo>
                    <a:pt x="318731" y="32613"/>
                  </a:lnTo>
                  <a:lnTo>
                    <a:pt x="0" y="37211"/>
                  </a:lnTo>
                  <a:lnTo>
                    <a:pt x="318731" y="41821"/>
                  </a:lnTo>
                  <a:lnTo>
                    <a:pt x="277164" y="68287"/>
                  </a:lnTo>
                  <a:lnTo>
                    <a:pt x="276656" y="70548"/>
                  </a:lnTo>
                  <a:lnTo>
                    <a:pt x="277749" y="72250"/>
                  </a:lnTo>
                  <a:lnTo>
                    <a:pt x="278447" y="73342"/>
                  </a:lnTo>
                  <a:lnTo>
                    <a:pt x="279641" y="73939"/>
                  </a:lnTo>
                  <a:lnTo>
                    <a:pt x="281495" y="73939"/>
                  </a:lnTo>
                  <a:lnTo>
                    <a:pt x="282194" y="73761"/>
                  </a:lnTo>
                  <a:lnTo>
                    <a:pt x="335775" y="39636"/>
                  </a:lnTo>
                  <a:lnTo>
                    <a:pt x="336423" y="38455"/>
                  </a:lnTo>
                  <a:lnTo>
                    <a:pt x="336423" y="35979"/>
                  </a:lnTo>
                  <a:close/>
                </a:path>
              </a:pathLst>
            </a:custGeom>
            <a:solidFill>
              <a:srgbClr val="020303"/>
            </a:solidFill>
          </p:spPr>
          <p:txBody>
            <a:bodyPr wrap="square" lIns="0" tIns="0" rIns="0" bIns="0" rtlCol="0"/>
            <a:lstStyle/>
            <a:p>
              <a:endParaRPr/>
            </a:p>
          </p:txBody>
        </p:sp>
      </p:grpSp>
      <p:sp>
        <p:nvSpPr>
          <p:cNvPr id="263" name="object 263"/>
          <p:cNvSpPr txBox="1"/>
          <p:nvPr/>
        </p:nvSpPr>
        <p:spPr>
          <a:xfrm>
            <a:off x="402932" y="759446"/>
            <a:ext cx="4079875" cy="1860550"/>
          </a:xfrm>
          <a:prstGeom prst="rect">
            <a:avLst/>
          </a:prstGeom>
        </p:spPr>
        <p:txBody>
          <a:bodyPr vert="horz" wrap="square" lIns="0" tIns="6985" rIns="0" bIns="0" rtlCol="0">
            <a:spAutoFit/>
          </a:bodyPr>
          <a:lstStyle/>
          <a:p>
            <a:pPr marL="12700" marR="5080">
              <a:lnSpc>
                <a:spcPct val="102600"/>
              </a:lnSpc>
              <a:spcBef>
                <a:spcPts val="55"/>
              </a:spcBef>
            </a:pPr>
            <a:r>
              <a:rPr sz="1100" spc="-5" dirty="0">
                <a:latin typeface="LM Sans 10"/>
                <a:cs typeface="LM Sans 10"/>
              </a:rPr>
              <a:t>Cas</a:t>
            </a:r>
            <a:r>
              <a:rPr sz="1100" spc="-25" dirty="0">
                <a:latin typeface="LM Sans 10"/>
                <a:cs typeface="LM Sans 10"/>
              </a:rPr>
              <a:t> </a:t>
            </a:r>
            <a:r>
              <a:rPr sz="1100" spc="-10" dirty="0">
                <a:latin typeface="楷体"/>
                <a:cs typeface="楷体"/>
              </a:rPr>
              <a:t>蛋白与碱基脱氨酶或逆转录酶融合</a:t>
            </a:r>
            <a:r>
              <a:rPr sz="1100" spc="-25" dirty="0">
                <a:latin typeface="楷体"/>
                <a:cs typeface="楷体"/>
              </a:rPr>
              <a:t>，</a:t>
            </a:r>
            <a:r>
              <a:rPr sz="1100" spc="-10" dirty="0">
                <a:latin typeface="楷体"/>
                <a:cs typeface="楷体"/>
              </a:rPr>
              <a:t>实现</a:t>
            </a:r>
            <a:r>
              <a:rPr sz="1100" spc="-204" dirty="0">
                <a:latin typeface="楷体"/>
                <a:cs typeface="楷体"/>
              </a:rPr>
              <a:t> </a:t>
            </a:r>
            <a:r>
              <a:rPr sz="1100" spc="-10" dirty="0">
                <a:latin typeface="LM Sans 10"/>
                <a:cs typeface="LM Sans 10"/>
              </a:rPr>
              <a:t>DNA</a:t>
            </a:r>
            <a:r>
              <a:rPr sz="1100" spc="-20" dirty="0">
                <a:latin typeface="LM Sans 10"/>
                <a:cs typeface="LM Sans 10"/>
              </a:rPr>
              <a:t> </a:t>
            </a:r>
            <a:r>
              <a:rPr sz="1100" spc="-10" dirty="0">
                <a:latin typeface="楷体"/>
                <a:cs typeface="楷体"/>
              </a:rPr>
              <a:t>或</a:t>
            </a:r>
            <a:r>
              <a:rPr sz="1100" spc="-200" dirty="0">
                <a:latin typeface="楷体"/>
                <a:cs typeface="楷体"/>
              </a:rPr>
              <a:t> </a:t>
            </a:r>
            <a:r>
              <a:rPr sz="1100" spc="-10" dirty="0">
                <a:latin typeface="LM Sans 10"/>
                <a:cs typeface="LM Sans 10"/>
              </a:rPr>
              <a:t>RNA</a:t>
            </a:r>
            <a:r>
              <a:rPr sz="1100" spc="-20" dirty="0">
                <a:latin typeface="LM Sans 10"/>
                <a:cs typeface="LM Sans 10"/>
              </a:rPr>
              <a:t> </a:t>
            </a:r>
            <a:r>
              <a:rPr sz="1100" spc="-10" dirty="0">
                <a:latin typeface="楷体"/>
                <a:cs typeface="楷体"/>
              </a:rPr>
              <a:t>中碱基 的定向替换，而不引入双链断裂。</a:t>
            </a:r>
            <a:endParaRPr sz="1100">
              <a:latin typeface="楷体"/>
              <a:cs typeface="楷体"/>
            </a:endParaRPr>
          </a:p>
          <a:p>
            <a:pPr marL="12700" marR="40640">
              <a:lnSpc>
                <a:spcPct val="102699"/>
              </a:lnSpc>
              <a:spcBef>
                <a:spcPts val="300"/>
              </a:spcBef>
            </a:pPr>
            <a:r>
              <a:rPr sz="1100" spc="-10" dirty="0">
                <a:latin typeface="楷体"/>
                <a:cs typeface="楷体"/>
              </a:rPr>
              <a:t>这种技术的作用是可以精准地修复或引入单碱基突变，从而改变基 因的功能或表达。</a:t>
            </a:r>
            <a:endParaRPr sz="1100">
              <a:latin typeface="楷体"/>
              <a:cs typeface="楷体"/>
            </a:endParaRPr>
          </a:p>
          <a:p>
            <a:pPr marL="12700" marR="5080">
              <a:lnSpc>
                <a:spcPct val="102600"/>
              </a:lnSpc>
              <a:spcBef>
                <a:spcPts val="300"/>
              </a:spcBef>
            </a:pPr>
            <a:r>
              <a:rPr sz="1100" spc="-10" dirty="0">
                <a:latin typeface="楷体"/>
                <a:cs typeface="楷体"/>
              </a:rPr>
              <a:t>利用</a:t>
            </a:r>
            <a:r>
              <a:rPr sz="1100" spc="-210" dirty="0">
                <a:latin typeface="楷体"/>
                <a:cs typeface="楷体"/>
              </a:rPr>
              <a:t> </a:t>
            </a:r>
            <a:r>
              <a:rPr sz="1100" spc="-5" dirty="0">
                <a:latin typeface="LM Sans 10"/>
                <a:cs typeface="LM Sans 10"/>
              </a:rPr>
              <a:t>CRISPR-Cas</a:t>
            </a:r>
            <a:r>
              <a:rPr sz="1100" spc="-25" dirty="0">
                <a:latin typeface="LM Sans 10"/>
                <a:cs typeface="LM Sans 10"/>
              </a:rPr>
              <a:t> </a:t>
            </a:r>
            <a:r>
              <a:rPr sz="1100" spc="-10" dirty="0">
                <a:latin typeface="楷体"/>
                <a:cs typeface="楷体"/>
              </a:rPr>
              <a:t>系统识别和切割特定的</a:t>
            </a:r>
            <a:r>
              <a:rPr sz="1100" spc="-210" dirty="0">
                <a:latin typeface="楷体"/>
                <a:cs typeface="楷体"/>
              </a:rPr>
              <a:t> </a:t>
            </a:r>
            <a:r>
              <a:rPr sz="1100" spc="-10" dirty="0">
                <a:latin typeface="LM Sans 10"/>
                <a:cs typeface="LM Sans 10"/>
              </a:rPr>
              <a:t>DNA</a:t>
            </a:r>
            <a:r>
              <a:rPr sz="1100" spc="-25" dirty="0">
                <a:latin typeface="LM Sans 10"/>
                <a:cs typeface="LM Sans 10"/>
              </a:rPr>
              <a:t> </a:t>
            </a:r>
            <a:r>
              <a:rPr sz="1100" spc="-10" dirty="0">
                <a:latin typeface="楷体"/>
                <a:cs typeface="楷体"/>
              </a:rPr>
              <a:t>或</a:t>
            </a:r>
            <a:r>
              <a:rPr sz="1100" spc="-210" dirty="0">
                <a:latin typeface="楷体"/>
                <a:cs typeface="楷体"/>
              </a:rPr>
              <a:t> </a:t>
            </a:r>
            <a:r>
              <a:rPr sz="1100" spc="-10" dirty="0">
                <a:latin typeface="LM Sans 10"/>
                <a:cs typeface="LM Sans 10"/>
              </a:rPr>
              <a:t>RNA</a:t>
            </a:r>
            <a:r>
              <a:rPr sz="1100" spc="-25" dirty="0">
                <a:latin typeface="LM Sans 10"/>
                <a:cs typeface="LM Sans 10"/>
              </a:rPr>
              <a:t> </a:t>
            </a:r>
            <a:r>
              <a:rPr sz="1100" spc="-10" dirty="0">
                <a:latin typeface="楷体"/>
                <a:cs typeface="楷体"/>
              </a:rPr>
              <a:t>序列</a:t>
            </a:r>
            <a:r>
              <a:rPr sz="1100" spc="-60" dirty="0">
                <a:latin typeface="楷体"/>
                <a:cs typeface="楷体"/>
              </a:rPr>
              <a:t>，</a:t>
            </a:r>
            <a:r>
              <a:rPr sz="1100" spc="-10" dirty="0">
                <a:latin typeface="楷体"/>
                <a:cs typeface="楷体"/>
              </a:rPr>
              <a:t>然后 通过碱基脱氨酶或逆转录酶催化碱基的转化，从而实现</a:t>
            </a:r>
            <a:r>
              <a:rPr sz="1100" spc="-204" dirty="0">
                <a:latin typeface="楷体"/>
                <a:cs typeface="楷体"/>
              </a:rPr>
              <a:t> </a:t>
            </a:r>
            <a:r>
              <a:rPr sz="1100" spc="-10" dirty="0">
                <a:latin typeface="LM Sans 10"/>
                <a:cs typeface="LM Sans 10"/>
              </a:rPr>
              <a:t>C</a:t>
            </a:r>
            <a:r>
              <a:rPr sz="1100" spc="-15" dirty="0">
                <a:latin typeface="LM Sans 10"/>
                <a:cs typeface="LM Sans 10"/>
              </a:rPr>
              <a:t> </a:t>
            </a:r>
            <a:r>
              <a:rPr sz="1100" i="1" spc="-10" dirty="0">
                <a:latin typeface="Times New Roman"/>
                <a:cs typeface="Times New Roman"/>
              </a:rPr>
              <a:t>→</a:t>
            </a:r>
            <a:r>
              <a:rPr sz="1100" i="1" spc="75" dirty="0">
                <a:latin typeface="Times New Roman"/>
                <a:cs typeface="Times New Roman"/>
              </a:rPr>
              <a:t> </a:t>
            </a:r>
            <a:r>
              <a:rPr sz="1100" spc="-10" dirty="0">
                <a:latin typeface="LM Sans 10"/>
                <a:cs typeface="LM Sans 10"/>
              </a:rPr>
              <a:t>T</a:t>
            </a:r>
            <a:r>
              <a:rPr sz="1100" spc="-20" dirty="0">
                <a:latin typeface="LM Sans 10"/>
                <a:cs typeface="LM Sans 10"/>
              </a:rPr>
              <a:t> </a:t>
            </a:r>
            <a:r>
              <a:rPr sz="1100" spc="-10" dirty="0">
                <a:latin typeface="楷体"/>
                <a:cs typeface="楷体"/>
              </a:rPr>
              <a:t>或 </a:t>
            </a:r>
            <a:r>
              <a:rPr sz="1100" spc="-10" dirty="0">
                <a:latin typeface="LM Sans 10"/>
                <a:cs typeface="LM Sans 10"/>
              </a:rPr>
              <a:t>A </a:t>
            </a:r>
            <a:r>
              <a:rPr sz="1100" i="1" spc="-10" dirty="0">
                <a:latin typeface="Times New Roman"/>
                <a:cs typeface="Times New Roman"/>
              </a:rPr>
              <a:t>→</a:t>
            </a:r>
            <a:r>
              <a:rPr sz="1100" i="1" spc="85" dirty="0">
                <a:latin typeface="Times New Roman"/>
                <a:cs typeface="Times New Roman"/>
              </a:rPr>
              <a:t> </a:t>
            </a:r>
            <a:r>
              <a:rPr sz="1100" spc="-10" dirty="0">
                <a:latin typeface="LM Sans 10"/>
                <a:cs typeface="LM Sans 10"/>
              </a:rPr>
              <a:t>G</a:t>
            </a:r>
            <a:r>
              <a:rPr sz="1100" spc="-5" dirty="0">
                <a:latin typeface="LM Sans 10"/>
                <a:cs typeface="LM Sans 10"/>
              </a:rPr>
              <a:t> </a:t>
            </a:r>
            <a:r>
              <a:rPr sz="1100" spc="-10" dirty="0">
                <a:latin typeface="楷体"/>
                <a:cs typeface="楷体"/>
              </a:rPr>
              <a:t>的编辑。</a:t>
            </a:r>
            <a:endParaRPr sz="1100">
              <a:latin typeface="楷体"/>
              <a:cs typeface="楷体"/>
            </a:endParaRPr>
          </a:p>
          <a:p>
            <a:pPr marR="2590165" algn="ctr">
              <a:lnSpc>
                <a:spcPct val="100000"/>
              </a:lnSpc>
              <a:spcBef>
                <a:spcPts val="1770"/>
              </a:spcBef>
            </a:pPr>
            <a:r>
              <a:rPr sz="700" spc="5" dirty="0">
                <a:solidFill>
                  <a:srgbClr val="020303"/>
                </a:solidFill>
                <a:latin typeface="Arial"/>
                <a:cs typeface="Arial"/>
              </a:rPr>
              <a:t>nCas9</a:t>
            </a:r>
            <a:endParaRPr sz="700">
              <a:latin typeface="Arial"/>
              <a:cs typeface="Arial"/>
            </a:endParaRPr>
          </a:p>
          <a:p>
            <a:pPr marR="52705" algn="ctr">
              <a:lnSpc>
                <a:spcPts val="780"/>
              </a:lnSpc>
              <a:spcBef>
                <a:spcPts val="235"/>
              </a:spcBef>
            </a:pPr>
            <a:r>
              <a:rPr sz="700" spc="5" dirty="0">
                <a:solidFill>
                  <a:srgbClr val="020303"/>
                </a:solidFill>
                <a:latin typeface="Arial"/>
                <a:cs typeface="Arial"/>
              </a:rPr>
              <a:t>Nick</a:t>
            </a:r>
            <a:endParaRPr sz="700">
              <a:latin typeface="Arial"/>
              <a:cs typeface="Arial"/>
            </a:endParaRPr>
          </a:p>
          <a:p>
            <a:pPr marL="2314575">
              <a:lnSpc>
                <a:spcPts val="780"/>
              </a:lnSpc>
            </a:pPr>
            <a:r>
              <a:rPr sz="700" spc="10" dirty="0">
                <a:solidFill>
                  <a:srgbClr val="020303"/>
                </a:solidFill>
                <a:latin typeface="Arial"/>
                <a:cs typeface="Arial"/>
              </a:rPr>
              <a:t>DNA</a:t>
            </a:r>
            <a:r>
              <a:rPr sz="700" spc="-40" dirty="0">
                <a:solidFill>
                  <a:srgbClr val="020303"/>
                </a:solidFill>
                <a:latin typeface="Arial"/>
                <a:cs typeface="Arial"/>
              </a:rPr>
              <a:t> </a:t>
            </a:r>
            <a:r>
              <a:rPr sz="700" spc="5" dirty="0">
                <a:solidFill>
                  <a:srgbClr val="020303"/>
                </a:solidFill>
                <a:latin typeface="Arial"/>
                <a:cs typeface="Arial"/>
              </a:rPr>
              <a:t>repair</a:t>
            </a:r>
            <a:endParaRPr sz="700">
              <a:latin typeface="Arial"/>
              <a:cs typeface="Arial"/>
            </a:endParaRPr>
          </a:p>
        </p:txBody>
      </p:sp>
      <p:sp>
        <p:nvSpPr>
          <p:cNvPr id="264" name="object 264"/>
          <p:cNvSpPr/>
          <p:nvPr/>
        </p:nvSpPr>
        <p:spPr>
          <a:xfrm>
            <a:off x="2612313" y="2597099"/>
            <a:ext cx="681990" cy="74295"/>
          </a:xfrm>
          <a:custGeom>
            <a:avLst/>
            <a:gdLst/>
            <a:ahLst/>
            <a:cxnLst/>
            <a:rect l="l" t="t" r="r" b="b"/>
            <a:pathLst>
              <a:path w="681989" h="74294">
                <a:moveTo>
                  <a:pt x="681570" y="35979"/>
                </a:moveTo>
                <a:lnTo>
                  <a:pt x="680923" y="34798"/>
                </a:lnTo>
                <a:lnTo>
                  <a:pt x="626237" y="0"/>
                </a:lnTo>
                <a:lnTo>
                  <a:pt x="623976" y="495"/>
                </a:lnTo>
                <a:lnTo>
                  <a:pt x="621817" y="3873"/>
                </a:lnTo>
                <a:lnTo>
                  <a:pt x="622312" y="6134"/>
                </a:lnTo>
                <a:lnTo>
                  <a:pt x="663676" y="32486"/>
                </a:lnTo>
                <a:lnTo>
                  <a:pt x="0" y="37211"/>
                </a:lnTo>
                <a:lnTo>
                  <a:pt x="663676" y="41948"/>
                </a:lnTo>
                <a:lnTo>
                  <a:pt x="622312" y="68287"/>
                </a:lnTo>
                <a:lnTo>
                  <a:pt x="621817" y="70548"/>
                </a:lnTo>
                <a:lnTo>
                  <a:pt x="622896" y="72250"/>
                </a:lnTo>
                <a:lnTo>
                  <a:pt x="623595" y="73342"/>
                </a:lnTo>
                <a:lnTo>
                  <a:pt x="624776" y="73939"/>
                </a:lnTo>
                <a:lnTo>
                  <a:pt x="626643" y="73939"/>
                </a:lnTo>
                <a:lnTo>
                  <a:pt x="627329" y="73761"/>
                </a:lnTo>
                <a:lnTo>
                  <a:pt x="680923" y="39636"/>
                </a:lnTo>
                <a:lnTo>
                  <a:pt x="681570" y="38455"/>
                </a:lnTo>
                <a:lnTo>
                  <a:pt x="681570" y="35979"/>
                </a:lnTo>
                <a:close/>
              </a:path>
            </a:pathLst>
          </a:custGeom>
          <a:solidFill>
            <a:srgbClr val="020303"/>
          </a:solidFill>
        </p:spPr>
        <p:txBody>
          <a:bodyPr wrap="square" lIns="0" tIns="0" rIns="0" bIns="0" rtlCol="0"/>
          <a:lstStyle/>
          <a:p>
            <a:endParaRPr/>
          </a:p>
        </p:txBody>
      </p:sp>
      <p:sp>
        <p:nvSpPr>
          <p:cNvPr id="265" name="object 265"/>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17" action="ppaction://hlinksldjump"/>
              </a:rPr>
              <a:t>.</a:t>
            </a:r>
            <a:r>
              <a:rPr sz="400" spc="-5" dirty="0">
                <a:latin typeface="LM Sans 8"/>
                <a:cs typeface="LM Sans 8"/>
              </a:rPr>
              <a:t> </a:t>
            </a:r>
            <a:r>
              <a:rPr sz="400" spc="-5" dirty="0">
                <a:latin typeface="LM Sans 8"/>
                <a:cs typeface="LM Sans 8"/>
                <a:hlinkClick r:id="rId18"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8"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8"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4" action="ppaction://hlinksldjump"/>
              </a:rPr>
              <a:t>.</a:t>
            </a:r>
            <a:r>
              <a:rPr sz="400" spc="-5" dirty="0">
                <a:latin typeface="LM Sans 8"/>
                <a:cs typeface="LM Sans 8"/>
              </a:rPr>
              <a:t> </a:t>
            </a:r>
            <a:r>
              <a:rPr sz="400" spc="-5" dirty="0">
                <a:latin typeface="LM Sans 8"/>
                <a:cs typeface="LM Sans 8"/>
                <a:hlinkClick r:id="rId19" action="ppaction://hlinksldjump"/>
              </a:rPr>
              <a:t>. .</a:t>
            </a:r>
            <a:r>
              <a:rPr sz="400" spc="-5" dirty="0">
                <a:latin typeface="LM Sans 8"/>
                <a:cs typeface="LM Sans 8"/>
              </a:rPr>
              <a:t> </a:t>
            </a:r>
            <a:r>
              <a:rPr sz="400" spc="-5" dirty="0">
                <a:latin typeface="LM Sans 8"/>
                <a:cs typeface="LM Sans 8"/>
                <a:hlinkClick r:id="rId20"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17" action="ppaction://hlinksldjump"/>
              </a:rPr>
              <a:t>.   .</a:t>
            </a:r>
            <a:r>
              <a:rPr sz="400" spc="-5" dirty="0">
                <a:latin typeface="LM Sans 8"/>
                <a:cs typeface="LM Sans 8"/>
              </a:rPr>
              <a:t>     </a:t>
            </a:r>
            <a:r>
              <a:rPr sz="400" spc="-5" dirty="0">
                <a:latin typeface="LM Sans 8"/>
                <a:cs typeface="LM Sans 8"/>
                <a:hlinkClick r:id="rId18" action="ppaction://hlinksldjump"/>
              </a:rPr>
              <a:t>.</a:t>
            </a:r>
            <a:r>
              <a:rPr sz="400" spc="-5" dirty="0">
                <a:latin typeface="LM Sans 8"/>
                <a:cs typeface="LM Sans 8"/>
              </a:rPr>
              <a:t>     </a:t>
            </a:r>
            <a:r>
              <a:rPr sz="400" spc="-5" dirty="0">
                <a:latin typeface="LM Sans 8"/>
                <a:cs typeface="LM Sans 8"/>
                <a:hlinkClick r:id="rId17"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7"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7"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4" action="ppaction://hlinksldjump"/>
              </a:rPr>
              <a:t>.</a:t>
            </a:r>
            <a:r>
              <a:rPr sz="400" spc="125" dirty="0">
                <a:latin typeface="LM Sans 8"/>
                <a:cs typeface="LM Sans 8"/>
              </a:rPr>
              <a:t> </a:t>
            </a:r>
            <a:r>
              <a:rPr sz="400" spc="-5" dirty="0">
                <a:latin typeface="LM Sans 8"/>
                <a:cs typeface="LM Sans 8"/>
                <a:hlinkClick r:id="rId21" action="ppaction://hlinksldjump"/>
              </a:rPr>
              <a:t>.    </a:t>
            </a:r>
            <a:r>
              <a:rPr sz="400" spc="90" dirty="0">
                <a:latin typeface="LM Sans 8"/>
                <a:cs typeface="LM Sans 8"/>
                <a:hlinkClick r:id="rId21" action="ppaction://hlinksldjump"/>
              </a:rPr>
              <a:t> </a:t>
            </a:r>
            <a:r>
              <a:rPr sz="400" spc="-5" dirty="0">
                <a:latin typeface="LM Sans 8"/>
                <a:cs typeface="LM Sans 8"/>
                <a:hlinkClick r:id="rId21"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14</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266" name="object 266"/>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267" name="object 267"/>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21" action="ppaction://hlinksldjump"/>
              </a:rPr>
              <a:t>CRISPR</a:t>
            </a:r>
            <a:r>
              <a:rPr sz="600" spc="-45" dirty="0">
                <a:latin typeface="LM Sans 8"/>
                <a:cs typeface="LM Sans 8"/>
                <a:hlinkClick r:id="rId21" action="ppaction://hlinksldjump"/>
              </a:rPr>
              <a:t> </a:t>
            </a:r>
            <a:r>
              <a:rPr sz="600" spc="-5" dirty="0">
                <a:latin typeface="LM Sans 8"/>
                <a:cs typeface="LM Sans 8"/>
                <a:hlinkClick r:id="rId21" action="ppaction://hlinksldjump"/>
              </a:rPr>
              <a:t>decade</a:t>
            </a:r>
            <a:endParaRPr sz="600">
              <a:latin typeface="LM Sans 8"/>
              <a:cs typeface="LM Sans 8"/>
            </a:endParaRP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2694" y="754"/>
            <a:ext cx="70675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2" action="ppaction://hlinksldjump"/>
              </a:rPr>
              <a:t>CRISPR</a:t>
            </a:r>
            <a:r>
              <a:rPr sz="600" spc="-50" dirty="0">
                <a:latin typeface="LM Sans 8"/>
                <a:cs typeface="LM Sans 8"/>
                <a:hlinkClick r:id="rId2" action="ppaction://hlinksldjump"/>
              </a:rPr>
              <a:t> </a:t>
            </a:r>
            <a:r>
              <a:rPr sz="600" spc="-5" dirty="0">
                <a:latin typeface="楷体"/>
                <a:cs typeface="楷体"/>
                <a:hlinkClick r:id="rId2" action="ppaction://hlinksldjump"/>
              </a:rPr>
              <a:t>面临的挑战</a:t>
            </a:r>
            <a:endParaRPr sz="600">
              <a:latin typeface="楷体"/>
              <a:cs typeface="楷体"/>
            </a:endParaRPr>
          </a:p>
        </p:txBody>
      </p:sp>
      <p:sp>
        <p:nvSpPr>
          <p:cNvPr id="3" name="object 3"/>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4" name="object 4"/>
          <p:cNvSpPr/>
          <p:nvPr/>
        </p:nvSpPr>
        <p:spPr>
          <a:xfrm>
            <a:off x="89331" y="711898"/>
            <a:ext cx="159931" cy="15993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9730" y="712202"/>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F9FBFA"/>
                </a:solidFill>
                <a:latin typeface="LM Sans 8"/>
                <a:cs typeface="LM Sans 8"/>
              </a:rPr>
              <a:t>1</a:t>
            </a:r>
            <a:endParaRPr sz="800">
              <a:latin typeface="LM Sans 8"/>
              <a:cs typeface="LM Sans 8"/>
            </a:endParaRPr>
          </a:p>
        </p:txBody>
      </p:sp>
      <p:sp>
        <p:nvSpPr>
          <p:cNvPr id="6" name="object 6"/>
          <p:cNvSpPr txBox="1"/>
          <p:nvPr/>
        </p:nvSpPr>
        <p:spPr>
          <a:xfrm>
            <a:off x="295008" y="683677"/>
            <a:ext cx="820419"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CCCCCC"/>
                </a:solidFill>
                <a:latin typeface="LM Sans 10"/>
                <a:cs typeface="LM Sans 10"/>
                <a:hlinkClick r:id="rId4" action="ppaction://hlinksldjump"/>
              </a:rPr>
              <a:t>CRISPR</a:t>
            </a:r>
            <a:r>
              <a:rPr sz="1100" spc="-60" dirty="0">
                <a:solidFill>
                  <a:srgbClr val="CCCCCC"/>
                </a:solidFill>
                <a:latin typeface="LM Sans 10"/>
                <a:cs typeface="LM Sans 10"/>
                <a:hlinkClick r:id="rId4" action="ppaction://hlinksldjump"/>
              </a:rPr>
              <a:t> </a:t>
            </a:r>
            <a:r>
              <a:rPr sz="1100" spc="-10" dirty="0">
                <a:solidFill>
                  <a:srgbClr val="CCCCCC"/>
                </a:solidFill>
                <a:latin typeface="楷体"/>
                <a:cs typeface="楷体"/>
                <a:hlinkClick r:id="rId4" action="ppaction://hlinksldjump"/>
              </a:rPr>
              <a:t>原理</a:t>
            </a:r>
            <a:endParaRPr sz="1100">
              <a:latin typeface="楷体"/>
              <a:cs typeface="楷体"/>
            </a:endParaRPr>
          </a:p>
        </p:txBody>
      </p:sp>
      <p:sp>
        <p:nvSpPr>
          <p:cNvPr id="7" name="object 7"/>
          <p:cNvSpPr/>
          <p:nvPr/>
        </p:nvSpPr>
        <p:spPr>
          <a:xfrm>
            <a:off x="89331" y="1091793"/>
            <a:ext cx="159931" cy="15993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129730" y="1092097"/>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F9FBFA"/>
                </a:solidFill>
                <a:latin typeface="LM Sans 8"/>
                <a:cs typeface="LM Sans 8"/>
              </a:rPr>
              <a:t>2</a:t>
            </a:r>
            <a:endParaRPr sz="800">
              <a:latin typeface="LM Sans 8"/>
              <a:cs typeface="LM Sans 8"/>
            </a:endParaRPr>
          </a:p>
        </p:txBody>
      </p:sp>
      <p:sp>
        <p:nvSpPr>
          <p:cNvPr id="9" name="object 9"/>
          <p:cNvSpPr txBox="1"/>
          <p:nvPr/>
        </p:nvSpPr>
        <p:spPr>
          <a:xfrm>
            <a:off x="295008" y="1063560"/>
            <a:ext cx="1236345"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CCCCCC"/>
                </a:solidFill>
                <a:latin typeface="LM Sans 10"/>
                <a:cs typeface="LM Sans 10"/>
                <a:hlinkClick r:id="rId5" action="ppaction://hlinksldjump"/>
              </a:rPr>
              <a:t>CRISPR</a:t>
            </a:r>
            <a:r>
              <a:rPr sz="1100" spc="-60" dirty="0">
                <a:solidFill>
                  <a:srgbClr val="CCCCCC"/>
                </a:solidFill>
                <a:latin typeface="LM Sans 10"/>
                <a:cs typeface="LM Sans 10"/>
                <a:hlinkClick r:id="rId5" action="ppaction://hlinksldjump"/>
              </a:rPr>
              <a:t> </a:t>
            </a:r>
            <a:r>
              <a:rPr sz="1100" spc="-10" dirty="0">
                <a:solidFill>
                  <a:srgbClr val="CCCCCC"/>
                </a:solidFill>
                <a:latin typeface="楷体"/>
                <a:cs typeface="楷体"/>
                <a:hlinkClick r:id="rId5" action="ppaction://hlinksldjump"/>
              </a:rPr>
              <a:t>技术的发展</a:t>
            </a:r>
            <a:endParaRPr sz="1100">
              <a:latin typeface="楷体"/>
              <a:cs typeface="楷体"/>
            </a:endParaRPr>
          </a:p>
        </p:txBody>
      </p:sp>
      <p:sp>
        <p:nvSpPr>
          <p:cNvPr id="10" name="object 10"/>
          <p:cNvSpPr/>
          <p:nvPr/>
        </p:nvSpPr>
        <p:spPr>
          <a:xfrm>
            <a:off x="89331" y="1471688"/>
            <a:ext cx="159931" cy="159931"/>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19392" y="1695424"/>
            <a:ext cx="65201" cy="65201"/>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319392" y="1867496"/>
            <a:ext cx="65201" cy="65201"/>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89331" y="2195728"/>
            <a:ext cx="159931" cy="159931"/>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129730" y="1443455"/>
            <a:ext cx="2094230" cy="916305"/>
          </a:xfrm>
          <a:prstGeom prst="rect">
            <a:avLst/>
          </a:prstGeom>
        </p:spPr>
        <p:txBody>
          <a:bodyPr vert="horz" wrap="square" lIns="0" tIns="6985" rIns="0" bIns="0" rtlCol="0">
            <a:spAutoFit/>
          </a:bodyPr>
          <a:lstStyle/>
          <a:p>
            <a:pPr marL="178435" marR="697230" indent="-178435">
              <a:lnSpc>
                <a:spcPct val="102600"/>
              </a:lnSpc>
              <a:spcBef>
                <a:spcPts val="55"/>
              </a:spcBef>
              <a:buClr>
                <a:srgbClr val="E5EDE9"/>
              </a:buClr>
              <a:buSzPct val="72727"/>
              <a:buFont typeface="LM Sans 8"/>
              <a:buAutoNum type="arabicPlain" startAt="3"/>
              <a:tabLst>
                <a:tab pos="178435" algn="l"/>
              </a:tabLst>
            </a:pPr>
            <a:r>
              <a:rPr sz="1100" spc="-10" dirty="0">
                <a:latin typeface="LM Sans 10"/>
                <a:cs typeface="LM Sans 10"/>
                <a:hlinkClick r:id="rId2" action="ppaction://hlinksldjump"/>
              </a:rPr>
              <a:t>CRISPR</a:t>
            </a:r>
            <a:r>
              <a:rPr sz="1100" spc="-70" dirty="0">
                <a:latin typeface="LM Sans 10"/>
                <a:cs typeface="LM Sans 10"/>
                <a:hlinkClick r:id="rId2" action="ppaction://hlinksldjump"/>
              </a:rPr>
              <a:t> </a:t>
            </a:r>
            <a:r>
              <a:rPr sz="1100" spc="-10" dirty="0">
                <a:latin typeface="楷体"/>
                <a:cs typeface="楷体"/>
                <a:hlinkClick r:id="rId2" action="ppaction://hlinksldjump"/>
              </a:rPr>
              <a:t>面临的挑战 </a:t>
            </a:r>
            <a:r>
              <a:rPr sz="1100" spc="-10" dirty="0">
                <a:solidFill>
                  <a:srgbClr val="CCCCCC"/>
                </a:solidFill>
                <a:latin typeface="楷体"/>
                <a:cs typeface="楷体"/>
                <a:hlinkClick r:id="rId9" action="ppaction://hlinksldjump"/>
              </a:rPr>
              <a:t>提高编辑准确性</a:t>
            </a:r>
            <a:endParaRPr sz="1100">
              <a:latin typeface="楷体"/>
              <a:cs typeface="楷体"/>
            </a:endParaRPr>
          </a:p>
          <a:p>
            <a:pPr marL="316230">
              <a:lnSpc>
                <a:spcPct val="100000"/>
              </a:lnSpc>
              <a:spcBef>
                <a:spcPts val="35"/>
              </a:spcBef>
            </a:pPr>
            <a:r>
              <a:rPr sz="1100" spc="-10" dirty="0">
                <a:solidFill>
                  <a:srgbClr val="CCCCCC"/>
                </a:solidFill>
                <a:latin typeface="楷体"/>
                <a:cs typeface="楷体"/>
                <a:hlinkClick r:id="rId10" action="ppaction://hlinksldjump"/>
              </a:rPr>
              <a:t>体内外编辑器的递送</a:t>
            </a:r>
            <a:endParaRPr sz="1100">
              <a:latin typeface="楷体"/>
              <a:cs typeface="楷体"/>
            </a:endParaRPr>
          </a:p>
          <a:p>
            <a:pPr>
              <a:lnSpc>
                <a:spcPct val="100000"/>
              </a:lnSpc>
              <a:spcBef>
                <a:spcPts val="5"/>
              </a:spcBef>
            </a:pPr>
            <a:endParaRPr sz="1300">
              <a:latin typeface="楷体"/>
              <a:cs typeface="楷体"/>
            </a:endParaRPr>
          </a:p>
          <a:p>
            <a:pPr marL="177800" indent="-165735">
              <a:lnSpc>
                <a:spcPct val="100000"/>
              </a:lnSpc>
              <a:buClr>
                <a:srgbClr val="F9FBFA"/>
              </a:buClr>
              <a:buSzPct val="72727"/>
              <a:buFont typeface="LM Sans 8"/>
              <a:buAutoNum type="arabicPlain" startAt="4"/>
              <a:tabLst>
                <a:tab pos="178435" algn="l"/>
              </a:tabLst>
            </a:pPr>
            <a:r>
              <a:rPr sz="1100" spc="-10" dirty="0">
                <a:solidFill>
                  <a:srgbClr val="CCCCCC"/>
                </a:solidFill>
                <a:latin typeface="LM Sans 10"/>
                <a:cs typeface="LM Sans 10"/>
                <a:hlinkClick r:id="rId11" action="ppaction://hlinksldjump"/>
              </a:rPr>
              <a:t>CRISPR</a:t>
            </a:r>
            <a:r>
              <a:rPr sz="1100" spc="-55" dirty="0">
                <a:solidFill>
                  <a:srgbClr val="CCCCCC"/>
                </a:solidFill>
                <a:latin typeface="LM Sans 10"/>
                <a:cs typeface="LM Sans 10"/>
                <a:hlinkClick r:id="rId11" action="ppaction://hlinksldjump"/>
              </a:rPr>
              <a:t> </a:t>
            </a:r>
            <a:r>
              <a:rPr sz="1100" spc="-10" dirty="0">
                <a:solidFill>
                  <a:srgbClr val="CCCCCC"/>
                </a:solidFill>
                <a:latin typeface="楷体"/>
                <a:cs typeface="楷体"/>
                <a:hlinkClick r:id="rId11" action="ppaction://hlinksldjump"/>
              </a:rPr>
              <a:t>当前和未来的应用方向</a:t>
            </a:r>
            <a:endParaRPr sz="1100">
              <a:latin typeface="楷体"/>
              <a:cs typeface="楷体"/>
            </a:endParaRPr>
          </a:p>
        </p:txBody>
      </p:sp>
      <p:sp>
        <p:nvSpPr>
          <p:cNvPr id="15" name="object 15"/>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12" action="ppaction://hlinksldjump"/>
              </a:rPr>
              <a:t>.</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14" action="ppaction://hlinksldjump"/>
              </a:rPr>
              <a:t>.</a:t>
            </a:r>
            <a:r>
              <a:rPr sz="400" spc="-5" dirty="0">
                <a:latin typeface="LM Sans 8"/>
                <a:cs typeface="LM Sans 8"/>
              </a:rPr>
              <a:t> </a:t>
            </a:r>
            <a:r>
              <a:rPr sz="400" spc="-5" dirty="0">
                <a:latin typeface="LM Sans 8"/>
                <a:cs typeface="LM Sans 8"/>
                <a:hlinkClick r:id="rId2" action="ppaction://hlinksldjump"/>
              </a:rPr>
              <a:t>. .</a:t>
            </a:r>
            <a:r>
              <a:rPr sz="400" spc="-5" dirty="0">
                <a:latin typeface="LM Sans 8"/>
                <a:cs typeface="LM Sans 8"/>
              </a:rPr>
              <a:t> </a:t>
            </a:r>
            <a:r>
              <a:rPr sz="400" spc="-5" dirty="0">
                <a:latin typeface="LM Sans 8"/>
                <a:cs typeface="LM Sans 8"/>
                <a:hlinkClick r:id="rId15"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12" action="ppaction://hlinksldjump"/>
              </a:rPr>
              <a:t>.   .</a:t>
            </a:r>
            <a:r>
              <a:rPr sz="400" spc="-5" dirty="0">
                <a:latin typeface="LM Sans 8"/>
                <a:cs typeface="LM Sans 8"/>
              </a:rPr>
              <a:t>     </a:t>
            </a:r>
            <a:r>
              <a:rPr sz="400" spc="-5" dirty="0">
                <a:latin typeface="LM Sans 8"/>
                <a:cs typeface="LM Sans 8"/>
                <a:hlinkClick r:id="rId13" action="ppaction://hlinksldjump"/>
              </a:rPr>
              <a:t>.</a:t>
            </a:r>
            <a:r>
              <a:rPr sz="400" spc="-5" dirty="0">
                <a:latin typeface="LM Sans 8"/>
                <a:cs typeface="LM Sans 8"/>
              </a:rPr>
              <a:t>     </a:t>
            </a:r>
            <a:r>
              <a:rPr sz="400" spc="-5" dirty="0">
                <a:latin typeface="LM Sans 8"/>
                <a:cs typeface="LM Sans 8"/>
                <a:hlinkClick r:id="rId12"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12"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12"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14" action="ppaction://hlinksldjump"/>
              </a:rPr>
              <a:t>.</a:t>
            </a:r>
            <a:r>
              <a:rPr sz="400" spc="125" dirty="0">
                <a:latin typeface="LM Sans 8"/>
                <a:cs typeface="LM Sans 8"/>
              </a:rPr>
              <a:t> </a:t>
            </a:r>
            <a:r>
              <a:rPr sz="400" spc="-5" dirty="0">
                <a:latin typeface="LM Sans 8"/>
                <a:cs typeface="LM Sans 8"/>
                <a:hlinkClick r:id="rId16" action="ppaction://hlinksldjump"/>
              </a:rPr>
              <a:t>.    </a:t>
            </a:r>
            <a:r>
              <a:rPr sz="400" spc="90" dirty="0">
                <a:latin typeface="LM Sans 8"/>
                <a:cs typeface="LM Sans 8"/>
                <a:hlinkClick r:id="rId16" action="ppaction://hlinksldjump"/>
              </a:rPr>
              <a:t> </a:t>
            </a:r>
            <a:r>
              <a:rPr sz="400" spc="-5" dirty="0">
                <a:latin typeface="LM Sans 8"/>
                <a:cs typeface="LM Sans 8"/>
                <a:hlinkClick r:id="rId16"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15</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16" name="object 16"/>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17" name="object 17"/>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6" action="ppaction://hlinksldjump"/>
              </a:rPr>
              <a:t>CRISPR</a:t>
            </a:r>
            <a:r>
              <a:rPr sz="600" spc="-45" dirty="0">
                <a:latin typeface="LM Sans 8"/>
                <a:cs typeface="LM Sans 8"/>
                <a:hlinkClick r:id="rId16" action="ppaction://hlinksldjump"/>
              </a:rPr>
              <a:t> </a:t>
            </a:r>
            <a:r>
              <a:rPr sz="600" spc="-5" dirty="0">
                <a:latin typeface="LM Sans 8"/>
                <a:cs typeface="LM Sans 8"/>
                <a:hlinkClick r:id="rId16" action="ppaction://hlinksldjump"/>
              </a:rPr>
              <a:t>decade</a:t>
            </a:r>
            <a:endParaRPr sz="600">
              <a:latin typeface="LM Sans 8"/>
              <a:cs typeface="LM Sans 8"/>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2694" y="754"/>
            <a:ext cx="3065780" cy="116839"/>
          </a:xfrm>
          <a:prstGeom prst="rect">
            <a:avLst/>
          </a:prstGeom>
        </p:spPr>
        <p:txBody>
          <a:bodyPr vert="horz" wrap="square" lIns="0" tIns="12065" rIns="0" bIns="0" rtlCol="0">
            <a:spAutoFit/>
          </a:bodyPr>
          <a:lstStyle/>
          <a:p>
            <a:pPr marL="12700">
              <a:lnSpc>
                <a:spcPct val="100000"/>
              </a:lnSpc>
              <a:spcBef>
                <a:spcPts val="95"/>
              </a:spcBef>
              <a:tabLst>
                <a:tab pos="828040" algn="l"/>
              </a:tabLst>
            </a:pPr>
            <a:r>
              <a:rPr sz="600" spc="-5" dirty="0">
                <a:latin typeface="LM Sans 8"/>
                <a:cs typeface="LM Sans 8"/>
                <a:hlinkClick r:id="rId3" action="ppaction://hlinksldjump"/>
              </a:rPr>
              <a:t>CRISPR</a:t>
            </a:r>
            <a:r>
              <a:rPr sz="600" spc="5" dirty="0">
                <a:latin typeface="LM Sans 8"/>
                <a:cs typeface="LM Sans 8"/>
                <a:hlinkClick r:id="rId3" action="ppaction://hlinksldjump"/>
              </a:rPr>
              <a:t> </a:t>
            </a:r>
            <a:r>
              <a:rPr sz="600" spc="-5" dirty="0">
                <a:latin typeface="楷体"/>
                <a:cs typeface="楷体"/>
                <a:hlinkClick r:id="rId3" action="ppaction://hlinksldjump"/>
              </a:rPr>
              <a:t>面临的挑战</a:t>
            </a:r>
            <a:r>
              <a:rPr sz="600" spc="-5" dirty="0">
                <a:latin typeface="楷体"/>
                <a:cs typeface="楷体"/>
              </a:rPr>
              <a:t>	</a:t>
            </a:r>
            <a:r>
              <a:rPr sz="600" spc="-5" dirty="0">
                <a:latin typeface="楷体"/>
                <a:cs typeface="楷体"/>
                <a:hlinkClick r:id="rId4" action="ppaction://hlinksldjump"/>
              </a:rPr>
              <a:t>提高编辑准确性</a:t>
            </a:r>
            <a:endParaRPr sz="600">
              <a:latin typeface="楷体"/>
              <a:cs typeface="楷体"/>
            </a:endParaRPr>
          </a:p>
        </p:txBody>
      </p:sp>
      <p:sp>
        <p:nvSpPr>
          <p:cNvPr id="3" name="object 3"/>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面临的挑战</a:t>
            </a:r>
            <a:endParaRPr sz="1400">
              <a:latin typeface="楷体"/>
              <a:cs typeface="楷体"/>
            </a:endParaRPr>
          </a:p>
          <a:p>
            <a:pPr marL="107950">
              <a:lnSpc>
                <a:spcPct val="100000"/>
              </a:lnSpc>
              <a:spcBef>
                <a:spcPts val="225"/>
              </a:spcBef>
            </a:pPr>
            <a:r>
              <a:rPr sz="900" spc="-5" dirty="0">
                <a:solidFill>
                  <a:srgbClr val="005128"/>
                </a:solidFill>
                <a:latin typeface="楷体"/>
                <a:cs typeface="楷体"/>
              </a:rPr>
              <a:t>提高编辑准确性</a:t>
            </a:r>
            <a:endParaRPr sz="900">
              <a:latin typeface="楷体"/>
              <a:cs typeface="楷体"/>
            </a:endParaRPr>
          </a:p>
        </p:txBody>
      </p:sp>
      <p:sp>
        <p:nvSpPr>
          <p:cNvPr id="4" name="object 4"/>
          <p:cNvSpPr/>
          <p:nvPr/>
        </p:nvSpPr>
        <p:spPr>
          <a:xfrm>
            <a:off x="281165" y="1287653"/>
            <a:ext cx="65201" cy="65201"/>
          </a:xfrm>
          <a:prstGeom prst="rect">
            <a:avLst/>
          </a:prstGeom>
          <a:blipFill>
            <a:blip r:embed="rId5" cstate="print"/>
            <a:stretch>
              <a:fillRect/>
            </a:stretch>
          </a:blipFill>
        </p:spPr>
        <p:txBody>
          <a:bodyPr wrap="square" lIns="0" tIns="0" rIns="0" bIns="0" rtlCol="0"/>
          <a:lstStyle/>
          <a:p>
            <a:endParaRPr/>
          </a:p>
        </p:txBody>
      </p:sp>
      <p:sp>
        <p:nvSpPr>
          <p:cNvPr id="5" name="object 5"/>
          <p:cNvSpPr/>
          <p:nvPr/>
        </p:nvSpPr>
        <p:spPr>
          <a:xfrm>
            <a:off x="570915" y="1477467"/>
            <a:ext cx="52527" cy="52527"/>
          </a:xfrm>
          <a:prstGeom prst="rect">
            <a:avLst/>
          </a:prstGeom>
          <a:blipFill>
            <a:blip r:embed="rId6" cstate="print"/>
            <a:stretch>
              <a:fillRect/>
            </a:stretch>
          </a:blipFill>
        </p:spPr>
        <p:txBody>
          <a:bodyPr wrap="square" lIns="0" tIns="0" rIns="0" bIns="0" rtlCol="0"/>
          <a:lstStyle/>
          <a:p>
            <a:endParaRPr/>
          </a:p>
        </p:txBody>
      </p:sp>
      <p:sp>
        <p:nvSpPr>
          <p:cNvPr id="6" name="object 6"/>
          <p:cNvSpPr/>
          <p:nvPr/>
        </p:nvSpPr>
        <p:spPr>
          <a:xfrm>
            <a:off x="570915" y="1629295"/>
            <a:ext cx="52527" cy="52527"/>
          </a:xfrm>
          <a:prstGeom prst="rect">
            <a:avLst/>
          </a:prstGeom>
          <a:blipFill>
            <a:blip r:embed="rId6" cstate="print"/>
            <a:stretch>
              <a:fillRect/>
            </a:stretch>
          </a:blipFill>
        </p:spPr>
        <p:txBody>
          <a:bodyPr wrap="square" lIns="0" tIns="0" rIns="0" bIns="0" rtlCol="0"/>
          <a:lstStyle/>
          <a:p>
            <a:endParaRPr/>
          </a:p>
        </p:txBody>
      </p:sp>
      <p:sp>
        <p:nvSpPr>
          <p:cNvPr id="7" name="object 7"/>
          <p:cNvSpPr/>
          <p:nvPr/>
        </p:nvSpPr>
        <p:spPr>
          <a:xfrm>
            <a:off x="570915" y="1932952"/>
            <a:ext cx="52527" cy="52527"/>
          </a:xfrm>
          <a:prstGeom prst="rect">
            <a:avLst/>
          </a:prstGeom>
          <a:blipFill>
            <a:blip r:embed="rId7" cstate="print"/>
            <a:stretch>
              <a:fillRect/>
            </a:stretch>
          </a:blipFill>
        </p:spPr>
        <p:txBody>
          <a:bodyPr wrap="square" lIns="0" tIns="0" rIns="0" bIns="0" rtlCol="0"/>
          <a:lstStyle/>
          <a:p>
            <a:endParaRPr/>
          </a:p>
        </p:txBody>
      </p:sp>
      <p:sp>
        <p:nvSpPr>
          <p:cNvPr id="8" name="object 8"/>
          <p:cNvSpPr/>
          <p:nvPr/>
        </p:nvSpPr>
        <p:spPr>
          <a:xfrm>
            <a:off x="570915" y="2084793"/>
            <a:ext cx="52527" cy="52527"/>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281165" y="2261895"/>
            <a:ext cx="65201" cy="65201"/>
          </a:xfrm>
          <a:prstGeom prst="rect">
            <a:avLst/>
          </a:prstGeom>
          <a:blipFill>
            <a:blip r:embed="rId8" cstate="print"/>
            <a:stretch>
              <a:fillRect/>
            </a:stretch>
          </a:blipFill>
        </p:spPr>
        <p:txBody>
          <a:bodyPr wrap="square" lIns="0" tIns="0" rIns="0" bIns="0" rtlCol="0"/>
          <a:lstStyle/>
          <a:p>
            <a:endParaRPr/>
          </a:p>
        </p:txBody>
      </p:sp>
      <p:sp>
        <p:nvSpPr>
          <p:cNvPr id="10" name="object 10"/>
          <p:cNvSpPr/>
          <p:nvPr/>
        </p:nvSpPr>
        <p:spPr>
          <a:xfrm>
            <a:off x="570915" y="2451709"/>
            <a:ext cx="52527" cy="52527"/>
          </a:xfrm>
          <a:prstGeom prst="rect">
            <a:avLst/>
          </a:prstGeom>
          <a:blipFill>
            <a:blip r:embed="rId7" cstate="print"/>
            <a:stretch>
              <a:fillRect/>
            </a:stretch>
          </a:blipFill>
        </p:spPr>
        <p:txBody>
          <a:bodyPr wrap="square" lIns="0" tIns="0" rIns="0" bIns="0" rtlCol="0"/>
          <a:lstStyle/>
          <a:p>
            <a:endParaRPr/>
          </a:p>
        </p:txBody>
      </p:sp>
      <p:sp>
        <p:nvSpPr>
          <p:cNvPr id="11" name="object 11"/>
          <p:cNvSpPr txBox="1"/>
          <p:nvPr/>
        </p:nvSpPr>
        <p:spPr>
          <a:xfrm>
            <a:off x="402932" y="1179055"/>
            <a:ext cx="3980815" cy="1365885"/>
          </a:xfrm>
          <a:prstGeom prst="rect">
            <a:avLst/>
          </a:prstGeom>
        </p:spPr>
        <p:txBody>
          <a:bodyPr vert="horz" wrap="square" lIns="0" tIns="36195" rIns="0" bIns="0" rtlCol="0">
            <a:spAutoFit/>
          </a:bodyPr>
          <a:lstStyle/>
          <a:p>
            <a:pPr marL="12700">
              <a:lnSpc>
                <a:spcPct val="100000"/>
              </a:lnSpc>
              <a:spcBef>
                <a:spcPts val="285"/>
              </a:spcBef>
            </a:pPr>
            <a:r>
              <a:rPr sz="1100" spc="-10" dirty="0">
                <a:latin typeface="楷体"/>
                <a:cs typeface="楷体"/>
              </a:rPr>
              <a:t>基因编辑的特异性（只在靶点进行基因编辑）</a:t>
            </a:r>
            <a:endParaRPr sz="1100">
              <a:latin typeface="楷体"/>
              <a:cs typeface="楷体"/>
            </a:endParaRPr>
          </a:p>
          <a:p>
            <a:pPr marL="289560">
              <a:lnSpc>
                <a:spcPts val="1200"/>
              </a:lnSpc>
              <a:spcBef>
                <a:spcPts val="175"/>
              </a:spcBef>
            </a:pPr>
            <a:r>
              <a:rPr sz="1000" spc="-5" dirty="0">
                <a:latin typeface="楷体"/>
                <a:cs typeface="楷体"/>
              </a:rPr>
              <a:t>优化</a:t>
            </a:r>
            <a:r>
              <a:rPr sz="1000" spc="-204" dirty="0">
                <a:latin typeface="楷体"/>
                <a:cs typeface="楷体"/>
              </a:rPr>
              <a:t> </a:t>
            </a:r>
            <a:r>
              <a:rPr sz="1000" spc="-5" dirty="0">
                <a:latin typeface="LM Sans 10"/>
                <a:cs typeface="LM Sans 10"/>
              </a:rPr>
              <a:t>sgRNA</a:t>
            </a:r>
            <a:r>
              <a:rPr sz="1000" spc="-40" dirty="0">
                <a:latin typeface="LM Sans 10"/>
                <a:cs typeface="LM Sans 10"/>
              </a:rPr>
              <a:t> </a:t>
            </a:r>
            <a:r>
              <a:rPr sz="1000" spc="-5" dirty="0">
                <a:latin typeface="楷体"/>
                <a:cs typeface="楷体"/>
              </a:rPr>
              <a:t>的设计，提高其特异性和稳定性</a:t>
            </a:r>
            <a:endParaRPr sz="1000">
              <a:latin typeface="楷体"/>
              <a:cs typeface="楷体"/>
            </a:endParaRPr>
          </a:p>
          <a:p>
            <a:pPr marL="289560" marR="5080">
              <a:lnSpc>
                <a:spcPts val="1200"/>
              </a:lnSpc>
              <a:spcBef>
                <a:spcPts val="40"/>
              </a:spcBef>
            </a:pPr>
            <a:r>
              <a:rPr sz="1000" spc="-5" dirty="0">
                <a:latin typeface="楷体"/>
                <a:cs typeface="楷体"/>
              </a:rPr>
              <a:t>利用深度学习等人工智能方法，预测和评估</a:t>
            </a:r>
            <a:r>
              <a:rPr sz="1000" spc="-195" dirty="0">
                <a:latin typeface="楷体"/>
                <a:cs typeface="楷体"/>
              </a:rPr>
              <a:t> </a:t>
            </a:r>
            <a:r>
              <a:rPr sz="1000" spc="-5" dirty="0">
                <a:latin typeface="LM Sans 10"/>
                <a:cs typeface="LM Sans 10"/>
              </a:rPr>
              <a:t>CRISPR</a:t>
            </a:r>
            <a:r>
              <a:rPr sz="1000" spc="-30" dirty="0">
                <a:latin typeface="LM Sans 10"/>
                <a:cs typeface="LM Sans 10"/>
              </a:rPr>
              <a:t> </a:t>
            </a:r>
            <a:r>
              <a:rPr sz="1000" spc="-5" dirty="0">
                <a:latin typeface="楷体"/>
                <a:cs typeface="楷体"/>
              </a:rPr>
              <a:t>编辑的效率和 脱靶风险</a:t>
            </a:r>
            <a:endParaRPr sz="1000">
              <a:latin typeface="楷体"/>
              <a:cs typeface="楷体"/>
            </a:endParaRPr>
          </a:p>
          <a:p>
            <a:pPr marL="289560">
              <a:lnSpc>
                <a:spcPts val="1150"/>
              </a:lnSpc>
            </a:pPr>
            <a:r>
              <a:rPr sz="1000" spc="-5" dirty="0">
                <a:latin typeface="楷体"/>
                <a:cs typeface="楷体"/>
              </a:rPr>
              <a:t>使用更精确的碱基编辑技术，避免引入双链断裂</a:t>
            </a:r>
            <a:endParaRPr sz="1000">
              <a:latin typeface="楷体"/>
              <a:cs typeface="楷体"/>
            </a:endParaRPr>
          </a:p>
          <a:p>
            <a:pPr marL="289560">
              <a:lnSpc>
                <a:spcPts val="1200"/>
              </a:lnSpc>
            </a:pPr>
            <a:r>
              <a:rPr sz="1000" spc="-5" dirty="0">
                <a:latin typeface="楷体"/>
                <a:cs typeface="楷体"/>
              </a:rPr>
              <a:t>使用高通量测序等方法，验证编辑的结果和精度</a:t>
            </a:r>
            <a:endParaRPr sz="1000">
              <a:latin typeface="楷体"/>
              <a:cs typeface="楷体"/>
            </a:endParaRPr>
          </a:p>
          <a:p>
            <a:pPr marL="12700">
              <a:lnSpc>
                <a:spcPct val="100000"/>
              </a:lnSpc>
              <a:spcBef>
                <a:spcPts val="195"/>
              </a:spcBef>
            </a:pPr>
            <a:r>
              <a:rPr sz="1100" spc="-10" dirty="0">
                <a:latin typeface="楷体"/>
                <a:cs typeface="楷体"/>
              </a:rPr>
              <a:t>编辑的精确度（在靶点产生预先确定的编辑结果）</a:t>
            </a:r>
            <a:endParaRPr sz="1100">
              <a:latin typeface="楷体"/>
              <a:cs typeface="楷体"/>
            </a:endParaRPr>
          </a:p>
          <a:p>
            <a:pPr marL="289560">
              <a:lnSpc>
                <a:spcPct val="100000"/>
              </a:lnSpc>
              <a:spcBef>
                <a:spcPts val="175"/>
              </a:spcBef>
            </a:pPr>
            <a:r>
              <a:rPr sz="1000" spc="-5" dirty="0">
                <a:latin typeface="楷体"/>
                <a:cs typeface="楷体"/>
              </a:rPr>
              <a:t>使用</a:t>
            </a:r>
            <a:r>
              <a:rPr sz="1000" spc="-175" dirty="0">
                <a:latin typeface="楷体"/>
                <a:cs typeface="楷体"/>
              </a:rPr>
              <a:t> </a:t>
            </a:r>
            <a:r>
              <a:rPr sz="1000" spc="-5" dirty="0">
                <a:latin typeface="LM Sans 10"/>
                <a:cs typeface="LM Sans 10"/>
              </a:rPr>
              <a:t>RNP</a:t>
            </a:r>
            <a:r>
              <a:rPr sz="1000" spc="-10" dirty="0">
                <a:latin typeface="LM Sans 10"/>
                <a:cs typeface="LM Sans 10"/>
              </a:rPr>
              <a:t> </a:t>
            </a:r>
            <a:r>
              <a:rPr sz="1000" spc="-5" dirty="0">
                <a:latin typeface="楷体"/>
                <a:cs typeface="楷体"/>
              </a:rPr>
              <a:t>复合物直接传递到靶细胞，提高</a:t>
            </a:r>
            <a:r>
              <a:rPr sz="1000" spc="-170" dirty="0">
                <a:latin typeface="楷体"/>
                <a:cs typeface="楷体"/>
              </a:rPr>
              <a:t> </a:t>
            </a:r>
            <a:r>
              <a:rPr sz="1000" spc="-5" dirty="0">
                <a:latin typeface="LM Sans 10"/>
                <a:cs typeface="LM Sans 10"/>
              </a:rPr>
              <a:t>HDR</a:t>
            </a:r>
            <a:r>
              <a:rPr sz="1000" spc="-10" dirty="0">
                <a:latin typeface="LM Sans 10"/>
                <a:cs typeface="LM Sans 10"/>
              </a:rPr>
              <a:t> </a:t>
            </a:r>
            <a:r>
              <a:rPr sz="1000" spc="-5" dirty="0">
                <a:latin typeface="楷体"/>
                <a:cs typeface="楷体"/>
              </a:rPr>
              <a:t>的效率</a:t>
            </a:r>
            <a:endParaRPr sz="1000">
              <a:latin typeface="楷体"/>
              <a:cs typeface="楷体"/>
            </a:endParaRPr>
          </a:p>
        </p:txBody>
      </p:sp>
      <p:sp>
        <p:nvSpPr>
          <p:cNvPr id="12" name="object 12"/>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10" action="ppaction://hlinksldjump"/>
              </a:rPr>
              <a:t>. .</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0" action="ppaction://hlinksldjump"/>
              </a:rPr>
              <a:t>. .</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0" action="ppaction://hlinksldjump"/>
              </a:rPr>
              <a:t>. .</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2" action="ppaction://hlinksldjump"/>
              </a:rPr>
              <a:t>.</a:t>
            </a:r>
            <a:r>
              <a:rPr sz="400" spc="-5" dirty="0">
                <a:latin typeface="LM Sans 8"/>
                <a:cs typeface="LM Sans 8"/>
              </a:rPr>
              <a:t> </a:t>
            </a:r>
            <a:r>
              <a:rPr sz="400" spc="-5" dirty="0">
                <a:latin typeface="LM Sans 8"/>
                <a:cs typeface="LM Sans 8"/>
                <a:hlinkClick r:id="rId3" action="ppaction://hlinksldjump"/>
              </a:rPr>
              <a:t>. .</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2" action="ppaction://hlinksldjump"/>
              </a:rPr>
              <a:t>.</a:t>
            </a:r>
            <a:r>
              <a:rPr sz="400" spc="125" dirty="0">
                <a:latin typeface="LM Sans 8"/>
                <a:cs typeface="LM Sans 8"/>
              </a:rPr>
              <a:t> </a:t>
            </a:r>
            <a:r>
              <a:rPr sz="400" spc="-5" dirty="0">
                <a:latin typeface="LM Sans 8"/>
                <a:cs typeface="LM Sans 8"/>
                <a:hlinkClick r:id="rId14" action="ppaction://hlinksldjump"/>
              </a:rPr>
              <a:t>.    </a:t>
            </a:r>
            <a:r>
              <a:rPr sz="400" spc="90" dirty="0">
                <a:latin typeface="LM Sans 8"/>
                <a:cs typeface="LM Sans 8"/>
                <a:hlinkClick r:id="rId14" action="ppaction://hlinksldjump"/>
              </a:rPr>
              <a:t> </a:t>
            </a:r>
            <a:r>
              <a:rPr sz="400" spc="-5" dirty="0">
                <a:latin typeface="LM Sans 8"/>
                <a:cs typeface="LM Sans 8"/>
                <a:hlinkClick r:id="rId14"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16</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13" name="object 13"/>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14" name="object 14"/>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4" action="ppaction://hlinksldjump"/>
              </a:rPr>
              <a:t>CRISPR</a:t>
            </a:r>
            <a:r>
              <a:rPr sz="600" spc="-45" dirty="0">
                <a:latin typeface="LM Sans 8"/>
                <a:cs typeface="LM Sans 8"/>
                <a:hlinkClick r:id="rId14" action="ppaction://hlinksldjump"/>
              </a:rPr>
              <a:t> </a:t>
            </a:r>
            <a:r>
              <a:rPr sz="600" spc="-5" dirty="0">
                <a:latin typeface="LM Sans 8"/>
                <a:cs typeface="LM Sans 8"/>
                <a:hlinkClick r:id="rId14" action="ppaction://hlinksldjump"/>
              </a:rPr>
              <a:t>decade</a:t>
            </a:r>
            <a:endParaRPr sz="600">
              <a:latin typeface="LM Sans 8"/>
              <a:cs typeface="LM Sans 8"/>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1177" y="614430"/>
            <a:ext cx="2837180" cy="2841625"/>
            <a:chOff x="1771177" y="614430"/>
            <a:chExt cx="2837180" cy="2841625"/>
          </a:xfrm>
        </p:grpSpPr>
        <p:sp>
          <p:nvSpPr>
            <p:cNvPr id="3" name="object 3"/>
            <p:cNvSpPr/>
            <p:nvPr/>
          </p:nvSpPr>
          <p:spPr>
            <a:xfrm>
              <a:off x="1771177" y="614430"/>
              <a:ext cx="2836763" cy="284160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grpSp>
      <p:grpSp>
        <p:nvGrpSpPr>
          <p:cNvPr id="6" name="object 6"/>
          <p:cNvGrpSpPr/>
          <p:nvPr/>
        </p:nvGrpSpPr>
        <p:grpSpPr>
          <a:xfrm>
            <a:off x="0" y="3248897"/>
            <a:ext cx="4608195" cy="207645"/>
            <a:chOff x="0" y="3248897"/>
            <a:chExt cx="4608195" cy="207645"/>
          </a:xfrm>
        </p:grpSpPr>
        <p:sp>
          <p:nvSpPr>
            <p:cNvPr id="7" name="object 7"/>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10" name="object 10"/>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1" name="object 11"/>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12" name="object 12"/>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13" name="object 13"/>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14" name="object 14"/>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grpSp>
      <p:grpSp>
        <p:nvGrpSpPr>
          <p:cNvPr id="15" name="object 15"/>
          <p:cNvGrpSpPr/>
          <p:nvPr/>
        </p:nvGrpSpPr>
        <p:grpSpPr>
          <a:xfrm>
            <a:off x="3531451" y="3257778"/>
            <a:ext cx="203200" cy="38100"/>
            <a:chOff x="3531451" y="3257778"/>
            <a:chExt cx="203200" cy="38100"/>
          </a:xfrm>
        </p:grpSpPr>
        <p:sp>
          <p:nvSpPr>
            <p:cNvPr id="16" name="object 16"/>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7" name="object 17"/>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8" name="object 18"/>
            <p:cNvSpPr/>
            <p:nvPr/>
          </p:nvSpPr>
          <p:spPr>
            <a:xfrm>
              <a:off x="3607652" y="3276828"/>
              <a:ext cx="50800" cy="12700"/>
            </a:xfrm>
            <a:custGeom>
              <a:avLst/>
              <a:gdLst/>
              <a:ahLst/>
              <a:cxnLst/>
              <a:rect l="l" t="t" r="r" b="b"/>
              <a:pathLst>
                <a:path w="50800" h="12700">
                  <a:moveTo>
                    <a:pt x="12700" y="0"/>
                  </a:moveTo>
                  <a:lnTo>
                    <a:pt x="50800" y="0"/>
                  </a:lnTo>
                </a:path>
                <a:path w="50800" h="12700">
                  <a:moveTo>
                    <a:pt x="0" y="12700"/>
                  </a:moveTo>
                  <a:lnTo>
                    <a:pt x="38100" y="12700"/>
                  </a:lnTo>
                </a:path>
              </a:pathLst>
            </a:custGeom>
            <a:ln w="7591">
              <a:solidFill>
                <a:srgbClr val="D6D6EF"/>
              </a:solidFill>
            </a:ln>
          </p:spPr>
          <p:txBody>
            <a:bodyPr wrap="square" lIns="0" tIns="0" rIns="0" bIns="0" rtlCol="0"/>
            <a:lstStyle/>
            <a:p>
              <a:endParaRPr/>
            </a:p>
          </p:txBody>
        </p:sp>
      </p:grpSp>
      <p:grpSp>
        <p:nvGrpSpPr>
          <p:cNvPr id="19" name="object 19"/>
          <p:cNvGrpSpPr/>
          <p:nvPr/>
        </p:nvGrpSpPr>
        <p:grpSpPr>
          <a:xfrm>
            <a:off x="3802418" y="3257778"/>
            <a:ext cx="203200" cy="38100"/>
            <a:chOff x="3802418" y="3257778"/>
            <a:chExt cx="203200" cy="38100"/>
          </a:xfrm>
        </p:grpSpPr>
        <p:sp>
          <p:nvSpPr>
            <p:cNvPr id="20" name="object 20"/>
            <p:cNvSpPr/>
            <p:nvPr/>
          </p:nvSpPr>
          <p:spPr>
            <a:xfrm>
              <a:off x="3891319" y="3264128"/>
              <a:ext cx="38100" cy="12700"/>
            </a:xfrm>
            <a:custGeom>
              <a:avLst/>
              <a:gdLst/>
              <a:ahLst/>
              <a:cxnLst/>
              <a:rect l="l" t="t" r="r" b="b"/>
              <a:pathLst>
                <a:path w="38100" h="12700">
                  <a:moveTo>
                    <a:pt x="0" y="0"/>
                  </a:moveTo>
                  <a:lnTo>
                    <a:pt x="38100" y="0"/>
                  </a:lnTo>
                </a:path>
                <a:path w="38100" h="12700">
                  <a:moveTo>
                    <a:pt x="0" y="12700"/>
                  </a:moveTo>
                  <a:lnTo>
                    <a:pt x="38100" y="12700"/>
                  </a:lnTo>
                </a:path>
              </a:pathLst>
            </a:custGeom>
            <a:ln w="7591">
              <a:solidFill>
                <a:srgbClr val="ADADE0"/>
              </a:solidFill>
            </a:ln>
          </p:spPr>
          <p:txBody>
            <a:bodyPr wrap="square" lIns="0" tIns="0" rIns="0" bIns="0" rtlCol="0"/>
            <a:lstStyle/>
            <a:p>
              <a:endParaRPr/>
            </a:p>
          </p:txBody>
        </p:sp>
        <p:sp>
          <p:nvSpPr>
            <p:cNvPr id="21" name="object 21"/>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object 22"/>
            <p:cNvSpPr/>
            <p:nvPr/>
          </p:nvSpPr>
          <p:spPr>
            <a:xfrm>
              <a:off x="3878619" y="3289528"/>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grpSp>
      <p:sp>
        <p:nvSpPr>
          <p:cNvPr id="23" name="object 23"/>
          <p:cNvSpPr/>
          <p:nvPr/>
        </p:nvSpPr>
        <p:spPr>
          <a:xfrm>
            <a:off x="4162286" y="3264128"/>
            <a:ext cx="38100" cy="12700"/>
          </a:xfrm>
          <a:custGeom>
            <a:avLst/>
            <a:gdLst/>
            <a:ahLst/>
            <a:cxnLst/>
            <a:rect l="l" t="t" r="r" b="b"/>
            <a:pathLst>
              <a:path w="38100" h="12700">
                <a:moveTo>
                  <a:pt x="0" y="0"/>
                </a:moveTo>
                <a:lnTo>
                  <a:pt x="38100" y="0"/>
                </a:lnTo>
              </a:path>
              <a:path w="38100" h="12700">
                <a:moveTo>
                  <a:pt x="0" y="12700"/>
                </a:moveTo>
                <a:lnTo>
                  <a:pt x="38100" y="12700"/>
                </a:lnTo>
              </a:path>
            </a:pathLst>
          </a:custGeom>
          <a:ln w="7591">
            <a:solidFill>
              <a:srgbClr val="ADADE0"/>
            </a:solidFill>
          </a:ln>
        </p:spPr>
        <p:txBody>
          <a:bodyPr wrap="square" lIns="0" tIns="0" rIns="0" bIns="0" rtlCol="0"/>
          <a:lstStyle/>
          <a:p>
            <a:endParaRPr/>
          </a:p>
        </p:txBody>
      </p:sp>
      <p:sp>
        <p:nvSpPr>
          <p:cNvPr id="24" name="object 24"/>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25" name="object 25"/>
          <p:cNvSpPr txBox="1"/>
          <p:nvPr/>
        </p:nvSpPr>
        <p:spPr>
          <a:xfrm>
            <a:off x="1542694" y="754"/>
            <a:ext cx="3065780" cy="116839"/>
          </a:xfrm>
          <a:prstGeom prst="rect">
            <a:avLst/>
          </a:prstGeom>
        </p:spPr>
        <p:txBody>
          <a:bodyPr vert="horz" wrap="square" lIns="0" tIns="12065" rIns="0" bIns="0" rtlCol="0">
            <a:spAutoFit/>
          </a:bodyPr>
          <a:lstStyle/>
          <a:p>
            <a:pPr marL="12700">
              <a:lnSpc>
                <a:spcPct val="100000"/>
              </a:lnSpc>
              <a:spcBef>
                <a:spcPts val="95"/>
              </a:spcBef>
              <a:tabLst>
                <a:tab pos="828040" algn="l"/>
              </a:tabLst>
            </a:pPr>
            <a:r>
              <a:rPr sz="600" spc="-5" dirty="0">
                <a:latin typeface="LM Sans 8"/>
                <a:cs typeface="LM Sans 8"/>
                <a:hlinkClick r:id="rId4" action="ppaction://hlinksldjump"/>
              </a:rPr>
              <a:t>CRISPR</a:t>
            </a:r>
            <a:r>
              <a:rPr sz="600" spc="5" dirty="0">
                <a:latin typeface="LM Sans 8"/>
                <a:cs typeface="LM Sans 8"/>
                <a:hlinkClick r:id="rId4" action="ppaction://hlinksldjump"/>
              </a:rPr>
              <a:t> </a:t>
            </a:r>
            <a:r>
              <a:rPr sz="600" spc="-5" dirty="0">
                <a:latin typeface="楷体"/>
                <a:cs typeface="楷体"/>
                <a:hlinkClick r:id="rId4" action="ppaction://hlinksldjump"/>
              </a:rPr>
              <a:t>面临的挑战</a:t>
            </a:r>
            <a:r>
              <a:rPr sz="600" spc="-5" dirty="0">
                <a:latin typeface="楷体"/>
                <a:cs typeface="楷体"/>
              </a:rPr>
              <a:t>	</a:t>
            </a:r>
            <a:r>
              <a:rPr sz="600" spc="-5" dirty="0">
                <a:latin typeface="楷体"/>
                <a:cs typeface="楷体"/>
                <a:hlinkClick r:id="rId5" action="ppaction://hlinksldjump"/>
              </a:rPr>
              <a:t>体内外编辑器的递送</a:t>
            </a:r>
            <a:endParaRPr sz="600">
              <a:latin typeface="楷体"/>
              <a:cs typeface="楷体"/>
            </a:endParaRPr>
          </a:p>
        </p:txBody>
      </p:sp>
      <p:sp>
        <p:nvSpPr>
          <p:cNvPr id="26" name="object 26"/>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面临的挑战</a:t>
            </a:r>
            <a:endParaRPr sz="1400">
              <a:latin typeface="楷体"/>
              <a:cs typeface="楷体"/>
            </a:endParaRPr>
          </a:p>
          <a:p>
            <a:pPr marL="107950">
              <a:lnSpc>
                <a:spcPct val="100000"/>
              </a:lnSpc>
              <a:spcBef>
                <a:spcPts val="225"/>
              </a:spcBef>
            </a:pPr>
            <a:r>
              <a:rPr sz="900" spc="-5" dirty="0">
                <a:solidFill>
                  <a:srgbClr val="005128"/>
                </a:solidFill>
                <a:latin typeface="楷体"/>
                <a:cs typeface="楷体"/>
              </a:rPr>
              <a:t>体内外编辑器的递送</a:t>
            </a:r>
            <a:endParaRPr sz="900">
              <a:latin typeface="楷体"/>
              <a:cs typeface="楷体"/>
            </a:endParaRPr>
          </a:p>
        </p:txBody>
      </p:sp>
      <p:sp>
        <p:nvSpPr>
          <p:cNvPr id="27" name="object 27"/>
          <p:cNvSpPr/>
          <p:nvPr/>
        </p:nvSpPr>
        <p:spPr>
          <a:xfrm>
            <a:off x="234975" y="853871"/>
            <a:ext cx="65201" cy="65201"/>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234975" y="1408061"/>
            <a:ext cx="65201" cy="65201"/>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234975" y="1941995"/>
            <a:ext cx="65201" cy="65201"/>
          </a:xfrm>
          <a:prstGeom prst="rect">
            <a:avLst/>
          </a:prstGeom>
          <a:blipFill>
            <a:blip r:embed="rId8" cstate="print"/>
            <a:stretch>
              <a:fillRect/>
            </a:stretch>
          </a:blipFill>
        </p:spPr>
        <p:txBody>
          <a:bodyPr wrap="square" lIns="0" tIns="0" rIns="0" bIns="0" rtlCol="0"/>
          <a:lstStyle/>
          <a:p>
            <a:endParaRPr/>
          </a:p>
        </p:txBody>
      </p:sp>
      <p:sp>
        <p:nvSpPr>
          <p:cNvPr id="30" name="object 30"/>
          <p:cNvSpPr/>
          <p:nvPr/>
        </p:nvSpPr>
        <p:spPr>
          <a:xfrm>
            <a:off x="524738" y="2131809"/>
            <a:ext cx="52527" cy="52527"/>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524738" y="2435466"/>
            <a:ext cx="52527" cy="52527"/>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524738" y="2739136"/>
            <a:ext cx="52527" cy="52527"/>
          </a:xfrm>
          <a:prstGeom prst="rect">
            <a:avLst/>
          </a:prstGeom>
          <a:blipFill>
            <a:blip r:embed="rId10" cstate="print"/>
            <a:stretch>
              <a:fillRect/>
            </a:stretch>
          </a:blipFill>
        </p:spPr>
        <p:txBody>
          <a:bodyPr wrap="square" lIns="0" tIns="0" rIns="0" bIns="0" rtlCol="0"/>
          <a:lstStyle/>
          <a:p>
            <a:endParaRPr/>
          </a:p>
        </p:txBody>
      </p:sp>
      <p:sp>
        <p:nvSpPr>
          <p:cNvPr id="33" name="object 33"/>
          <p:cNvSpPr/>
          <p:nvPr/>
        </p:nvSpPr>
        <p:spPr>
          <a:xfrm>
            <a:off x="524738" y="3042793"/>
            <a:ext cx="52527" cy="52527"/>
          </a:xfrm>
          <a:prstGeom prst="rect">
            <a:avLst/>
          </a:prstGeom>
          <a:blipFill>
            <a:blip r:embed="rId10" cstate="print"/>
            <a:stretch>
              <a:fillRect/>
            </a:stretch>
          </a:blipFill>
        </p:spPr>
        <p:txBody>
          <a:bodyPr wrap="square" lIns="0" tIns="0" rIns="0" bIns="0" rtlCol="0"/>
          <a:lstStyle/>
          <a:p>
            <a:endParaRPr/>
          </a:p>
        </p:txBody>
      </p:sp>
      <p:sp>
        <p:nvSpPr>
          <p:cNvPr id="34" name="object 34"/>
          <p:cNvSpPr txBox="1"/>
          <p:nvPr/>
        </p:nvSpPr>
        <p:spPr>
          <a:xfrm>
            <a:off x="356755" y="770368"/>
            <a:ext cx="2347595" cy="2366010"/>
          </a:xfrm>
          <a:prstGeom prst="rect">
            <a:avLst/>
          </a:prstGeom>
        </p:spPr>
        <p:txBody>
          <a:bodyPr vert="horz" wrap="square" lIns="0" tIns="6985" rIns="0" bIns="0" rtlCol="0">
            <a:spAutoFit/>
          </a:bodyPr>
          <a:lstStyle/>
          <a:p>
            <a:pPr marL="12700" marR="5080" algn="just">
              <a:lnSpc>
                <a:spcPct val="102600"/>
              </a:lnSpc>
              <a:spcBef>
                <a:spcPts val="55"/>
              </a:spcBef>
            </a:pPr>
            <a:r>
              <a:rPr sz="1100" spc="-10" dirty="0">
                <a:latin typeface="楷体"/>
                <a:cs typeface="楷体"/>
              </a:rPr>
              <a:t>使用靶向脂质纳米颗</a:t>
            </a:r>
            <a:r>
              <a:rPr sz="1100" spc="-85" dirty="0">
                <a:latin typeface="楷体"/>
                <a:cs typeface="楷体"/>
              </a:rPr>
              <a:t>粒</a:t>
            </a:r>
            <a:r>
              <a:rPr sz="1100" spc="-15" dirty="0">
                <a:latin typeface="楷体"/>
                <a:cs typeface="楷体"/>
              </a:rPr>
              <a:t>（</a:t>
            </a:r>
            <a:r>
              <a:rPr sz="1100" spc="-10" dirty="0">
                <a:latin typeface="LM Sans 10"/>
                <a:cs typeface="LM Sans 10"/>
              </a:rPr>
              <a:t>LNP</a:t>
            </a:r>
            <a:r>
              <a:rPr sz="1100" spc="-85" dirty="0">
                <a:latin typeface="楷体"/>
                <a:cs typeface="楷体"/>
              </a:rPr>
              <a:t>）</a:t>
            </a:r>
            <a:r>
              <a:rPr sz="1100" spc="-10" dirty="0">
                <a:latin typeface="楷体"/>
                <a:cs typeface="楷体"/>
              </a:rPr>
              <a:t>递送将  </a:t>
            </a:r>
            <a:r>
              <a:rPr sz="1100" spc="-10" dirty="0">
                <a:latin typeface="LM Sans 10"/>
                <a:cs typeface="LM Sans 10"/>
              </a:rPr>
              <a:t>CRISPR</a:t>
            </a:r>
            <a:r>
              <a:rPr sz="1100" spc="-60" dirty="0">
                <a:latin typeface="LM Sans 10"/>
                <a:cs typeface="LM Sans 10"/>
              </a:rPr>
              <a:t> </a:t>
            </a:r>
            <a:r>
              <a:rPr sz="1100" spc="-10" dirty="0">
                <a:latin typeface="楷体"/>
                <a:cs typeface="楷体"/>
              </a:rPr>
              <a:t>系统体内递送至肝脏进行转甲 状腺素蛋白淀粉样变性的治疗。</a:t>
            </a:r>
            <a:endParaRPr sz="1100">
              <a:latin typeface="楷体"/>
              <a:cs typeface="楷体"/>
            </a:endParaRPr>
          </a:p>
          <a:p>
            <a:pPr marL="12700" marR="14604">
              <a:lnSpc>
                <a:spcPct val="102600"/>
              </a:lnSpc>
              <a:spcBef>
                <a:spcPts val="300"/>
              </a:spcBef>
            </a:pPr>
            <a:r>
              <a:rPr sz="1100" spc="-10" dirty="0">
                <a:latin typeface="楷体"/>
                <a:cs typeface="楷体"/>
              </a:rPr>
              <a:t>含有</a:t>
            </a:r>
            <a:r>
              <a:rPr sz="1100" spc="-229" dirty="0">
                <a:latin typeface="楷体"/>
                <a:cs typeface="楷体"/>
              </a:rPr>
              <a:t> </a:t>
            </a:r>
            <a:r>
              <a:rPr sz="1100" spc="-10" dirty="0">
                <a:latin typeface="LM Sans 10"/>
                <a:cs typeface="LM Sans 10"/>
              </a:rPr>
              <a:t>RNA</a:t>
            </a:r>
            <a:r>
              <a:rPr sz="1100" spc="-40" dirty="0">
                <a:latin typeface="LM Sans 10"/>
                <a:cs typeface="LM Sans 10"/>
              </a:rPr>
              <a:t> </a:t>
            </a:r>
            <a:r>
              <a:rPr sz="1100" spc="-10" dirty="0">
                <a:latin typeface="楷体"/>
                <a:cs typeface="楷体"/>
              </a:rPr>
              <a:t>引导酶的腺相关病毒载体直 接注射到眼睛中对</a:t>
            </a:r>
            <a:r>
              <a:rPr sz="1100" spc="-210" dirty="0">
                <a:latin typeface="楷体"/>
                <a:cs typeface="楷体"/>
              </a:rPr>
              <a:t> </a:t>
            </a:r>
            <a:r>
              <a:rPr sz="1100" dirty="0">
                <a:latin typeface="LM Sans 10"/>
                <a:cs typeface="LM Sans 10"/>
              </a:rPr>
              <a:t>Leber</a:t>
            </a:r>
            <a:r>
              <a:rPr sz="1100" spc="-25" dirty="0">
                <a:latin typeface="LM Sans 10"/>
                <a:cs typeface="LM Sans 10"/>
              </a:rPr>
              <a:t> </a:t>
            </a:r>
            <a:r>
              <a:rPr sz="1100" spc="-10" dirty="0">
                <a:latin typeface="楷体"/>
                <a:cs typeface="楷体"/>
              </a:rPr>
              <a:t>先天性黑</a:t>
            </a:r>
            <a:r>
              <a:rPr sz="1100" spc="-210" dirty="0">
                <a:latin typeface="楷体"/>
                <a:cs typeface="楷体"/>
              </a:rPr>
              <a:t> </a:t>
            </a:r>
            <a:r>
              <a:rPr sz="1100" spc="-5" dirty="0">
                <a:latin typeface="LM Sans 10"/>
                <a:cs typeface="LM Sans 10"/>
              </a:rPr>
              <a:t>10  </a:t>
            </a:r>
            <a:r>
              <a:rPr sz="1100" spc="-10" dirty="0">
                <a:latin typeface="楷体"/>
                <a:cs typeface="楷体"/>
              </a:rPr>
              <a:t>型进行治疗。</a:t>
            </a:r>
            <a:endParaRPr sz="1100">
              <a:latin typeface="楷体"/>
              <a:cs typeface="楷体"/>
            </a:endParaRPr>
          </a:p>
          <a:p>
            <a:pPr marL="12700">
              <a:lnSpc>
                <a:spcPct val="100000"/>
              </a:lnSpc>
              <a:spcBef>
                <a:spcPts val="175"/>
              </a:spcBef>
            </a:pPr>
            <a:r>
              <a:rPr sz="1100" spc="-10" dirty="0">
                <a:latin typeface="楷体"/>
                <a:cs typeface="楷体"/>
              </a:rPr>
              <a:t>递送方法</a:t>
            </a:r>
            <a:endParaRPr sz="1100">
              <a:latin typeface="楷体"/>
              <a:cs typeface="楷体"/>
            </a:endParaRPr>
          </a:p>
          <a:p>
            <a:pPr marL="289560" marR="24765">
              <a:lnSpc>
                <a:spcPct val="100000"/>
              </a:lnSpc>
              <a:spcBef>
                <a:spcPts val="175"/>
              </a:spcBef>
            </a:pPr>
            <a:r>
              <a:rPr sz="1000" spc="-5" dirty="0">
                <a:latin typeface="楷体"/>
                <a:cs typeface="楷体"/>
              </a:rPr>
              <a:t>物理方法仅限于体外递送，存在低包 装容量、免疫原性等问题</a:t>
            </a:r>
            <a:endParaRPr sz="1000">
              <a:latin typeface="楷体"/>
              <a:cs typeface="楷体"/>
            </a:endParaRPr>
          </a:p>
          <a:p>
            <a:pPr marL="289560" marR="24765">
              <a:lnSpc>
                <a:spcPts val="1200"/>
              </a:lnSpc>
              <a:spcBef>
                <a:spcPts val="30"/>
              </a:spcBef>
            </a:pPr>
            <a:r>
              <a:rPr sz="1000" spc="-5" dirty="0">
                <a:latin typeface="楷体"/>
                <a:cs typeface="楷体"/>
              </a:rPr>
              <a:t>合成材料也具有材料体积大和离子性 质的限制</a:t>
            </a:r>
            <a:endParaRPr sz="1000">
              <a:latin typeface="楷体"/>
              <a:cs typeface="楷体"/>
            </a:endParaRPr>
          </a:p>
          <a:p>
            <a:pPr marL="289560">
              <a:lnSpc>
                <a:spcPts val="1150"/>
              </a:lnSpc>
            </a:pPr>
            <a:r>
              <a:rPr sz="1000" spc="-5" dirty="0">
                <a:latin typeface="楷体"/>
                <a:cs typeface="楷体"/>
              </a:rPr>
              <a:t>细胞外囊泡和病毒样颗</a:t>
            </a:r>
            <a:r>
              <a:rPr sz="1000" spc="-85" dirty="0">
                <a:latin typeface="楷体"/>
                <a:cs typeface="楷体"/>
              </a:rPr>
              <a:t>粒</a:t>
            </a:r>
            <a:r>
              <a:rPr sz="1000" spc="-10" dirty="0">
                <a:latin typeface="楷体"/>
                <a:cs typeface="楷体"/>
              </a:rPr>
              <a:t>（</a:t>
            </a:r>
            <a:r>
              <a:rPr sz="1000" spc="-5" dirty="0">
                <a:latin typeface="LM Sans 10"/>
                <a:cs typeface="LM Sans 10"/>
              </a:rPr>
              <a:t>VLP</a:t>
            </a:r>
            <a:r>
              <a:rPr sz="1000" spc="-520" dirty="0">
                <a:latin typeface="楷体"/>
                <a:cs typeface="楷体"/>
              </a:rPr>
              <a:t>）</a:t>
            </a:r>
            <a:r>
              <a:rPr sz="1000" spc="-105" dirty="0">
                <a:latin typeface="楷体"/>
                <a:cs typeface="楷体"/>
              </a:rPr>
              <a:t>，</a:t>
            </a:r>
            <a:r>
              <a:rPr sz="1000" spc="-5" dirty="0">
                <a:latin typeface="楷体"/>
                <a:cs typeface="楷体"/>
              </a:rPr>
              <a:t>有</a:t>
            </a:r>
            <a:endParaRPr sz="1000">
              <a:latin typeface="楷体"/>
              <a:cs typeface="楷体"/>
            </a:endParaRPr>
          </a:p>
          <a:p>
            <a:pPr marL="289560" marR="5080">
              <a:lnSpc>
                <a:spcPts val="1200"/>
              </a:lnSpc>
              <a:spcBef>
                <a:spcPts val="35"/>
              </a:spcBef>
            </a:pPr>
            <a:r>
              <a:rPr sz="1000" spc="-5" dirty="0">
                <a:latin typeface="楷体"/>
                <a:cs typeface="楷体"/>
              </a:rPr>
              <a:t>可能实现基于病毒策略的高递送效率 使用不同的包膜糖蛋白可以编辑</a:t>
            </a:r>
            <a:r>
              <a:rPr sz="1000" spc="-270" dirty="0">
                <a:latin typeface="楷体"/>
                <a:cs typeface="楷体"/>
              </a:rPr>
              <a:t> </a:t>
            </a:r>
            <a:r>
              <a:rPr sz="1000" spc="-5" dirty="0">
                <a:latin typeface="LM Sans 10"/>
                <a:cs typeface="LM Sans 10"/>
              </a:rPr>
              <a:t>VLP</a:t>
            </a:r>
            <a:endParaRPr sz="1000">
              <a:latin typeface="LM Sans 10"/>
              <a:cs typeface="LM Sans 10"/>
            </a:endParaRPr>
          </a:p>
        </p:txBody>
      </p:sp>
      <p:grpSp>
        <p:nvGrpSpPr>
          <p:cNvPr id="35" name="object 35"/>
          <p:cNvGrpSpPr/>
          <p:nvPr/>
        </p:nvGrpSpPr>
        <p:grpSpPr>
          <a:xfrm>
            <a:off x="2799150" y="906193"/>
            <a:ext cx="1674495" cy="2269490"/>
            <a:chOff x="2799150" y="906193"/>
            <a:chExt cx="1674495" cy="2269490"/>
          </a:xfrm>
        </p:grpSpPr>
        <p:sp>
          <p:nvSpPr>
            <p:cNvPr id="36" name="object 36"/>
            <p:cNvSpPr/>
            <p:nvPr/>
          </p:nvSpPr>
          <p:spPr>
            <a:xfrm>
              <a:off x="3792448" y="2073287"/>
              <a:ext cx="676439" cy="492530"/>
            </a:xfrm>
            <a:prstGeom prst="rect">
              <a:avLst/>
            </a:prstGeom>
            <a:blipFill>
              <a:blip r:embed="rId11" cstate="print"/>
              <a:stretch>
                <a:fillRect/>
              </a:stretch>
            </a:blipFill>
          </p:spPr>
          <p:txBody>
            <a:bodyPr wrap="square" lIns="0" tIns="0" rIns="0" bIns="0" rtlCol="0"/>
            <a:lstStyle/>
            <a:p>
              <a:endParaRPr/>
            </a:p>
          </p:txBody>
        </p:sp>
        <p:sp>
          <p:nvSpPr>
            <p:cNvPr id="37" name="object 37"/>
            <p:cNvSpPr/>
            <p:nvPr/>
          </p:nvSpPr>
          <p:spPr>
            <a:xfrm>
              <a:off x="2804979" y="2597235"/>
              <a:ext cx="984250" cy="0"/>
            </a:xfrm>
            <a:custGeom>
              <a:avLst/>
              <a:gdLst/>
              <a:ahLst/>
              <a:cxnLst/>
              <a:rect l="l" t="t" r="r" b="b"/>
              <a:pathLst>
                <a:path w="984250">
                  <a:moveTo>
                    <a:pt x="0" y="0"/>
                  </a:moveTo>
                  <a:lnTo>
                    <a:pt x="984140" y="0"/>
                  </a:lnTo>
                </a:path>
              </a:pathLst>
            </a:custGeom>
            <a:ln w="3761">
              <a:solidFill>
                <a:srgbClr val="939598"/>
              </a:solidFill>
            </a:ln>
          </p:spPr>
          <p:txBody>
            <a:bodyPr wrap="square" lIns="0" tIns="0" rIns="0" bIns="0" rtlCol="0"/>
            <a:lstStyle/>
            <a:p>
              <a:endParaRPr/>
            </a:p>
          </p:txBody>
        </p:sp>
        <p:sp>
          <p:nvSpPr>
            <p:cNvPr id="38" name="object 38"/>
            <p:cNvSpPr/>
            <p:nvPr/>
          </p:nvSpPr>
          <p:spPr>
            <a:xfrm>
              <a:off x="3791247" y="2657784"/>
              <a:ext cx="677158" cy="517749"/>
            </a:xfrm>
            <a:prstGeom prst="rect">
              <a:avLst/>
            </a:prstGeom>
            <a:blipFill>
              <a:blip r:embed="rId12" cstate="print"/>
              <a:stretch>
                <a:fillRect/>
              </a:stretch>
            </a:blipFill>
          </p:spPr>
          <p:txBody>
            <a:bodyPr wrap="square" lIns="0" tIns="0" rIns="0" bIns="0" rtlCol="0"/>
            <a:lstStyle/>
            <a:p>
              <a:endParaRPr/>
            </a:p>
          </p:txBody>
        </p:sp>
        <p:sp>
          <p:nvSpPr>
            <p:cNvPr id="39" name="object 39"/>
            <p:cNvSpPr/>
            <p:nvPr/>
          </p:nvSpPr>
          <p:spPr>
            <a:xfrm>
              <a:off x="2899309"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40" name="object 40"/>
            <p:cNvSpPr/>
            <p:nvPr/>
          </p:nvSpPr>
          <p:spPr>
            <a:xfrm>
              <a:off x="2899309"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41" name="object 41"/>
            <p:cNvSpPr/>
            <p:nvPr/>
          </p:nvSpPr>
          <p:spPr>
            <a:xfrm>
              <a:off x="2906251"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42" name="object 42"/>
            <p:cNvSpPr/>
            <p:nvPr/>
          </p:nvSpPr>
          <p:spPr>
            <a:xfrm>
              <a:off x="2906251"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43" name="object 43"/>
            <p:cNvSpPr/>
            <p:nvPr/>
          </p:nvSpPr>
          <p:spPr>
            <a:xfrm>
              <a:off x="2913198"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44" name="object 44"/>
            <p:cNvSpPr/>
            <p:nvPr/>
          </p:nvSpPr>
          <p:spPr>
            <a:xfrm>
              <a:off x="2913198"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45" name="object 45"/>
            <p:cNvSpPr/>
            <p:nvPr/>
          </p:nvSpPr>
          <p:spPr>
            <a:xfrm>
              <a:off x="2920145"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46" name="object 46"/>
            <p:cNvSpPr/>
            <p:nvPr/>
          </p:nvSpPr>
          <p:spPr>
            <a:xfrm>
              <a:off x="2920145"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47" name="object 47"/>
            <p:cNvSpPr/>
            <p:nvPr/>
          </p:nvSpPr>
          <p:spPr>
            <a:xfrm>
              <a:off x="2927093"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48" name="object 48"/>
            <p:cNvSpPr/>
            <p:nvPr/>
          </p:nvSpPr>
          <p:spPr>
            <a:xfrm>
              <a:off x="2927093"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49" name="object 49"/>
            <p:cNvSpPr/>
            <p:nvPr/>
          </p:nvSpPr>
          <p:spPr>
            <a:xfrm>
              <a:off x="2934040"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50" name="object 50"/>
            <p:cNvSpPr/>
            <p:nvPr/>
          </p:nvSpPr>
          <p:spPr>
            <a:xfrm>
              <a:off x="2934040"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51" name="object 51"/>
            <p:cNvSpPr/>
            <p:nvPr/>
          </p:nvSpPr>
          <p:spPr>
            <a:xfrm>
              <a:off x="2933547" y="2233902"/>
              <a:ext cx="89535" cy="635"/>
            </a:xfrm>
            <a:custGeom>
              <a:avLst/>
              <a:gdLst/>
              <a:ahLst/>
              <a:cxnLst/>
              <a:rect l="l" t="t" r="r" b="b"/>
              <a:pathLst>
                <a:path w="89535" h="635">
                  <a:moveTo>
                    <a:pt x="89184" y="93"/>
                  </a:moveTo>
                  <a:lnTo>
                    <a:pt x="0" y="0"/>
                  </a:lnTo>
                </a:path>
              </a:pathLst>
            </a:custGeom>
            <a:ln w="4795">
              <a:solidFill>
                <a:srgbClr val="EAAD20"/>
              </a:solidFill>
            </a:ln>
          </p:spPr>
          <p:txBody>
            <a:bodyPr wrap="square" lIns="0" tIns="0" rIns="0" bIns="0" rtlCol="0"/>
            <a:lstStyle/>
            <a:p>
              <a:endParaRPr/>
            </a:p>
          </p:txBody>
        </p:sp>
        <p:sp>
          <p:nvSpPr>
            <p:cNvPr id="52" name="object 52"/>
            <p:cNvSpPr/>
            <p:nvPr/>
          </p:nvSpPr>
          <p:spPr>
            <a:xfrm>
              <a:off x="2930249" y="2260913"/>
              <a:ext cx="92710" cy="635"/>
            </a:xfrm>
            <a:custGeom>
              <a:avLst/>
              <a:gdLst/>
              <a:ahLst/>
              <a:cxnLst/>
              <a:rect l="l" t="t" r="r" b="b"/>
              <a:pathLst>
                <a:path w="92710" h="635">
                  <a:moveTo>
                    <a:pt x="92409" y="98"/>
                  </a:moveTo>
                  <a:lnTo>
                    <a:pt x="0" y="0"/>
                  </a:lnTo>
                </a:path>
              </a:pathLst>
            </a:custGeom>
            <a:ln w="4795">
              <a:solidFill>
                <a:srgbClr val="EAAD20"/>
              </a:solidFill>
            </a:ln>
          </p:spPr>
          <p:txBody>
            <a:bodyPr wrap="square" lIns="0" tIns="0" rIns="0" bIns="0" rtlCol="0"/>
            <a:lstStyle/>
            <a:p>
              <a:endParaRPr/>
            </a:p>
          </p:txBody>
        </p:sp>
        <p:sp>
          <p:nvSpPr>
            <p:cNvPr id="53" name="object 53"/>
            <p:cNvSpPr/>
            <p:nvPr/>
          </p:nvSpPr>
          <p:spPr>
            <a:xfrm>
              <a:off x="2940987"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54" name="object 54"/>
            <p:cNvSpPr/>
            <p:nvPr/>
          </p:nvSpPr>
          <p:spPr>
            <a:xfrm>
              <a:off x="2940987"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55" name="object 55"/>
            <p:cNvSpPr/>
            <p:nvPr/>
          </p:nvSpPr>
          <p:spPr>
            <a:xfrm>
              <a:off x="2947934"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56" name="object 56"/>
            <p:cNvSpPr/>
            <p:nvPr/>
          </p:nvSpPr>
          <p:spPr>
            <a:xfrm>
              <a:off x="2947934"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57" name="object 57"/>
            <p:cNvSpPr/>
            <p:nvPr/>
          </p:nvSpPr>
          <p:spPr>
            <a:xfrm>
              <a:off x="2954881"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58" name="object 58"/>
            <p:cNvSpPr/>
            <p:nvPr/>
          </p:nvSpPr>
          <p:spPr>
            <a:xfrm>
              <a:off x="2954881"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59" name="object 59"/>
            <p:cNvSpPr/>
            <p:nvPr/>
          </p:nvSpPr>
          <p:spPr>
            <a:xfrm>
              <a:off x="2961828"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60" name="object 60"/>
            <p:cNvSpPr/>
            <p:nvPr/>
          </p:nvSpPr>
          <p:spPr>
            <a:xfrm>
              <a:off x="2961828"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61" name="object 61"/>
            <p:cNvSpPr/>
            <p:nvPr/>
          </p:nvSpPr>
          <p:spPr>
            <a:xfrm>
              <a:off x="2968770"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62" name="object 62"/>
            <p:cNvSpPr/>
            <p:nvPr/>
          </p:nvSpPr>
          <p:spPr>
            <a:xfrm>
              <a:off x="2968770"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63" name="object 63"/>
            <p:cNvSpPr/>
            <p:nvPr/>
          </p:nvSpPr>
          <p:spPr>
            <a:xfrm>
              <a:off x="2975717"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64" name="object 64"/>
            <p:cNvSpPr/>
            <p:nvPr/>
          </p:nvSpPr>
          <p:spPr>
            <a:xfrm>
              <a:off x="2975717"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65" name="object 65"/>
            <p:cNvSpPr/>
            <p:nvPr/>
          </p:nvSpPr>
          <p:spPr>
            <a:xfrm>
              <a:off x="3025504"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66" name="object 66"/>
            <p:cNvSpPr/>
            <p:nvPr/>
          </p:nvSpPr>
          <p:spPr>
            <a:xfrm>
              <a:off x="3025504"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67" name="object 67"/>
            <p:cNvSpPr/>
            <p:nvPr/>
          </p:nvSpPr>
          <p:spPr>
            <a:xfrm>
              <a:off x="3032446"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68" name="object 68"/>
            <p:cNvSpPr/>
            <p:nvPr/>
          </p:nvSpPr>
          <p:spPr>
            <a:xfrm>
              <a:off x="3032446"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69" name="object 69"/>
            <p:cNvSpPr/>
            <p:nvPr/>
          </p:nvSpPr>
          <p:spPr>
            <a:xfrm>
              <a:off x="3039398"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70" name="object 70"/>
            <p:cNvSpPr/>
            <p:nvPr/>
          </p:nvSpPr>
          <p:spPr>
            <a:xfrm>
              <a:off x="3039398"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71" name="object 71"/>
            <p:cNvSpPr/>
            <p:nvPr/>
          </p:nvSpPr>
          <p:spPr>
            <a:xfrm>
              <a:off x="3029010" y="2234095"/>
              <a:ext cx="70485" cy="28575"/>
            </a:xfrm>
            <a:custGeom>
              <a:avLst/>
              <a:gdLst/>
              <a:ahLst/>
              <a:cxnLst/>
              <a:rect l="l" t="t" r="r" b="b"/>
              <a:pathLst>
                <a:path w="70485" h="28575">
                  <a:moveTo>
                    <a:pt x="0" y="14"/>
                  </a:moveTo>
                  <a:lnTo>
                    <a:pt x="9251" y="4"/>
                  </a:lnTo>
                  <a:lnTo>
                    <a:pt x="12761" y="0"/>
                  </a:lnTo>
                  <a:lnTo>
                    <a:pt x="16479" y="0"/>
                  </a:lnTo>
                  <a:lnTo>
                    <a:pt x="23163" y="2310"/>
                  </a:lnTo>
                  <a:lnTo>
                    <a:pt x="28203" y="7878"/>
                  </a:lnTo>
                  <a:lnTo>
                    <a:pt x="32454" y="14664"/>
                  </a:lnTo>
                  <a:lnTo>
                    <a:pt x="36773" y="20624"/>
                  </a:lnTo>
                  <a:lnTo>
                    <a:pt x="40437" y="24465"/>
                  </a:lnTo>
                  <a:lnTo>
                    <a:pt x="43400" y="28246"/>
                  </a:lnTo>
                  <a:lnTo>
                    <a:pt x="48053" y="28246"/>
                  </a:lnTo>
                  <a:lnTo>
                    <a:pt x="55551" y="25991"/>
                  </a:lnTo>
                  <a:lnTo>
                    <a:pt x="61053" y="20395"/>
                  </a:lnTo>
                  <a:lnTo>
                    <a:pt x="65606" y="13212"/>
                  </a:lnTo>
                  <a:lnTo>
                    <a:pt x="70253" y="6193"/>
                  </a:lnTo>
                </a:path>
              </a:pathLst>
            </a:custGeom>
            <a:ln w="4795">
              <a:solidFill>
                <a:srgbClr val="020303"/>
              </a:solidFill>
            </a:ln>
          </p:spPr>
          <p:txBody>
            <a:bodyPr wrap="square" lIns="0" tIns="0" rIns="0" bIns="0" rtlCol="0"/>
            <a:lstStyle/>
            <a:p>
              <a:endParaRPr/>
            </a:p>
          </p:txBody>
        </p:sp>
        <p:sp>
          <p:nvSpPr>
            <p:cNvPr id="72" name="object 72"/>
            <p:cNvSpPr/>
            <p:nvPr/>
          </p:nvSpPr>
          <p:spPr>
            <a:xfrm>
              <a:off x="2817032" y="2229905"/>
              <a:ext cx="161925" cy="33655"/>
            </a:xfrm>
            <a:custGeom>
              <a:avLst/>
              <a:gdLst/>
              <a:ahLst/>
              <a:cxnLst/>
              <a:rect l="l" t="t" r="r" b="b"/>
              <a:pathLst>
                <a:path w="161925" h="33655">
                  <a:moveTo>
                    <a:pt x="49074" y="33608"/>
                  </a:moveTo>
                  <a:lnTo>
                    <a:pt x="44075" y="33608"/>
                  </a:lnTo>
                  <a:lnTo>
                    <a:pt x="49003" y="33647"/>
                  </a:lnTo>
                  <a:close/>
                </a:path>
                <a:path w="161925" h="33655">
                  <a:moveTo>
                    <a:pt x="21531" y="4805"/>
                  </a:moveTo>
                  <a:lnTo>
                    <a:pt x="9792" y="4805"/>
                  </a:lnTo>
                  <a:lnTo>
                    <a:pt x="13377" y="4834"/>
                  </a:lnTo>
                  <a:lnTo>
                    <a:pt x="15853" y="6203"/>
                  </a:lnTo>
                  <a:lnTo>
                    <a:pt x="21870" y="12185"/>
                  </a:lnTo>
                  <a:lnTo>
                    <a:pt x="24691" y="18148"/>
                  </a:lnTo>
                  <a:lnTo>
                    <a:pt x="28226" y="23440"/>
                  </a:lnTo>
                  <a:lnTo>
                    <a:pt x="30013" y="26079"/>
                  </a:lnTo>
                  <a:lnTo>
                    <a:pt x="32017" y="28586"/>
                  </a:lnTo>
                  <a:lnTo>
                    <a:pt x="37157" y="32387"/>
                  </a:lnTo>
                  <a:lnTo>
                    <a:pt x="40353" y="33622"/>
                  </a:lnTo>
                  <a:lnTo>
                    <a:pt x="49074" y="33608"/>
                  </a:lnTo>
                  <a:lnTo>
                    <a:pt x="52814" y="31520"/>
                  </a:lnTo>
                  <a:lnTo>
                    <a:pt x="55275" y="28817"/>
                  </a:lnTo>
                  <a:lnTo>
                    <a:pt x="44075" y="28817"/>
                  </a:lnTo>
                  <a:lnTo>
                    <a:pt x="40491" y="28787"/>
                  </a:lnTo>
                  <a:lnTo>
                    <a:pt x="38019" y="27414"/>
                  </a:lnTo>
                  <a:lnTo>
                    <a:pt x="31998" y="21437"/>
                  </a:lnTo>
                  <a:lnTo>
                    <a:pt x="29181" y="15474"/>
                  </a:lnTo>
                  <a:lnTo>
                    <a:pt x="23854" y="7537"/>
                  </a:lnTo>
                  <a:lnTo>
                    <a:pt x="21850" y="5041"/>
                  </a:lnTo>
                  <a:lnTo>
                    <a:pt x="21531" y="4805"/>
                  </a:lnTo>
                  <a:close/>
                </a:path>
                <a:path w="161925" h="33655">
                  <a:moveTo>
                    <a:pt x="69800" y="1752"/>
                  </a:moveTo>
                  <a:lnTo>
                    <a:pt x="66009" y="3879"/>
                  </a:lnTo>
                  <a:lnTo>
                    <a:pt x="59436" y="11137"/>
                  </a:lnTo>
                  <a:lnTo>
                    <a:pt x="57403" y="16971"/>
                  </a:lnTo>
                  <a:lnTo>
                    <a:pt x="54734" y="21446"/>
                  </a:lnTo>
                  <a:lnTo>
                    <a:pt x="44075" y="28817"/>
                  </a:lnTo>
                  <a:lnTo>
                    <a:pt x="55275" y="28817"/>
                  </a:lnTo>
                  <a:lnTo>
                    <a:pt x="59417" y="24268"/>
                  </a:lnTo>
                  <a:lnTo>
                    <a:pt x="61460" y="18423"/>
                  </a:lnTo>
                  <a:lnTo>
                    <a:pt x="64119" y="13948"/>
                  </a:lnTo>
                  <a:lnTo>
                    <a:pt x="160526" y="6582"/>
                  </a:lnTo>
                  <a:lnTo>
                    <a:pt x="161585" y="5524"/>
                  </a:lnTo>
                  <a:lnTo>
                    <a:pt x="161580" y="2875"/>
                  </a:lnTo>
                  <a:lnTo>
                    <a:pt x="160548" y="1843"/>
                  </a:lnTo>
                  <a:lnTo>
                    <a:pt x="94721" y="1843"/>
                  </a:lnTo>
                  <a:lnTo>
                    <a:pt x="74837" y="1787"/>
                  </a:lnTo>
                  <a:lnTo>
                    <a:pt x="69800" y="1752"/>
                  </a:lnTo>
                  <a:close/>
                </a:path>
                <a:path w="161925" h="33655">
                  <a:moveTo>
                    <a:pt x="13520" y="0"/>
                  </a:moveTo>
                  <a:lnTo>
                    <a:pt x="6617" y="4"/>
                  </a:lnTo>
                  <a:lnTo>
                    <a:pt x="3815" y="896"/>
                  </a:lnTo>
                  <a:lnTo>
                    <a:pt x="354" y="3042"/>
                  </a:lnTo>
                  <a:lnTo>
                    <a:pt x="0" y="4519"/>
                  </a:lnTo>
                  <a:lnTo>
                    <a:pt x="1393" y="6774"/>
                  </a:lnTo>
                  <a:lnTo>
                    <a:pt x="2870" y="7119"/>
                  </a:lnTo>
                  <a:lnTo>
                    <a:pt x="5671" y="5401"/>
                  </a:lnTo>
                  <a:lnTo>
                    <a:pt x="7483" y="4815"/>
                  </a:lnTo>
                  <a:lnTo>
                    <a:pt x="21531" y="4805"/>
                  </a:lnTo>
                  <a:lnTo>
                    <a:pt x="16710" y="1230"/>
                  </a:lnTo>
                  <a:lnTo>
                    <a:pt x="13520" y="0"/>
                  </a:lnTo>
                  <a:close/>
                </a:path>
                <a:path w="161925" h="33655">
                  <a:moveTo>
                    <a:pt x="160526" y="6582"/>
                  </a:moveTo>
                  <a:lnTo>
                    <a:pt x="74704" y="6582"/>
                  </a:lnTo>
                  <a:lnTo>
                    <a:pt x="86637" y="6628"/>
                  </a:lnTo>
                  <a:lnTo>
                    <a:pt x="160512" y="6597"/>
                  </a:lnTo>
                  <a:close/>
                </a:path>
                <a:path w="161925" h="33655">
                  <a:moveTo>
                    <a:pt x="160507" y="1802"/>
                  </a:moveTo>
                  <a:lnTo>
                    <a:pt x="94721" y="1843"/>
                  </a:lnTo>
                  <a:lnTo>
                    <a:pt x="160548" y="1843"/>
                  </a:lnTo>
                  <a:close/>
                </a:path>
              </a:pathLst>
            </a:custGeom>
            <a:solidFill>
              <a:srgbClr val="020303"/>
            </a:solidFill>
          </p:spPr>
          <p:txBody>
            <a:bodyPr wrap="square" lIns="0" tIns="0" rIns="0" bIns="0" rtlCol="0"/>
            <a:lstStyle/>
            <a:p>
              <a:endParaRPr/>
            </a:p>
          </p:txBody>
        </p:sp>
        <p:sp>
          <p:nvSpPr>
            <p:cNvPr id="73" name="object 73"/>
            <p:cNvSpPr/>
            <p:nvPr/>
          </p:nvSpPr>
          <p:spPr>
            <a:xfrm>
              <a:off x="3100017" y="2233125"/>
              <a:ext cx="18415" cy="5715"/>
            </a:xfrm>
            <a:custGeom>
              <a:avLst/>
              <a:gdLst/>
              <a:ahLst/>
              <a:cxnLst/>
              <a:rect l="l" t="t" r="r" b="b"/>
              <a:pathLst>
                <a:path w="18414" h="5714">
                  <a:moveTo>
                    <a:pt x="18079" y="1994"/>
                  </a:moveTo>
                  <a:lnTo>
                    <a:pt x="16040" y="743"/>
                  </a:lnTo>
                  <a:lnTo>
                    <a:pt x="13702" y="0"/>
                  </a:lnTo>
                  <a:lnTo>
                    <a:pt x="10900" y="0"/>
                  </a:lnTo>
                  <a:lnTo>
                    <a:pt x="6223" y="0"/>
                  </a:lnTo>
                  <a:lnTo>
                    <a:pt x="2821" y="2200"/>
                  </a:lnTo>
                  <a:lnTo>
                    <a:pt x="0" y="5415"/>
                  </a:lnTo>
                </a:path>
              </a:pathLst>
            </a:custGeom>
            <a:ln w="4795">
              <a:solidFill>
                <a:srgbClr val="020303"/>
              </a:solidFill>
            </a:ln>
          </p:spPr>
          <p:txBody>
            <a:bodyPr wrap="square" lIns="0" tIns="0" rIns="0" bIns="0" rtlCol="0"/>
            <a:lstStyle/>
            <a:p>
              <a:endParaRPr/>
            </a:p>
          </p:txBody>
        </p:sp>
        <p:sp>
          <p:nvSpPr>
            <p:cNvPr id="74" name="object 74"/>
            <p:cNvSpPr/>
            <p:nvPr/>
          </p:nvSpPr>
          <p:spPr>
            <a:xfrm>
              <a:off x="2817893" y="2230727"/>
              <a:ext cx="164465" cy="33020"/>
            </a:xfrm>
            <a:custGeom>
              <a:avLst/>
              <a:gdLst/>
              <a:ahLst/>
              <a:cxnLst/>
              <a:rect l="l" t="t" r="r" b="b"/>
              <a:pathLst>
                <a:path w="164464" h="33019">
                  <a:moveTo>
                    <a:pt x="35611" y="9"/>
                  </a:moveTo>
                  <a:lnTo>
                    <a:pt x="27493" y="0"/>
                  </a:lnTo>
                  <a:lnTo>
                    <a:pt x="23854" y="1728"/>
                  </a:lnTo>
                  <a:lnTo>
                    <a:pt x="16848" y="7926"/>
                  </a:lnTo>
                  <a:lnTo>
                    <a:pt x="14145" y="13145"/>
                  </a:lnTo>
                  <a:lnTo>
                    <a:pt x="8443" y="22352"/>
                  </a:lnTo>
                  <a:lnTo>
                    <a:pt x="5534" y="26163"/>
                  </a:lnTo>
                  <a:lnTo>
                    <a:pt x="590" y="28118"/>
                  </a:lnTo>
                  <a:lnTo>
                    <a:pt x="0" y="29516"/>
                  </a:lnTo>
                  <a:lnTo>
                    <a:pt x="989" y="31968"/>
                  </a:lnTo>
                  <a:lnTo>
                    <a:pt x="2387" y="32564"/>
                  </a:lnTo>
                  <a:lnTo>
                    <a:pt x="7262" y="30589"/>
                  </a:lnTo>
                  <a:lnTo>
                    <a:pt x="9965" y="27891"/>
                  </a:lnTo>
                  <a:lnTo>
                    <a:pt x="15587" y="20437"/>
                  </a:lnTo>
                  <a:lnTo>
                    <a:pt x="18128" y="15169"/>
                  </a:lnTo>
                  <a:lnTo>
                    <a:pt x="22599" y="9261"/>
                  </a:lnTo>
                  <a:lnTo>
                    <a:pt x="24169" y="7646"/>
                  </a:lnTo>
                  <a:lnTo>
                    <a:pt x="27621" y="5455"/>
                  </a:lnTo>
                  <a:lnTo>
                    <a:pt x="29491" y="4825"/>
                  </a:lnTo>
                  <a:lnTo>
                    <a:pt x="35523" y="4844"/>
                  </a:lnTo>
                  <a:lnTo>
                    <a:pt x="38009" y="6174"/>
                  </a:lnTo>
                  <a:lnTo>
                    <a:pt x="44006" y="11914"/>
                  </a:lnTo>
                  <a:lnTo>
                    <a:pt x="46822" y="17645"/>
                  </a:lnTo>
                  <a:lnTo>
                    <a:pt x="52159" y="25302"/>
                  </a:lnTo>
                  <a:lnTo>
                    <a:pt x="54168" y="27714"/>
                  </a:lnTo>
                  <a:lnTo>
                    <a:pt x="59313" y="31377"/>
                  </a:lnTo>
                  <a:lnTo>
                    <a:pt x="62489" y="32559"/>
                  </a:lnTo>
                  <a:lnTo>
                    <a:pt x="163151" y="32544"/>
                  </a:lnTo>
                  <a:lnTo>
                    <a:pt x="164229" y="31476"/>
                  </a:lnTo>
                  <a:lnTo>
                    <a:pt x="164229" y="28827"/>
                  </a:lnTo>
                  <a:lnTo>
                    <a:pt x="163151" y="27753"/>
                  </a:lnTo>
                  <a:lnTo>
                    <a:pt x="161831" y="27753"/>
                  </a:lnTo>
                  <a:lnTo>
                    <a:pt x="62578" y="27729"/>
                  </a:lnTo>
                  <a:lnTo>
                    <a:pt x="60091" y="26390"/>
                  </a:lnTo>
                  <a:lnTo>
                    <a:pt x="54094" y="20654"/>
                  </a:lnTo>
                  <a:lnTo>
                    <a:pt x="51278" y="14923"/>
                  </a:lnTo>
                  <a:lnTo>
                    <a:pt x="45946" y="7272"/>
                  </a:lnTo>
                  <a:lnTo>
                    <a:pt x="43932" y="4849"/>
                  </a:lnTo>
                  <a:lnTo>
                    <a:pt x="38787" y="1186"/>
                  </a:lnTo>
                  <a:lnTo>
                    <a:pt x="35611" y="9"/>
                  </a:lnTo>
                  <a:close/>
                </a:path>
              </a:pathLst>
            </a:custGeom>
            <a:solidFill>
              <a:srgbClr val="020303"/>
            </a:solidFill>
          </p:spPr>
          <p:txBody>
            <a:bodyPr wrap="square" lIns="0" tIns="0" rIns="0" bIns="0" rtlCol="0"/>
            <a:lstStyle/>
            <a:p>
              <a:endParaRPr/>
            </a:p>
          </p:txBody>
        </p:sp>
        <p:sp>
          <p:nvSpPr>
            <p:cNvPr id="75" name="object 75"/>
            <p:cNvSpPr/>
            <p:nvPr/>
          </p:nvSpPr>
          <p:spPr>
            <a:xfrm>
              <a:off x="3029192" y="2232179"/>
              <a:ext cx="88265" cy="29209"/>
            </a:xfrm>
            <a:custGeom>
              <a:avLst/>
              <a:gdLst/>
              <a:ahLst/>
              <a:cxnLst/>
              <a:rect l="l" t="t" r="r" b="b"/>
              <a:pathLst>
                <a:path w="88264" h="29210">
                  <a:moveTo>
                    <a:pt x="87727" y="28251"/>
                  </a:moveTo>
                  <a:lnTo>
                    <a:pt x="80245" y="21599"/>
                  </a:lnTo>
                  <a:lnTo>
                    <a:pt x="74403" y="12137"/>
                  </a:lnTo>
                  <a:lnTo>
                    <a:pt x="67979" y="3668"/>
                  </a:lnTo>
                  <a:lnTo>
                    <a:pt x="58752" y="0"/>
                  </a:lnTo>
                  <a:lnTo>
                    <a:pt x="58215" y="0"/>
                  </a:lnTo>
                  <a:lnTo>
                    <a:pt x="59171" y="0"/>
                  </a:lnTo>
                  <a:lnTo>
                    <a:pt x="49200" y="4481"/>
                  </a:lnTo>
                  <a:lnTo>
                    <a:pt x="42685" y="14341"/>
                  </a:lnTo>
                  <a:lnTo>
                    <a:pt x="36169" y="24204"/>
                  </a:lnTo>
                  <a:lnTo>
                    <a:pt x="26193" y="28694"/>
                  </a:lnTo>
                  <a:lnTo>
                    <a:pt x="0" y="28694"/>
                  </a:lnTo>
                </a:path>
              </a:pathLst>
            </a:custGeom>
            <a:ln w="4795">
              <a:solidFill>
                <a:srgbClr val="020303"/>
              </a:solidFill>
            </a:ln>
          </p:spPr>
          <p:txBody>
            <a:bodyPr wrap="square" lIns="0" tIns="0" rIns="0" bIns="0" rtlCol="0"/>
            <a:lstStyle/>
            <a:p>
              <a:endParaRPr/>
            </a:p>
          </p:txBody>
        </p:sp>
        <p:sp>
          <p:nvSpPr>
            <p:cNvPr id="76" name="object 76"/>
            <p:cNvSpPr/>
            <p:nvPr/>
          </p:nvSpPr>
          <p:spPr>
            <a:xfrm>
              <a:off x="2823068" y="2234813"/>
              <a:ext cx="2540" cy="21590"/>
            </a:xfrm>
            <a:custGeom>
              <a:avLst/>
              <a:gdLst/>
              <a:ahLst/>
              <a:cxnLst/>
              <a:rect l="l" t="t" r="r" b="b"/>
              <a:pathLst>
                <a:path w="2539" h="21589">
                  <a:moveTo>
                    <a:pt x="2181" y="0"/>
                  </a:moveTo>
                  <a:lnTo>
                    <a:pt x="1403" y="103"/>
                  </a:lnTo>
                  <a:lnTo>
                    <a:pt x="684" y="280"/>
                  </a:lnTo>
                  <a:lnTo>
                    <a:pt x="0" y="531"/>
                  </a:lnTo>
                  <a:lnTo>
                    <a:pt x="0" y="21437"/>
                  </a:lnTo>
                  <a:lnTo>
                    <a:pt x="753" y="20806"/>
                  </a:lnTo>
                  <a:lnTo>
                    <a:pt x="1477" y="20058"/>
                  </a:lnTo>
                  <a:lnTo>
                    <a:pt x="2181" y="19231"/>
                  </a:lnTo>
                  <a:lnTo>
                    <a:pt x="2181" y="0"/>
                  </a:lnTo>
                  <a:close/>
                </a:path>
              </a:pathLst>
            </a:custGeom>
            <a:solidFill>
              <a:srgbClr val="231F20"/>
            </a:solidFill>
          </p:spPr>
          <p:txBody>
            <a:bodyPr wrap="square" lIns="0" tIns="0" rIns="0" bIns="0" rtlCol="0"/>
            <a:lstStyle/>
            <a:p>
              <a:endParaRPr/>
            </a:p>
          </p:txBody>
        </p:sp>
        <p:sp>
          <p:nvSpPr>
            <p:cNvPr id="77" name="object 77"/>
            <p:cNvSpPr/>
            <p:nvPr/>
          </p:nvSpPr>
          <p:spPr>
            <a:xfrm>
              <a:off x="2823057" y="2233244"/>
              <a:ext cx="2540" cy="24130"/>
            </a:xfrm>
            <a:custGeom>
              <a:avLst/>
              <a:gdLst/>
              <a:ahLst/>
              <a:cxnLst/>
              <a:rect l="l" t="t" r="r" b="b"/>
              <a:pathLst>
                <a:path w="2539" h="24130">
                  <a:moveTo>
                    <a:pt x="2184" y="20802"/>
                  </a:moveTo>
                  <a:lnTo>
                    <a:pt x="1485" y="21628"/>
                  </a:lnTo>
                  <a:lnTo>
                    <a:pt x="762" y="22377"/>
                  </a:lnTo>
                  <a:lnTo>
                    <a:pt x="0" y="23037"/>
                  </a:lnTo>
                  <a:lnTo>
                    <a:pt x="38" y="23609"/>
                  </a:lnTo>
                  <a:lnTo>
                    <a:pt x="508" y="24079"/>
                  </a:lnTo>
                  <a:lnTo>
                    <a:pt x="1701" y="24079"/>
                  </a:lnTo>
                  <a:lnTo>
                    <a:pt x="2184" y="23583"/>
                  </a:lnTo>
                  <a:lnTo>
                    <a:pt x="2184" y="20802"/>
                  </a:lnTo>
                  <a:close/>
                </a:path>
                <a:path w="2539" h="24130">
                  <a:moveTo>
                    <a:pt x="2184" y="482"/>
                  </a:moveTo>
                  <a:lnTo>
                    <a:pt x="1689" y="0"/>
                  </a:lnTo>
                  <a:lnTo>
                    <a:pt x="1092" y="0"/>
                  </a:lnTo>
                  <a:lnTo>
                    <a:pt x="482" y="0"/>
                  </a:lnTo>
                  <a:lnTo>
                    <a:pt x="0" y="482"/>
                  </a:lnTo>
                  <a:lnTo>
                    <a:pt x="0" y="2108"/>
                  </a:lnTo>
                  <a:lnTo>
                    <a:pt x="685" y="1854"/>
                  </a:lnTo>
                  <a:lnTo>
                    <a:pt x="1397" y="1676"/>
                  </a:lnTo>
                  <a:lnTo>
                    <a:pt x="2184" y="1574"/>
                  </a:lnTo>
                  <a:lnTo>
                    <a:pt x="2184" y="482"/>
                  </a:lnTo>
                  <a:close/>
                </a:path>
              </a:pathLst>
            </a:custGeom>
            <a:solidFill>
              <a:srgbClr val="000000"/>
            </a:solidFill>
          </p:spPr>
          <p:txBody>
            <a:bodyPr wrap="square" lIns="0" tIns="0" rIns="0" bIns="0" rtlCol="0"/>
            <a:lstStyle/>
            <a:p>
              <a:endParaRPr/>
            </a:p>
          </p:txBody>
        </p:sp>
        <p:sp>
          <p:nvSpPr>
            <p:cNvPr id="78" name="object 78"/>
            <p:cNvSpPr/>
            <p:nvPr/>
          </p:nvSpPr>
          <p:spPr>
            <a:xfrm>
              <a:off x="2862476" y="2244434"/>
              <a:ext cx="2540" cy="14604"/>
            </a:xfrm>
            <a:custGeom>
              <a:avLst/>
              <a:gdLst/>
              <a:ahLst/>
              <a:cxnLst/>
              <a:rect l="l" t="t" r="r" b="b"/>
              <a:pathLst>
                <a:path w="2539" h="14605">
                  <a:moveTo>
                    <a:pt x="0" y="0"/>
                  </a:moveTo>
                  <a:lnTo>
                    <a:pt x="0" y="14209"/>
                  </a:lnTo>
                  <a:lnTo>
                    <a:pt x="802" y="14120"/>
                  </a:lnTo>
                  <a:lnTo>
                    <a:pt x="1521" y="13963"/>
                  </a:lnTo>
                  <a:lnTo>
                    <a:pt x="2181" y="13736"/>
                  </a:lnTo>
                  <a:lnTo>
                    <a:pt x="2181" y="3441"/>
                  </a:lnTo>
                  <a:lnTo>
                    <a:pt x="728" y="1102"/>
                  </a:lnTo>
                  <a:lnTo>
                    <a:pt x="0" y="0"/>
                  </a:lnTo>
                  <a:close/>
                </a:path>
              </a:pathLst>
            </a:custGeom>
            <a:solidFill>
              <a:srgbClr val="231F20"/>
            </a:solidFill>
          </p:spPr>
          <p:txBody>
            <a:bodyPr wrap="square" lIns="0" tIns="0" rIns="0" bIns="0" rtlCol="0"/>
            <a:lstStyle/>
            <a:p>
              <a:endParaRPr/>
            </a:p>
          </p:txBody>
        </p:sp>
        <p:sp>
          <p:nvSpPr>
            <p:cNvPr id="79" name="object 79"/>
            <p:cNvSpPr/>
            <p:nvPr/>
          </p:nvSpPr>
          <p:spPr>
            <a:xfrm>
              <a:off x="2862465" y="2242451"/>
              <a:ext cx="2540" cy="19050"/>
            </a:xfrm>
            <a:custGeom>
              <a:avLst/>
              <a:gdLst/>
              <a:ahLst/>
              <a:cxnLst/>
              <a:rect l="l" t="t" r="r" b="b"/>
              <a:pathLst>
                <a:path w="2539" h="19050">
                  <a:moveTo>
                    <a:pt x="2184" y="15722"/>
                  </a:moveTo>
                  <a:lnTo>
                    <a:pt x="1524" y="15951"/>
                  </a:lnTo>
                  <a:lnTo>
                    <a:pt x="800" y="16103"/>
                  </a:lnTo>
                  <a:lnTo>
                    <a:pt x="0" y="16192"/>
                  </a:lnTo>
                  <a:lnTo>
                    <a:pt x="0" y="18364"/>
                  </a:lnTo>
                  <a:lnTo>
                    <a:pt x="495" y="18846"/>
                  </a:lnTo>
                  <a:lnTo>
                    <a:pt x="1701" y="18846"/>
                  </a:lnTo>
                  <a:lnTo>
                    <a:pt x="2184" y="18364"/>
                  </a:lnTo>
                  <a:lnTo>
                    <a:pt x="2184" y="15722"/>
                  </a:lnTo>
                  <a:close/>
                </a:path>
                <a:path w="2539" h="19050">
                  <a:moveTo>
                    <a:pt x="2184" y="482"/>
                  </a:moveTo>
                  <a:lnTo>
                    <a:pt x="1701" y="0"/>
                  </a:lnTo>
                  <a:lnTo>
                    <a:pt x="1092" y="0"/>
                  </a:lnTo>
                  <a:lnTo>
                    <a:pt x="495" y="0"/>
                  </a:lnTo>
                  <a:lnTo>
                    <a:pt x="0" y="482"/>
                  </a:lnTo>
                  <a:lnTo>
                    <a:pt x="0" y="1993"/>
                  </a:lnTo>
                  <a:lnTo>
                    <a:pt x="736" y="3086"/>
                  </a:lnTo>
                  <a:lnTo>
                    <a:pt x="2184" y="5435"/>
                  </a:lnTo>
                  <a:lnTo>
                    <a:pt x="2184" y="482"/>
                  </a:lnTo>
                  <a:close/>
                </a:path>
              </a:pathLst>
            </a:custGeom>
            <a:solidFill>
              <a:srgbClr val="000000"/>
            </a:solidFill>
          </p:spPr>
          <p:txBody>
            <a:bodyPr wrap="square" lIns="0" tIns="0" rIns="0" bIns="0" rtlCol="0"/>
            <a:lstStyle/>
            <a:p>
              <a:endParaRPr/>
            </a:p>
          </p:txBody>
        </p:sp>
        <p:sp>
          <p:nvSpPr>
            <p:cNvPr id="80" name="object 80"/>
            <p:cNvSpPr/>
            <p:nvPr/>
          </p:nvSpPr>
          <p:spPr>
            <a:xfrm>
              <a:off x="2856863" y="2237950"/>
              <a:ext cx="2540" cy="20955"/>
            </a:xfrm>
            <a:custGeom>
              <a:avLst/>
              <a:gdLst/>
              <a:ahLst/>
              <a:cxnLst/>
              <a:rect l="l" t="t" r="r" b="b"/>
              <a:pathLst>
                <a:path w="2539" h="20955">
                  <a:moveTo>
                    <a:pt x="0" y="0"/>
                  </a:moveTo>
                  <a:lnTo>
                    <a:pt x="0" y="19955"/>
                  </a:lnTo>
                  <a:lnTo>
                    <a:pt x="684" y="20235"/>
                  </a:lnTo>
                  <a:lnTo>
                    <a:pt x="1408" y="20452"/>
                  </a:lnTo>
                  <a:lnTo>
                    <a:pt x="2181" y="20590"/>
                  </a:lnTo>
                  <a:lnTo>
                    <a:pt x="2181" y="1989"/>
                  </a:lnTo>
                  <a:lnTo>
                    <a:pt x="969" y="792"/>
                  </a:lnTo>
                  <a:lnTo>
                    <a:pt x="492" y="374"/>
                  </a:lnTo>
                  <a:lnTo>
                    <a:pt x="0" y="0"/>
                  </a:lnTo>
                  <a:close/>
                </a:path>
              </a:pathLst>
            </a:custGeom>
            <a:solidFill>
              <a:srgbClr val="231F20"/>
            </a:solidFill>
          </p:spPr>
          <p:txBody>
            <a:bodyPr wrap="square" lIns="0" tIns="0" rIns="0" bIns="0" rtlCol="0"/>
            <a:lstStyle/>
            <a:p>
              <a:endParaRPr/>
            </a:p>
          </p:txBody>
        </p:sp>
        <p:sp>
          <p:nvSpPr>
            <p:cNvPr id="81" name="object 81"/>
            <p:cNvSpPr/>
            <p:nvPr/>
          </p:nvSpPr>
          <p:spPr>
            <a:xfrm>
              <a:off x="2856852" y="2234971"/>
              <a:ext cx="2540" cy="24765"/>
            </a:xfrm>
            <a:custGeom>
              <a:avLst/>
              <a:gdLst/>
              <a:ahLst/>
              <a:cxnLst/>
              <a:rect l="l" t="t" r="r" b="b"/>
              <a:pathLst>
                <a:path w="2539" h="24764">
                  <a:moveTo>
                    <a:pt x="2184" y="23571"/>
                  </a:moveTo>
                  <a:lnTo>
                    <a:pt x="1409" y="23431"/>
                  </a:lnTo>
                  <a:lnTo>
                    <a:pt x="685" y="23215"/>
                  </a:lnTo>
                  <a:lnTo>
                    <a:pt x="0" y="22936"/>
                  </a:lnTo>
                  <a:lnTo>
                    <a:pt x="0" y="24244"/>
                  </a:lnTo>
                  <a:lnTo>
                    <a:pt x="495" y="24739"/>
                  </a:lnTo>
                  <a:lnTo>
                    <a:pt x="1701" y="24739"/>
                  </a:lnTo>
                  <a:lnTo>
                    <a:pt x="2184" y="24244"/>
                  </a:lnTo>
                  <a:lnTo>
                    <a:pt x="2184" y="23571"/>
                  </a:lnTo>
                  <a:close/>
                </a:path>
                <a:path w="2539" h="24764">
                  <a:moveTo>
                    <a:pt x="2184" y="482"/>
                  </a:moveTo>
                  <a:lnTo>
                    <a:pt x="1689" y="0"/>
                  </a:lnTo>
                  <a:lnTo>
                    <a:pt x="1092" y="0"/>
                  </a:lnTo>
                  <a:lnTo>
                    <a:pt x="495" y="0"/>
                  </a:lnTo>
                  <a:lnTo>
                    <a:pt x="0" y="482"/>
                  </a:lnTo>
                  <a:lnTo>
                    <a:pt x="0" y="2984"/>
                  </a:lnTo>
                  <a:lnTo>
                    <a:pt x="495" y="3352"/>
                  </a:lnTo>
                  <a:lnTo>
                    <a:pt x="977" y="3771"/>
                  </a:lnTo>
                  <a:lnTo>
                    <a:pt x="1701" y="4470"/>
                  </a:lnTo>
                  <a:lnTo>
                    <a:pt x="1943" y="4711"/>
                  </a:lnTo>
                  <a:lnTo>
                    <a:pt x="2184" y="4978"/>
                  </a:lnTo>
                  <a:lnTo>
                    <a:pt x="2184" y="482"/>
                  </a:lnTo>
                  <a:close/>
                </a:path>
              </a:pathLst>
            </a:custGeom>
            <a:solidFill>
              <a:srgbClr val="000000"/>
            </a:solidFill>
          </p:spPr>
          <p:txBody>
            <a:bodyPr wrap="square" lIns="0" tIns="0" rIns="0" bIns="0" rtlCol="0"/>
            <a:lstStyle/>
            <a:p>
              <a:endParaRPr/>
            </a:p>
          </p:txBody>
        </p:sp>
        <p:sp>
          <p:nvSpPr>
            <p:cNvPr id="82" name="object 82"/>
            <p:cNvSpPr/>
            <p:nvPr/>
          </p:nvSpPr>
          <p:spPr>
            <a:xfrm>
              <a:off x="2845638" y="2235704"/>
              <a:ext cx="2540" cy="13335"/>
            </a:xfrm>
            <a:custGeom>
              <a:avLst/>
              <a:gdLst/>
              <a:ahLst/>
              <a:cxnLst/>
              <a:rect l="l" t="t" r="r" b="b"/>
              <a:pathLst>
                <a:path w="2539" h="13335">
                  <a:moveTo>
                    <a:pt x="2181" y="0"/>
                  </a:moveTo>
                  <a:lnTo>
                    <a:pt x="1403" y="128"/>
                  </a:lnTo>
                  <a:lnTo>
                    <a:pt x="684" y="334"/>
                  </a:lnTo>
                  <a:lnTo>
                    <a:pt x="0" y="615"/>
                  </a:lnTo>
                  <a:lnTo>
                    <a:pt x="0" y="9133"/>
                  </a:lnTo>
                  <a:lnTo>
                    <a:pt x="1457" y="11580"/>
                  </a:lnTo>
                  <a:lnTo>
                    <a:pt x="2181" y="12751"/>
                  </a:lnTo>
                  <a:lnTo>
                    <a:pt x="2181" y="0"/>
                  </a:lnTo>
                  <a:close/>
                </a:path>
              </a:pathLst>
            </a:custGeom>
            <a:solidFill>
              <a:srgbClr val="231F20"/>
            </a:solidFill>
          </p:spPr>
          <p:txBody>
            <a:bodyPr wrap="square" lIns="0" tIns="0" rIns="0" bIns="0" rtlCol="0"/>
            <a:lstStyle/>
            <a:p>
              <a:endParaRPr/>
            </a:p>
          </p:txBody>
        </p:sp>
        <p:sp>
          <p:nvSpPr>
            <p:cNvPr id="83" name="object 83"/>
            <p:cNvSpPr/>
            <p:nvPr/>
          </p:nvSpPr>
          <p:spPr>
            <a:xfrm>
              <a:off x="2845625" y="2231707"/>
              <a:ext cx="2540" cy="20320"/>
            </a:xfrm>
            <a:custGeom>
              <a:avLst/>
              <a:gdLst/>
              <a:ahLst/>
              <a:cxnLst/>
              <a:rect l="l" t="t" r="r" b="b"/>
              <a:pathLst>
                <a:path w="2539" h="20319">
                  <a:moveTo>
                    <a:pt x="2184" y="16751"/>
                  </a:moveTo>
                  <a:lnTo>
                    <a:pt x="1460" y="15582"/>
                  </a:lnTo>
                  <a:lnTo>
                    <a:pt x="0" y="13131"/>
                  </a:lnTo>
                  <a:lnTo>
                    <a:pt x="0" y="19507"/>
                  </a:lnTo>
                  <a:lnTo>
                    <a:pt x="495" y="20002"/>
                  </a:lnTo>
                  <a:lnTo>
                    <a:pt x="1701" y="20002"/>
                  </a:lnTo>
                  <a:lnTo>
                    <a:pt x="2184" y="19507"/>
                  </a:lnTo>
                  <a:lnTo>
                    <a:pt x="2184" y="16751"/>
                  </a:lnTo>
                  <a:close/>
                </a:path>
                <a:path w="2539" h="20319">
                  <a:moveTo>
                    <a:pt x="2184" y="508"/>
                  </a:moveTo>
                  <a:lnTo>
                    <a:pt x="1739" y="38"/>
                  </a:lnTo>
                  <a:lnTo>
                    <a:pt x="1181" y="0"/>
                  </a:lnTo>
                  <a:lnTo>
                    <a:pt x="1003" y="0"/>
                  </a:lnTo>
                  <a:lnTo>
                    <a:pt x="444" y="38"/>
                  </a:lnTo>
                  <a:lnTo>
                    <a:pt x="0" y="508"/>
                  </a:lnTo>
                  <a:lnTo>
                    <a:pt x="0" y="4622"/>
                  </a:lnTo>
                  <a:lnTo>
                    <a:pt x="685" y="4343"/>
                  </a:lnTo>
                  <a:lnTo>
                    <a:pt x="1409" y="4127"/>
                  </a:lnTo>
                  <a:lnTo>
                    <a:pt x="2184" y="4000"/>
                  </a:lnTo>
                  <a:lnTo>
                    <a:pt x="2184" y="508"/>
                  </a:lnTo>
                  <a:close/>
                </a:path>
              </a:pathLst>
            </a:custGeom>
            <a:solidFill>
              <a:srgbClr val="000000"/>
            </a:solidFill>
          </p:spPr>
          <p:txBody>
            <a:bodyPr wrap="square" lIns="0" tIns="0" rIns="0" bIns="0" rtlCol="0"/>
            <a:lstStyle/>
            <a:p>
              <a:endParaRPr/>
            </a:p>
          </p:txBody>
        </p:sp>
        <p:sp>
          <p:nvSpPr>
            <p:cNvPr id="84" name="object 84"/>
            <p:cNvSpPr/>
            <p:nvPr/>
          </p:nvSpPr>
          <p:spPr>
            <a:xfrm>
              <a:off x="2851250" y="2235626"/>
              <a:ext cx="2540" cy="20320"/>
            </a:xfrm>
            <a:custGeom>
              <a:avLst/>
              <a:gdLst/>
              <a:ahLst/>
              <a:cxnLst/>
              <a:rect l="l" t="t" r="r" b="b"/>
              <a:pathLst>
                <a:path w="2539" h="20319">
                  <a:moveTo>
                    <a:pt x="0" y="0"/>
                  </a:moveTo>
                  <a:lnTo>
                    <a:pt x="0" y="17773"/>
                  </a:lnTo>
                  <a:lnTo>
                    <a:pt x="910" y="18827"/>
                  </a:lnTo>
                  <a:lnTo>
                    <a:pt x="2181" y="20053"/>
                  </a:lnTo>
                  <a:lnTo>
                    <a:pt x="2181" y="472"/>
                  </a:lnTo>
                  <a:lnTo>
                    <a:pt x="1501" y="251"/>
                  </a:lnTo>
                  <a:lnTo>
                    <a:pt x="777" y="93"/>
                  </a:lnTo>
                  <a:lnTo>
                    <a:pt x="0" y="0"/>
                  </a:lnTo>
                  <a:close/>
                </a:path>
              </a:pathLst>
            </a:custGeom>
            <a:solidFill>
              <a:srgbClr val="231F20"/>
            </a:solidFill>
          </p:spPr>
          <p:txBody>
            <a:bodyPr wrap="square" lIns="0" tIns="0" rIns="0" bIns="0" rtlCol="0"/>
            <a:lstStyle/>
            <a:p>
              <a:endParaRPr/>
            </a:p>
          </p:txBody>
        </p:sp>
        <p:sp>
          <p:nvSpPr>
            <p:cNvPr id="85" name="object 85"/>
            <p:cNvSpPr/>
            <p:nvPr/>
          </p:nvSpPr>
          <p:spPr>
            <a:xfrm>
              <a:off x="2851239" y="2233244"/>
              <a:ext cx="2540" cy="24765"/>
            </a:xfrm>
            <a:custGeom>
              <a:avLst/>
              <a:gdLst/>
              <a:ahLst/>
              <a:cxnLst/>
              <a:rect l="l" t="t" r="r" b="b"/>
              <a:pathLst>
                <a:path w="2539" h="24764">
                  <a:moveTo>
                    <a:pt x="2184" y="22440"/>
                  </a:moveTo>
                  <a:lnTo>
                    <a:pt x="1651" y="21958"/>
                  </a:lnTo>
                  <a:lnTo>
                    <a:pt x="914" y="21221"/>
                  </a:lnTo>
                  <a:lnTo>
                    <a:pt x="457" y="20713"/>
                  </a:lnTo>
                  <a:lnTo>
                    <a:pt x="0" y="20167"/>
                  </a:lnTo>
                  <a:lnTo>
                    <a:pt x="0" y="23736"/>
                  </a:lnTo>
                  <a:lnTo>
                    <a:pt x="495" y="24218"/>
                  </a:lnTo>
                  <a:lnTo>
                    <a:pt x="1701" y="24218"/>
                  </a:lnTo>
                  <a:lnTo>
                    <a:pt x="2184" y="23736"/>
                  </a:lnTo>
                  <a:lnTo>
                    <a:pt x="2184" y="22440"/>
                  </a:lnTo>
                  <a:close/>
                </a:path>
                <a:path w="2539" h="24764">
                  <a:moveTo>
                    <a:pt x="2184" y="482"/>
                  </a:moveTo>
                  <a:lnTo>
                    <a:pt x="1701" y="0"/>
                  </a:lnTo>
                  <a:lnTo>
                    <a:pt x="1104" y="0"/>
                  </a:lnTo>
                  <a:lnTo>
                    <a:pt x="495" y="0"/>
                  </a:lnTo>
                  <a:lnTo>
                    <a:pt x="0" y="482"/>
                  </a:lnTo>
                  <a:lnTo>
                    <a:pt x="0" y="2387"/>
                  </a:lnTo>
                  <a:lnTo>
                    <a:pt x="787" y="2476"/>
                  </a:lnTo>
                  <a:lnTo>
                    <a:pt x="1511" y="2641"/>
                  </a:lnTo>
                  <a:lnTo>
                    <a:pt x="2184" y="2857"/>
                  </a:lnTo>
                  <a:lnTo>
                    <a:pt x="2184" y="482"/>
                  </a:lnTo>
                  <a:close/>
                </a:path>
              </a:pathLst>
            </a:custGeom>
            <a:solidFill>
              <a:srgbClr val="000000"/>
            </a:solidFill>
          </p:spPr>
          <p:txBody>
            <a:bodyPr wrap="square" lIns="0" tIns="0" rIns="0" bIns="0" rtlCol="0"/>
            <a:lstStyle/>
            <a:p>
              <a:endParaRPr/>
            </a:p>
          </p:txBody>
        </p:sp>
        <p:sp>
          <p:nvSpPr>
            <p:cNvPr id="86" name="object 86"/>
            <p:cNvSpPr/>
            <p:nvPr/>
          </p:nvSpPr>
          <p:spPr>
            <a:xfrm>
              <a:off x="2829331" y="2234395"/>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87" name="object 87"/>
            <p:cNvSpPr/>
            <p:nvPr/>
          </p:nvSpPr>
          <p:spPr>
            <a:xfrm>
              <a:off x="3108441" y="2233351"/>
              <a:ext cx="0" cy="17780"/>
            </a:xfrm>
            <a:custGeom>
              <a:avLst/>
              <a:gdLst/>
              <a:ahLst/>
              <a:cxnLst/>
              <a:rect l="l" t="t" r="r" b="b"/>
              <a:pathLst>
                <a:path h="17780">
                  <a:moveTo>
                    <a:pt x="0" y="0"/>
                  </a:moveTo>
                  <a:lnTo>
                    <a:pt x="0" y="17256"/>
                  </a:lnTo>
                </a:path>
              </a:pathLst>
            </a:custGeom>
            <a:ln w="3175">
              <a:solidFill>
                <a:srgbClr val="231F20"/>
              </a:solidFill>
            </a:ln>
          </p:spPr>
          <p:txBody>
            <a:bodyPr wrap="square" lIns="0" tIns="0" rIns="0" bIns="0" rtlCol="0"/>
            <a:lstStyle/>
            <a:p>
              <a:endParaRPr/>
            </a:p>
          </p:txBody>
        </p:sp>
        <p:sp>
          <p:nvSpPr>
            <p:cNvPr id="88" name="object 88"/>
            <p:cNvSpPr/>
            <p:nvPr/>
          </p:nvSpPr>
          <p:spPr>
            <a:xfrm>
              <a:off x="3114054" y="2234326"/>
              <a:ext cx="0" cy="22225"/>
            </a:xfrm>
            <a:custGeom>
              <a:avLst/>
              <a:gdLst/>
              <a:ahLst/>
              <a:cxnLst/>
              <a:rect l="l" t="t" r="r" b="b"/>
              <a:pathLst>
                <a:path h="22225">
                  <a:moveTo>
                    <a:pt x="0" y="0"/>
                  </a:moveTo>
                  <a:lnTo>
                    <a:pt x="0" y="22042"/>
                  </a:lnTo>
                </a:path>
              </a:pathLst>
            </a:custGeom>
            <a:ln w="3175">
              <a:solidFill>
                <a:srgbClr val="231F20"/>
              </a:solidFill>
            </a:ln>
          </p:spPr>
          <p:txBody>
            <a:bodyPr wrap="square" lIns="0" tIns="0" rIns="0" bIns="0" rtlCol="0"/>
            <a:lstStyle/>
            <a:p>
              <a:endParaRPr/>
            </a:p>
          </p:txBody>
        </p:sp>
        <p:sp>
          <p:nvSpPr>
            <p:cNvPr id="89" name="object 89"/>
            <p:cNvSpPr/>
            <p:nvPr/>
          </p:nvSpPr>
          <p:spPr>
            <a:xfrm>
              <a:off x="3147844" y="2232159"/>
              <a:ext cx="0" cy="26670"/>
            </a:xfrm>
            <a:custGeom>
              <a:avLst/>
              <a:gdLst/>
              <a:ahLst/>
              <a:cxnLst/>
              <a:rect l="l" t="t" r="r" b="b"/>
              <a:pathLst>
                <a:path h="26669">
                  <a:moveTo>
                    <a:pt x="0" y="0"/>
                  </a:moveTo>
                  <a:lnTo>
                    <a:pt x="0" y="26454"/>
                  </a:lnTo>
                </a:path>
              </a:pathLst>
            </a:custGeom>
            <a:ln w="3175">
              <a:solidFill>
                <a:srgbClr val="231F20"/>
              </a:solidFill>
            </a:ln>
          </p:spPr>
          <p:txBody>
            <a:bodyPr wrap="square" lIns="0" tIns="0" rIns="0" bIns="0" rtlCol="0"/>
            <a:lstStyle/>
            <a:p>
              <a:endParaRPr/>
            </a:p>
          </p:txBody>
        </p:sp>
        <p:sp>
          <p:nvSpPr>
            <p:cNvPr id="90" name="object 90"/>
            <p:cNvSpPr/>
            <p:nvPr/>
          </p:nvSpPr>
          <p:spPr>
            <a:xfrm>
              <a:off x="3075035" y="2241869"/>
              <a:ext cx="0" cy="19050"/>
            </a:xfrm>
            <a:custGeom>
              <a:avLst/>
              <a:gdLst/>
              <a:ahLst/>
              <a:cxnLst/>
              <a:rect l="l" t="t" r="r" b="b"/>
              <a:pathLst>
                <a:path h="19050">
                  <a:moveTo>
                    <a:pt x="0" y="0"/>
                  </a:moveTo>
                  <a:lnTo>
                    <a:pt x="0" y="18852"/>
                  </a:lnTo>
                </a:path>
              </a:pathLst>
            </a:custGeom>
            <a:ln w="3175">
              <a:solidFill>
                <a:srgbClr val="231F20"/>
              </a:solidFill>
            </a:ln>
          </p:spPr>
          <p:txBody>
            <a:bodyPr wrap="square" lIns="0" tIns="0" rIns="0" bIns="0" rtlCol="0"/>
            <a:lstStyle/>
            <a:p>
              <a:endParaRPr/>
            </a:p>
          </p:txBody>
        </p:sp>
        <p:sp>
          <p:nvSpPr>
            <p:cNvPr id="91" name="object 91"/>
            <p:cNvSpPr/>
            <p:nvPr/>
          </p:nvSpPr>
          <p:spPr>
            <a:xfrm>
              <a:off x="3080850" y="2235576"/>
              <a:ext cx="0" cy="26670"/>
            </a:xfrm>
            <a:custGeom>
              <a:avLst/>
              <a:gdLst/>
              <a:ahLst/>
              <a:cxnLst/>
              <a:rect l="l" t="t" r="r" b="b"/>
              <a:pathLst>
                <a:path h="26669">
                  <a:moveTo>
                    <a:pt x="0" y="0"/>
                  </a:moveTo>
                  <a:lnTo>
                    <a:pt x="0" y="26158"/>
                  </a:lnTo>
                </a:path>
              </a:pathLst>
            </a:custGeom>
            <a:ln w="3175">
              <a:solidFill>
                <a:srgbClr val="231F20"/>
              </a:solidFill>
            </a:ln>
          </p:spPr>
          <p:txBody>
            <a:bodyPr wrap="square" lIns="0" tIns="0" rIns="0" bIns="0" rtlCol="0"/>
            <a:lstStyle/>
            <a:p>
              <a:endParaRPr/>
            </a:p>
          </p:txBody>
        </p:sp>
        <p:sp>
          <p:nvSpPr>
            <p:cNvPr id="92" name="object 92"/>
            <p:cNvSpPr/>
            <p:nvPr/>
          </p:nvSpPr>
          <p:spPr>
            <a:xfrm>
              <a:off x="3092474" y="2234380"/>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93" name="object 93"/>
            <p:cNvSpPr/>
            <p:nvPr/>
          </p:nvSpPr>
          <p:spPr>
            <a:xfrm>
              <a:off x="3086659" y="2233188"/>
              <a:ext cx="0" cy="24765"/>
            </a:xfrm>
            <a:custGeom>
              <a:avLst/>
              <a:gdLst/>
              <a:ahLst/>
              <a:cxnLst/>
              <a:rect l="l" t="t" r="r" b="b"/>
              <a:pathLst>
                <a:path h="24764">
                  <a:moveTo>
                    <a:pt x="0" y="0"/>
                  </a:moveTo>
                  <a:lnTo>
                    <a:pt x="0" y="24671"/>
                  </a:lnTo>
                </a:path>
              </a:pathLst>
            </a:custGeom>
            <a:ln w="3175">
              <a:solidFill>
                <a:srgbClr val="231F20"/>
              </a:solidFill>
            </a:ln>
          </p:spPr>
          <p:txBody>
            <a:bodyPr wrap="square" lIns="0" tIns="0" rIns="0" bIns="0" rtlCol="0"/>
            <a:lstStyle/>
            <a:p>
              <a:endParaRPr/>
            </a:p>
          </p:txBody>
        </p:sp>
        <p:sp>
          <p:nvSpPr>
            <p:cNvPr id="94" name="object 94"/>
            <p:cNvSpPr/>
            <p:nvPr/>
          </p:nvSpPr>
          <p:spPr>
            <a:xfrm>
              <a:off x="3020669" y="2233996"/>
              <a:ext cx="21590" cy="635"/>
            </a:xfrm>
            <a:custGeom>
              <a:avLst/>
              <a:gdLst/>
              <a:ahLst/>
              <a:cxnLst/>
              <a:rect l="l" t="t" r="r" b="b"/>
              <a:pathLst>
                <a:path w="21589" h="635">
                  <a:moveTo>
                    <a:pt x="21397" y="24"/>
                  </a:moveTo>
                  <a:lnTo>
                    <a:pt x="0" y="0"/>
                  </a:lnTo>
                </a:path>
              </a:pathLst>
            </a:custGeom>
            <a:ln w="4795">
              <a:solidFill>
                <a:srgbClr val="0080C7"/>
              </a:solidFill>
            </a:ln>
          </p:spPr>
          <p:txBody>
            <a:bodyPr wrap="square" lIns="0" tIns="0" rIns="0" bIns="0" rtlCol="0"/>
            <a:lstStyle/>
            <a:p>
              <a:endParaRPr/>
            </a:p>
          </p:txBody>
        </p:sp>
        <p:sp>
          <p:nvSpPr>
            <p:cNvPr id="95" name="object 95"/>
            <p:cNvSpPr/>
            <p:nvPr/>
          </p:nvSpPr>
          <p:spPr>
            <a:xfrm>
              <a:off x="2899309"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96" name="object 96"/>
            <p:cNvSpPr/>
            <p:nvPr/>
          </p:nvSpPr>
          <p:spPr>
            <a:xfrm>
              <a:off x="2899309"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97" name="object 97"/>
            <p:cNvSpPr/>
            <p:nvPr/>
          </p:nvSpPr>
          <p:spPr>
            <a:xfrm>
              <a:off x="2906251"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98" name="object 98"/>
            <p:cNvSpPr/>
            <p:nvPr/>
          </p:nvSpPr>
          <p:spPr>
            <a:xfrm>
              <a:off x="2906251"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99" name="object 99"/>
            <p:cNvSpPr/>
            <p:nvPr/>
          </p:nvSpPr>
          <p:spPr>
            <a:xfrm>
              <a:off x="2913198"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00" name="object 100"/>
            <p:cNvSpPr/>
            <p:nvPr/>
          </p:nvSpPr>
          <p:spPr>
            <a:xfrm>
              <a:off x="2913198"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01" name="object 101"/>
            <p:cNvSpPr/>
            <p:nvPr/>
          </p:nvSpPr>
          <p:spPr>
            <a:xfrm>
              <a:off x="2920145"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02" name="object 102"/>
            <p:cNvSpPr/>
            <p:nvPr/>
          </p:nvSpPr>
          <p:spPr>
            <a:xfrm>
              <a:off x="2920145"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03" name="object 103"/>
            <p:cNvSpPr/>
            <p:nvPr/>
          </p:nvSpPr>
          <p:spPr>
            <a:xfrm>
              <a:off x="2927093"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04" name="object 104"/>
            <p:cNvSpPr/>
            <p:nvPr/>
          </p:nvSpPr>
          <p:spPr>
            <a:xfrm>
              <a:off x="2927093"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05" name="object 105"/>
            <p:cNvSpPr/>
            <p:nvPr/>
          </p:nvSpPr>
          <p:spPr>
            <a:xfrm>
              <a:off x="2934040"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06" name="object 106"/>
            <p:cNvSpPr/>
            <p:nvPr/>
          </p:nvSpPr>
          <p:spPr>
            <a:xfrm>
              <a:off x="2934040"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07" name="object 107"/>
            <p:cNvSpPr/>
            <p:nvPr/>
          </p:nvSpPr>
          <p:spPr>
            <a:xfrm>
              <a:off x="2940987"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08" name="object 108"/>
            <p:cNvSpPr/>
            <p:nvPr/>
          </p:nvSpPr>
          <p:spPr>
            <a:xfrm>
              <a:off x="2940987"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09" name="object 109"/>
            <p:cNvSpPr/>
            <p:nvPr/>
          </p:nvSpPr>
          <p:spPr>
            <a:xfrm>
              <a:off x="2947934"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10" name="object 110"/>
            <p:cNvSpPr/>
            <p:nvPr/>
          </p:nvSpPr>
          <p:spPr>
            <a:xfrm>
              <a:off x="2947934"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11" name="object 111"/>
            <p:cNvSpPr/>
            <p:nvPr/>
          </p:nvSpPr>
          <p:spPr>
            <a:xfrm>
              <a:off x="2954881"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12" name="object 112"/>
            <p:cNvSpPr/>
            <p:nvPr/>
          </p:nvSpPr>
          <p:spPr>
            <a:xfrm>
              <a:off x="2954881"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13" name="object 113"/>
            <p:cNvSpPr/>
            <p:nvPr/>
          </p:nvSpPr>
          <p:spPr>
            <a:xfrm>
              <a:off x="2961828"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14" name="object 114"/>
            <p:cNvSpPr/>
            <p:nvPr/>
          </p:nvSpPr>
          <p:spPr>
            <a:xfrm>
              <a:off x="2961828"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15" name="object 115"/>
            <p:cNvSpPr/>
            <p:nvPr/>
          </p:nvSpPr>
          <p:spPr>
            <a:xfrm>
              <a:off x="2968770"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16" name="object 116"/>
            <p:cNvSpPr/>
            <p:nvPr/>
          </p:nvSpPr>
          <p:spPr>
            <a:xfrm>
              <a:off x="2968770"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17" name="object 117"/>
            <p:cNvSpPr/>
            <p:nvPr/>
          </p:nvSpPr>
          <p:spPr>
            <a:xfrm>
              <a:off x="3025504"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18" name="object 118"/>
            <p:cNvSpPr/>
            <p:nvPr/>
          </p:nvSpPr>
          <p:spPr>
            <a:xfrm>
              <a:off x="3025504"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19" name="object 119"/>
            <p:cNvSpPr/>
            <p:nvPr/>
          </p:nvSpPr>
          <p:spPr>
            <a:xfrm>
              <a:off x="3032446"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20" name="object 120"/>
            <p:cNvSpPr/>
            <p:nvPr/>
          </p:nvSpPr>
          <p:spPr>
            <a:xfrm>
              <a:off x="3032446"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21" name="object 121"/>
            <p:cNvSpPr/>
            <p:nvPr/>
          </p:nvSpPr>
          <p:spPr>
            <a:xfrm>
              <a:off x="3039398"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22" name="object 122"/>
            <p:cNvSpPr/>
            <p:nvPr/>
          </p:nvSpPr>
          <p:spPr>
            <a:xfrm>
              <a:off x="3039398"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23" name="object 123"/>
            <p:cNvSpPr/>
            <p:nvPr/>
          </p:nvSpPr>
          <p:spPr>
            <a:xfrm>
              <a:off x="3020807" y="2260854"/>
              <a:ext cx="21590" cy="635"/>
            </a:xfrm>
            <a:custGeom>
              <a:avLst/>
              <a:gdLst/>
              <a:ahLst/>
              <a:cxnLst/>
              <a:rect l="l" t="t" r="r" b="b"/>
              <a:pathLst>
                <a:path w="21589" h="635">
                  <a:moveTo>
                    <a:pt x="-2397" y="91"/>
                  </a:moveTo>
                  <a:lnTo>
                    <a:pt x="23657" y="91"/>
                  </a:lnTo>
                </a:path>
              </a:pathLst>
            </a:custGeom>
            <a:ln w="4977">
              <a:solidFill>
                <a:srgbClr val="0080C7"/>
              </a:solidFill>
            </a:ln>
          </p:spPr>
          <p:txBody>
            <a:bodyPr wrap="square" lIns="0" tIns="0" rIns="0" bIns="0" rtlCol="0"/>
            <a:lstStyle/>
            <a:p>
              <a:endParaRPr/>
            </a:p>
          </p:txBody>
        </p:sp>
        <p:sp>
          <p:nvSpPr>
            <p:cNvPr id="124" name="object 124"/>
            <p:cNvSpPr/>
            <p:nvPr/>
          </p:nvSpPr>
          <p:spPr>
            <a:xfrm>
              <a:off x="2982669"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125" name="object 125"/>
            <p:cNvSpPr/>
            <p:nvPr/>
          </p:nvSpPr>
          <p:spPr>
            <a:xfrm>
              <a:off x="2982669" y="2236276"/>
              <a:ext cx="0" cy="11430"/>
            </a:xfrm>
            <a:custGeom>
              <a:avLst/>
              <a:gdLst/>
              <a:ahLst/>
              <a:cxnLst/>
              <a:rect l="l" t="t" r="r" b="b"/>
              <a:pathLst>
                <a:path h="11430">
                  <a:moveTo>
                    <a:pt x="0" y="0"/>
                  </a:moveTo>
                  <a:lnTo>
                    <a:pt x="0" y="11043"/>
                  </a:lnTo>
                </a:path>
              </a:pathLst>
            </a:custGeom>
            <a:ln w="3175">
              <a:solidFill>
                <a:srgbClr val="0080C7"/>
              </a:solidFill>
            </a:ln>
          </p:spPr>
          <p:txBody>
            <a:bodyPr wrap="square" lIns="0" tIns="0" rIns="0" bIns="0" rtlCol="0"/>
            <a:lstStyle/>
            <a:p>
              <a:endParaRPr/>
            </a:p>
          </p:txBody>
        </p:sp>
        <p:sp>
          <p:nvSpPr>
            <p:cNvPr id="126" name="object 126"/>
            <p:cNvSpPr/>
            <p:nvPr/>
          </p:nvSpPr>
          <p:spPr>
            <a:xfrm>
              <a:off x="2895080" y="2233902"/>
              <a:ext cx="92710" cy="635"/>
            </a:xfrm>
            <a:custGeom>
              <a:avLst/>
              <a:gdLst/>
              <a:ahLst/>
              <a:cxnLst/>
              <a:rect l="l" t="t" r="r" b="b"/>
              <a:pathLst>
                <a:path w="92710" h="635">
                  <a:moveTo>
                    <a:pt x="92483" y="93"/>
                  </a:moveTo>
                  <a:lnTo>
                    <a:pt x="0" y="0"/>
                  </a:lnTo>
                </a:path>
              </a:pathLst>
            </a:custGeom>
            <a:ln w="4795">
              <a:solidFill>
                <a:srgbClr val="0080C7"/>
              </a:solidFill>
            </a:ln>
          </p:spPr>
          <p:txBody>
            <a:bodyPr wrap="square" lIns="0" tIns="0" rIns="0" bIns="0" rtlCol="0"/>
            <a:lstStyle/>
            <a:p>
              <a:endParaRPr/>
            </a:p>
          </p:txBody>
        </p:sp>
        <p:sp>
          <p:nvSpPr>
            <p:cNvPr id="127" name="object 127"/>
            <p:cNvSpPr/>
            <p:nvPr/>
          </p:nvSpPr>
          <p:spPr>
            <a:xfrm>
              <a:off x="2975717"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28" name="object 128"/>
            <p:cNvSpPr/>
            <p:nvPr/>
          </p:nvSpPr>
          <p:spPr>
            <a:xfrm>
              <a:off x="2975717"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29" name="object 129"/>
            <p:cNvSpPr/>
            <p:nvPr/>
          </p:nvSpPr>
          <p:spPr>
            <a:xfrm>
              <a:off x="2982669"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30" name="object 130"/>
            <p:cNvSpPr/>
            <p:nvPr/>
          </p:nvSpPr>
          <p:spPr>
            <a:xfrm>
              <a:off x="2982669" y="2249387"/>
              <a:ext cx="0" cy="11430"/>
            </a:xfrm>
            <a:custGeom>
              <a:avLst/>
              <a:gdLst/>
              <a:ahLst/>
              <a:cxnLst/>
              <a:rect l="l" t="t" r="r" b="b"/>
              <a:pathLst>
                <a:path h="11430">
                  <a:moveTo>
                    <a:pt x="0" y="0"/>
                  </a:moveTo>
                  <a:lnTo>
                    <a:pt x="0" y="11013"/>
                  </a:lnTo>
                </a:path>
              </a:pathLst>
            </a:custGeom>
            <a:ln w="3175">
              <a:solidFill>
                <a:srgbClr val="0080C7"/>
              </a:solidFill>
            </a:ln>
          </p:spPr>
          <p:txBody>
            <a:bodyPr wrap="square" lIns="0" tIns="0" rIns="0" bIns="0" rtlCol="0"/>
            <a:lstStyle/>
            <a:p>
              <a:endParaRPr/>
            </a:p>
          </p:txBody>
        </p:sp>
        <p:sp>
          <p:nvSpPr>
            <p:cNvPr id="131" name="object 131"/>
            <p:cNvSpPr/>
            <p:nvPr/>
          </p:nvSpPr>
          <p:spPr>
            <a:xfrm>
              <a:off x="2990050"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132" name="object 132"/>
            <p:cNvSpPr/>
            <p:nvPr/>
          </p:nvSpPr>
          <p:spPr>
            <a:xfrm>
              <a:off x="2990050" y="2236276"/>
              <a:ext cx="0" cy="11430"/>
            </a:xfrm>
            <a:custGeom>
              <a:avLst/>
              <a:gdLst/>
              <a:ahLst/>
              <a:cxnLst/>
              <a:rect l="l" t="t" r="r" b="b"/>
              <a:pathLst>
                <a:path h="11430">
                  <a:moveTo>
                    <a:pt x="0" y="0"/>
                  </a:moveTo>
                  <a:lnTo>
                    <a:pt x="0" y="11043"/>
                  </a:lnTo>
                </a:path>
              </a:pathLst>
            </a:custGeom>
            <a:ln w="3175">
              <a:solidFill>
                <a:srgbClr val="EAAD20"/>
              </a:solidFill>
            </a:ln>
          </p:spPr>
          <p:txBody>
            <a:bodyPr wrap="square" lIns="0" tIns="0" rIns="0" bIns="0" rtlCol="0"/>
            <a:lstStyle/>
            <a:p>
              <a:endParaRPr/>
            </a:p>
          </p:txBody>
        </p:sp>
        <p:sp>
          <p:nvSpPr>
            <p:cNvPr id="133" name="object 133"/>
            <p:cNvSpPr/>
            <p:nvPr/>
          </p:nvSpPr>
          <p:spPr>
            <a:xfrm>
              <a:off x="2996997"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134" name="object 134"/>
            <p:cNvSpPr/>
            <p:nvPr/>
          </p:nvSpPr>
          <p:spPr>
            <a:xfrm>
              <a:off x="2996997" y="2236276"/>
              <a:ext cx="0" cy="11430"/>
            </a:xfrm>
            <a:custGeom>
              <a:avLst/>
              <a:gdLst/>
              <a:ahLst/>
              <a:cxnLst/>
              <a:rect l="l" t="t" r="r" b="b"/>
              <a:pathLst>
                <a:path h="11430">
                  <a:moveTo>
                    <a:pt x="0" y="0"/>
                  </a:moveTo>
                  <a:lnTo>
                    <a:pt x="0" y="11043"/>
                  </a:lnTo>
                </a:path>
              </a:pathLst>
            </a:custGeom>
            <a:ln w="3175">
              <a:solidFill>
                <a:srgbClr val="EAAD20"/>
              </a:solidFill>
            </a:ln>
          </p:spPr>
          <p:txBody>
            <a:bodyPr wrap="square" lIns="0" tIns="0" rIns="0" bIns="0" rtlCol="0"/>
            <a:lstStyle/>
            <a:p>
              <a:endParaRPr/>
            </a:p>
          </p:txBody>
        </p:sp>
        <p:sp>
          <p:nvSpPr>
            <p:cNvPr id="135" name="object 135"/>
            <p:cNvSpPr/>
            <p:nvPr/>
          </p:nvSpPr>
          <p:spPr>
            <a:xfrm>
              <a:off x="3003944"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136" name="object 136"/>
            <p:cNvSpPr/>
            <p:nvPr/>
          </p:nvSpPr>
          <p:spPr>
            <a:xfrm>
              <a:off x="3003944" y="2236276"/>
              <a:ext cx="0" cy="11430"/>
            </a:xfrm>
            <a:custGeom>
              <a:avLst/>
              <a:gdLst/>
              <a:ahLst/>
              <a:cxnLst/>
              <a:rect l="l" t="t" r="r" b="b"/>
              <a:pathLst>
                <a:path h="11430">
                  <a:moveTo>
                    <a:pt x="0" y="0"/>
                  </a:moveTo>
                  <a:lnTo>
                    <a:pt x="0" y="11043"/>
                  </a:lnTo>
                </a:path>
              </a:pathLst>
            </a:custGeom>
            <a:ln w="3175">
              <a:solidFill>
                <a:srgbClr val="EAAD20"/>
              </a:solidFill>
            </a:ln>
          </p:spPr>
          <p:txBody>
            <a:bodyPr wrap="square" lIns="0" tIns="0" rIns="0" bIns="0" rtlCol="0"/>
            <a:lstStyle/>
            <a:p>
              <a:endParaRPr/>
            </a:p>
          </p:txBody>
        </p:sp>
        <p:sp>
          <p:nvSpPr>
            <p:cNvPr id="137" name="object 137"/>
            <p:cNvSpPr/>
            <p:nvPr/>
          </p:nvSpPr>
          <p:spPr>
            <a:xfrm>
              <a:off x="3010891"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138" name="object 138"/>
            <p:cNvSpPr/>
            <p:nvPr/>
          </p:nvSpPr>
          <p:spPr>
            <a:xfrm>
              <a:off x="3010891" y="2236276"/>
              <a:ext cx="0" cy="11430"/>
            </a:xfrm>
            <a:custGeom>
              <a:avLst/>
              <a:gdLst/>
              <a:ahLst/>
              <a:cxnLst/>
              <a:rect l="l" t="t" r="r" b="b"/>
              <a:pathLst>
                <a:path h="11430">
                  <a:moveTo>
                    <a:pt x="0" y="0"/>
                  </a:moveTo>
                  <a:lnTo>
                    <a:pt x="0" y="11043"/>
                  </a:lnTo>
                </a:path>
              </a:pathLst>
            </a:custGeom>
            <a:ln w="3175">
              <a:solidFill>
                <a:srgbClr val="EAAD20"/>
              </a:solidFill>
            </a:ln>
          </p:spPr>
          <p:txBody>
            <a:bodyPr wrap="square" lIns="0" tIns="0" rIns="0" bIns="0" rtlCol="0"/>
            <a:lstStyle/>
            <a:p>
              <a:endParaRPr/>
            </a:p>
          </p:txBody>
        </p:sp>
        <p:sp>
          <p:nvSpPr>
            <p:cNvPr id="139" name="object 139"/>
            <p:cNvSpPr/>
            <p:nvPr/>
          </p:nvSpPr>
          <p:spPr>
            <a:xfrm>
              <a:off x="2990050"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40" name="object 140"/>
            <p:cNvSpPr/>
            <p:nvPr/>
          </p:nvSpPr>
          <p:spPr>
            <a:xfrm>
              <a:off x="2990050" y="2249387"/>
              <a:ext cx="0" cy="11430"/>
            </a:xfrm>
            <a:custGeom>
              <a:avLst/>
              <a:gdLst/>
              <a:ahLst/>
              <a:cxnLst/>
              <a:rect l="l" t="t" r="r" b="b"/>
              <a:pathLst>
                <a:path h="11430">
                  <a:moveTo>
                    <a:pt x="0" y="0"/>
                  </a:moveTo>
                  <a:lnTo>
                    <a:pt x="0" y="11013"/>
                  </a:lnTo>
                </a:path>
              </a:pathLst>
            </a:custGeom>
            <a:ln w="3175">
              <a:solidFill>
                <a:srgbClr val="EAAD20"/>
              </a:solidFill>
            </a:ln>
          </p:spPr>
          <p:txBody>
            <a:bodyPr wrap="square" lIns="0" tIns="0" rIns="0" bIns="0" rtlCol="0"/>
            <a:lstStyle/>
            <a:p>
              <a:endParaRPr/>
            </a:p>
          </p:txBody>
        </p:sp>
        <p:sp>
          <p:nvSpPr>
            <p:cNvPr id="141" name="object 141"/>
            <p:cNvSpPr/>
            <p:nvPr/>
          </p:nvSpPr>
          <p:spPr>
            <a:xfrm>
              <a:off x="2996997"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42" name="object 142"/>
            <p:cNvSpPr/>
            <p:nvPr/>
          </p:nvSpPr>
          <p:spPr>
            <a:xfrm>
              <a:off x="2996997" y="2249387"/>
              <a:ext cx="0" cy="11430"/>
            </a:xfrm>
            <a:custGeom>
              <a:avLst/>
              <a:gdLst/>
              <a:ahLst/>
              <a:cxnLst/>
              <a:rect l="l" t="t" r="r" b="b"/>
              <a:pathLst>
                <a:path h="11430">
                  <a:moveTo>
                    <a:pt x="0" y="0"/>
                  </a:moveTo>
                  <a:lnTo>
                    <a:pt x="0" y="11013"/>
                  </a:lnTo>
                </a:path>
              </a:pathLst>
            </a:custGeom>
            <a:ln w="3175">
              <a:solidFill>
                <a:srgbClr val="EAAD20"/>
              </a:solidFill>
            </a:ln>
          </p:spPr>
          <p:txBody>
            <a:bodyPr wrap="square" lIns="0" tIns="0" rIns="0" bIns="0" rtlCol="0"/>
            <a:lstStyle/>
            <a:p>
              <a:endParaRPr/>
            </a:p>
          </p:txBody>
        </p:sp>
        <p:sp>
          <p:nvSpPr>
            <p:cNvPr id="143" name="object 143"/>
            <p:cNvSpPr/>
            <p:nvPr/>
          </p:nvSpPr>
          <p:spPr>
            <a:xfrm>
              <a:off x="3003944"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44" name="object 144"/>
            <p:cNvSpPr/>
            <p:nvPr/>
          </p:nvSpPr>
          <p:spPr>
            <a:xfrm>
              <a:off x="3003944" y="2249387"/>
              <a:ext cx="0" cy="11430"/>
            </a:xfrm>
            <a:custGeom>
              <a:avLst/>
              <a:gdLst/>
              <a:ahLst/>
              <a:cxnLst/>
              <a:rect l="l" t="t" r="r" b="b"/>
              <a:pathLst>
                <a:path h="11430">
                  <a:moveTo>
                    <a:pt x="0" y="0"/>
                  </a:moveTo>
                  <a:lnTo>
                    <a:pt x="0" y="11013"/>
                  </a:lnTo>
                </a:path>
              </a:pathLst>
            </a:custGeom>
            <a:ln w="3175">
              <a:solidFill>
                <a:srgbClr val="EAAD20"/>
              </a:solidFill>
            </a:ln>
          </p:spPr>
          <p:txBody>
            <a:bodyPr wrap="square" lIns="0" tIns="0" rIns="0" bIns="0" rtlCol="0"/>
            <a:lstStyle/>
            <a:p>
              <a:endParaRPr/>
            </a:p>
          </p:txBody>
        </p:sp>
        <p:sp>
          <p:nvSpPr>
            <p:cNvPr id="145" name="object 145"/>
            <p:cNvSpPr/>
            <p:nvPr/>
          </p:nvSpPr>
          <p:spPr>
            <a:xfrm>
              <a:off x="3017838" y="2236276"/>
              <a:ext cx="0" cy="11430"/>
            </a:xfrm>
            <a:custGeom>
              <a:avLst/>
              <a:gdLst/>
              <a:ahLst/>
              <a:cxnLst/>
              <a:rect l="l" t="t" r="r" b="b"/>
              <a:pathLst>
                <a:path h="11430">
                  <a:moveTo>
                    <a:pt x="0" y="0"/>
                  </a:moveTo>
                  <a:lnTo>
                    <a:pt x="0" y="11043"/>
                  </a:lnTo>
                </a:path>
              </a:pathLst>
            </a:custGeom>
            <a:solidFill>
              <a:srgbClr val="FFFFFF"/>
            </a:solidFill>
          </p:spPr>
          <p:txBody>
            <a:bodyPr wrap="square" lIns="0" tIns="0" rIns="0" bIns="0" rtlCol="0"/>
            <a:lstStyle/>
            <a:p>
              <a:endParaRPr/>
            </a:p>
          </p:txBody>
        </p:sp>
        <p:sp>
          <p:nvSpPr>
            <p:cNvPr id="146" name="object 146"/>
            <p:cNvSpPr/>
            <p:nvPr/>
          </p:nvSpPr>
          <p:spPr>
            <a:xfrm>
              <a:off x="3017838" y="2236276"/>
              <a:ext cx="0" cy="11430"/>
            </a:xfrm>
            <a:custGeom>
              <a:avLst/>
              <a:gdLst/>
              <a:ahLst/>
              <a:cxnLst/>
              <a:rect l="l" t="t" r="r" b="b"/>
              <a:pathLst>
                <a:path h="11430">
                  <a:moveTo>
                    <a:pt x="0" y="0"/>
                  </a:moveTo>
                  <a:lnTo>
                    <a:pt x="0" y="11043"/>
                  </a:lnTo>
                </a:path>
              </a:pathLst>
            </a:custGeom>
            <a:ln w="3175">
              <a:solidFill>
                <a:srgbClr val="EAAD20"/>
              </a:solidFill>
            </a:ln>
          </p:spPr>
          <p:txBody>
            <a:bodyPr wrap="square" lIns="0" tIns="0" rIns="0" bIns="0" rtlCol="0"/>
            <a:lstStyle/>
            <a:p>
              <a:endParaRPr/>
            </a:p>
          </p:txBody>
        </p:sp>
        <p:sp>
          <p:nvSpPr>
            <p:cNvPr id="147" name="object 147"/>
            <p:cNvSpPr/>
            <p:nvPr/>
          </p:nvSpPr>
          <p:spPr>
            <a:xfrm>
              <a:off x="3010891"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48" name="object 148"/>
            <p:cNvSpPr/>
            <p:nvPr/>
          </p:nvSpPr>
          <p:spPr>
            <a:xfrm>
              <a:off x="3010891" y="2249387"/>
              <a:ext cx="0" cy="11430"/>
            </a:xfrm>
            <a:custGeom>
              <a:avLst/>
              <a:gdLst/>
              <a:ahLst/>
              <a:cxnLst/>
              <a:rect l="l" t="t" r="r" b="b"/>
              <a:pathLst>
                <a:path h="11430">
                  <a:moveTo>
                    <a:pt x="0" y="0"/>
                  </a:moveTo>
                  <a:lnTo>
                    <a:pt x="0" y="11013"/>
                  </a:lnTo>
                </a:path>
              </a:pathLst>
            </a:custGeom>
            <a:ln w="3175">
              <a:solidFill>
                <a:srgbClr val="EAAD20"/>
              </a:solidFill>
            </a:ln>
          </p:spPr>
          <p:txBody>
            <a:bodyPr wrap="square" lIns="0" tIns="0" rIns="0" bIns="0" rtlCol="0"/>
            <a:lstStyle/>
            <a:p>
              <a:endParaRPr/>
            </a:p>
          </p:txBody>
        </p:sp>
        <p:sp>
          <p:nvSpPr>
            <p:cNvPr id="149" name="object 149"/>
            <p:cNvSpPr/>
            <p:nvPr/>
          </p:nvSpPr>
          <p:spPr>
            <a:xfrm>
              <a:off x="3017838" y="2249387"/>
              <a:ext cx="0" cy="11430"/>
            </a:xfrm>
            <a:custGeom>
              <a:avLst/>
              <a:gdLst/>
              <a:ahLst/>
              <a:cxnLst/>
              <a:rect l="l" t="t" r="r" b="b"/>
              <a:pathLst>
                <a:path h="11430">
                  <a:moveTo>
                    <a:pt x="0" y="0"/>
                  </a:moveTo>
                  <a:lnTo>
                    <a:pt x="0" y="11013"/>
                  </a:lnTo>
                </a:path>
              </a:pathLst>
            </a:custGeom>
            <a:solidFill>
              <a:srgbClr val="FFFFFF"/>
            </a:solidFill>
          </p:spPr>
          <p:txBody>
            <a:bodyPr wrap="square" lIns="0" tIns="0" rIns="0" bIns="0" rtlCol="0"/>
            <a:lstStyle/>
            <a:p>
              <a:endParaRPr/>
            </a:p>
          </p:txBody>
        </p:sp>
        <p:sp>
          <p:nvSpPr>
            <p:cNvPr id="150" name="object 150"/>
            <p:cNvSpPr/>
            <p:nvPr/>
          </p:nvSpPr>
          <p:spPr>
            <a:xfrm>
              <a:off x="3017838" y="2249387"/>
              <a:ext cx="0" cy="11430"/>
            </a:xfrm>
            <a:custGeom>
              <a:avLst/>
              <a:gdLst/>
              <a:ahLst/>
              <a:cxnLst/>
              <a:rect l="l" t="t" r="r" b="b"/>
              <a:pathLst>
                <a:path h="11430">
                  <a:moveTo>
                    <a:pt x="0" y="0"/>
                  </a:moveTo>
                  <a:lnTo>
                    <a:pt x="0" y="11013"/>
                  </a:lnTo>
                </a:path>
              </a:pathLst>
            </a:custGeom>
            <a:ln w="3175">
              <a:solidFill>
                <a:srgbClr val="EAAD20"/>
              </a:solidFill>
            </a:ln>
          </p:spPr>
          <p:txBody>
            <a:bodyPr wrap="square" lIns="0" tIns="0" rIns="0" bIns="0" rtlCol="0"/>
            <a:lstStyle/>
            <a:p>
              <a:endParaRPr/>
            </a:p>
          </p:txBody>
        </p:sp>
        <p:sp>
          <p:nvSpPr>
            <p:cNvPr id="151" name="object 151"/>
            <p:cNvSpPr/>
            <p:nvPr/>
          </p:nvSpPr>
          <p:spPr>
            <a:xfrm>
              <a:off x="2895085" y="2260913"/>
              <a:ext cx="92710" cy="635"/>
            </a:xfrm>
            <a:custGeom>
              <a:avLst/>
              <a:gdLst/>
              <a:ahLst/>
              <a:cxnLst/>
              <a:rect l="l" t="t" r="r" b="b"/>
              <a:pathLst>
                <a:path w="92710" h="635">
                  <a:moveTo>
                    <a:pt x="92409" y="98"/>
                  </a:moveTo>
                  <a:lnTo>
                    <a:pt x="0" y="0"/>
                  </a:lnTo>
                </a:path>
              </a:pathLst>
            </a:custGeom>
            <a:ln w="4795">
              <a:solidFill>
                <a:srgbClr val="0080C7"/>
              </a:solidFill>
            </a:ln>
          </p:spPr>
          <p:txBody>
            <a:bodyPr wrap="square" lIns="0" tIns="0" rIns="0" bIns="0" rtlCol="0"/>
            <a:lstStyle/>
            <a:p>
              <a:endParaRPr/>
            </a:p>
          </p:txBody>
        </p:sp>
        <p:sp>
          <p:nvSpPr>
            <p:cNvPr id="152" name="object 152"/>
            <p:cNvSpPr/>
            <p:nvPr/>
          </p:nvSpPr>
          <p:spPr>
            <a:xfrm>
              <a:off x="3224602"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53" name="object 153"/>
            <p:cNvSpPr/>
            <p:nvPr/>
          </p:nvSpPr>
          <p:spPr>
            <a:xfrm>
              <a:off x="3224602"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54" name="object 154"/>
            <p:cNvSpPr/>
            <p:nvPr/>
          </p:nvSpPr>
          <p:spPr>
            <a:xfrm>
              <a:off x="3231549"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55" name="object 155"/>
            <p:cNvSpPr/>
            <p:nvPr/>
          </p:nvSpPr>
          <p:spPr>
            <a:xfrm>
              <a:off x="3231549"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56" name="object 156"/>
            <p:cNvSpPr/>
            <p:nvPr/>
          </p:nvSpPr>
          <p:spPr>
            <a:xfrm>
              <a:off x="3238496"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57" name="object 157"/>
            <p:cNvSpPr/>
            <p:nvPr/>
          </p:nvSpPr>
          <p:spPr>
            <a:xfrm>
              <a:off x="3238496"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58" name="object 158"/>
            <p:cNvSpPr/>
            <p:nvPr/>
          </p:nvSpPr>
          <p:spPr>
            <a:xfrm>
              <a:off x="3245443"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59" name="object 159"/>
            <p:cNvSpPr/>
            <p:nvPr/>
          </p:nvSpPr>
          <p:spPr>
            <a:xfrm>
              <a:off x="3245443"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60" name="object 160"/>
            <p:cNvSpPr/>
            <p:nvPr/>
          </p:nvSpPr>
          <p:spPr>
            <a:xfrm>
              <a:off x="3252386"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61" name="object 161"/>
            <p:cNvSpPr/>
            <p:nvPr/>
          </p:nvSpPr>
          <p:spPr>
            <a:xfrm>
              <a:off x="3252386"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62" name="object 162"/>
            <p:cNvSpPr/>
            <p:nvPr/>
          </p:nvSpPr>
          <p:spPr>
            <a:xfrm>
              <a:off x="3259333"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63" name="object 163"/>
            <p:cNvSpPr/>
            <p:nvPr/>
          </p:nvSpPr>
          <p:spPr>
            <a:xfrm>
              <a:off x="3259333"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64" name="object 164"/>
            <p:cNvSpPr/>
            <p:nvPr/>
          </p:nvSpPr>
          <p:spPr>
            <a:xfrm>
              <a:off x="3266280"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65" name="object 165"/>
            <p:cNvSpPr/>
            <p:nvPr/>
          </p:nvSpPr>
          <p:spPr>
            <a:xfrm>
              <a:off x="3266280"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66" name="object 166"/>
            <p:cNvSpPr/>
            <p:nvPr/>
          </p:nvSpPr>
          <p:spPr>
            <a:xfrm>
              <a:off x="3273227"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67" name="object 167"/>
            <p:cNvSpPr/>
            <p:nvPr/>
          </p:nvSpPr>
          <p:spPr>
            <a:xfrm>
              <a:off x="3273227"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68" name="object 168"/>
            <p:cNvSpPr/>
            <p:nvPr/>
          </p:nvSpPr>
          <p:spPr>
            <a:xfrm>
              <a:off x="3280179"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69" name="object 169"/>
            <p:cNvSpPr/>
            <p:nvPr/>
          </p:nvSpPr>
          <p:spPr>
            <a:xfrm>
              <a:off x="3280179"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70" name="object 170"/>
            <p:cNvSpPr/>
            <p:nvPr/>
          </p:nvSpPr>
          <p:spPr>
            <a:xfrm>
              <a:off x="3287407"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71" name="object 171"/>
            <p:cNvSpPr/>
            <p:nvPr/>
          </p:nvSpPr>
          <p:spPr>
            <a:xfrm>
              <a:off x="3287407"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72" name="object 172"/>
            <p:cNvSpPr/>
            <p:nvPr/>
          </p:nvSpPr>
          <p:spPr>
            <a:xfrm>
              <a:off x="3294354" y="2235384"/>
              <a:ext cx="0" cy="10795"/>
            </a:xfrm>
            <a:custGeom>
              <a:avLst/>
              <a:gdLst/>
              <a:ahLst/>
              <a:cxnLst/>
              <a:rect l="l" t="t" r="r" b="b"/>
              <a:pathLst>
                <a:path h="10794">
                  <a:moveTo>
                    <a:pt x="0" y="0"/>
                  </a:moveTo>
                  <a:lnTo>
                    <a:pt x="0" y="10275"/>
                  </a:lnTo>
                </a:path>
              </a:pathLst>
            </a:custGeom>
            <a:solidFill>
              <a:srgbClr val="FFFFFF"/>
            </a:solidFill>
          </p:spPr>
          <p:txBody>
            <a:bodyPr wrap="square" lIns="0" tIns="0" rIns="0" bIns="0" rtlCol="0"/>
            <a:lstStyle/>
            <a:p>
              <a:endParaRPr/>
            </a:p>
          </p:txBody>
        </p:sp>
        <p:sp>
          <p:nvSpPr>
            <p:cNvPr id="173" name="object 173"/>
            <p:cNvSpPr/>
            <p:nvPr/>
          </p:nvSpPr>
          <p:spPr>
            <a:xfrm>
              <a:off x="3294354" y="2235384"/>
              <a:ext cx="0" cy="10795"/>
            </a:xfrm>
            <a:custGeom>
              <a:avLst/>
              <a:gdLst/>
              <a:ahLst/>
              <a:cxnLst/>
              <a:rect l="l" t="t" r="r" b="b"/>
              <a:pathLst>
                <a:path h="10794">
                  <a:moveTo>
                    <a:pt x="0" y="0"/>
                  </a:moveTo>
                  <a:lnTo>
                    <a:pt x="0" y="10275"/>
                  </a:lnTo>
                </a:path>
              </a:pathLst>
            </a:custGeom>
            <a:ln w="3175">
              <a:solidFill>
                <a:srgbClr val="0080C7"/>
              </a:solidFill>
            </a:ln>
          </p:spPr>
          <p:txBody>
            <a:bodyPr wrap="square" lIns="0" tIns="0" rIns="0" bIns="0" rtlCol="0"/>
            <a:lstStyle/>
            <a:p>
              <a:endParaRPr/>
            </a:p>
          </p:txBody>
        </p:sp>
        <p:sp>
          <p:nvSpPr>
            <p:cNvPr id="174" name="object 174"/>
            <p:cNvSpPr/>
            <p:nvPr/>
          </p:nvSpPr>
          <p:spPr>
            <a:xfrm>
              <a:off x="3283970" y="2233198"/>
              <a:ext cx="70485" cy="28575"/>
            </a:xfrm>
            <a:custGeom>
              <a:avLst/>
              <a:gdLst/>
              <a:ahLst/>
              <a:cxnLst/>
              <a:rect l="l" t="t" r="r" b="b"/>
              <a:pathLst>
                <a:path w="70485" h="28575">
                  <a:moveTo>
                    <a:pt x="0" y="14"/>
                  </a:moveTo>
                  <a:lnTo>
                    <a:pt x="9256" y="4"/>
                  </a:lnTo>
                  <a:lnTo>
                    <a:pt x="12766" y="0"/>
                  </a:lnTo>
                  <a:lnTo>
                    <a:pt x="16483" y="0"/>
                  </a:lnTo>
                  <a:lnTo>
                    <a:pt x="23165" y="2310"/>
                  </a:lnTo>
                  <a:lnTo>
                    <a:pt x="28203" y="7881"/>
                  </a:lnTo>
                  <a:lnTo>
                    <a:pt x="32454" y="14670"/>
                  </a:lnTo>
                  <a:lnTo>
                    <a:pt x="36773" y="20634"/>
                  </a:lnTo>
                  <a:lnTo>
                    <a:pt x="40441" y="24469"/>
                  </a:lnTo>
                  <a:lnTo>
                    <a:pt x="43405" y="28251"/>
                  </a:lnTo>
                  <a:lnTo>
                    <a:pt x="48058" y="28251"/>
                  </a:lnTo>
                  <a:lnTo>
                    <a:pt x="55555" y="25997"/>
                  </a:lnTo>
                  <a:lnTo>
                    <a:pt x="61056" y="20402"/>
                  </a:lnTo>
                  <a:lnTo>
                    <a:pt x="65606" y="13219"/>
                  </a:lnTo>
                  <a:lnTo>
                    <a:pt x="70253" y="6198"/>
                  </a:lnTo>
                </a:path>
              </a:pathLst>
            </a:custGeom>
            <a:ln w="4795">
              <a:solidFill>
                <a:srgbClr val="020303"/>
              </a:solidFill>
            </a:ln>
          </p:spPr>
          <p:txBody>
            <a:bodyPr wrap="square" lIns="0" tIns="0" rIns="0" bIns="0" rtlCol="0"/>
            <a:lstStyle/>
            <a:p>
              <a:endParaRPr/>
            </a:p>
          </p:txBody>
        </p:sp>
        <p:sp>
          <p:nvSpPr>
            <p:cNvPr id="175" name="object 175"/>
            <p:cNvSpPr/>
            <p:nvPr/>
          </p:nvSpPr>
          <p:spPr>
            <a:xfrm>
              <a:off x="3142665" y="2229008"/>
              <a:ext cx="161290" cy="33655"/>
            </a:xfrm>
            <a:custGeom>
              <a:avLst/>
              <a:gdLst/>
              <a:ahLst/>
              <a:cxnLst/>
              <a:rect l="l" t="t" r="r" b="b"/>
              <a:pathLst>
                <a:path w="161289" h="33655">
                  <a:moveTo>
                    <a:pt x="48721" y="33612"/>
                  </a:moveTo>
                  <a:lnTo>
                    <a:pt x="43735" y="33612"/>
                  </a:lnTo>
                  <a:lnTo>
                    <a:pt x="48659" y="33647"/>
                  </a:lnTo>
                  <a:close/>
                </a:path>
                <a:path w="161289" h="33655">
                  <a:moveTo>
                    <a:pt x="21205" y="4815"/>
                  </a:moveTo>
                  <a:lnTo>
                    <a:pt x="7272" y="4815"/>
                  </a:lnTo>
                  <a:lnTo>
                    <a:pt x="13042" y="4834"/>
                  </a:lnTo>
                  <a:lnTo>
                    <a:pt x="15514" y="6208"/>
                  </a:lnTo>
                  <a:lnTo>
                    <a:pt x="21530" y="12185"/>
                  </a:lnTo>
                  <a:lnTo>
                    <a:pt x="24351" y="18148"/>
                  </a:lnTo>
                  <a:lnTo>
                    <a:pt x="29674" y="26079"/>
                  </a:lnTo>
                  <a:lnTo>
                    <a:pt x="31682" y="28581"/>
                  </a:lnTo>
                  <a:lnTo>
                    <a:pt x="36818" y="32391"/>
                  </a:lnTo>
                  <a:lnTo>
                    <a:pt x="40013" y="33622"/>
                  </a:lnTo>
                  <a:lnTo>
                    <a:pt x="48721" y="33612"/>
                  </a:lnTo>
                  <a:lnTo>
                    <a:pt x="52470" y="31525"/>
                  </a:lnTo>
                  <a:lnTo>
                    <a:pt x="54940" y="28812"/>
                  </a:lnTo>
                  <a:lnTo>
                    <a:pt x="43735" y="28812"/>
                  </a:lnTo>
                  <a:lnTo>
                    <a:pt x="40151" y="28787"/>
                  </a:lnTo>
                  <a:lnTo>
                    <a:pt x="37679" y="27419"/>
                  </a:lnTo>
                  <a:lnTo>
                    <a:pt x="31658" y="21437"/>
                  </a:lnTo>
                  <a:lnTo>
                    <a:pt x="28842" y="15474"/>
                  </a:lnTo>
                  <a:lnTo>
                    <a:pt x="23519" y="7542"/>
                  </a:lnTo>
                  <a:lnTo>
                    <a:pt x="21510" y="5041"/>
                  </a:lnTo>
                  <a:lnTo>
                    <a:pt x="21205" y="4815"/>
                  </a:lnTo>
                  <a:close/>
                </a:path>
                <a:path w="161289" h="33655">
                  <a:moveTo>
                    <a:pt x="69461" y="1757"/>
                  </a:moveTo>
                  <a:lnTo>
                    <a:pt x="65670" y="3884"/>
                  </a:lnTo>
                  <a:lnTo>
                    <a:pt x="59097" y="11137"/>
                  </a:lnTo>
                  <a:lnTo>
                    <a:pt x="57058" y="16976"/>
                  </a:lnTo>
                  <a:lnTo>
                    <a:pt x="53075" y="23692"/>
                  </a:lnTo>
                  <a:lnTo>
                    <a:pt x="51657" y="25558"/>
                  </a:lnTo>
                  <a:lnTo>
                    <a:pt x="48339" y="28059"/>
                  </a:lnTo>
                  <a:lnTo>
                    <a:pt x="46473" y="28797"/>
                  </a:lnTo>
                  <a:lnTo>
                    <a:pt x="43735" y="28812"/>
                  </a:lnTo>
                  <a:lnTo>
                    <a:pt x="54940" y="28812"/>
                  </a:lnTo>
                  <a:lnTo>
                    <a:pt x="59077" y="24268"/>
                  </a:lnTo>
                  <a:lnTo>
                    <a:pt x="61115" y="18428"/>
                  </a:lnTo>
                  <a:lnTo>
                    <a:pt x="63779" y="13953"/>
                  </a:lnTo>
                  <a:lnTo>
                    <a:pt x="160192" y="6587"/>
                  </a:lnTo>
                  <a:lnTo>
                    <a:pt x="161245" y="5534"/>
                  </a:lnTo>
                  <a:lnTo>
                    <a:pt x="161141" y="2781"/>
                  </a:lnTo>
                  <a:lnTo>
                    <a:pt x="160192" y="1836"/>
                  </a:lnTo>
                  <a:lnTo>
                    <a:pt x="86735" y="1836"/>
                  </a:lnTo>
                  <a:lnTo>
                    <a:pt x="74498" y="1797"/>
                  </a:lnTo>
                  <a:lnTo>
                    <a:pt x="69461" y="1757"/>
                  </a:lnTo>
                  <a:close/>
                </a:path>
                <a:path w="161289" h="33655">
                  <a:moveTo>
                    <a:pt x="13175" y="0"/>
                  </a:moveTo>
                  <a:lnTo>
                    <a:pt x="6454" y="9"/>
                  </a:lnTo>
                  <a:lnTo>
                    <a:pt x="3786" y="807"/>
                  </a:lnTo>
                  <a:lnTo>
                    <a:pt x="388" y="2781"/>
                  </a:lnTo>
                  <a:lnTo>
                    <a:pt x="0" y="4249"/>
                  </a:lnTo>
                  <a:lnTo>
                    <a:pt x="1324" y="6543"/>
                  </a:lnTo>
                  <a:lnTo>
                    <a:pt x="2796" y="6932"/>
                  </a:lnTo>
                  <a:lnTo>
                    <a:pt x="5534" y="5342"/>
                  </a:lnTo>
                  <a:lnTo>
                    <a:pt x="7272" y="4815"/>
                  </a:lnTo>
                  <a:lnTo>
                    <a:pt x="21205" y="4815"/>
                  </a:lnTo>
                  <a:lnTo>
                    <a:pt x="16370" y="1235"/>
                  </a:lnTo>
                  <a:lnTo>
                    <a:pt x="13175" y="0"/>
                  </a:lnTo>
                  <a:close/>
                </a:path>
                <a:path w="161289" h="33655">
                  <a:moveTo>
                    <a:pt x="160192" y="6587"/>
                  </a:moveTo>
                  <a:lnTo>
                    <a:pt x="74365" y="6587"/>
                  </a:lnTo>
                  <a:lnTo>
                    <a:pt x="95128" y="6638"/>
                  </a:lnTo>
                  <a:lnTo>
                    <a:pt x="160172" y="6607"/>
                  </a:lnTo>
                  <a:close/>
                </a:path>
                <a:path w="161289" h="33655">
                  <a:moveTo>
                    <a:pt x="160167" y="1811"/>
                  </a:moveTo>
                  <a:lnTo>
                    <a:pt x="86735" y="1836"/>
                  </a:lnTo>
                  <a:lnTo>
                    <a:pt x="160192" y="1836"/>
                  </a:lnTo>
                  <a:close/>
                </a:path>
              </a:pathLst>
            </a:custGeom>
            <a:solidFill>
              <a:srgbClr val="020303"/>
            </a:solidFill>
          </p:spPr>
          <p:txBody>
            <a:bodyPr wrap="square" lIns="0" tIns="0" rIns="0" bIns="0" rtlCol="0"/>
            <a:lstStyle/>
            <a:p>
              <a:endParaRPr/>
            </a:p>
          </p:txBody>
        </p:sp>
        <p:sp>
          <p:nvSpPr>
            <p:cNvPr id="176" name="object 176"/>
            <p:cNvSpPr/>
            <p:nvPr/>
          </p:nvSpPr>
          <p:spPr>
            <a:xfrm>
              <a:off x="3354977" y="2232233"/>
              <a:ext cx="17780" cy="5715"/>
            </a:xfrm>
            <a:custGeom>
              <a:avLst/>
              <a:gdLst/>
              <a:ahLst/>
              <a:cxnLst/>
              <a:rect l="l" t="t" r="r" b="b"/>
              <a:pathLst>
                <a:path w="17779" h="5714">
                  <a:moveTo>
                    <a:pt x="17197" y="1491"/>
                  </a:moveTo>
                  <a:lnTo>
                    <a:pt x="15371" y="551"/>
                  </a:lnTo>
                  <a:lnTo>
                    <a:pt x="13303" y="0"/>
                  </a:lnTo>
                  <a:lnTo>
                    <a:pt x="10900" y="0"/>
                  </a:lnTo>
                  <a:lnTo>
                    <a:pt x="6223" y="0"/>
                  </a:lnTo>
                  <a:lnTo>
                    <a:pt x="2821" y="2205"/>
                  </a:lnTo>
                  <a:lnTo>
                    <a:pt x="0" y="5406"/>
                  </a:lnTo>
                </a:path>
              </a:pathLst>
            </a:custGeom>
            <a:ln w="4795">
              <a:solidFill>
                <a:srgbClr val="020303"/>
              </a:solidFill>
            </a:ln>
          </p:spPr>
          <p:txBody>
            <a:bodyPr wrap="square" lIns="0" tIns="0" rIns="0" bIns="0" rtlCol="0"/>
            <a:lstStyle/>
            <a:p>
              <a:endParaRPr/>
            </a:p>
          </p:txBody>
        </p:sp>
        <p:sp>
          <p:nvSpPr>
            <p:cNvPr id="177" name="object 177"/>
            <p:cNvSpPr/>
            <p:nvPr/>
          </p:nvSpPr>
          <p:spPr>
            <a:xfrm>
              <a:off x="3143777" y="2229836"/>
              <a:ext cx="163830" cy="33020"/>
            </a:xfrm>
            <a:custGeom>
              <a:avLst/>
              <a:gdLst/>
              <a:ahLst/>
              <a:cxnLst/>
              <a:rect l="l" t="t" r="r" b="b"/>
              <a:pathLst>
                <a:path w="163829" h="33019">
                  <a:moveTo>
                    <a:pt x="35026" y="9"/>
                  </a:moveTo>
                  <a:lnTo>
                    <a:pt x="26980" y="0"/>
                  </a:lnTo>
                  <a:lnTo>
                    <a:pt x="23386" y="1669"/>
                  </a:lnTo>
                  <a:lnTo>
                    <a:pt x="16434" y="7705"/>
                  </a:lnTo>
                  <a:lnTo>
                    <a:pt x="13736" y="12811"/>
                  </a:lnTo>
                  <a:lnTo>
                    <a:pt x="8143" y="21919"/>
                  </a:lnTo>
                  <a:lnTo>
                    <a:pt x="5297" y="25789"/>
                  </a:lnTo>
                  <a:lnTo>
                    <a:pt x="521" y="27960"/>
                  </a:lnTo>
                  <a:lnTo>
                    <a:pt x="0" y="29388"/>
                  </a:lnTo>
                  <a:lnTo>
                    <a:pt x="1112" y="31791"/>
                  </a:lnTo>
                  <a:lnTo>
                    <a:pt x="2535" y="32313"/>
                  </a:lnTo>
                  <a:lnTo>
                    <a:pt x="7212" y="30141"/>
                  </a:lnTo>
                  <a:lnTo>
                    <a:pt x="9783" y="27424"/>
                  </a:lnTo>
                  <a:lnTo>
                    <a:pt x="15218" y="20014"/>
                  </a:lnTo>
                  <a:lnTo>
                    <a:pt x="17724" y="14864"/>
                  </a:lnTo>
                  <a:lnTo>
                    <a:pt x="22141" y="9123"/>
                  </a:lnTo>
                  <a:lnTo>
                    <a:pt x="23687" y="7557"/>
                  </a:lnTo>
                  <a:lnTo>
                    <a:pt x="27099" y="5430"/>
                  </a:lnTo>
                  <a:lnTo>
                    <a:pt x="28945" y="4825"/>
                  </a:lnTo>
                  <a:lnTo>
                    <a:pt x="34937" y="4839"/>
                  </a:lnTo>
                  <a:lnTo>
                    <a:pt x="37423" y="6174"/>
                  </a:lnTo>
                  <a:lnTo>
                    <a:pt x="43420" y="11910"/>
                  </a:lnTo>
                  <a:lnTo>
                    <a:pt x="46236" y="17641"/>
                  </a:lnTo>
                  <a:lnTo>
                    <a:pt x="51569" y="25297"/>
                  </a:lnTo>
                  <a:lnTo>
                    <a:pt x="53582" y="27714"/>
                  </a:lnTo>
                  <a:lnTo>
                    <a:pt x="58723" y="31382"/>
                  </a:lnTo>
                  <a:lnTo>
                    <a:pt x="61903" y="32559"/>
                  </a:lnTo>
                  <a:lnTo>
                    <a:pt x="162565" y="32549"/>
                  </a:lnTo>
                  <a:lnTo>
                    <a:pt x="163638" y="31471"/>
                  </a:lnTo>
                  <a:lnTo>
                    <a:pt x="163638" y="28827"/>
                  </a:lnTo>
                  <a:lnTo>
                    <a:pt x="162565" y="27753"/>
                  </a:lnTo>
                  <a:lnTo>
                    <a:pt x="161240" y="27749"/>
                  </a:lnTo>
                  <a:lnTo>
                    <a:pt x="61992" y="27724"/>
                  </a:lnTo>
                  <a:lnTo>
                    <a:pt x="59505" y="26395"/>
                  </a:lnTo>
                  <a:lnTo>
                    <a:pt x="53504" y="20654"/>
                  </a:lnTo>
                  <a:lnTo>
                    <a:pt x="50692" y="14923"/>
                  </a:lnTo>
                  <a:lnTo>
                    <a:pt x="45355" y="7267"/>
                  </a:lnTo>
                  <a:lnTo>
                    <a:pt x="43346" y="4854"/>
                  </a:lnTo>
                  <a:lnTo>
                    <a:pt x="38206" y="1191"/>
                  </a:lnTo>
                  <a:lnTo>
                    <a:pt x="35026" y="9"/>
                  </a:lnTo>
                  <a:close/>
                </a:path>
              </a:pathLst>
            </a:custGeom>
            <a:solidFill>
              <a:srgbClr val="020303"/>
            </a:solidFill>
          </p:spPr>
          <p:txBody>
            <a:bodyPr wrap="square" lIns="0" tIns="0" rIns="0" bIns="0" rtlCol="0"/>
            <a:lstStyle/>
            <a:p>
              <a:endParaRPr/>
            </a:p>
          </p:txBody>
        </p:sp>
        <p:sp>
          <p:nvSpPr>
            <p:cNvPr id="178" name="object 178"/>
            <p:cNvSpPr/>
            <p:nvPr/>
          </p:nvSpPr>
          <p:spPr>
            <a:xfrm>
              <a:off x="3284152" y="2231293"/>
              <a:ext cx="86995" cy="29209"/>
            </a:xfrm>
            <a:custGeom>
              <a:avLst/>
              <a:gdLst/>
              <a:ahLst/>
              <a:cxnLst/>
              <a:rect l="l" t="t" r="r" b="b"/>
              <a:pathLst>
                <a:path w="86995" h="29210">
                  <a:moveTo>
                    <a:pt x="86580" y="27670"/>
                  </a:moveTo>
                  <a:lnTo>
                    <a:pt x="79635" y="20731"/>
                  </a:lnTo>
                  <a:lnTo>
                    <a:pt x="74024" y="11510"/>
                  </a:lnTo>
                  <a:lnTo>
                    <a:pt x="67733" y="3451"/>
                  </a:lnTo>
                  <a:lnTo>
                    <a:pt x="58747" y="0"/>
                  </a:lnTo>
                  <a:lnTo>
                    <a:pt x="58210" y="0"/>
                  </a:lnTo>
                  <a:lnTo>
                    <a:pt x="59166" y="0"/>
                  </a:lnTo>
                  <a:lnTo>
                    <a:pt x="49195" y="4481"/>
                  </a:lnTo>
                  <a:lnTo>
                    <a:pt x="42681" y="14341"/>
                  </a:lnTo>
                  <a:lnTo>
                    <a:pt x="36166" y="24204"/>
                  </a:lnTo>
                  <a:lnTo>
                    <a:pt x="26193" y="28694"/>
                  </a:lnTo>
                  <a:lnTo>
                    <a:pt x="0" y="28694"/>
                  </a:lnTo>
                </a:path>
              </a:pathLst>
            </a:custGeom>
            <a:ln w="4795">
              <a:solidFill>
                <a:srgbClr val="020303"/>
              </a:solidFill>
            </a:ln>
          </p:spPr>
          <p:txBody>
            <a:bodyPr wrap="square" lIns="0" tIns="0" rIns="0" bIns="0" rtlCol="0"/>
            <a:lstStyle/>
            <a:p>
              <a:endParaRPr/>
            </a:p>
          </p:txBody>
        </p:sp>
        <p:sp>
          <p:nvSpPr>
            <p:cNvPr id="179" name="object 179"/>
            <p:cNvSpPr/>
            <p:nvPr/>
          </p:nvSpPr>
          <p:spPr>
            <a:xfrm>
              <a:off x="3187774" y="2243548"/>
              <a:ext cx="2540" cy="14604"/>
            </a:xfrm>
            <a:custGeom>
              <a:avLst/>
              <a:gdLst/>
              <a:ahLst/>
              <a:cxnLst/>
              <a:rect l="l" t="t" r="r" b="b"/>
              <a:pathLst>
                <a:path w="2539" h="14605">
                  <a:moveTo>
                    <a:pt x="0" y="0"/>
                  </a:moveTo>
                  <a:lnTo>
                    <a:pt x="0" y="14199"/>
                  </a:lnTo>
                  <a:lnTo>
                    <a:pt x="802" y="14115"/>
                  </a:lnTo>
                  <a:lnTo>
                    <a:pt x="1521" y="13958"/>
                  </a:lnTo>
                  <a:lnTo>
                    <a:pt x="2181" y="13731"/>
                  </a:lnTo>
                  <a:lnTo>
                    <a:pt x="2181" y="3431"/>
                  </a:lnTo>
                  <a:lnTo>
                    <a:pt x="728" y="1097"/>
                  </a:lnTo>
                  <a:lnTo>
                    <a:pt x="0" y="0"/>
                  </a:lnTo>
                  <a:close/>
                </a:path>
              </a:pathLst>
            </a:custGeom>
            <a:solidFill>
              <a:srgbClr val="231F20"/>
            </a:solidFill>
          </p:spPr>
          <p:txBody>
            <a:bodyPr wrap="square" lIns="0" tIns="0" rIns="0" bIns="0" rtlCol="0"/>
            <a:lstStyle/>
            <a:p>
              <a:endParaRPr/>
            </a:p>
          </p:txBody>
        </p:sp>
        <p:sp>
          <p:nvSpPr>
            <p:cNvPr id="180" name="object 180"/>
            <p:cNvSpPr/>
            <p:nvPr/>
          </p:nvSpPr>
          <p:spPr>
            <a:xfrm>
              <a:off x="3187763" y="2241550"/>
              <a:ext cx="2540" cy="19050"/>
            </a:xfrm>
            <a:custGeom>
              <a:avLst/>
              <a:gdLst/>
              <a:ahLst/>
              <a:cxnLst/>
              <a:rect l="l" t="t" r="r" b="b"/>
              <a:pathLst>
                <a:path w="2539" h="19050">
                  <a:moveTo>
                    <a:pt x="2184" y="15735"/>
                  </a:moveTo>
                  <a:lnTo>
                    <a:pt x="1524" y="15963"/>
                  </a:lnTo>
                  <a:lnTo>
                    <a:pt x="800" y="16116"/>
                  </a:lnTo>
                  <a:lnTo>
                    <a:pt x="0" y="16205"/>
                  </a:lnTo>
                  <a:lnTo>
                    <a:pt x="0" y="18338"/>
                  </a:lnTo>
                  <a:lnTo>
                    <a:pt x="444" y="18808"/>
                  </a:lnTo>
                  <a:lnTo>
                    <a:pt x="1003" y="18846"/>
                  </a:lnTo>
                  <a:lnTo>
                    <a:pt x="1181" y="18846"/>
                  </a:lnTo>
                  <a:lnTo>
                    <a:pt x="1739" y="18808"/>
                  </a:lnTo>
                  <a:lnTo>
                    <a:pt x="2184" y="18338"/>
                  </a:lnTo>
                  <a:lnTo>
                    <a:pt x="2184" y="15735"/>
                  </a:lnTo>
                  <a:close/>
                </a:path>
                <a:path w="2539" h="19050">
                  <a:moveTo>
                    <a:pt x="2184" y="495"/>
                  </a:moveTo>
                  <a:lnTo>
                    <a:pt x="1689" y="0"/>
                  </a:lnTo>
                  <a:lnTo>
                    <a:pt x="1092" y="0"/>
                  </a:lnTo>
                  <a:lnTo>
                    <a:pt x="482" y="0"/>
                  </a:lnTo>
                  <a:lnTo>
                    <a:pt x="0" y="495"/>
                  </a:lnTo>
                  <a:lnTo>
                    <a:pt x="0" y="2006"/>
                  </a:lnTo>
                  <a:lnTo>
                    <a:pt x="723" y="3098"/>
                  </a:lnTo>
                  <a:lnTo>
                    <a:pt x="2184" y="5435"/>
                  </a:lnTo>
                  <a:lnTo>
                    <a:pt x="2184" y="495"/>
                  </a:lnTo>
                  <a:close/>
                </a:path>
              </a:pathLst>
            </a:custGeom>
            <a:solidFill>
              <a:srgbClr val="000000"/>
            </a:solidFill>
          </p:spPr>
          <p:txBody>
            <a:bodyPr wrap="square" lIns="0" tIns="0" rIns="0" bIns="0" rtlCol="0"/>
            <a:lstStyle/>
            <a:p>
              <a:endParaRPr/>
            </a:p>
          </p:txBody>
        </p:sp>
        <p:sp>
          <p:nvSpPr>
            <p:cNvPr id="181" name="object 181"/>
            <p:cNvSpPr/>
            <p:nvPr/>
          </p:nvSpPr>
          <p:spPr>
            <a:xfrm>
              <a:off x="3182156" y="2237058"/>
              <a:ext cx="2540" cy="20955"/>
            </a:xfrm>
            <a:custGeom>
              <a:avLst/>
              <a:gdLst/>
              <a:ahLst/>
              <a:cxnLst/>
              <a:rect l="l" t="t" r="r" b="b"/>
              <a:pathLst>
                <a:path w="2539" h="20955">
                  <a:moveTo>
                    <a:pt x="0" y="0"/>
                  </a:moveTo>
                  <a:lnTo>
                    <a:pt x="0" y="19950"/>
                  </a:lnTo>
                  <a:lnTo>
                    <a:pt x="684" y="20235"/>
                  </a:lnTo>
                  <a:lnTo>
                    <a:pt x="1408" y="20447"/>
                  </a:lnTo>
                  <a:lnTo>
                    <a:pt x="2181" y="20585"/>
                  </a:lnTo>
                  <a:lnTo>
                    <a:pt x="2181" y="1994"/>
                  </a:lnTo>
                  <a:lnTo>
                    <a:pt x="974" y="792"/>
                  </a:lnTo>
                  <a:lnTo>
                    <a:pt x="0" y="0"/>
                  </a:lnTo>
                  <a:close/>
                </a:path>
              </a:pathLst>
            </a:custGeom>
            <a:solidFill>
              <a:srgbClr val="231F20"/>
            </a:solidFill>
          </p:spPr>
          <p:txBody>
            <a:bodyPr wrap="square" lIns="0" tIns="0" rIns="0" bIns="0" rtlCol="0"/>
            <a:lstStyle/>
            <a:p>
              <a:endParaRPr/>
            </a:p>
          </p:txBody>
        </p:sp>
        <p:sp>
          <p:nvSpPr>
            <p:cNvPr id="182" name="object 182"/>
            <p:cNvSpPr/>
            <p:nvPr/>
          </p:nvSpPr>
          <p:spPr>
            <a:xfrm>
              <a:off x="3182150" y="2234082"/>
              <a:ext cx="2540" cy="24765"/>
            </a:xfrm>
            <a:custGeom>
              <a:avLst/>
              <a:gdLst/>
              <a:ahLst/>
              <a:cxnLst/>
              <a:rect l="l" t="t" r="r" b="b"/>
              <a:pathLst>
                <a:path w="2539" h="24764">
                  <a:moveTo>
                    <a:pt x="2184" y="23571"/>
                  </a:moveTo>
                  <a:lnTo>
                    <a:pt x="1409" y="23431"/>
                  </a:lnTo>
                  <a:lnTo>
                    <a:pt x="685" y="23215"/>
                  </a:lnTo>
                  <a:lnTo>
                    <a:pt x="0" y="22936"/>
                  </a:lnTo>
                  <a:lnTo>
                    <a:pt x="0" y="24257"/>
                  </a:lnTo>
                  <a:lnTo>
                    <a:pt x="495" y="24739"/>
                  </a:lnTo>
                  <a:lnTo>
                    <a:pt x="1689" y="24739"/>
                  </a:lnTo>
                  <a:lnTo>
                    <a:pt x="2184" y="24257"/>
                  </a:lnTo>
                  <a:lnTo>
                    <a:pt x="2184" y="23571"/>
                  </a:lnTo>
                  <a:close/>
                </a:path>
                <a:path w="2539" h="24764">
                  <a:moveTo>
                    <a:pt x="2184" y="482"/>
                  </a:moveTo>
                  <a:lnTo>
                    <a:pt x="1701" y="0"/>
                  </a:lnTo>
                  <a:lnTo>
                    <a:pt x="1092" y="0"/>
                  </a:lnTo>
                  <a:lnTo>
                    <a:pt x="495" y="0"/>
                  </a:lnTo>
                  <a:lnTo>
                    <a:pt x="0" y="482"/>
                  </a:lnTo>
                  <a:lnTo>
                    <a:pt x="0" y="2984"/>
                  </a:lnTo>
                  <a:lnTo>
                    <a:pt x="495" y="3352"/>
                  </a:lnTo>
                  <a:lnTo>
                    <a:pt x="977" y="3771"/>
                  </a:lnTo>
                  <a:lnTo>
                    <a:pt x="1701" y="4470"/>
                  </a:lnTo>
                  <a:lnTo>
                    <a:pt x="2184" y="4978"/>
                  </a:lnTo>
                  <a:lnTo>
                    <a:pt x="2184" y="482"/>
                  </a:lnTo>
                  <a:close/>
                </a:path>
              </a:pathLst>
            </a:custGeom>
            <a:solidFill>
              <a:srgbClr val="000000"/>
            </a:solidFill>
          </p:spPr>
          <p:txBody>
            <a:bodyPr wrap="square" lIns="0" tIns="0" rIns="0" bIns="0" rtlCol="0"/>
            <a:lstStyle/>
            <a:p>
              <a:endParaRPr/>
            </a:p>
          </p:txBody>
        </p:sp>
        <p:sp>
          <p:nvSpPr>
            <p:cNvPr id="183" name="object 183"/>
            <p:cNvSpPr/>
            <p:nvPr/>
          </p:nvSpPr>
          <p:spPr>
            <a:xfrm>
              <a:off x="3170936" y="2234813"/>
              <a:ext cx="2540" cy="13335"/>
            </a:xfrm>
            <a:custGeom>
              <a:avLst/>
              <a:gdLst/>
              <a:ahLst/>
              <a:cxnLst/>
              <a:rect l="l" t="t" r="r" b="b"/>
              <a:pathLst>
                <a:path w="2539" h="13335">
                  <a:moveTo>
                    <a:pt x="2181" y="0"/>
                  </a:moveTo>
                  <a:lnTo>
                    <a:pt x="1403" y="132"/>
                  </a:lnTo>
                  <a:lnTo>
                    <a:pt x="684" y="339"/>
                  </a:lnTo>
                  <a:lnTo>
                    <a:pt x="0" y="610"/>
                  </a:lnTo>
                  <a:lnTo>
                    <a:pt x="0" y="9128"/>
                  </a:lnTo>
                  <a:lnTo>
                    <a:pt x="1452" y="11575"/>
                  </a:lnTo>
                  <a:lnTo>
                    <a:pt x="2181" y="12742"/>
                  </a:lnTo>
                  <a:lnTo>
                    <a:pt x="2181" y="0"/>
                  </a:lnTo>
                  <a:close/>
                </a:path>
              </a:pathLst>
            </a:custGeom>
            <a:solidFill>
              <a:srgbClr val="231F20"/>
            </a:solidFill>
          </p:spPr>
          <p:txBody>
            <a:bodyPr wrap="square" lIns="0" tIns="0" rIns="0" bIns="0" rtlCol="0"/>
            <a:lstStyle/>
            <a:p>
              <a:endParaRPr/>
            </a:p>
          </p:txBody>
        </p:sp>
        <p:sp>
          <p:nvSpPr>
            <p:cNvPr id="184" name="object 184"/>
            <p:cNvSpPr/>
            <p:nvPr/>
          </p:nvSpPr>
          <p:spPr>
            <a:xfrm>
              <a:off x="3170923" y="2230818"/>
              <a:ext cx="2540" cy="20320"/>
            </a:xfrm>
            <a:custGeom>
              <a:avLst/>
              <a:gdLst/>
              <a:ahLst/>
              <a:cxnLst/>
              <a:rect l="l" t="t" r="r" b="b"/>
              <a:pathLst>
                <a:path w="2539" h="20319">
                  <a:moveTo>
                    <a:pt x="2184" y="16738"/>
                  </a:moveTo>
                  <a:lnTo>
                    <a:pt x="1460" y="15582"/>
                  </a:lnTo>
                  <a:lnTo>
                    <a:pt x="0" y="13131"/>
                  </a:lnTo>
                  <a:lnTo>
                    <a:pt x="0" y="19507"/>
                  </a:lnTo>
                  <a:lnTo>
                    <a:pt x="495" y="20002"/>
                  </a:lnTo>
                  <a:lnTo>
                    <a:pt x="1689" y="20002"/>
                  </a:lnTo>
                  <a:lnTo>
                    <a:pt x="2184" y="19507"/>
                  </a:lnTo>
                  <a:lnTo>
                    <a:pt x="2184" y="16738"/>
                  </a:lnTo>
                  <a:close/>
                </a:path>
                <a:path w="2539" h="20319">
                  <a:moveTo>
                    <a:pt x="2184" y="508"/>
                  </a:moveTo>
                  <a:lnTo>
                    <a:pt x="1739" y="38"/>
                  </a:lnTo>
                  <a:lnTo>
                    <a:pt x="1181" y="0"/>
                  </a:lnTo>
                  <a:lnTo>
                    <a:pt x="1003" y="0"/>
                  </a:lnTo>
                  <a:lnTo>
                    <a:pt x="444" y="38"/>
                  </a:lnTo>
                  <a:lnTo>
                    <a:pt x="0" y="508"/>
                  </a:lnTo>
                  <a:lnTo>
                    <a:pt x="0" y="4610"/>
                  </a:lnTo>
                  <a:lnTo>
                    <a:pt x="685" y="4343"/>
                  </a:lnTo>
                  <a:lnTo>
                    <a:pt x="1409" y="4140"/>
                  </a:lnTo>
                  <a:lnTo>
                    <a:pt x="2184" y="4000"/>
                  </a:lnTo>
                  <a:lnTo>
                    <a:pt x="2184" y="508"/>
                  </a:lnTo>
                  <a:close/>
                </a:path>
              </a:pathLst>
            </a:custGeom>
            <a:solidFill>
              <a:srgbClr val="000000"/>
            </a:solidFill>
          </p:spPr>
          <p:txBody>
            <a:bodyPr wrap="square" lIns="0" tIns="0" rIns="0" bIns="0" rtlCol="0"/>
            <a:lstStyle/>
            <a:p>
              <a:endParaRPr/>
            </a:p>
          </p:txBody>
        </p:sp>
        <p:sp>
          <p:nvSpPr>
            <p:cNvPr id="185" name="object 185"/>
            <p:cNvSpPr/>
            <p:nvPr/>
          </p:nvSpPr>
          <p:spPr>
            <a:xfrm>
              <a:off x="3176548" y="2234739"/>
              <a:ext cx="2540" cy="20320"/>
            </a:xfrm>
            <a:custGeom>
              <a:avLst/>
              <a:gdLst/>
              <a:ahLst/>
              <a:cxnLst/>
              <a:rect l="l" t="t" r="r" b="b"/>
              <a:pathLst>
                <a:path w="2539" h="20319">
                  <a:moveTo>
                    <a:pt x="0" y="0"/>
                  </a:moveTo>
                  <a:lnTo>
                    <a:pt x="0" y="17764"/>
                  </a:lnTo>
                  <a:lnTo>
                    <a:pt x="910" y="18822"/>
                  </a:lnTo>
                  <a:lnTo>
                    <a:pt x="2181" y="20043"/>
                  </a:lnTo>
                  <a:lnTo>
                    <a:pt x="2181" y="467"/>
                  </a:lnTo>
                  <a:lnTo>
                    <a:pt x="1496" y="246"/>
                  </a:lnTo>
                  <a:lnTo>
                    <a:pt x="777" y="88"/>
                  </a:lnTo>
                  <a:lnTo>
                    <a:pt x="0" y="0"/>
                  </a:lnTo>
                  <a:close/>
                </a:path>
              </a:pathLst>
            </a:custGeom>
            <a:solidFill>
              <a:srgbClr val="231F20"/>
            </a:solidFill>
          </p:spPr>
          <p:txBody>
            <a:bodyPr wrap="square" lIns="0" tIns="0" rIns="0" bIns="0" rtlCol="0"/>
            <a:lstStyle/>
            <a:p>
              <a:endParaRPr/>
            </a:p>
          </p:txBody>
        </p:sp>
        <p:sp>
          <p:nvSpPr>
            <p:cNvPr id="186" name="object 186"/>
            <p:cNvSpPr/>
            <p:nvPr/>
          </p:nvSpPr>
          <p:spPr>
            <a:xfrm>
              <a:off x="3176536" y="2232342"/>
              <a:ext cx="2540" cy="24765"/>
            </a:xfrm>
            <a:custGeom>
              <a:avLst/>
              <a:gdLst/>
              <a:ahLst/>
              <a:cxnLst/>
              <a:rect l="l" t="t" r="r" b="b"/>
              <a:pathLst>
                <a:path w="2539" h="24764">
                  <a:moveTo>
                    <a:pt x="2184" y="22453"/>
                  </a:moveTo>
                  <a:lnTo>
                    <a:pt x="0" y="20167"/>
                  </a:lnTo>
                  <a:lnTo>
                    <a:pt x="0" y="23749"/>
                  </a:lnTo>
                  <a:lnTo>
                    <a:pt x="495" y="24231"/>
                  </a:lnTo>
                  <a:lnTo>
                    <a:pt x="1701" y="24231"/>
                  </a:lnTo>
                  <a:lnTo>
                    <a:pt x="2184" y="23749"/>
                  </a:lnTo>
                  <a:lnTo>
                    <a:pt x="2184" y="22453"/>
                  </a:lnTo>
                  <a:close/>
                </a:path>
                <a:path w="2539" h="24764">
                  <a:moveTo>
                    <a:pt x="2184" y="495"/>
                  </a:moveTo>
                  <a:lnTo>
                    <a:pt x="1689" y="0"/>
                  </a:lnTo>
                  <a:lnTo>
                    <a:pt x="1092" y="0"/>
                  </a:lnTo>
                  <a:lnTo>
                    <a:pt x="482" y="0"/>
                  </a:lnTo>
                  <a:lnTo>
                    <a:pt x="0" y="495"/>
                  </a:lnTo>
                  <a:lnTo>
                    <a:pt x="0" y="2400"/>
                  </a:lnTo>
                  <a:lnTo>
                    <a:pt x="774" y="2489"/>
                  </a:lnTo>
                  <a:lnTo>
                    <a:pt x="1498" y="2654"/>
                  </a:lnTo>
                  <a:lnTo>
                    <a:pt x="2184" y="2870"/>
                  </a:lnTo>
                  <a:lnTo>
                    <a:pt x="2184" y="495"/>
                  </a:lnTo>
                  <a:close/>
                </a:path>
              </a:pathLst>
            </a:custGeom>
            <a:solidFill>
              <a:srgbClr val="000000"/>
            </a:solidFill>
          </p:spPr>
          <p:txBody>
            <a:bodyPr wrap="square" lIns="0" tIns="0" rIns="0" bIns="0" rtlCol="0"/>
            <a:lstStyle/>
            <a:p>
              <a:endParaRPr/>
            </a:p>
          </p:txBody>
        </p:sp>
        <p:sp>
          <p:nvSpPr>
            <p:cNvPr id="187" name="object 187"/>
            <p:cNvSpPr/>
            <p:nvPr/>
          </p:nvSpPr>
          <p:spPr>
            <a:xfrm>
              <a:off x="3154624" y="2233504"/>
              <a:ext cx="0" cy="17780"/>
            </a:xfrm>
            <a:custGeom>
              <a:avLst/>
              <a:gdLst/>
              <a:ahLst/>
              <a:cxnLst/>
              <a:rect l="l" t="t" r="r" b="b"/>
              <a:pathLst>
                <a:path h="17780">
                  <a:moveTo>
                    <a:pt x="0" y="0"/>
                  </a:moveTo>
                  <a:lnTo>
                    <a:pt x="0" y="17444"/>
                  </a:lnTo>
                </a:path>
              </a:pathLst>
            </a:custGeom>
            <a:ln w="3175">
              <a:solidFill>
                <a:srgbClr val="231F20"/>
              </a:solidFill>
            </a:ln>
          </p:spPr>
          <p:txBody>
            <a:bodyPr wrap="square" lIns="0" tIns="0" rIns="0" bIns="0" rtlCol="0"/>
            <a:lstStyle/>
            <a:p>
              <a:endParaRPr/>
            </a:p>
          </p:txBody>
        </p:sp>
        <p:sp>
          <p:nvSpPr>
            <p:cNvPr id="188" name="object 188"/>
            <p:cNvSpPr/>
            <p:nvPr/>
          </p:nvSpPr>
          <p:spPr>
            <a:xfrm>
              <a:off x="3363392" y="2232460"/>
              <a:ext cx="0" cy="17780"/>
            </a:xfrm>
            <a:custGeom>
              <a:avLst/>
              <a:gdLst/>
              <a:ahLst/>
              <a:cxnLst/>
              <a:rect l="l" t="t" r="r" b="b"/>
              <a:pathLst>
                <a:path h="17780">
                  <a:moveTo>
                    <a:pt x="0" y="0"/>
                  </a:moveTo>
                  <a:lnTo>
                    <a:pt x="0" y="17261"/>
                  </a:lnTo>
                </a:path>
              </a:pathLst>
            </a:custGeom>
            <a:ln w="3175">
              <a:solidFill>
                <a:srgbClr val="231F20"/>
              </a:solidFill>
            </a:ln>
          </p:spPr>
          <p:txBody>
            <a:bodyPr wrap="square" lIns="0" tIns="0" rIns="0" bIns="0" rtlCol="0"/>
            <a:lstStyle/>
            <a:p>
              <a:endParaRPr/>
            </a:p>
          </p:txBody>
        </p:sp>
        <p:sp>
          <p:nvSpPr>
            <p:cNvPr id="189" name="object 189"/>
            <p:cNvSpPr/>
            <p:nvPr/>
          </p:nvSpPr>
          <p:spPr>
            <a:xfrm>
              <a:off x="3369009" y="2233430"/>
              <a:ext cx="0" cy="22225"/>
            </a:xfrm>
            <a:custGeom>
              <a:avLst/>
              <a:gdLst/>
              <a:ahLst/>
              <a:cxnLst/>
              <a:rect l="l" t="t" r="r" b="b"/>
              <a:pathLst>
                <a:path h="22225">
                  <a:moveTo>
                    <a:pt x="0" y="0"/>
                  </a:moveTo>
                  <a:lnTo>
                    <a:pt x="0" y="22047"/>
                  </a:lnTo>
                </a:path>
              </a:pathLst>
            </a:custGeom>
            <a:ln w="3175">
              <a:solidFill>
                <a:srgbClr val="231F20"/>
              </a:solidFill>
            </a:ln>
          </p:spPr>
          <p:txBody>
            <a:bodyPr wrap="square" lIns="0" tIns="0" rIns="0" bIns="0" rtlCol="0"/>
            <a:lstStyle/>
            <a:p>
              <a:endParaRPr/>
            </a:p>
          </p:txBody>
        </p:sp>
        <p:sp>
          <p:nvSpPr>
            <p:cNvPr id="190" name="object 190"/>
            <p:cNvSpPr/>
            <p:nvPr/>
          </p:nvSpPr>
          <p:spPr>
            <a:xfrm>
              <a:off x="3329985" y="2240978"/>
              <a:ext cx="0" cy="19050"/>
            </a:xfrm>
            <a:custGeom>
              <a:avLst/>
              <a:gdLst/>
              <a:ahLst/>
              <a:cxnLst/>
              <a:rect l="l" t="t" r="r" b="b"/>
              <a:pathLst>
                <a:path h="19050">
                  <a:moveTo>
                    <a:pt x="0" y="0"/>
                  </a:moveTo>
                  <a:lnTo>
                    <a:pt x="0" y="18852"/>
                  </a:lnTo>
                </a:path>
              </a:pathLst>
            </a:custGeom>
            <a:ln w="3175">
              <a:solidFill>
                <a:srgbClr val="231F20"/>
              </a:solidFill>
            </a:ln>
          </p:spPr>
          <p:txBody>
            <a:bodyPr wrap="square" lIns="0" tIns="0" rIns="0" bIns="0" rtlCol="0"/>
            <a:lstStyle/>
            <a:p>
              <a:endParaRPr/>
            </a:p>
          </p:txBody>
        </p:sp>
        <p:sp>
          <p:nvSpPr>
            <p:cNvPr id="191" name="object 191"/>
            <p:cNvSpPr/>
            <p:nvPr/>
          </p:nvSpPr>
          <p:spPr>
            <a:xfrm>
              <a:off x="3335800" y="2234685"/>
              <a:ext cx="0" cy="26670"/>
            </a:xfrm>
            <a:custGeom>
              <a:avLst/>
              <a:gdLst/>
              <a:ahLst/>
              <a:cxnLst/>
              <a:rect l="l" t="t" r="r" b="b"/>
              <a:pathLst>
                <a:path h="26669">
                  <a:moveTo>
                    <a:pt x="0" y="0"/>
                  </a:moveTo>
                  <a:lnTo>
                    <a:pt x="0" y="26153"/>
                  </a:lnTo>
                </a:path>
              </a:pathLst>
            </a:custGeom>
            <a:ln w="3175">
              <a:solidFill>
                <a:srgbClr val="231F20"/>
              </a:solidFill>
            </a:ln>
          </p:spPr>
          <p:txBody>
            <a:bodyPr wrap="square" lIns="0" tIns="0" rIns="0" bIns="0" rtlCol="0"/>
            <a:lstStyle/>
            <a:p>
              <a:endParaRPr/>
            </a:p>
          </p:txBody>
        </p:sp>
        <p:sp>
          <p:nvSpPr>
            <p:cNvPr id="192" name="object 192"/>
            <p:cNvSpPr/>
            <p:nvPr/>
          </p:nvSpPr>
          <p:spPr>
            <a:xfrm>
              <a:off x="3347425" y="2233489"/>
              <a:ext cx="0" cy="17780"/>
            </a:xfrm>
            <a:custGeom>
              <a:avLst/>
              <a:gdLst/>
              <a:ahLst/>
              <a:cxnLst/>
              <a:rect l="l" t="t" r="r" b="b"/>
              <a:pathLst>
                <a:path h="17780">
                  <a:moveTo>
                    <a:pt x="0" y="0"/>
                  </a:moveTo>
                  <a:lnTo>
                    <a:pt x="0" y="17444"/>
                  </a:lnTo>
                </a:path>
              </a:pathLst>
            </a:custGeom>
            <a:ln w="3175">
              <a:solidFill>
                <a:srgbClr val="231F20"/>
              </a:solidFill>
            </a:ln>
          </p:spPr>
          <p:txBody>
            <a:bodyPr wrap="square" lIns="0" tIns="0" rIns="0" bIns="0" rtlCol="0"/>
            <a:lstStyle/>
            <a:p>
              <a:endParaRPr/>
            </a:p>
          </p:txBody>
        </p:sp>
        <p:sp>
          <p:nvSpPr>
            <p:cNvPr id="193" name="object 193"/>
            <p:cNvSpPr/>
            <p:nvPr/>
          </p:nvSpPr>
          <p:spPr>
            <a:xfrm>
              <a:off x="3341610" y="2232297"/>
              <a:ext cx="0" cy="24765"/>
            </a:xfrm>
            <a:custGeom>
              <a:avLst/>
              <a:gdLst/>
              <a:ahLst/>
              <a:cxnLst/>
              <a:rect l="l" t="t" r="r" b="b"/>
              <a:pathLst>
                <a:path h="24764">
                  <a:moveTo>
                    <a:pt x="0" y="0"/>
                  </a:moveTo>
                  <a:lnTo>
                    <a:pt x="0" y="24671"/>
                  </a:lnTo>
                </a:path>
              </a:pathLst>
            </a:custGeom>
            <a:ln w="3175">
              <a:solidFill>
                <a:srgbClr val="231F20"/>
              </a:solidFill>
            </a:ln>
          </p:spPr>
          <p:txBody>
            <a:bodyPr wrap="square" lIns="0" tIns="0" rIns="0" bIns="0" rtlCol="0"/>
            <a:lstStyle/>
            <a:p>
              <a:endParaRPr/>
            </a:p>
          </p:txBody>
        </p:sp>
        <p:sp>
          <p:nvSpPr>
            <p:cNvPr id="194" name="object 194"/>
            <p:cNvSpPr/>
            <p:nvPr/>
          </p:nvSpPr>
          <p:spPr>
            <a:xfrm>
              <a:off x="3275625" y="2233110"/>
              <a:ext cx="21590" cy="635"/>
            </a:xfrm>
            <a:custGeom>
              <a:avLst/>
              <a:gdLst/>
              <a:ahLst/>
              <a:cxnLst/>
              <a:rect l="l" t="t" r="r" b="b"/>
              <a:pathLst>
                <a:path w="21589" h="635">
                  <a:moveTo>
                    <a:pt x="21402" y="19"/>
                  </a:moveTo>
                  <a:lnTo>
                    <a:pt x="0" y="0"/>
                  </a:lnTo>
                </a:path>
              </a:pathLst>
            </a:custGeom>
            <a:ln w="4795">
              <a:solidFill>
                <a:srgbClr val="0080C7"/>
              </a:solidFill>
            </a:ln>
          </p:spPr>
          <p:txBody>
            <a:bodyPr wrap="square" lIns="0" tIns="0" rIns="0" bIns="0" rtlCol="0"/>
            <a:lstStyle/>
            <a:p>
              <a:endParaRPr/>
            </a:p>
          </p:txBody>
        </p:sp>
        <p:sp>
          <p:nvSpPr>
            <p:cNvPr id="195" name="object 195"/>
            <p:cNvSpPr/>
            <p:nvPr/>
          </p:nvSpPr>
          <p:spPr>
            <a:xfrm>
              <a:off x="3224602"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96" name="object 196"/>
            <p:cNvSpPr/>
            <p:nvPr/>
          </p:nvSpPr>
          <p:spPr>
            <a:xfrm>
              <a:off x="3224602"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97" name="object 197"/>
            <p:cNvSpPr/>
            <p:nvPr/>
          </p:nvSpPr>
          <p:spPr>
            <a:xfrm>
              <a:off x="3231549"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98" name="object 198"/>
            <p:cNvSpPr/>
            <p:nvPr/>
          </p:nvSpPr>
          <p:spPr>
            <a:xfrm>
              <a:off x="3231549"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99" name="object 199"/>
            <p:cNvSpPr/>
            <p:nvPr/>
          </p:nvSpPr>
          <p:spPr>
            <a:xfrm>
              <a:off x="3238496"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200" name="object 200"/>
            <p:cNvSpPr/>
            <p:nvPr/>
          </p:nvSpPr>
          <p:spPr>
            <a:xfrm>
              <a:off x="3238496"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201" name="object 201"/>
            <p:cNvSpPr/>
            <p:nvPr/>
          </p:nvSpPr>
          <p:spPr>
            <a:xfrm>
              <a:off x="3245443"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202" name="object 202"/>
            <p:cNvSpPr/>
            <p:nvPr/>
          </p:nvSpPr>
          <p:spPr>
            <a:xfrm>
              <a:off x="3245443"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203" name="object 203"/>
            <p:cNvSpPr/>
            <p:nvPr/>
          </p:nvSpPr>
          <p:spPr>
            <a:xfrm>
              <a:off x="3252386"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204" name="object 204"/>
            <p:cNvSpPr/>
            <p:nvPr/>
          </p:nvSpPr>
          <p:spPr>
            <a:xfrm>
              <a:off x="3252386"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205" name="object 205"/>
            <p:cNvSpPr/>
            <p:nvPr/>
          </p:nvSpPr>
          <p:spPr>
            <a:xfrm>
              <a:off x="3259333"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206" name="object 206"/>
            <p:cNvSpPr/>
            <p:nvPr/>
          </p:nvSpPr>
          <p:spPr>
            <a:xfrm>
              <a:off x="3259333"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207" name="object 207"/>
            <p:cNvSpPr/>
            <p:nvPr/>
          </p:nvSpPr>
          <p:spPr>
            <a:xfrm>
              <a:off x="3266280"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208" name="object 208"/>
            <p:cNvSpPr/>
            <p:nvPr/>
          </p:nvSpPr>
          <p:spPr>
            <a:xfrm>
              <a:off x="3266280"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209" name="object 209"/>
            <p:cNvSpPr/>
            <p:nvPr/>
          </p:nvSpPr>
          <p:spPr>
            <a:xfrm>
              <a:off x="3273227"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210" name="object 210"/>
            <p:cNvSpPr/>
            <p:nvPr/>
          </p:nvSpPr>
          <p:spPr>
            <a:xfrm>
              <a:off x="3273227"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211" name="object 211"/>
            <p:cNvSpPr/>
            <p:nvPr/>
          </p:nvSpPr>
          <p:spPr>
            <a:xfrm>
              <a:off x="3280179"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212" name="object 212"/>
            <p:cNvSpPr/>
            <p:nvPr/>
          </p:nvSpPr>
          <p:spPr>
            <a:xfrm>
              <a:off x="3280179"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213" name="object 213"/>
            <p:cNvSpPr/>
            <p:nvPr/>
          </p:nvSpPr>
          <p:spPr>
            <a:xfrm>
              <a:off x="3287407"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214" name="object 214"/>
            <p:cNvSpPr/>
            <p:nvPr/>
          </p:nvSpPr>
          <p:spPr>
            <a:xfrm>
              <a:off x="3287407"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215" name="object 215"/>
            <p:cNvSpPr/>
            <p:nvPr/>
          </p:nvSpPr>
          <p:spPr>
            <a:xfrm>
              <a:off x="3294354" y="22480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216" name="object 216"/>
            <p:cNvSpPr/>
            <p:nvPr/>
          </p:nvSpPr>
          <p:spPr>
            <a:xfrm>
              <a:off x="3294354" y="22480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217" name="object 217"/>
            <p:cNvSpPr/>
            <p:nvPr/>
          </p:nvSpPr>
          <p:spPr>
            <a:xfrm>
              <a:off x="3275763" y="2259968"/>
              <a:ext cx="21590" cy="635"/>
            </a:xfrm>
            <a:custGeom>
              <a:avLst/>
              <a:gdLst/>
              <a:ahLst/>
              <a:cxnLst/>
              <a:rect l="l" t="t" r="r" b="b"/>
              <a:pathLst>
                <a:path w="21589" h="635">
                  <a:moveTo>
                    <a:pt x="-2397" y="91"/>
                  </a:moveTo>
                  <a:lnTo>
                    <a:pt x="23662" y="91"/>
                  </a:lnTo>
                </a:path>
              </a:pathLst>
            </a:custGeom>
            <a:ln w="4977">
              <a:solidFill>
                <a:srgbClr val="0080C7"/>
              </a:solidFill>
            </a:ln>
          </p:spPr>
          <p:txBody>
            <a:bodyPr wrap="square" lIns="0" tIns="0" rIns="0" bIns="0" rtlCol="0"/>
            <a:lstStyle/>
            <a:p>
              <a:endParaRPr/>
            </a:p>
          </p:txBody>
        </p:sp>
        <p:sp>
          <p:nvSpPr>
            <p:cNvPr id="218" name="object 218"/>
            <p:cNvSpPr/>
            <p:nvPr/>
          </p:nvSpPr>
          <p:spPr>
            <a:xfrm>
              <a:off x="3220373" y="2233011"/>
              <a:ext cx="60960" cy="635"/>
            </a:xfrm>
            <a:custGeom>
              <a:avLst/>
              <a:gdLst/>
              <a:ahLst/>
              <a:cxnLst/>
              <a:rect l="l" t="t" r="r" b="b"/>
              <a:pathLst>
                <a:path w="60960" h="635">
                  <a:moveTo>
                    <a:pt x="60495" y="103"/>
                  </a:moveTo>
                  <a:lnTo>
                    <a:pt x="0" y="0"/>
                  </a:lnTo>
                </a:path>
              </a:pathLst>
            </a:custGeom>
            <a:ln w="4795">
              <a:solidFill>
                <a:srgbClr val="0080C7"/>
              </a:solidFill>
            </a:ln>
          </p:spPr>
          <p:txBody>
            <a:bodyPr wrap="square" lIns="0" tIns="0" rIns="0" bIns="0" rtlCol="0"/>
            <a:lstStyle/>
            <a:p>
              <a:endParaRPr/>
            </a:p>
          </p:txBody>
        </p:sp>
        <p:sp>
          <p:nvSpPr>
            <p:cNvPr id="219" name="object 219"/>
            <p:cNvSpPr/>
            <p:nvPr/>
          </p:nvSpPr>
          <p:spPr>
            <a:xfrm>
              <a:off x="3220373" y="2260017"/>
              <a:ext cx="69850" cy="635"/>
            </a:xfrm>
            <a:custGeom>
              <a:avLst/>
              <a:gdLst/>
              <a:ahLst/>
              <a:cxnLst/>
              <a:rect l="l" t="t" r="r" b="b"/>
              <a:pathLst>
                <a:path w="69850" h="635">
                  <a:moveTo>
                    <a:pt x="69850" y="108"/>
                  </a:moveTo>
                  <a:lnTo>
                    <a:pt x="0" y="0"/>
                  </a:lnTo>
                </a:path>
              </a:pathLst>
            </a:custGeom>
            <a:ln w="4795">
              <a:solidFill>
                <a:srgbClr val="0080C7"/>
              </a:solidFill>
            </a:ln>
          </p:spPr>
          <p:txBody>
            <a:bodyPr wrap="square" lIns="0" tIns="0" rIns="0" bIns="0" rtlCol="0"/>
            <a:lstStyle/>
            <a:p>
              <a:endParaRPr/>
            </a:p>
          </p:txBody>
        </p:sp>
        <p:sp>
          <p:nvSpPr>
            <p:cNvPr id="220" name="object 220"/>
            <p:cNvSpPr/>
            <p:nvPr/>
          </p:nvSpPr>
          <p:spPr>
            <a:xfrm>
              <a:off x="3202865" y="2272734"/>
              <a:ext cx="59690" cy="67310"/>
            </a:xfrm>
            <a:custGeom>
              <a:avLst/>
              <a:gdLst/>
              <a:ahLst/>
              <a:cxnLst/>
              <a:rect l="l" t="t" r="r" b="b"/>
              <a:pathLst>
                <a:path w="59689" h="67310">
                  <a:moveTo>
                    <a:pt x="59412" y="0"/>
                  </a:moveTo>
                  <a:lnTo>
                    <a:pt x="41751" y="43179"/>
                  </a:lnTo>
                  <a:lnTo>
                    <a:pt x="0" y="61859"/>
                  </a:lnTo>
                  <a:lnTo>
                    <a:pt x="310" y="66713"/>
                  </a:lnTo>
                  <a:lnTo>
                    <a:pt x="43543" y="44828"/>
                  </a:lnTo>
                  <a:lnTo>
                    <a:pt x="58766" y="12061"/>
                  </a:lnTo>
                  <a:lnTo>
                    <a:pt x="59412" y="0"/>
                  </a:lnTo>
                  <a:close/>
                </a:path>
              </a:pathLst>
            </a:custGeom>
            <a:solidFill>
              <a:srgbClr val="0080C7"/>
            </a:solidFill>
          </p:spPr>
          <p:txBody>
            <a:bodyPr wrap="square" lIns="0" tIns="0" rIns="0" bIns="0" rtlCol="0"/>
            <a:lstStyle/>
            <a:p>
              <a:endParaRPr/>
            </a:p>
          </p:txBody>
        </p:sp>
        <p:sp>
          <p:nvSpPr>
            <p:cNvPr id="221" name="object 221"/>
            <p:cNvSpPr/>
            <p:nvPr/>
          </p:nvSpPr>
          <p:spPr>
            <a:xfrm>
              <a:off x="3455923" y="2216360"/>
              <a:ext cx="268251" cy="93790"/>
            </a:xfrm>
            <a:prstGeom prst="rect">
              <a:avLst/>
            </a:prstGeom>
            <a:blipFill>
              <a:blip r:embed="rId13" cstate="print"/>
              <a:stretch>
                <a:fillRect/>
              </a:stretch>
            </a:blipFill>
          </p:spPr>
          <p:txBody>
            <a:bodyPr wrap="square" lIns="0" tIns="0" rIns="0" bIns="0" rtlCol="0"/>
            <a:lstStyle/>
            <a:p>
              <a:endParaRPr/>
            </a:p>
          </p:txBody>
        </p:sp>
        <p:sp>
          <p:nvSpPr>
            <p:cNvPr id="222" name="object 222"/>
            <p:cNvSpPr/>
            <p:nvPr/>
          </p:nvSpPr>
          <p:spPr>
            <a:xfrm>
              <a:off x="4275696" y="1157401"/>
              <a:ext cx="28575" cy="69850"/>
            </a:xfrm>
            <a:custGeom>
              <a:avLst/>
              <a:gdLst/>
              <a:ahLst/>
              <a:cxnLst/>
              <a:rect l="l" t="t" r="r" b="b"/>
              <a:pathLst>
                <a:path w="28575" h="69850">
                  <a:moveTo>
                    <a:pt x="28575" y="48018"/>
                  </a:moveTo>
                  <a:lnTo>
                    <a:pt x="28384" y="47142"/>
                  </a:lnTo>
                  <a:lnTo>
                    <a:pt x="27076" y="46304"/>
                  </a:lnTo>
                  <a:lnTo>
                    <a:pt x="26200" y="46494"/>
                  </a:lnTo>
                  <a:lnTo>
                    <a:pt x="15875" y="62699"/>
                  </a:lnTo>
                  <a:lnTo>
                    <a:pt x="14185" y="0"/>
                  </a:lnTo>
                  <a:lnTo>
                    <a:pt x="12484" y="62699"/>
                  </a:lnTo>
                  <a:lnTo>
                    <a:pt x="2171" y="46494"/>
                  </a:lnTo>
                  <a:lnTo>
                    <a:pt x="1295" y="46304"/>
                  </a:lnTo>
                  <a:lnTo>
                    <a:pt x="647" y="46723"/>
                  </a:lnTo>
                  <a:lnTo>
                    <a:pt x="228" y="46990"/>
                  </a:lnTo>
                  <a:lnTo>
                    <a:pt x="0" y="47447"/>
                  </a:lnTo>
                  <a:lnTo>
                    <a:pt x="0" y="47917"/>
                  </a:lnTo>
                  <a:lnTo>
                    <a:pt x="215" y="48666"/>
                  </a:lnTo>
                  <a:lnTo>
                    <a:pt x="13246" y="69151"/>
                  </a:lnTo>
                  <a:lnTo>
                    <a:pt x="13703" y="69392"/>
                  </a:lnTo>
                  <a:lnTo>
                    <a:pt x="14668" y="69392"/>
                  </a:lnTo>
                  <a:lnTo>
                    <a:pt x="15125" y="69151"/>
                  </a:lnTo>
                  <a:lnTo>
                    <a:pt x="28575" y="48018"/>
                  </a:lnTo>
                  <a:close/>
                </a:path>
              </a:pathLst>
            </a:custGeom>
            <a:solidFill>
              <a:srgbClr val="020303"/>
            </a:solidFill>
          </p:spPr>
          <p:txBody>
            <a:bodyPr wrap="square" lIns="0" tIns="0" rIns="0" bIns="0" rtlCol="0"/>
            <a:lstStyle/>
            <a:p>
              <a:endParaRPr/>
            </a:p>
          </p:txBody>
        </p:sp>
        <p:sp>
          <p:nvSpPr>
            <p:cNvPr id="223" name="object 223"/>
            <p:cNvSpPr/>
            <p:nvPr/>
          </p:nvSpPr>
          <p:spPr>
            <a:xfrm>
              <a:off x="4250844"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24" name="object 224"/>
            <p:cNvSpPr/>
            <p:nvPr/>
          </p:nvSpPr>
          <p:spPr>
            <a:xfrm>
              <a:off x="4250844"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25" name="object 225"/>
            <p:cNvSpPr/>
            <p:nvPr/>
          </p:nvSpPr>
          <p:spPr>
            <a:xfrm>
              <a:off x="4257791"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26" name="object 226"/>
            <p:cNvSpPr/>
            <p:nvPr/>
          </p:nvSpPr>
          <p:spPr>
            <a:xfrm>
              <a:off x="4257791"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27" name="object 227"/>
            <p:cNvSpPr/>
            <p:nvPr/>
          </p:nvSpPr>
          <p:spPr>
            <a:xfrm>
              <a:off x="4264734"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28" name="object 228"/>
            <p:cNvSpPr/>
            <p:nvPr/>
          </p:nvSpPr>
          <p:spPr>
            <a:xfrm>
              <a:off x="4264734"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29" name="object 229"/>
            <p:cNvSpPr/>
            <p:nvPr/>
          </p:nvSpPr>
          <p:spPr>
            <a:xfrm>
              <a:off x="4271686"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30" name="object 230"/>
            <p:cNvSpPr/>
            <p:nvPr/>
          </p:nvSpPr>
          <p:spPr>
            <a:xfrm>
              <a:off x="4271686"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31" name="object 231"/>
            <p:cNvSpPr/>
            <p:nvPr/>
          </p:nvSpPr>
          <p:spPr>
            <a:xfrm>
              <a:off x="4278628"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32" name="object 232"/>
            <p:cNvSpPr/>
            <p:nvPr/>
          </p:nvSpPr>
          <p:spPr>
            <a:xfrm>
              <a:off x="4278628"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33" name="object 233"/>
            <p:cNvSpPr/>
            <p:nvPr/>
          </p:nvSpPr>
          <p:spPr>
            <a:xfrm>
              <a:off x="4285580"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34" name="object 234"/>
            <p:cNvSpPr/>
            <p:nvPr/>
          </p:nvSpPr>
          <p:spPr>
            <a:xfrm>
              <a:off x="4285580"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35" name="object 235"/>
            <p:cNvSpPr/>
            <p:nvPr/>
          </p:nvSpPr>
          <p:spPr>
            <a:xfrm>
              <a:off x="4292527"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36" name="object 236"/>
            <p:cNvSpPr/>
            <p:nvPr/>
          </p:nvSpPr>
          <p:spPr>
            <a:xfrm>
              <a:off x="4292527"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37" name="object 237"/>
            <p:cNvSpPr/>
            <p:nvPr/>
          </p:nvSpPr>
          <p:spPr>
            <a:xfrm>
              <a:off x="4299474"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38" name="object 238"/>
            <p:cNvSpPr/>
            <p:nvPr/>
          </p:nvSpPr>
          <p:spPr>
            <a:xfrm>
              <a:off x="4299474"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39" name="object 239"/>
            <p:cNvSpPr/>
            <p:nvPr/>
          </p:nvSpPr>
          <p:spPr>
            <a:xfrm>
              <a:off x="4306426"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40" name="object 240"/>
            <p:cNvSpPr/>
            <p:nvPr/>
          </p:nvSpPr>
          <p:spPr>
            <a:xfrm>
              <a:off x="4306426"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41" name="object 241"/>
            <p:cNvSpPr/>
            <p:nvPr/>
          </p:nvSpPr>
          <p:spPr>
            <a:xfrm>
              <a:off x="4313368"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42" name="object 242"/>
            <p:cNvSpPr/>
            <p:nvPr/>
          </p:nvSpPr>
          <p:spPr>
            <a:xfrm>
              <a:off x="4313368"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43" name="object 243"/>
            <p:cNvSpPr/>
            <p:nvPr/>
          </p:nvSpPr>
          <p:spPr>
            <a:xfrm>
              <a:off x="4320320"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44" name="object 244"/>
            <p:cNvSpPr/>
            <p:nvPr/>
          </p:nvSpPr>
          <p:spPr>
            <a:xfrm>
              <a:off x="4320320"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45" name="object 245"/>
            <p:cNvSpPr/>
            <p:nvPr/>
          </p:nvSpPr>
          <p:spPr>
            <a:xfrm>
              <a:off x="4327263"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46" name="object 246"/>
            <p:cNvSpPr/>
            <p:nvPr/>
          </p:nvSpPr>
          <p:spPr>
            <a:xfrm>
              <a:off x="4327263"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47" name="object 247"/>
            <p:cNvSpPr/>
            <p:nvPr/>
          </p:nvSpPr>
          <p:spPr>
            <a:xfrm>
              <a:off x="4351471"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48" name="object 248"/>
            <p:cNvSpPr/>
            <p:nvPr/>
          </p:nvSpPr>
          <p:spPr>
            <a:xfrm>
              <a:off x="4351471"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49" name="object 249"/>
            <p:cNvSpPr/>
            <p:nvPr/>
          </p:nvSpPr>
          <p:spPr>
            <a:xfrm>
              <a:off x="4358414"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50" name="object 250"/>
            <p:cNvSpPr/>
            <p:nvPr/>
          </p:nvSpPr>
          <p:spPr>
            <a:xfrm>
              <a:off x="4358414"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51" name="object 251"/>
            <p:cNvSpPr/>
            <p:nvPr/>
          </p:nvSpPr>
          <p:spPr>
            <a:xfrm>
              <a:off x="4365366"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252" name="object 252"/>
            <p:cNvSpPr/>
            <p:nvPr/>
          </p:nvSpPr>
          <p:spPr>
            <a:xfrm>
              <a:off x="4365366"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253" name="object 253"/>
            <p:cNvSpPr/>
            <p:nvPr/>
          </p:nvSpPr>
          <p:spPr>
            <a:xfrm>
              <a:off x="4354977" y="1121725"/>
              <a:ext cx="70485" cy="28575"/>
            </a:xfrm>
            <a:custGeom>
              <a:avLst/>
              <a:gdLst/>
              <a:ahLst/>
              <a:cxnLst/>
              <a:rect l="l" t="t" r="r" b="b"/>
              <a:pathLst>
                <a:path w="70485" h="28575">
                  <a:moveTo>
                    <a:pt x="0" y="14"/>
                  </a:moveTo>
                  <a:lnTo>
                    <a:pt x="9251" y="4"/>
                  </a:lnTo>
                  <a:lnTo>
                    <a:pt x="12766" y="0"/>
                  </a:lnTo>
                  <a:lnTo>
                    <a:pt x="16479" y="0"/>
                  </a:lnTo>
                  <a:lnTo>
                    <a:pt x="23160" y="2310"/>
                  </a:lnTo>
                  <a:lnTo>
                    <a:pt x="28199" y="7881"/>
                  </a:lnTo>
                  <a:lnTo>
                    <a:pt x="32452" y="14668"/>
                  </a:lnTo>
                  <a:lnTo>
                    <a:pt x="36773" y="20629"/>
                  </a:lnTo>
                  <a:lnTo>
                    <a:pt x="40437" y="24469"/>
                  </a:lnTo>
                  <a:lnTo>
                    <a:pt x="43400" y="28251"/>
                  </a:lnTo>
                  <a:lnTo>
                    <a:pt x="48058" y="28251"/>
                  </a:lnTo>
                  <a:lnTo>
                    <a:pt x="55553" y="25997"/>
                  </a:lnTo>
                  <a:lnTo>
                    <a:pt x="61054" y="20401"/>
                  </a:lnTo>
                  <a:lnTo>
                    <a:pt x="65606" y="13217"/>
                  </a:lnTo>
                  <a:lnTo>
                    <a:pt x="70253" y="6193"/>
                  </a:lnTo>
                </a:path>
              </a:pathLst>
            </a:custGeom>
            <a:ln w="4795">
              <a:solidFill>
                <a:srgbClr val="020303"/>
              </a:solidFill>
            </a:ln>
          </p:spPr>
          <p:txBody>
            <a:bodyPr wrap="square" lIns="0" tIns="0" rIns="0" bIns="0" rtlCol="0"/>
            <a:lstStyle/>
            <a:p>
              <a:endParaRPr/>
            </a:p>
          </p:txBody>
        </p:sp>
        <p:sp>
          <p:nvSpPr>
            <p:cNvPr id="254" name="object 254"/>
            <p:cNvSpPr/>
            <p:nvPr/>
          </p:nvSpPr>
          <p:spPr>
            <a:xfrm>
              <a:off x="4169187" y="1117540"/>
              <a:ext cx="161290" cy="33655"/>
            </a:xfrm>
            <a:custGeom>
              <a:avLst/>
              <a:gdLst/>
              <a:ahLst/>
              <a:cxnLst/>
              <a:rect l="l" t="t" r="r" b="b"/>
              <a:pathLst>
                <a:path w="161289" h="33655">
                  <a:moveTo>
                    <a:pt x="48450" y="33603"/>
                  </a:moveTo>
                  <a:lnTo>
                    <a:pt x="43465" y="33603"/>
                  </a:lnTo>
                  <a:lnTo>
                    <a:pt x="48389" y="33637"/>
                  </a:lnTo>
                  <a:close/>
                </a:path>
                <a:path w="161289" h="33655">
                  <a:moveTo>
                    <a:pt x="20929" y="4810"/>
                  </a:moveTo>
                  <a:lnTo>
                    <a:pt x="7080" y="4810"/>
                  </a:lnTo>
                  <a:lnTo>
                    <a:pt x="12767" y="4829"/>
                  </a:lnTo>
                  <a:lnTo>
                    <a:pt x="15238" y="6203"/>
                  </a:lnTo>
                  <a:lnTo>
                    <a:pt x="21255" y="12180"/>
                  </a:lnTo>
                  <a:lnTo>
                    <a:pt x="24076" y="18143"/>
                  </a:lnTo>
                  <a:lnTo>
                    <a:pt x="27611" y="23436"/>
                  </a:lnTo>
                  <a:lnTo>
                    <a:pt x="29399" y="26075"/>
                  </a:lnTo>
                  <a:lnTo>
                    <a:pt x="31407" y="28576"/>
                  </a:lnTo>
                  <a:lnTo>
                    <a:pt x="36548" y="32382"/>
                  </a:lnTo>
                  <a:lnTo>
                    <a:pt x="39738" y="33617"/>
                  </a:lnTo>
                  <a:lnTo>
                    <a:pt x="48450" y="33603"/>
                  </a:lnTo>
                  <a:lnTo>
                    <a:pt x="52195" y="31515"/>
                  </a:lnTo>
                  <a:lnTo>
                    <a:pt x="54657" y="28812"/>
                  </a:lnTo>
                  <a:lnTo>
                    <a:pt x="43465" y="28812"/>
                  </a:lnTo>
                  <a:lnTo>
                    <a:pt x="39876" y="28782"/>
                  </a:lnTo>
                  <a:lnTo>
                    <a:pt x="37399" y="27409"/>
                  </a:lnTo>
                  <a:lnTo>
                    <a:pt x="31388" y="21432"/>
                  </a:lnTo>
                  <a:lnTo>
                    <a:pt x="28562" y="15469"/>
                  </a:lnTo>
                  <a:lnTo>
                    <a:pt x="25026" y="10176"/>
                  </a:lnTo>
                  <a:lnTo>
                    <a:pt x="23239" y="7537"/>
                  </a:lnTo>
                  <a:lnTo>
                    <a:pt x="21235" y="5036"/>
                  </a:lnTo>
                  <a:lnTo>
                    <a:pt x="20929" y="4810"/>
                  </a:lnTo>
                  <a:close/>
                </a:path>
                <a:path w="161289" h="33655">
                  <a:moveTo>
                    <a:pt x="69186" y="1752"/>
                  </a:moveTo>
                  <a:lnTo>
                    <a:pt x="65395" y="3879"/>
                  </a:lnTo>
                  <a:lnTo>
                    <a:pt x="58822" y="11132"/>
                  </a:lnTo>
                  <a:lnTo>
                    <a:pt x="56783" y="16971"/>
                  </a:lnTo>
                  <a:lnTo>
                    <a:pt x="54120" y="21441"/>
                  </a:lnTo>
                  <a:lnTo>
                    <a:pt x="43465" y="28812"/>
                  </a:lnTo>
                  <a:lnTo>
                    <a:pt x="54657" y="28812"/>
                  </a:lnTo>
                  <a:lnTo>
                    <a:pt x="58802" y="24263"/>
                  </a:lnTo>
                  <a:lnTo>
                    <a:pt x="60845" y="18423"/>
                  </a:lnTo>
                  <a:lnTo>
                    <a:pt x="63504" y="13948"/>
                  </a:lnTo>
                  <a:lnTo>
                    <a:pt x="159912" y="6582"/>
                  </a:lnTo>
                  <a:lnTo>
                    <a:pt x="160970" y="5524"/>
                  </a:lnTo>
                  <a:lnTo>
                    <a:pt x="160965" y="4189"/>
                  </a:lnTo>
                  <a:lnTo>
                    <a:pt x="74208" y="4189"/>
                  </a:lnTo>
                  <a:lnTo>
                    <a:pt x="74257" y="1792"/>
                  </a:lnTo>
                  <a:lnTo>
                    <a:pt x="69186" y="1752"/>
                  </a:lnTo>
                  <a:close/>
                </a:path>
                <a:path w="161289" h="33655">
                  <a:moveTo>
                    <a:pt x="12905" y="0"/>
                  </a:moveTo>
                  <a:lnTo>
                    <a:pt x="6292" y="4"/>
                  </a:lnTo>
                  <a:lnTo>
                    <a:pt x="3717" y="738"/>
                  </a:lnTo>
                  <a:lnTo>
                    <a:pt x="364" y="2604"/>
                  </a:lnTo>
                  <a:lnTo>
                    <a:pt x="0" y="3879"/>
                  </a:lnTo>
                  <a:lnTo>
                    <a:pt x="23" y="4204"/>
                  </a:lnTo>
                  <a:lnTo>
                    <a:pt x="1231" y="6380"/>
                  </a:lnTo>
                  <a:lnTo>
                    <a:pt x="2693" y="6794"/>
                  </a:lnTo>
                  <a:lnTo>
                    <a:pt x="5396" y="5302"/>
                  </a:lnTo>
                  <a:lnTo>
                    <a:pt x="7080" y="4810"/>
                  </a:lnTo>
                  <a:lnTo>
                    <a:pt x="20929" y="4810"/>
                  </a:lnTo>
                  <a:lnTo>
                    <a:pt x="16095" y="1230"/>
                  </a:lnTo>
                  <a:lnTo>
                    <a:pt x="12905" y="0"/>
                  </a:lnTo>
                  <a:close/>
                </a:path>
                <a:path w="161289" h="33655">
                  <a:moveTo>
                    <a:pt x="159912" y="6582"/>
                  </a:moveTo>
                  <a:lnTo>
                    <a:pt x="74094" y="6582"/>
                  </a:lnTo>
                  <a:lnTo>
                    <a:pt x="86324" y="6626"/>
                  </a:lnTo>
                  <a:lnTo>
                    <a:pt x="159897" y="6597"/>
                  </a:lnTo>
                  <a:close/>
                </a:path>
                <a:path w="161289" h="33655">
                  <a:moveTo>
                    <a:pt x="74257" y="1792"/>
                  </a:moveTo>
                  <a:lnTo>
                    <a:pt x="74208" y="4189"/>
                  </a:lnTo>
                  <a:lnTo>
                    <a:pt x="160965" y="4189"/>
                  </a:lnTo>
                  <a:lnTo>
                    <a:pt x="160965" y="2875"/>
                  </a:lnTo>
                  <a:lnTo>
                    <a:pt x="159919" y="1834"/>
                  </a:lnTo>
                  <a:lnTo>
                    <a:pt x="86332" y="1834"/>
                  </a:lnTo>
                  <a:lnTo>
                    <a:pt x="74257" y="1792"/>
                  </a:lnTo>
                  <a:close/>
                </a:path>
                <a:path w="161289" h="33655">
                  <a:moveTo>
                    <a:pt x="159892" y="1806"/>
                  </a:moveTo>
                  <a:lnTo>
                    <a:pt x="86332" y="1834"/>
                  </a:lnTo>
                  <a:lnTo>
                    <a:pt x="159919" y="1834"/>
                  </a:lnTo>
                  <a:close/>
                </a:path>
              </a:pathLst>
            </a:custGeom>
            <a:solidFill>
              <a:srgbClr val="020303"/>
            </a:solidFill>
          </p:spPr>
          <p:txBody>
            <a:bodyPr wrap="square" lIns="0" tIns="0" rIns="0" bIns="0" rtlCol="0"/>
            <a:lstStyle/>
            <a:p>
              <a:endParaRPr/>
            </a:p>
          </p:txBody>
        </p:sp>
        <p:sp>
          <p:nvSpPr>
            <p:cNvPr id="255" name="object 255"/>
            <p:cNvSpPr/>
            <p:nvPr/>
          </p:nvSpPr>
          <p:spPr>
            <a:xfrm>
              <a:off x="4425984" y="1120760"/>
              <a:ext cx="18415" cy="5715"/>
            </a:xfrm>
            <a:custGeom>
              <a:avLst/>
              <a:gdLst/>
              <a:ahLst/>
              <a:cxnLst/>
              <a:rect l="l" t="t" r="r" b="b"/>
              <a:pathLst>
                <a:path w="18414" h="5715">
                  <a:moveTo>
                    <a:pt x="18271" y="2112"/>
                  </a:moveTo>
                  <a:lnTo>
                    <a:pt x="16193" y="792"/>
                  </a:lnTo>
                  <a:lnTo>
                    <a:pt x="13790" y="0"/>
                  </a:lnTo>
                  <a:lnTo>
                    <a:pt x="10900" y="0"/>
                  </a:lnTo>
                  <a:lnTo>
                    <a:pt x="6228" y="0"/>
                  </a:lnTo>
                  <a:lnTo>
                    <a:pt x="2821" y="2205"/>
                  </a:lnTo>
                  <a:lnTo>
                    <a:pt x="0" y="5410"/>
                  </a:lnTo>
                </a:path>
              </a:pathLst>
            </a:custGeom>
            <a:ln w="4795">
              <a:solidFill>
                <a:srgbClr val="020303"/>
              </a:solidFill>
            </a:ln>
          </p:spPr>
          <p:txBody>
            <a:bodyPr wrap="square" lIns="0" tIns="0" rIns="0" bIns="0" rtlCol="0"/>
            <a:lstStyle/>
            <a:p>
              <a:endParaRPr/>
            </a:p>
          </p:txBody>
        </p:sp>
        <p:sp>
          <p:nvSpPr>
            <p:cNvPr id="256" name="object 256"/>
            <p:cNvSpPr/>
            <p:nvPr/>
          </p:nvSpPr>
          <p:spPr>
            <a:xfrm>
              <a:off x="4168705" y="1118357"/>
              <a:ext cx="165100" cy="33020"/>
            </a:xfrm>
            <a:custGeom>
              <a:avLst/>
              <a:gdLst/>
              <a:ahLst/>
              <a:cxnLst/>
              <a:rect l="l" t="t" r="r" b="b"/>
              <a:pathLst>
                <a:path w="165100" h="33019">
                  <a:moveTo>
                    <a:pt x="36345" y="9"/>
                  </a:moveTo>
                  <a:lnTo>
                    <a:pt x="28133" y="0"/>
                  </a:lnTo>
                  <a:lnTo>
                    <a:pt x="24440" y="1802"/>
                  </a:lnTo>
                  <a:lnTo>
                    <a:pt x="17370" y="8197"/>
                  </a:lnTo>
                  <a:lnTo>
                    <a:pt x="14652" y="13564"/>
                  </a:lnTo>
                  <a:lnTo>
                    <a:pt x="10280" y="20511"/>
                  </a:lnTo>
                  <a:lnTo>
                    <a:pt x="8798" y="22638"/>
                  </a:lnTo>
                  <a:lnTo>
                    <a:pt x="5593" y="25991"/>
                  </a:lnTo>
                  <a:lnTo>
                    <a:pt x="3904" y="27197"/>
                  </a:lnTo>
                  <a:lnTo>
                    <a:pt x="679" y="28266"/>
                  </a:lnTo>
                  <a:lnTo>
                    <a:pt x="0" y="29624"/>
                  </a:lnTo>
                  <a:lnTo>
                    <a:pt x="837" y="32140"/>
                  </a:lnTo>
                  <a:lnTo>
                    <a:pt x="2190" y="32820"/>
                  </a:lnTo>
                  <a:lnTo>
                    <a:pt x="7311" y="31111"/>
                  </a:lnTo>
                  <a:lnTo>
                    <a:pt x="10181" y="28453"/>
                  </a:lnTo>
                  <a:lnTo>
                    <a:pt x="16050" y="20954"/>
                  </a:lnTo>
                  <a:lnTo>
                    <a:pt x="18630" y="15548"/>
                  </a:lnTo>
                  <a:lnTo>
                    <a:pt x="23175" y="9438"/>
                  </a:lnTo>
                  <a:lnTo>
                    <a:pt x="24765" y="7754"/>
                  </a:lnTo>
                  <a:lnTo>
                    <a:pt x="28280" y="5479"/>
                  </a:lnTo>
                  <a:lnTo>
                    <a:pt x="30176" y="4825"/>
                  </a:lnTo>
                  <a:lnTo>
                    <a:pt x="36251" y="4844"/>
                  </a:lnTo>
                  <a:lnTo>
                    <a:pt x="38738" y="6174"/>
                  </a:lnTo>
                  <a:lnTo>
                    <a:pt x="44740" y="11914"/>
                  </a:lnTo>
                  <a:lnTo>
                    <a:pt x="47551" y="17645"/>
                  </a:lnTo>
                  <a:lnTo>
                    <a:pt x="52888" y="25302"/>
                  </a:lnTo>
                  <a:lnTo>
                    <a:pt x="54897" y="27714"/>
                  </a:lnTo>
                  <a:lnTo>
                    <a:pt x="60042" y="31382"/>
                  </a:lnTo>
                  <a:lnTo>
                    <a:pt x="63223" y="32559"/>
                  </a:lnTo>
                  <a:lnTo>
                    <a:pt x="163889" y="32549"/>
                  </a:lnTo>
                  <a:lnTo>
                    <a:pt x="164963" y="31476"/>
                  </a:lnTo>
                  <a:lnTo>
                    <a:pt x="164963" y="28827"/>
                  </a:lnTo>
                  <a:lnTo>
                    <a:pt x="163889" y="27753"/>
                  </a:lnTo>
                  <a:lnTo>
                    <a:pt x="162565" y="27753"/>
                  </a:lnTo>
                  <a:lnTo>
                    <a:pt x="63306" y="27729"/>
                  </a:lnTo>
                  <a:lnTo>
                    <a:pt x="60825" y="26395"/>
                  </a:lnTo>
                  <a:lnTo>
                    <a:pt x="54823" y="20654"/>
                  </a:lnTo>
                  <a:lnTo>
                    <a:pt x="52012" y="14923"/>
                  </a:lnTo>
                  <a:lnTo>
                    <a:pt x="46680" y="7267"/>
                  </a:lnTo>
                  <a:lnTo>
                    <a:pt x="44661" y="4854"/>
                  </a:lnTo>
                  <a:lnTo>
                    <a:pt x="39521" y="1191"/>
                  </a:lnTo>
                  <a:lnTo>
                    <a:pt x="36345" y="9"/>
                  </a:lnTo>
                  <a:close/>
                </a:path>
              </a:pathLst>
            </a:custGeom>
            <a:solidFill>
              <a:srgbClr val="020303"/>
            </a:solidFill>
          </p:spPr>
          <p:txBody>
            <a:bodyPr wrap="square" lIns="0" tIns="0" rIns="0" bIns="0" rtlCol="0"/>
            <a:lstStyle/>
            <a:p>
              <a:endParaRPr/>
            </a:p>
          </p:txBody>
        </p:sp>
        <p:sp>
          <p:nvSpPr>
            <p:cNvPr id="257" name="object 257"/>
            <p:cNvSpPr/>
            <p:nvPr/>
          </p:nvSpPr>
          <p:spPr>
            <a:xfrm>
              <a:off x="4355154" y="1119819"/>
              <a:ext cx="88265" cy="29209"/>
            </a:xfrm>
            <a:custGeom>
              <a:avLst/>
              <a:gdLst/>
              <a:ahLst/>
              <a:cxnLst/>
              <a:rect l="l" t="t" r="r" b="b"/>
              <a:pathLst>
                <a:path w="88264" h="29209">
                  <a:moveTo>
                    <a:pt x="87742" y="28251"/>
                  </a:moveTo>
                  <a:lnTo>
                    <a:pt x="80252" y="21599"/>
                  </a:lnTo>
                  <a:lnTo>
                    <a:pt x="74409" y="12137"/>
                  </a:lnTo>
                  <a:lnTo>
                    <a:pt x="67986" y="3668"/>
                  </a:lnTo>
                  <a:lnTo>
                    <a:pt x="58757" y="0"/>
                  </a:lnTo>
                  <a:lnTo>
                    <a:pt x="58215" y="0"/>
                  </a:lnTo>
                  <a:lnTo>
                    <a:pt x="59180" y="0"/>
                  </a:lnTo>
                  <a:lnTo>
                    <a:pt x="49205" y="4481"/>
                  </a:lnTo>
                  <a:lnTo>
                    <a:pt x="42689" y="14341"/>
                  </a:lnTo>
                  <a:lnTo>
                    <a:pt x="36173" y="24204"/>
                  </a:lnTo>
                  <a:lnTo>
                    <a:pt x="26198" y="28694"/>
                  </a:lnTo>
                  <a:lnTo>
                    <a:pt x="0" y="28694"/>
                  </a:lnTo>
                </a:path>
              </a:pathLst>
            </a:custGeom>
            <a:ln w="4795">
              <a:solidFill>
                <a:srgbClr val="020303"/>
              </a:solidFill>
            </a:ln>
          </p:spPr>
          <p:txBody>
            <a:bodyPr wrap="square" lIns="0" tIns="0" rIns="0" bIns="0" rtlCol="0"/>
            <a:lstStyle/>
            <a:p>
              <a:endParaRPr/>
            </a:p>
          </p:txBody>
        </p:sp>
        <p:sp>
          <p:nvSpPr>
            <p:cNvPr id="258" name="object 258"/>
            <p:cNvSpPr/>
            <p:nvPr/>
          </p:nvSpPr>
          <p:spPr>
            <a:xfrm>
              <a:off x="4174608" y="1122449"/>
              <a:ext cx="2540" cy="21590"/>
            </a:xfrm>
            <a:custGeom>
              <a:avLst/>
              <a:gdLst/>
              <a:ahLst/>
              <a:cxnLst/>
              <a:rect l="l" t="t" r="r" b="b"/>
              <a:pathLst>
                <a:path w="2539" h="21590">
                  <a:moveTo>
                    <a:pt x="2181" y="0"/>
                  </a:moveTo>
                  <a:lnTo>
                    <a:pt x="1403" y="103"/>
                  </a:lnTo>
                  <a:lnTo>
                    <a:pt x="684" y="280"/>
                  </a:lnTo>
                  <a:lnTo>
                    <a:pt x="0" y="526"/>
                  </a:lnTo>
                  <a:lnTo>
                    <a:pt x="0" y="21451"/>
                  </a:lnTo>
                  <a:lnTo>
                    <a:pt x="871" y="20664"/>
                  </a:lnTo>
                  <a:lnTo>
                    <a:pt x="2181" y="19241"/>
                  </a:lnTo>
                  <a:lnTo>
                    <a:pt x="2181" y="0"/>
                  </a:lnTo>
                  <a:close/>
                </a:path>
              </a:pathLst>
            </a:custGeom>
            <a:solidFill>
              <a:srgbClr val="231F20"/>
            </a:solidFill>
          </p:spPr>
          <p:txBody>
            <a:bodyPr wrap="square" lIns="0" tIns="0" rIns="0" bIns="0" rtlCol="0"/>
            <a:lstStyle/>
            <a:p>
              <a:endParaRPr/>
            </a:p>
          </p:txBody>
        </p:sp>
        <p:sp>
          <p:nvSpPr>
            <p:cNvPr id="259" name="object 259"/>
            <p:cNvSpPr/>
            <p:nvPr/>
          </p:nvSpPr>
          <p:spPr>
            <a:xfrm>
              <a:off x="4174604" y="1120863"/>
              <a:ext cx="2540" cy="24130"/>
            </a:xfrm>
            <a:custGeom>
              <a:avLst/>
              <a:gdLst/>
              <a:ahLst/>
              <a:cxnLst/>
              <a:rect l="l" t="t" r="r" b="b"/>
              <a:pathLst>
                <a:path w="2539" h="24130">
                  <a:moveTo>
                    <a:pt x="2184" y="20828"/>
                  </a:moveTo>
                  <a:lnTo>
                    <a:pt x="1892" y="21183"/>
                  </a:lnTo>
                  <a:lnTo>
                    <a:pt x="1587" y="21501"/>
                  </a:lnTo>
                  <a:lnTo>
                    <a:pt x="863" y="22263"/>
                  </a:lnTo>
                  <a:lnTo>
                    <a:pt x="444" y="22669"/>
                  </a:lnTo>
                  <a:lnTo>
                    <a:pt x="0" y="23037"/>
                  </a:lnTo>
                  <a:lnTo>
                    <a:pt x="50" y="23647"/>
                  </a:lnTo>
                  <a:lnTo>
                    <a:pt x="520" y="24091"/>
                  </a:lnTo>
                  <a:lnTo>
                    <a:pt x="1689" y="24091"/>
                  </a:lnTo>
                  <a:lnTo>
                    <a:pt x="2184" y="23596"/>
                  </a:lnTo>
                  <a:lnTo>
                    <a:pt x="2184" y="20828"/>
                  </a:lnTo>
                  <a:close/>
                </a:path>
                <a:path w="2539" h="24130">
                  <a:moveTo>
                    <a:pt x="2184" y="495"/>
                  </a:moveTo>
                  <a:lnTo>
                    <a:pt x="1689" y="0"/>
                  </a:lnTo>
                  <a:lnTo>
                    <a:pt x="1092" y="0"/>
                  </a:lnTo>
                  <a:lnTo>
                    <a:pt x="520" y="0"/>
                  </a:lnTo>
                  <a:lnTo>
                    <a:pt x="50" y="444"/>
                  </a:lnTo>
                  <a:lnTo>
                    <a:pt x="0" y="1003"/>
                  </a:lnTo>
                  <a:lnTo>
                    <a:pt x="0" y="2120"/>
                  </a:lnTo>
                  <a:lnTo>
                    <a:pt x="685" y="1866"/>
                  </a:lnTo>
                  <a:lnTo>
                    <a:pt x="1397" y="1689"/>
                  </a:lnTo>
                  <a:lnTo>
                    <a:pt x="2184" y="1587"/>
                  </a:lnTo>
                  <a:lnTo>
                    <a:pt x="2184" y="495"/>
                  </a:lnTo>
                  <a:close/>
                </a:path>
              </a:pathLst>
            </a:custGeom>
            <a:solidFill>
              <a:srgbClr val="000000"/>
            </a:solidFill>
          </p:spPr>
          <p:txBody>
            <a:bodyPr wrap="square" lIns="0" tIns="0" rIns="0" bIns="0" rtlCol="0"/>
            <a:lstStyle/>
            <a:p>
              <a:endParaRPr/>
            </a:p>
          </p:txBody>
        </p:sp>
        <p:sp>
          <p:nvSpPr>
            <p:cNvPr id="260" name="object 260"/>
            <p:cNvSpPr/>
            <p:nvPr/>
          </p:nvSpPr>
          <p:spPr>
            <a:xfrm>
              <a:off x="4214016" y="1132069"/>
              <a:ext cx="2540" cy="14604"/>
            </a:xfrm>
            <a:custGeom>
              <a:avLst/>
              <a:gdLst/>
              <a:ahLst/>
              <a:cxnLst/>
              <a:rect l="l" t="t" r="r" b="b"/>
              <a:pathLst>
                <a:path w="2539" h="14605">
                  <a:moveTo>
                    <a:pt x="0" y="0"/>
                  </a:moveTo>
                  <a:lnTo>
                    <a:pt x="0" y="14204"/>
                  </a:lnTo>
                  <a:lnTo>
                    <a:pt x="797" y="14120"/>
                  </a:lnTo>
                  <a:lnTo>
                    <a:pt x="1521" y="13958"/>
                  </a:lnTo>
                  <a:lnTo>
                    <a:pt x="2186" y="13731"/>
                  </a:lnTo>
                  <a:lnTo>
                    <a:pt x="2186" y="3431"/>
                  </a:lnTo>
                  <a:lnTo>
                    <a:pt x="733" y="1097"/>
                  </a:lnTo>
                  <a:lnTo>
                    <a:pt x="0" y="0"/>
                  </a:lnTo>
                  <a:close/>
                </a:path>
              </a:pathLst>
            </a:custGeom>
            <a:solidFill>
              <a:srgbClr val="231F20"/>
            </a:solidFill>
          </p:spPr>
          <p:txBody>
            <a:bodyPr wrap="square" lIns="0" tIns="0" rIns="0" bIns="0" rtlCol="0"/>
            <a:lstStyle/>
            <a:p>
              <a:endParaRPr/>
            </a:p>
          </p:txBody>
        </p:sp>
        <p:sp>
          <p:nvSpPr>
            <p:cNvPr id="261" name="object 261"/>
            <p:cNvSpPr/>
            <p:nvPr/>
          </p:nvSpPr>
          <p:spPr>
            <a:xfrm>
              <a:off x="4214012" y="1130084"/>
              <a:ext cx="2540" cy="19050"/>
            </a:xfrm>
            <a:custGeom>
              <a:avLst/>
              <a:gdLst/>
              <a:ahLst/>
              <a:cxnLst/>
              <a:rect l="l" t="t" r="r" b="b"/>
              <a:pathLst>
                <a:path w="2539" h="19050">
                  <a:moveTo>
                    <a:pt x="2184" y="15722"/>
                  </a:moveTo>
                  <a:lnTo>
                    <a:pt x="1524" y="15951"/>
                  </a:lnTo>
                  <a:lnTo>
                    <a:pt x="800" y="16116"/>
                  </a:lnTo>
                  <a:lnTo>
                    <a:pt x="0" y="16205"/>
                  </a:lnTo>
                  <a:lnTo>
                    <a:pt x="0" y="18351"/>
                  </a:lnTo>
                  <a:lnTo>
                    <a:pt x="457" y="18821"/>
                  </a:lnTo>
                  <a:lnTo>
                    <a:pt x="1041" y="18846"/>
                  </a:lnTo>
                  <a:lnTo>
                    <a:pt x="1727" y="18821"/>
                  </a:lnTo>
                  <a:lnTo>
                    <a:pt x="2184" y="18351"/>
                  </a:lnTo>
                  <a:lnTo>
                    <a:pt x="2184" y="15722"/>
                  </a:lnTo>
                  <a:close/>
                </a:path>
                <a:path w="2539" h="19050">
                  <a:moveTo>
                    <a:pt x="2184" y="482"/>
                  </a:moveTo>
                  <a:lnTo>
                    <a:pt x="1689" y="0"/>
                  </a:lnTo>
                  <a:lnTo>
                    <a:pt x="1092" y="0"/>
                  </a:lnTo>
                  <a:lnTo>
                    <a:pt x="495" y="0"/>
                  </a:lnTo>
                  <a:lnTo>
                    <a:pt x="0" y="482"/>
                  </a:lnTo>
                  <a:lnTo>
                    <a:pt x="0" y="1993"/>
                  </a:lnTo>
                  <a:lnTo>
                    <a:pt x="736" y="3086"/>
                  </a:lnTo>
                  <a:lnTo>
                    <a:pt x="2184" y="5422"/>
                  </a:lnTo>
                  <a:lnTo>
                    <a:pt x="2184" y="482"/>
                  </a:lnTo>
                  <a:close/>
                </a:path>
              </a:pathLst>
            </a:custGeom>
            <a:solidFill>
              <a:srgbClr val="000000"/>
            </a:solidFill>
          </p:spPr>
          <p:txBody>
            <a:bodyPr wrap="square" lIns="0" tIns="0" rIns="0" bIns="0" rtlCol="0"/>
            <a:lstStyle/>
            <a:p>
              <a:endParaRPr/>
            </a:p>
          </p:txBody>
        </p:sp>
        <p:sp>
          <p:nvSpPr>
            <p:cNvPr id="262" name="object 262"/>
            <p:cNvSpPr/>
            <p:nvPr/>
          </p:nvSpPr>
          <p:spPr>
            <a:xfrm>
              <a:off x="4208408" y="1125580"/>
              <a:ext cx="2540" cy="20955"/>
            </a:xfrm>
            <a:custGeom>
              <a:avLst/>
              <a:gdLst/>
              <a:ahLst/>
              <a:cxnLst/>
              <a:rect l="l" t="t" r="r" b="b"/>
              <a:pathLst>
                <a:path w="2539" h="20955">
                  <a:moveTo>
                    <a:pt x="0" y="0"/>
                  </a:moveTo>
                  <a:lnTo>
                    <a:pt x="0" y="19950"/>
                  </a:lnTo>
                  <a:lnTo>
                    <a:pt x="679" y="20235"/>
                  </a:lnTo>
                  <a:lnTo>
                    <a:pt x="1403" y="20447"/>
                  </a:lnTo>
                  <a:lnTo>
                    <a:pt x="2176" y="20585"/>
                  </a:lnTo>
                  <a:lnTo>
                    <a:pt x="2176" y="1994"/>
                  </a:lnTo>
                  <a:lnTo>
                    <a:pt x="969" y="792"/>
                  </a:lnTo>
                  <a:lnTo>
                    <a:pt x="0" y="0"/>
                  </a:lnTo>
                  <a:close/>
                </a:path>
              </a:pathLst>
            </a:custGeom>
            <a:solidFill>
              <a:srgbClr val="231F20"/>
            </a:solidFill>
          </p:spPr>
          <p:txBody>
            <a:bodyPr wrap="square" lIns="0" tIns="0" rIns="0" bIns="0" rtlCol="0"/>
            <a:lstStyle/>
            <a:p>
              <a:endParaRPr/>
            </a:p>
          </p:txBody>
        </p:sp>
        <p:sp>
          <p:nvSpPr>
            <p:cNvPr id="263" name="object 263"/>
            <p:cNvSpPr/>
            <p:nvPr/>
          </p:nvSpPr>
          <p:spPr>
            <a:xfrm>
              <a:off x="4208399" y="1122603"/>
              <a:ext cx="2540" cy="24765"/>
            </a:xfrm>
            <a:custGeom>
              <a:avLst/>
              <a:gdLst/>
              <a:ahLst/>
              <a:cxnLst/>
              <a:rect l="l" t="t" r="r" b="b"/>
              <a:pathLst>
                <a:path w="2539" h="24765">
                  <a:moveTo>
                    <a:pt x="2184" y="23571"/>
                  </a:moveTo>
                  <a:lnTo>
                    <a:pt x="1409" y="23431"/>
                  </a:lnTo>
                  <a:lnTo>
                    <a:pt x="685" y="23228"/>
                  </a:lnTo>
                  <a:lnTo>
                    <a:pt x="0" y="22936"/>
                  </a:lnTo>
                  <a:lnTo>
                    <a:pt x="0" y="24257"/>
                  </a:lnTo>
                  <a:lnTo>
                    <a:pt x="482" y="24739"/>
                  </a:lnTo>
                  <a:lnTo>
                    <a:pt x="1689" y="24739"/>
                  </a:lnTo>
                  <a:lnTo>
                    <a:pt x="2184" y="24257"/>
                  </a:lnTo>
                  <a:lnTo>
                    <a:pt x="2184" y="23571"/>
                  </a:lnTo>
                  <a:close/>
                </a:path>
                <a:path w="2539" h="24765">
                  <a:moveTo>
                    <a:pt x="2184" y="482"/>
                  </a:moveTo>
                  <a:lnTo>
                    <a:pt x="1689" y="0"/>
                  </a:lnTo>
                  <a:lnTo>
                    <a:pt x="1092" y="0"/>
                  </a:lnTo>
                  <a:lnTo>
                    <a:pt x="482" y="0"/>
                  </a:lnTo>
                  <a:lnTo>
                    <a:pt x="0" y="482"/>
                  </a:lnTo>
                  <a:lnTo>
                    <a:pt x="0" y="2984"/>
                  </a:lnTo>
                  <a:lnTo>
                    <a:pt x="495" y="3365"/>
                  </a:lnTo>
                  <a:lnTo>
                    <a:pt x="977" y="3771"/>
                  </a:lnTo>
                  <a:lnTo>
                    <a:pt x="1701" y="4470"/>
                  </a:lnTo>
                  <a:lnTo>
                    <a:pt x="2184" y="4978"/>
                  </a:lnTo>
                  <a:lnTo>
                    <a:pt x="2184" y="482"/>
                  </a:lnTo>
                  <a:close/>
                </a:path>
              </a:pathLst>
            </a:custGeom>
            <a:solidFill>
              <a:srgbClr val="000000"/>
            </a:solidFill>
          </p:spPr>
          <p:txBody>
            <a:bodyPr wrap="square" lIns="0" tIns="0" rIns="0" bIns="0" rtlCol="0"/>
            <a:lstStyle/>
            <a:p>
              <a:endParaRPr/>
            </a:p>
          </p:txBody>
        </p:sp>
        <p:sp>
          <p:nvSpPr>
            <p:cNvPr id="264" name="object 264"/>
            <p:cNvSpPr/>
            <p:nvPr/>
          </p:nvSpPr>
          <p:spPr>
            <a:xfrm>
              <a:off x="4197178" y="1123335"/>
              <a:ext cx="2540" cy="13335"/>
            </a:xfrm>
            <a:custGeom>
              <a:avLst/>
              <a:gdLst/>
              <a:ahLst/>
              <a:cxnLst/>
              <a:rect l="l" t="t" r="r" b="b"/>
              <a:pathLst>
                <a:path w="2539" h="13334">
                  <a:moveTo>
                    <a:pt x="2186" y="0"/>
                  </a:moveTo>
                  <a:lnTo>
                    <a:pt x="1403" y="132"/>
                  </a:lnTo>
                  <a:lnTo>
                    <a:pt x="684" y="334"/>
                  </a:lnTo>
                  <a:lnTo>
                    <a:pt x="0" y="610"/>
                  </a:lnTo>
                  <a:lnTo>
                    <a:pt x="0" y="9133"/>
                  </a:lnTo>
                  <a:lnTo>
                    <a:pt x="1457" y="11580"/>
                  </a:lnTo>
                  <a:lnTo>
                    <a:pt x="2186" y="12751"/>
                  </a:lnTo>
                  <a:lnTo>
                    <a:pt x="2186" y="0"/>
                  </a:lnTo>
                  <a:close/>
                </a:path>
              </a:pathLst>
            </a:custGeom>
            <a:solidFill>
              <a:srgbClr val="231F20"/>
            </a:solidFill>
          </p:spPr>
          <p:txBody>
            <a:bodyPr wrap="square" lIns="0" tIns="0" rIns="0" bIns="0" rtlCol="0"/>
            <a:lstStyle/>
            <a:p>
              <a:endParaRPr/>
            </a:p>
          </p:txBody>
        </p:sp>
        <p:sp>
          <p:nvSpPr>
            <p:cNvPr id="265" name="object 265"/>
            <p:cNvSpPr/>
            <p:nvPr/>
          </p:nvSpPr>
          <p:spPr>
            <a:xfrm>
              <a:off x="4197172" y="1119339"/>
              <a:ext cx="2540" cy="20320"/>
            </a:xfrm>
            <a:custGeom>
              <a:avLst/>
              <a:gdLst/>
              <a:ahLst/>
              <a:cxnLst/>
              <a:rect l="l" t="t" r="r" b="b"/>
              <a:pathLst>
                <a:path w="2539" h="20319">
                  <a:moveTo>
                    <a:pt x="2184" y="16751"/>
                  </a:moveTo>
                  <a:lnTo>
                    <a:pt x="1460" y="15582"/>
                  </a:lnTo>
                  <a:lnTo>
                    <a:pt x="0" y="13131"/>
                  </a:lnTo>
                  <a:lnTo>
                    <a:pt x="0" y="19507"/>
                  </a:lnTo>
                  <a:lnTo>
                    <a:pt x="495" y="20002"/>
                  </a:lnTo>
                  <a:lnTo>
                    <a:pt x="1689" y="20002"/>
                  </a:lnTo>
                  <a:lnTo>
                    <a:pt x="2184" y="19507"/>
                  </a:lnTo>
                  <a:lnTo>
                    <a:pt x="2184" y="16751"/>
                  </a:lnTo>
                  <a:close/>
                </a:path>
                <a:path w="2539" h="20319">
                  <a:moveTo>
                    <a:pt x="2184" y="495"/>
                  </a:moveTo>
                  <a:lnTo>
                    <a:pt x="1727" y="25"/>
                  </a:lnTo>
                  <a:lnTo>
                    <a:pt x="1143" y="0"/>
                  </a:lnTo>
                  <a:lnTo>
                    <a:pt x="457" y="25"/>
                  </a:lnTo>
                  <a:lnTo>
                    <a:pt x="0" y="495"/>
                  </a:lnTo>
                  <a:lnTo>
                    <a:pt x="0" y="4622"/>
                  </a:lnTo>
                  <a:lnTo>
                    <a:pt x="685" y="4343"/>
                  </a:lnTo>
                  <a:lnTo>
                    <a:pt x="1397" y="4140"/>
                  </a:lnTo>
                  <a:lnTo>
                    <a:pt x="2184" y="4000"/>
                  </a:lnTo>
                  <a:lnTo>
                    <a:pt x="2184" y="495"/>
                  </a:lnTo>
                  <a:close/>
                </a:path>
              </a:pathLst>
            </a:custGeom>
            <a:solidFill>
              <a:srgbClr val="000000"/>
            </a:solidFill>
          </p:spPr>
          <p:txBody>
            <a:bodyPr wrap="square" lIns="0" tIns="0" rIns="0" bIns="0" rtlCol="0"/>
            <a:lstStyle/>
            <a:p>
              <a:endParaRPr/>
            </a:p>
          </p:txBody>
        </p:sp>
        <p:sp>
          <p:nvSpPr>
            <p:cNvPr id="266" name="object 266"/>
            <p:cNvSpPr/>
            <p:nvPr/>
          </p:nvSpPr>
          <p:spPr>
            <a:xfrm>
              <a:off x="4202791" y="1123261"/>
              <a:ext cx="2540" cy="20320"/>
            </a:xfrm>
            <a:custGeom>
              <a:avLst/>
              <a:gdLst/>
              <a:ahLst/>
              <a:cxnLst/>
              <a:rect l="l" t="t" r="r" b="b"/>
              <a:pathLst>
                <a:path w="2539" h="20319">
                  <a:moveTo>
                    <a:pt x="0" y="0"/>
                  </a:moveTo>
                  <a:lnTo>
                    <a:pt x="0" y="17769"/>
                  </a:lnTo>
                  <a:lnTo>
                    <a:pt x="910" y="18827"/>
                  </a:lnTo>
                  <a:lnTo>
                    <a:pt x="2181" y="20048"/>
                  </a:lnTo>
                  <a:lnTo>
                    <a:pt x="2181" y="472"/>
                  </a:lnTo>
                  <a:lnTo>
                    <a:pt x="1501" y="246"/>
                  </a:lnTo>
                  <a:lnTo>
                    <a:pt x="777" y="88"/>
                  </a:lnTo>
                  <a:lnTo>
                    <a:pt x="0" y="0"/>
                  </a:lnTo>
                  <a:close/>
                </a:path>
              </a:pathLst>
            </a:custGeom>
            <a:solidFill>
              <a:srgbClr val="231F20"/>
            </a:solidFill>
          </p:spPr>
          <p:txBody>
            <a:bodyPr wrap="square" lIns="0" tIns="0" rIns="0" bIns="0" rtlCol="0"/>
            <a:lstStyle/>
            <a:p>
              <a:endParaRPr/>
            </a:p>
          </p:txBody>
        </p:sp>
        <p:sp>
          <p:nvSpPr>
            <p:cNvPr id="267" name="object 267"/>
            <p:cNvSpPr/>
            <p:nvPr/>
          </p:nvSpPr>
          <p:spPr>
            <a:xfrm>
              <a:off x="4202785" y="1120863"/>
              <a:ext cx="2540" cy="24765"/>
            </a:xfrm>
            <a:custGeom>
              <a:avLst/>
              <a:gdLst/>
              <a:ahLst/>
              <a:cxnLst/>
              <a:rect l="l" t="t" r="r" b="b"/>
              <a:pathLst>
                <a:path w="2539" h="24765">
                  <a:moveTo>
                    <a:pt x="2184" y="22453"/>
                  </a:moveTo>
                  <a:lnTo>
                    <a:pt x="0" y="20167"/>
                  </a:lnTo>
                  <a:lnTo>
                    <a:pt x="0" y="23749"/>
                  </a:lnTo>
                  <a:lnTo>
                    <a:pt x="495" y="24231"/>
                  </a:lnTo>
                  <a:lnTo>
                    <a:pt x="1701" y="24231"/>
                  </a:lnTo>
                  <a:lnTo>
                    <a:pt x="2184" y="23749"/>
                  </a:lnTo>
                  <a:lnTo>
                    <a:pt x="2184" y="22453"/>
                  </a:lnTo>
                  <a:close/>
                </a:path>
                <a:path w="2539" h="24765">
                  <a:moveTo>
                    <a:pt x="2184" y="495"/>
                  </a:moveTo>
                  <a:lnTo>
                    <a:pt x="1701" y="0"/>
                  </a:lnTo>
                  <a:lnTo>
                    <a:pt x="1092" y="0"/>
                  </a:lnTo>
                  <a:lnTo>
                    <a:pt x="495" y="0"/>
                  </a:lnTo>
                  <a:lnTo>
                    <a:pt x="0" y="495"/>
                  </a:lnTo>
                  <a:lnTo>
                    <a:pt x="0" y="2400"/>
                  </a:lnTo>
                  <a:lnTo>
                    <a:pt x="774" y="2489"/>
                  </a:lnTo>
                  <a:lnTo>
                    <a:pt x="1498" y="2654"/>
                  </a:lnTo>
                  <a:lnTo>
                    <a:pt x="2184" y="2882"/>
                  </a:lnTo>
                  <a:lnTo>
                    <a:pt x="2184" y="495"/>
                  </a:lnTo>
                  <a:close/>
                </a:path>
              </a:pathLst>
            </a:custGeom>
            <a:solidFill>
              <a:srgbClr val="000000"/>
            </a:solidFill>
          </p:spPr>
          <p:txBody>
            <a:bodyPr wrap="square" lIns="0" tIns="0" rIns="0" bIns="0" rtlCol="0"/>
            <a:lstStyle/>
            <a:p>
              <a:endParaRPr/>
            </a:p>
          </p:txBody>
        </p:sp>
        <p:sp>
          <p:nvSpPr>
            <p:cNvPr id="268" name="object 268"/>
            <p:cNvSpPr/>
            <p:nvPr/>
          </p:nvSpPr>
          <p:spPr>
            <a:xfrm>
              <a:off x="4180871" y="1122030"/>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269" name="object 269"/>
            <p:cNvSpPr/>
            <p:nvPr/>
          </p:nvSpPr>
          <p:spPr>
            <a:xfrm>
              <a:off x="4434403" y="1120986"/>
              <a:ext cx="0" cy="17780"/>
            </a:xfrm>
            <a:custGeom>
              <a:avLst/>
              <a:gdLst/>
              <a:ahLst/>
              <a:cxnLst/>
              <a:rect l="l" t="t" r="r" b="b"/>
              <a:pathLst>
                <a:path h="17780">
                  <a:moveTo>
                    <a:pt x="0" y="0"/>
                  </a:moveTo>
                  <a:lnTo>
                    <a:pt x="0" y="17261"/>
                  </a:lnTo>
                </a:path>
              </a:pathLst>
            </a:custGeom>
            <a:ln w="3175">
              <a:solidFill>
                <a:srgbClr val="231F20"/>
              </a:solidFill>
            </a:ln>
          </p:spPr>
          <p:txBody>
            <a:bodyPr wrap="square" lIns="0" tIns="0" rIns="0" bIns="0" rtlCol="0"/>
            <a:lstStyle/>
            <a:p>
              <a:endParaRPr/>
            </a:p>
          </p:txBody>
        </p:sp>
        <p:sp>
          <p:nvSpPr>
            <p:cNvPr id="270" name="object 270"/>
            <p:cNvSpPr/>
            <p:nvPr/>
          </p:nvSpPr>
          <p:spPr>
            <a:xfrm>
              <a:off x="4440016" y="1121956"/>
              <a:ext cx="0" cy="22225"/>
            </a:xfrm>
            <a:custGeom>
              <a:avLst/>
              <a:gdLst/>
              <a:ahLst/>
              <a:cxnLst/>
              <a:rect l="l" t="t" r="r" b="b"/>
              <a:pathLst>
                <a:path h="22225">
                  <a:moveTo>
                    <a:pt x="0" y="0"/>
                  </a:moveTo>
                  <a:lnTo>
                    <a:pt x="0" y="22047"/>
                  </a:lnTo>
                </a:path>
              </a:pathLst>
            </a:custGeom>
            <a:ln w="3175">
              <a:solidFill>
                <a:srgbClr val="231F20"/>
              </a:solidFill>
            </a:ln>
          </p:spPr>
          <p:txBody>
            <a:bodyPr wrap="square" lIns="0" tIns="0" rIns="0" bIns="0" rtlCol="0"/>
            <a:lstStyle/>
            <a:p>
              <a:endParaRPr/>
            </a:p>
          </p:txBody>
        </p:sp>
        <p:sp>
          <p:nvSpPr>
            <p:cNvPr id="271" name="object 271"/>
            <p:cNvSpPr/>
            <p:nvPr/>
          </p:nvSpPr>
          <p:spPr>
            <a:xfrm>
              <a:off x="4400997" y="1129504"/>
              <a:ext cx="0" cy="19050"/>
            </a:xfrm>
            <a:custGeom>
              <a:avLst/>
              <a:gdLst/>
              <a:ahLst/>
              <a:cxnLst/>
              <a:rect l="l" t="t" r="r" b="b"/>
              <a:pathLst>
                <a:path h="19050">
                  <a:moveTo>
                    <a:pt x="0" y="0"/>
                  </a:moveTo>
                  <a:lnTo>
                    <a:pt x="0" y="18852"/>
                  </a:lnTo>
                </a:path>
              </a:pathLst>
            </a:custGeom>
            <a:ln w="3175">
              <a:solidFill>
                <a:srgbClr val="231F20"/>
              </a:solidFill>
            </a:ln>
          </p:spPr>
          <p:txBody>
            <a:bodyPr wrap="square" lIns="0" tIns="0" rIns="0" bIns="0" rtlCol="0"/>
            <a:lstStyle/>
            <a:p>
              <a:endParaRPr/>
            </a:p>
          </p:txBody>
        </p:sp>
        <p:sp>
          <p:nvSpPr>
            <p:cNvPr id="272" name="object 272"/>
            <p:cNvSpPr/>
            <p:nvPr/>
          </p:nvSpPr>
          <p:spPr>
            <a:xfrm>
              <a:off x="4406807" y="1123212"/>
              <a:ext cx="0" cy="26670"/>
            </a:xfrm>
            <a:custGeom>
              <a:avLst/>
              <a:gdLst/>
              <a:ahLst/>
              <a:cxnLst/>
              <a:rect l="l" t="t" r="r" b="b"/>
              <a:pathLst>
                <a:path h="26669">
                  <a:moveTo>
                    <a:pt x="0" y="0"/>
                  </a:moveTo>
                  <a:lnTo>
                    <a:pt x="0" y="26153"/>
                  </a:lnTo>
                </a:path>
              </a:pathLst>
            </a:custGeom>
            <a:ln w="3175">
              <a:solidFill>
                <a:srgbClr val="231F20"/>
              </a:solidFill>
            </a:ln>
          </p:spPr>
          <p:txBody>
            <a:bodyPr wrap="square" lIns="0" tIns="0" rIns="0" bIns="0" rtlCol="0"/>
            <a:lstStyle/>
            <a:p>
              <a:endParaRPr/>
            </a:p>
          </p:txBody>
        </p:sp>
        <p:sp>
          <p:nvSpPr>
            <p:cNvPr id="273" name="object 273"/>
            <p:cNvSpPr/>
            <p:nvPr/>
          </p:nvSpPr>
          <p:spPr>
            <a:xfrm>
              <a:off x="4418432" y="1122015"/>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274" name="object 274"/>
            <p:cNvSpPr/>
            <p:nvPr/>
          </p:nvSpPr>
          <p:spPr>
            <a:xfrm>
              <a:off x="4412617" y="1120824"/>
              <a:ext cx="0" cy="24765"/>
            </a:xfrm>
            <a:custGeom>
              <a:avLst/>
              <a:gdLst/>
              <a:ahLst/>
              <a:cxnLst/>
              <a:rect l="l" t="t" r="r" b="b"/>
              <a:pathLst>
                <a:path h="24765">
                  <a:moveTo>
                    <a:pt x="0" y="0"/>
                  </a:moveTo>
                  <a:lnTo>
                    <a:pt x="0" y="24671"/>
                  </a:lnTo>
                </a:path>
              </a:pathLst>
            </a:custGeom>
            <a:ln w="3175">
              <a:solidFill>
                <a:srgbClr val="231F20"/>
              </a:solidFill>
            </a:ln>
          </p:spPr>
          <p:txBody>
            <a:bodyPr wrap="square" lIns="0" tIns="0" rIns="0" bIns="0" rtlCol="0"/>
            <a:lstStyle/>
            <a:p>
              <a:endParaRPr/>
            </a:p>
          </p:txBody>
        </p:sp>
        <p:sp>
          <p:nvSpPr>
            <p:cNvPr id="275" name="object 275"/>
            <p:cNvSpPr/>
            <p:nvPr/>
          </p:nvSpPr>
          <p:spPr>
            <a:xfrm>
              <a:off x="4346637" y="1121636"/>
              <a:ext cx="21590" cy="635"/>
            </a:xfrm>
            <a:custGeom>
              <a:avLst/>
              <a:gdLst/>
              <a:ahLst/>
              <a:cxnLst/>
              <a:rect l="l" t="t" r="r" b="b"/>
              <a:pathLst>
                <a:path w="21589" h="634">
                  <a:moveTo>
                    <a:pt x="21392" y="24"/>
                  </a:moveTo>
                  <a:lnTo>
                    <a:pt x="0" y="0"/>
                  </a:lnTo>
                </a:path>
              </a:pathLst>
            </a:custGeom>
            <a:ln w="4795">
              <a:solidFill>
                <a:srgbClr val="0080C7"/>
              </a:solidFill>
            </a:ln>
          </p:spPr>
          <p:txBody>
            <a:bodyPr wrap="square" lIns="0" tIns="0" rIns="0" bIns="0" rtlCol="0"/>
            <a:lstStyle/>
            <a:p>
              <a:endParaRPr/>
            </a:p>
          </p:txBody>
        </p:sp>
        <p:sp>
          <p:nvSpPr>
            <p:cNvPr id="276" name="object 276"/>
            <p:cNvSpPr/>
            <p:nvPr/>
          </p:nvSpPr>
          <p:spPr>
            <a:xfrm>
              <a:off x="4250849"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77" name="object 277"/>
            <p:cNvSpPr/>
            <p:nvPr/>
          </p:nvSpPr>
          <p:spPr>
            <a:xfrm>
              <a:off x="4250849"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78" name="object 278"/>
            <p:cNvSpPr/>
            <p:nvPr/>
          </p:nvSpPr>
          <p:spPr>
            <a:xfrm>
              <a:off x="4257796"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79" name="object 279"/>
            <p:cNvSpPr/>
            <p:nvPr/>
          </p:nvSpPr>
          <p:spPr>
            <a:xfrm>
              <a:off x="4257796"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80" name="object 280"/>
            <p:cNvSpPr/>
            <p:nvPr/>
          </p:nvSpPr>
          <p:spPr>
            <a:xfrm>
              <a:off x="4264739"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81" name="object 281"/>
            <p:cNvSpPr/>
            <p:nvPr/>
          </p:nvSpPr>
          <p:spPr>
            <a:xfrm>
              <a:off x="4264739"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82" name="object 282"/>
            <p:cNvSpPr/>
            <p:nvPr/>
          </p:nvSpPr>
          <p:spPr>
            <a:xfrm>
              <a:off x="4271686"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83" name="object 283"/>
            <p:cNvSpPr/>
            <p:nvPr/>
          </p:nvSpPr>
          <p:spPr>
            <a:xfrm>
              <a:off x="4271686"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84" name="object 284"/>
            <p:cNvSpPr/>
            <p:nvPr/>
          </p:nvSpPr>
          <p:spPr>
            <a:xfrm>
              <a:off x="4278633"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85" name="object 285"/>
            <p:cNvSpPr/>
            <p:nvPr/>
          </p:nvSpPr>
          <p:spPr>
            <a:xfrm>
              <a:off x="4278633"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86" name="object 286"/>
            <p:cNvSpPr/>
            <p:nvPr/>
          </p:nvSpPr>
          <p:spPr>
            <a:xfrm>
              <a:off x="4285580"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87" name="object 287"/>
            <p:cNvSpPr/>
            <p:nvPr/>
          </p:nvSpPr>
          <p:spPr>
            <a:xfrm>
              <a:off x="4285580"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88" name="object 288"/>
            <p:cNvSpPr/>
            <p:nvPr/>
          </p:nvSpPr>
          <p:spPr>
            <a:xfrm>
              <a:off x="4292527"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89" name="object 289"/>
            <p:cNvSpPr/>
            <p:nvPr/>
          </p:nvSpPr>
          <p:spPr>
            <a:xfrm>
              <a:off x="4292527"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90" name="object 290"/>
            <p:cNvSpPr/>
            <p:nvPr/>
          </p:nvSpPr>
          <p:spPr>
            <a:xfrm>
              <a:off x="4299474"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91" name="object 291"/>
            <p:cNvSpPr/>
            <p:nvPr/>
          </p:nvSpPr>
          <p:spPr>
            <a:xfrm>
              <a:off x="4299474"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92" name="object 292"/>
            <p:cNvSpPr/>
            <p:nvPr/>
          </p:nvSpPr>
          <p:spPr>
            <a:xfrm>
              <a:off x="4306426"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93" name="object 293"/>
            <p:cNvSpPr/>
            <p:nvPr/>
          </p:nvSpPr>
          <p:spPr>
            <a:xfrm>
              <a:off x="4306426"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94" name="object 294"/>
            <p:cNvSpPr/>
            <p:nvPr/>
          </p:nvSpPr>
          <p:spPr>
            <a:xfrm>
              <a:off x="4313368"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95" name="object 295"/>
            <p:cNvSpPr/>
            <p:nvPr/>
          </p:nvSpPr>
          <p:spPr>
            <a:xfrm>
              <a:off x="4313368"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96" name="object 296"/>
            <p:cNvSpPr/>
            <p:nvPr/>
          </p:nvSpPr>
          <p:spPr>
            <a:xfrm>
              <a:off x="4320320"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97" name="object 297"/>
            <p:cNvSpPr/>
            <p:nvPr/>
          </p:nvSpPr>
          <p:spPr>
            <a:xfrm>
              <a:off x="4320320"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298" name="object 298"/>
            <p:cNvSpPr/>
            <p:nvPr/>
          </p:nvSpPr>
          <p:spPr>
            <a:xfrm>
              <a:off x="4351467"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299" name="object 299"/>
            <p:cNvSpPr/>
            <p:nvPr/>
          </p:nvSpPr>
          <p:spPr>
            <a:xfrm>
              <a:off x="4351467"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300" name="object 300"/>
            <p:cNvSpPr/>
            <p:nvPr/>
          </p:nvSpPr>
          <p:spPr>
            <a:xfrm>
              <a:off x="4358409"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301" name="object 301"/>
            <p:cNvSpPr/>
            <p:nvPr/>
          </p:nvSpPr>
          <p:spPr>
            <a:xfrm>
              <a:off x="4358409"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302" name="object 302"/>
            <p:cNvSpPr/>
            <p:nvPr/>
          </p:nvSpPr>
          <p:spPr>
            <a:xfrm>
              <a:off x="4365361"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303" name="object 303"/>
            <p:cNvSpPr/>
            <p:nvPr/>
          </p:nvSpPr>
          <p:spPr>
            <a:xfrm>
              <a:off x="4365361"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304" name="object 304"/>
            <p:cNvSpPr/>
            <p:nvPr/>
          </p:nvSpPr>
          <p:spPr>
            <a:xfrm>
              <a:off x="4346774" y="1148489"/>
              <a:ext cx="21590" cy="635"/>
            </a:xfrm>
            <a:custGeom>
              <a:avLst/>
              <a:gdLst/>
              <a:ahLst/>
              <a:cxnLst/>
              <a:rect l="l" t="t" r="r" b="b"/>
              <a:pathLst>
                <a:path w="21589" h="634">
                  <a:moveTo>
                    <a:pt x="-2397" y="91"/>
                  </a:moveTo>
                  <a:lnTo>
                    <a:pt x="23652" y="91"/>
                  </a:lnTo>
                </a:path>
              </a:pathLst>
            </a:custGeom>
            <a:ln w="4977">
              <a:solidFill>
                <a:srgbClr val="0080C7"/>
              </a:solidFill>
            </a:ln>
          </p:spPr>
          <p:txBody>
            <a:bodyPr wrap="square" lIns="0" tIns="0" rIns="0" bIns="0" rtlCol="0"/>
            <a:lstStyle/>
            <a:p>
              <a:endParaRPr/>
            </a:p>
          </p:txBody>
        </p:sp>
        <p:sp>
          <p:nvSpPr>
            <p:cNvPr id="305" name="object 305"/>
            <p:cNvSpPr/>
            <p:nvPr/>
          </p:nvSpPr>
          <p:spPr>
            <a:xfrm>
              <a:off x="4334210" y="1122473"/>
              <a:ext cx="0" cy="12065"/>
            </a:xfrm>
            <a:custGeom>
              <a:avLst/>
              <a:gdLst/>
              <a:ahLst/>
              <a:cxnLst/>
              <a:rect l="l" t="t" r="r" b="b"/>
              <a:pathLst>
                <a:path h="12065">
                  <a:moveTo>
                    <a:pt x="0" y="0"/>
                  </a:moveTo>
                  <a:lnTo>
                    <a:pt x="0" y="11506"/>
                  </a:lnTo>
                </a:path>
              </a:pathLst>
            </a:custGeom>
            <a:solidFill>
              <a:srgbClr val="FFFFFF"/>
            </a:solidFill>
          </p:spPr>
          <p:txBody>
            <a:bodyPr wrap="square" lIns="0" tIns="0" rIns="0" bIns="0" rtlCol="0"/>
            <a:lstStyle/>
            <a:p>
              <a:endParaRPr/>
            </a:p>
          </p:txBody>
        </p:sp>
        <p:sp>
          <p:nvSpPr>
            <p:cNvPr id="306" name="object 306"/>
            <p:cNvSpPr/>
            <p:nvPr/>
          </p:nvSpPr>
          <p:spPr>
            <a:xfrm>
              <a:off x="4334210" y="1122473"/>
              <a:ext cx="0" cy="12065"/>
            </a:xfrm>
            <a:custGeom>
              <a:avLst/>
              <a:gdLst/>
              <a:ahLst/>
              <a:cxnLst/>
              <a:rect l="l" t="t" r="r" b="b"/>
              <a:pathLst>
                <a:path h="12065">
                  <a:moveTo>
                    <a:pt x="0" y="0"/>
                  </a:moveTo>
                  <a:lnTo>
                    <a:pt x="0" y="11506"/>
                  </a:lnTo>
                </a:path>
              </a:pathLst>
            </a:custGeom>
            <a:ln w="3175">
              <a:solidFill>
                <a:srgbClr val="0080C7"/>
              </a:solidFill>
            </a:ln>
          </p:spPr>
          <p:txBody>
            <a:bodyPr wrap="square" lIns="0" tIns="0" rIns="0" bIns="0" rtlCol="0"/>
            <a:lstStyle/>
            <a:p>
              <a:endParaRPr/>
            </a:p>
          </p:txBody>
        </p:sp>
        <p:sp>
          <p:nvSpPr>
            <p:cNvPr id="307" name="object 307"/>
            <p:cNvSpPr/>
            <p:nvPr/>
          </p:nvSpPr>
          <p:spPr>
            <a:xfrm>
              <a:off x="4246625" y="1121533"/>
              <a:ext cx="92710" cy="635"/>
            </a:xfrm>
            <a:custGeom>
              <a:avLst/>
              <a:gdLst/>
              <a:ahLst/>
              <a:cxnLst/>
              <a:rect l="l" t="t" r="r" b="b"/>
              <a:pathLst>
                <a:path w="92710" h="634">
                  <a:moveTo>
                    <a:pt x="92483" y="103"/>
                  </a:moveTo>
                  <a:lnTo>
                    <a:pt x="0" y="0"/>
                  </a:lnTo>
                </a:path>
              </a:pathLst>
            </a:custGeom>
            <a:ln w="4795">
              <a:solidFill>
                <a:srgbClr val="0080C7"/>
              </a:solidFill>
            </a:ln>
          </p:spPr>
          <p:txBody>
            <a:bodyPr wrap="square" lIns="0" tIns="0" rIns="0" bIns="0" rtlCol="0"/>
            <a:lstStyle/>
            <a:p>
              <a:endParaRPr/>
            </a:p>
          </p:txBody>
        </p:sp>
        <p:sp>
          <p:nvSpPr>
            <p:cNvPr id="308" name="object 308"/>
            <p:cNvSpPr/>
            <p:nvPr/>
          </p:nvSpPr>
          <p:spPr>
            <a:xfrm>
              <a:off x="4327263"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309" name="object 309"/>
            <p:cNvSpPr/>
            <p:nvPr/>
          </p:nvSpPr>
          <p:spPr>
            <a:xfrm>
              <a:off x="4327263"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310" name="object 310"/>
            <p:cNvSpPr/>
            <p:nvPr/>
          </p:nvSpPr>
          <p:spPr>
            <a:xfrm>
              <a:off x="4334205" y="113627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311" name="object 311"/>
            <p:cNvSpPr/>
            <p:nvPr/>
          </p:nvSpPr>
          <p:spPr>
            <a:xfrm>
              <a:off x="4334205" y="113627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312" name="object 312"/>
            <p:cNvSpPr/>
            <p:nvPr/>
          </p:nvSpPr>
          <p:spPr>
            <a:xfrm>
              <a:off x="4246620" y="1148543"/>
              <a:ext cx="103505" cy="635"/>
            </a:xfrm>
            <a:custGeom>
              <a:avLst/>
              <a:gdLst/>
              <a:ahLst/>
              <a:cxnLst/>
              <a:rect l="l" t="t" r="r" b="b"/>
              <a:pathLst>
                <a:path w="103504" h="634">
                  <a:moveTo>
                    <a:pt x="102941" y="103"/>
                  </a:moveTo>
                  <a:lnTo>
                    <a:pt x="0" y="0"/>
                  </a:lnTo>
                </a:path>
              </a:pathLst>
            </a:custGeom>
            <a:ln w="4795">
              <a:solidFill>
                <a:srgbClr val="0080C7"/>
              </a:solidFill>
            </a:ln>
          </p:spPr>
          <p:txBody>
            <a:bodyPr wrap="square" lIns="0" tIns="0" rIns="0" bIns="0" rtlCol="0"/>
            <a:lstStyle/>
            <a:p>
              <a:endParaRPr/>
            </a:p>
          </p:txBody>
        </p:sp>
        <p:sp>
          <p:nvSpPr>
            <p:cNvPr id="313" name="object 313"/>
            <p:cNvSpPr/>
            <p:nvPr/>
          </p:nvSpPr>
          <p:spPr>
            <a:xfrm>
              <a:off x="4250844" y="1274807"/>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314" name="object 314"/>
            <p:cNvSpPr/>
            <p:nvPr/>
          </p:nvSpPr>
          <p:spPr>
            <a:xfrm>
              <a:off x="4250844" y="1274807"/>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315" name="object 315"/>
            <p:cNvSpPr/>
            <p:nvPr/>
          </p:nvSpPr>
          <p:spPr>
            <a:xfrm>
              <a:off x="4257791" y="1274807"/>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316" name="object 316"/>
            <p:cNvSpPr/>
            <p:nvPr/>
          </p:nvSpPr>
          <p:spPr>
            <a:xfrm>
              <a:off x="4257791" y="1274807"/>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317" name="object 317"/>
            <p:cNvSpPr/>
            <p:nvPr/>
          </p:nvSpPr>
          <p:spPr>
            <a:xfrm>
              <a:off x="4264734" y="1274807"/>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318" name="object 318"/>
            <p:cNvSpPr/>
            <p:nvPr/>
          </p:nvSpPr>
          <p:spPr>
            <a:xfrm>
              <a:off x="4264734" y="1274807"/>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319" name="object 319"/>
            <p:cNvSpPr/>
            <p:nvPr/>
          </p:nvSpPr>
          <p:spPr>
            <a:xfrm>
              <a:off x="4271686" y="1274807"/>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320" name="object 320"/>
            <p:cNvSpPr/>
            <p:nvPr/>
          </p:nvSpPr>
          <p:spPr>
            <a:xfrm>
              <a:off x="4271686" y="1274807"/>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321" name="object 321"/>
            <p:cNvSpPr/>
            <p:nvPr/>
          </p:nvSpPr>
          <p:spPr>
            <a:xfrm>
              <a:off x="4278628" y="1274807"/>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322" name="object 322"/>
            <p:cNvSpPr/>
            <p:nvPr/>
          </p:nvSpPr>
          <p:spPr>
            <a:xfrm>
              <a:off x="4278628" y="1274807"/>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323" name="object 323"/>
            <p:cNvSpPr/>
            <p:nvPr/>
          </p:nvSpPr>
          <p:spPr>
            <a:xfrm>
              <a:off x="4285580" y="1274807"/>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324" name="object 324"/>
            <p:cNvSpPr/>
            <p:nvPr/>
          </p:nvSpPr>
          <p:spPr>
            <a:xfrm>
              <a:off x="4285580" y="1274807"/>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325" name="object 325"/>
            <p:cNvSpPr/>
            <p:nvPr/>
          </p:nvSpPr>
          <p:spPr>
            <a:xfrm>
              <a:off x="4292527" y="1274807"/>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326" name="object 326"/>
            <p:cNvSpPr/>
            <p:nvPr/>
          </p:nvSpPr>
          <p:spPr>
            <a:xfrm>
              <a:off x="4292527" y="1274807"/>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327" name="object 327"/>
            <p:cNvSpPr/>
            <p:nvPr/>
          </p:nvSpPr>
          <p:spPr>
            <a:xfrm>
              <a:off x="4169133" y="1269874"/>
              <a:ext cx="114300" cy="33655"/>
            </a:xfrm>
            <a:custGeom>
              <a:avLst/>
              <a:gdLst/>
              <a:ahLst/>
              <a:cxnLst/>
              <a:rect l="l" t="t" r="r" b="b"/>
              <a:pathLst>
                <a:path w="114300" h="33655">
                  <a:moveTo>
                    <a:pt x="48509" y="33603"/>
                  </a:moveTo>
                  <a:lnTo>
                    <a:pt x="43519" y="33603"/>
                  </a:lnTo>
                  <a:lnTo>
                    <a:pt x="48447" y="33637"/>
                  </a:lnTo>
                  <a:close/>
                </a:path>
                <a:path w="114300" h="33655">
                  <a:moveTo>
                    <a:pt x="20983" y="4810"/>
                  </a:moveTo>
                  <a:lnTo>
                    <a:pt x="7134" y="4810"/>
                  </a:lnTo>
                  <a:lnTo>
                    <a:pt x="12820" y="4829"/>
                  </a:lnTo>
                  <a:lnTo>
                    <a:pt x="15292" y="6203"/>
                  </a:lnTo>
                  <a:lnTo>
                    <a:pt x="21309" y="12180"/>
                  </a:lnTo>
                  <a:lnTo>
                    <a:pt x="24130" y="18143"/>
                  </a:lnTo>
                  <a:lnTo>
                    <a:pt x="27665" y="23436"/>
                  </a:lnTo>
                  <a:lnTo>
                    <a:pt x="29452" y="26075"/>
                  </a:lnTo>
                  <a:lnTo>
                    <a:pt x="31461" y="28576"/>
                  </a:lnTo>
                  <a:lnTo>
                    <a:pt x="36601" y="32382"/>
                  </a:lnTo>
                  <a:lnTo>
                    <a:pt x="39792" y="33617"/>
                  </a:lnTo>
                  <a:lnTo>
                    <a:pt x="48509" y="33603"/>
                  </a:lnTo>
                  <a:lnTo>
                    <a:pt x="52258" y="31500"/>
                  </a:lnTo>
                  <a:lnTo>
                    <a:pt x="54690" y="28807"/>
                  </a:lnTo>
                  <a:lnTo>
                    <a:pt x="43519" y="28807"/>
                  </a:lnTo>
                  <a:lnTo>
                    <a:pt x="39929" y="28782"/>
                  </a:lnTo>
                  <a:lnTo>
                    <a:pt x="37453" y="27409"/>
                  </a:lnTo>
                  <a:lnTo>
                    <a:pt x="31441" y="21432"/>
                  </a:lnTo>
                  <a:lnTo>
                    <a:pt x="28615" y="15469"/>
                  </a:lnTo>
                  <a:lnTo>
                    <a:pt x="25080" y="10176"/>
                  </a:lnTo>
                  <a:lnTo>
                    <a:pt x="23293" y="7537"/>
                  </a:lnTo>
                  <a:lnTo>
                    <a:pt x="21289" y="5036"/>
                  </a:lnTo>
                  <a:lnTo>
                    <a:pt x="20983" y="4810"/>
                  </a:lnTo>
                  <a:close/>
                </a:path>
                <a:path w="114300" h="33655">
                  <a:moveTo>
                    <a:pt x="69234" y="1555"/>
                  </a:moveTo>
                  <a:lnTo>
                    <a:pt x="65438" y="3702"/>
                  </a:lnTo>
                  <a:lnTo>
                    <a:pt x="58875" y="11004"/>
                  </a:lnTo>
                  <a:lnTo>
                    <a:pt x="56837" y="16877"/>
                  </a:lnTo>
                  <a:lnTo>
                    <a:pt x="52854" y="23647"/>
                  </a:lnTo>
                  <a:lnTo>
                    <a:pt x="51431" y="25528"/>
                  </a:lnTo>
                  <a:lnTo>
                    <a:pt x="48107" y="28049"/>
                  </a:lnTo>
                  <a:lnTo>
                    <a:pt x="46246" y="28792"/>
                  </a:lnTo>
                  <a:lnTo>
                    <a:pt x="43519" y="28807"/>
                  </a:lnTo>
                  <a:lnTo>
                    <a:pt x="54690" y="28807"/>
                  </a:lnTo>
                  <a:lnTo>
                    <a:pt x="58855" y="24194"/>
                  </a:lnTo>
                  <a:lnTo>
                    <a:pt x="60899" y="18320"/>
                  </a:lnTo>
                  <a:lnTo>
                    <a:pt x="63562" y="13805"/>
                  </a:lnTo>
                  <a:lnTo>
                    <a:pt x="112798" y="6375"/>
                  </a:lnTo>
                  <a:lnTo>
                    <a:pt x="113861" y="5307"/>
                  </a:lnTo>
                  <a:lnTo>
                    <a:pt x="113856" y="3992"/>
                  </a:lnTo>
                  <a:lnTo>
                    <a:pt x="74261" y="3992"/>
                  </a:lnTo>
                  <a:lnTo>
                    <a:pt x="74310" y="1595"/>
                  </a:lnTo>
                  <a:lnTo>
                    <a:pt x="69234" y="1555"/>
                  </a:lnTo>
                  <a:close/>
                </a:path>
                <a:path w="114300" h="33655">
                  <a:moveTo>
                    <a:pt x="12958" y="0"/>
                  </a:moveTo>
                  <a:lnTo>
                    <a:pt x="6346" y="4"/>
                  </a:lnTo>
                  <a:lnTo>
                    <a:pt x="3771" y="738"/>
                  </a:lnTo>
                  <a:lnTo>
                    <a:pt x="418" y="2604"/>
                  </a:lnTo>
                  <a:lnTo>
                    <a:pt x="0" y="4061"/>
                  </a:lnTo>
                  <a:lnTo>
                    <a:pt x="1285" y="6375"/>
                  </a:lnTo>
                  <a:lnTo>
                    <a:pt x="2747" y="6794"/>
                  </a:lnTo>
                  <a:lnTo>
                    <a:pt x="5450" y="5302"/>
                  </a:lnTo>
                  <a:lnTo>
                    <a:pt x="7134" y="4810"/>
                  </a:lnTo>
                  <a:lnTo>
                    <a:pt x="20983" y="4810"/>
                  </a:lnTo>
                  <a:lnTo>
                    <a:pt x="16149" y="1230"/>
                  </a:lnTo>
                  <a:lnTo>
                    <a:pt x="12958" y="0"/>
                  </a:lnTo>
                  <a:close/>
                </a:path>
                <a:path w="114300" h="33655">
                  <a:moveTo>
                    <a:pt x="110375" y="6390"/>
                  </a:moveTo>
                  <a:lnTo>
                    <a:pt x="74148" y="6390"/>
                  </a:lnTo>
                  <a:lnTo>
                    <a:pt x="84162" y="6430"/>
                  </a:lnTo>
                  <a:lnTo>
                    <a:pt x="100706" y="6430"/>
                  </a:lnTo>
                  <a:lnTo>
                    <a:pt x="110375" y="6390"/>
                  </a:lnTo>
                  <a:close/>
                </a:path>
                <a:path w="114300" h="33655">
                  <a:moveTo>
                    <a:pt x="74310" y="1595"/>
                  </a:moveTo>
                  <a:lnTo>
                    <a:pt x="74261" y="3992"/>
                  </a:lnTo>
                  <a:lnTo>
                    <a:pt x="113856" y="3992"/>
                  </a:lnTo>
                  <a:lnTo>
                    <a:pt x="113797" y="2604"/>
                  </a:lnTo>
                  <a:lnTo>
                    <a:pt x="112823" y="1639"/>
                  </a:lnTo>
                  <a:lnTo>
                    <a:pt x="100691" y="1639"/>
                  </a:lnTo>
                  <a:lnTo>
                    <a:pt x="74310" y="1595"/>
                  </a:lnTo>
                  <a:close/>
                </a:path>
                <a:path w="114300" h="33655">
                  <a:moveTo>
                    <a:pt x="112773" y="1590"/>
                  </a:moveTo>
                  <a:lnTo>
                    <a:pt x="100691" y="1639"/>
                  </a:lnTo>
                  <a:lnTo>
                    <a:pt x="112823" y="1639"/>
                  </a:lnTo>
                  <a:close/>
                </a:path>
              </a:pathLst>
            </a:custGeom>
            <a:solidFill>
              <a:srgbClr val="020303"/>
            </a:solidFill>
          </p:spPr>
          <p:txBody>
            <a:bodyPr wrap="square" lIns="0" tIns="0" rIns="0" bIns="0" rtlCol="0"/>
            <a:lstStyle/>
            <a:p>
              <a:endParaRPr/>
            </a:p>
          </p:txBody>
        </p:sp>
        <p:sp>
          <p:nvSpPr>
            <p:cNvPr id="328" name="object 328"/>
            <p:cNvSpPr/>
            <p:nvPr/>
          </p:nvSpPr>
          <p:spPr>
            <a:xfrm>
              <a:off x="4351471" y="1274807"/>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329" name="object 329"/>
            <p:cNvSpPr/>
            <p:nvPr/>
          </p:nvSpPr>
          <p:spPr>
            <a:xfrm>
              <a:off x="4351471" y="1274807"/>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330" name="object 330"/>
            <p:cNvSpPr/>
            <p:nvPr/>
          </p:nvSpPr>
          <p:spPr>
            <a:xfrm>
              <a:off x="4358414" y="1274807"/>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331" name="object 331"/>
            <p:cNvSpPr/>
            <p:nvPr/>
          </p:nvSpPr>
          <p:spPr>
            <a:xfrm>
              <a:off x="4358414" y="1274807"/>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332" name="object 332"/>
            <p:cNvSpPr/>
            <p:nvPr/>
          </p:nvSpPr>
          <p:spPr>
            <a:xfrm>
              <a:off x="4365366" y="1274807"/>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333" name="object 333"/>
            <p:cNvSpPr/>
            <p:nvPr/>
          </p:nvSpPr>
          <p:spPr>
            <a:xfrm>
              <a:off x="4365366" y="1274807"/>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334" name="object 334"/>
            <p:cNvSpPr/>
            <p:nvPr/>
          </p:nvSpPr>
          <p:spPr>
            <a:xfrm>
              <a:off x="4354977" y="1273980"/>
              <a:ext cx="70485" cy="28575"/>
            </a:xfrm>
            <a:custGeom>
              <a:avLst/>
              <a:gdLst/>
              <a:ahLst/>
              <a:cxnLst/>
              <a:rect l="l" t="t" r="r" b="b"/>
              <a:pathLst>
                <a:path w="70485" h="28575">
                  <a:moveTo>
                    <a:pt x="0" y="9"/>
                  </a:moveTo>
                  <a:lnTo>
                    <a:pt x="9251" y="0"/>
                  </a:lnTo>
                  <a:lnTo>
                    <a:pt x="12766" y="9"/>
                  </a:lnTo>
                  <a:lnTo>
                    <a:pt x="16479" y="9"/>
                  </a:lnTo>
                  <a:lnTo>
                    <a:pt x="23160" y="2331"/>
                  </a:lnTo>
                  <a:lnTo>
                    <a:pt x="28199" y="7925"/>
                  </a:lnTo>
                  <a:lnTo>
                    <a:pt x="32452" y="14734"/>
                  </a:lnTo>
                  <a:lnTo>
                    <a:pt x="36773" y="20703"/>
                  </a:lnTo>
                  <a:lnTo>
                    <a:pt x="40437" y="24543"/>
                  </a:lnTo>
                  <a:lnTo>
                    <a:pt x="43400" y="28330"/>
                  </a:lnTo>
                  <a:lnTo>
                    <a:pt x="48058" y="28330"/>
                  </a:lnTo>
                  <a:lnTo>
                    <a:pt x="55553" y="26075"/>
                  </a:lnTo>
                  <a:lnTo>
                    <a:pt x="61054" y="20480"/>
                  </a:lnTo>
                  <a:lnTo>
                    <a:pt x="65606" y="13295"/>
                  </a:lnTo>
                  <a:lnTo>
                    <a:pt x="70253" y="6272"/>
                  </a:lnTo>
                </a:path>
              </a:pathLst>
            </a:custGeom>
            <a:ln w="4795">
              <a:solidFill>
                <a:srgbClr val="020303"/>
              </a:solidFill>
            </a:ln>
          </p:spPr>
          <p:txBody>
            <a:bodyPr wrap="square" lIns="0" tIns="0" rIns="0" bIns="0" rtlCol="0"/>
            <a:lstStyle/>
            <a:p>
              <a:endParaRPr/>
            </a:p>
          </p:txBody>
        </p:sp>
        <p:sp>
          <p:nvSpPr>
            <p:cNvPr id="335" name="object 335"/>
            <p:cNvSpPr/>
            <p:nvPr/>
          </p:nvSpPr>
          <p:spPr>
            <a:xfrm>
              <a:off x="4425984" y="1273094"/>
              <a:ext cx="18415" cy="5715"/>
            </a:xfrm>
            <a:custGeom>
              <a:avLst/>
              <a:gdLst/>
              <a:ahLst/>
              <a:cxnLst/>
              <a:rect l="l" t="t" r="r" b="b"/>
              <a:pathLst>
                <a:path w="18414" h="5715">
                  <a:moveTo>
                    <a:pt x="18271" y="2112"/>
                  </a:moveTo>
                  <a:lnTo>
                    <a:pt x="16193" y="792"/>
                  </a:lnTo>
                  <a:lnTo>
                    <a:pt x="13790" y="0"/>
                  </a:lnTo>
                  <a:lnTo>
                    <a:pt x="10900" y="0"/>
                  </a:lnTo>
                  <a:lnTo>
                    <a:pt x="6228" y="0"/>
                  </a:lnTo>
                  <a:lnTo>
                    <a:pt x="2821" y="2200"/>
                  </a:lnTo>
                  <a:lnTo>
                    <a:pt x="0" y="5410"/>
                  </a:lnTo>
                </a:path>
              </a:pathLst>
            </a:custGeom>
            <a:ln w="4795">
              <a:solidFill>
                <a:srgbClr val="020303"/>
              </a:solidFill>
            </a:ln>
          </p:spPr>
          <p:txBody>
            <a:bodyPr wrap="square" lIns="0" tIns="0" rIns="0" bIns="0" rtlCol="0"/>
            <a:lstStyle/>
            <a:p>
              <a:endParaRPr/>
            </a:p>
          </p:txBody>
        </p:sp>
        <p:sp>
          <p:nvSpPr>
            <p:cNvPr id="336" name="object 336"/>
            <p:cNvSpPr/>
            <p:nvPr/>
          </p:nvSpPr>
          <p:spPr>
            <a:xfrm>
              <a:off x="4168705" y="1270696"/>
              <a:ext cx="165100" cy="33020"/>
            </a:xfrm>
            <a:custGeom>
              <a:avLst/>
              <a:gdLst/>
              <a:ahLst/>
              <a:cxnLst/>
              <a:rect l="l" t="t" r="r" b="b"/>
              <a:pathLst>
                <a:path w="165100" h="33019">
                  <a:moveTo>
                    <a:pt x="36345" y="9"/>
                  </a:moveTo>
                  <a:lnTo>
                    <a:pt x="28133" y="0"/>
                  </a:lnTo>
                  <a:lnTo>
                    <a:pt x="24440" y="1802"/>
                  </a:lnTo>
                  <a:lnTo>
                    <a:pt x="17370" y="8197"/>
                  </a:lnTo>
                  <a:lnTo>
                    <a:pt x="14652" y="13564"/>
                  </a:lnTo>
                  <a:lnTo>
                    <a:pt x="10280" y="20506"/>
                  </a:lnTo>
                  <a:lnTo>
                    <a:pt x="8798" y="22638"/>
                  </a:lnTo>
                  <a:lnTo>
                    <a:pt x="5593" y="25986"/>
                  </a:lnTo>
                  <a:lnTo>
                    <a:pt x="3904" y="27192"/>
                  </a:lnTo>
                  <a:lnTo>
                    <a:pt x="679" y="28266"/>
                  </a:lnTo>
                  <a:lnTo>
                    <a:pt x="0" y="29624"/>
                  </a:lnTo>
                  <a:lnTo>
                    <a:pt x="837" y="32135"/>
                  </a:lnTo>
                  <a:lnTo>
                    <a:pt x="2190" y="32815"/>
                  </a:lnTo>
                  <a:lnTo>
                    <a:pt x="7311" y="31111"/>
                  </a:lnTo>
                  <a:lnTo>
                    <a:pt x="10181" y="28448"/>
                  </a:lnTo>
                  <a:lnTo>
                    <a:pt x="16050" y="20954"/>
                  </a:lnTo>
                  <a:lnTo>
                    <a:pt x="18630" y="15548"/>
                  </a:lnTo>
                  <a:lnTo>
                    <a:pt x="23175" y="9438"/>
                  </a:lnTo>
                  <a:lnTo>
                    <a:pt x="24765" y="7754"/>
                  </a:lnTo>
                  <a:lnTo>
                    <a:pt x="28280" y="5479"/>
                  </a:lnTo>
                  <a:lnTo>
                    <a:pt x="30176" y="4825"/>
                  </a:lnTo>
                  <a:lnTo>
                    <a:pt x="36251" y="4839"/>
                  </a:lnTo>
                  <a:lnTo>
                    <a:pt x="38738" y="6174"/>
                  </a:lnTo>
                  <a:lnTo>
                    <a:pt x="44740" y="11914"/>
                  </a:lnTo>
                  <a:lnTo>
                    <a:pt x="47551" y="17645"/>
                  </a:lnTo>
                  <a:lnTo>
                    <a:pt x="52888" y="25297"/>
                  </a:lnTo>
                  <a:lnTo>
                    <a:pt x="54897" y="27714"/>
                  </a:lnTo>
                  <a:lnTo>
                    <a:pt x="60042" y="31377"/>
                  </a:lnTo>
                  <a:lnTo>
                    <a:pt x="63223" y="32559"/>
                  </a:lnTo>
                  <a:lnTo>
                    <a:pt x="163889" y="32544"/>
                  </a:lnTo>
                  <a:lnTo>
                    <a:pt x="164963" y="31471"/>
                  </a:lnTo>
                  <a:lnTo>
                    <a:pt x="164963" y="28822"/>
                  </a:lnTo>
                  <a:lnTo>
                    <a:pt x="163889" y="27749"/>
                  </a:lnTo>
                  <a:lnTo>
                    <a:pt x="162565" y="27749"/>
                  </a:lnTo>
                  <a:lnTo>
                    <a:pt x="63306" y="27724"/>
                  </a:lnTo>
                  <a:lnTo>
                    <a:pt x="60825" y="26390"/>
                  </a:lnTo>
                  <a:lnTo>
                    <a:pt x="54823" y="20654"/>
                  </a:lnTo>
                  <a:lnTo>
                    <a:pt x="52012" y="14923"/>
                  </a:lnTo>
                  <a:lnTo>
                    <a:pt x="46680" y="7267"/>
                  </a:lnTo>
                  <a:lnTo>
                    <a:pt x="44661" y="4854"/>
                  </a:lnTo>
                  <a:lnTo>
                    <a:pt x="39521" y="1191"/>
                  </a:lnTo>
                  <a:lnTo>
                    <a:pt x="36345" y="9"/>
                  </a:lnTo>
                  <a:close/>
                </a:path>
              </a:pathLst>
            </a:custGeom>
            <a:solidFill>
              <a:srgbClr val="020303"/>
            </a:solidFill>
          </p:spPr>
          <p:txBody>
            <a:bodyPr wrap="square" lIns="0" tIns="0" rIns="0" bIns="0" rtlCol="0"/>
            <a:lstStyle/>
            <a:p>
              <a:endParaRPr/>
            </a:p>
          </p:txBody>
        </p:sp>
        <p:sp>
          <p:nvSpPr>
            <p:cNvPr id="337" name="object 337"/>
            <p:cNvSpPr/>
            <p:nvPr/>
          </p:nvSpPr>
          <p:spPr>
            <a:xfrm>
              <a:off x="4355154" y="1272149"/>
              <a:ext cx="88265" cy="29209"/>
            </a:xfrm>
            <a:custGeom>
              <a:avLst/>
              <a:gdLst/>
              <a:ahLst/>
              <a:cxnLst/>
              <a:rect l="l" t="t" r="r" b="b"/>
              <a:pathLst>
                <a:path w="88264" h="29209">
                  <a:moveTo>
                    <a:pt x="87742" y="28251"/>
                  </a:moveTo>
                  <a:lnTo>
                    <a:pt x="80252" y="21599"/>
                  </a:lnTo>
                  <a:lnTo>
                    <a:pt x="74409" y="12137"/>
                  </a:lnTo>
                  <a:lnTo>
                    <a:pt x="67986" y="3668"/>
                  </a:lnTo>
                  <a:lnTo>
                    <a:pt x="58757" y="0"/>
                  </a:lnTo>
                  <a:lnTo>
                    <a:pt x="58215" y="0"/>
                  </a:lnTo>
                  <a:lnTo>
                    <a:pt x="59180" y="0"/>
                  </a:lnTo>
                  <a:lnTo>
                    <a:pt x="49205" y="4481"/>
                  </a:lnTo>
                  <a:lnTo>
                    <a:pt x="42689" y="14341"/>
                  </a:lnTo>
                  <a:lnTo>
                    <a:pt x="36173" y="24204"/>
                  </a:lnTo>
                  <a:lnTo>
                    <a:pt x="26198" y="28694"/>
                  </a:lnTo>
                  <a:lnTo>
                    <a:pt x="0" y="28694"/>
                  </a:lnTo>
                </a:path>
              </a:pathLst>
            </a:custGeom>
            <a:ln w="4795">
              <a:solidFill>
                <a:srgbClr val="020303"/>
              </a:solidFill>
            </a:ln>
          </p:spPr>
          <p:txBody>
            <a:bodyPr wrap="square" lIns="0" tIns="0" rIns="0" bIns="0" rtlCol="0"/>
            <a:lstStyle/>
            <a:p>
              <a:endParaRPr/>
            </a:p>
          </p:txBody>
        </p:sp>
        <p:sp>
          <p:nvSpPr>
            <p:cNvPr id="338" name="object 338"/>
            <p:cNvSpPr/>
            <p:nvPr/>
          </p:nvSpPr>
          <p:spPr>
            <a:xfrm>
              <a:off x="4174608" y="1274778"/>
              <a:ext cx="2540" cy="21590"/>
            </a:xfrm>
            <a:custGeom>
              <a:avLst/>
              <a:gdLst/>
              <a:ahLst/>
              <a:cxnLst/>
              <a:rect l="l" t="t" r="r" b="b"/>
              <a:pathLst>
                <a:path w="2539" h="21590">
                  <a:moveTo>
                    <a:pt x="2181" y="0"/>
                  </a:moveTo>
                  <a:lnTo>
                    <a:pt x="1403" y="103"/>
                  </a:lnTo>
                  <a:lnTo>
                    <a:pt x="684" y="285"/>
                  </a:lnTo>
                  <a:lnTo>
                    <a:pt x="0" y="526"/>
                  </a:lnTo>
                  <a:lnTo>
                    <a:pt x="0" y="21451"/>
                  </a:lnTo>
                  <a:lnTo>
                    <a:pt x="871" y="20669"/>
                  </a:lnTo>
                  <a:lnTo>
                    <a:pt x="2181" y="19246"/>
                  </a:lnTo>
                  <a:lnTo>
                    <a:pt x="2181" y="0"/>
                  </a:lnTo>
                  <a:close/>
                </a:path>
              </a:pathLst>
            </a:custGeom>
            <a:solidFill>
              <a:srgbClr val="231F20"/>
            </a:solidFill>
          </p:spPr>
          <p:txBody>
            <a:bodyPr wrap="square" lIns="0" tIns="0" rIns="0" bIns="0" rtlCol="0"/>
            <a:lstStyle/>
            <a:p>
              <a:endParaRPr/>
            </a:p>
          </p:txBody>
        </p:sp>
        <p:sp>
          <p:nvSpPr>
            <p:cNvPr id="339" name="object 339"/>
            <p:cNvSpPr/>
            <p:nvPr/>
          </p:nvSpPr>
          <p:spPr>
            <a:xfrm>
              <a:off x="4174604" y="1273213"/>
              <a:ext cx="2540" cy="24130"/>
            </a:xfrm>
            <a:custGeom>
              <a:avLst/>
              <a:gdLst/>
              <a:ahLst/>
              <a:cxnLst/>
              <a:rect l="l" t="t" r="r" b="b"/>
              <a:pathLst>
                <a:path w="2539" h="24130">
                  <a:moveTo>
                    <a:pt x="2184" y="20815"/>
                  </a:moveTo>
                  <a:lnTo>
                    <a:pt x="1600" y="21488"/>
                  </a:lnTo>
                  <a:lnTo>
                    <a:pt x="863" y="22237"/>
                  </a:lnTo>
                  <a:lnTo>
                    <a:pt x="444" y="22656"/>
                  </a:lnTo>
                  <a:lnTo>
                    <a:pt x="0" y="23025"/>
                  </a:lnTo>
                  <a:lnTo>
                    <a:pt x="50" y="23634"/>
                  </a:lnTo>
                  <a:lnTo>
                    <a:pt x="520" y="24066"/>
                  </a:lnTo>
                  <a:lnTo>
                    <a:pt x="1689" y="24066"/>
                  </a:lnTo>
                  <a:lnTo>
                    <a:pt x="2184" y="23583"/>
                  </a:lnTo>
                  <a:lnTo>
                    <a:pt x="2184" y="20815"/>
                  </a:lnTo>
                  <a:close/>
                </a:path>
                <a:path w="2539" h="24130">
                  <a:moveTo>
                    <a:pt x="2184" y="482"/>
                  </a:moveTo>
                  <a:lnTo>
                    <a:pt x="1689" y="0"/>
                  </a:lnTo>
                  <a:lnTo>
                    <a:pt x="1092" y="0"/>
                  </a:lnTo>
                  <a:lnTo>
                    <a:pt x="520" y="0"/>
                  </a:lnTo>
                  <a:lnTo>
                    <a:pt x="50" y="431"/>
                  </a:lnTo>
                  <a:lnTo>
                    <a:pt x="0" y="990"/>
                  </a:lnTo>
                  <a:lnTo>
                    <a:pt x="0" y="2108"/>
                  </a:lnTo>
                  <a:lnTo>
                    <a:pt x="685" y="1854"/>
                  </a:lnTo>
                  <a:lnTo>
                    <a:pt x="1397" y="1676"/>
                  </a:lnTo>
                  <a:lnTo>
                    <a:pt x="2184" y="1574"/>
                  </a:lnTo>
                  <a:lnTo>
                    <a:pt x="2184" y="482"/>
                  </a:lnTo>
                  <a:close/>
                </a:path>
              </a:pathLst>
            </a:custGeom>
            <a:solidFill>
              <a:srgbClr val="000000"/>
            </a:solidFill>
          </p:spPr>
          <p:txBody>
            <a:bodyPr wrap="square" lIns="0" tIns="0" rIns="0" bIns="0" rtlCol="0"/>
            <a:lstStyle/>
            <a:p>
              <a:endParaRPr/>
            </a:p>
          </p:txBody>
        </p:sp>
        <p:sp>
          <p:nvSpPr>
            <p:cNvPr id="340" name="object 340"/>
            <p:cNvSpPr/>
            <p:nvPr/>
          </p:nvSpPr>
          <p:spPr>
            <a:xfrm>
              <a:off x="4214016" y="1284403"/>
              <a:ext cx="2540" cy="14604"/>
            </a:xfrm>
            <a:custGeom>
              <a:avLst/>
              <a:gdLst/>
              <a:ahLst/>
              <a:cxnLst/>
              <a:rect l="l" t="t" r="r" b="b"/>
              <a:pathLst>
                <a:path w="2539" h="14605">
                  <a:moveTo>
                    <a:pt x="0" y="0"/>
                  </a:moveTo>
                  <a:lnTo>
                    <a:pt x="0" y="14204"/>
                  </a:lnTo>
                  <a:lnTo>
                    <a:pt x="797" y="14115"/>
                  </a:lnTo>
                  <a:lnTo>
                    <a:pt x="1521" y="13953"/>
                  </a:lnTo>
                  <a:lnTo>
                    <a:pt x="2186" y="13731"/>
                  </a:lnTo>
                  <a:lnTo>
                    <a:pt x="2186" y="3431"/>
                  </a:lnTo>
                  <a:lnTo>
                    <a:pt x="733" y="1102"/>
                  </a:lnTo>
                  <a:lnTo>
                    <a:pt x="0" y="0"/>
                  </a:lnTo>
                  <a:close/>
                </a:path>
              </a:pathLst>
            </a:custGeom>
            <a:solidFill>
              <a:srgbClr val="231F20"/>
            </a:solidFill>
          </p:spPr>
          <p:txBody>
            <a:bodyPr wrap="square" lIns="0" tIns="0" rIns="0" bIns="0" rtlCol="0"/>
            <a:lstStyle/>
            <a:p>
              <a:endParaRPr/>
            </a:p>
          </p:txBody>
        </p:sp>
        <p:sp>
          <p:nvSpPr>
            <p:cNvPr id="341" name="object 341"/>
            <p:cNvSpPr/>
            <p:nvPr/>
          </p:nvSpPr>
          <p:spPr>
            <a:xfrm>
              <a:off x="4214012" y="1282420"/>
              <a:ext cx="2540" cy="19050"/>
            </a:xfrm>
            <a:custGeom>
              <a:avLst/>
              <a:gdLst/>
              <a:ahLst/>
              <a:cxnLst/>
              <a:rect l="l" t="t" r="r" b="b"/>
              <a:pathLst>
                <a:path w="2539" h="19050">
                  <a:moveTo>
                    <a:pt x="2184" y="15722"/>
                  </a:moveTo>
                  <a:lnTo>
                    <a:pt x="1524" y="15951"/>
                  </a:lnTo>
                  <a:lnTo>
                    <a:pt x="800" y="16116"/>
                  </a:lnTo>
                  <a:lnTo>
                    <a:pt x="0" y="16192"/>
                  </a:lnTo>
                  <a:lnTo>
                    <a:pt x="0" y="18326"/>
                  </a:lnTo>
                  <a:lnTo>
                    <a:pt x="431" y="18796"/>
                  </a:lnTo>
                  <a:lnTo>
                    <a:pt x="1003" y="18846"/>
                  </a:lnTo>
                  <a:lnTo>
                    <a:pt x="1181" y="18846"/>
                  </a:lnTo>
                  <a:lnTo>
                    <a:pt x="1739" y="18796"/>
                  </a:lnTo>
                  <a:lnTo>
                    <a:pt x="2184" y="18326"/>
                  </a:lnTo>
                  <a:lnTo>
                    <a:pt x="2184" y="15722"/>
                  </a:lnTo>
                  <a:close/>
                </a:path>
                <a:path w="2539" h="19050">
                  <a:moveTo>
                    <a:pt x="2184" y="482"/>
                  </a:moveTo>
                  <a:lnTo>
                    <a:pt x="1689" y="0"/>
                  </a:lnTo>
                  <a:lnTo>
                    <a:pt x="1092" y="0"/>
                  </a:lnTo>
                  <a:lnTo>
                    <a:pt x="495" y="0"/>
                  </a:lnTo>
                  <a:lnTo>
                    <a:pt x="0" y="482"/>
                  </a:lnTo>
                  <a:lnTo>
                    <a:pt x="0" y="1993"/>
                  </a:lnTo>
                  <a:lnTo>
                    <a:pt x="736" y="3098"/>
                  </a:lnTo>
                  <a:lnTo>
                    <a:pt x="2184" y="5422"/>
                  </a:lnTo>
                  <a:lnTo>
                    <a:pt x="2184" y="482"/>
                  </a:lnTo>
                  <a:close/>
                </a:path>
              </a:pathLst>
            </a:custGeom>
            <a:solidFill>
              <a:srgbClr val="000000"/>
            </a:solidFill>
          </p:spPr>
          <p:txBody>
            <a:bodyPr wrap="square" lIns="0" tIns="0" rIns="0" bIns="0" rtlCol="0"/>
            <a:lstStyle/>
            <a:p>
              <a:endParaRPr/>
            </a:p>
          </p:txBody>
        </p:sp>
        <p:sp>
          <p:nvSpPr>
            <p:cNvPr id="342" name="object 342"/>
            <p:cNvSpPr/>
            <p:nvPr/>
          </p:nvSpPr>
          <p:spPr>
            <a:xfrm>
              <a:off x="4208408" y="1277919"/>
              <a:ext cx="2540" cy="20955"/>
            </a:xfrm>
            <a:custGeom>
              <a:avLst/>
              <a:gdLst/>
              <a:ahLst/>
              <a:cxnLst/>
              <a:rect l="l" t="t" r="r" b="b"/>
              <a:pathLst>
                <a:path w="2539" h="20955">
                  <a:moveTo>
                    <a:pt x="0" y="0"/>
                  </a:moveTo>
                  <a:lnTo>
                    <a:pt x="0" y="19950"/>
                  </a:lnTo>
                  <a:lnTo>
                    <a:pt x="679" y="20230"/>
                  </a:lnTo>
                  <a:lnTo>
                    <a:pt x="1403" y="20447"/>
                  </a:lnTo>
                  <a:lnTo>
                    <a:pt x="2176" y="20585"/>
                  </a:lnTo>
                  <a:lnTo>
                    <a:pt x="2176" y="1994"/>
                  </a:lnTo>
                  <a:lnTo>
                    <a:pt x="969" y="792"/>
                  </a:lnTo>
                  <a:lnTo>
                    <a:pt x="0" y="0"/>
                  </a:lnTo>
                  <a:close/>
                </a:path>
              </a:pathLst>
            </a:custGeom>
            <a:solidFill>
              <a:srgbClr val="231F20"/>
            </a:solidFill>
          </p:spPr>
          <p:txBody>
            <a:bodyPr wrap="square" lIns="0" tIns="0" rIns="0" bIns="0" rtlCol="0"/>
            <a:lstStyle/>
            <a:p>
              <a:endParaRPr/>
            </a:p>
          </p:txBody>
        </p:sp>
        <p:sp>
          <p:nvSpPr>
            <p:cNvPr id="343" name="object 343"/>
            <p:cNvSpPr/>
            <p:nvPr/>
          </p:nvSpPr>
          <p:spPr>
            <a:xfrm>
              <a:off x="4208399" y="1274940"/>
              <a:ext cx="2540" cy="24765"/>
            </a:xfrm>
            <a:custGeom>
              <a:avLst/>
              <a:gdLst/>
              <a:ahLst/>
              <a:cxnLst/>
              <a:rect l="l" t="t" r="r" b="b"/>
              <a:pathLst>
                <a:path w="2539" h="24765">
                  <a:moveTo>
                    <a:pt x="2184" y="23571"/>
                  </a:moveTo>
                  <a:lnTo>
                    <a:pt x="1409" y="23431"/>
                  </a:lnTo>
                  <a:lnTo>
                    <a:pt x="685" y="23215"/>
                  </a:lnTo>
                  <a:lnTo>
                    <a:pt x="0" y="22936"/>
                  </a:lnTo>
                  <a:lnTo>
                    <a:pt x="0" y="24244"/>
                  </a:lnTo>
                  <a:lnTo>
                    <a:pt x="482" y="24739"/>
                  </a:lnTo>
                  <a:lnTo>
                    <a:pt x="1689" y="24739"/>
                  </a:lnTo>
                  <a:lnTo>
                    <a:pt x="2184" y="24244"/>
                  </a:lnTo>
                  <a:lnTo>
                    <a:pt x="2184" y="23571"/>
                  </a:lnTo>
                  <a:close/>
                </a:path>
                <a:path w="2539" h="24765">
                  <a:moveTo>
                    <a:pt x="2184" y="482"/>
                  </a:moveTo>
                  <a:lnTo>
                    <a:pt x="1689" y="0"/>
                  </a:lnTo>
                  <a:lnTo>
                    <a:pt x="1092" y="0"/>
                  </a:lnTo>
                  <a:lnTo>
                    <a:pt x="482" y="0"/>
                  </a:lnTo>
                  <a:lnTo>
                    <a:pt x="0" y="482"/>
                  </a:lnTo>
                  <a:lnTo>
                    <a:pt x="0" y="2984"/>
                  </a:lnTo>
                  <a:lnTo>
                    <a:pt x="495" y="3365"/>
                  </a:lnTo>
                  <a:lnTo>
                    <a:pt x="977" y="3784"/>
                  </a:lnTo>
                  <a:lnTo>
                    <a:pt x="1701" y="4470"/>
                  </a:lnTo>
                  <a:lnTo>
                    <a:pt x="1943" y="4724"/>
                  </a:lnTo>
                  <a:lnTo>
                    <a:pt x="2184" y="4978"/>
                  </a:lnTo>
                  <a:lnTo>
                    <a:pt x="2184" y="482"/>
                  </a:lnTo>
                  <a:close/>
                </a:path>
              </a:pathLst>
            </a:custGeom>
            <a:solidFill>
              <a:srgbClr val="000000"/>
            </a:solidFill>
          </p:spPr>
          <p:txBody>
            <a:bodyPr wrap="square" lIns="0" tIns="0" rIns="0" bIns="0" rtlCol="0"/>
            <a:lstStyle/>
            <a:p>
              <a:endParaRPr/>
            </a:p>
          </p:txBody>
        </p:sp>
        <p:sp>
          <p:nvSpPr>
            <p:cNvPr id="344" name="object 344"/>
            <p:cNvSpPr/>
            <p:nvPr/>
          </p:nvSpPr>
          <p:spPr>
            <a:xfrm>
              <a:off x="4197178" y="1275674"/>
              <a:ext cx="2540" cy="13335"/>
            </a:xfrm>
            <a:custGeom>
              <a:avLst/>
              <a:gdLst/>
              <a:ahLst/>
              <a:cxnLst/>
              <a:rect l="l" t="t" r="r" b="b"/>
              <a:pathLst>
                <a:path w="2539" h="13334">
                  <a:moveTo>
                    <a:pt x="2186" y="0"/>
                  </a:moveTo>
                  <a:lnTo>
                    <a:pt x="1403" y="128"/>
                  </a:lnTo>
                  <a:lnTo>
                    <a:pt x="684" y="334"/>
                  </a:lnTo>
                  <a:lnTo>
                    <a:pt x="0" y="610"/>
                  </a:lnTo>
                  <a:lnTo>
                    <a:pt x="0" y="9128"/>
                  </a:lnTo>
                  <a:lnTo>
                    <a:pt x="1457" y="11580"/>
                  </a:lnTo>
                  <a:lnTo>
                    <a:pt x="2186" y="12747"/>
                  </a:lnTo>
                  <a:lnTo>
                    <a:pt x="2186" y="0"/>
                  </a:lnTo>
                  <a:close/>
                </a:path>
              </a:pathLst>
            </a:custGeom>
            <a:solidFill>
              <a:srgbClr val="231F20"/>
            </a:solidFill>
          </p:spPr>
          <p:txBody>
            <a:bodyPr wrap="square" lIns="0" tIns="0" rIns="0" bIns="0" rtlCol="0"/>
            <a:lstStyle/>
            <a:p>
              <a:endParaRPr/>
            </a:p>
          </p:txBody>
        </p:sp>
        <p:sp>
          <p:nvSpPr>
            <p:cNvPr id="345" name="object 345"/>
            <p:cNvSpPr/>
            <p:nvPr/>
          </p:nvSpPr>
          <p:spPr>
            <a:xfrm>
              <a:off x="4197172" y="1271676"/>
              <a:ext cx="2540" cy="20320"/>
            </a:xfrm>
            <a:custGeom>
              <a:avLst/>
              <a:gdLst/>
              <a:ahLst/>
              <a:cxnLst/>
              <a:rect l="l" t="t" r="r" b="b"/>
              <a:pathLst>
                <a:path w="2539" h="20319">
                  <a:moveTo>
                    <a:pt x="2184" y="16751"/>
                  </a:moveTo>
                  <a:lnTo>
                    <a:pt x="1460" y="15582"/>
                  </a:lnTo>
                  <a:lnTo>
                    <a:pt x="736" y="14363"/>
                  </a:lnTo>
                  <a:lnTo>
                    <a:pt x="0" y="13131"/>
                  </a:lnTo>
                  <a:lnTo>
                    <a:pt x="0" y="19507"/>
                  </a:lnTo>
                  <a:lnTo>
                    <a:pt x="495" y="19989"/>
                  </a:lnTo>
                  <a:lnTo>
                    <a:pt x="1689" y="19989"/>
                  </a:lnTo>
                  <a:lnTo>
                    <a:pt x="2184" y="19507"/>
                  </a:lnTo>
                  <a:lnTo>
                    <a:pt x="2184" y="16751"/>
                  </a:lnTo>
                  <a:close/>
                </a:path>
                <a:path w="2539" h="20319">
                  <a:moveTo>
                    <a:pt x="2184" y="495"/>
                  </a:moveTo>
                  <a:lnTo>
                    <a:pt x="1727" y="25"/>
                  </a:lnTo>
                  <a:lnTo>
                    <a:pt x="1143" y="0"/>
                  </a:lnTo>
                  <a:lnTo>
                    <a:pt x="457" y="25"/>
                  </a:lnTo>
                  <a:lnTo>
                    <a:pt x="0" y="495"/>
                  </a:lnTo>
                  <a:lnTo>
                    <a:pt x="0" y="4610"/>
                  </a:lnTo>
                  <a:lnTo>
                    <a:pt x="685" y="4343"/>
                  </a:lnTo>
                  <a:lnTo>
                    <a:pt x="1397" y="4127"/>
                  </a:lnTo>
                  <a:lnTo>
                    <a:pt x="2184" y="4000"/>
                  </a:lnTo>
                  <a:lnTo>
                    <a:pt x="2184" y="495"/>
                  </a:lnTo>
                  <a:close/>
                </a:path>
              </a:pathLst>
            </a:custGeom>
            <a:solidFill>
              <a:srgbClr val="000000"/>
            </a:solidFill>
          </p:spPr>
          <p:txBody>
            <a:bodyPr wrap="square" lIns="0" tIns="0" rIns="0" bIns="0" rtlCol="0"/>
            <a:lstStyle/>
            <a:p>
              <a:endParaRPr/>
            </a:p>
          </p:txBody>
        </p:sp>
        <p:sp>
          <p:nvSpPr>
            <p:cNvPr id="346" name="object 346"/>
            <p:cNvSpPr/>
            <p:nvPr/>
          </p:nvSpPr>
          <p:spPr>
            <a:xfrm>
              <a:off x="4202791" y="1275600"/>
              <a:ext cx="2540" cy="20320"/>
            </a:xfrm>
            <a:custGeom>
              <a:avLst/>
              <a:gdLst/>
              <a:ahLst/>
              <a:cxnLst/>
              <a:rect l="l" t="t" r="r" b="b"/>
              <a:pathLst>
                <a:path w="2539" h="20319">
                  <a:moveTo>
                    <a:pt x="0" y="0"/>
                  </a:moveTo>
                  <a:lnTo>
                    <a:pt x="0" y="17764"/>
                  </a:lnTo>
                  <a:lnTo>
                    <a:pt x="910" y="18822"/>
                  </a:lnTo>
                  <a:lnTo>
                    <a:pt x="2181" y="20043"/>
                  </a:lnTo>
                  <a:lnTo>
                    <a:pt x="2181" y="467"/>
                  </a:lnTo>
                  <a:lnTo>
                    <a:pt x="1501" y="246"/>
                  </a:lnTo>
                  <a:lnTo>
                    <a:pt x="777" y="88"/>
                  </a:lnTo>
                  <a:lnTo>
                    <a:pt x="0" y="0"/>
                  </a:lnTo>
                  <a:close/>
                </a:path>
              </a:pathLst>
            </a:custGeom>
            <a:solidFill>
              <a:srgbClr val="231F20"/>
            </a:solidFill>
          </p:spPr>
          <p:txBody>
            <a:bodyPr wrap="square" lIns="0" tIns="0" rIns="0" bIns="0" rtlCol="0"/>
            <a:lstStyle/>
            <a:p>
              <a:endParaRPr/>
            </a:p>
          </p:txBody>
        </p:sp>
        <p:sp>
          <p:nvSpPr>
            <p:cNvPr id="347" name="object 347"/>
            <p:cNvSpPr/>
            <p:nvPr/>
          </p:nvSpPr>
          <p:spPr>
            <a:xfrm>
              <a:off x="4202785" y="1273213"/>
              <a:ext cx="2540" cy="24765"/>
            </a:xfrm>
            <a:custGeom>
              <a:avLst/>
              <a:gdLst/>
              <a:ahLst/>
              <a:cxnLst/>
              <a:rect l="l" t="t" r="r" b="b"/>
              <a:pathLst>
                <a:path w="2539" h="24765">
                  <a:moveTo>
                    <a:pt x="2184" y="22440"/>
                  </a:moveTo>
                  <a:lnTo>
                    <a:pt x="1651" y="21945"/>
                  </a:lnTo>
                  <a:lnTo>
                    <a:pt x="914" y="21221"/>
                  </a:lnTo>
                  <a:lnTo>
                    <a:pt x="457" y="20701"/>
                  </a:lnTo>
                  <a:lnTo>
                    <a:pt x="0" y="20154"/>
                  </a:lnTo>
                  <a:lnTo>
                    <a:pt x="0" y="23736"/>
                  </a:lnTo>
                  <a:lnTo>
                    <a:pt x="495" y="24218"/>
                  </a:lnTo>
                  <a:lnTo>
                    <a:pt x="1701" y="24218"/>
                  </a:lnTo>
                  <a:lnTo>
                    <a:pt x="2184" y="23736"/>
                  </a:lnTo>
                  <a:lnTo>
                    <a:pt x="2184" y="22440"/>
                  </a:lnTo>
                  <a:close/>
                </a:path>
                <a:path w="2539" h="24765">
                  <a:moveTo>
                    <a:pt x="2184" y="482"/>
                  </a:moveTo>
                  <a:lnTo>
                    <a:pt x="1701" y="0"/>
                  </a:lnTo>
                  <a:lnTo>
                    <a:pt x="1092" y="0"/>
                  </a:lnTo>
                  <a:lnTo>
                    <a:pt x="495" y="0"/>
                  </a:lnTo>
                  <a:lnTo>
                    <a:pt x="0" y="482"/>
                  </a:lnTo>
                  <a:lnTo>
                    <a:pt x="0" y="2387"/>
                  </a:lnTo>
                  <a:lnTo>
                    <a:pt x="774" y="2476"/>
                  </a:lnTo>
                  <a:lnTo>
                    <a:pt x="1498" y="2641"/>
                  </a:lnTo>
                  <a:lnTo>
                    <a:pt x="2184" y="2857"/>
                  </a:lnTo>
                  <a:lnTo>
                    <a:pt x="2184" y="482"/>
                  </a:lnTo>
                  <a:close/>
                </a:path>
              </a:pathLst>
            </a:custGeom>
            <a:solidFill>
              <a:srgbClr val="000000"/>
            </a:solidFill>
          </p:spPr>
          <p:txBody>
            <a:bodyPr wrap="square" lIns="0" tIns="0" rIns="0" bIns="0" rtlCol="0"/>
            <a:lstStyle/>
            <a:p>
              <a:endParaRPr/>
            </a:p>
          </p:txBody>
        </p:sp>
        <p:sp>
          <p:nvSpPr>
            <p:cNvPr id="348" name="object 348"/>
            <p:cNvSpPr/>
            <p:nvPr/>
          </p:nvSpPr>
          <p:spPr>
            <a:xfrm>
              <a:off x="4180871" y="1274364"/>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349" name="object 349"/>
            <p:cNvSpPr/>
            <p:nvPr/>
          </p:nvSpPr>
          <p:spPr>
            <a:xfrm>
              <a:off x="4434403" y="1273321"/>
              <a:ext cx="0" cy="17780"/>
            </a:xfrm>
            <a:custGeom>
              <a:avLst/>
              <a:gdLst/>
              <a:ahLst/>
              <a:cxnLst/>
              <a:rect l="l" t="t" r="r" b="b"/>
              <a:pathLst>
                <a:path h="17780">
                  <a:moveTo>
                    <a:pt x="0" y="0"/>
                  </a:moveTo>
                  <a:lnTo>
                    <a:pt x="0" y="17261"/>
                  </a:lnTo>
                </a:path>
              </a:pathLst>
            </a:custGeom>
            <a:ln w="3175">
              <a:solidFill>
                <a:srgbClr val="231F20"/>
              </a:solidFill>
            </a:ln>
          </p:spPr>
          <p:txBody>
            <a:bodyPr wrap="square" lIns="0" tIns="0" rIns="0" bIns="0" rtlCol="0"/>
            <a:lstStyle/>
            <a:p>
              <a:endParaRPr/>
            </a:p>
          </p:txBody>
        </p:sp>
        <p:sp>
          <p:nvSpPr>
            <p:cNvPr id="350" name="object 350"/>
            <p:cNvSpPr/>
            <p:nvPr/>
          </p:nvSpPr>
          <p:spPr>
            <a:xfrm>
              <a:off x="4440016" y="1274295"/>
              <a:ext cx="0" cy="22225"/>
            </a:xfrm>
            <a:custGeom>
              <a:avLst/>
              <a:gdLst/>
              <a:ahLst/>
              <a:cxnLst/>
              <a:rect l="l" t="t" r="r" b="b"/>
              <a:pathLst>
                <a:path h="22225">
                  <a:moveTo>
                    <a:pt x="0" y="0"/>
                  </a:moveTo>
                  <a:lnTo>
                    <a:pt x="0" y="22047"/>
                  </a:lnTo>
                </a:path>
              </a:pathLst>
            </a:custGeom>
            <a:ln w="3175">
              <a:solidFill>
                <a:srgbClr val="231F20"/>
              </a:solidFill>
            </a:ln>
          </p:spPr>
          <p:txBody>
            <a:bodyPr wrap="square" lIns="0" tIns="0" rIns="0" bIns="0" rtlCol="0"/>
            <a:lstStyle/>
            <a:p>
              <a:endParaRPr/>
            </a:p>
          </p:txBody>
        </p:sp>
        <p:sp>
          <p:nvSpPr>
            <p:cNvPr id="351" name="object 351"/>
            <p:cNvSpPr/>
            <p:nvPr/>
          </p:nvSpPr>
          <p:spPr>
            <a:xfrm>
              <a:off x="4400997" y="1281838"/>
              <a:ext cx="0" cy="19050"/>
            </a:xfrm>
            <a:custGeom>
              <a:avLst/>
              <a:gdLst/>
              <a:ahLst/>
              <a:cxnLst/>
              <a:rect l="l" t="t" r="r" b="b"/>
              <a:pathLst>
                <a:path h="19050">
                  <a:moveTo>
                    <a:pt x="0" y="0"/>
                  </a:moveTo>
                  <a:lnTo>
                    <a:pt x="0" y="18852"/>
                  </a:lnTo>
                </a:path>
              </a:pathLst>
            </a:custGeom>
            <a:ln w="3175">
              <a:solidFill>
                <a:srgbClr val="231F20"/>
              </a:solidFill>
            </a:ln>
          </p:spPr>
          <p:txBody>
            <a:bodyPr wrap="square" lIns="0" tIns="0" rIns="0" bIns="0" rtlCol="0"/>
            <a:lstStyle/>
            <a:p>
              <a:endParaRPr/>
            </a:p>
          </p:txBody>
        </p:sp>
        <p:sp>
          <p:nvSpPr>
            <p:cNvPr id="352" name="object 352"/>
            <p:cNvSpPr/>
            <p:nvPr/>
          </p:nvSpPr>
          <p:spPr>
            <a:xfrm>
              <a:off x="4406807" y="1275546"/>
              <a:ext cx="0" cy="26670"/>
            </a:xfrm>
            <a:custGeom>
              <a:avLst/>
              <a:gdLst/>
              <a:ahLst/>
              <a:cxnLst/>
              <a:rect l="l" t="t" r="r" b="b"/>
              <a:pathLst>
                <a:path h="26669">
                  <a:moveTo>
                    <a:pt x="0" y="0"/>
                  </a:moveTo>
                  <a:lnTo>
                    <a:pt x="0" y="26153"/>
                  </a:lnTo>
                </a:path>
              </a:pathLst>
            </a:custGeom>
            <a:ln w="3175">
              <a:solidFill>
                <a:srgbClr val="231F20"/>
              </a:solidFill>
            </a:ln>
          </p:spPr>
          <p:txBody>
            <a:bodyPr wrap="square" lIns="0" tIns="0" rIns="0" bIns="0" rtlCol="0"/>
            <a:lstStyle/>
            <a:p>
              <a:endParaRPr/>
            </a:p>
          </p:txBody>
        </p:sp>
        <p:sp>
          <p:nvSpPr>
            <p:cNvPr id="353" name="object 353"/>
            <p:cNvSpPr/>
            <p:nvPr/>
          </p:nvSpPr>
          <p:spPr>
            <a:xfrm>
              <a:off x="4418432" y="1274350"/>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354" name="object 354"/>
            <p:cNvSpPr/>
            <p:nvPr/>
          </p:nvSpPr>
          <p:spPr>
            <a:xfrm>
              <a:off x="4412617" y="1273158"/>
              <a:ext cx="0" cy="24765"/>
            </a:xfrm>
            <a:custGeom>
              <a:avLst/>
              <a:gdLst/>
              <a:ahLst/>
              <a:cxnLst/>
              <a:rect l="l" t="t" r="r" b="b"/>
              <a:pathLst>
                <a:path h="24765">
                  <a:moveTo>
                    <a:pt x="0" y="0"/>
                  </a:moveTo>
                  <a:lnTo>
                    <a:pt x="0" y="24671"/>
                  </a:lnTo>
                </a:path>
              </a:pathLst>
            </a:custGeom>
            <a:ln w="3175">
              <a:solidFill>
                <a:srgbClr val="231F20"/>
              </a:solidFill>
            </a:ln>
          </p:spPr>
          <p:txBody>
            <a:bodyPr wrap="square" lIns="0" tIns="0" rIns="0" bIns="0" rtlCol="0"/>
            <a:lstStyle/>
            <a:p>
              <a:endParaRPr/>
            </a:p>
          </p:txBody>
        </p:sp>
        <p:sp>
          <p:nvSpPr>
            <p:cNvPr id="355" name="object 355"/>
            <p:cNvSpPr/>
            <p:nvPr/>
          </p:nvSpPr>
          <p:spPr>
            <a:xfrm>
              <a:off x="4346637" y="1273990"/>
              <a:ext cx="21590" cy="0"/>
            </a:xfrm>
            <a:custGeom>
              <a:avLst/>
              <a:gdLst/>
              <a:ahLst/>
              <a:cxnLst/>
              <a:rect l="l" t="t" r="r" b="b"/>
              <a:pathLst>
                <a:path w="21589">
                  <a:moveTo>
                    <a:pt x="21392" y="0"/>
                  </a:moveTo>
                  <a:lnTo>
                    <a:pt x="0" y="0"/>
                  </a:lnTo>
                </a:path>
              </a:pathLst>
            </a:custGeom>
            <a:ln w="4795">
              <a:solidFill>
                <a:srgbClr val="0080C7"/>
              </a:solidFill>
            </a:ln>
          </p:spPr>
          <p:txBody>
            <a:bodyPr wrap="square" lIns="0" tIns="0" rIns="0" bIns="0" rtlCol="0"/>
            <a:lstStyle/>
            <a:p>
              <a:endParaRPr/>
            </a:p>
          </p:txBody>
        </p:sp>
        <p:sp>
          <p:nvSpPr>
            <p:cNvPr id="356" name="object 356"/>
            <p:cNvSpPr/>
            <p:nvPr/>
          </p:nvSpPr>
          <p:spPr>
            <a:xfrm>
              <a:off x="4250849"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57" name="object 357"/>
            <p:cNvSpPr/>
            <p:nvPr/>
          </p:nvSpPr>
          <p:spPr>
            <a:xfrm>
              <a:off x="4250849"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58" name="object 358"/>
            <p:cNvSpPr/>
            <p:nvPr/>
          </p:nvSpPr>
          <p:spPr>
            <a:xfrm>
              <a:off x="4257796"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59" name="object 359"/>
            <p:cNvSpPr/>
            <p:nvPr/>
          </p:nvSpPr>
          <p:spPr>
            <a:xfrm>
              <a:off x="4257796"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60" name="object 360"/>
            <p:cNvSpPr/>
            <p:nvPr/>
          </p:nvSpPr>
          <p:spPr>
            <a:xfrm>
              <a:off x="4264739"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61" name="object 361"/>
            <p:cNvSpPr/>
            <p:nvPr/>
          </p:nvSpPr>
          <p:spPr>
            <a:xfrm>
              <a:off x="4264739"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62" name="object 362"/>
            <p:cNvSpPr/>
            <p:nvPr/>
          </p:nvSpPr>
          <p:spPr>
            <a:xfrm>
              <a:off x="4271686"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63" name="object 363"/>
            <p:cNvSpPr/>
            <p:nvPr/>
          </p:nvSpPr>
          <p:spPr>
            <a:xfrm>
              <a:off x="4271686"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64" name="object 364"/>
            <p:cNvSpPr/>
            <p:nvPr/>
          </p:nvSpPr>
          <p:spPr>
            <a:xfrm>
              <a:off x="4278633"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65" name="object 365"/>
            <p:cNvSpPr/>
            <p:nvPr/>
          </p:nvSpPr>
          <p:spPr>
            <a:xfrm>
              <a:off x="4278633"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66" name="object 366"/>
            <p:cNvSpPr/>
            <p:nvPr/>
          </p:nvSpPr>
          <p:spPr>
            <a:xfrm>
              <a:off x="4285580"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67" name="object 367"/>
            <p:cNvSpPr/>
            <p:nvPr/>
          </p:nvSpPr>
          <p:spPr>
            <a:xfrm>
              <a:off x="4285580"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68" name="object 368"/>
            <p:cNvSpPr/>
            <p:nvPr/>
          </p:nvSpPr>
          <p:spPr>
            <a:xfrm>
              <a:off x="4292527"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69" name="object 369"/>
            <p:cNvSpPr/>
            <p:nvPr/>
          </p:nvSpPr>
          <p:spPr>
            <a:xfrm>
              <a:off x="4292527"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70" name="object 370"/>
            <p:cNvSpPr/>
            <p:nvPr/>
          </p:nvSpPr>
          <p:spPr>
            <a:xfrm>
              <a:off x="4299474"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71" name="object 371"/>
            <p:cNvSpPr/>
            <p:nvPr/>
          </p:nvSpPr>
          <p:spPr>
            <a:xfrm>
              <a:off x="4299474"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72" name="object 372"/>
            <p:cNvSpPr/>
            <p:nvPr/>
          </p:nvSpPr>
          <p:spPr>
            <a:xfrm>
              <a:off x="4306426"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73" name="object 373"/>
            <p:cNvSpPr/>
            <p:nvPr/>
          </p:nvSpPr>
          <p:spPr>
            <a:xfrm>
              <a:off x="4306426"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74" name="object 374"/>
            <p:cNvSpPr/>
            <p:nvPr/>
          </p:nvSpPr>
          <p:spPr>
            <a:xfrm>
              <a:off x="4313368"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75" name="object 375"/>
            <p:cNvSpPr/>
            <p:nvPr/>
          </p:nvSpPr>
          <p:spPr>
            <a:xfrm>
              <a:off x="4313368"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76" name="object 376"/>
            <p:cNvSpPr/>
            <p:nvPr/>
          </p:nvSpPr>
          <p:spPr>
            <a:xfrm>
              <a:off x="4320320"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77" name="object 377"/>
            <p:cNvSpPr/>
            <p:nvPr/>
          </p:nvSpPr>
          <p:spPr>
            <a:xfrm>
              <a:off x="4320320"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78" name="object 378"/>
            <p:cNvSpPr/>
            <p:nvPr/>
          </p:nvSpPr>
          <p:spPr>
            <a:xfrm>
              <a:off x="4351467"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79" name="object 379"/>
            <p:cNvSpPr/>
            <p:nvPr/>
          </p:nvSpPr>
          <p:spPr>
            <a:xfrm>
              <a:off x="4351467"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80" name="object 380"/>
            <p:cNvSpPr/>
            <p:nvPr/>
          </p:nvSpPr>
          <p:spPr>
            <a:xfrm>
              <a:off x="4358409"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81" name="object 381"/>
            <p:cNvSpPr/>
            <p:nvPr/>
          </p:nvSpPr>
          <p:spPr>
            <a:xfrm>
              <a:off x="4358409"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82" name="object 382"/>
            <p:cNvSpPr/>
            <p:nvPr/>
          </p:nvSpPr>
          <p:spPr>
            <a:xfrm>
              <a:off x="4365361"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83" name="object 383"/>
            <p:cNvSpPr/>
            <p:nvPr/>
          </p:nvSpPr>
          <p:spPr>
            <a:xfrm>
              <a:off x="4365361"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84" name="object 384"/>
            <p:cNvSpPr/>
            <p:nvPr/>
          </p:nvSpPr>
          <p:spPr>
            <a:xfrm>
              <a:off x="4346774" y="1300823"/>
              <a:ext cx="21590" cy="635"/>
            </a:xfrm>
            <a:custGeom>
              <a:avLst/>
              <a:gdLst/>
              <a:ahLst/>
              <a:cxnLst/>
              <a:rect l="l" t="t" r="r" b="b"/>
              <a:pathLst>
                <a:path w="21589" h="634">
                  <a:moveTo>
                    <a:pt x="-2397" y="91"/>
                  </a:moveTo>
                  <a:lnTo>
                    <a:pt x="23652" y="91"/>
                  </a:lnTo>
                </a:path>
              </a:pathLst>
            </a:custGeom>
            <a:ln w="4977">
              <a:solidFill>
                <a:srgbClr val="0080C7"/>
              </a:solidFill>
            </a:ln>
          </p:spPr>
          <p:txBody>
            <a:bodyPr wrap="square" lIns="0" tIns="0" rIns="0" bIns="0" rtlCol="0"/>
            <a:lstStyle/>
            <a:p>
              <a:endParaRPr/>
            </a:p>
          </p:txBody>
        </p:sp>
        <p:sp>
          <p:nvSpPr>
            <p:cNvPr id="385" name="object 385"/>
            <p:cNvSpPr/>
            <p:nvPr/>
          </p:nvSpPr>
          <p:spPr>
            <a:xfrm>
              <a:off x="4246620" y="1273862"/>
              <a:ext cx="49530" cy="0"/>
            </a:xfrm>
            <a:custGeom>
              <a:avLst/>
              <a:gdLst/>
              <a:ahLst/>
              <a:cxnLst/>
              <a:rect l="l" t="t" r="r" b="b"/>
              <a:pathLst>
                <a:path w="49529">
                  <a:moveTo>
                    <a:pt x="49067" y="0"/>
                  </a:moveTo>
                  <a:lnTo>
                    <a:pt x="0" y="0"/>
                  </a:lnTo>
                </a:path>
              </a:pathLst>
            </a:custGeom>
            <a:ln w="4795">
              <a:solidFill>
                <a:srgbClr val="0080C7"/>
              </a:solidFill>
            </a:ln>
          </p:spPr>
          <p:txBody>
            <a:bodyPr wrap="square" lIns="0" tIns="0" rIns="0" bIns="0" rtlCol="0"/>
            <a:lstStyle/>
            <a:p>
              <a:endParaRPr/>
            </a:p>
          </p:txBody>
        </p:sp>
        <p:sp>
          <p:nvSpPr>
            <p:cNvPr id="386" name="object 386"/>
            <p:cNvSpPr/>
            <p:nvPr/>
          </p:nvSpPr>
          <p:spPr>
            <a:xfrm>
              <a:off x="4327263"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87" name="object 387"/>
            <p:cNvSpPr/>
            <p:nvPr/>
          </p:nvSpPr>
          <p:spPr>
            <a:xfrm>
              <a:off x="4327263"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88" name="object 388"/>
            <p:cNvSpPr/>
            <p:nvPr/>
          </p:nvSpPr>
          <p:spPr>
            <a:xfrm>
              <a:off x="4334205" y="128861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389" name="object 389"/>
            <p:cNvSpPr/>
            <p:nvPr/>
          </p:nvSpPr>
          <p:spPr>
            <a:xfrm>
              <a:off x="4334205" y="128861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390" name="object 390"/>
            <p:cNvSpPr/>
            <p:nvPr/>
          </p:nvSpPr>
          <p:spPr>
            <a:xfrm>
              <a:off x="4246620" y="1300873"/>
              <a:ext cx="103505" cy="635"/>
            </a:xfrm>
            <a:custGeom>
              <a:avLst/>
              <a:gdLst/>
              <a:ahLst/>
              <a:cxnLst/>
              <a:rect l="l" t="t" r="r" b="b"/>
              <a:pathLst>
                <a:path w="103504" h="634">
                  <a:moveTo>
                    <a:pt x="102941" y="108"/>
                  </a:moveTo>
                  <a:lnTo>
                    <a:pt x="0" y="0"/>
                  </a:lnTo>
                </a:path>
              </a:pathLst>
            </a:custGeom>
            <a:ln w="4795">
              <a:solidFill>
                <a:srgbClr val="0080C7"/>
              </a:solidFill>
            </a:ln>
          </p:spPr>
          <p:txBody>
            <a:bodyPr wrap="square" lIns="0" tIns="0" rIns="0" bIns="0" rtlCol="0"/>
            <a:lstStyle/>
            <a:p>
              <a:endParaRPr/>
            </a:p>
          </p:txBody>
        </p:sp>
        <p:sp>
          <p:nvSpPr>
            <p:cNvPr id="391" name="object 391"/>
            <p:cNvSpPr/>
            <p:nvPr/>
          </p:nvSpPr>
          <p:spPr>
            <a:xfrm>
              <a:off x="4297800" y="1270632"/>
              <a:ext cx="11430" cy="4445"/>
            </a:xfrm>
            <a:custGeom>
              <a:avLst/>
              <a:gdLst/>
              <a:ahLst/>
              <a:cxnLst/>
              <a:rect l="l" t="t" r="r" b="b"/>
              <a:pathLst>
                <a:path w="11429" h="4444">
                  <a:moveTo>
                    <a:pt x="0" y="0"/>
                  </a:moveTo>
                  <a:lnTo>
                    <a:pt x="10851" y="3825"/>
                  </a:lnTo>
                </a:path>
              </a:pathLst>
            </a:custGeom>
            <a:solidFill>
              <a:srgbClr val="FFFFFF"/>
            </a:solidFill>
          </p:spPr>
          <p:txBody>
            <a:bodyPr wrap="square" lIns="0" tIns="0" rIns="0" bIns="0" rtlCol="0"/>
            <a:lstStyle/>
            <a:p>
              <a:endParaRPr/>
            </a:p>
          </p:txBody>
        </p:sp>
        <p:sp>
          <p:nvSpPr>
            <p:cNvPr id="392" name="object 392"/>
            <p:cNvSpPr/>
            <p:nvPr/>
          </p:nvSpPr>
          <p:spPr>
            <a:xfrm>
              <a:off x="4297800" y="1270632"/>
              <a:ext cx="11430" cy="4445"/>
            </a:xfrm>
            <a:custGeom>
              <a:avLst/>
              <a:gdLst/>
              <a:ahLst/>
              <a:cxnLst/>
              <a:rect l="l" t="t" r="r" b="b"/>
              <a:pathLst>
                <a:path w="11429" h="4444">
                  <a:moveTo>
                    <a:pt x="0" y="0"/>
                  </a:moveTo>
                  <a:lnTo>
                    <a:pt x="10851" y="3825"/>
                  </a:lnTo>
                </a:path>
              </a:pathLst>
            </a:custGeom>
            <a:ln w="3175">
              <a:solidFill>
                <a:srgbClr val="0080C7"/>
              </a:solidFill>
            </a:ln>
          </p:spPr>
          <p:txBody>
            <a:bodyPr wrap="square" lIns="0" tIns="0" rIns="0" bIns="0" rtlCol="0"/>
            <a:lstStyle/>
            <a:p>
              <a:endParaRPr/>
            </a:p>
          </p:txBody>
        </p:sp>
        <p:sp>
          <p:nvSpPr>
            <p:cNvPr id="393" name="object 393"/>
            <p:cNvSpPr/>
            <p:nvPr/>
          </p:nvSpPr>
          <p:spPr>
            <a:xfrm>
              <a:off x="4300109" y="1264084"/>
              <a:ext cx="11430" cy="4445"/>
            </a:xfrm>
            <a:custGeom>
              <a:avLst/>
              <a:gdLst/>
              <a:ahLst/>
              <a:cxnLst/>
              <a:rect l="l" t="t" r="r" b="b"/>
              <a:pathLst>
                <a:path w="11429" h="4444">
                  <a:moveTo>
                    <a:pt x="0" y="0"/>
                  </a:moveTo>
                  <a:lnTo>
                    <a:pt x="10856" y="3825"/>
                  </a:lnTo>
                </a:path>
              </a:pathLst>
            </a:custGeom>
            <a:solidFill>
              <a:srgbClr val="FFFFFF"/>
            </a:solidFill>
          </p:spPr>
          <p:txBody>
            <a:bodyPr wrap="square" lIns="0" tIns="0" rIns="0" bIns="0" rtlCol="0"/>
            <a:lstStyle/>
            <a:p>
              <a:endParaRPr/>
            </a:p>
          </p:txBody>
        </p:sp>
        <p:sp>
          <p:nvSpPr>
            <p:cNvPr id="394" name="object 394"/>
            <p:cNvSpPr/>
            <p:nvPr/>
          </p:nvSpPr>
          <p:spPr>
            <a:xfrm>
              <a:off x="4300109" y="1264084"/>
              <a:ext cx="11430" cy="4445"/>
            </a:xfrm>
            <a:custGeom>
              <a:avLst/>
              <a:gdLst/>
              <a:ahLst/>
              <a:cxnLst/>
              <a:rect l="l" t="t" r="r" b="b"/>
              <a:pathLst>
                <a:path w="11429" h="4444">
                  <a:moveTo>
                    <a:pt x="0" y="0"/>
                  </a:moveTo>
                  <a:lnTo>
                    <a:pt x="10856" y="3825"/>
                  </a:lnTo>
                </a:path>
              </a:pathLst>
            </a:custGeom>
            <a:ln w="3175">
              <a:solidFill>
                <a:srgbClr val="0080C7"/>
              </a:solidFill>
            </a:ln>
          </p:spPr>
          <p:txBody>
            <a:bodyPr wrap="square" lIns="0" tIns="0" rIns="0" bIns="0" rtlCol="0"/>
            <a:lstStyle/>
            <a:p>
              <a:endParaRPr/>
            </a:p>
          </p:txBody>
        </p:sp>
        <p:sp>
          <p:nvSpPr>
            <p:cNvPr id="395" name="object 395"/>
            <p:cNvSpPr/>
            <p:nvPr/>
          </p:nvSpPr>
          <p:spPr>
            <a:xfrm>
              <a:off x="4302418" y="1257531"/>
              <a:ext cx="11430" cy="4445"/>
            </a:xfrm>
            <a:custGeom>
              <a:avLst/>
              <a:gdLst/>
              <a:ahLst/>
              <a:cxnLst/>
              <a:rect l="l" t="t" r="r" b="b"/>
              <a:pathLst>
                <a:path w="11429" h="4444">
                  <a:moveTo>
                    <a:pt x="0" y="0"/>
                  </a:moveTo>
                  <a:lnTo>
                    <a:pt x="10851" y="3825"/>
                  </a:lnTo>
                </a:path>
              </a:pathLst>
            </a:custGeom>
            <a:solidFill>
              <a:srgbClr val="FFFFFF"/>
            </a:solidFill>
          </p:spPr>
          <p:txBody>
            <a:bodyPr wrap="square" lIns="0" tIns="0" rIns="0" bIns="0" rtlCol="0"/>
            <a:lstStyle/>
            <a:p>
              <a:endParaRPr/>
            </a:p>
          </p:txBody>
        </p:sp>
        <p:sp>
          <p:nvSpPr>
            <p:cNvPr id="396" name="object 396"/>
            <p:cNvSpPr/>
            <p:nvPr/>
          </p:nvSpPr>
          <p:spPr>
            <a:xfrm>
              <a:off x="4302418" y="1257531"/>
              <a:ext cx="11430" cy="4445"/>
            </a:xfrm>
            <a:custGeom>
              <a:avLst/>
              <a:gdLst/>
              <a:ahLst/>
              <a:cxnLst/>
              <a:rect l="l" t="t" r="r" b="b"/>
              <a:pathLst>
                <a:path w="11429" h="4444">
                  <a:moveTo>
                    <a:pt x="0" y="0"/>
                  </a:moveTo>
                  <a:lnTo>
                    <a:pt x="10851" y="3825"/>
                  </a:lnTo>
                </a:path>
              </a:pathLst>
            </a:custGeom>
            <a:ln w="3175">
              <a:solidFill>
                <a:srgbClr val="0080C7"/>
              </a:solidFill>
            </a:ln>
          </p:spPr>
          <p:txBody>
            <a:bodyPr wrap="square" lIns="0" tIns="0" rIns="0" bIns="0" rtlCol="0"/>
            <a:lstStyle/>
            <a:p>
              <a:endParaRPr/>
            </a:p>
          </p:txBody>
        </p:sp>
        <p:sp>
          <p:nvSpPr>
            <p:cNvPr id="397" name="object 397"/>
            <p:cNvSpPr/>
            <p:nvPr/>
          </p:nvSpPr>
          <p:spPr>
            <a:xfrm>
              <a:off x="4304723" y="1250978"/>
              <a:ext cx="11430" cy="4445"/>
            </a:xfrm>
            <a:custGeom>
              <a:avLst/>
              <a:gdLst/>
              <a:ahLst/>
              <a:cxnLst/>
              <a:rect l="l" t="t" r="r" b="b"/>
              <a:pathLst>
                <a:path w="11429" h="4444">
                  <a:moveTo>
                    <a:pt x="0" y="0"/>
                  </a:moveTo>
                  <a:lnTo>
                    <a:pt x="10861" y="3825"/>
                  </a:lnTo>
                </a:path>
              </a:pathLst>
            </a:custGeom>
            <a:solidFill>
              <a:srgbClr val="FFFFFF"/>
            </a:solidFill>
          </p:spPr>
          <p:txBody>
            <a:bodyPr wrap="square" lIns="0" tIns="0" rIns="0" bIns="0" rtlCol="0"/>
            <a:lstStyle/>
            <a:p>
              <a:endParaRPr/>
            </a:p>
          </p:txBody>
        </p:sp>
        <p:sp>
          <p:nvSpPr>
            <p:cNvPr id="398" name="object 398"/>
            <p:cNvSpPr/>
            <p:nvPr/>
          </p:nvSpPr>
          <p:spPr>
            <a:xfrm>
              <a:off x="4304723" y="1250978"/>
              <a:ext cx="11430" cy="4445"/>
            </a:xfrm>
            <a:custGeom>
              <a:avLst/>
              <a:gdLst/>
              <a:ahLst/>
              <a:cxnLst/>
              <a:rect l="l" t="t" r="r" b="b"/>
              <a:pathLst>
                <a:path w="11429" h="4444">
                  <a:moveTo>
                    <a:pt x="0" y="0"/>
                  </a:moveTo>
                  <a:lnTo>
                    <a:pt x="10861" y="3825"/>
                  </a:lnTo>
                </a:path>
              </a:pathLst>
            </a:custGeom>
            <a:ln w="3175">
              <a:solidFill>
                <a:srgbClr val="0080C7"/>
              </a:solidFill>
            </a:ln>
          </p:spPr>
          <p:txBody>
            <a:bodyPr wrap="square" lIns="0" tIns="0" rIns="0" bIns="0" rtlCol="0"/>
            <a:lstStyle/>
            <a:p>
              <a:endParaRPr/>
            </a:p>
          </p:txBody>
        </p:sp>
        <p:sp>
          <p:nvSpPr>
            <p:cNvPr id="399" name="object 399"/>
            <p:cNvSpPr/>
            <p:nvPr/>
          </p:nvSpPr>
          <p:spPr>
            <a:xfrm>
              <a:off x="4307037" y="1244424"/>
              <a:ext cx="11430" cy="4445"/>
            </a:xfrm>
            <a:custGeom>
              <a:avLst/>
              <a:gdLst/>
              <a:ahLst/>
              <a:cxnLst/>
              <a:rect l="l" t="t" r="r" b="b"/>
              <a:pathLst>
                <a:path w="11429" h="4444">
                  <a:moveTo>
                    <a:pt x="0" y="0"/>
                  </a:moveTo>
                  <a:lnTo>
                    <a:pt x="10856" y="3825"/>
                  </a:lnTo>
                </a:path>
              </a:pathLst>
            </a:custGeom>
            <a:solidFill>
              <a:srgbClr val="FFFFFF"/>
            </a:solidFill>
          </p:spPr>
          <p:txBody>
            <a:bodyPr wrap="square" lIns="0" tIns="0" rIns="0" bIns="0" rtlCol="0"/>
            <a:lstStyle/>
            <a:p>
              <a:endParaRPr/>
            </a:p>
          </p:txBody>
        </p:sp>
        <p:sp>
          <p:nvSpPr>
            <p:cNvPr id="400" name="object 400"/>
            <p:cNvSpPr/>
            <p:nvPr/>
          </p:nvSpPr>
          <p:spPr>
            <a:xfrm>
              <a:off x="4307037" y="1244424"/>
              <a:ext cx="11430" cy="4445"/>
            </a:xfrm>
            <a:custGeom>
              <a:avLst/>
              <a:gdLst/>
              <a:ahLst/>
              <a:cxnLst/>
              <a:rect l="l" t="t" r="r" b="b"/>
              <a:pathLst>
                <a:path w="11429" h="4444">
                  <a:moveTo>
                    <a:pt x="0" y="0"/>
                  </a:moveTo>
                  <a:lnTo>
                    <a:pt x="10856" y="3825"/>
                  </a:lnTo>
                </a:path>
              </a:pathLst>
            </a:custGeom>
            <a:ln w="3175">
              <a:solidFill>
                <a:srgbClr val="0080C7"/>
              </a:solidFill>
            </a:ln>
          </p:spPr>
          <p:txBody>
            <a:bodyPr wrap="square" lIns="0" tIns="0" rIns="0" bIns="0" rtlCol="0"/>
            <a:lstStyle/>
            <a:p>
              <a:endParaRPr/>
            </a:p>
          </p:txBody>
        </p:sp>
        <p:sp>
          <p:nvSpPr>
            <p:cNvPr id="401" name="object 401"/>
            <p:cNvSpPr/>
            <p:nvPr/>
          </p:nvSpPr>
          <p:spPr>
            <a:xfrm>
              <a:off x="4309351" y="1237871"/>
              <a:ext cx="11430" cy="4445"/>
            </a:xfrm>
            <a:custGeom>
              <a:avLst/>
              <a:gdLst/>
              <a:ahLst/>
              <a:cxnLst/>
              <a:rect l="l" t="t" r="r" b="b"/>
              <a:pathLst>
                <a:path w="11429" h="4444">
                  <a:moveTo>
                    <a:pt x="0" y="0"/>
                  </a:moveTo>
                  <a:lnTo>
                    <a:pt x="10846" y="3825"/>
                  </a:lnTo>
                </a:path>
              </a:pathLst>
            </a:custGeom>
            <a:solidFill>
              <a:srgbClr val="FFFFFF"/>
            </a:solidFill>
          </p:spPr>
          <p:txBody>
            <a:bodyPr wrap="square" lIns="0" tIns="0" rIns="0" bIns="0" rtlCol="0"/>
            <a:lstStyle/>
            <a:p>
              <a:endParaRPr/>
            </a:p>
          </p:txBody>
        </p:sp>
        <p:sp>
          <p:nvSpPr>
            <p:cNvPr id="402" name="object 402"/>
            <p:cNvSpPr/>
            <p:nvPr/>
          </p:nvSpPr>
          <p:spPr>
            <a:xfrm>
              <a:off x="4309351" y="1237871"/>
              <a:ext cx="11430" cy="4445"/>
            </a:xfrm>
            <a:custGeom>
              <a:avLst/>
              <a:gdLst/>
              <a:ahLst/>
              <a:cxnLst/>
              <a:rect l="l" t="t" r="r" b="b"/>
              <a:pathLst>
                <a:path w="11429" h="4444">
                  <a:moveTo>
                    <a:pt x="0" y="0"/>
                  </a:moveTo>
                  <a:lnTo>
                    <a:pt x="10846" y="3825"/>
                  </a:lnTo>
                </a:path>
              </a:pathLst>
            </a:custGeom>
            <a:ln w="3175">
              <a:solidFill>
                <a:srgbClr val="0080C7"/>
              </a:solidFill>
            </a:ln>
          </p:spPr>
          <p:txBody>
            <a:bodyPr wrap="square" lIns="0" tIns="0" rIns="0" bIns="0" rtlCol="0"/>
            <a:lstStyle/>
            <a:p>
              <a:endParaRPr/>
            </a:p>
          </p:txBody>
        </p:sp>
        <p:sp>
          <p:nvSpPr>
            <p:cNvPr id="403" name="object 403"/>
            <p:cNvSpPr/>
            <p:nvPr/>
          </p:nvSpPr>
          <p:spPr>
            <a:xfrm>
              <a:off x="4295703" y="1232972"/>
              <a:ext cx="14604" cy="41275"/>
            </a:xfrm>
            <a:custGeom>
              <a:avLst/>
              <a:gdLst/>
              <a:ahLst/>
              <a:cxnLst/>
              <a:rect l="l" t="t" r="r" b="b"/>
              <a:pathLst>
                <a:path w="14604" h="41275">
                  <a:moveTo>
                    <a:pt x="14480" y="0"/>
                  </a:moveTo>
                  <a:lnTo>
                    <a:pt x="0" y="40934"/>
                  </a:lnTo>
                </a:path>
              </a:pathLst>
            </a:custGeom>
            <a:ln w="4795">
              <a:solidFill>
                <a:srgbClr val="0080C7"/>
              </a:solidFill>
            </a:ln>
          </p:spPr>
          <p:txBody>
            <a:bodyPr wrap="square" lIns="0" tIns="0" rIns="0" bIns="0" rtlCol="0"/>
            <a:lstStyle/>
            <a:p>
              <a:endParaRPr/>
            </a:p>
          </p:txBody>
        </p:sp>
        <p:sp>
          <p:nvSpPr>
            <p:cNvPr id="404" name="object 404"/>
            <p:cNvSpPr/>
            <p:nvPr/>
          </p:nvSpPr>
          <p:spPr>
            <a:xfrm>
              <a:off x="4405857" y="1210708"/>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05" name="object 405"/>
            <p:cNvSpPr/>
            <p:nvPr/>
          </p:nvSpPr>
          <p:spPr>
            <a:xfrm>
              <a:off x="4405857" y="1210708"/>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406" name="object 406"/>
            <p:cNvSpPr/>
            <p:nvPr/>
          </p:nvSpPr>
          <p:spPr>
            <a:xfrm>
              <a:off x="4412804" y="1210708"/>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07" name="object 407"/>
            <p:cNvSpPr/>
            <p:nvPr/>
          </p:nvSpPr>
          <p:spPr>
            <a:xfrm>
              <a:off x="4412804" y="1210708"/>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408" name="object 408"/>
            <p:cNvSpPr/>
            <p:nvPr/>
          </p:nvSpPr>
          <p:spPr>
            <a:xfrm>
              <a:off x="4419746" y="1210708"/>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09" name="object 409"/>
            <p:cNvSpPr/>
            <p:nvPr/>
          </p:nvSpPr>
          <p:spPr>
            <a:xfrm>
              <a:off x="4419746" y="1210708"/>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410" name="object 410"/>
            <p:cNvSpPr/>
            <p:nvPr/>
          </p:nvSpPr>
          <p:spPr>
            <a:xfrm>
              <a:off x="4426698" y="1210708"/>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11" name="object 411"/>
            <p:cNvSpPr/>
            <p:nvPr/>
          </p:nvSpPr>
          <p:spPr>
            <a:xfrm>
              <a:off x="4426698" y="1210708"/>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412" name="object 412"/>
            <p:cNvSpPr/>
            <p:nvPr/>
          </p:nvSpPr>
          <p:spPr>
            <a:xfrm>
              <a:off x="4433645" y="1210708"/>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13" name="object 413"/>
            <p:cNvSpPr/>
            <p:nvPr/>
          </p:nvSpPr>
          <p:spPr>
            <a:xfrm>
              <a:off x="4433645" y="1210708"/>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414" name="object 414"/>
            <p:cNvSpPr/>
            <p:nvPr/>
          </p:nvSpPr>
          <p:spPr>
            <a:xfrm>
              <a:off x="4440597" y="1210708"/>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15" name="object 415"/>
            <p:cNvSpPr/>
            <p:nvPr/>
          </p:nvSpPr>
          <p:spPr>
            <a:xfrm>
              <a:off x="4440597" y="1210708"/>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416" name="object 416"/>
            <p:cNvSpPr/>
            <p:nvPr/>
          </p:nvSpPr>
          <p:spPr>
            <a:xfrm>
              <a:off x="4400953" y="1209822"/>
              <a:ext cx="45085" cy="635"/>
            </a:xfrm>
            <a:custGeom>
              <a:avLst/>
              <a:gdLst/>
              <a:ahLst/>
              <a:cxnLst/>
              <a:rect l="l" t="t" r="r" b="b"/>
              <a:pathLst>
                <a:path w="45085" h="634">
                  <a:moveTo>
                    <a:pt x="44538" y="49"/>
                  </a:moveTo>
                  <a:lnTo>
                    <a:pt x="0" y="0"/>
                  </a:lnTo>
                </a:path>
              </a:pathLst>
            </a:custGeom>
            <a:ln w="4795">
              <a:solidFill>
                <a:srgbClr val="EC008C"/>
              </a:solidFill>
            </a:ln>
          </p:spPr>
          <p:txBody>
            <a:bodyPr wrap="square" lIns="0" tIns="0" rIns="0" bIns="0" rtlCol="0"/>
            <a:lstStyle/>
            <a:p>
              <a:endParaRPr/>
            </a:p>
          </p:txBody>
        </p:sp>
        <p:sp>
          <p:nvSpPr>
            <p:cNvPr id="417" name="object 417"/>
            <p:cNvSpPr/>
            <p:nvPr/>
          </p:nvSpPr>
          <p:spPr>
            <a:xfrm>
              <a:off x="4317276" y="1217802"/>
              <a:ext cx="78105" cy="64135"/>
            </a:xfrm>
            <a:custGeom>
              <a:avLst/>
              <a:gdLst/>
              <a:ahLst/>
              <a:cxnLst/>
              <a:rect l="l" t="t" r="r" b="b"/>
              <a:pathLst>
                <a:path w="78104" h="64134">
                  <a:moveTo>
                    <a:pt x="77635" y="0"/>
                  </a:moveTo>
                  <a:lnTo>
                    <a:pt x="31584" y="16357"/>
                  </a:lnTo>
                  <a:lnTo>
                    <a:pt x="9867" y="56997"/>
                  </a:lnTo>
                  <a:lnTo>
                    <a:pt x="2197" y="42938"/>
                  </a:lnTo>
                  <a:lnTo>
                    <a:pt x="1435" y="42722"/>
                  </a:lnTo>
                  <a:lnTo>
                    <a:pt x="215" y="43383"/>
                  </a:lnTo>
                  <a:lnTo>
                    <a:pt x="0" y="44145"/>
                  </a:lnTo>
                  <a:lnTo>
                    <a:pt x="10464" y="63309"/>
                  </a:lnTo>
                  <a:lnTo>
                    <a:pt x="11480" y="63957"/>
                  </a:lnTo>
                  <a:lnTo>
                    <a:pt x="12585" y="63449"/>
                  </a:lnTo>
                  <a:lnTo>
                    <a:pt x="25107" y="46418"/>
                  </a:lnTo>
                  <a:lnTo>
                    <a:pt x="25349" y="45758"/>
                  </a:lnTo>
                  <a:lnTo>
                    <a:pt x="24841" y="44665"/>
                  </a:lnTo>
                  <a:lnTo>
                    <a:pt x="24282" y="44259"/>
                  </a:lnTo>
                  <a:lnTo>
                    <a:pt x="23495" y="44373"/>
                  </a:lnTo>
                  <a:lnTo>
                    <a:pt x="14643" y="56413"/>
                  </a:lnTo>
                  <a:lnTo>
                    <a:pt x="15608" y="49263"/>
                  </a:lnTo>
                  <a:lnTo>
                    <a:pt x="42748" y="10528"/>
                  </a:lnTo>
                  <a:lnTo>
                    <a:pt x="65341" y="1270"/>
                  </a:lnTo>
                  <a:lnTo>
                    <a:pt x="77635" y="0"/>
                  </a:lnTo>
                  <a:close/>
                </a:path>
              </a:pathLst>
            </a:custGeom>
            <a:solidFill>
              <a:srgbClr val="EC008C"/>
            </a:solidFill>
          </p:spPr>
          <p:txBody>
            <a:bodyPr wrap="square" lIns="0" tIns="0" rIns="0" bIns="0" rtlCol="0"/>
            <a:lstStyle/>
            <a:p>
              <a:endParaRPr/>
            </a:p>
          </p:txBody>
        </p:sp>
        <p:sp>
          <p:nvSpPr>
            <p:cNvPr id="418" name="object 418"/>
            <p:cNvSpPr/>
            <p:nvPr/>
          </p:nvSpPr>
          <p:spPr>
            <a:xfrm>
              <a:off x="4337435" y="1108771"/>
              <a:ext cx="9525" cy="9525"/>
            </a:xfrm>
            <a:custGeom>
              <a:avLst/>
              <a:gdLst/>
              <a:ahLst/>
              <a:cxnLst/>
              <a:rect l="l" t="t" r="r" b="b"/>
              <a:pathLst>
                <a:path w="9525" h="9525">
                  <a:moveTo>
                    <a:pt x="7311" y="0"/>
                  </a:moveTo>
                  <a:lnTo>
                    <a:pt x="2107" y="0"/>
                  </a:lnTo>
                  <a:lnTo>
                    <a:pt x="0" y="2107"/>
                  </a:lnTo>
                  <a:lnTo>
                    <a:pt x="0" y="7311"/>
                  </a:lnTo>
                  <a:lnTo>
                    <a:pt x="2107" y="9423"/>
                  </a:lnTo>
                  <a:lnTo>
                    <a:pt x="7311" y="9423"/>
                  </a:lnTo>
                  <a:lnTo>
                    <a:pt x="9423" y="7311"/>
                  </a:lnTo>
                  <a:lnTo>
                    <a:pt x="9423" y="4711"/>
                  </a:lnTo>
                  <a:lnTo>
                    <a:pt x="9423" y="2107"/>
                  </a:lnTo>
                  <a:lnTo>
                    <a:pt x="7311" y="0"/>
                  </a:lnTo>
                  <a:close/>
                </a:path>
              </a:pathLst>
            </a:custGeom>
            <a:solidFill>
              <a:srgbClr val="FFFFFF"/>
            </a:solidFill>
          </p:spPr>
          <p:txBody>
            <a:bodyPr wrap="square" lIns="0" tIns="0" rIns="0" bIns="0" rtlCol="0"/>
            <a:lstStyle/>
            <a:p>
              <a:endParaRPr/>
            </a:p>
          </p:txBody>
        </p:sp>
        <p:sp>
          <p:nvSpPr>
            <p:cNvPr id="419" name="object 419"/>
            <p:cNvSpPr/>
            <p:nvPr/>
          </p:nvSpPr>
          <p:spPr>
            <a:xfrm>
              <a:off x="4275696" y="1108151"/>
              <a:ext cx="72390" cy="342900"/>
            </a:xfrm>
            <a:custGeom>
              <a:avLst/>
              <a:gdLst/>
              <a:ahLst/>
              <a:cxnLst/>
              <a:rect l="l" t="t" r="r" b="b"/>
              <a:pathLst>
                <a:path w="72389" h="342900">
                  <a:moveTo>
                    <a:pt x="28575" y="320903"/>
                  </a:moveTo>
                  <a:lnTo>
                    <a:pt x="28384" y="320027"/>
                  </a:lnTo>
                  <a:lnTo>
                    <a:pt x="27076" y="319189"/>
                  </a:lnTo>
                  <a:lnTo>
                    <a:pt x="26200" y="319379"/>
                  </a:lnTo>
                  <a:lnTo>
                    <a:pt x="15875" y="335572"/>
                  </a:lnTo>
                  <a:lnTo>
                    <a:pt x="14185" y="272872"/>
                  </a:lnTo>
                  <a:lnTo>
                    <a:pt x="12484" y="335572"/>
                  </a:lnTo>
                  <a:lnTo>
                    <a:pt x="2171" y="319379"/>
                  </a:lnTo>
                  <a:lnTo>
                    <a:pt x="1295" y="319189"/>
                  </a:lnTo>
                  <a:lnTo>
                    <a:pt x="647" y="319608"/>
                  </a:lnTo>
                  <a:lnTo>
                    <a:pt x="228" y="319874"/>
                  </a:lnTo>
                  <a:lnTo>
                    <a:pt x="0" y="320332"/>
                  </a:lnTo>
                  <a:lnTo>
                    <a:pt x="0" y="320802"/>
                  </a:lnTo>
                  <a:lnTo>
                    <a:pt x="215" y="321551"/>
                  </a:lnTo>
                  <a:lnTo>
                    <a:pt x="13246" y="342023"/>
                  </a:lnTo>
                  <a:lnTo>
                    <a:pt x="13703" y="342277"/>
                  </a:lnTo>
                  <a:lnTo>
                    <a:pt x="14668" y="342277"/>
                  </a:lnTo>
                  <a:lnTo>
                    <a:pt x="15125" y="342023"/>
                  </a:lnTo>
                  <a:lnTo>
                    <a:pt x="28575" y="320903"/>
                  </a:lnTo>
                  <a:close/>
                </a:path>
                <a:path w="72389" h="342900">
                  <a:moveTo>
                    <a:pt x="71780" y="2387"/>
                  </a:moveTo>
                  <a:lnTo>
                    <a:pt x="70637" y="1244"/>
                  </a:lnTo>
                  <a:lnTo>
                    <a:pt x="70535" y="3086"/>
                  </a:lnTo>
                  <a:lnTo>
                    <a:pt x="70535" y="7594"/>
                  </a:lnTo>
                  <a:lnTo>
                    <a:pt x="68694" y="9423"/>
                  </a:lnTo>
                  <a:lnTo>
                    <a:pt x="64185" y="9423"/>
                  </a:lnTo>
                  <a:lnTo>
                    <a:pt x="62357" y="7594"/>
                  </a:lnTo>
                  <a:lnTo>
                    <a:pt x="62357" y="3086"/>
                  </a:lnTo>
                  <a:lnTo>
                    <a:pt x="64185" y="1244"/>
                  </a:lnTo>
                  <a:lnTo>
                    <a:pt x="68694" y="1244"/>
                  </a:lnTo>
                  <a:lnTo>
                    <a:pt x="70535" y="3086"/>
                  </a:lnTo>
                  <a:lnTo>
                    <a:pt x="70535" y="1143"/>
                  </a:lnTo>
                  <a:lnTo>
                    <a:pt x="69392" y="0"/>
                  </a:lnTo>
                  <a:lnTo>
                    <a:pt x="63500" y="0"/>
                  </a:lnTo>
                  <a:lnTo>
                    <a:pt x="61099" y="2387"/>
                  </a:lnTo>
                  <a:lnTo>
                    <a:pt x="61099" y="8280"/>
                  </a:lnTo>
                  <a:lnTo>
                    <a:pt x="63500" y="10680"/>
                  </a:lnTo>
                  <a:lnTo>
                    <a:pt x="69392" y="10680"/>
                  </a:lnTo>
                  <a:lnTo>
                    <a:pt x="70637" y="9423"/>
                  </a:lnTo>
                  <a:lnTo>
                    <a:pt x="71780" y="8280"/>
                  </a:lnTo>
                  <a:lnTo>
                    <a:pt x="71780" y="2387"/>
                  </a:lnTo>
                  <a:close/>
                </a:path>
              </a:pathLst>
            </a:custGeom>
            <a:solidFill>
              <a:srgbClr val="020303"/>
            </a:solidFill>
          </p:spPr>
          <p:txBody>
            <a:bodyPr wrap="square" lIns="0" tIns="0" rIns="0" bIns="0" rtlCol="0"/>
            <a:lstStyle/>
            <a:p>
              <a:endParaRPr/>
            </a:p>
          </p:txBody>
        </p:sp>
        <p:sp>
          <p:nvSpPr>
            <p:cNvPr id="420" name="object 420"/>
            <p:cNvSpPr/>
            <p:nvPr/>
          </p:nvSpPr>
          <p:spPr>
            <a:xfrm>
              <a:off x="4264414"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21" name="object 421"/>
            <p:cNvSpPr/>
            <p:nvPr/>
          </p:nvSpPr>
          <p:spPr>
            <a:xfrm>
              <a:off x="4264414"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22" name="object 422"/>
            <p:cNvSpPr/>
            <p:nvPr/>
          </p:nvSpPr>
          <p:spPr>
            <a:xfrm>
              <a:off x="4271366"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23" name="object 423"/>
            <p:cNvSpPr/>
            <p:nvPr/>
          </p:nvSpPr>
          <p:spPr>
            <a:xfrm>
              <a:off x="4271366"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24" name="object 424"/>
            <p:cNvSpPr/>
            <p:nvPr/>
          </p:nvSpPr>
          <p:spPr>
            <a:xfrm>
              <a:off x="4278308"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25" name="object 425"/>
            <p:cNvSpPr/>
            <p:nvPr/>
          </p:nvSpPr>
          <p:spPr>
            <a:xfrm>
              <a:off x="4278308"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26" name="object 426"/>
            <p:cNvSpPr/>
            <p:nvPr/>
          </p:nvSpPr>
          <p:spPr>
            <a:xfrm>
              <a:off x="4290272"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27" name="object 427"/>
            <p:cNvSpPr/>
            <p:nvPr/>
          </p:nvSpPr>
          <p:spPr>
            <a:xfrm>
              <a:off x="4290272"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28" name="object 428"/>
            <p:cNvSpPr/>
            <p:nvPr/>
          </p:nvSpPr>
          <p:spPr>
            <a:xfrm>
              <a:off x="4297219"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29" name="object 429"/>
            <p:cNvSpPr/>
            <p:nvPr/>
          </p:nvSpPr>
          <p:spPr>
            <a:xfrm>
              <a:off x="4297219"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30" name="object 430"/>
            <p:cNvSpPr/>
            <p:nvPr/>
          </p:nvSpPr>
          <p:spPr>
            <a:xfrm>
              <a:off x="4304166"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31" name="object 431"/>
            <p:cNvSpPr/>
            <p:nvPr/>
          </p:nvSpPr>
          <p:spPr>
            <a:xfrm>
              <a:off x="4304166"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32" name="object 432"/>
            <p:cNvSpPr/>
            <p:nvPr/>
          </p:nvSpPr>
          <p:spPr>
            <a:xfrm>
              <a:off x="4311113"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33" name="object 433"/>
            <p:cNvSpPr/>
            <p:nvPr/>
          </p:nvSpPr>
          <p:spPr>
            <a:xfrm>
              <a:off x="4311113"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34" name="object 434"/>
            <p:cNvSpPr/>
            <p:nvPr/>
          </p:nvSpPr>
          <p:spPr>
            <a:xfrm>
              <a:off x="4318060"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35" name="object 435"/>
            <p:cNvSpPr/>
            <p:nvPr/>
          </p:nvSpPr>
          <p:spPr>
            <a:xfrm>
              <a:off x="4318060"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36" name="object 436"/>
            <p:cNvSpPr/>
            <p:nvPr/>
          </p:nvSpPr>
          <p:spPr>
            <a:xfrm>
              <a:off x="4325003"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37" name="object 437"/>
            <p:cNvSpPr/>
            <p:nvPr/>
          </p:nvSpPr>
          <p:spPr>
            <a:xfrm>
              <a:off x="4325003" y="1467096"/>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438" name="object 438"/>
            <p:cNvSpPr/>
            <p:nvPr/>
          </p:nvSpPr>
          <p:spPr>
            <a:xfrm>
              <a:off x="4331955"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39" name="object 439"/>
            <p:cNvSpPr/>
            <p:nvPr/>
          </p:nvSpPr>
          <p:spPr>
            <a:xfrm>
              <a:off x="4331955" y="1467096"/>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440" name="object 440"/>
            <p:cNvSpPr/>
            <p:nvPr/>
          </p:nvSpPr>
          <p:spPr>
            <a:xfrm>
              <a:off x="4338897"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41" name="object 441"/>
            <p:cNvSpPr/>
            <p:nvPr/>
          </p:nvSpPr>
          <p:spPr>
            <a:xfrm>
              <a:off x="4338897" y="1467096"/>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442" name="object 442"/>
            <p:cNvSpPr/>
            <p:nvPr/>
          </p:nvSpPr>
          <p:spPr>
            <a:xfrm>
              <a:off x="4345854"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43" name="object 443"/>
            <p:cNvSpPr/>
            <p:nvPr/>
          </p:nvSpPr>
          <p:spPr>
            <a:xfrm>
              <a:off x="4345854" y="1467096"/>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444" name="object 444"/>
            <p:cNvSpPr/>
            <p:nvPr/>
          </p:nvSpPr>
          <p:spPr>
            <a:xfrm>
              <a:off x="4360024"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45" name="object 445"/>
            <p:cNvSpPr/>
            <p:nvPr/>
          </p:nvSpPr>
          <p:spPr>
            <a:xfrm>
              <a:off x="4360024"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46" name="object 446"/>
            <p:cNvSpPr/>
            <p:nvPr/>
          </p:nvSpPr>
          <p:spPr>
            <a:xfrm>
              <a:off x="4366976"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47" name="object 447"/>
            <p:cNvSpPr/>
            <p:nvPr/>
          </p:nvSpPr>
          <p:spPr>
            <a:xfrm>
              <a:off x="4366976"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48" name="object 448"/>
            <p:cNvSpPr/>
            <p:nvPr/>
          </p:nvSpPr>
          <p:spPr>
            <a:xfrm>
              <a:off x="4373918"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449" name="object 449"/>
            <p:cNvSpPr/>
            <p:nvPr/>
          </p:nvSpPr>
          <p:spPr>
            <a:xfrm>
              <a:off x="4373918" y="1467096"/>
              <a:ext cx="0" cy="12065"/>
            </a:xfrm>
            <a:custGeom>
              <a:avLst/>
              <a:gdLst/>
              <a:ahLst/>
              <a:cxnLst/>
              <a:rect l="l" t="t" r="r" b="b"/>
              <a:pathLst>
                <a:path h="12065">
                  <a:moveTo>
                    <a:pt x="0" y="0"/>
                  </a:moveTo>
                  <a:lnTo>
                    <a:pt x="0" y="11511"/>
                  </a:lnTo>
                </a:path>
              </a:pathLst>
            </a:custGeom>
            <a:ln w="3175">
              <a:solidFill>
                <a:srgbClr val="0080C7"/>
              </a:solidFill>
            </a:ln>
          </p:spPr>
          <p:txBody>
            <a:bodyPr wrap="square" lIns="0" tIns="0" rIns="0" bIns="0" rtlCol="0"/>
            <a:lstStyle/>
            <a:p>
              <a:endParaRPr/>
            </a:p>
          </p:txBody>
        </p:sp>
        <p:sp>
          <p:nvSpPr>
            <p:cNvPr id="450" name="object 450"/>
            <p:cNvSpPr/>
            <p:nvPr/>
          </p:nvSpPr>
          <p:spPr>
            <a:xfrm>
              <a:off x="4363529" y="1466146"/>
              <a:ext cx="70485" cy="28575"/>
            </a:xfrm>
            <a:custGeom>
              <a:avLst/>
              <a:gdLst/>
              <a:ahLst/>
              <a:cxnLst/>
              <a:rect l="l" t="t" r="r" b="b"/>
              <a:pathLst>
                <a:path w="70485" h="28575">
                  <a:moveTo>
                    <a:pt x="0" y="14"/>
                  </a:moveTo>
                  <a:lnTo>
                    <a:pt x="9256" y="0"/>
                  </a:lnTo>
                  <a:lnTo>
                    <a:pt x="12761" y="14"/>
                  </a:lnTo>
                  <a:lnTo>
                    <a:pt x="16479" y="14"/>
                  </a:lnTo>
                  <a:lnTo>
                    <a:pt x="23163" y="2355"/>
                  </a:lnTo>
                  <a:lnTo>
                    <a:pt x="28202" y="7991"/>
                  </a:lnTo>
                  <a:lnTo>
                    <a:pt x="32452" y="14843"/>
                  </a:lnTo>
                  <a:lnTo>
                    <a:pt x="36768" y="20831"/>
                  </a:lnTo>
                  <a:lnTo>
                    <a:pt x="40437" y="24676"/>
                  </a:lnTo>
                  <a:lnTo>
                    <a:pt x="43405" y="28458"/>
                  </a:lnTo>
                  <a:lnTo>
                    <a:pt x="48053" y="28458"/>
                  </a:lnTo>
                  <a:lnTo>
                    <a:pt x="55553" y="26203"/>
                  </a:lnTo>
                  <a:lnTo>
                    <a:pt x="61056" y="20608"/>
                  </a:lnTo>
                  <a:lnTo>
                    <a:pt x="65608" y="13423"/>
                  </a:lnTo>
                  <a:lnTo>
                    <a:pt x="70258" y="6400"/>
                  </a:lnTo>
                </a:path>
              </a:pathLst>
            </a:custGeom>
            <a:ln w="4795">
              <a:solidFill>
                <a:srgbClr val="020303"/>
              </a:solidFill>
            </a:ln>
          </p:spPr>
          <p:txBody>
            <a:bodyPr wrap="square" lIns="0" tIns="0" rIns="0" bIns="0" rtlCol="0"/>
            <a:lstStyle/>
            <a:p>
              <a:endParaRPr/>
            </a:p>
          </p:txBody>
        </p:sp>
        <p:sp>
          <p:nvSpPr>
            <p:cNvPr id="451" name="object 451"/>
            <p:cNvSpPr/>
            <p:nvPr/>
          </p:nvSpPr>
          <p:spPr>
            <a:xfrm>
              <a:off x="4182708" y="1462163"/>
              <a:ext cx="166370" cy="33655"/>
            </a:xfrm>
            <a:custGeom>
              <a:avLst/>
              <a:gdLst/>
              <a:ahLst/>
              <a:cxnLst/>
              <a:rect l="l" t="t" r="r" b="b"/>
              <a:pathLst>
                <a:path w="166370" h="33655">
                  <a:moveTo>
                    <a:pt x="48512" y="33603"/>
                  </a:moveTo>
                  <a:lnTo>
                    <a:pt x="43514" y="33603"/>
                  </a:lnTo>
                  <a:lnTo>
                    <a:pt x="48442" y="33642"/>
                  </a:lnTo>
                  <a:close/>
                </a:path>
                <a:path w="166370" h="33655">
                  <a:moveTo>
                    <a:pt x="20985" y="4815"/>
                  </a:moveTo>
                  <a:lnTo>
                    <a:pt x="7129" y="4815"/>
                  </a:lnTo>
                  <a:lnTo>
                    <a:pt x="12811" y="4834"/>
                  </a:lnTo>
                  <a:lnTo>
                    <a:pt x="15287" y="6203"/>
                  </a:lnTo>
                  <a:lnTo>
                    <a:pt x="21309" y="12185"/>
                  </a:lnTo>
                  <a:lnTo>
                    <a:pt x="24125" y="18148"/>
                  </a:lnTo>
                  <a:lnTo>
                    <a:pt x="29452" y="26079"/>
                  </a:lnTo>
                  <a:lnTo>
                    <a:pt x="31456" y="28581"/>
                  </a:lnTo>
                  <a:lnTo>
                    <a:pt x="36591" y="32382"/>
                  </a:lnTo>
                  <a:lnTo>
                    <a:pt x="39792" y="33617"/>
                  </a:lnTo>
                  <a:lnTo>
                    <a:pt x="48512" y="33603"/>
                  </a:lnTo>
                  <a:lnTo>
                    <a:pt x="52253" y="31500"/>
                  </a:lnTo>
                  <a:lnTo>
                    <a:pt x="54684" y="28812"/>
                  </a:lnTo>
                  <a:lnTo>
                    <a:pt x="43514" y="28812"/>
                  </a:lnTo>
                  <a:lnTo>
                    <a:pt x="39929" y="28782"/>
                  </a:lnTo>
                  <a:lnTo>
                    <a:pt x="37453" y="27414"/>
                  </a:lnTo>
                  <a:lnTo>
                    <a:pt x="31436" y="21437"/>
                  </a:lnTo>
                  <a:lnTo>
                    <a:pt x="28615" y="15474"/>
                  </a:lnTo>
                  <a:lnTo>
                    <a:pt x="25080" y="10181"/>
                  </a:lnTo>
                  <a:lnTo>
                    <a:pt x="23288" y="7537"/>
                  </a:lnTo>
                  <a:lnTo>
                    <a:pt x="21284" y="5036"/>
                  </a:lnTo>
                  <a:lnTo>
                    <a:pt x="20985" y="4815"/>
                  </a:lnTo>
                  <a:close/>
                </a:path>
                <a:path w="166370" h="33655">
                  <a:moveTo>
                    <a:pt x="69229" y="1560"/>
                  </a:moveTo>
                  <a:lnTo>
                    <a:pt x="65438" y="3702"/>
                  </a:lnTo>
                  <a:lnTo>
                    <a:pt x="58870" y="11004"/>
                  </a:lnTo>
                  <a:lnTo>
                    <a:pt x="56837" y="16882"/>
                  </a:lnTo>
                  <a:lnTo>
                    <a:pt x="54135" y="21437"/>
                  </a:lnTo>
                  <a:lnTo>
                    <a:pt x="43514" y="28812"/>
                  </a:lnTo>
                  <a:lnTo>
                    <a:pt x="54684" y="28812"/>
                  </a:lnTo>
                  <a:lnTo>
                    <a:pt x="58855" y="24199"/>
                  </a:lnTo>
                  <a:lnTo>
                    <a:pt x="60899" y="18320"/>
                  </a:lnTo>
                  <a:lnTo>
                    <a:pt x="64872" y="11550"/>
                  </a:lnTo>
                  <a:lnTo>
                    <a:pt x="66285" y="9664"/>
                  </a:lnTo>
                  <a:lnTo>
                    <a:pt x="69584" y="7148"/>
                  </a:lnTo>
                  <a:lnTo>
                    <a:pt x="71435" y="6410"/>
                  </a:lnTo>
                  <a:lnTo>
                    <a:pt x="164972" y="6380"/>
                  </a:lnTo>
                  <a:lnTo>
                    <a:pt x="166031" y="5317"/>
                  </a:lnTo>
                  <a:lnTo>
                    <a:pt x="166031" y="3997"/>
                  </a:lnTo>
                  <a:lnTo>
                    <a:pt x="74261" y="3997"/>
                  </a:lnTo>
                  <a:lnTo>
                    <a:pt x="74310" y="1600"/>
                  </a:lnTo>
                  <a:lnTo>
                    <a:pt x="69229" y="1560"/>
                  </a:lnTo>
                  <a:close/>
                </a:path>
                <a:path w="166370" h="33655">
                  <a:moveTo>
                    <a:pt x="12953" y="0"/>
                  </a:moveTo>
                  <a:lnTo>
                    <a:pt x="6346" y="9"/>
                  </a:lnTo>
                  <a:lnTo>
                    <a:pt x="3761" y="738"/>
                  </a:lnTo>
                  <a:lnTo>
                    <a:pt x="413" y="2604"/>
                  </a:lnTo>
                  <a:lnTo>
                    <a:pt x="0" y="4066"/>
                  </a:lnTo>
                  <a:lnTo>
                    <a:pt x="1285" y="6380"/>
                  </a:lnTo>
                  <a:lnTo>
                    <a:pt x="2737" y="6799"/>
                  </a:lnTo>
                  <a:lnTo>
                    <a:pt x="5440" y="5307"/>
                  </a:lnTo>
                  <a:lnTo>
                    <a:pt x="7129" y="4815"/>
                  </a:lnTo>
                  <a:lnTo>
                    <a:pt x="20985" y="4815"/>
                  </a:lnTo>
                  <a:lnTo>
                    <a:pt x="16149" y="1235"/>
                  </a:lnTo>
                  <a:lnTo>
                    <a:pt x="12953" y="0"/>
                  </a:lnTo>
                  <a:close/>
                </a:path>
                <a:path w="166370" h="33655">
                  <a:moveTo>
                    <a:pt x="163638" y="6390"/>
                  </a:moveTo>
                  <a:lnTo>
                    <a:pt x="74143" y="6390"/>
                  </a:lnTo>
                  <a:lnTo>
                    <a:pt x="92675" y="6441"/>
                  </a:lnTo>
                  <a:lnTo>
                    <a:pt x="163638" y="6390"/>
                  </a:lnTo>
                  <a:close/>
                </a:path>
                <a:path w="166370" h="33655">
                  <a:moveTo>
                    <a:pt x="74310" y="1600"/>
                  </a:moveTo>
                  <a:lnTo>
                    <a:pt x="74261" y="3997"/>
                  </a:lnTo>
                  <a:lnTo>
                    <a:pt x="166031" y="3997"/>
                  </a:lnTo>
                  <a:lnTo>
                    <a:pt x="165962" y="2604"/>
                  </a:lnTo>
                  <a:lnTo>
                    <a:pt x="165009" y="1646"/>
                  </a:lnTo>
                  <a:lnTo>
                    <a:pt x="92681" y="1646"/>
                  </a:lnTo>
                  <a:lnTo>
                    <a:pt x="74310" y="1600"/>
                  </a:lnTo>
                  <a:close/>
                </a:path>
                <a:path w="166370" h="33655">
                  <a:moveTo>
                    <a:pt x="164958" y="1595"/>
                  </a:moveTo>
                  <a:lnTo>
                    <a:pt x="92681" y="1646"/>
                  </a:lnTo>
                  <a:lnTo>
                    <a:pt x="165009" y="1646"/>
                  </a:lnTo>
                  <a:close/>
                </a:path>
              </a:pathLst>
            </a:custGeom>
            <a:solidFill>
              <a:srgbClr val="020303"/>
            </a:solidFill>
          </p:spPr>
          <p:txBody>
            <a:bodyPr wrap="square" lIns="0" tIns="0" rIns="0" bIns="0" rtlCol="0"/>
            <a:lstStyle/>
            <a:p>
              <a:endParaRPr/>
            </a:p>
          </p:txBody>
        </p:sp>
        <p:sp>
          <p:nvSpPr>
            <p:cNvPr id="452" name="object 452"/>
            <p:cNvSpPr/>
            <p:nvPr/>
          </p:nvSpPr>
          <p:spPr>
            <a:xfrm>
              <a:off x="4434541" y="1465383"/>
              <a:ext cx="18415" cy="5715"/>
            </a:xfrm>
            <a:custGeom>
              <a:avLst/>
              <a:gdLst/>
              <a:ahLst/>
              <a:cxnLst/>
              <a:rect l="l" t="t" r="r" b="b"/>
              <a:pathLst>
                <a:path w="18414" h="5715">
                  <a:moveTo>
                    <a:pt x="18271" y="2112"/>
                  </a:moveTo>
                  <a:lnTo>
                    <a:pt x="16188" y="792"/>
                  </a:lnTo>
                  <a:lnTo>
                    <a:pt x="13790" y="0"/>
                  </a:lnTo>
                  <a:lnTo>
                    <a:pt x="10900" y="0"/>
                  </a:lnTo>
                  <a:lnTo>
                    <a:pt x="6223" y="0"/>
                  </a:lnTo>
                  <a:lnTo>
                    <a:pt x="2821" y="2205"/>
                  </a:lnTo>
                  <a:lnTo>
                    <a:pt x="0" y="5410"/>
                  </a:lnTo>
                </a:path>
              </a:pathLst>
            </a:custGeom>
            <a:ln w="4795">
              <a:solidFill>
                <a:srgbClr val="020303"/>
              </a:solidFill>
            </a:ln>
          </p:spPr>
          <p:txBody>
            <a:bodyPr wrap="square" lIns="0" tIns="0" rIns="0" bIns="0" rtlCol="0"/>
            <a:lstStyle/>
            <a:p>
              <a:endParaRPr/>
            </a:p>
          </p:txBody>
        </p:sp>
        <p:sp>
          <p:nvSpPr>
            <p:cNvPr id="453" name="object 453"/>
            <p:cNvSpPr/>
            <p:nvPr/>
          </p:nvSpPr>
          <p:spPr>
            <a:xfrm>
              <a:off x="4180369" y="1462990"/>
              <a:ext cx="96520" cy="33020"/>
            </a:xfrm>
            <a:custGeom>
              <a:avLst/>
              <a:gdLst/>
              <a:ahLst/>
              <a:cxnLst/>
              <a:rect l="l" t="t" r="r" b="b"/>
              <a:pathLst>
                <a:path w="96520" h="33019">
                  <a:moveTo>
                    <a:pt x="28133" y="0"/>
                  </a:moveTo>
                  <a:lnTo>
                    <a:pt x="24445" y="1797"/>
                  </a:lnTo>
                  <a:lnTo>
                    <a:pt x="17375" y="8192"/>
                  </a:lnTo>
                  <a:lnTo>
                    <a:pt x="14652" y="13559"/>
                  </a:lnTo>
                  <a:lnTo>
                    <a:pt x="10181" y="20649"/>
                  </a:lnTo>
                  <a:lnTo>
                    <a:pt x="8803" y="22633"/>
                  </a:lnTo>
                  <a:lnTo>
                    <a:pt x="5598" y="25981"/>
                  </a:lnTo>
                  <a:lnTo>
                    <a:pt x="3904" y="27187"/>
                  </a:lnTo>
                  <a:lnTo>
                    <a:pt x="679" y="28266"/>
                  </a:lnTo>
                  <a:lnTo>
                    <a:pt x="0" y="29619"/>
                  </a:lnTo>
                  <a:lnTo>
                    <a:pt x="837" y="32135"/>
                  </a:lnTo>
                  <a:lnTo>
                    <a:pt x="2195" y="32815"/>
                  </a:lnTo>
                  <a:lnTo>
                    <a:pt x="7316" y="31106"/>
                  </a:lnTo>
                  <a:lnTo>
                    <a:pt x="10191" y="28443"/>
                  </a:lnTo>
                  <a:lnTo>
                    <a:pt x="16050" y="20949"/>
                  </a:lnTo>
                  <a:lnTo>
                    <a:pt x="18630" y="15543"/>
                  </a:lnTo>
                  <a:lnTo>
                    <a:pt x="23180" y="9433"/>
                  </a:lnTo>
                  <a:lnTo>
                    <a:pt x="24765" y="7749"/>
                  </a:lnTo>
                  <a:lnTo>
                    <a:pt x="28280" y="5474"/>
                  </a:lnTo>
                  <a:lnTo>
                    <a:pt x="30176" y="4820"/>
                  </a:lnTo>
                  <a:lnTo>
                    <a:pt x="44617" y="4815"/>
                  </a:lnTo>
                  <a:lnTo>
                    <a:pt x="39526" y="1186"/>
                  </a:lnTo>
                  <a:lnTo>
                    <a:pt x="36385" y="19"/>
                  </a:lnTo>
                  <a:lnTo>
                    <a:pt x="28133" y="0"/>
                  </a:lnTo>
                  <a:close/>
                </a:path>
                <a:path w="96520" h="33019">
                  <a:moveTo>
                    <a:pt x="95513" y="32539"/>
                  </a:moveTo>
                  <a:lnTo>
                    <a:pt x="66916" y="32539"/>
                  </a:lnTo>
                  <a:lnTo>
                    <a:pt x="95339" y="32711"/>
                  </a:lnTo>
                  <a:lnTo>
                    <a:pt x="95513" y="32539"/>
                  </a:lnTo>
                  <a:close/>
                </a:path>
                <a:path w="96520" h="33019">
                  <a:moveTo>
                    <a:pt x="44617" y="4815"/>
                  </a:moveTo>
                  <a:lnTo>
                    <a:pt x="32643" y="4815"/>
                  </a:lnTo>
                  <a:lnTo>
                    <a:pt x="36275" y="4849"/>
                  </a:lnTo>
                  <a:lnTo>
                    <a:pt x="38743" y="6174"/>
                  </a:lnTo>
                  <a:lnTo>
                    <a:pt x="44740" y="11910"/>
                  </a:lnTo>
                  <a:lnTo>
                    <a:pt x="47556" y="17641"/>
                  </a:lnTo>
                  <a:lnTo>
                    <a:pt x="52888" y="25297"/>
                  </a:lnTo>
                  <a:lnTo>
                    <a:pt x="54921" y="27719"/>
                  </a:lnTo>
                  <a:lnTo>
                    <a:pt x="60047" y="31377"/>
                  </a:lnTo>
                  <a:lnTo>
                    <a:pt x="63223" y="32554"/>
                  </a:lnTo>
                  <a:lnTo>
                    <a:pt x="66916" y="32539"/>
                  </a:lnTo>
                  <a:lnTo>
                    <a:pt x="95513" y="32539"/>
                  </a:lnTo>
                  <a:lnTo>
                    <a:pt x="96417" y="31643"/>
                  </a:lnTo>
                  <a:lnTo>
                    <a:pt x="96432" y="28999"/>
                  </a:lnTo>
                  <a:lnTo>
                    <a:pt x="95363" y="27916"/>
                  </a:lnTo>
                  <a:lnTo>
                    <a:pt x="63298" y="27709"/>
                  </a:lnTo>
                  <a:lnTo>
                    <a:pt x="60825" y="26390"/>
                  </a:lnTo>
                  <a:lnTo>
                    <a:pt x="54828" y="20649"/>
                  </a:lnTo>
                  <a:lnTo>
                    <a:pt x="52012" y="14918"/>
                  </a:lnTo>
                  <a:lnTo>
                    <a:pt x="46680" y="7267"/>
                  </a:lnTo>
                  <a:lnTo>
                    <a:pt x="44666" y="4849"/>
                  </a:lnTo>
                  <a:close/>
                </a:path>
                <a:path w="96520" h="33019">
                  <a:moveTo>
                    <a:pt x="36345" y="4"/>
                  </a:moveTo>
                  <a:lnTo>
                    <a:pt x="32643" y="19"/>
                  </a:lnTo>
                  <a:lnTo>
                    <a:pt x="36385" y="19"/>
                  </a:lnTo>
                  <a:close/>
                </a:path>
              </a:pathLst>
            </a:custGeom>
            <a:solidFill>
              <a:srgbClr val="020303"/>
            </a:solidFill>
          </p:spPr>
          <p:txBody>
            <a:bodyPr wrap="square" lIns="0" tIns="0" rIns="0" bIns="0" rtlCol="0"/>
            <a:lstStyle/>
            <a:p>
              <a:endParaRPr/>
            </a:p>
          </p:txBody>
        </p:sp>
        <p:sp>
          <p:nvSpPr>
            <p:cNvPr id="454" name="object 454"/>
            <p:cNvSpPr/>
            <p:nvPr/>
          </p:nvSpPr>
          <p:spPr>
            <a:xfrm>
              <a:off x="4291783" y="1493299"/>
              <a:ext cx="58419" cy="0"/>
            </a:xfrm>
            <a:custGeom>
              <a:avLst/>
              <a:gdLst/>
              <a:ahLst/>
              <a:cxnLst/>
              <a:rect l="l" t="t" r="r" b="b"/>
              <a:pathLst>
                <a:path w="58420">
                  <a:moveTo>
                    <a:pt x="58073" y="0"/>
                  </a:moveTo>
                  <a:lnTo>
                    <a:pt x="0" y="0"/>
                  </a:lnTo>
                </a:path>
              </a:pathLst>
            </a:custGeom>
            <a:ln w="4795">
              <a:solidFill>
                <a:srgbClr val="020303"/>
              </a:solidFill>
            </a:ln>
          </p:spPr>
          <p:txBody>
            <a:bodyPr wrap="square" lIns="0" tIns="0" rIns="0" bIns="0" rtlCol="0"/>
            <a:lstStyle/>
            <a:p>
              <a:endParaRPr/>
            </a:p>
          </p:txBody>
        </p:sp>
        <p:sp>
          <p:nvSpPr>
            <p:cNvPr id="455" name="object 455"/>
            <p:cNvSpPr/>
            <p:nvPr/>
          </p:nvSpPr>
          <p:spPr>
            <a:xfrm>
              <a:off x="4363711" y="1464442"/>
              <a:ext cx="88265" cy="29209"/>
            </a:xfrm>
            <a:custGeom>
              <a:avLst/>
              <a:gdLst/>
              <a:ahLst/>
              <a:cxnLst/>
              <a:rect l="l" t="t" r="r" b="b"/>
              <a:pathLst>
                <a:path w="88264" h="29209">
                  <a:moveTo>
                    <a:pt x="87742" y="28251"/>
                  </a:moveTo>
                  <a:lnTo>
                    <a:pt x="80252" y="21602"/>
                  </a:lnTo>
                  <a:lnTo>
                    <a:pt x="74406" y="12138"/>
                  </a:lnTo>
                  <a:lnTo>
                    <a:pt x="67982" y="3669"/>
                  </a:lnTo>
                  <a:lnTo>
                    <a:pt x="58752" y="0"/>
                  </a:lnTo>
                  <a:lnTo>
                    <a:pt x="58220" y="0"/>
                  </a:lnTo>
                  <a:lnTo>
                    <a:pt x="59171" y="0"/>
                  </a:lnTo>
                  <a:lnTo>
                    <a:pt x="49198" y="4481"/>
                  </a:lnTo>
                  <a:lnTo>
                    <a:pt x="42684" y="14341"/>
                  </a:lnTo>
                  <a:lnTo>
                    <a:pt x="36170" y="24204"/>
                  </a:lnTo>
                  <a:lnTo>
                    <a:pt x="26198" y="28694"/>
                  </a:lnTo>
                  <a:lnTo>
                    <a:pt x="0" y="28856"/>
                  </a:lnTo>
                </a:path>
              </a:pathLst>
            </a:custGeom>
            <a:ln w="4795">
              <a:solidFill>
                <a:srgbClr val="020303"/>
              </a:solidFill>
            </a:ln>
          </p:spPr>
          <p:txBody>
            <a:bodyPr wrap="square" lIns="0" tIns="0" rIns="0" bIns="0" rtlCol="0"/>
            <a:lstStyle/>
            <a:p>
              <a:endParaRPr/>
            </a:p>
          </p:txBody>
        </p:sp>
        <p:sp>
          <p:nvSpPr>
            <p:cNvPr id="456" name="object 456"/>
            <p:cNvSpPr/>
            <p:nvPr/>
          </p:nvSpPr>
          <p:spPr>
            <a:xfrm>
              <a:off x="4188183" y="1467077"/>
              <a:ext cx="2540" cy="19685"/>
            </a:xfrm>
            <a:custGeom>
              <a:avLst/>
              <a:gdLst/>
              <a:ahLst/>
              <a:cxnLst/>
              <a:rect l="l" t="t" r="r" b="b"/>
              <a:pathLst>
                <a:path w="2539" h="19684">
                  <a:moveTo>
                    <a:pt x="2181" y="0"/>
                  </a:moveTo>
                  <a:lnTo>
                    <a:pt x="1398" y="103"/>
                  </a:lnTo>
                  <a:lnTo>
                    <a:pt x="679" y="280"/>
                  </a:lnTo>
                  <a:lnTo>
                    <a:pt x="0" y="526"/>
                  </a:lnTo>
                  <a:lnTo>
                    <a:pt x="0" y="19556"/>
                  </a:lnTo>
                  <a:lnTo>
                    <a:pt x="748" y="18704"/>
                  </a:lnTo>
                  <a:lnTo>
                    <a:pt x="1467" y="17759"/>
                  </a:lnTo>
                  <a:lnTo>
                    <a:pt x="2181" y="16745"/>
                  </a:lnTo>
                  <a:lnTo>
                    <a:pt x="2181" y="0"/>
                  </a:lnTo>
                  <a:close/>
                </a:path>
              </a:pathLst>
            </a:custGeom>
            <a:solidFill>
              <a:srgbClr val="231F20"/>
            </a:solidFill>
          </p:spPr>
          <p:txBody>
            <a:bodyPr wrap="square" lIns="0" tIns="0" rIns="0" bIns="0" rtlCol="0"/>
            <a:lstStyle/>
            <a:p>
              <a:endParaRPr/>
            </a:p>
          </p:txBody>
        </p:sp>
        <p:sp>
          <p:nvSpPr>
            <p:cNvPr id="457" name="object 457"/>
            <p:cNvSpPr/>
            <p:nvPr/>
          </p:nvSpPr>
          <p:spPr>
            <a:xfrm>
              <a:off x="4188180" y="1465503"/>
              <a:ext cx="2540" cy="24130"/>
            </a:xfrm>
            <a:custGeom>
              <a:avLst/>
              <a:gdLst/>
              <a:ahLst/>
              <a:cxnLst/>
              <a:rect l="l" t="t" r="r" b="b"/>
              <a:pathLst>
                <a:path w="2539" h="24130">
                  <a:moveTo>
                    <a:pt x="2171" y="18326"/>
                  </a:moveTo>
                  <a:lnTo>
                    <a:pt x="1460" y="19342"/>
                  </a:lnTo>
                  <a:lnTo>
                    <a:pt x="749" y="20281"/>
                  </a:lnTo>
                  <a:lnTo>
                    <a:pt x="0" y="21132"/>
                  </a:lnTo>
                  <a:lnTo>
                    <a:pt x="0" y="23075"/>
                  </a:lnTo>
                  <a:lnTo>
                    <a:pt x="38" y="23634"/>
                  </a:lnTo>
                  <a:lnTo>
                    <a:pt x="508" y="24079"/>
                  </a:lnTo>
                  <a:lnTo>
                    <a:pt x="1689" y="24079"/>
                  </a:lnTo>
                  <a:lnTo>
                    <a:pt x="2171" y="23583"/>
                  </a:lnTo>
                  <a:lnTo>
                    <a:pt x="2171" y="18326"/>
                  </a:lnTo>
                  <a:close/>
                </a:path>
                <a:path w="2539" h="24130">
                  <a:moveTo>
                    <a:pt x="2171" y="482"/>
                  </a:moveTo>
                  <a:lnTo>
                    <a:pt x="1689" y="0"/>
                  </a:lnTo>
                  <a:lnTo>
                    <a:pt x="1079" y="0"/>
                  </a:lnTo>
                  <a:lnTo>
                    <a:pt x="508" y="0"/>
                  </a:lnTo>
                  <a:lnTo>
                    <a:pt x="38" y="431"/>
                  </a:lnTo>
                  <a:lnTo>
                    <a:pt x="0" y="990"/>
                  </a:lnTo>
                  <a:lnTo>
                    <a:pt x="0" y="2108"/>
                  </a:lnTo>
                  <a:lnTo>
                    <a:pt x="673" y="1854"/>
                  </a:lnTo>
                  <a:lnTo>
                    <a:pt x="1397" y="1689"/>
                  </a:lnTo>
                  <a:lnTo>
                    <a:pt x="2171" y="1574"/>
                  </a:lnTo>
                  <a:lnTo>
                    <a:pt x="2171" y="482"/>
                  </a:lnTo>
                  <a:close/>
                </a:path>
              </a:pathLst>
            </a:custGeom>
            <a:solidFill>
              <a:srgbClr val="000000"/>
            </a:solidFill>
          </p:spPr>
          <p:txBody>
            <a:bodyPr wrap="square" lIns="0" tIns="0" rIns="0" bIns="0" rtlCol="0"/>
            <a:lstStyle/>
            <a:p>
              <a:endParaRPr/>
            </a:p>
          </p:txBody>
        </p:sp>
        <p:sp>
          <p:nvSpPr>
            <p:cNvPr id="458" name="object 458"/>
            <p:cNvSpPr/>
            <p:nvPr/>
          </p:nvSpPr>
          <p:spPr>
            <a:xfrm>
              <a:off x="4227590" y="1479686"/>
              <a:ext cx="2540" cy="11430"/>
            </a:xfrm>
            <a:custGeom>
              <a:avLst/>
              <a:gdLst/>
              <a:ahLst/>
              <a:cxnLst/>
              <a:rect l="l" t="t" r="r" b="b"/>
              <a:pathLst>
                <a:path w="2539" h="11430">
                  <a:moveTo>
                    <a:pt x="0" y="0"/>
                  </a:moveTo>
                  <a:lnTo>
                    <a:pt x="0" y="11210"/>
                  </a:lnTo>
                  <a:lnTo>
                    <a:pt x="797" y="11127"/>
                  </a:lnTo>
                  <a:lnTo>
                    <a:pt x="1516" y="10964"/>
                  </a:lnTo>
                  <a:lnTo>
                    <a:pt x="2176" y="10738"/>
                  </a:lnTo>
                  <a:lnTo>
                    <a:pt x="2176" y="3490"/>
                  </a:lnTo>
                  <a:lnTo>
                    <a:pt x="1432" y="2323"/>
                  </a:lnTo>
                  <a:lnTo>
                    <a:pt x="0" y="0"/>
                  </a:lnTo>
                  <a:close/>
                </a:path>
              </a:pathLst>
            </a:custGeom>
            <a:solidFill>
              <a:srgbClr val="231F20"/>
            </a:solidFill>
          </p:spPr>
          <p:txBody>
            <a:bodyPr wrap="square" lIns="0" tIns="0" rIns="0" bIns="0" rtlCol="0"/>
            <a:lstStyle/>
            <a:p>
              <a:endParaRPr/>
            </a:p>
          </p:txBody>
        </p:sp>
        <p:sp>
          <p:nvSpPr>
            <p:cNvPr id="459" name="object 459"/>
            <p:cNvSpPr/>
            <p:nvPr/>
          </p:nvSpPr>
          <p:spPr>
            <a:xfrm>
              <a:off x="4227588" y="1474711"/>
              <a:ext cx="2540" cy="19050"/>
            </a:xfrm>
            <a:custGeom>
              <a:avLst/>
              <a:gdLst/>
              <a:ahLst/>
              <a:cxnLst/>
              <a:rect l="l" t="t" r="r" b="b"/>
              <a:pathLst>
                <a:path w="2539" h="19050">
                  <a:moveTo>
                    <a:pt x="2171" y="15722"/>
                  </a:moveTo>
                  <a:lnTo>
                    <a:pt x="1511" y="15951"/>
                  </a:lnTo>
                  <a:lnTo>
                    <a:pt x="787" y="16103"/>
                  </a:lnTo>
                  <a:lnTo>
                    <a:pt x="0" y="16192"/>
                  </a:lnTo>
                  <a:lnTo>
                    <a:pt x="0" y="18364"/>
                  </a:lnTo>
                  <a:lnTo>
                    <a:pt x="482" y="18846"/>
                  </a:lnTo>
                  <a:lnTo>
                    <a:pt x="1689" y="18846"/>
                  </a:lnTo>
                  <a:lnTo>
                    <a:pt x="2171" y="18364"/>
                  </a:lnTo>
                  <a:lnTo>
                    <a:pt x="2171" y="15722"/>
                  </a:lnTo>
                  <a:close/>
                </a:path>
                <a:path w="2539" h="19050">
                  <a:moveTo>
                    <a:pt x="2171" y="495"/>
                  </a:moveTo>
                  <a:lnTo>
                    <a:pt x="1689" y="0"/>
                  </a:lnTo>
                  <a:lnTo>
                    <a:pt x="1079" y="0"/>
                  </a:lnTo>
                  <a:lnTo>
                    <a:pt x="482" y="0"/>
                  </a:lnTo>
                  <a:lnTo>
                    <a:pt x="0" y="495"/>
                  </a:lnTo>
                  <a:lnTo>
                    <a:pt x="0" y="4978"/>
                  </a:lnTo>
                  <a:lnTo>
                    <a:pt x="1422" y="7302"/>
                  </a:lnTo>
                  <a:lnTo>
                    <a:pt x="2171" y="8470"/>
                  </a:lnTo>
                  <a:lnTo>
                    <a:pt x="2171" y="495"/>
                  </a:lnTo>
                  <a:close/>
                </a:path>
              </a:pathLst>
            </a:custGeom>
            <a:solidFill>
              <a:srgbClr val="000000"/>
            </a:solidFill>
          </p:spPr>
          <p:txBody>
            <a:bodyPr wrap="square" lIns="0" tIns="0" rIns="0" bIns="0" rtlCol="0"/>
            <a:lstStyle/>
            <a:p>
              <a:endParaRPr/>
            </a:p>
          </p:txBody>
        </p:sp>
        <p:sp>
          <p:nvSpPr>
            <p:cNvPr id="460" name="object 460"/>
            <p:cNvSpPr/>
            <p:nvPr/>
          </p:nvSpPr>
          <p:spPr>
            <a:xfrm>
              <a:off x="4221973" y="1471916"/>
              <a:ext cx="2540" cy="19050"/>
            </a:xfrm>
            <a:custGeom>
              <a:avLst/>
              <a:gdLst/>
              <a:ahLst/>
              <a:cxnLst/>
              <a:rect l="l" t="t" r="r" b="b"/>
              <a:pathLst>
                <a:path w="2539" h="19050">
                  <a:moveTo>
                    <a:pt x="0" y="0"/>
                  </a:moveTo>
                  <a:lnTo>
                    <a:pt x="0" y="18241"/>
                  </a:lnTo>
                  <a:lnTo>
                    <a:pt x="689" y="18527"/>
                  </a:lnTo>
                  <a:lnTo>
                    <a:pt x="1413" y="18738"/>
                  </a:lnTo>
                  <a:lnTo>
                    <a:pt x="2186" y="18876"/>
                  </a:lnTo>
                  <a:lnTo>
                    <a:pt x="2186" y="2594"/>
                  </a:lnTo>
                  <a:lnTo>
                    <a:pt x="1477" y="1649"/>
                  </a:lnTo>
                  <a:lnTo>
                    <a:pt x="758" y="772"/>
                  </a:lnTo>
                  <a:lnTo>
                    <a:pt x="0" y="0"/>
                  </a:lnTo>
                  <a:close/>
                </a:path>
              </a:pathLst>
            </a:custGeom>
            <a:solidFill>
              <a:srgbClr val="231F20"/>
            </a:solidFill>
          </p:spPr>
          <p:txBody>
            <a:bodyPr wrap="square" lIns="0" tIns="0" rIns="0" bIns="0" rtlCol="0"/>
            <a:lstStyle/>
            <a:p>
              <a:endParaRPr/>
            </a:p>
          </p:txBody>
        </p:sp>
        <p:sp>
          <p:nvSpPr>
            <p:cNvPr id="461" name="object 461"/>
            <p:cNvSpPr/>
            <p:nvPr/>
          </p:nvSpPr>
          <p:spPr>
            <a:xfrm>
              <a:off x="4221962" y="1467230"/>
              <a:ext cx="2540" cy="24765"/>
            </a:xfrm>
            <a:custGeom>
              <a:avLst/>
              <a:gdLst/>
              <a:ahLst/>
              <a:cxnLst/>
              <a:rect l="l" t="t" r="r" b="b"/>
              <a:pathLst>
                <a:path w="2539" h="24765">
                  <a:moveTo>
                    <a:pt x="2184" y="23571"/>
                  </a:moveTo>
                  <a:lnTo>
                    <a:pt x="1422" y="23431"/>
                  </a:lnTo>
                  <a:lnTo>
                    <a:pt x="698" y="23215"/>
                  </a:lnTo>
                  <a:lnTo>
                    <a:pt x="0" y="22936"/>
                  </a:lnTo>
                  <a:lnTo>
                    <a:pt x="0" y="24257"/>
                  </a:lnTo>
                  <a:lnTo>
                    <a:pt x="495" y="24739"/>
                  </a:lnTo>
                  <a:lnTo>
                    <a:pt x="1701" y="24739"/>
                  </a:lnTo>
                  <a:lnTo>
                    <a:pt x="2184" y="24257"/>
                  </a:lnTo>
                  <a:lnTo>
                    <a:pt x="2184" y="23571"/>
                  </a:lnTo>
                  <a:close/>
                </a:path>
                <a:path w="2539" h="24765">
                  <a:moveTo>
                    <a:pt x="2184" y="482"/>
                  </a:moveTo>
                  <a:lnTo>
                    <a:pt x="1701" y="0"/>
                  </a:lnTo>
                  <a:lnTo>
                    <a:pt x="1092" y="0"/>
                  </a:lnTo>
                  <a:lnTo>
                    <a:pt x="495" y="0"/>
                  </a:lnTo>
                  <a:lnTo>
                    <a:pt x="0" y="482"/>
                  </a:lnTo>
                  <a:lnTo>
                    <a:pt x="0" y="4686"/>
                  </a:lnTo>
                  <a:lnTo>
                    <a:pt x="762" y="5461"/>
                  </a:lnTo>
                  <a:lnTo>
                    <a:pt x="1485" y="6337"/>
                  </a:lnTo>
                  <a:lnTo>
                    <a:pt x="2184" y="7289"/>
                  </a:lnTo>
                  <a:lnTo>
                    <a:pt x="2184" y="482"/>
                  </a:lnTo>
                  <a:close/>
                </a:path>
              </a:pathLst>
            </a:custGeom>
            <a:solidFill>
              <a:srgbClr val="000000"/>
            </a:solidFill>
          </p:spPr>
          <p:txBody>
            <a:bodyPr wrap="square" lIns="0" tIns="0" rIns="0" bIns="0" rtlCol="0"/>
            <a:lstStyle/>
            <a:p>
              <a:endParaRPr/>
            </a:p>
          </p:txBody>
        </p:sp>
        <p:sp>
          <p:nvSpPr>
            <p:cNvPr id="462" name="object 462"/>
            <p:cNvSpPr/>
            <p:nvPr/>
          </p:nvSpPr>
          <p:spPr>
            <a:xfrm>
              <a:off x="4210752" y="1467805"/>
              <a:ext cx="2540" cy="13335"/>
            </a:xfrm>
            <a:custGeom>
              <a:avLst/>
              <a:gdLst/>
              <a:ahLst/>
              <a:cxnLst/>
              <a:rect l="l" t="t" r="r" b="b"/>
              <a:pathLst>
                <a:path w="2539" h="13334">
                  <a:moveTo>
                    <a:pt x="2181" y="0"/>
                  </a:moveTo>
                  <a:lnTo>
                    <a:pt x="1398" y="4"/>
                  </a:lnTo>
                  <a:lnTo>
                    <a:pt x="679" y="78"/>
                  </a:lnTo>
                  <a:lnTo>
                    <a:pt x="0" y="211"/>
                  </a:lnTo>
                  <a:lnTo>
                    <a:pt x="0" y="9290"/>
                  </a:lnTo>
                  <a:lnTo>
                    <a:pt x="1457" y="11737"/>
                  </a:lnTo>
                  <a:lnTo>
                    <a:pt x="2181" y="12909"/>
                  </a:lnTo>
                  <a:lnTo>
                    <a:pt x="2181" y="0"/>
                  </a:lnTo>
                  <a:close/>
                </a:path>
              </a:pathLst>
            </a:custGeom>
            <a:solidFill>
              <a:srgbClr val="231F20"/>
            </a:solidFill>
          </p:spPr>
          <p:txBody>
            <a:bodyPr wrap="square" lIns="0" tIns="0" rIns="0" bIns="0" rtlCol="0"/>
            <a:lstStyle/>
            <a:p>
              <a:endParaRPr/>
            </a:p>
          </p:txBody>
        </p:sp>
        <p:sp>
          <p:nvSpPr>
            <p:cNvPr id="463" name="object 463"/>
            <p:cNvSpPr/>
            <p:nvPr/>
          </p:nvSpPr>
          <p:spPr>
            <a:xfrm>
              <a:off x="4210748" y="1463967"/>
              <a:ext cx="2540" cy="20320"/>
            </a:xfrm>
            <a:custGeom>
              <a:avLst/>
              <a:gdLst/>
              <a:ahLst/>
              <a:cxnLst/>
              <a:rect l="l" t="t" r="r" b="b"/>
              <a:pathLst>
                <a:path w="2539" h="20319">
                  <a:moveTo>
                    <a:pt x="2184" y="16751"/>
                  </a:moveTo>
                  <a:lnTo>
                    <a:pt x="1460" y="15582"/>
                  </a:lnTo>
                  <a:lnTo>
                    <a:pt x="0" y="13131"/>
                  </a:lnTo>
                  <a:lnTo>
                    <a:pt x="0" y="19507"/>
                  </a:lnTo>
                  <a:lnTo>
                    <a:pt x="482" y="20002"/>
                  </a:lnTo>
                  <a:lnTo>
                    <a:pt x="1689" y="20002"/>
                  </a:lnTo>
                  <a:lnTo>
                    <a:pt x="2184" y="19507"/>
                  </a:lnTo>
                  <a:lnTo>
                    <a:pt x="2184" y="16751"/>
                  </a:lnTo>
                  <a:close/>
                </a:path>
                <a:path w="2539" h="20319">
                  <a:moveTo>
                    <a:pt x="2184" y="508"/>
                  </a:moveTo>
                  <a:lnTo>
                    <a:pt x="1739" y="38"/>
                  </a:lnTo>
                  <a:lnTo>
                    <a:pt x="1168" y="0"/>
                  </a:lnTo>
                  <a:lnTo>
                    <a:pt x="1003" y="0"/>
                  </a:lnTo>
                  <a:lnTo>
                    <a:pt x="431" y="38"/>
                  </a:lnTo>
                  <a:lnTo>
                    <a:pt x="0" y="508"/>
                  </a:lnTo>
                  <a:lnTo>
                    <a:pt x="0" y="4051"/>
                  </a:lnTo>
                  <a:lnTo>
                    <a:pt x="673" y="3924"/>
                  </a:lnTo>
                  <a:lnTo>
                    <a:pt x="1397" y="3848"/>
                  </a:lnTo>
                  <a:lnTo>
                    <a:pt x="2184" y="3848"/>
                  </a:lnTo>
                  <a:lnTo>
                    <a:pt x="2184" y="508"/>
                  </a:lnTo>
                  <a:close/>
                </a:path>
              </a:pathLst>
            </a:custGeom>
            <a:solidFill>
              <a:srgbClr val="000000"/>
            </a:solidFill>
          </p:spPr>
          <p:txBody>
            <a:bodyPr wrap="square" lIns="0" tIns="0" rIns="0" bIns="0" rtlCol="0"/>
            <a:lstStyle/>
            <a:p>
              <a:endParaRPr/>
            </a:p>
          </p:txBody>
        </p:sp>
        <p:sp>
          <p:nvSpPr>
            <p:cNvPr id="464" name="object 464"/>
            <p:cNvSpPr/>
            <p:nvPr/>
          </p:nvSpPr>
          <p:spPr>
            <a:xfrm>
              <a:off x="4216365" y="1468273"/>
              <a:ext cx="2540" cy="19685"/>
            </a:xfrm>
            <a:custGeom>
              <a:avLst/>
              <a:gdLst/>
              <a:ahLst/>
              <a:cxnLst/>
              <a:rect l="l" t="t" r="r" b="b"/>
              <a:pathLst>
                <a:path w="2539" h="19684">
                  <a:moveTo>
                    <a:pt x="0" y="0"/>
                  </a:moveTo>
                  <a:lnTo>
                    <a:pt x="0" y="17385"/>
                  </a:lnTo>
                  <a:lnTo>
                    <a:pt x="905" y="18438"/>
                  </a:lnTo>
                  <a:lnTo>
                    <a:pt x="2181" y="19659"/>
                  </a:lnTo>
                  <a:lnTo>
                    <a:pt x="2181" y="925"/>
                  </a:lnTo>
                  <a:lnTo>
                    <a:pt x="1491" y="541"/>
                  </a:lnTo>
                  <a:lnTo>
                    <a:pt x="772" y="231"/>
                  </a:lnTo>
                  <a:lnTo>
                    <a:pt x="0" y="0"/>
                  </a:lnTo>
                  <a:close/>
                </a:path>
              </a:pathLst>
            </a:custGeom>
            <a:solidFill>
              <a:srgbClr val="231F20"/>
            </a:solidFill>
          </p:spPr>
          <p:txBody>
            <a:bodyPr wrap="square" lIns="0" tIns="0" rIns="0" bIns="0" rtlCol="0"/>
            <a:lstStyle/>
            <a:p>
              <a:endParaRPr/>
            </a:p>
          </p:txBody>
        </p:sp>
        <p:sp>
          <p:nvSpPr>
            <p:cNvPr id="465" name="object 465"/>
            <p:cNvSpPr/>
            <p:nvPr/>
          </p:nvSpPr>
          <p:spPr>
            <a:xfrm>
              <a:off x="4216362" y="1465503"/>
              <a:ext cx="2540" cy="24765"/>
            </a:xfrm>
            <a:custGeom>
              <a:avLst/>
              <a:gdLst/>
              <a:ahLst/>
              <a:cxnLst/>
              <a:rect l="l" t="t" r="r" b="b"/>
              <a:pathLst>
                <a:path w="2539" h="24765">
                  <a:moveTo>
                    <a:pt x="2184" y="22440"/>
                  </a:moveTo>
                  <a:lnTo>
                    <a:pt x="0" y="20154"/>
                  </a:lnTo>
                  <a:lnTo>
                    <a:pt x="0" y="23736"/>
                  </a:lnTo>
                  <a:lnTo>
                    <a:pt x="482" y="24218"/>
                  </a:lnTo>
                  <a:lnTo>
                    <a:pt x="1689" y="24218"/>
                  </a:lnTo>
                  <a:lnTo>
                    <a:pt x="2184" y="23736"/>
                  </a:lnTo>
                  <a:lnTo>
                    <a:pt x="2184" y="22440"/>
                  </a:lnTo>
                  <a:close/>
                </a:path>
                <a:path w="2539" h="24765">
                  <a:moveTo>
                    <a:pt x="2184" y="482"/>
                  </a:moveTo>
                  <a:lnTo>
                    <a:pt x="1689" y="0"/>
                  </a:lnTo>
                  <a:lnTo>
                    <a:pt x="1079" y="0"/>
                  </a:lnTo>
                  <a:lnTo>
                    <a:pt x="482" y="0"/>
                  </a:lnTo>
                  <a:lnTo>
                    <a:pt x="0" y="482"/>
                  </a:lnTo>
                  <a:lnTo>
                    <a:pt x="0" y="2781"/>
                  </a:lnTo>
                  <a:lnTo>
                    <a:pt x="774" y="3009"/>
                  </a:lnTo>
                  <a:lnTo>
                    <a:pt x="1485" y="3314"/>
                  </a:lnTo>
                  <a:lnTo>
                    <a:pt x="2184" y="3695"/>
                  </a:lnTo>
                  <a:lnTo>
                    <a:pt x="2184" y="482"/>
                  </a:lnTo>
                  <a:close/>
                </a:path>
              </a:pathLst>
            </a:custGeom>
            <a:solidFill>
              <a:srgbClr val="000000"/>
            </a:solidFill>
          </p:spPr>
          <p:txBody>
            <a:bodyPr wrap="square" lIns="0" tIns="0" rIns="0" bIns="0" rtlCol="0"/>
            <a:lstStyle/>
            <a:p>
              <a:endParaRPr/>
            </a:p>
          </p:txBody>
        </p:sp>
        <p:sp>
          <p:nvSpPr>
            <p:cNvPr id="466" name="object 466"/>
            <p:cNvSpPr/>
            <p:nvPr/>
          </p:nvSpPr>
          <p:spPr>
            <a:xfrm>
              <a:off x="4194440" y="1466658"/>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467" name="object 467"/>
            <p:cNvSpPr/>
            <p:nvPr/>
          </p:nvSpPr>
          <p:spPr>
            <a:xfrm>
              <a:off x="4442956" y="1465609"/>
              <a:ext cx="0" cy="17780"/>
            </a:xfrm>
            <a:custGeom>
              <a:avLst/>
              <a:gdLst/>
              <a:ahLst/>
              <a:cxnLst/>
              <a:rect l="l" t="t" r="r" b="b"/>
              <a:pathLst>
                <a:path h="17780">
                  <a:moveTo>
                    <a:pt x="0" y="0"/>
                  </a:moveTo>
                  <a:lnTo>
                    <a:pt x="0" y="17261"/>
                  </a:lnTo>
                </a:path>
              </a:pathLst>
            </a:custGeom>
            <a:ln w="3175">
              <a:solidFill>
                <a:srgbClr val="231F20"/>
              </a:solidFill>
            </a:ln>
          </p:spPr>
          <p:txBody>
            <a:bodyPr wrap="square" lIns="0" tIns="0" rIns="0" bIns="0" rtlCol="0"/>
            <a:lstStyle/>
            <a:p>
              <a:endParaRPr/>
            </a:p>
          </p:txBody>
        </p:sp>
        <p:sp>
          <p:nvSpPr>
            <p:cNvPr id="468" name="object 468"/>
            <p:cNvSpPr/>
            <p:nvPr/>
          </p:nvSpPr>
          <p:spPr>
            <a:xfrm>
              <a:off x="4448569" y="1466579"/>
              <a:ext cx="0" cy="22225"/>
            </a:xfrm>
            <a:custGeom>
              <a:avLst/>
              <a:gdLst/>
              <a:ahLst/>
              <a:cxnLst/>
              <a:rect l="l" t="t" r="r" b="b"/>
              <a:pathLst>
                <a:path h="22225">
                  <a:moveTo>
                    <a:pt x="0" y="0"/>
                  </a:moveTo>
                  <a:lnTo>
                    <a:pt x="0" y="22052"/>
                  </a:lnTo>
                </a:path>
              </a:pathLst>
            </a:custGeom>
            <a:ln w="3175">
              <a:solidFill>
                <a:srgbClr val="231F20"/>
              </a:solidFill>
            </a:ln>
          </p:spPr>
          <p:txBody>
            <a:bodyPr wrap="square" lIns="0" tIns="0" rIns="0" bIns="0" rtlCol="0"/>
            <a:lstStyle/>
            <a:p>
              <a:endParaRPr/>
            </a:p>
          </p:txBody>
        </p:sp>
        <p:sp>
          <p:nvSpPr>
            <p:cNvPr id="469" name="object 469"/>
            <p:cNvSpPr/>
            <p:nvPr/>
          </p:nvSpPr>
          <p:spPr>
            <a:xfrm>
              <a:off x="4409554" y="1474132"/>
              <a:ext cx="0" cy="19050"/>
            </a:xfrm>
            <a:custGeom>
              <a:avLst/>
              <a:gdLst/>
              <a:ahLst/>
              <a:cxnLst/>
              <a:rect l="l" t="t" r="r" b="b"/>
              <a:pathLst>
                <a:path h="19050">
                  <a:moveTo>
                    <a:pt x="0" y="0"/>
                  </a:moveTo>
                  <a:lnTo>
                    <a:pt x="0" y="18847"/>
                  </a:lnTo>
                </a:path>
              </a:pathLst>
            </a:custGeom>
            <a:ln w="3175">
              <a:solidFill>
                <a:srgbClr val="231F20"/>
              </a:solidFill>
            </a:ln>
          </p:spPr>
          <p:txBody>
            <a:bodyPr wrap="square" lIns="0" tIns="0" rIns="0" bIns="0" rtlCol="0"/>
            <a:lstStyle/>
            <a:p>
              <a:endParaRPr/>
            </a:p>
          </p:txBody>
        </p:sp>
        <p:sp>
          <p:nvSpPr>
            <p:cNvPr id="470" name="object 470"/>
            <p:cNvSpPr/>
            <p:nvPr/>
          </p:nvSpPr>
          <p:spPr>
            <a:xfrm>
              <a:off x="4415364" y="1467835"/>
              <a:ext cx="0" cy="26670"/>
            </a:xfrm>
            <a:custGeom>
              <a:avLst/>
              <a:gdLst/>
              <a:ahLst/>
              <a:cxnLst/>
              <a:rect l="l" t="t" r="r" b="b"/>
              <a:pathLst>
                <a:path h="26669">
                  <a:moveTo>
                    <a:pt x="0" y="0"/>
                  </a:moveTo>
                  <a:lnTo>
                    <a:pt x="0" y="26158"/>
                  </a:lnTo>
                </a:path>
              </a:pathLst>
            </a:custGeom>
            <a:ln w="3175">
              <a:solidFill>
                <a:srgbClr val="231F20"/>
              </a:solidFill>
            </a:ln>
          </p:spPr>
          <p:txBody>
            <a:bodyPr wrap="square" lIns="0" tIns="0" rIns="0" bIns="0" rtlCol="0"/>
            <a:lstStyle/>
            <a:p>
              <a:endParaRPr/>
            </a:p>
          </p:txBody>
        </p:sp>
        <p:sp>
          <p:nvSpPr>
            <p:cNvPr id="471" name="object 471"/>
            <p:cNvSpPr/>
            <p:nvPr/>
          </p:nvSpPr>
          <p:spPr>
            <a:xfrm>
              <a:off x="4426989" y="1466643"/>
              <a:ext cx="0" cy="17780"/>
            </a:xfrm>
            <a:custGeom>
              <a:avLst/>
              <a:gdLst/>
              <a:ahLst/>
              <a:cxnLst/>
              <a:rect l="l" t="t" r="r" b="b"/>
              <a:pathLst>
                <a:path h="17780">
                  <a:moveTo>
                    <a:pt x="0" y="0"/>
                  </a:moveTo>
                  <a:lnTo>
                    <a:pt x="0" y="17434"/>
                  </a:lnTo>
                </a:path>
              </a:pathLst>
            </a:custGeom>
            <a:ln w="3175">
              <a:solidFill>
                <a:srgbClr val="231F20"/>
              </a:solidFill>
            </a:ln>
          </p:spPr>
          <p:txBody>
            <a:bodyPr wrap="square" lIns="0" tIns="0" rIns="0" bIns="0" rtlCol="0"/>
            <a:lstStyle/>
            <a:p>
              <a:endParaRPr/>
            </a:p>
          </p:txBody>
        </p:sp>
        <p:sp>
          <p:nvSpPr>
            <p:cNvPr id="472" name="object 472"/>
            <p:cNvSpPr/>
            <p:nvPr/>
          </p:nvSpPr>
          <p:spPr>
            <a:xfrm>
              <a:off x="4421174" y="1465452"/>
              <a:ext cx="0" cy="24765"/>
            </a:xfrm>
            <a:custGeom>
              <a:avLst/>
              <a:gdLst/>
              <a:ahLst/>
              <a:cxnLst/>
              <a:rect l="l" t="t" r="r" b="b"/>
              <a:pathLst>
                <a:path h="24765">
                  <a:moveTo>
                    <a:pt x="0" y="0"/>
                  </a:moveTo>
                  <a:lnTo>
                    <a:pt x="0" y="24666"/>
                  </a:lnTo>
                </a:path>
              </a:pathLst>
            </a:custGeom>
            <a:ln w="3175">
              <a:solidFill>
                <a:srgbClr val="231F20"/>
              </a:solidFill>
            </a:ln>
          </p:spPr>
          <p:txBody>
            <a:bodyPr wrap="square" lIns="0" tIns="0" rIns="0" bIns="0" rtlCol="0"/>
            <a:lstStyle/>
            <a:p>
              <a:endParaRPr/>
            </a:p>
          </p:txBody>
        </p:sp>
        <p:sp>
          <p:nvSpPr>
            <p:cNvPr id="473" name="object 473"/>
            <p:cNvSpPr/>
            <p:nvPr/>
          </p:nvSpPr>
          <p:spPr>
            <a:xfrm>
              <a:off x="4355189" y="1466161"/>
              <a:ext cx="21590" cy="0"/>
            </a:xfrm>
            <a:custGeom>
              <a:avLst/>
              <a:gdLst/>
              <a:ahLst/>
              <a:cxnLst/>
              <a:rect l="l" t="t" r="r" b="b"/>
              <a:pathLst>
                <a:path w="21589">
                  <a:moveTo>
                    <a:pt x="21397" y="0"/>
                  </a:moveTo>
                  <a:lnTo>
                    <a:pt x="0" y="0"/>
                  </a:lnTo>
                </a:path>
              </a:pathLst>
            </a:custGeom>
            <a:ln w="4795">
              <a:solidFill>
                <a:srgbClr val="0080C7"/>
              </a:solidFill>
            </a:ln>
          </p:spPr>
          <p:txBody>
            <a:bodyPr wrap="square" lIns="0" tIns="0" rIns="0" bIns="0" rtlCol="0"/>
            <a:lstStyle/>
            <a:p>
              <a:endParaRPr/>
            </a:p>
          </p:txBody>
        </p:sp>
        <p:sp>
          <p:nvSpPr>
            <p:cNvPr id="474" name="object 474"/>
            <p:cNvSpPr/>
            <p:nvPr/>
          </p:nvSpPr>
          <p:spPr>
            <a:xfrm>
              <a:off x="4264418"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75" name="object 475"/>
            <p:cNvSpPr/>
            <p:nvPr/>
          </p:nvSpPr>
          <p:spPr>
            <a:xfrm>
              <a:off x="4264418"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76" name="object 476"/>
            <p:cNvSpPr/>
            <p:nvPr/>
          </p:nvSpPr>
          <p:spPr>
            <a:xfrm>
              <a:off x="4271366"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77" name="object 477"/>
            <p:cNvSpPr/>
            <p:nvPr/>
          </p:nvSpPr>
          <p:spPr>
            <a:xfrm>
              <a:off x="4271366"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78" name="object 478"/>
            <p:cNvSpPr/>
            <p:nvPr/>
          </p:nvSpPr>
          <p:spPr>
            <a:xfrm>
              <a:off x="4278313"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79" name="object 479"/>
            <p:cNvSpPr/>
            <p:nvPr/>
          </p:nvSpPr>
          <p:spPr>
            <a:xfrm>
              <a:off x="4278313"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80" name="object 480"/>
            <p:cNvSpPr/>
            <p:nvPr/>
          </p:nvSpPr>
          <p:spPr>
            <a:xfrm>
              <a:off x="4290272"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81" name="object 481"/>
            <p:cNvSpPr/>
            <p:nvPr/>
          </p:nvSpPr>
          <p:spPr>
            <a:xfrm>
              <a:off x="4290272"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82" name="object 482"/>
            <p:cNvSpPr/>
            <p:nvPr/>
          </p:nvSpPr>
          <p:spPr>
            <a:xfrm>
              <a:off x="4297224"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83" name="object 483"/>
            <p:cNvSpPr/>
            <p:nvPr/>
          </p:nvSpPr>
          <p:spPr>
            <a:xfrm>
              <a:off x="4297224"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84" name="object 484"/>
            <p:cNvSpPr/>
            <p:nvPr/>
          </p:nvSpPr>
          <p:spPr>
            <a:xfrm>
              <a:off x="4304166"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85" name="object 485"/>
            <p:cNvSpPr/>
            <p:nvPr/>
          </p:nvSpPr>
          <p:spPr>
            <a:xfrm>
              <a:off x="4304166"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86" name="object 486"/>
            <p:cNvSpPr/>
            <p:nvPr/>
          </p:nvSpPr>
          <p:spPr>
            <a:xfrm>
              <a:off x="4311113"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87" name="object 487"/>
            <p:cNvSpPr/>
            <p:nvPr/>
          </p:nvSpPr>
          <p:spPr>
            <a:xfrm>
              <a:off x="4311113"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88" name="object 488"/>
            <p:cNvSpPr/>
            <p:nvPr/>
          </p:nvSpPr>
          <p:spPr>
            <a:xfrm>
              <a:off x="4318060"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89" name="object 489"/>
            <p:cNvSpPr/>
            <p:nvPr/>
          </p:nvSpPr>
          <p:spPr>
            <a:xfrm>
              <a:off x="4318060"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90" name="object 490"/>
            <p:cNvSpPr/>
            <p:nvPr/>
          </p:nvSpPr>
          <p:spPr>
            <a:xfrm>
              <a:off x="4325003"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91" name="object 491"/>
            <p:cNvSpPr/>
            <p:nvPr/>
          </p:nvSpPr>
          <p:spPr>
            <a:xfrm>
              <a:off x="4325003"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92" name="object 492"/>
            <p:cNvSpPr/>
            <p:nvPr/>
          </p:nvSpPr>
          <p:spPr>
            <a:xfrm>
              <a:off x="4331955"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93" name="object 493"/>
            <p:cNvSpPr/>
            <p:nvPr/>
          </p:nvSpPr>
          <p:spPr>
            <a:xfrm>
              <a:off x="4331955"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94" name="object 494"/>
            <p:cNvSpPr/>
            <p:nvPr/>
          </p:nvSpPr>
          <p:spPr>
            <a:xfrm>
              <a:off x="4338897"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95" name="object 495"/>
            <p:cNvSpPr/>
            <p:nvPr/>
          </p:nvSpPr>
          <p:spPr>
            <a:xfrm>
              <a:off x="4338897"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96" name="object 496"/>
            <p:cNvSpPr/>
            <p:nvPr/>
          </p:nvSpPr>
          <p:spPr>
            <a:xfrm>
              <a:off x="4360024"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97" name="object 497"/>
            <p:cNvSpPr/>
            <p:nvPr/>
          </p:nvSpPr>
          <p:spPr>
            <a:xfrm>
              <a:off x="4360024"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498" name="object 498"/>
            <p:cNvSpPr/>
            <p:nvPr/>
          </p:nvSpPr>
          <p:spPr>
            <a:xfrm>
              <a:off x="4366971"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499" name="object 499"/>
            <p:cNvSpPr/>
            <p:nvPr/>
          </p:nvSpPr>
          <p:spPr>
            <a:xfrm>
              <a:off x="4366971"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00" name="object 500"/>
            <p:cNvSpPr/>
            <p:nvPr/>
          </p:nvSpPr>
          <p:spPr>
            <a:xfrm>
              <a:off x="4373918"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01" name="object 501"/>
            <p:cNvSpPr/>
            <p:nvPr/>
          </p:nvSpPr>
          <p:spPr>
            <a:xfrm>
              <a:off x="4373918"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02" name="object 502"/>
            <p:cNvSpPr/>
            <p:nvPr/>
          </p:nvSpPr>
          <p:spPr>
            <a:xfrm>
              <a:off x="4355327" y="1493299"/>
              <a:ext cx="21590" cy="0"/>
            </a:xfrm>
            <a:custGeom>
              <a:avLst/>
              <a:gdLst/>
              <a:ahLst/>
              <a:cxnLst/>
              <a:rect l="l" t="t" r="r" b="b"/>
              <a:pathLst>
                <a:path w="21589">
                  <a:moveTo>
                    <a:pt x="21259" y="0"/>
                  </a:moveTo>
                  <a:lnTo>
                    <a:pt x="0" y="0"/>
                  </a:lnTo>
                </a:path>
              </a:pathLst>
            </a:custGeom>
            <a:ln w="4795">
              <a:solidFill>
                <a:srgbClr val="0080C7"/>
              </a:solidFill>
            </a:ln>
          </p:spPr>
          <p:txBody>
            <a:bodyPr wrap="square" lIns="0" tIns="0" rIns="0" bIns="0" rtlCol="0"/>
            <a:lstStyle/>
            <a:p>
              <a:endParaRPr/>
            </a:p>
          </p:txBody>
        </p:sp>
        <p:sp>
          <p:nvSpPr>
            <p:cNvPr id="503" name="object 503"/>
            <p:cNvSpPr/>
            <p:nvPr/>
          </p:nvSpPr>
          <p:spPr>
            <a:xfrm>
              <a:off x="4352796" y="1467096"/>
              <a:ext cx="0" cy="12065"/>
            </a:xfrm>
            <a:custGeom>
              <a:avLst/>
              <a:gdLst/>
              <a:ahLst/>
              <a:cxnLst/>
              <a:rect l="l" t="t" r="r" b="b"/>
              <a:pathLst>
                <a:path h="12065">
                  <a:moveTo>
                    <a:pt x="0" y="0"/>
                  </a:moveTo>
                  <a:lnTo>
                    <a:pt x="0" y="11511"/>
                  </a:lnTo>
                </a:path>
              </a:pathLst>
            </a:custGeom>
            <a:solidFill>
              <a:srgbClr val="FFFFFF"/>
            </a:solidFill>
          </p:spPr>
          <p:txBody>
            <a:bodyPr wrap="square" lIns="0" tIns="0" rIns="0" bIns="0" rtlCol="0"/>
            <a:lstStyle/>
            <a:p>
              <a:endParaRPr/>
            </a:p>
          </p:txBody>
        </p:sp>
        <p:sp>
          <p:nvSpPr>
            <p:cNvPr id="504" name="object 504"/>
            <p:cNvSpPr/>
            <p:nvPr/>
          </p:nvSpPr>
          <p:spPr>
            <a:xfrm>
              <a:off x="4352796" y="1467096"/>
              <a:ext cx="0" cy="12065"/>
            </a:xfrm>
            <a:custGeom>
              <a:avLst/>
              <a:gdLst/>
              <a:ahLst/>
              <a:cxnLst/>
              <a:rect l="l" t="t" r="r" b="b"/>
              <a:pathLst>
                <a:path h="12065">
                  <a:moveTo>
                    <a:pt x="0" y="0"/>
                  </a:moveTo>
                  <a:lnTo>
                    <a:pt x="0" y="11511"/>
                  </a:lnTo>
                </a:path>
              </a:pathLst>
            </a:custGeom>
            <a:ln w="3175">
              <a:solidFill>
                <a:srgbClr val="EC008C"/>
              </a:solidFill>
            </a:ln>
          </p:spPr>
          <p:txBody>
            <a:bodyPr wrap="square" lIns="0" tIns="0" rIns="0" bIns="0" rtlCol="0"/>
            <a:lstStyle/>
            <a:p>
              <a:endParaRPr/>
            </a:p>
          </p:txBody>
        </p:sp>
        <p:sp>
          <p:nvSpPr>
            <p:cNvPr id="505" name="object 505"/>
            <p:cNvSpPr/>
            <p:nvPr/>
          </p:nvSpPr>
          <p:spPr>
            <a:xfrm>
              <a:off x="4260194" y="1466161"/>
              <a:ext cx="61594" cy="0"/>
            </a:xfrm>
            <a:custGeom>
              <a:avLst/>
              <a:gdLst/>
              <a:ahLst/>
              <a:cxnLst/>
              <a:rect l="l" t="t" r="r" b="b"/>
              <a:pathLst>
                <a:path w="61595">
                  <a:moveTo>
                    <a:pt x="61362" y="0"/>
                  </a:moveTo>
                  <a:lnTo>
                    <a:pt x="0" y="0"/>
                  </a:lnTo>
                </a:path>
              </a:pathLst>
            </a:custGeom>
            <a:ln w="4795">
              <a:solidFill>
                <a:srgbClr val="0080C7"/>
              </a:solidFill>
            </a:ln>
          </p:spPr>
          <p:txBody>
            <a:bodyPr wrap="square" lIns="0" tIns="0" rIns="0" bIns="0" rtlCol="0"/>
            <a:lstStyle/>
            <a:p>
              <a:endParaRPr/>
            </a:p>
          </p:txBody>
        </p:sp>
        <p:sp>
          <p:nvSpPr>
            <p:cNvPr id="506" name="object 506"/>
            <p:cNvSpPr/>
            <p:nvPr/>
          </p:nvSpPr>
          <p:spPr>
            <a:xfrm>
              <a:off x="4321556" y="1466161"/>
              <a:ext cx="34925" cy="0"/>
            </a:xfrm>
            <a:custGeom>
              <a:avLst/>
              <a:gdLst/>
              <a:ahLst/>
              <a:cxnLst/>
              <a:rect l="l" t="t" r="r" b="b"/>
              <a:pathLst>
                <a:path w="34925">
                  <a:moveTo>
                    <a:pt x="34464" y="0"/>
                  </a:moveTo>
                  <a:lnTo>
                    <a:pt x="0" y="0"/>
                  </a:lnTo>
                </a:path>
              </a:pathLst>
            </a:custGeom>
            <a:ln w="4795">
              <a:solidFill>
                <a:srgbClr val="EC008C"/>
              </a:solidFill>
            </a:ln>
          </p:spPr>
          <p:txBody>
            <a:bodyPr wrap="square" lIns="0" tIns="0" rIns="0" bIns="0" rtlCol="0"/>
            <a:lstStyle/>
            <a:p>
              <a:endParaRPr/>
            </a:p>
          </p:txBody>
        </p:sp>
        <p:sp>
          <p:nvSpPr>
            <p:cNvPr id="507" name="object 507"/>
            <p:cNvSpPr/>
            <p:nvPr/>
          </p:nvSpPr>
          <p:spPr>
            <a:xfrm>
              <a:off x="4345854"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08" name="object 508"/>
            <p:cNvSpPr/>
            <p:nvPr/>
          </p:nvSpPr>
          <p:spPr>
            <a:xfrm>
              <a:off x="4345854"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09" name="object 509"/>
            <p:cNvSpPr/>
            <p:nvPr/>
          </p:nvSpPr>
          <p:spPr>
            <a:xfrm>
              <a:off x="4352796" y="1480902"/>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10" name="object 510"/>
            <p:cNvSpPr/>
            <p:nvPr/>
          </p:nvSpPr>
          <p:spPr>
            <a:xfrm>
              <a:off x="4352796" y="1480902"/>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11" name="object 511"/>
            <p:cNvSpPr/>
            <p:nvPr/>
          </p:nvSpPr>
          <p:spPr>
            <a:xfrm>
              <a:off x="4260194" y="1493299"/>
              <a:ext cx="20320" cy="0"/>
            </a:xfrm>
            <a:custGeom>
              <a:avLst/>
              <a:gdLst/>
              <a:ahLst/>
              <a:cxnLst/>
              <a:rect l="l" t="t" r="r" b="b"/>
              <a:pathLst>
                <a:path w="20320">
                  <a:moveTo>
                    <a:pt x="20058" y="0"/>
                  </a:moveTo>
                  <a:lnTo>
                    <a:pt x="0" y="0"/>
                  </a:lnTo>
                </a:path>
              </a:pathLst>
            </a:custGeom>
            <a:ln w="4795">
              <a:solidFill>
                <a:srgbClr val="0080C7"/>
              </a:solidFill>
            </a:ln>
          </p:spPr>
          <p:txBody>
            <a:bodyPr wrap="square" lIns="0" tIns="0" rIns="0" bIns="0" rtlCol="0"/>
            <a:lstStyle/>
            <a:p>
              <a:endParaRPr/>
            </a:p>
          </p:txBody>
        </p:sp>
        <p:sp>
          <p:nvSpPr>
            <p:cNvPr id="512" name="object 512"/>
            <p:cNvSpPr/>
            <p:nvPr/>
          </p:nvSpPr>
          <p:spPr>
            <a:xfrm>
              <a:off x="4288081" y="1493299"/>
              <a:ext cx="70485" cy="0"/>
            </a:xfrm>
            <a:custGeom>
              <a:avLst/>
              <a:gdLst/>
              <a:ahLst/>
              <a:cxnLst/>
              <a:rect l="l" t="t" r="r" b="b"/>
              <a:pathLst>
                <a:path w="70485">
                  <a:moveTo>
                    <a:pt x="70032" y="0"/>
                  </a:moveTo>
                  <a:lnTo>
                    <a:pt x="0" y="0"/>
                  </a:lnTo>
                </a:path>
              </a:pathLst>
            </a:custGeom>
            <a:ln w="4795">
              <a:solidFill>
                <a:srgbClr val="0080C7"/>
              </a:solidFill>
            </a:ln>
          </p:spPr>
          <p:txBody>
            <a:bodyPr wrap="square" lIns="0" tIns="0" rIns="0" bIns="0" rtlCol="0"/>
            <a:lstStyle/>
            <a:p>
              <a:endParaRPr/>
            </a:p>
          </p:txBody>
        </p:sp>
        <p:sp>
          <p:nvSpPr>
            <p:cNvPr id="513" name="object 513"/>
            <p:cNvSpPr/>
            <p:nvPr/>
          </p:nvSpPr>
          <p:spPr>
            <a:xfrm>
              <a:off x="4275696" y="1594510"/>
              <a:ext cx="28575" cy="69850"/>
            </a:xfrm>
            <a:custGeom>
              <a:avLst/>
              <a:gdLst/>
              <a:ahLst/>
              <a:cxnLst/>
              <a:rect l="l" t="t" r="r" b="b"/>
              <a:pathLst>
                <a:path w="28575" h="69850">
                  <a:moveTo>
                    <a:pt x="28575" y="48018"/>
                  </a:moveTo>
                  <a:lnTo>
                    <a:pt x="28384" y="47142"/>
                  </a:lnTo>
                  <a:lnTo>
                    <a:pt x="27076" y="46304"/>
                  </a:lnTo>
                  <a:lnTo>
                    <a:pt x="26200" y="46507"/>
                  </a:lnTo>
                  <a:lnTo>
                    <a:pt x="15875" y="62699"/>
                  </a:lnTo>
                  <a:lnTo>
                    <a:pt x="14185" y="0"/>
                  </a:lnTo>
                  <a:lnTo>
                    <a:pt x="12484" y="62699"/>
                  </a:lnTo>
                  <a:lnTo>
                    <a:pt x="2171" y="46507"/>
                  </a:lnTo>
                  <a:lnTo>
                    <a:pt x="1295" y="46304"/>
                  </a:lnTo>
                  <a:lnTo>
                    <a:pt x="647" y="46723"/>
                  </a:lnTo>
                  <a:lnTo>
                    <a:pt x="228" y="47002"/>
                  </a:lnTo>
                  <a:lnTo>
                    <a:pt x="0" y="47459"/>
                  </a:lnTo>
                  <a:lnTo>
                    <a:pt x="0" y="47929"/>
                  </a:lnTo>
                  <a:lnTo>
                    <a:pt x="215" y="48679"/>
                  </a:lnTo>
                  <a:lnTo>
                    <a:pt x="13246" y="69151"/>
                  </a:lnTo>
                  <a:lnTo>
                    <a:pt x="13703" y="69405"/>
                  </a:lnTo>
                  <a:lnTo>
                    <a:pt x="14668" y="69405"/>
                  </a:lnTo>
                  <a:lnTo>
                    <a:pt x="15125" y="69151"/>
                  </a:lnTo>
                  <a:lnTo>
                    <a:pt x="28575" y="48018"/>
                  </a:lnTo>
                  <a:close/>
                </a:path>
              </a:pathLst>
            </a:custGeom>
            <a:solidFill>
              <a:srgbClr val="020303"/>
            </a:solidFill>
          </p:spPr>
          <p:txBody>
            <a:bodyPr wrap="square" lIns="0" tIns="0" rIns="0" bIns="0" rtlCol="0"/>
            <a:lstStyle/>
            <a:p>
              <a:endParaRPr/>
            </a:p>
          </p:txBody>
        </p:sp>
        <p:sp>
          <p:nvSpPr>
            <p:cNvPr id="514" name="object 514"/>
            <p:cNvSpPr/>
            <p:nvPr/>
          </p:nvSpPr>
          <p:spPr>
            <a:xfrm>
              <a:off x="4259396"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15" name="object 515"/>
            <p:cNvSpPr/>
            <p:nvPr/>
          </p:nvSpPr>
          <p:spPr>
            <a:xfrm>
              <a:off x="4259396"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16" name="object 516"/>
            <p:cNvSpPr/>
            <p:nvPr/>
          </p:nvSpPr>
          <p:spPr>
            <a:xfrm>
              <a:off x="4266348"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17" name="object 517"/>
            <p:cNvSpPr/>
            <p:nvPr/>
          </p:nvSpPr>
          <p:spPr>
            <a:xfrm>
              <a:off x="4266348"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18" name="object 518"/>
            <p:cNvSpPr/>
            <p:nvPr/>
          </p:nvSpPr>
          <p:spPr>
            <a:xfrm>
              <a:off x="4273291"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19" name="object 519"/>
            <p:cNvSpPr/>
            <p:nvPr/>
          </p:nvSpPr>
          <p:spPr>
            <a:xfrm>
              <a:off x="4273291"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20" name="object 520"/>
            <p:cNvSpPr/>
            <p:nvPr/>
          </p:nvSpPr>
          <p:spPr>
            <a:xfrm>
              <a:off x="4280238"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21" name="object 521"/>
            <p:cNvSpPr/>
            <p:nvPr/>
          </p:nvSpPr>
          <p:spPr>
            <a:xfrm>
              <a:off x="4280238"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22" name="object 522"/>
            <p:cNvSpPr/>
            <p:nvPr/>
          </p:nvSpPr>
          <p:spPr>
            <a:xfrm>
              <a:off x="4287190"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23" name="object 523"/>
            <p:cNvSpPr/>
            <p:nvPr/>
          </p:nvSpPr>
          <p:spPr>
            <a:xfrm>
              <a:off x="4287190"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24" name="object 524"/>
            <p:cNvSpPr/>
            <p:nvPr/>
          </p:nvSpPr>
          <p:spPr>
            <a:xfrm>
              <a:off x="4294137"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25" name="object 525"/>
            <p:cNvSpPr/>
            <p:nvPr/>
          </p:nvSpPr>
          <p:spPr>
            <a:xfrm>
              <a:off x="4294137"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26" name="object 526"/>
            <p:cNvSpPr/>
            <p:nvPr/>
          </p:nvSpPr>
          <p:spPr>
            <a:xfrm>
              <a:off x="4301084"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27" name="object 527"/>
            <p:cNvSpPr/>
            <p:nvPr/>
          </p:nvSpPr>
          <p:spPr>
            <a:xfrm>
              <a:off x="4301084"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28" name="object 528"/>
            <p:cNvSpPr/>
            <p:nvPr/>
          </p:nvSpPr>
          <p:spPr>
            <a:xfrm>
              <a:off x="4308031"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29" name="object 529"/>
            <p:cNvSpPr/>
            <p:nvPr/>
          </p:nvSpPr>
          <p:spPr>
            <a:xfrm>
              <a:off x="4308031"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30" name="object 530"/>
            <p:cNvSpPr/>
            <p:nvPr/>
          </p:nvSpPr>
          <p:spPr>
            <a:xfrm>
              <a:off x="4314973"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31" name="object 531"/>
            <p:cNvSpPr/>
            <p:nvPr/>
          </p:nvSpPr>
          <p:spPr>
            <a:xfrm>
              <a:off x="4314973" y="1687744"/>
              <a:ext cx="0" cy="12065"/>
            </a:xfrm>
            <a:custGeom>
              <a:avLst/>
              <a:gdLst/>
              <a:ahLst/>
              <a:cxnLst/>
              <a:rect l="l" t="t" r="r" b="b"/>
              <a:pathLst>
                <a:path h="12064">
                  <a:moveTo>
                    <a:pt x="0" y="0"/>
                  </a:moveTo>
                  <a:lnTo>
                    <a:pt x="0" y="11511"/>
                  </a:lnTo>
                </a:path>
              </a:pathLst>
            </a:custGeom>
            <a:ln w="3175">
              <a:solidFill>
                <a:srgbClr val="EC008C"/>
              </a:solidFill>
            </a:ln>
          </p:spPr>
          <p:txBody>
            <a:bodyPr wrap="square" lIns="0" tIns="0" rIns="0" bIns="0" rtlCol="0"/>
            <a:lstStyle/>
            <a:p>
              <a:endParaRPr/>
            </a:p>
          </p:txBody>
        </p:sp>
        <p:sp>
          <p:nvSpPr>
            <p:cNvPr id="532" name="object 532"/>
            <p:cNvSpPr/>
            <p:nvPr/>
          </p:nvSpPr>
          <p:spPr>
            <a:xfrm>
              <a:off x="4321925"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33" name="object 533"/>
            <p:cNvSpPr/>
            <p:nvPr/>
          </p:nvSpPr>
          <p:spPr>
            <a:xfrm>
              <a:off x="4321925" y="1687744"/>
              <a:ext cx="0" cy="12065"/>
            </a:xfrm>
            <a:custGeom>
              <a:avLst/>
              <a:gdLst/>
              <a:ahLst/>
              <a:cxnLst/>
              <a:rect l="l" t="t" r="r" b="b"/>
              <a:pathLst>
                <a:path h="12064">
                  <a:moveTo>
                    <a:pt x="0" y="0"/>
                  </a:moveTo>
                  <a:lnTo>
                    <a:pt x="0" y="11511"/>
                  </a:lnTo>
                </a:path>
              </a:pathLst>
            </a:custGeom>
            <a:ln w="3175">
              <a:solidFill>
                <a:srgbClr val="EC008C"/>
              </a:solidFill>
            </a:ln>
          </p:spPr>
          <p:txBody>
            <a:bodyPr wrap="square" lIns="0" tIns="0" rIns="0" bIns="0" rtlCol="0"/>
            <a:lstStyle/>
            <a:p>
              <a:endParaRPr/>
            </a:p>
          </p:txBody>
        </p:sp>
        <p:sp>
          <p:nvSpPr>
            <p:cNvPr id="534" name="object 534"/>
            <p:cNvSpPr/>
            <p:nvPr/>
          </p:nvSpPr>
          <p:spPr>
            <a:xfrm>
              <a:off x="4328868"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35" name="object 535"/>
            <p:cNvSpPr/>
            <p:nvPr/>
          </p:nvSpPr>
          <p:spPr>
            <a:xfrm>
              <a:off x="4328868" y="1687744"/>
              <a:ext cx="0" cy="12065"/>
            </a:xfrm>
            <a:custGeom>
              <a:avLst/>
              <a:gdLst/>
              <a:ahLst/>
              <a:cxnLst/>
              <a:rect l="l" t="t" r="r" b="b"/>
              <a:pathLst>
                <a:path h="12064">
                  <a:moveTo>
                    <a:pt x="0" y="0"/>
                  </a:moveTo>
                  <a:lnTo>
                    <a:pt x="0" y="11511"/>
                  </a:lnTo>
                </a:path>
              </a:pathLst>
            </a:custGeom>
            <a:ln w="3175">
              <a:solidFill>
                <a:srgbClr val="EC008C"/>
              </a:solidFill>
            </a:ln>
          </p:spPr>
          <p:txBody>
            <a:bodyPr wrap="square" lIns="0" tIns="0" rIns="0" bIns="0" rtlCol="0"/>
            <a:lstStyle/>
            <a:p>
              <a:endParaRPr/>
            </a:p>
          </p:txBody>
        </p:sp>
        <p:sp>
          <p:nvSpPr>
            <p:cNvPr id="536" name="object 536"/>
            <p:cNvSpPr/>
            <p:nvPr/>
          </p:nvSpPr>
          <p:spPr>
            <a:xfrm>
              <a:off x="4335820"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37" name="object 537"/>
            <p:cNvSpPr/>
            <p:nvPr/>
          </p:nvSpPr>
          <p:spPr>
            <a:xfrm>
              <a:off x="4335820" y="1687744"/>
              <a:ext cx="0" cy="12065"/>
            </a:xfrm>
            <a:custGeom>
              <a:avLst/>
              <a:gdLst/>
              <a:ahLst/>
              <a:cxnLst/>
              <a:rect l="l" t="t" r="r" b="b"/>
              <a:pathLst>
                <a:path h="12064">
                  <a:moveTo>
                    <a:pt x="0" y="0"/>
                  </a:moveTo>
                  <a:lnTo>
                    <a:pt x="0" y="11511"/>
                  </a:lnTo>
                </a:path>
              </a:pathLst>
            </a:custGeom>
            <a:ln w="3175">
              <a:solidFill>
                <a:srgbClr val="EC008C"/>
              </a:solidFill>
            </a:ln>
          </p:spPr>
          <p:txBody>
            <a:bodyPr wrap="square" lIns="0" tIns="0" rIns="0" bIns="0" rtlCol="0"/>
            <a:lstStyle/>
            <a:p>
              <a:endParaRPr/>
            </a:p>
          </p:txBody>
        </p:sp>
        <p:sp>
          <p:nvSpPr>
            <p:cNvPr id="538" name="object 538"/>
            <p:cNvSpPr/>
            <p:nvPr/>
          </p:nvSpPr>
          <p:spPr>
            <a:xfrm>
              <a:off x="4349990"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39" name="object 539"/>
            <p:cNvSpPr/>
            <p:nvPr/>
          </p:nvSpPr>
          <p:spPr>
            <a:xfrm>
              <a:off x="4349990"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40" name="object 540"/>
            <p:cNvSpPr/>
            <p:nvPr/>
          </p:nvSpPr>
          <p:spPr>
            <a:xfrm>
              <a:off x="4356946"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41" name="object 541"/>
            <p:cNvSpPr/>
            <p:nvPr/>
          </p:nvSpPr>
          <p:spPr>
            <a:xfrm>
              <a:off x="4356946"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42" name="object 542"/>
            <p:cNvSpPr/>
            <p:nvPr/>
          </p:nvSpPr>
          <p:spPr>
            <a:xfrm>
              <a:off x="4363889"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43" name="object 543"/>
            <p:cNvSpPr/>
            <p:nvPr/>
          </p:nvSpPr>
          <p:spPr>
            <a:xfrm>
              <a:off x="4363889" y="1687744"/>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544" name="object 544"/>
            <p:cNvSpPr/>
            <p:nvPr/>
          </p:nvSpPr>
          <p:spPr>
            <a:xfrm>
              <a:off x="4353500" y="1686794"/>
              <a:ext cx="70485" cy="28575"/>
            </a:xfrm>
            <a:custGeom>
              <a:avLst/>
              <a:gdLst/>
              <a:ahLst/>
              <a:cxnLst/>
              <a:rect l="l" t="t" r="r" b="b"/>
              <a:pathLst>
                <a:path w="70485" h="28575">
                  <a:moveTo>
                    <a:pt x="0" y="9"/>
                  </a:moveTo>
                  <a:lnTo>
                    <a:pt x="9256" y="0"/>
                  </a:lnTo>
                  <a:lnTo>
                    <a:pt x="12761" y="9"/>
                  </a:lnTo>
                  <a:lnTo>
                    <a:pt x="16479" y="9"/>
                  </a:lnTo>
                  <a:lnTo>
                    <a:pt x="23163" y="2350"/>
                  </a:lnTo>
                  <a:lnTo>
                    <a:pt x="28202" y="7987"/>
                  </a:lnTo>
                  <a:lnTo>
                    <a:pt x="32452" y="14840"/>
                  </a:lnTo>
                  <a:lnTo>
                    <a:pt x="36768" y="20831"/>
                  </a:lnTo>
                  <a:lnTo>
                    <a:pt x="40437" y="24671"/>
                  </a:lnTo>
                  <a:lnTo>
                    <a:pt x="43405" y="28458"/>
                  </a:lnTo>
                  <a:lnTo>
                    <a:pt x="48053" y="28458"/>
                  </a:lnTo>
                  <a:lnTo>
                    <a:pt x="55553" y="26203"/>
                  </a:lnTo>
                  <a:lnTo>
                    <a:pt x="61056" y="20606"/>
                  </a:lnTo>
                  <a:lnTo>
                    <a:pt x="65608" y="13421"/>
                  </a:lnTo>
                  <a:lnTo>
                    <a:pt x="70258" y="6400"/>
                  </a:lnTo>
                </a:path>
              </a:pathLst>
            </a:custGeom>
            <a:ln w="4795">
              <a:solidFill>
                <a:srgbClr val="020303"/>
              </a:solidFill>
            </a:ln>
          </p:spPr>
          <p:txBody>
            <a:bodyPr wrap="square" lIns="0" tIns="0" rIns="0" bIns="0" rtlCol="0"/>
            <a:lstStyle/>
            <a:p>
              <a:endParaRPr/>
            </a:p>
          </p:txBody>
        </p:sp>
        <p:sp>
          <p:nvSpPr>
            <p:cNvPr id="545" name="object 545"/>
            <p:cNvSpPr/>
            <p:nvPr/>
          </p:nvSpPr>
          <p:spPr>
            <a:xfrm>
              <a:off x="4177690" y="1682806"/>
              <a:ext cx="161290" cy="33655"/>
            </a:xfrm>
            <a:custGeom>
              <a:avLst/>
              <a:gdLst/>
              <a:ahLst/>
              <a:cxnLst/>
              <a:rect l="l" t="t" r="r" b="b"/>
              <a:pathLst>
                <a:path w="161289" h="33655">
                  <a:moveTo>
                    <a:pt x="48504" y="33608"/>
                  </a:moveTo>
                  <a:lnTo>
                    <a:pt x="43514" y="33608"/>
                  </a:lnTo>
                  <a:lnTo>
                    <a:pt x="48442" y="33642"/>
                  </a:lnTo>
                  <a:close/>
                </a:path>
                <a:path w="161289" h="33655">
                  <a:moveTo>
                    <a:pt x="20983" y="4815"/>
                  </a:moveTo>
                  <a:lnTo>
                    <a:pt x="7134" y="4815"/>
                  </a:lnTo>
                  <a:lnTo>
                    <a:pt x="12815" y="4834"/>
                  </a:lnTo>
                  <a:lnTo>
                    <a:pt x="15292" y="6208"/>
                  </a:lnTo>
                  <a:lnTo>
                    <a:pt x="21309" y="12185"/>
                  </a:lnTo>
                  <a:lnTo>
                    <a:pt x="24130" y="18148"/>
                  </a:lnTo>
                  <a:lnTo>
                    <a:pt x="27665" y="23440"/>
                  </a:lnTo>
                  <a:lnTo>
                    <a:pt x="29457" y="26079"/>
                  </a:lnTo>
                  <a:lnTo>
                    <a:pt x="31456" y="28581"/>
                  </a:lnTo>
                  <a:lnTo>
                    <a:pt x="36596" y="32387"/>
                  </a:lnTo>
                  <a:lnTo>
                    <a:pt x="39792" y="33622"/>
                  </a:lnTo>
                  <a:lnTo>
                    <a:pt x="48504" y="33608"/>
                  </a:lnTo>
                  <a:lnTo>
                    <a:pt x="52258" y="31505"/>
                  </a:lnTo>
                  <a:lnTo>
                    <a:pt x="54691" y="28812"/>
                  </a:lnTo>
                  <a:lnTo>
                    <a:pt x="43514" y="28812"/>
                  </a:lnTo>
                  <a:lnTo>
                    <a:pt x="39934" y="28787"/>
                  </a:lnTo>
                  <a:lnTo>
                    <a:pt x="37458" y="27414"/>
                  </a:lnTo>
                  <a:lnTo>
                    <a:pt x="31436" y="21437"/>
                  </a:lnTo>
                  <a:lnTo>
                    <a:pt x="28620" y="15474"/>
                  </a:lnTo>
                  <a:lnTo>
                    <a:pt x="23293" y="7542"/>
                  </a:lnTo>
                  <a:lnTo>
                    <a:pt x="21289" y="5041"/>
                  </a:lnTo>
                  <a:lnTo>
                    <a:pt x="20983" y="4815"/>
                  </a:lnTo>
                  <a:close/>
                </a:path>
                <a:path w="161289" h="33655">
                  <a:moveTo>
                    <a:pt x="69234" y="1560"/>
                  </a:moveTo>
                  <a:lnTo>
                    <a:pt x="65433" y="3707"/>
                  </a:lnTo>
                  <a:lnTo>
                    <a:pt x="58870" y="11009"/>
                  </a:lnTo>
                  <a:lnTo>
                    <a:pt x="56832" y="16882"/>
                  </a:lnTo>
                  <a:lnTo>
                    <a:pt x="54138" y="21437"/>
                  </a:lnTo>
                  <a:lnTo>
                    <a:pt x="43514" y="28812"/>
                  </a:lnTo>
                  <a:lnTo>
                    <a:pt x="54691" y="28812"/>
                  </a:lnTo>
                  <a:lnTo>
                    <a:pt x="58855" y="24204"/>
                  </a:lnTo>
                  <a:lnTo>
                    <a:pt x="60894" y="18325"/>
                  </a:lnTo>
                  <a:lnTo>
                    <a:pt x="64872" y="11555"/>
                  </a:lnTo>
                  <a:lnTo>
                    <a:pt x="66285" y="9669"/>
                  </a:lnTo>
                  <a:lnTo>
                    <a:pt x="69584" y="7153"/>
                  </a:lnTo>
                  <a:lnTo>
                    <a:pt x="71435" y="6410"/>
                  </a:lnTo>
                  <a:lnTo>
                    <a:pt x="159960" y="6385"/>
                  </a:lnTo>
                  <a:lnTo>
                    <a:pt x="161019" y="5322"/>
                  </a:lnTo>
                  <a:lnTo>
                    <a:pt x="161019" y="3997"/>
                  </a:lnTo>
                  <a:lnTo>
                    <a:pt x="74261" y="3997"/>
                  </a:lnTo>
                  <a:lnTo>
                    <a:pt x="74306" y="1600"/>
                  </a:lnTo>
                  <a:lnTo>
                    <a:pt x="69234" y="1560"/>
                  </a:lnTo>
                  <a:close/>
                </a:path>
                <a:path w="161289" h="33655">
                  <a:moveTo>
                    <a:pt x="12953" y="0"/>
                  </a:moveTo>
                  <a:lnTo>
                    <a:pt x="6346" y="9"/>
                  </a:lnTo>
                  <a:lnTo>
                    <a:pt x="3766" y="743"/>
                  </a:lnTo>
                  <a:lnTo>
                    <a:pt x="413" y="2609"/>
                  </a:lnTo>
                  <a:lnTo>
                    <a:pt x="0" y="4071"/>
                  </a:lnTo>
                  <a:lnTo>
                    <a:pt x="1285" y="6385"/>
                  </a:lnTo>
                  <a:lnTo>
                    <a:pt x="2747" y="6799"/>
                  </a:lnTo>
                  <a:lnTo>
                    <a:pt x="5445" y="5307"/>
                  </a:lnTo>
                  <a:lnTo>
                    <a:pt x="7134" y="4815"/>
                  </a:lnTo>
                  <a:lnTo>
                    <a:pt x="20983" y="4815"/>
                  </a:lnTo>
                  <a:lnTo>
                    <a:pt x="16154" y="1235"/>
                  </a:lnTo>
                  <a:lnTo>
                    <a:pt x="12953" y="0"/>
                  </a:lnTo>
                  <a:close/>
                </a:path>
                <a:path w="161289" h="33655">
                  <a:moveTo>
                    <a:pt x="158626" y="6395"/>
                  </a:moveTo>
                  <a:lnTo>
                    <a:pt x="74143" y="6395"/>
                  </a:lnTo>
                  <a:lnTo>
                    <a:pt x="79293" y="6435"/>
                  </a:lnTo>
                  <a:lnTo>
                    <a:pt x="158626" y="6395"/>
                  </a:lnTo>
                  <a:close/>
                </a:path>
                <a:path w="161289" h="33655">
                  <a:moveTo>
                    <a:pt x="74306" y="1600"/>
                  </a:moveTo>
                  <a:lnTo>
                    <a:pt x="74261" y="3997"/>
                  </a:lnTo>
                  <a:lnTo>
                    <a:pt x="161019" y="3997"/>
                  </a:lnTo>
                  <a:lnTo>
                    <a:pt x="160955" y="2609"/>
                  </a:lnTo>
                  <a:lnTo>
                    <a:pt x="159995" y="1649"/>
                  </a:lnTo>
                  <a:lnTo>
                    <a:pt x="99612" y="1649"/>
                  </a:lnTo>
                  <a:lnTo>
                    <a:pt x="74306" y="1600"/>
                  </a:lnTo>
                  <a:close/>
                </a:path>
                <a:path w="161289" h="33655">
                  <a:moveTo>
                    <a:pt x="159945" y="1600"/>
                  </a:moveTo>
                  <a:lnTo>
                    <a:pt x="99612" y="1649"/>
                  </a:lnTo>
                  <a:lnTo>
                    <a:pt x="159995" y="1649"/>
                  </a:lnTo>
                  <a:close/>
                </a:path>
              </a:pathLst>
            </a:custGeom>
            <a:solidFill>
              <a:srgbClr val="020303"/>
            </a:solidFill>
          </p:spPr>
          <p:txBody>
            <a:bodyPr wrap="square" lIns="0" tIns="0" rIns="0" bIns="0" rtlCol="0"/>
            <a:lstStyle/>
            <a:p>
              <a:endParaRPr/>
            </a:p>
          </p:txBody>
        </p:sp>
        <p:sp>
          <p:nvSpPr>
            <p:cNvPr id="546" name="object 546"/>
            <p:cNvSpPr/>
            <p:nvPr/>
          </p:nvSpPr>
          <p:spPr>
            <a:xfrm>
              <a:off x="4424507" y="1686031"/>
              <a:ext cx="18415" cy="5715"/>
            </a:xfrm>
            <a:custGeom>
              <a:avLst/>
              <a:gdLst/>
              <a:ahLst/>
              <a:cxnLst/>
              <a:rect l="l" t="t" r="r" b="b"/>
              <a:pathLst>
                <a:path w="18414" h="5714">
                  <a:moveTo>
                    <a:pt x="18276" y="2112"/>
                  </a:moveTo>
                  <a:lnTo>
                    <a:pt x="16193" y="792"/>
                  </a:lnTo>
                  <a:lnTo>
                    <a:pt x="13795" y="0"/>
                  </a:lnTo>
                  <a:lnTo>
                    <a:pt x="10905" y="0"/>
                  </a:lnTo>
                  <a:lnTo>
                    <a:pt x="6228" y="0"/>
                  </a:lnTo>
                  <a:lnTo>
                    <a:pt x="2821" y="2200"/>
                  </a:lnTo>
                  <a:lnTo>
                    <a:pt x="0" y="5410"/>
                  </a:lnTo>
                </a:path>
              </a:pathLst>
            </a:custGeom>
            <a:ln w="4795">
              <a:solidFill>
                <a:srgbClr val="020303"/>
              </a:solidFill>
            </a:ln>
          </p:spPr>
          <p:txBody>
            <a:bodyPr wrap="square" lIns="0" tIns="0" rIns="0" bIns="0" rtlCol="0"/>
            <a:lstStyle/>
            <a:p>
              <a:endParaRPr/>
            </a:p>
          </p:txBody>
        </p:sp>
        <p:sp>
          <p:nvSpPr>
            <p:cNvPr id="547" name="object 547"/>
            <p:cNvSpPr/>
            <p:nvPr/>
          </p:nvSpPr>
          <p:spPr>
            <a:xfrm>
              <a:off x="4175357" y="1683633"/>
              <a:ext cx="96520" cy="33020"/>
            </a:xfrm>
            <a:custGeom>
              <a:avLst/>
              <a:gdLst/>
              <a:ahLst/>
              <a:cxnLst/>
              <a:rect l="l" t="t" r="r" b="b"/>
              <a:pathLst>
                <a:path w="96520" h="33019">
                  <a:moveTo>
                    <a:pt x="28133" y="0"/>
                  </a:moveTo>
                  <a:lnTo>
                    <a:pt x="24445" y="1802"/>
                  </a:lnTo>
                  <a:lnTo>
                    <a:pt x="17370" y="8197"/>
                  </a:lnTo>
                  <a:lnTo>
                    <a:pt x="14647" y="13564"/>
                  </a:lnTo>
                  <a:lnTo>
                    <a:pt x="10178" y="20654"/>
                  </a:lnTo>
                  <a:lnTo>
                    <a:pt x="8803" y="22638"/>
                  </a:lnTo>
                  <a:lnTo>
                    <a:pt x="5588" y="25986"/>
                  </a:lnTo>
                  <a:lnTo>
                    <a:pt x="3904" y="27192"/>
                  </a:lnTo>
                  <a:lnTo>
                    <a:pt x="674" y="28266"/>
                  </a:lnTo>
                  <a:lnTo>
                    <a:pt x="0" y="29624"/>
                  </a:lnTo>
                  <a:lnTo>
                    <a:pt x="837" y="32135"/>
                  </a:lnTo>
                  <a:lnTo>
                    <a:pt x="2190" y="32815"/>
                  </a:lnTo>
                  <a:lnTo>
                    <a:pt x="7311" y="31111"/>
                  </a:lnTo>
                  <a:lnTo>
                    <a:pt x="10186" y="28448"/>
                  </a:lnTo>
                  <a:lnTo>
                    <a:pt x="16045" y="20954"/>
                  </a:lnTo>
                  <a:lnTo>
                    <a:pt x="18630" y="15548"/>
                  </a:lnTo>
                  <a:lnTo>
                    <a:pt x="23180" y="9438"/>
                  </a:lnTo>
                  <a:lnTo>
                    <a:pt x="24765" y="7754"/>
                  </a:lnTo>
                  <a:lnTo>
                    <a:pt x="28280" y="5479"/>
                  </a:lnTo>
                  <a:lnTo>
                    <a:pt x="30176" y="4825"/>
                  </a:lnTo>
                  <a:lnTo>
                    <a:pt x="44606" y="4815"/>
                  </a:lnTo>
                  <a:lnTo>
                    <a:pt x="39521" y="1191"/>
                  </a:lnTo>
                  <a:lnTo>
                    <a:pt x="36385" y="24"/>
                  </a:lnTo>
                  <a:lnTo>
                    <a:pt x="28133" y="0"/>
                  </a:lnTo>
                  <a:close/>
                </a:path>
                <a:path w="96520" h="33019">
                  <a:moveTo>
                    <a:pt x="95504" y="32544"/>
                  </a:moveTo>
                  <a:lnTo>
                    <a:pt x="66914" y="32544"/>
                  </a:lnTo>
                  <a:lnTo>
                    <a:pt x="95334" y="32711"/>
                  </a:lnTo>
                  <a:lnTo>
                    <a:pt x="95504" y="32544"/>
                  </a:lnTo>
                  <a:close/>
                </a:path>
                <a:path w="96520" h="33019">
                  <a:moveTo>
                    <a:pt x="44606" y="4815"/>
                  </a:moveTo>
                  <a:lnTo>
                    <a:pt x="32643" y="4815"/>
                  </a:lnTo>
                  <a:lnTo>
                    <a:pt x="36256" y="4839"/>
                  </a:lnTo>
                  <a:lnTo>
                    <a:pt x="38743" y="6174"/>
                  </a:lnTo>
                  <a:lnTo>
                    <a:pt x="44740" y="11914"/>
                  </a:lnTo>
                  <a:lnTo>
                    <a:pt x="47556" y="17645"/>
                  </a:lnTo>
                  <a:lnTo>
                    <a:pt x="52888" y="25297"/>
                  </a:lnTo>
                  <a:lnTo>
                    <a:pt x="54916" y="27724"/>
                  </a:lnTo>
                  <a:lnTo>
                    <a:pt x="60042" y="31377"/>
                  </a:lnTo>
                  <a:lnTo>
                    <a:pt x="63218" y="32559"/>
                  </a:lnTo>
                  <a:lnTo>
                    <a:pt x="66914" y="32544"/>
                  </a:lnTo>
                  <a:lnTo>
                    <a:pt x="95504" y="32544"/>
                  </a:lnTo>
                  <a:lnTo>
                    <a:pt x="96417" y="31643"/>
                  </a:lnTo>
                  <a:lnTo>
                    <a:pt x="96432" y="28999"/>
                  </a:lnTo>
                  <a:lnTo>
                    <a:pt x="95363" y="27916"/>
                  </a:lnTo>
                  <a:lnTo>
                    <a:pt x="63288" y="27714"/>
                  </a:lnTo>
                  <a:lnTo>
                    <a:pt x="60820" y="26390"/>
                  </a:lnTo>
                  <a:lnTo>
                    <a:pt x="54823" y="20654"/>
                  </a:lnTo>
                  <a:lnTo>
                    <a:pt x="52007" y="14923"/>
                  </a:lnTo>
                  <a:lnTo>
                    <a:pt x="46675" y="7272"/>
                  </a:lnTo>
                  <a:lnTo>
                    <a:pt x="44661" y="4854"/>
                  </a:lnTo>
                  <a:close/>
                </a:path>
                <a:path w="96520" h="33019">
                  <a:moveTo>
                    <a:pt x="36345" y="9"/>
                  </a:moveTo>
                  <a:lnTo>
                    <a:pt x="32643" y="24"/>
                  </a:lnTo>
                  <a:lnTo>
                    <a:pt x="36385" y="24"/>
                  </a:lnTo>
                  <a:close/>
                </a:path>
              </a:pathLst>
            </a:custGeom>
            <a:solidFill>
              <a:srgbClr val="020303"/>
            </a:solidFill>
          </p:spPr>
          <p:txBody>
            <a:bodyPr wrap="square" lIns="0" tIns="0" rIns="0" bIns="0" rtlCol="0"/>
            <a:lstStyle/>
            <a:p>
              <a:endParaRPr/>
            </a:p>
          </p:txBody>
        </p:sp>
        <p:sp>
          <p:nvSpPr>
            <p:cNvPr id="548" name="object 548"/>
            <p:cNvSpPr/>
            <p:nvPr/>
          </p:nvSpPr>
          <p:spPr>
            <a:xfrm>
              <a:off x="4281754" y="1713943"/>
              <a:ext cx="58419" cy="0"/>
            </a:xfrm>
            <a:custGeom>
              <a:avLst/>
              <a:gdLst/>
              <a:ahLst/>
              <a:cxnLst/>
              <a:rect l="l" t="t" r="r" b="b"/>
              <a:pathLst>
                <a:path w="58420">
                  <a:moveTo>
                    <a:pt x="58073" y="0"/>
                  </a:moveTo>
                  <a:lnTo>
                    <a:pt x="0" y="0"/>
                  </a:lnTo>
                </a:path>
              </a:pathLst>
            </a:custGeom>
            <a:ln w="4795">
              <a:solidFill>
                <a:srgbClr val="020303"/>
              </a:solidFill>
            </a:ln>
          </p:spPr>
          <p:txBody>
            <a:bodyPr wrap="square" lIns="0" tIns="0" rIns="0" bIns="0" rtlCol="0"/>
            <a:lstStyle/>
            <a:p>
              <a:endParaRPr/>
            </a:p>
          </p:txBody>
        </p:sp>
        <p:sp>
          <p:nvSpPr>
            <p:cNvPr id="549" name="object 549"/>
            <p:cNvSpPr/>
            <p:nvPr/>
          </p:nvSpPr>
          <p:spPr>
            <a:xfrm>
              <a:off x="4353677" y="1685091"/>
              <a:ext cx="88265" cy="29209"/>
            </a:xfrm>
            <a:custGeom>
              <a:avLst/>
              <a:gdLst/>
              <a:ahLst/>
              <a:cxnLst/>
              <a:rect l="l" t="t" r="r" b="b"/>
              <a:pathLst>
                <a:path w="88264" h="29210">
                  <a:moveTo>
                    <a:pt x="87747" y="28251"/>
                  </a:moveTo>
                  <a:lnTo>
                    <a:pt x="80257" y="21599"/>
                  </a:lnTo>
                  <a:lnTo>
                    <a:pt x="74411" y="12137"/>
                  </a:lnTo>
                  <a:lnTo>
                    <a:pt x="67986" y="3668"/>
                  </a:lnTo>
                  <a:lnTo>
                    <a:pt x="58757" y="0"/>
                  </a:lnTo>
                  <a:lnTo>
                    <a:pt x="58225" y="0"/>
                  </a:lnTo>
                  <a:lnTo>
                    <a:pt x="59175" y="0"/>
                  </a:lnTo>
                  <a:lnTo>
                    <a:pt x="49203" y="4480"/>
                  </a:lnTo>
                  <a:lnTo>
                    <a:pt x="42689" y="14339"/>
                  </a:lnTo>
                  <a:lnTo>
                    <a:pt x="36175" y="24202"/>
                  </a:lnTo>
                  <a:lnTo>
                    <a:pt x="26203" y="28694"/>
                  </a:lnTo>
                  <a:lnTo>
                    <a:pt x="0" y="28851"/>
                  </a:lnTo>
                </a:path>
              </a:pathLst>
            </a:custGeom>
            <a:ln w="4795">
              <a:solidFill>
                <a:srgbClr val="020303"/>
              </a:solidFill>
            </a:ln>
          </p:spPr>
          <p:txBody>
            <a:bodyPr wrap="square" lIns="0" tIns="0" rIns="0" bIns="0" rtlCol="0"/>
            <a:lstStyle/>
            <a:p>
              <a:endParaRPr/>
            </a:p>
          </p:txBody>
        </p:sp>
        <p:sp>
          <p:nvSpPr>
            <p:cNvPr id="550" name="object 550"/>
            <p:cNvSpPr/>
            <p:nvPr/>
          </p:nvSpPr>
          <p:spPr>
            <a:xfrm>
              <a:off x="4183170" y="1687720"/>
              <a:ext cx="2540" cy="19685"/>
            </a:xfrm>
            <a:custGeom>
              <a:avLst/>
              <a:gdLst/>
              <a:ahLst/>
              <a:cxnLst/>
              <a:rect l="l" t="t" r="r" b="b"/>
              <a:pathLst>
                <a:path w="2539" h="19685">
                  <a:moveTo>
                    <a:pt x="2176" y="0"/>
                  </a:moveTo>
                  <a:lnTo>
                    <a:pt x="1398" y="103"/>
                  </a:lnTo>
                  <a:lnTo>
                    <a:pt x="674" y="280"/>
                  </a:lnTo>
                  <a:lnTo>
                    <a:pt x="0" y="526"/>
                  </a:lnTo>
                  <a:lnTo>
                    <a:pt x="0" y="19556"/>
                  </a:lnTo>
                  <a:lnTo>
                    <a:pt x="743" y="18709"/>
                  </a:lnTo>
                  <a:lnTo>
                    <a:pt x="2176" y="16749"/>
                  </a:lnTo>
                  <a:lnTo>
                    <a:pt x="2176" y="0"/>
                  </a:lnTo>
                  <a:close/>
                </a:path>
              </a:pathLst>
            </a:custGeom>
            <a:solidFill>
              <a:srgbClr val="231F20"/>
            </a:solidFill>
          </p:spPr>
          <p:txBody>
            <a:bodyPr wrap="square" lIns="0" tIns="0" rIns="0" bIns="0" rtlCol="0"/>
            <a:lstStyle/>
            <a:p>
              <a:endParaRPr/>
            </a:p>
          </p:txBody>
        </p:sp>
        <p:sp>
          <p:nvSpPr>
            <p:cNvPr id="551" name="object 551"/>
            <p:cNvSpPr/>
            <p:nvPr/>
          </p:nvSpPr>
          <p:spPr>
            <a:xfrm>
              <a:off x="4183164" y="1686140"/>
              <a:ext cx="2540" cy="24130"/>
            </a:xfrm>
            <a:custGeom>
              <a:avLst/>
              <a:gdLst/>
              <a:ahLst/>
              <a:cxnLst/>
              <a:rect l="l" t="t" r="r" b="b"/>
              <a:pathLst>
                <a:path w="2539" h="24130">
                  <a:moveTo>
                    <a:pt x="2171" y="18338"/>
                  </a:moveTo>
                  <a:lnTo>
                    <a:pt x="1460" y="19342"/>
                  </a:lnTo>
                  <a:lnTo>
                    <a:pt x="749" y="20294"/>
                  </a:lnTo>
                  <a:lnTo>
                    <a:pt x="0" y="21145"/>
                  </a:lnTo>
                  <a:lnTo>
                    <a:pt x="0" y="23075"/>
                  </a:lnTo>
                  <a:lnTo>
                    <a:pt x="38" y="23647"/>
                  </a:lnTo>
                  <a:lnTo>
                    <a:pt x="508" y="24079"/>
                  </a:lnTo>
                  <a:lnTo>
                    <a:pt x="1689" y="24079"/>
                  </a:lnTo>
                  <a:lnTo>
                    <a:pt x="2171" y="23596"/>
                  </a:lnTo>
                  <a:lnTo>
                    <a:pt x="2171" y="18338"/>
                  </a:lnTo>
                  <a:close/>
                </a:path>
                <a:path w="2539" h="24130">
                  <a:moveTo>
                    <a:pt x="2171" y="495"/>
                  </a:moveTo>
                  <a:lnTo>
                    <a:pt x="1689" y="0"/>
                  </a:lnTo>
                  <a:lnTo>
                    <a:pt x="1079" y="0"/>
                  </a:lnTo>
                  <a:lnTo>
                    <a:pt x="508" y="0"/>
                  </a:lnTo>
                  <a:lnTo>
                    <a:pt x="38" y="444"/>
                  </a:lnTo>
                  <a:lnTo>
                    <a:pt x="0" y="1003"/>
                  </a:lnTo>
                  <a:lnTo>
                    <a:pt x="0" y="2108"/>
                  </a:lnTo>
                  <a:lnTo>
                    <a:pt x="673" y="1866"/>
                  </a:lnTo>
                  <a:lnTo>
                    <a:pt x="1397" y="1689"/>
                  </a:lnTo>
                  <a:lnTo>
                    <a:pt x="2171" y="1587"/>
                  </a:lnTo>
                  <a:lnTo>
                    <a:pt x="2171" y="495"/>
                  </a:lnTo>
                  <a:close/>
                </a:path>
              </a:pathLst>
            </a:custGeom>
            <a:solidFill>
              <a:srgbClr val="000000"/>
            </a:solidFill>
          </p:spPr>
          <p:txBody>
            <a:bodyPr wrap="square" lIns="0" tIns="0" rIns="0" bIns="0" rtlCol="0"/>
            <a:lstStyle/>
            <a:p>
              <a:endParaRPr/>
            </a:p>
          </p:txBody>
        </p:sp>
        <p:sp>
          <p:nvSpPr>
            <p:cNvPr id="552" name="object 552"/>
            <p:cNvSpPr/>
            <p:nvPr/>
          </p:nvSpPr>
          <p:spPr>
            <a:xfrm>
              <a:off x="4222573" y="1700334"/>
              <a:ext cx="2540" cy="11430"/>
            </a:xfrm>
            <a:custGeom>
              <a:avLst/>
              <a:gdLst/>
              <a:ahLst/>
              <a:cxnLst/>
              <a:rect l="l" t="t" r="r" b="b"/>
              <a:pathLst>
                <a:path w="2539" h="11430">
                  <a:moveTo>
                    <a:pt x="0" y="0"/>
                  </a:moveTo>
                  <a:lnTo>
                    <a:pt x="0" y="11210"/>
                  </a:lnTo>
                  <a:lnTo>
                    <a:pt x="802" y="11122"/>
                  </a:lnTo>
                  <a:lnTo>
                    <a:pt x="1516" y="10964"/>
                  </a:lnTo>
                  <a:lnTo>
                    <a:pt x="2181" y="10733"/>
                  </a:lnTo>
                  <a:lnTo>
                    <a:pt x="2181" y="3485"/>
                  </a:lnTo>
                  <a:lnTo>
                    <a:pt x="0" y="0"/>
                  </a:lnTo>
                  <a:close/>
                </a:path>
              </a:pathLst>
            </a:custGeom>
            <a:solidFill>
              <a:srgbClr val="231F20"/>
            </a:solidFill>
          </p:spPr>
          <p:txBody>
            <a:bodyPr wrap="square" lIns="0" tIns="0" rIns="0" bIns="0" rtlCol="0"/>
            <a:lstStyle/>
            <a:p>
              <a:endParaRPr/>
            </a:p>
          </p:txBody>
        </p:sp>
        <p:sp>
          <p:nvSpPr>
            <p:cNvPr id="553" name="object 553"/>
            <p:cNvSpPr/>
            <p:nvPr/>
          </p:nvSpPr>
          <p:spPr>
            <a:xfrm>
              <a:off x="4222572" y="1695361"/>
              <a:ext cx="2540" cy="19050"/>
            </a:xfrm>
            <a:custGeom>
              <a:avLst/>
              <a:gdLst/>
              <a:ahLst/>
              <a:cxnLst/>
              <a:rect l="l" t="t" r="r" b="b"/>
              <a:pathLst>
                <a:path w="2539" h="19050">
                  <a:moveTo>
                    <a:pt x="2171" y="15709"/>
                  </a:moveTo>
                  <a:lnTo>
                    <a:pt x="1511" y="15938"/>
                  </a:lnTo>
                  <a:lnTo>
                    <a:pt x="800" y="16103"/>
                  </a:lnTo>
                  <a:lnTo>
                    <a:pt x="0" y="16192"/>
                  </a:lnTo>
                  <a:lnTo>
                    <a:pt x="0" y="18338"/>
                  </a:lnTo>
                  <a:lnTo>
                    <a:pt x="457" y="18821"/>
                  </a:lnTo>
                  <a:lnTo>
                    <a:pt x="1028" y="18846"/>
                  </a:lnTo>
                  <a:lnTo>
                    <a:pt x="1714" y="18821"/>
                  </a:lnTo>
                  <a:lnTo>
                    <a:pt x="2171" y="18338"/>
                  </a:lnTo>
                  <a:lnTo>
                    <a:pt x="2171" y="15709"/>
                  </a:lnTo>
                  <a:close/>
                </a:path>
                <a:path w="2539" h="19050">
                  <a:moveTo>
                    <a:pt x="2171" y="482"/>
                  </a:moveTo>
                  <a:lnTo>
                    <a:pt x="1689" y="0"/>
                  </a:lnTo>
                  <a:lnTo>
                    <a:pt x="1079" y="0"/>
                  </a:lnTo>
                  <a:lnTo>
                    <a:pt x="482" y="0"/>
                  </a:lnTo>
                  <a:lnTo>
                    <a:pt x="0" y="482"/>
                  </a:lnTo>
                  <a:lnTo>
                    <a:pt x="0" y="4978"/>
                  </a:lnTo>
                  <a:lnTo>
                    <a:pt x="1435" y="7302"/>
                  </a:lnTo>
                  <a:lnTo>
                    <a:pt x="2171" y="8470"/>
                  </a:lnTo>
                  <a:lnTo>
                    <a:pt x="2171" y="482"/>
                  </a:lnTo>
                  <a:close/>
                </a:path>
              </a:pathLst>
            </a:custGeom>
            <a:solidFill>
              <a:srgbClr val="000000"/>
            </a:solidFill>
          </p:spPr>
          <p:txBody>
            <a:bodyPr wrap="square" lIns="0" tIns="0" rIns="0" bIns="0" rtlCol="0"/>
            <a:lstStyle/>
            <a:p>
              <a:endParaRPr/>
            </a:p>
          </p:txBody>
        </p:sp>
        <p:sp>
          <p:nvSpPr>
            <p:cNvPr id="554" name="object 554"/>
            <p:cNvSpPr/>
            <p:nvPr/>
          </p:nvSpPr>
          <p:spPr>
            <a:xfrm>
              <a:off x="4216961" y="1692560"/>
              <a:ext cx="2540" cy="19050"/>
            </a:xfrm>
            <a:custGeom>
              <a:avLst/>
              <a:gdLst/>
              <a:ahLst/>
              <a:cxnLst/>
              <a:rect l="l" t="t" r="r" b="b"/>
              <a:pathLst>
                <a:path w="2539" h="19050">
                  <a:moveTo>
                    <a:pt x="0" y="0"/>
                  </a:moveTo>
                  <a:lnTo>
                    <a:pt x="0" y="18246"/>
                  </a:lnTo>
                  <a:lnTo>
                    <a:pt x="684" y="18527"/>
                  </a:lnTo>
                  <a:lnTo>
                    <a:pt x="1408" y="18743"/>
                  </a:lnTo>
                  <a:lnTo>
                    <a:pt x="2181" y="18876"/>
                  </a:lnTo>
                  <a:lnTo>
                    <a:pt x="2181" y="2599"/>
                  </a:lnTo>
                  <a:lnTo>
                    <a:pt x="1477" y="1654"/>
                  </a:lnTo>
                  <a:lnTo>
                    <a:pt x="753" y="777"/>
                  </a:lnTo>
                  <a:lnTo>
                    <a:pt x="0" y="0"/>
                  </a:lnTo>
                  <a:close/>
                </a:path>
              </a:pathLst>
            </a:custGeom>
            <a:solidFill>
              <a:srgbClr val="231F20"/>
            </a:solidFill>
          </p:spPr>
          <p:txBody>
            <a:bodyPr wrap="square" lIns="0" tIns="0" rIns="0" bIns="0" rtlCol="0"/>
            <a:lstStyle/>
            <a:p>
              <a:endParaRPr/>
            </a:p>
          </p:txBody>
        </p:sp>
        <p:sp>
          <p:nvSpPr>
            <p:cNvPr id="555" name="object 555"/>
            <p:cNvSpPr/>
            <p:nvPr/>
          </p:nvSpPr>
          <p:spPr>
            <a:xfrm>
              <a:off x="4216958" y="1687868"/>
              <a:ext cx="2540" cy="24765"/>
            </a:xfrm>
            <a:custGeom>
              <a:avLst/>
              <a:gdLst/>
              <a:ahLst/>
              <a:cxnLst/>
              <a:rect l="l" t="t" r="r" b="b"/>
              <a:pathLst>
                <a:path w="2539" h="24764">
                  <a:moveTo>
                    <a:pt x="2171" y="23571"/>
                  </a:moveTo>
                  <a:lnTo>
                    <a:pt x="1409" y="23444"/>
                  </a:lnTo>
                  <a:lnTo>
                    <a:pt x="685" y="23228"/>
                  </a:lnTo>
                  <a:lnTo>
                    <a:pt x="0" y="22948"/>
                  </a:lnTo>
                  <a:lnTo>
                    <a:pt x="0" y="24269"/>
                  </a:lnTo>
                  <a:lnTo>
                    <a:pt x="482" y="24752"/>
                  </a:lnTo>
                  <a:lnTo>
                    <a:pt x="1689" y="24752"/>
                  </a:lnTo>
                  <a:lnTo>
                    <a:pt x="2171" y="24269"/>
                  </a:lnTo>
                  <a:lnTo>
                    <a:pt x="2171" y="23571"/>
                  </a:lnTo>
                  <a:close/>
                </a:path>
                <a:path w="2539" h="24764">
                  <a:moveTo>
                    <a:pt x="2171" y="495"/>
                  </a:moveTo>
                  <a:lnTo>
                    <a:pt x="1689" y="0"/>
                  </a:lnTo>
                  <a:lnTo>
                    <a:pt x="1092" y="0"/>
                  </a:lnTo>
                  <a:lnTo>
                    <a:pt x="482" y="0"/>
                  </a:lnTo>
                  <a:lnTo>
                    <a:pt x="0" y="495"/>
                  </a:lnTo>
                  <a:lnTo>
                    <a:pt x="0" y="4699"/>
                  </a:lnTo>
                  <a:lnTo>
                    <a:pt x="749" y="5473"/>
                  </a:lnTo>
                  <a:lnTo>
                    <a:pt x="1473" y="6350"/>
                  </a:lnTo>
                  <a:lnTo>
                    <a:pt x="2171" y="7302"/>
                  </a:lnTo>
                  <a:lnTo>
                    <a:pt x="2171" y="495"/>
                  </a:lnTo>
                  <a:close/>
                </a:path>
              </a:pathLst>
            </a:custGeom>
            <a:solidFill>
              <a:srgbClr val="000000"/>
            </a:solidFill>
          </p:spPr>
          <p:txBody>
            <a:bodyPr wrap="square" lIns="0" tIns="0" rIns="0" bIns="0" rtlCol="0"/>
            <a:lstStyle/>
            <a:p>
              <a:endParaRPr/>
            </a:p>
          </p:txBody>
        </p:sp>
        <p:sp>
          <p:nvSpPr>
            <p:cNvPr id="556" name="object 556"/>
            <p:cNvSpPr/>
            <p:nvPr/>
          </p:nvSpPr>
          <p:spPr>
            <a:xfrm>
              <a:off x="4205740" y="1688449"/>
              <a:ext cx="2540" cy="13335"/>
            </a:xfrm>
            <a:custGeom>
              <a:avLst/>
              <a:gdLst/>
              <a:ahLst/>
              <a:cxnLst/>
              <a:rect l="l" t="t" r="r" b="b"/>
              <a:pathLst>
                <a:path w="2539" h="13335">
                  <a:moveTo>
                    <a:pt x="2176" y="0"/>
                  </a:moveTo>
                  <a:lnTo>
                    <a:pt x="1398" y="9"/>
                  </a:lnTo>
                  <a:lnTo>
                    <a:pt x="674" y="83"/>
                  </a:lnTo>
                  <a:lnTo>
                    <a:pt x="0" y="211"/>
                  </a:lnTo>
                  <a:lnTo>
                    <a:pt x="0" y="9290"/>
                  </a:lnTo>
                  <a:lnTo>
                    <a:pt x="1452" y="11737"/>
                  </a:lnTo>
                  <a:lnTo>
                    <a:pt x="2176" y="12909"/>
                  </a:lnTo>
                  <a:lnTo>
                    <a:pt x="2176" y="0"/>
                  </a:lnTo>
                  <a:close/>
                </a:path>
              </a:pathLst>
            </a:custGeom>
            <a:solidFill>
              <a:srgbClr val="231F20"/>
            </a:solidFill>
          </p:spPr>
          <p:txBody>
            <a:bodyPr wrap="square" lIns="0" tIns="0" rIns="0" bIns="0" rtlCol="0"/>
            <a:lstStyle/>
            <a:p>
              <a:endParaRPr/>
            </a:p>
          </p:txBody>
        </p:sp>
        <p:sp>
          <p:nvSpPr>
            <p:cNvPr id="557" name="object 557"/>
            <p:cNvSpPr/>
            <p:nvPr/>
          </p:nvSpPr>
          <p:spPr>
            <a:xfrm>
              <a:off x="4205732" y="1684604"/>
              <a:ext cx="2540" cy="20320"/>
            </a:xfrm>
            <a:custGeom>
              <a:avLst/>
              <a:gdLst/>
              <a:ahLst/>
              <a:cxnLst/>
              <a:rect l="l" t="t" r="r" b="b"/>
              <a:pathLst>
                <a:path w="2539" h="20319">
                  <a:moveTo>
                    <a:pt x="2184" y="16764"/>
                  </a:moveTo>
                  <a:lnTo>
                    <a:pt x="1460" y="15582"/>
                  </a:lnTo>
                  <a:lnTo>
                    <a:pt x="0" y="13144"/>
                  </a:lnTo>
                  <a:lnTo>
                    <a:pt x="0" y="19519"/>
                  </a:lnTo>
                  <a:lnTo>
                    <a:pt x="482" y="20015"/>
                  </a:lnTo>
                  <a:lnTo>
                    <a:pt x="1689" y="20015"/>
                  </a:lnTo>
                  <a:lnTo>
                    <a:pt x="2184" y="19519"/>
                  </a:lnTo>
                  <a:lnTo>
                    <a:pt x="2184" y="16764"/>
                  </a:lnTo>
                  <a:close/>
                </a:path>
                <a:path w="2539" h="20319">
                  <a:moveTo>
                    <a:pt x="2184" y="520"/>
                  </a:moveTo>
                  <a:lnTo>
                    <a:pt x="1739" y="50"/>
                  </a:lnTo>
                  <a:lnTo>
                    <a:pt x="1181" y="0"/>
                  </a:lnTo>
                  <a:lnTo>
                    <a:pt x="990" y="0"/>
                  </a:lnTo>
                  <a:lnTo>
                    <a:pt x="431" y="50"/>
                  </a:lnTo>
                  <a:lnTo>
                    <a:pt x="0" y="520"/>
                  </a:lnTo>
                  <a:lnTo>
                    <a:pt x="0" y="4064"/>
                  </a:lnTo>
                  <a:lnTo>
                    <a:pt x="673" y="3937"/>
                  </a:lnTo>
                  <a:lnTo>
                    <a:pt x="1397" y="3860"/>
                  </a:lnTo>
                  <a:lnTo>
                    <a:pt x="2184" y="3848"/>
                  </a:lnTo>
                  <a:lnTo>
                    <a:pt x="2184" y="520"/>
                  </a:lnTo>
                  <a:close/>
                </a:path>
              </a:pathLst>
            </a:custGeom>
            <a:solidFill>
              <a:srgbClr val="000000"/>
            </a:solidFill>
          </p:spPr>
          <p:txBody>
            <a:bodyPr wrap="square" lIns="0" tIns="0" rIns="0" bIns="0" rtlCol="0"/>
            <a:lstStyle/>
            <a:p>
              <a:endParaRPr/>
            </a:p>
          </p:txBody>
        </p:sp>
        <p:sp>
          <p:nvSpPr>
            <p:cNvPr id="558" name="object 558"/>
            <p:cNvSpPr/>
            <p:nvPr/>
          </p:nvSpPr>
          <p:spPr>
            <a:xfrm>
              <a:off x="4211348" y="1688921"/>
              <a:ext cx="2540" cy="19685"/>
            </a:xfrm>
            <a:custGeom>
              <a:avLst/>
              <a:gdLst/>
              <a:ahLst/>
              <a:cxnLst/>
              <a:rect l="l" t="t" r="r" b="b"/>
              <a:pathLst>
                <a:path w="2539" h="19685">
                  <a:moveTo>
                    <a:pt x="0" y="0"/>
                  </a:moveTo>
                  <a:lnTo>
                    <a:pt x="0" y="17380"/>
                  </a:lnTo>
                  <a:lnTo>
                    <a:pt x="910" y="18433"/>
                  </a:lnTo>
                  <a:lnTo>
                    <a:pt x="2186" y="19659"/>
                  </a:lnTo>
                  <a:lnTo>
                    <a:pt x="2186" y="925"/>
                  </a:lnTo>
                  <a:lnTo>
                    <a:pt x="1496" y="541"/>
                  </a:lnTo>
                  <a:lnTo>
                    <a:pt x="772" y="231"/>
                  </a:lnTo>
                  <a:lnTo>
                    <a:pt x="0" y="0"/>
                  </a:lnTo>
                  <a:close/>
                </a:path>
              </a:pathLst>
            </a:custGeom>
            <a:solidFill>
              <a:srgbClr val="231F20"/>
            </a:solidFill>
          </p:spPr>
          <p:txBody>
            <a:bodyPr wrap="square" lIns="0" tIns="0" rIns="0" bIns="0" rtlCol="0"/>
            <a:lstStyle/>
            <a:p>
              <a:endParaRPr/>
            </a:p>
          </p:txBody>
        </p:sp>
        <p:sp>
          <p:nvSpPr>
            <p:cNvPr id="559" name="object 559"/>
            <p:cNvSpPr/>
            <p:nvPr/>
          </p:nvSpPr>
          <p:spPr>
            <a:xfrm>
              <a:off x="4211345" y="1686140"/>
              <a:ext cx="2540" cy="24765"/>
            </a:xfrm>
            <a:custGeom>
              <a:avLst/>
              <a:gdLst/>
              <a:ahLst/>
              <a:cxnLst/>
              <a:rect l="l" t="t" r="r" b="b"/>
              <a:pathLst>
                <a:path w="2539" h="24764">
                  <a:moveTo>
                    <a:pt x="2184" y="22440"/>
                  </a:moveTo>
                  <a:lnTo>
                    <a:pt x="0" y="20167"/>
                  </a:lnTo>
                  <a:lnTo>
                    <a:pt x="0" y="23749"/>
                  </a:lnTo>
                  <a:lnTo>
                    <a:pt x="482" y="24231"/>
                  </a:lnTo>
                  <a:lnTo>
                    <a:pt x="1689" y="24231"/>
                  </a:lnTo>
                  <a:lnTo>
                    <a:pt x="2184" y="23749"/>
                  </a:lnTo>
                  <a:lnTo>
                    <a:pt x="2184" y="22440"/>
                  </a:lnTo>
                  <a:close/>
                </a:path>
                <a:path w="2539" h="24764">
                  <a:moveTo>
                    <a:pt x="2184" y="495"/>
                  </a:moveTo>
                  <a:lnTo>
                    <a:pt x="1689" y="0"/>
                  </a:lnTo>
                  <a:lnTo>
                    <a:pt x="1092" y="0"/>
                  </a:lnTo>
                  <a:lnTo>
                    <a:pt x="482" y="0"/>
                  </a:lnTo>
                  <a:lnTo>
                    <a:pt x="0" y="495"/>
                  </a:lnTo>
                  <a:lnTo>
                    <a:pt x="0" y="2781"/>
                  </a:lnTo>
                  <a:lnTo>
                    <a:pt x="774" y="3022"/>
                  </a:lnTo>
                  <a:lnTo>
                    <a:pt x="1498" y="3327"/>
                  </a:lnTo>
                  <a:lnTo>
                    <a:pt x="2184" y="3708"/>
                  </a:lnTo>
                  <a:lnTo>
                    <a:pt x="2184" y="495"/>
                  </a:lnTo>
                  <a:close/>
                </a:path>
              </a:pathLst>
            </a:custGeom>
            <a:solidFill>
              <a:srgbClr val="000000"/>
            </a:solidFill>
          </p:spPr>
          <p:txBody>
            <a:bodyPr wrap="square" lIns="0" tIns="0" rIns="0" bIns="0" rtlCol="0"/>
            <a:lstStyle/>
            <a:p>
              <a:endParaRPr/>
            </a:p>
          </p:txBody>
        </p:sp>
        <p:sp>
          <p:nvSpPr>
            <p:cNvPr id="560" name="object 560"/>
            <p:cNvSpPr/>
            <p:nvPr/>
          </p:nvSpPr>
          <p:spPr>
            <a:xfrm>
              <a:off x="4189423" y="1687301"/>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561" name="object 561"/>
            <p:cNvSpPr/>
            <p:nvPr/>
          </p:nvSpPr>
          <p:spPr>
            <a:xfrm>
              <a:off x="4432922" y="1686253"/>
              <a:ext cx="0" cy="17780"/>
            </a:xfrm>
            <a:custGeom>
              <a:avLst/>
              <a:gdLst/>
              <a:ahLst/>
              <a:cxnLst/>
              <a:rect l="l" t="t" r="r" b="b"/>
              <a:pathLst>
                <a:path h="17780">
                  <a:moveTo>
                    <a:pt x="0" y="0"/>
                  </a:moveTo>
                  <a:lnTo>
                    <a:pt x="0" y="17266"/>
                  </a:lnTo>
                </a:path>
              </a:pathLst>
            </a:custGeom>
            <a:ln w="3175">
              <a:solidFill>
                <a:srgbClr val="231F20"/>
              </a:solidFill>
            </a:ln>
          </p:spPr>
          <p:txBody>
            <a:bodyPr wrap="square" lIns="0" tIns="0" rIns="0" bIns="0" rtlCol="0"/>
            <a:lstStyle/>
            <a:p>
              <a:endParaRPr/>
            </a:p>
          </p:txBody>
        </p:sp>
        <p:sp>
          <p:nvSpPr>
            <p:cNvPr id="562" name="object 562"/>
            <p:cNvSpPr/>
            <p:nvPr/>
          </p:nvSpPr>
          <p:spPr>
            <a:xfrm>
              <a:off x="4438539" y="1687227"/>
              <a:ext cx="0" cy="22225"/>
            </a:xfrm>
            <a:custGeom>
              <a:avLst/>
              <a:gdLst/>
              <a:ahLst/>
              <a:cxnLst/>
              <a:rect l="l" t="t" r="r" b="b"/>
              <a:pathLst>
                <a:path h="22225">
                  <a:moveTo>
                    <a:pt x="0" y="0"/>
                  </a:moveTo>
                  <a:lnTo>
                    <a:pt x="0" y="22047"/>
                  </a:lnTo>
                </a:path>
              </a:pathLst>
            </a:custGeom>
            <a:ln w="3175">
              <a:solidFill>
                <a:srgbClr val="231F20"/>
              </a:solidFill>
            </a:ln>
          </p:spPr>
          <p:txBody>
            <a:bodyPr wrap="square" lIns="0" tIns="0" rIns="0" bIns="0" rtlCol="0"/>
            <a:lstStyle/>
            <a:p>
              <a:endParaRPr/>
            </a:p>
          </p:txBody>
        </p:sp>
        <p:sp>
          <p:nvSpPr>
            <p:cNvPr id="563" name="object 563"/>
            <p:cNvSpPr/>
            <p:nvPr/>
          </p:nvSpPr>
          <p:spPr>
            <a:xfrm>
              <a:off x="4399525" y="1694775"/>
              <a:ext cx="0" cy="19050"/>
            </a:xfrm>
            <a:custGeom>
              <a:avLst/>
              <a:gdLst/>
              <a:ahLst/>
              <a:cxnLst/>
              <a:rect l="l" t="t" r="r" b="b"/>
              <a:pathLst>
                <a:path h="19050">
                  <a:moveTo>
                    <a:pt x="0" y="0"/>
                  </a:moveTo>
                  <a:lnTo>
                    <a:pt x="0" y="18847"/>
                  </a:lnTo>
                </a:path>
              </a:pathLst>
            </a:custGeom>
            <a:ln w="3175">
              <a:solidFill>
                <a:srgbClr val="231F20"/>
              </a:solidFill>
            </a:ln>
          </p:spPr>
          <p:txBody>
            <a:bodyPr wrap="square" lIns="0" tIns="0" rIns="0" bIns="0" rtlCol="0"/>
            <a:lstStyle/>
            <a:p>
              <a:endParaRPr/>
            </a:p>
          </p:txBody>
        </p:sp>
        <p:sp>
          <p:nvSpPr>
            <p:cNvPr id="564" name="object 564"/>
            <p:cNvSpPr/>
            <p:nvPr/>
          </p:nvSpPr>
          <p:spPr>
            <a:xfrm>
              <a:off x="4405335" y="1688483"/>
              <a:ext cx="0" cy="26670"/>
            </a:xfrm>
            <a:custGeom>
              <a:avLst/>
              <a:gdLst/>
              <a:ahLst/>
              <a:cxnLst/>
              <a:rect l="l" t="t" r="r" b="b"/>
              <a:pathLst>
                <a:path h="26669">
                  <a:moveTo>
                    <a:pt x="0" y="0"/>
                  </a:moveTo>
                  <a:lnTo>
                    <a:pt x="0" y="26153"/>
                  </a:lnTo>
                </a:path>
              </a:pathLst>
            </a:custGeom>
            <a:ln w="3175">
              <a:solidFill>
                <a:srgbClr val="231F20"/>
              </a:solidFill>
            </a:ln>
          </p:spPr>
          <p:txBody>
            <a:bodyPr wrap="square" lIns="0" tIns="0" rIns="0" bIns="0" rtlCol="0"/>
            <a:lstStyle/>
            <a:p>
              <a:endParaRPr/>
            </a:p>
          </p:txBody>
        </p:sp>
        <p:sp>
          <p:nvSpPr>
            <p:cNvPr id="565" name="object 565"/>
            <p:cNvSpPr/>
            <p:nvPr/>
          </p:nvSpPr>
          <p:spPr>
            <a:xfrm>
              <a:off x="4416959" y="1687287"/>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566" name="object 566"/>
            <p:cNvSpPr/>
            <p:nvPr/>
          </p:nvSpPr>
          <p:spPr>
            <a:xfrm>
              <a:off x="4411145" y="1686095"/>
              <a:ext cx="0" cy="24765"/>
            </a:xfrm>
            <a:custGeom>
              <a:avLst/>
              <a:gdLst/>
              <a:ahLst/>
              <a:cxnLst/>
              <a:rect l="l" t="t" r="r" b="b"/>
              <a:pathLst>
                <a:path h="24764">
                  <a:moveTo>
                    <a:pt x="0" y="0"/>
                  </a:moveTo>
                  <a:lnTo>
                    <a:pt x="0" y="24671"/>
                  </a:lnTo>
                </a:path>
              </a:pathLst>
            </a:custGeom>
            <a:ln w="3175">
              <a:solidFill>
                <a:srgbClr val="231F20"/>
              </a:solidFill>
            </a:ln>
          </p:spPr>
          <p:txBody>
            <a:bodyPr wrap="square" lIns="0" tIns="0" rIns="0" bIns="0" rtlCol="0"/>
            <a:lstStyle/>
            <a:p>
              <a:endParaRPr/>
            </a:p>
          </p:txBody>
        </p:sp>
        <p:sp>
          <p:nvSpPr>
            <p:cNvPr id="567" name="object 567"/>
            <p:cNvSpPr/>
            <p:nvPr/>
          </p:nvSpPr>
          <p:spPr>
            <a:xfrm>
              <a:off x="4345160" y="1686804"/>
              <a:ext cx="21590" cy="0"/>
            </a:xfrm>
            <a:custGeom>
              <a:avLst/>
              <a:gdLst/>
              <a:ahLst/>
              <a:cxnLst/>
              <a:rect l="l" t="t" r="r" b="b"/>
              <a:pathLst>
                <a:path w="21589">
                  <a:moveTo>
                    <a:pt x="21397" y="0"/>
                  </a:moveTo>
                  <a:lnTo>
                    <a:pt x="0" y="0"/>
                  </a:lnTo>
                </a:path>
              </a:pathLst>
            </a:custGeom>
            <a:ln w="4795">
              <a:solidFill>
                <a:srgbClr val="0080C7"/>
              </a:solidFill>
            </a:ln>
          </p:spPr>
          <p:txBody>
            <a:bodyPr wrap="square" lIns="0" tIns="0" rIns="0" bIns="0" rtlCol="0"/>
            <a:lstStyle/>
            <a:p>
              <a:endParaRPr/>
            </a:p>
          </p:txBody>
        </p:sp>
        <p:sp>
          <p:nvSpPr>
            <p:cNvPr id="568" name="object 568"/>
            <p:cNvSpPr/>
            <p:nvPr/>
          </p:nvSpPr>
          <p:spPr>
            <a:xfrm>
              <a:off x="4259401"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69" name="object 569"/>
            <p:cNvSpPr/>
            <p:nvPr/>
          </p:nvSpPr>
          <p:spPr>
            <a:xfrm>
              <a:off x="4259401"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70" name="object 570"/>
            <p:cNvSpPr/>
            <p:nvPr/>
          </p:nvSpPr>
          <p:spPr>
            <a:xfrm>
              <a:off x="4266348"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71" name="object 571"/>
            <p:cNvSpPr/>
            <p:nvPr/>
          </p:nvSpPr>
          <p:spPr>
            <a:xfrm>
              <a:off x="4266348"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72" name="object 572"/>
            <p:cNvSpPr/>
            <p:nvPr/>
          </p:nvSpPr>
          <p:spPr>
            <a:xfrm>
              <a:off x="4273296"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73" name="object 573"/>
            <p:cNvSpPr/>
            <p:nvPr/>
          </p:nvSpPr>
          <p:spPr>
            <a:xfrm>
              <a:off x="4273296"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74" name="object 574"/>
            <p:cNvSpPr/>
            <p:nvPr/>
          </p:nvSpPr>
          <p:spPr>
            <a:xfrm>
              <a:off x="4280238"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75" name="object 575"/>
            <p:cNvSpPr/>
            <p:nvPr/>
          </p:nvSpPr>
          <p:spPr>
            <a:xfrm>
              <a:off x="4280238"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76" name="object 576"/>
            <p:cNvSpPr/>
            <p:nvPr/>
          </p:nvSpPr>
          <p:spPr>
            <a:xfrm>
              <a:off x="4287195"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77" name="object 577"/>
            <p:cNvSpPr/>
            <p:nvPr/>
          </p:nvSpPr>
          <p:spPr>
            <a:xfrm>
              <a:off x="4287195"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78" name="object 578"/>
            <p:cNvSpPr/>
            <p:nvPr/>
          </p:nvSpPr>
          <p:spPr>
            <a:xfrm>
              <a:off x="4294137"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79" name="object 579"/>
            <p:cNvSpPr/>
            <p:nvPr/>
          </p:nvSpPr>
          <p:spPr>
            <a:xfrm>
              <a:off x="4294137"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80" name="object 580"/>
            <p:cNvSpPr/>
            <p:nvPr/>
          </p:nvSpPr>
          <p:spPr>
            <a:xfrm>
              <a:off x="4301084"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81" name="object 581"/>
            <p:cNvSpPr/>
            <p:nvPr/>
          </p:nvSpPr>
          <p:spPr>
            <a:xfrm>
              <a:off x="4301084"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82" name="object 582"/>
            <p:cNvSpPr/>
            <p:nvPr/>
          </p:nvSpPr>
          <p:spPr>
            <a:xfrm>
              <a:off x="4308031"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83" name="object 583"/>
            <p:cNvSpPr/>
            <p:nvPr/>
          </p:nvSpPr>
          <p:spPr>
            <a:xfrm>
              <a:off x="4308031"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84" name="object 584"/>
            <p:cNvSpPr/>
            <p:nvPr/>
          </p:nvSpPr>
          <p:spPr>
            <a:xfrm>
              <a:off x="4314973"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85" name="object 585"/>
            <p:cNvSpPr/>
            <p:nvPr/>
          </p:nvSpPr>
          <p:spPr>
            <a:xfrm>
              <a:off x="4314973"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86" name="object 586"/>
            <p:cNvSpPr/>
            <p:nvPr/>
          </p:nvSpPr>
          <p:spPr>
            <a:xfrm>
              <a:off x="4321925"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87" name="object 587"/>
            <p:cNvSpPr/>
            <p:nvPr/>
          </p:nvSpPr>
          <p:spPr>
            <a:xfrm>
              <a:off x="4321925"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88" name="object 588"/>
            <p:cNvSpPr/>
            <p:nvPr/>
          </p:nvSpPr>
          <p:spPr>
            <a:xfrm>
              <a:off x="4328868"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89" name="object 589"/>
            <p:cNvSpPr/>
            <p:nvPr/>
          </p:nvSpPr>
          <p:spPr>
            <a:xfrm>
              <a:off x="4328868"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90" name="object 590"/>
            <p:cNvSpPr/>
            <p:nvPr/>
          </p:nvSpPr>
          <p:spPr>
            <a:xfrm>
              <a:off x="4349990"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91" name="object 591"/>
            <p:cNvSpPr/>
            <p:nvPr/>
          </p:nvSpPr>
          <p:spPr>
            <a:xfrm>
              <a:off x="4349990"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92" name="object 592"/>
            <p:cNvSpPr/>
            <p:nvPr/>
          </p:nvSpPr>
          <p:spPr>
            <a:xfrm>
              <a:off x="4356942"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93" name="object 593"/>
            <p:cNvSpPr/>
            <p:nvPr/>
          </p:nvSpPr>
          <p:spPr>
            <a:xfrm>
              <a:off x="4356942"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94" name="object 594"/>
            <p:cNvSpPr/>
            <p:nvPr/>
          </p:nvSpPr>
          <p:spPr>
            <a:xfrm>
              <a:off x="4363889"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595" name="object 595"/>
            <p:cNvSpPr/>
            <p:nvPr/>
          </p:nvSpPr>
          <p:spPr>
            <a:xfrm>
              <a:off x="4363889"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596" name="object 596"/>
            <p:cNvSpPr/>
            <p:nvPr/>
          </p:nvSpPr>
          <p:spPr>
            <a:xfrm>
              <a:off x="4345297" y="1713943"/>
              <a:ext cx="21590" cy="0"/>
            </a:xfrm>
            <a:custGeom>
              <a:avLst/>
              <a:gdLst/>
              <a:ahLst/>
              <a:cxnLst/>
              <a:rect l="l" t="t" r="r" b="b"/>
              <a:pathLst>
                <a:path w="21589">
                  <a:moveTo>
                    <a:pt x="21259" y="0"/>
                  </a:moveTo>
                  <a:lnTo>
                    <a:pt x="0" y="0"/>
                  </a:lnTo>
                </a:path>
              </a:pathLst>
            </a:custGeom>
            <a:ln w="4795">
              <a:solidFill>
                <a:srgbClr val="0080C7"/>
              </a:solidFill>
            </a:ln>
          </p:spPr>
          <p:txBody>
            <a:bodyPr wrap="square" lIns="0" tIns="0" rIns="0" bIns="0" rtlCol="0"/>
            <a:lstStyle/>
            <a:p>
              <a:endParaRPr/>
            </a:p>
          </p:txBody>
        </p:sp>
        <p:sp>
          <p:nvSpPr>
            <p:cNvPr id="597" name="object 597"/>
            <p:cNvSpPr/>
            <p:nvPr/>
          </p:nvSpPr>
          <p:spPr>
            <a:xfrm>
              <a:off x="4342767" y="1687744"/>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598" name="object 598"/>
            <p:cNvSpPr/>
            <p:nvPr/>
          </p:nvSpPr>
          <p:spPr>
            <a:xfrm>
              <a:off x="4342767" y="1687744"/>
              <a:ext cx="0" cy="12065"/>
            </a:xfrm>
            <a:custGeom>
              <a:avLst/>
              <a:gdLst/>
              <a:ahLst/>
              <a:cxnLst/>
              <a:rect l="l" t="t" r="r" b="b"/>
              <a:pathLst>
                <a:path h="12064">
                  <a:moveTo>
                    <a:pt x="0" y="0"/>
                  </a:moveTo>
                  <a:lnTo>
                    <a:pt x="0" y="11511"/>
                  </a:lnTo>
                </a:path>
              </a:pathLst>
            </a:custGeom>
            <a:ln w="3175">
              <a:solidFill>
                <a:srgbClr val="EC008C"/>
              </a:solidFill>
            </a:ln>
          </p:spPr>
          <p:txBody>
            <a:bodyPr wrap="square" lIns="0" tIns="0" rIns="0" bIns="0" rtlCol="0"/>
            <a:lstStyle/>
            <a:p>
              <a:endParaRPr/>
            </a:p>
          </p:txBody>
        </p:sp>
        <p:sp>
          <p:nvSpPr>
            <p:cNvPr id="599" name="object 599"/>
            <p:cNvSpPr/>
            <p:nvPr/>
          </p:nvSpPr>
          <p:spPr>
            <a:xfrm>
              <a:off x="4255182" y="1686804"/>
              <a:ext cx="56515" cy="0"/>
            </a:xfrm>
            <a:custGeom>
              <a:avLst/>
              <a:gdLst/>
              <a:ahLst/>
              <a:cxnLst/>
              <a:rect l="l" t="t" r="r" b="b"/>
              <a:pathLst>
                <a:path w="56514">
                  <a:moveTo>
                    <a:pt x="56344" y="0"/>
                  </a:moveTo>
                  <a:lnTo>
                    <a:pt x="0" y="0"/>
                  </a:lnTo>
                </a:path>
              </a:pathLst>
            </a:custGeom>
            <a:ln w="4795">
              <a:solidFill>
                <a:srgbClr val="0080C7"/>
              </a:solidFill>
            </a:ln>
          </p:spPr>
          <p:txBody>
            <a:bodyPr wrap="square" lIns="0" tIns="0" rIns="0" bIns="0" rtlCol="0"/>
            <a:lstStyle/>
            <a:p>
              <a:endParaRPr/>
            </a:p>
          </p:txBody>
        </p:sp>
        <p:sp>
          <p:nvSpPr>
            <p:cNvPr id="600" name="object 600"/>
            <p:cNvSpPr/>
            <p:nvPr/>
          </p:nvSpPr>
          <p:spPr>
            <a:xfrm>
              <a:off x="4311527" y="1686804"/>
              <a:ext cx="34925" cy="0"/>
            </a:xfrm>
            <a:custGeom>
              <a:avLst/>
              <a:gdLst/>
              <a:ahLst/>
              <a:cxnLst/>
              <a:rect l="l" t="t" r="r" b="b"/>
              <a:pathLst>
                <a:path w="34925">
                  <a:moveTo>
                    <a:pt x="34464" y="0"/>
                  </a:moveTo>
                  <a:lnTo>
                    <a:pt x="0" y="0"/>
                  </a:lnTo>
                </a:path>
              </a:pathLst>
            </a:custGeom>
            <a:ln w="4795">
              <a:solidFill>
                <a:srgbClr val="EC008C"/>
              </a:solidFill>
            </a:ln>
          </p:spPr>
          <p:txBody>
            <a:bodyPr wrap="square" lIns="0" tIns="0" rIns="0" bIns="0" rtlCol="0"/>
            <a:lstStyle/>
            <a:p>
              <a:endParaRPr/>
            </a:p>
          </p:txBody>
        </p:sp>
        <p:sp>
          <p:nvSpPr>
            <p:cNvPr id="601" name="object 601"/>
            <p:cNvSpPr/>
            <p:nvPr/>
          </p:nvSpPr>
          <p:spPr>
            <a:xfrm>
              <a:off x="4335820"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602" name="object 602"/>
            <p:cNvSpPr/>
            <p:nvPr/>
          </p:nvSpPr>
          <p:spPr>
            <a:xfrm>
              <a:off x="4335820"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603" name="object 603"/>
            <p:cNvSpPr/>
            <p:nvPr/>
          </p:nvSpPr>
          <p:spPr>
            <a:xfrm>
              <a:off x="4342767" y="1701550"/>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604" name="object 604"/>
            <p:cNvSpPr/>
            <p:nvPr/>
          </p:nvSpPr>
          <p:spPr>
            <a:xfrm>
              <a:off x="4342767" y="1701550"/>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605" name="object 605"/>
            <p:cNvSpPr/>
            <p:nvPr/>
          </p:nvSpPr>
          <p:spPr>
            <a:xfrm>
              <a:off x="4255182" y="1713943"/>
              <a:ext cx="25400" cy="0"/>
            </a:xfrm>
            <a:custGeom>
              <a:avLst/>
              <a:gdLst/>
              <a:ahLst/>
              <a:cxnLst/>
              <a:rect l="l" t="t" r="r" b="b"/>
              <a:pathLst>
                <a:path w="25400">
                  <a:moveTo>
                    <a:pt x="24893" y="0"/>
                  </a:moveTo>
                  <a:lnTo>
                    <a:pt x="0" y="0"/>
                  </a:lnTo>
                </a:path>
              </a:pathLst>
            </a:custGeom>
            <a:ln w="4795">
              <a:solidFill>
                <a:srgbClr val="0080C7"/>
              </a:solidFill>
            </a:ln>
          </p:spPr>
          <p:txBody>
            <a:bodyPr wrap="square" lIns="0" tIns="0" rIns="0" bIns="0" rtlCol="0"/>
            <a:lstStyle/>
            <a:p>
              <a:endParaRPr/>
            </a:p>
          </p:txBody>
        </p:sp>
        <p:sp>
          <p:nvSpPr>
            <p:cNvPr id="606" name="object 606"/>
            <p:cNvSpPr/>
            <p:nvPr/>
          </p:nvSpPr>
          <p:spPr>
            <a:xfrm>
              <a:off x="4278052" y="1713943"/>
              <a:ext cx="70485" cy="0"/>
            </a:xfrm>
            <a:custGeom>
              <a:avLst/>
              <a:gdLst/>
              <a:ahLst/>
              <a:cxnLst/>
              <a:rect l="l" t="t" r="r" b="b"/>
              <a:pathLst>
                <a:path w="70485">
                  <a:moveTo>
                    <a:pt x="70032" y="0"/>
                  </a:moveTo>
                  <a:lnTo>
                    <a:pt x="0" y="0"/>
                  </a:lnTo>
                </a:path>
              </a:pathLst>
            </a:custGeom>
            <a:ln w="4795">
              <a:solidFill>
                <a:srgbClr val="0080C7"/>
              </a:solidFill>
            </a:ln>
          </p:spPr>
          <p:txBody>
            <a:bodyPr wrap="square" lIns="0" tIns="0" rIns="0" bIns="0" rtlCol="0"/>
            <a:lstStyle/>
            <a:p>
              <a:endParaRPr/>
            </a:p>
          </p:txBody>
        </p:sp>
        <p:sp>
          <p:nvSpPr>
            <p:cNvPr id="607" name="object 607"/>
            <p:cNvSpPr/>
            <p:nvPr/>
          </p:nvSpPr>
          <p:spPr>
            <a:xfrm>
              <a:off x="3377077" y="1355534"/>
              <a:ext cx="280887" cy="214917"/>
            </a:xfrm>
            <a:prstGeom prst="rect">
              <a:avLst/>
            </a:prstGeom>
            <a:blipFill>
              <a:blip r:embed="rId14" cstate="print"/>
              <a:stretch>
                <a:fillRect/>
              </a:stretch>
            </a:blipFill>
          </p:spPr>
          <p:txBody>
            <a:bodyPr wrap="square" lIns="0" tIns="0" rIns="0" bIns="0" rtlCol="0"/>
            <a:lstStyle/>
            <a:p>
              <a:endParaRPr/>
            </a:p>
          </p:txBody>
        </p:sp>
        <p:sp>
          <p:nvSpPr>
            <p:cNvPr id="608" name="object 608"/>
            <p:cNvSpPr/>
            <p:nvPr/>
          </p:nvSpPr>
          <p:spPr>
            <a:xfrm>
              <a:off x="2801055" y="1864691"/>
              <a:ext cx="990600" cy="0"/>
            </a:xfrm>
            <a:custGeom>
              <a:avLst/>
              <a:gdLst/>
              <a:ahLst/>
              <a:cxnLst/>
              <a:rect l="l" t="t" r="r" b="b"/>
              <a:pathLst>
                <a:path w="990600">
                  <a:moveTo>
                    <a:pt x="0" y="0"/>
                  </a:moveTo>
                  <a:lnTo>
                    <a:pt x="990275" y="0"/>
                  </a:lnTo>
                </a:path>
              </a:pathLst>
            </a:custGeom>
            <a:ln w="3761">
              <a:solidFill>
                <a:srgbClr val="939598"/>
              </a:solidFill>
              <a:prstDash val="dot"/>
            </a:ln>
          </p:spPr>
          <p:txBody>
            <a:bodyPr wrap="square" lIns="0" tIns="0" rIns="0" bIns="0" rtlCol="0"/>
            <a:lstStyle/>
            <a:p>
              <a:endParaRPr/>
            </a:p>
          </p:txBody>
        </p:sp>
        <p:sp>
          <p:nvSpPr>
            <p:cNvPr id="609" name="object 609"/>
            <p:cNvSpPr/>
            <p:nvPr/>
          </p:nvSpPr>
          <p:spPr>
            <a:xfrm>
              <a:off x="3789120" y="1864696"/>
              <a:ext cx="682625" cy="0"/>
            </a:xfrm>
            <a:custGeom>
              <a:avLst/>
              <a:gdLst/>
              <a:ahLst/>
              <a:cxnLst/>
              <a:rect l="l" t="t" r="r" b="b"/>
              <a:pathLst>
                <a:path w="682625">
                  <a:moveTo>
                    <a:pt x="0" y="0"/>
                  </a:moveTo>
                  <a:lnTo>
                    <a:pt x="23613" y="0"/>
                  </a:lnTo>
                </a:path>
                <a:path w="682625">
                  <a:moveTo>
                    <a:pt x="405147" y="0"/>
                  </a:moveTo>
                  <a:lnTo>
                    <a:pt x="682234" y="0"/>
                  </a:lnTo>
                </a:path>
              </a:pathLst>
            </a:custGeom>
            <a:ln w="3761">
              <a:solidFill>
                <a:srgbClr val="939598"/>
              </a:solidFill>
            </a:ln>
          </p:spPr>
          <p:txBody>
            <a:bodyPr wrap="square" lIns="0" tIns="0" rIns="0" bIns="0" rtlCol="0"/>
            <a:lstStyle/>
            <a:p>
              <a:endParaRPr/>
            </a:p>
          </p:txBody>
        </p:sp>
        <p:sp>
          <p:nvSpPr>
            <p:cNvPr id="610" name="object 610"/>
            <p:cNvSpPr/>
            <p:nvPr/>
          </p:nvSpPr>
          <p:spPr>
            <a:xfrm>
              <a:off x="3822585" y="1837994"/>
              <a:ext cx="372110" cy="78740"/>
            </a:xfrm>
            <a:custGeom>
              <a:avLst/>
              <a:gdLst/>
              <a:ahLst/>
              <a:cxnLst/>
              <a:rect l="l" t="t" r="r" b="b"/>
              <a:pathLst>
                <a:path w="372110" h="78739">
                  <a:moveTo>
                    <a:pt x="371678" y="0"/>
                  </a:moveTo>
                  <a:lnTo>
                    <a:pt x="0" y="0"/>
                  </a:lnTo>
                  <a:lnTo>
                    <a:pt x="0" y="65417"/>
                  </a:lnTo>
                  <a:lnTo>
                    <a:pt x="0" y="78193"/>
                  </a:lnTo>
                  <a:lnTo>
                    <a:pt x="371678" y="78193"/>
                  </a:lnTo>
                  <a:lnTo>
                    <a:pt x="371678" y="65417"/>
                  </a:lnTo>
                  <a:lnTo>
                    <a:pt x="371678" y="0"/>
                  </a:lnTo>
                  <a:close/>
                </a:path>
              </a:pathLst>
            </a:custGeom>
            <a:solidFill>
              <a:srgbClr val="E5E5E5"/>
            </a:solidFill>
          </p:spPr>
          <p:txBody>
            <a:bodyPr wrap="square" lIns="0" tIns="0" rIns="0" bIns="0" rtlCol="0"/>
            <a:lstStyle/>
            <a:p>
              <a:endParaRPr/>
            </a:p>
          </p:txBody>
        </p:sp>
        <p:sp>
          <p:nvSpPr>
            <p:cNvPr id="611" name="object 611"/>
            <p:cNvSpPr/>
            <p:nvPr/>
          </p:nvSpPr>
          <p:spPr>
            <a:xfrm>
              <a:off x="3812733" y="1825195"/>
              <a:ext cx="372110" cy="78740"/>
            </a:xfrm>
            <a:custGeom>
              <a:avLst/>
              <a:gdLst/>
              <a:ahLst/>
              <a:cxnLst/>
              <a:rect l="l" t="t" r="r" b="b"/>
              <a:pathLst>
                <a:path w="372110" h="78739">
                  <a:moveTo>
                    <a:pt x="371682" y="0"/>
                  </a:moveTo>
                  <a:lnTo>
                    <a:pt x="0" y="0"/>
                  </a:lnTo>
                  <a:lnTo>
                    <a:pt x="0" y="78205"/>
                  </a:lnTo>
                  <a:lnTo>
                    <a:pt x="371682" y="78205"/>
                  </a:lnTo>
                  <a:lnTo>
                    <a:pt x="371682" y="0"/>
                  </a:lnTo>
                  <a:close/>
                </a:path>
              </a:pathLst>
            </a:custGeom>
            <a:solidFill>
              <a:srgbClr val="FFFFFF"/>
            </a:solidFill>
          </p:spPr>
          <p:txBody>
            <a:bodyPr wrap="square" lIns="0" tIns="0" rIns="0" bIns="0" rtlCol="0"/>
            <a:lstStyle/>
            <a:p>
              <a:endParaRPr/>
            </a:p>
          </p:txBody>
        </p:sp>
        <p:sp>
          <p:nvSpPr>
            <p:cNvPr id="612" name="object 612"/>
            <p:cNvSpPr/>
            <p:nvPr/>
          </p:nvSpPr>
          <p:spPr>
            <a:xfrm>
              <a:off x="3812728" y="1825195"/>
              <a:ext cx="372110" cy="78740"/>
            </a:xfrm>
            <a:custGeom>
              <a:avLst/>
              <a:gdLst/>
              <a:ahLst/>
              <a:cxnLst/>
              <a:rect l="l" t="t" r="r" b="b"/>
              <a:pathLst>
                <a:path w="372110" h="78739">
                  <a:moveTo>
                    <a:pt x="371682" y="78205"/>
                  </a:moveTo>
                  <a:lnTo>
                    <a:pt x="0" y="78205"/>
                  </a:lnTo>
                  <a:lnTo>
                    <a:pt x="0" y="0"/>
                  </a:lnTo>
                  <a:lnTo>
                    <a:pt x="371682" y="0"/>
                  </a:lnTo>
                  <a:lnTo>
                    <a:pt x="371682" y="78205"/>
                  </a:lnTo>
                  <a:close/>
                </a:path>
              </a:pathLst>
            </a:custGeom>
            <a:ln w="3761">
              <a:solidFill>
                <a:srgbClr val="939598"/>
              </a:solidFill>
            </a:ln>
          </p:spPr>
          <p:txBody>
            <a:bodyPr wrap="square" lIns="0" tIns="0" rIns="0" bIns="0" rtlCol="0"/>
            <a:lstStyle/>
            <a:p>
              <a:endParaRPr/>
            </a:p>
          </p:txBody>
        </p:sp>
        <p:sp>
          <p:nvSpPr>
            <p:cNvPr id="613" name="object 613"/>
            <p:cNvSpPr/>
            <p:nvPr/>
          </p:nvSpPr>
          <p:spPr>
            <a:xfrm>
              <a:off x="2803310" y="941588"/>
              <a:ext cx="1666875" cy="2224405"/>
            </a:xfrm>
            <a:custGeom>
              <a:avLst/>
              <a:gdLst/>
              <a:ahLst/>
              <a:cxnLst/>
              <a:rect l="l" t="t" r="r" b="b"/>
              <a:pathLst>
                <a:path w="1666875" h="2224405">
                  <a:moveTo>
                    <a:pt x="1260100" y="2224256"/>
                  </a:moveTo>
                  <a:lnTo>
                    <a:pt x="1649246" y="2224256"/>
                  </a:lnTo>
                  <a:lnTo>
                    <a:pt x="1658911" y="2224256"/>
                  </a:lnTo>
                  <a:lnTo>
                    <a:pt x="1666813" y="2216344"/>
                  </a:lnTo>
                  <a:lnTo>
                    <a:pt x="1666813" y="2206684"/>
                  </a:lnTo>
                  <a:lnTo>
                    <a:pt x="1666813" y="17567"/>
                  </a:lnTo>
                  <a:lnTo>
                    <a:pt x="1666813" y="7907"/>
                  </a:lnTo>
                  <a:lnTo>
                    <a:pt x="1658911" y="0"/>
                  </a:lnTo>
                  <a:lnTo>
                    <a:pt x="1649246" y="0"/>
                  </a:lnTo>
                  <a:lnTo>
                    <a:pt x="17567" y="0"/>
                  </a:lnTo>
                  <a:lnTo>
                    <a:pt x="7907" y="0"/>
                  </a:lnTo>
                  <a:lnTo>
                    <a:pt x="0" y="7907"/>
                  </a:lnTo>
                  <a:lnTo>
                    <a:pt x="0" y="17567"/>
                  </a:lnTo>
                  <a:lnTo>
                    <a:pt x="0" y="2206684"/>
                  </a:lnTo>
                  <a:lnTo>
                    <a:pt x="0" y="2216344"/>
                  </a:lnTo>
                  <a:lnTo>
                    <a:pt x="7907" y="2224256"/>
                  </a:lnTo>
                  <a:lnTo>
                    <a:pt x="17567" y="2224256"/>
                  </a:lnTo>
                  <a:lnTo>
                    <a:pt x="1138784" y="2224256"/>
                  </a:lnTo>
                </a:path>
              </a:pathLst>
            </a:custGeom>
            <a:ln w="3761">
              <a:solidFill>
                <a:srgbClr val="939598"/>
              </a:solidFill>
            </a:ln>
          </p:spPr>
          <p:txBody>
            <a:bodyPr wrap="square" lIns="0" tIns="0" rIns="0" bIns="0" rtlCol="0"/>
            <a:lstStyle/>
            <a:p>
              <a:endParaRPr/>
            </a:p>
          </p:txBody>
        </p:sp>
        <p:sp>
          <p:nvSpPr>
            <p:cNvPr id="614" name="object 614"/>
            <p:cNvSpPr/>
            <p:nvPr/>
          </p:nvSpPr>
          <p:spPr>
            <a:xfrm>
              <a:off x="2835922" y="916812"/>
              <a:ext cx="680085" cy="78740"/>
            </a:xfrm>
            <a:custGeom>
              <a:avLst/>
              <a:gdLst/>
              <a:ahLst/>
              <a:cxnLst/>
              <a:rect l="l" t="t" r="r" b="b"/>
              <a:pathLst>
                <a:path w="680085" h="78740">
                  <a:moveTo>
                    <a:pt x="679919" y="0"/>
                  </a:moveTo>
                  <a:lnTo>
                    <a:pt x="0" y="0"/>
                  </a:lnTo>
                  <a:lnTo>
                    <a:pt x="0" y="69494"/>
                  </a:lnTo>
                  <a:lnTo>
                    <a:pt x="0" y="78206"/>
                  </a:lnTo>
                  <a:lnTo>
                    <a:pt x="679919" y="78206"/>
                  </a:lnTo>
                  <a:lnTo>
                    <a:pt x="679919" y="69494"/>
                  </a:lnTo>
                  <a:lnTo>
                    <a:pt x="679919" y="0"/>
                  </a:lnTo>
                  <a:close/>
                </a:path>
              </a:pathLst>
            </a:custGeom>
            <a:solidFill>
              <a:srgbClr val="E5E5E5"/>
            </a:solidFill>
          </p:spPr>
          <p:txBody>
            <a:bodyPr wrap="square" lIns="0" tIns="0" rIns="0" bIns="0" rtlCol="0"/>
            <a:lstStyle/>
            <a:p>
              <a:endParaRPr/>
            </a:p>
          </p:txBody>
        </p:sp>
        <p:sp>
          <p:nvSpPr>
            <p:cNvPr id="615" name="object 615"/>
            <p:cNvSpPr/>
            <p:nvPr/>
          </p:nvSpPr>
          <p:spPr>
            <a:xfrm>
              <a:off x="2826091" y="908098"/>
              <a:ext cx="680085" cy="78740"/>
            </a:xfrm>
            <a:custGeom>
              <a:avLst/>
              <a:gdLst/>
              <a:ahLst/>
              <a:cxnLst/>
              <a:rect l="l" t="t" r="r" b="b"/>
              <a:pathLst>
                <a:path w="680085" h="78740">
                  <a:moveTo>
                    <a:pt x="679910" y="0"/>
                  </a:moveTo>
                  <a:lnTo>
                    <a:pt x="0" y="0"/>
                  </a:lnTo>
                  <a:lnTo>
                    <a:pt x="0" y="78200"/>
                  </a:lnTo>
                  <a:lnTo>
                    <a:pt x="679910" y="78200"/>
                  </a:lnTo>
                  <a:lnTo>
                    <a:pt x="679910" y="0"/>
                  </a:lnTo>
                  <a:close/>
                </a:path>
              </a:pathLst>
            </a:custGeom>
            <a:solidFill>
              <a:srgbClr val="FFFFFF"/>
            </a:solidFill>
          </p:spPr>
          <p:txBody>
            <a:bodyPr wrap="square" lIns="0" tIns="0" rIns="0" bIns="0" rtlCol="0"/>
            <a:lstStyle/>
            <a:p>
              <a:endParaRPr/>
            </a:p>
          </p:txBody>
        </p:sp>
        <p:sp>
          <p:nvSpPr>
            <p:cNvPr id="616" name="object 616"/>
            <p:cNvSpPr/>
            <p:nvPr/>
          </p:nvSpPr>
          <p:spPr>
            <a:xfrm>
              <a:off x="2826091" y="908098"/>
              <a:ext cx="680085" cy="78740"/>
            </a:xfrm>
            <a:custGeom>
              <a:avLst/>
              <a:gdLst/>
              <a:ahLst/>
              <a:cxnLst/>
              <a:rect l="l" t="t" r="r" b="b"/>
              <a:pathLst>
                <a:path w="680085" h="78740">
                  <a:moveTo>
                    <a:pt x="679910" y="78200"/>
                  </a:moveTo>
                  <a:lnTo>
                    <a:pt x="0" y="78200"/>
                  </a:lnTo>
                  <a:lnTo>
                    <a:pt x="0" y="0"/>
                  </a:lnTo>
                  <a:lnTo>
                    <a:pt x="679910" y="0"/>
                  </a:lnTo>
                  <a:lnTo>
                    <a:pt x="679910" y="78200"/>
                  </a:lnTo>
                  <a:close/>
                </a:path>
              </a:pathLst>
            </a:custGeom>
            <a:ln w="3761">
              <a:solidFill>
                <a:srgbClr val="939598"/>
              </a:solidFill>
            </a:ln>
          </p:spPr>
          <p:txBody>
            <a:bodyPr wrap="square" lIns="0" tIns="0" rIns="0" bIns="0" rtlCol="0"/>
            <a:lstStyle/>
            <a:p>
              <a:endParaRPr/>
            </a:p>
          </p:txBody>
        </p:sp>
        <p:sp>
          <p:nvSpPr>
            <p:cNvPr id="617" name="object 617"/>
            <p:cNvSpPr/>
            <p:nvPr/>
          </p:nvSpPr>
          <p:spPr>
            <a:xfrm>
              <a:off x="3822573" y="916812"/>
              <a:ext cx="624840" cy="78740"/>
            </a:xfrm>
            <a:custGeom>
              <a:avLst/>
              <a:gdLst/>
              <a:ahLst/>
              <a:cxnLst/>
              <a:rect l="l" t="t" r="r" b="b"/>
              <a:pathLst>
                <a:path w="624839" h="78740">
                  <a:moveTo>
                    <a:pt x="624446" y="0"/>
                  </a:moveTo>
                  <a:lnTo>
                    <a:pt x="0" y="0"/>
                  </a:lnTo>
                  <a:lnTo>
                    <a:pt x="0" y="69494"/>
                  </a:lnTo>
                  <a:lnTo>
                    <a:pt x="0" y="78193"/>
                  </a:lnTo>
                  <a:lnTo>
                    <a:pt x="624446" y="78193"/>
                  </a:lnTo>
                  <a:lnTo>
                    <a:pt x="624446" y="69494"/>
                  </a:lnTo>
                  <a:lnTo>
                    <a:pt x="624446" y="0"/>
                  </a:lnTo>
                  <a:close/>
                </a:path>
              </a:pathLst>
            </a:custGeom>
            <a:solidFill>
              <a:srgbClr val="E5E5E5"/>
            </a:solidFill>
          </p:spPr>
          <p:txBody>
            <a:bodyPr wrap="square" lIns="0" tIns="0" rIns="0" bIns="0" rtlCol="0"/>
            <a:lstStyle/>
            <a:p>
              <a:endParaRPr/>
            </a:p>
          </p:txBody>
        </p:sp>
        <p:sp>
          <p:nvSpPr>
            <p:cNvPr id="618" name="object 618"/>
            <p:cNvSpPr/>
            <p:nvPr/>
          </p:nvSpPr>
          <p:spPr>
            <a:xfrm>
              <a:off x="3812733" y="908098"/>
              <a:ext cx="624840" cy="78740"/>
            </a:xfrm>
            <a:custGeom>
              <a:avLst/>
              <a:gdLst/>
              <a:ahLst/>
              <a:cxnLst/>
              <a:rect l="l" t="t" r="r" b="b"/>
              <a:pathLst>
                <a:path w="624839" h="78740">
                  <a:moveTo>
                    <a:pt x="624447" y="0"/>
                  </a:moveTo>
                  <a:lnTo>
                    <a:pt x="0" y="0"/>
                  </a:lnTo>
                  <a:lnTo>
                    <a:pt x="0" y="78200"/>
                  </a:lnTo>
                  <a:lnTo>
                    <a:pt x="624447" y="78200"/>
                  </a:lnTo>
                  <a:lnTo>
                    <a:pt x="624447" y="0"/>
                  </a:lnTo>
                  <a:close/>
                </a:path>
              </a:pathLst>
            </a:custGeom>
            <a:solidFill>
              <a:srgbClr val="FFFFFF"/>
            </a:solidFill>
          </p:spPr>
          <p:txBody>
            <a:bodyPr wrap="square" lIns="0" tIns="0" rIns="0" bIns="0" rtlCol="0"/>
            <a:lstStyle/>
            <a:p>
              <a:endParaRPr/>
            </a:p>
          </p:txBody>
        </p:sp>
        <p:sp>
          <p:nvSpPr>
            <p:cNvPr id="619" name="object 619"/>
            <p:cNvSpPr/>
            <p:nvPr/>
          </p:nvSpPr>
          <p:spPr>
            <a:xfrm>
              <a:off x="3812733" y="908098"/>
              <a:ext cx="624840" cy="78740"/>
            </a:xfrm>
            <a:custGeom>
              <a:avLst/>
              <a:gdLst/>
              <a:ahLst/>
              <a:cxnLst/>
              <a:rect l="l" t="t" r="r" b="b"/>
              <a:pathLst>
                <a:path w="624839" h="78740">
                  <a:moveTo>
                    <a:pt x="624447" y="78200"/>
                  </a:moveTo>
                  <a:lnTo>
                    <a:pt x="0" y="78200"/>
                  </a:lnTo>
                  <a:lnTo>
                    <a:pt x="0" y="0"/>
                  </a:lnTo>
                  <a:lnTo>
                    <a:pt x="624447" y="0"/>
                  </a:lnTo>
                  <a:lnTo>
                    <a:pt x="624447" y="78200"/>
                  </a:lnTo>
                  <a:close/>
                </a:path>
              </a:pathLst>
            </a:custGeom>
            <a:ln w="3761">
              <a:solidFill>
                <a:srgbClr val="939598"/>
              </a:solidFill>
            </a:ln>
          </p:spPr>
          <p:txBody>
            <a:bodyPr wrap="square" lIns="0" tIns="0" rIns="0" bIns="0" rtlCol="0"/>
            <a:lstStyle/>
            <a:p>
              <a:endParaRPr/>
            </a:p>
          </p:txBody>
        </p:sp>
        <p:sp>
          <p:nvSpPr>
            <p:cNvPr id="620" name="object 620"/>
            <p:cNvSpPr/>
            <p:nvPr/>
          </p:nvSpPr>
          <p:spPr>
            <a:xfrm>
              <a:off x="2837297" y="2567881"/>
              <a:ext cx="634365" cy="83820"/>
            </a:xfrm>
            <a:custGeom>
              <a:avLst/>
              <a:gdLst/>
              <a:ahLst/>
              <a:cxnLst/>
              <a:rect l="l" t="t" r="r" b="b"/>
              <a:pathLst>
                <a:path w="634364" h="83819">
                  <a:moveTo>
                    <a:pt x="633737" y="0"/>
                  </a:moveTo>
                  <a:lnTo>
                    <a:pt x="0" y="5302"/>
                  </a:lnTo>
                  <a:lnTo>
                    <a:pt x="0" y="83498"/>
                  </a:lnTo>
                  <a:lnTo>
                    <a:pt x="633737" y="78200"/>
                  </a:lnTo>
                  <a:lnTo>
                    <a:pt x="633737" y="0"/>
                  </a:lnTo>
                  <a:close/>
                </a:path>
              </a:pathLst>
            </a:custGeom>
            <a:solidFill>
              <a:srgbClr val="E5E5E5"/>
            </a:solidFill>
          </p:spPr>
          <p:txBody>
            <a:bodyPr wrap="square" lIns="0" tIns="0" rIns="0" bIns="0" rtlCol="0"/>
            <a:lstStyle/>
            <a:p>
              <a:endParaRPr/>
            </a:p>
          </p:txBody>
        </p:sp>
        <p:sp>
          <p:nvSpPr>
            <p:cNvPr id="621" name="object 621"/>
            <p:cNvSpPr/>
            <p:nvPr/>
          </p:nvSpPr>
          <p:spPr>
            <a:xfrm>
              <a:off x="2825914" y="2555089"/>
              <a:ext cx="635000" cy="83820"/>
            </a:xfrm>
            <a:custGeom>
              <a:avLst/>
              <a:gdLst/>
              <a:ahLst/>
              <a:cxnLst/>
              <a:rect l="l" t="t" r="r" b="b"/>
              <a:pathLst>
                <a:path w="635000" h="83819">
                  <a:moveTo>
                    <a:pt x="634417" y="0"/>
                  </a:moveTo>
                  <a:lnTo>
                    <a:pt x="0" y="5302"/>
                  </a:lnTo>
                  <a:lnTo>
                    <a:pt x="0" y="83498"/>
                  </a:lnTo>
                  <a:lnTo>
                    <a:pt x="634417" y="78205"/>
                  </a:lnTo>
                  <a:lnTo>
                    <a:pt x="634417" y="0"/>
                  </a:lnTo>
                  <a:close/>
                </a:path>
              </a:pathLst>
            </a:custGeom>
            <a:solidFill>
              <a:srgbClr val="FFFFFF"/>
            </a:solidFill>
          </p:spPr>
          <p:txBody>
            <a:bodyPr wrap="square" lIns="0" tIns="0" rIns="0" bIns="0" rtlCol="0"/>
            <a:lstStyle/>
            <a:p>
              <a:endParaRPr/>
            </a:p>
          </p:txBody>
        </p:sp>
        <p:sp>
          <p:nvSpPr>
            <p:cNvPr id="622" name="object 622"/>
            <p:cNvSpPr/>
            <p:nvPr/>
          </p:nvSpPr>
          <p:spPr>
            <a:xfrm>
              <a:off x="2825914" y="2555089"/>
              <a:ext cx="635000" cy="83820"/>
            </a:xfrm>
            <a:custGeom>
              <a:avLst/>
              <a:gdLst/>
              <a:ahLst/>
              <a:cxnLst/>
              <a:rect l="l" t="t" r="r" b="b"/>
              <a:pathLst>
                <a:path w="635000" h="83819">
                  <a:moveTo>
                    <a:pt x="634417" y="78205"/>
                  </a:moveTo>
                  <a:lnTo>
                    <a:pt x="0" y="83498"/>
                  </a:lnTo>
                  <a:lnTo>
                    <a:pt x="0" y="5302"/>
                  </a:lnTo>
                  <a:lnTo>
                    <a:pt x="634417" y="0"/>
                  </a:lnTo>
                  <a:lnTo>
                    <a:pt x="634417" y="78205"/>
                  </a:lnTo>
                  <a:close/>
                </a:path>
              </a:pathLst>
            </a:custGeom>
            <a:ln w="3761">
              <a:solidFill>
                <a:srgbClr val="939598"/>
              </a:solidFill>
            </a:ln>
          </p:spPr>
          <p:txBody>
            <a:bodyPr wrap="square" lIns="0" tIns="0" rIns="0" bIns="0" rtlCol="0"/>
            <a:lstStyle/>
            <a:p>
              <a:endParaRPr/>
            </a:p>
          </p:txBody>
        </p:sp>
        <p:sp>
          <p:nvSpPr>
            <p:cNvPr id="623" name="object 623"/>
            <p:cNvSpPr/>
            <p:nvPr/>
          </p:nvSpPr>
          <p:spPr>
            <a:xfrm>
              <a:off x="3790996" y="940376"/>
              <a:ext cx="0" cy="2224405"/>
            </a:xfrm>
            <a:custGeom>
              <a:avLst/>
              <a:gdLst/>
              <a:ahLst/>
              <a:cxnLst/>
              <a:rect l="l" t="t" r="r" b="b"/>
              <a:pathLst>
                <a:path h="2224405">
                  <a:moveTo>
                    <a:pt x="0" y="2224103"/>
                  </a:moveTo>
                  <a:lnTo>
                    <a:pt x="0" y="0"/>
                  </a:lnTo>
                </a:path>
              </a:pathLst>
            </a:custGeom>
            <a:ln w="3761">
              <a:solidFill>
                <a:srgbClr val="939598"/>
              </a:solidFill>
            </a:ln>
          </p:spPr>
          <p:txBody>
            <a:bodyPr wrap="square" lIns="0" tIns="0" rIns="0" bIns="0" rtlCol="0"/>
            <a:lstStyle/>
            <a:p>
              <a:endParaRPr/>
            </a:p>
          </p:txBody>
        </p:sp>
        <p:sp>
          <p:nvSpPr>
            <p:cNvPr id="624" name="object 624"/>
            <p:cNvSpPr/>
            <p:nvPr/>
          </p:nvSpPr>
          <p:spPr>
            <a:xfrm>
              <a:off x="4150316" y="990001"/>
              <a:ext cx="0" cy="834390"/>
            </a:xfrm>
            <a:custGeom>
              <a:avLst/>
              <a:gdLst/>
              <a:ahLst/>
              <a:cxnLst/>
              <a:rect l="l" t="t" r="r" b="b"/>
              <a:pathLst>
                <a:path h="834389">
                  <a:moveTo>
                    <a:pt x="0" y="0"/>
                  </a:moveTo>
                  <a:lnTo>
                    <a:pt x="0" y="834278"/>
                  </a:lnTo>
                </a:path>
              </a:pathLst>
            </a:custGeom>
            <a:ln w="3761">
              <a:solidFill>
                <a:srgbClr val="939598"/>
              </a:solidFill>
              <a:prstDash val="dot"/>
            </a:ln>
          </p:spPr>
          <p:txBody>
            <a:bodyPr wrap="square" lIns="0" tIns="0" rIns="0" bIns="0" rtlCol="0"/>
            <a:lstStyle/>
            <a:p>
              <a:endParaRPr/>
            </a:p>
          </p:txBody>
        </p:sp>
        <p:sp>
          <p:nvSpPr>
            <p:cNvPr id="625" name="object 625"/>
            <p:cNvSpPr/>
            <p:nvPr/>
          </p:nvSpPr>
          <p:spPr>
            <a:xfrm>
              <a:off x="2957677" y="1946224"/>
              <a:ext cx="664210" cy="170815"/>
            </a:xfrm>
            <a:custGeom>
              <a:avLst/>
              <a:gdLst/>
              <a:ahLst/>
              <a:cxnLst/>
              <a:rect l="l" t="t" r="r" b="b"/>
              <a:pathLst>
                <a:path w="664210" h="170814">
                  <a:moveTo>
                    <a:pt x="664121" y="149047"/>
                  </a:moveTo>
                  <a:lnTo>
                    <a:pt x="663917" y="148640"/>
                  </a:lnTo>
                  <a:lnTo>
                    <a:pt x="663549" y="148412"/>
                  </a:lnTo>
                  <a:lnTo>
                    <a:pt x="662965" y="148031"/>
                  </a:lnTo>
                  <a:lnTo>
                    <a:pt x="662190" y="148209"/>
                  </a:lnTo>
                  <a:lnTo>
                    <a:pt x="652741" y="163029"/>
                  </a:lnTo>
                  <a:lnTo>
                    <a:pt x="652602" y="105943"/>
                  </a:lnTo>
                  <a:lnTo>
                    <a:pt x="653173" y="100749"/>
                  </a:lnTo>
                  <a:lnTo>
                    <a:pt x="649960" y="94957"/>
                  </a:lnTo>
                  <a:lnTo>
                    <a:pt x="644880" y="92951"/>
                  </a:lnTo>
                  <a:lnTo>
                    <a:pt x="642353" y="91808"/>
                  </a:lnTo>
                  <a:lnTo>
                    <a:pt x="639508" y="91948"/>
                  </a:lnTo>
                  <a:lnTo>
                    <a:pt x="331698" y="92773"/>
                  </a:lnTo>
                  <a:lnTo>
                    <a:pt x="326707" y="92875"/>
                  </a:lnTo>
                  <a:lnTo>
                    <a:pt x="322237" y="90805"/>
                  </a:lnTo>
                  <a:lnTo>
                    <a:pt x="320370" y="89052"/>
                  </a:lnTo>
                  <a:lnTo>
                    <a:pt x="318909" y="86487"/>
                  </a:lnTo>
                  <a:lnTo>
                    <a:pt x="318325" y="11163"/>
                  </a:lnTo>
                  <a:lnTo>
                    <a:pt x="317779" y="78905"/>
                  </a:lnTo>
                  <a:lnTo>
                    <a:pt x="317576" y="0"/>
                  </a:lnTo>
                  <a:lnTo>
                    <a:pt x="317436" y="63436"/>
                  </a:lnTo>
                  <a:lnTo>
                    <a:pt x="317398" y="79806"/>
                  </a:lnTo>
                  <a:lnTo>
                    <a:pt x="317284" y="82270"/>
                  </a:lnTo>
                  <a:lnTo>
                    <a:pt x="317398" y="83312"/>
                  </a:lnTo>
                  <a:lnTo>
                    <a:pt x="317398" y="83934"/>
                  </a:lnTo>
                  <a:lnTo>
                    <a:pt x="316357" y="86093"/>
                  </a:lnTo>
                  <a:lnTo>
                    <a:pt x="314439" y="90449"/>
                  </a:lnTo>
                  <a:lnTo>
                    <a:pt x="309664" y="93179"/>
                  </a:lnTo>
                  <a:lnTo>
                    <a:pt x="304914" y="92735"/>
                  </a:lnTo>
                  <a:lnTo>
                    <a:pt x="21742" y="91973"/>
                  </a:lnTo>
                  <a:lnTo>
                    <a:pt x="19113" y="92786"/>
                  </a:lnTo>
                  <a:lnTo>
                    <a:pt x="11544" y="163029"/>
                  </a:lnTo>
                  <a:lnTo>
                    <a:pt x="2120" y="148209"/>
                  </a:lnTo>
                  <a:lnTo>
                    <a:pt x="1333" y="148031"/>
                  </a:lnTo>
                  <a:lnTo>
                    <a:pt x="177" y="148780"/>
                  </a:lnTo>
                  <a:lnTo>
                    <a:pt x="0" y="149555"/>
                  </a:lnTo>
                  <a:lnTo>
                    <a:pt x="11963" y="168338"/>
                  </a:lnTo>
                  <a:lnTo>
                    <a:pt x="12369" y="168554"/>
                  </a:lnTo>
                  <a:lnTo>
                    <a:pt x="13220" y="168554"/>
                  </a:lnTo>
                  <a:lnTo>
                    <a:pt x="13614" y="168338"/>
                  </a:lnTo>
                  <a:lnTo>
                    <a:pt x="25349" y="149936"/>
                  </a:lnTo>
                  <a:lnTo>
                    <a:pt x="25412" y="149694"/>
                  </a:lnTo>
                  <a:lnTo>
                    <a:pt x="25412" y="149047"/>
                  </a:lnTo>
                  <a:lnTo>
                    <a:pt x="25196" y="148640"/>
                  </a:lnTo>
                  <a:lnTo>
                    <a:pt x="24828" y="148412"/>
                  </a:lnTo>
                  <a:lnTo>
                    <a:pt x="24244" y="148031"/>
                  </a:lnTo>
                  <a:lnTo>
                    <a:pt x="23469" y="148209"/>
                  </a:lnTo>
                  <a:lnTo>
                    <a:pt x="14020" y="163029"/>
                  </a:lnTo>
                  <a:lnTo>
                    <a:pt x="13919" y="105524"/>
                  </a:lnTo>
                  <a:lnTo>
                    <a:pt x="304914" y="93268"/>
                  </a:lnTo>
                  <a:lnTo>
                    <a:pt x="309791" y="93713"/>
                  </a:lnTo>
                  <a:lnTo>
                    <a:pt x="314833" y="90817"/>
                  </a:lnTo>
                  <a:lnTo>
                    <a:pt x="316776" y="86283"/>
                  </a:lnTo>
                  <a:lnTo>
                    <a:pt x="317550" y="84696"/>
                  </a:lnTo>
                  <a:lnTo>
                    <a:pt x="317576" y="84899"/>
                  </a:lnTo>
                  <a:lnTo>
                    <a:pt x="317741" y="85204"/>
                  </a:lnTo>
                  <a:lnTo>
                    <a:pt x="317106" y="164960"/>
                  </a:lnTo>
                  <a:lnTo>
                    <a:pt x="307644" y="150075"/>
                  </a:lnTo>
                  <a:lnTo>
                    <a:pt x="306870" y="149910"/>
                  </a:lnTo>
                  <a:lnTo>
                    <a:pt x="305701" y="150647"/>
                  </a:lnTo>
                  <a:lnTo>
                    <a:pt x="305536" y="151434"/>
                  </a:lnTo>
                  <a:lnTo>
                    <a:pt x="317487" y="170218"/>
                  </a:lnTo>
                  <a:lnTo>
                    <a:pt x="317893" y="170434"/>
                  </a:lnTo>
                  <a:lnTo>
                    <a:pt x="318744" y="170434"/>
                  </a:lnTo>
                  <a:lnTo>
                    <a:pt x="319151" y="170218"/>
                  </a:lnTo>
                  <a:lnTo>
                    <a:pt x="330873" y="151803"/>
                  </a:lnTo>
                  <a:lnTo>
                    <a:pt x="330936" y="151574"/>
                  </a:lnTo>
                  <a:lnTo>
                    <a:pt x="330936" y="150926"/>
                  </a:lnTo>
                  <a:lnTo>
                    <a:pt x="330733" y="150520"/>
                  </a:lnTo>
                  <a:lnTo>
                    <a:pt x="330352" y="150279"/>
                  </a:lnTo>
                  <a:lnTo>
                    <a:pt x="329768" y="149910"/>
                  </a:lnTo>
                  <a:lnTo>
                    <a:pt x="328993" y="150075"/>
                  </a:lnTo>
                  <a:lnTo>
                    <a:pt x="319532" y="164947"/>
                  </a:lnTo>
                  <a:lnTo>
                    <a:pt x="318922" y="87299"/>
                  </a:lnTo>
                  <a:lnTo>
                    <a:pt x="320065" y="89319"/>
                  </a:lnTo>
                  <a:lnTo>
                    <a:pt x="321983" y="91147"/>
                  </a:lnTo>
                  <a:lnTo>
                    <a:pt x="324294" y="92176"/>
                  </a:lnTo>
                  <a:lnTo>
                    <a:pt x="326605" y="93319"/>
                  </a:lnTo>
                  <a:lnTo>
                    <a:pt x="329247" y="93268"/>
                  </a:lnTo>
                  <a:lnTo>
                    <a:pt x="637146" y="94043"/>
                  </a:lnTo>
                  <a:lnTo>
                    <a:pt x="641972" y="93929"/>
                  </a:lnTo>
                  <a:lnTo>
                    <a:pt x="648284" y="96697"/>
                  </a:lnTo>
                  <a:lnTo>
                    <a:pt x="650913" y="101155"/>
                  </a:lnTo>
                  <a:lnTo>
                    <a:pt x="650417" y="105943"/>
                  </a:lnTo>
                  <a:lnTo>
                    <a:pt x="650265" y="163029"/>
                  </a:lnTo>
                  <a:lnTo>
                    <a:pt x="640829" y="148209"/>
                  </a:lnTo>
                  <a:lnTo>
                    <a:pt x="640054" y="148031"/>
                  </a:lnTo>
                  <a:lnTo>
                    <a:pt x="638886" y="148780"/>
                  </a:lnTo>
                  <a:lnTo>
                    <a:pt x="638721" y="149555"/>
                  </a:lnTo>
                  <a:lnTo>
                    <a:pt x="650684" y="168338"/>
                  </a:lnTo>
                  <a:lnTo>
                    <a:pt x="651078" y="168554"/>
                  </a:lnTo>
                  <a:lnTo>
                    <a:pt x="651941" y="168554"/>
                  </a:lnTo>
                  <a:lnTo>
                    <a:pt x="652335" y="168338"/>
                  </a:lnTo>
                  <a:lnTo>
                    <a:pt x="664057" y="149936"/>
                  </a:lnTo>
                  <a:lnTo>
                    <a:pt x="664121" y="149694"/>
                  </a:lnTo>
                  <a:lnTo>
                    <a:pt x="664121" y="149047"/>
                  </a:lnTo>
                  <a:close/>
                </a:path>
              </a:pathLst>
            </a:custGeom>
            <a:solidFill>
              <a:srgbClr val="020303"/>
            </a:solidFill>
          </p:spPr>
          <p:txBody>
            <a:bodyPr wrap="square" lIns="0" tIns="0" rIns="0" bIns="0" rtlCol="0"/>
            <a:lstStyle/>
            <a:p>
              <a:endParaRPr/>
            </a:p>
          </p:txBody>
        </p:sp>
        <p:sp>
          <p:nvSpPr>
            <p:cNvPr id="626" name="object 626"/>
            <p:cNvSpPr/>
            <p:nvPr/>
          </p:nvSpPr>
          <p:spPr>
            <a:xfrm>
              <a:off x="2935198" y="2280615"/>
              <a:ext cx="78105" cy="64135"/>
            </a:xfrm>
            <a:custGeom>
              <a:avLst/>
              <a:gdLst/>
              <a:ahLst/>
              <a:cxnLst/>
              <a:rect l="l" t="t" r="r" b="b"/>
              <a:pathLst>
                <a:path w="78105" h="64135">
                  <a:moveTo>
                    <a:pt x="77635" y="19850"/>
                  </a:moveTo>
                  <a:lnTo>
                    <a:pt x="66967" y="304"/>
                  </a:lnTo>
                  <a:lnTo>
                    <a:pt x="66586" y="63"/>
                  </a:lnTo>
                  <a:lnTo>
                    <a:pt x="65722" y="0"/>
                  </a:lnTo>
                  <a:lnTo>
                    <a:pt x="65316" y="190"/>
                  </a:lnTo>
                  <a:lnTo>
                    <a:pt x="52374" y="17767"/>
                  </a:lnTo>
                  <a:lnTo>
                    <a:pt x="52298" y="17995"/>
                  </a:lnTo>
                  <a:lnTo>
                    <a:pt x="52260" y="18643"/>
                  </a:lnTo>
                  <a:lnTo>
                    <a:pt x="52425" y="19062"/>
                  </a:lnTo>
                  <a:lnTo>
                    <a:pt x="52793" y="19329"/>
                  </a:lnTo>
                  <a:lnTo>
                    <a:pt x="53352" y="19735"/>
                  </a:lnTo>
                  <a:lnTo>
                    <a:pt x="54140" y="19608"/>
                  </a:lnTo>
                  <a:lnTo>
                    <a:pt x="62966" y="7607"/>
                  </a:lnTo>
                  <a:lnTo>
                    <a:pt x="62026" y="14732"/>
                  </a:lnTo>
                  <a:lnTo>
                    <a:pt x="34886" y="53467"/>
                  </a:lnTo>
                  <a:lnTo>
                    <a:pt x="0" y="63995"/>
                  </a:lnTo>
                  <a:lnTo>
                    <a:pt x="12395" y="63322"/>
                  </a:lnTo>
                  <a:lnTo>
                    <a:pt x="54711" y="38430"/>
                  </a:lnTo>
                  <a:lnTo>
                    <a:pt x="67754" y="6997"/>
                  </a:lnTo>
                  <a:lnTo>
                    <a:pt x="75438" y="21043"/>
                  </a:lnTo>
                  <a:lnTo>
                    <a:pt x="76200" y="21272"/>
                  </a:lnTo>
                  <a:lnTo>
                    <a:pt x="77419" y="20612"/>
                  </a:lnTo>
                  <a:lnTo>
                    <a:pt x="77635" y="19850"/>
                  </a:lnTo>
                  <a:close/>
                </a:path>
              </a:pathLst>
            </a:custGeom>
            <a:solidFill>
              <a:srgbClr val="EAAD20"/>
            </a:solidFill>
          </p:spPr>
          <p:txBody>
            <a:bodyPr wrap="square" lIns="0" tIns="0" rIns="0" bIns="0" rtlCol="0"/>
            <a:lstStyle/>
            <a:p>
              <a:endParaRPr/>
            </a:p>
          </p:txBody>
        </p:sp>
        <p:sp>
          <p:nvSpPr>
            <p:cNvPr id="627" name="object 627"/>
            <p:cNvSpPr/>
            <p:nvPr/>
          </p:nvSpPr>
          <p:spPr>
            <a:xfrm>
              <a:off x="2888915" y="2404144"/>
              <a:ext cx="0" cy="12700"/>
            </a:xfrm>
            <a:custGeom>
              <a:avLst/>
              <a:gdLst/>
              <a:ahLst/>
              <a:cxnLst/>
              <a:rect l="l" t="t" r="r" b="b"/>
              <a:pathLst>
                <a:path h="12700">
                  <a:moveTo>
                    <a:pt x="0" y="0"/>
                  </a:moveTo>
                  <a:lnTo>
                    <a:pt x="0" y="12126"/>
                  </a:lnTo>
                </a:path>
              </a:pathLst>
            </a:custGeom>
            <a:ln w="3175">
              <a:solidFill>
                <a:srgbClr val="EAAD20"/>
              </a:solidFill>
            </a:ln>
          </p:spPr>
          <p:txBody>
            <a:bodyPr wrap="square" lIns="0" tIns="0" rIns="0" bIns="0" rtlCol="0"/>
            <a:lstStyle/>
            <a:p>
              <a:endParaRPr/>
            </a:p>
          </p:txBody>
        </p:sp>
        <p:sp>
          <p:nvSpPr>
            <p:cNvPr id="628" name="object 628"/>
            <p:cNvSpPr/>
            <p:nvPr/>
          </p:nvSpPr>
          <p:spPr>
            <a:xfrm>
              <a:off x="2885715" y="2404144"/>
              <a:ext cx="6985" cy="0"/>
            </a:xfrm>
            <a:custGeom>
              <a:avLst/>
              <a:gdLst/>
              <a:ahLst/>
              <a:cxnLst/>
              <a:rect l="l" t="t" r="r" b="b"/>
              <a:pathLst>
                <a:path w="6985">
                  <a:moveTo>
                    <a:pt x="0" y="0"/>
                  </a:moveTo>
                  <a:lnTo>
                    <a:pt x="6395" y="0"/>
                  </a:lnTo>
                </a:path>
              </a:pathLst>
            </a:custGeom>
            <a:ln w="3997">
              <a:solidFill>
                <a:srgbClr val="EAAD20"/>
              </a:solidFill>
            </a:ln>
          </p:spPr>
          <p:txBody>
            <a:bodyPr wrap="square" lIns="0" tIns="0" rIns="0" bIns="0" rtlCol="0"/>
            <a:lstStyle/>
            <a:p>
              <a:endParaRPr/>
            </a:p>
          </p:txBody>
        </p:sp>
        <p:sp>
          <p:nvSpPr>
            <p:cNvPr id="629" name="object 629"/>
            <p:cNvSpPr/>
            <p:nvPr/>
          </p:nvSpPr>
          <p:spPr>
            <a:xfrm>
              <a:off x="2873913" y="2384252"/>
              <a:ext cx="6350" cy="10795"/>
            </a:xfrm>
            <a:custGeom>
              <a:avLst/>
              <a:gdLst/>
              <a:ahLst/>
              <a:cxnLst/>
              <a:rect l="l" t="t" r="r" b="b"/>
              <a:pathLst>
                <a:path w="6350" h="10794">
                  <a:moveTo>
                    <a:pt x="6051" y="0"/>
                  </a:moveTo>
                  <a:lnTo>
                    <a:pt x="0" y="10516"/>
                  </a:lnTo>
                </a:path>
              </a:pathLst>
            </a:custGeom>
            <a:ln w="3175">
              <a:solidFill>
                <a:srgbClr val="EAAD20"/>
              </a:solidFill>
            </a:ln>
          </p:spPr>
          <p:txBody>
            <a:bodyPr wrap="square" lIns="0" tIns="0" rIns="0" bIns="0" rtlCol="0"/>
            <a:lstStyle/>
            <a:p>
              <a:endParaRPr/>
            </a:p>
          </p:txBody>
        </p:sp>
        <p:sp>
          <p:nvSpPr>
            <p:cNvPr id="630" name="object 630"/>
            <p:cNvSpPr/>
            <p:nvPr/>
          </p:nvSpPr>
          <p:spPr>
            <a:xfrm>
              <a:off x="2877193" y="2382657"/>
              <a:ext cx="5715" cy="3810"/>
            </a:xfrm>
            <a:custGeom>
              <a:avLst/>
              <a:gdLst/>
              <a:ahLst/>
              <a:cxnLst/>
              <a:rect l="l" t="t" r="r" b="b"/>
              <a:pathLst>
                <a:path w="5714" h="3810">
                  <a:moveTo>
                    <a:pt x="0" y="0"/>
                  </a:moveTo>
                  <a:lnTo>
                    <a:pt x="5538" y="3190"/>
                  </a:lnTo>
                </a:path>
              </a:pathLst>
            </a:custGeom>
            <a:ln w="3997">
              <a:solidFill>
                <a:srgbClr val="EAAD20"/>
              </a:solidFill>
            </a:ln>
          </p:spPr>
          <p:txBody>
            <a:bodyPr wrap="square" lIns="0" tIns="0" rIns="0" bIns="0" rtlCol="0"/>
            <a:lstStyle/>
            <a:p>
              <a:endParaRPr/>
            </a:p>
          </p:txBody>
        </p:sp>
        <p:sp>
          <p:nvSpPr>
            <p:cNvPr id="631" name="object 631"/>
            <p:cNvSpPr/>
            <p:nvPr/>
          </p:nvSpPr>
          <p:spPr>
            <a:xfrm>
              <a:off x="2922819" y="2399437"/>
              <a:ext cx="3810" cy="12065"/>
            </a:xfrm>
            <a:custGeom>
              <a:avLst/>
              <a:gdLst/>
              <a:ahLst/>
              <a:cxnLst/>
              <a:rect l="l" t="t" r="r" b="b"/>
              <a:pathLst>
                <a:path w="3810" h="12064">
                  <a:moveTo>
                    <a:pt x="0" y="0"/>
                  </a:moveTo>
                  <a:lnTo>
                    <a:pt x="3746" y="11535"/>
                  </a:lnTo>
                </a:path>
              </a:pathLst>
            </a:custGeom>
            <a:ln w="3175">
              <a:solidFill>
                <a:srgbClr val="EAAD20"/>
              </a:solidFill>
            </a:ln>
          </p:spPr>
          <p:txBody>
            <a:bodyPr wrap="square" lIns="0" tIns="0" rIns="0" bIns="0" rtlCol="0"/>
            <a:lstStyle/>
            <a:p>
              <a:endParaRPr/>
            </a:p>
          </p:txBody>
        </p:sp>
        <p:sp>
          <p:nvSpPr>
            <p:cNvPr id="632" name="object 632"/>
            <p:cNvSpPr/>
            <p:nvPr/>
          </p:nvSpPr>
          <p:spPr>
            <a:xfrm>
              <a:off x="2919776" y="2398452"/>
              <a:ext cx="6350" cy="2540"/>
            </a:xfrm>
            <a:custGeom>
              <a:avLst/>
              <a:gdLst/>
              <a:ahLst/>
              <a:cxnLst/>
              <a:rect l="l" t="t" r="r" b="b"/>
              <a:pathLst>
                <a:path w="6350" h="2539">
                  <a:moveTo>
                    <a:pt x="0" y="1974"/>
                  </a:moveTo>
                  <a:lnTo>
                    <a:pt x="6085" y="0"/>
                  </a:lnTo>
                </a:path>
              </a:pathLst>
            </a:custGeom>
            <a:ln w="3997">
              <a:solidFill>
                <a:srgbClr val="EAAD20"/>
              </a:solidFill>
            </a:ln>
          </p:spPr>
          <p:txBody>
            <a:bodyPr wrap="square" lIns="0" tIns="0" rIns="0" bIns="0" rtlCol="0"/>
            <a:lstStyle/>
            <a:p>
              <a:endParaRPr/>
            </a:p>
          </p:txBody>
        </p:sp>
        <p:sp>
          <p:nvSpPr>
            <p:cNvPr id="633" name="object 633"/>
            <p:cNvSpPr/>
            <p:nvPr/>
          </p:nvSpPr>
          <p:spPr>
            <a:xfrm>
              <a:off x="2883283" y="2314402"/>
              <a:ext cx="3810" cy="12065"/>
            </a:xfrm>
            <a:custGeom>
              <a:avLst/>
              <a:gdLst/>
              <a:ahLst/>
              <a:cxnLst/>
              <a:rect l="l" t="t" r="r" b="b"/>
              <a:pathLst>
                <a:path w="3810" h="12064">
                  <a:moveTo>
                    <a:pt x="3746" y="0"/>
                  </a:moveTo>
                  <a:lnTo>
                    <a:pt x="0" y="11535"/>
                  </a:lnTo>
                </a:path>
              </a:pathLst>
            </a:custGeom>
            <a:ln w="3175">
              <a:solidFill>
                <a:srgbClr val="EAAD20"/>
              </a:solidFill>
            </a:ln>
          </p:spPr>
          <p:txBody>
            <a:bodyPr wrap="square" lIns="0" tIns="0" rIns="0" bIns="0" rtlCol="0"/>
            <a:lstStyle/>
            <a:p>
              <a:endParaRPr/>
            </a:p>
          </p:txBody>
        </p:sp>
        <p:sp>
          <p:nvSpPr>
            <p:cNvPr id="634" name="object 634"/>
            <p:cNvSpPr/>
            <p:nvPr/>
          </p:nvSpPr>
          <p:spPr>
            <a:xfrm>
              <a:off x="2883992" y="2313413"/>
              <a:ext cx="6350" cy="2540"/>
            </a:xfrm>
            <a:custGeom>
              <a:avLst/>
              <a:gdLst/>
              <a:ahLst/>
              <a:cxnLst/>
              <a:rect l="l" t="t" r="r" b="b"/>
              <a:pathLst>
                <a:path w="6350" h="2539">
                  <a:moveTo>
                    <a:pt x="6080" y="1974"/>
                  </a:moveTo>
                  <a:lnTo>
                    <a:pt x="0" y="0"/>
                  </a:lnTo>
                </a:path>
              </a:pathLst>
            </a:custGeom>
            <a:ln w="3997">
              <a:solidFill>
                <a:srgbClr val="EAAD20"/>
              </a:solidFill>
            </a:ln>
          </p:spPr>
          <p:txBody>
            <a:bodyPr wrap="square" lIns="0" tIns="0" rIns="0" bIns="0" rtlCol="0"/>
            <a:lstStyle/>
            <a:p>
              <a:endParaRPr/>
            </a:p>
          </p:txBody>
        </p:sp>
        <p:sp>
          <p:nvSpPr>
            <p:cNvPr id="635" name="object 635"/>
            <p:cNvSpPr/>
            <p:nvPr/>
          </p:nvSpPr>
          <p:spPr>
            <a:xfrm>
              <a:off x="2860256" y="2417048"/>
              <a:ext cx="1905" cy="12065"/>
            </a:xfrm>
            <a:custGeom>
              <a:avLst/>
              <a:gdLst/>
              <a:ahLst/>
              <a:cxnLst/>
              <a:rect l="l" t="t" r="r" b="b"/>
              <a:pathLst>
                <a:path w="1905" h="12064">
                  <a:moveTo>
                    <a:pt x="1545" y="0"/>
                  </a:moveTo>
                  <a:lnTo>
                    <a:pt x="0" y="12028"/>
                  </a:lnTo>
                </a:path>
              </a:pathLst>
            </a:custGeom>
            <a:ln w="3175">
              <a:solidFill>
                <a:srgbClr val="EAAD20"/>
              </a:solidFill>
            </a:ln>
          </p:spPr>
          <p:txBody>
            <a:bodyPr wrap="square" lIns="0" tIns="0" rIns="0" bIns="0" rtlCol="0"/>
            <a:lstStyle/>
            <a:p>
              <a:endParaRPr/>
            </a:p>
          </p:txBody>
        </p:sp>
        <p:sp>
          <p:nvSpPr>
            <p:cNvPr id="636" name="object 636"/>
            <p:cNvSpPr/>
            <p:nvPr/>
          </p:nvSpPr>
          <p:spPr>
            <a:xfrm>
              <a:off x="2858631" y="2416639"/>
              <a:ext cx="6350" cy="1270"/>
            </a:xfrm>
            <a:custGeom>
              <a:avLst/>
              <a:gdLst/>
              <a:ahLst/>
              <a:cxnLst/>
              <a:rect l="l" t="t" r="r" b="b"/>
              <a:pathLst>
                <a:path w="6350" h="1269">
                  <a:moveTo>
                    <a:pt x="-1998" y="406"/>
                  </a:moveTo>
                  <a:lnTo>
                    <a:pt x="8345" y="406"/>
                  </a:lnTo>
                </a:path>
              </a:pathLst>
            </a:custGeom>
            <a:ln w="4810">
              <a:solidFill>
                <a:srgbClr val="EAAD20"/>
              </a:solidFill>
            </a:ln>
          </p:spPr>
          <p:txBody>
            <a:bodyPr wrap="square" lIns="0" tIns="0" rIns="0" bIns="0" rtlCol="0"/>
            <a:lstStyle/>
            <a:p>
              <a:endParaRPr/>
            </a:p>
          </p:txBody>
        </p:sp>
        <p:sp>
          <p:nvSpPr>
            <p:cNvPr id="637" name="object 637"/>
            <p:cNvSpPr/>
            <p:nvPr/>
          </p:nvSpPr>
          <p:spPr>
            <a:xfrm>
              <a:off x="2855716" y="2337971"/>
              <a:ext cx="5080" cy="11430"/>
            </a:xfrm>
            <a:custGeom>
              <a:avLst/>
              <a:gdLst/>
              <a:ahLst/>
              <a:cxnLst/>
              <a:rect l="l" t="t" r="r" b="b"/>
              <a:pathLst>
                <a:path w="5080" h="11430">
                  <a:moveTo>
                    <a:pt x="5026" y="11038"/>
                  </a:moveTo>
                  <a:lnTo>
                    <a:pt x="0" y="0"/>
                  </a:lnTo>
                </a:path>
              </a:pathLst>
            </a:custGeom>
            <a:ln w="3175">
              <a:solidFill>
                <a:srgbClr val="EAAD20"/>
              </a:solidFill>
            </a:ln>
          </p:spPr>
          <p:txBody>
            <a:bodyPr wrap="square" lIns="0" tIns="0" rIns="0" bIns="0" rtlCol="0"/>
            <a:lstStyle/>
            <a:p>
              <a:endParaRPr/>
            </a:p>
          </p:txBody>
        </p:sp>
        <p:sp>
          <p:nvSpPr>
            <p:cNvPr id="638" name="object 638"/>
            <p:cNvSpPr/>
            <p:nvPr/>
          </p:nvSpPr>
          <p:spPr>
            <a:xfrm>
              <a:off x="2857833" y="2347680"/>
              <a:ext cx="6350" cy="3175"/>
            </a:xfrm>
            <a:custGeom>
              <a:avLst/>
              <a:gdLst/>
              <a:ahLst/>
              <a:cxnLst/>
              <a:rect l="l" t="t" r="r" b="b"/>
              <a:pathLst>
                <a:path w="6350" h="3175">
                  <a:moveTo>
                    <a:pt x="0" y="2653"/>
                  </a:moveTo>
                  <a:lnTo>
                    <a:pt x="5819" y="0"/>
                  </a:lnTo>
                </a:path>
              </a:pathLst>
            </a:custGeom>
            <a:ln w="3997">
              <a:solidFill>
                <a:srgbClr val="EAAD20"/>
              </a:solidFill>
            </a:ln>
          </p:spPr>
          <p:txBody>
            <a:bodyPr wrap="square" lIns="0" tIns="0" rIns="0" bIns="0" rtlCol="0"/>
            <a:lstStyle/>
            <a:p>
              <a:endParaRPr/>
            </a:p>
          </p:txBody>
        </p:sp>
        <p:sp>
          <p:nvSpPr>
            <p:cNvPr id="639" name="object 639"/>
            <p:cNvSpPr/>
            <p:nvPr/>
          </p:nvSpPr>
          <p:spPr>
            <a:xfrm>
              <a:off x="2910446" y="2322492"/>
              <a:ext cx="6350" cy="10795"/>
            </a:xfrm>
            <a:custGeom>
              <a:avLst/>
              <a:gdLst/>
              <a:ahLst/>
              <a:cxnLst/>
              <a:rect l="l" t="t" r="r" b="b"/>
              <a:pathLst>
                <a:path w="6350" h="10794">
                  <a:moveTo>
                    <a:pt x="6051" y="10516"/>
                  </a:moveTo>
                  <a:lnTo>
                    <a:pt x="0" y="0"/>
                  </a:lnTo>
                </a:path>
              </a:pathLst>
            </a:custGeom>
            <a:ln w="3175">
              <a:solidFill>
                <a:srgbClr val="EAAD20"/>
              </a:solidFill>
            </a:ln>
          </p:spPr>
          <p:txBody>
            <a:bodyPr wrap="square" lIns="0" tIns="0" rIns="0" bIns="0" rtlCol="0"/>
            <a:lstStyle/>
            <a:p>
              <a:endParaRPr/>
            </a:p>
          </p:txBody>
        </p:sp>
        <p:sp>
          <p:nvSpPr>
            <p:cNvPr id="640" name="object 640"/>
            <p:cNvSpPr/>
            <p:nvPr/>
          </p:nvSpPr>
          <p:spPr>
            <a:xfrm>
              <a:off x="2913725" y="2331408"/>
              <a:ext cx="5715" cy="3810"/>
            </a:xfrm>
            <a:custGeom>
              <a:avLst/>
              <a:gdLst/>
              <a:ahLst/>
              <a:cxnLst/>
              <a:rect l="l" t="t" r="r" b="b"/>
              <a:pathLst>
                <a:path w="5714" h="3810">
                  <a:moveTo>
                    <a:pt x="0" y="3195"/>
                  </a:moveTo>
                  <a:lnTo>
                    <a:pt x="5538" y="0"/>
                  </a:lnTo>
                </a:path>
              </a:pathLst>
            </a:custGeom>
            <a:ln w="3997">
              <a:solidFill>
                <a:srgbClr val="EAAD20"/>
              </a:solidFill>
            </a:ln>
          </p:spPr>
          <p:txBody>
            <a:bodyPr wrap="square" lIns="0" tIns="0" rIns="0" bIns="0" rtlCol="0"/>
            <a:lstStyle/>
            <a:p>
              <a:endParaRPr/>
            </a:p>
          </p:txBody>
        </p:sp>
        <p:sp>
          <p:nvSpPr>
            <p:cNvPr id="641" name="object 641"/>
            <p:cNvSpPr/>
            <p:nvPr/>
          </p:nvSpPr>
          <p:spPr>
            <a:xfrm>
              <a:off x="2853269" y="2371855"/>
              <a:ext cx="3810" cy="12065"/>
            </a:xfrm>
            <a:custGeom>
              <a:avLst/>
              <a:gdLst/>
              <a:ahLst/>
              <a:cxnLst/>
              <a:rect l="l" t="t" r="r" b="b"/>
              <a:pathLst>
                <a:path w="3810" h="12064">
                  <a:moveTo>
                    <a:pt x="0" y="11540"/>
                  </a:moveTo>
                  <a:lnTo>
                    <a:pt x="3746" y="0"/>
                  </a:lnTo>
                </a:path>
              </a:pathLst>
            </a:custGeom>
            <a:ln w="3175">
              <a:solidFill>
                <a:srgbClr val="EAAD20"/>
              </a:solidFill>
            </a:ln>
          </p:spPr>
          <p:txBody>
            <a:bodyPr wrap="square" lIns="0" tIns="0" rIns="0" bIns="0" rtlCol="0"/>
            <a:lstStyle/>
            <a:p>
              <a:endParaRPr/>
            </a:p>
          </p:txBody>
        </p:sp>
        <p:sp>
          <p:nvSpPr>
            <p:cNvPr id="642" name="object 642"/>
            <p:cNvSpPr/>
            <p:nvPr/>
          </p:nvSpPr>
          <p:spPr>
            <a:xfrm>
              <a:off x="2850231" y="2382406"/>
              <a:ext cx="6350" cy="2540"/>
            </a:xfrm>
            <a:custGeom>
              <a:avLst/>
              <a:gdLst/>
              <a:ahLst/>
              <a:cxnLst/>
              <a:rect l="l" t="t" r="r" b="b"/>
              <a:pathLst>
                <a:path w="6350" h="2539">
                  <a:moveTo>
                    <a:pt x="0" y="0"/>
                  </a:moveTo>
                  <a:lnTo>
                    <a:pt x="6085" y="1974"/>
                  </a:lnTo>
                </a:path>
              </a:pathLst>
            </a:custGeom>
            <a:ln w="3997">
              <a:solidFill>
                <a:srgbClr val="EAAD20"/>
              </a:solidFill>
            </a:ln>
          </p:spPr>
          <p:txBody>
            <a:bodyPr wrap="square" lIns="0" tIns="0" rIns="0" bIns="0" rtlCol="0"/>
            <a:lstStyle/>
            <a:p>
              <a:endParaRPr/>
            </a:p>
          </p:txBody>
        </p:sp>
        <p:sp>
          <p:nvSpPr>
            <p:cNvPr id="643" name="object 643"/>
            <p:cNvSpPr/>
            <p:nvPr/>
          </p:nvSpPr>
          <p:spPr>
            <a:xfrm>
              <a:off x="2889910" y="2351979"/>
              <a:ext cx="6350" cy="10795"/>
            </a:xfrm>
            <a:custGeom>
              <a:avLst/>
              <a:gdLst/>
              <a:ahLst/>
              <a:cxnLst/>
              <a:rect l="l" t="t" r="r" b="b"/>
              <a:pathLst>
                <a:path w="6350" h="10794">
                  <a:moveTo>
                    <a:pt x="0" y="10511"/>
                  </a:moveTo>
                  <a:lnTo>
                    <a:pt x="6051" y="0"/>
                  </a:lnTo>
                </a:path>
              </a:pathLst>
            </a:custGeom>
            <a:ln w="3175">
              <a:solidFill>
                <a:srgbClr val="EAAD20"/>
              </a:solidFill>
            </a:ln>
          </p:spPr>
          <p:txBody>
            <a:bodyPr wrap="square" lIns="0" tIns="0" rIns="0" bIns="0" rtlCol="0"/>
            <a:lstStyle/>
            <a:p>
              <a:endParaRPr/>
            </a:p>
          </p:txBody>
        </p:sp>
        <p:sp>
          <p:nvSpPr>
            <p:cNvPr id="644" name="object 644"/>
            <p:cNvSpPr/>
            <p:nvPr/>
          </p:nvSpPr>
          <p:spPr>
            <a:xfrm>
              <a:off x="2887138" y="2360895"/>
              <a:ext cx="5715" cy="3810"/>
            </a:xfrm>
            <a:custGeom>
              <a:avLst/>
              <a:gdLst/>
              <a:ahLst/>
              <a:cxnLst/>
              <a:rect l="l" t="t" r="r" b="b"/>
              <a:pathLst>
                <a:path w="5714" h="3810">
                  <a:moveTo>
                    <a:pt x="5538" y="3190"/>
                  </a:moveTo>
                  <a:lnTo>
                    <a:pt x="0" y="0"/>
                  </a:lnTo>
                </a:path>
              </a:pathLst>
            </a:custGeom>
            <a:ln w="3997">
              <a:solidFill>
                <a:srgbClr val="EAAD20"/>
              </a:solidFill>
            </a:ln>
          </p:spPr>
          <p:txBody>
            <a:bodyPr wrap="square" lIns="0" tIns="0" rIns="0" bIns="0" rtlCol="0"/>
            <a:lstStyle/>
            <a:p>
              <a:endParaRPr/>
            </a:p>
          </p:txBody>
        </p:sp>
        <p:sp>
          <p:nvSpPr>
            <p:cNvPr id="645" name="object 645"/>
            <p:cNvSpPr/>
            <p:nvPr/>
          </p:nvSpPr>
          <p:spPr>
            <a:xfrm>
              <a:off x="2914109" y="2348877"/>
              <a:ext cx="3810" cy="12065"/>
            </a:xfrm>
            <a:custGeom>
              <a:avLst/>
              <a:gdLst/>
              <a:ahLst/>
              <a:cxnLst/>
              <a:rect l="l" t="t" r="r" b="b"/>
              <a:pathLst>
                <a:path w="3810" h="12064">
                  <a:moveTo>
                    <a:pt x="3746" y="11535"/>
                  </a:moveTo>
                  <a:lnTo>
                    <a:pt x="0" y="0"/>
                  </a:lnTo>
                </a:path>
              </a:pathLst>
            </a:custGeom>
            <a:ln w="3175">
              <a:solidFill>
                <a:srgbClr val="EAAD20"/>
              </a:solidFill>
            </a:ln>
          </p:spPr>
          <p:txBody>
            <a:bodyPr wrap="square" lIns="0" tIns="0" rIns="0" bIns="0" rtlCol="0"/>
            <a:lstStyle/>
            <a:p>
              <a:endParaRPr/>
            </a:p>
          </p:txBody>
        </p:sp>
        <p:sp>
          <p:nvSpPr>
            <p:cNvPr id="646" name="object 646"/>
            <p:cNvSpPr/>
            <p:nvPr/>
          </p:nvSpPr>
          <p:spPr>
            <a:xfrm>
              <a:off x="2914818" y="2359428"/>
              <a:ext cx="6350" cy="2540"/>
            </a:xfrm>
            <a:custGeom>
              <a:avLst/>
              <a:gdLst/>
              <a:ahLst/>
              <a:cxnLst/>
              <a:rect l="l" t="t" r="r" b="b"/>
              <a:pathLst>
                <a:path w="6350" h="2539">
                  <a:moveTo>
                    <a:pt x="6080" y="0"/>
                  </a:moveTo>
                  <a:lnTo>
                    <a:pt x="0" y="1974"/>
                  </a:lnTo>
                </a:path>
              </a:pathLst>
            </a:custGeom>
            <a:ln w="3997">
              <a:solidFill>
                <a:srgbClr val="EAAD20"/>
              </a:solidFill>
            </a:ln>
          </p:spPr>
          <p:txBody>
            <a:bodyPr wrap="square" lIns="0" tIns="0" rIns="0" bIns="0" rtlCol="0"/>
            <a:lstStyle/>
            <a:p>
              <a:endParaRPr/>
            </a:p>
          </p:txBody>
        </p:sp>
        <p:sp>
          <p:nvSpPr>
            <p:cNvPr id="647" name="object 647"/>
            <p:cNvSpPr/>
            <p:nvPr/>
          </p:nvSpPr>
          <p:spPr>
            <a:xfrm>
              <a:off x="3129681" y="2408078"/>
              <a:ext cx="0" cy="12700"/>
            </a:xfrm>
            <a:custGeom>
              <a:avLst/>
              <a:gdLst/>
              <a:ahLst/>
              <a:cxnLst/>
              <a:rect l="l" t="t" r="r" b="b"/>
              <a:pathLst>
                <a:path h="12700">
                  <a:moveTo>
                    <a:pt x="0" y="0"/>
                  </a:moveTo>
                  <a:lnTo>
                    <a:pt x="0" y="12126"/>
                  </a:lnTo>
                </a:path>
              </a:pathLst>
            </a:custGeom>
            <a:ln w="3175">
              <a:solidFill>
                <a:srgbClr val="0080C7"/>
              </a:solidFill>
            </a:ln>
          </p:spPr>
          <p:txBody>
            <a:bodyPr wrap="square" lIns="0" tIns="0" rIns="0" bIns="0" rtlCol="0"/>
            <a:lstStyle/>
            <a:p>
              <a:endParaRPr/>
            </a:p>
          </p:txBody>
        </p:sp>
        <p:sp>
          <p:nvSpPr>
            <p:cNvPr id="648" name="object 648"/>
            <p:cNvSpPr/>
            <p:nvPr/>
          </p:nvSpPr>
          <p:spPr>
            <a:xfrm>
              <a:off x="3126481" y="2408078"/>
              <a:ext cx="6985" cy="0"/>
            </a:xfrm>
            <a:custGeom>
              <a:avLst/>
              <a:gdLst/>
              <a:ahLst/>
              <a:cxnLst/>
              <a:rect l="l" t="t" r="r" b="b"/>
              <a:pathLst>
                <a:path w="6985">
                  <a:moveTo>
                    <a:pt x="6395" y="0"/>
                  </a:moveTo>
                  <a:lnTo>
                    <a:pt x="0" y="0"/>
                  </a:lnTo>
                </a:path>
              </a:pathLst>
            </a:custGeom>
            <a:ln w="3997">
              <a:solidFill>
                <a:srgbClr val="0080C7"/>
              </a:solidFill>
            </a:ln>
          </p:spPr>
          <p:txBody>
            <a:bodyPr wrap="square" lIns="0" tIns="0" rIns="0" bIns="0" rtlCol="0"/>
            <a:lstStyle/>
            <a:p>
              <a:endParaRPr/>
            </a:p>
          </p:txBody>
        </p:sp>
        <p:sp>
          <p:nvSpPr>
            <p:cNvPr id="649" name="object 649"/>
            <p:cNvSpPr/>
            <p:nvPr/>
          </p:nvSpPr>
          <p:spPr>
            <a:xfrm>
              <a:off x="3184259" y="2381746"/>
              <a:ext cx="8890" cy="8890"/>
            </a:xfrm>
            <a:custGeom>
              <a:avLst/>
              <a:gdLst/>
              <a:ahLst/>
              <a:cxnLst/>
              <a:rect l="l" t="t" r="r" b="b"/>
              <a:pathLst>
                <a:path w="8889" h="8889">
                  <a:moveTo>
                    <a:pt x="8837" y="0"/>
                  </a:moveTo>
                  <a:lnTo>
                    <a:pt x="0" y="8306"/>
                  </a:lnTo>
                </a:path>
              </a:pathLst>
            </a:custGeom>
            <a:ln w="3175">
              <a:solidFill>
                <a:srgbClr val="0080C7"/>
              </a:solidFill>
            </a:ln>
          </p:spPr>
          <p:txBody>
            <a:bodyPr wrap="square" lIns="0" tIns="0" rIns="0" bIns="0" rtlCol="0"/>
            <a:lstStyle/>
            <a:p>
              <a:endParaRPr/>
            </a:p>
          </p:txBody>
        </p:sp>
        <p:sp>
          <p:nvSpPr>
            <p:cNvPr id="650" name="object 650"/>
            <p:cNvSpPr/>
            <p:nvPr/>
          </p:nvSpPr>
          <p:spPr>
            <a:xfrm>
              <a:off x="3190905" y="2379413"/>
              <a:ext cx="4445" cy="5080"/>
            </a:xfrm>
            <a:custGeom>
              <a:avLst/>
              <a:gdLst/>
              <a:ahLst/>
              <a:cxnLst/>
              <a:rect l="l" t="t" r="r" b="b"/>
              <a:pathLst>
                <a:path w="4444" h="5080">
                  <a:moveTo>
                    <a:pt x="4377" y="4662"/>
                  </a:moveTo>
                  <a:lnTo>
                    <a:pt x="0" y="0"/>
                  </a:lnTo>
                </a:path>
              </a:pathLst>
            </a:custGeom>
            <a:ln w="3997">
              <a:solidFill>
                <a:srgbClr val="0080C7"/>
              </a:solidFill>
            </a:ln>
          </p:spPr>
          <p:txBody>
            <a:bodyPr wrap="square" lIns="0" tIns="0" rIns="0" bIns="0" rtlCol="0"/>
            <a:lstStyle/>
            <a:p>
              <a:endParaRPr/>
            </a:p>
          </p:txBody>
        </p:sp>
        <p:sp>
          <p:nvSpPr>
            <p:cNvPr id="651" name="object 651"/>
            <p:cNvSpPr/>
            <p:nvPr/>
          </p:nvSpPr>
          <p:spPr>
            <a:xfrm>
              <a:off x="3176342" y="2320000"/>
              <a:ext cx="3810" cy="12065"/>
            </a:xfrm>
            <a:custGeom>
              <a:avLst/>
              <a:gdLst/>
              <a:ahLst/>
              <a:cxnLst/>
              <a:rect l="l" t="t" r="r" b="b"/>
              <a:pathLst>
                <a:path w="3810" h="12064">
                  <a:moveTo>
                    <a:pt x="3746" y="0"/>
                  </a:moveTo>
                  <a:lnTo>
                    <a:pt x="0" y="11535"/>
                  </a:lnTo>
                </a:path>
              </a:pathLst>
            </a:custGeom>
            <a:ln w="3175">
              <a:solidFill>
                <a:srgbClr val="0080C7"/>
              </a:solidFill>
            </a:ln>
          </p:spPr>
          <p:txBody>
            <a:bodyPr wrap="square" lIns="0" tIns="0" rIns="0" bIns="0" rtlCol="0"/>
            <a:lstStyle/>
            <a:p>
              <a:endParaRPr/>
            </a:p>
          </p:txBody>
        </p:sp>
        <p:sp>
          <p:nvSpPr>
            <p:cNvPr id="652" name="object 652"/>
            <p:cNvSpPr/>
            <p:nvPr/>
          </p:nvSpPr>
          <p:spPr>
            <a:xfrm>
              <a:off x="3177046" y="2319011"/>
              <a:ext cx="6350" cy="2540"/>
            </a:xfrm>
            <a:custGeom>
              <a:avLst/>
              <a:gdLst/>
              <a:ahLst/>
              <a:cxnLst/>
              <a:rect l="l" t="t" r="r" b="b"/>
              <a:pathLst>
                <a:path w="6350" h="2539">
                  <a:moveTo>
                    <a:pt x="6080" y="1974"/>
                  </a:moveTo>
                  <a:lnTo>
                    <a:pt x="0" y="0"/>
                  </a:lnTo>
                </a:path>
              </a:pathLst>
            </a:custGeom>
            <a:ln w="3997">
              <a:solidFill>
                <a:srgbClr val="0080C7"/>
              </a:solidFill>
            </a:ln>
          </p:spPr>
          <p:txBody>
            <a:bodyPr wrap="square" lIns="0" tIns="0" rIns="0" bIns="0" rtlCol="0"/>
            <a:lstStyle/>
            <a:p>
              <a:endParaRPr/>
            </a:p>
          </p:txBody>
        </p:sp>
        <p:sp>
          <p:nvSpPr>
            <p:cNvPr id="653" name="object 653"/>
            <p:cNvSpPr/>
            <p:nvPr/>
          </p:nvSpPr>
          <p:spPr>
            <a:xfrm>
              <a:off x="3160567" y="2384179"/>
              <a:ext cx="3810" cy="12065"/>
            </a:xfrm>
            <a:custGeom>
              <a:avLst/>
              <a:gdLst/>
              <a:ahLst/>
              <a:cxnLst/>
              <a:rect l="l" t="t" r="r" b="b"/>
              <a:pathLst>
                <a:path w="3810" h="12064">
                  <a:moveTo>
                    <a:pt x="0" y="0"/>
                  </a:moveTo>
                  <a:lnTo>
                    <a:pt x="3746" y="11540"/>
                  </a:lnTo>
                </a:path>
              </a:pathLst>
            </a:custGeom>
            <a:ln w="3175">
              <a:solidFill>
                <a:srgbClr val="0080C7"/>
              </a:solidFill>
            </a:ln>
          </p:spPr>
          <p:txBody>
            <a:bodyPr wrap="square" lIns="0" tIns="0" rIns="0" bIns="0" rtlCol="0"/>
            <a:lstStyle/>
            <a:p>
              <a:endParaRPr/>
            </a:p>
          </p:txBody>
        </p:sp>
        <p:sp>
          <p:nvSpPr>
            <p:cNvPr id="654" name="object 654"/>
            <p:cNvSpPr/>
            <p:nvPr/>
          </p:nvSpPr>
          <p:spPr>
            <a:xfrm>
              <a:off x="3157529" y="2383194"/>
              <a:ext cx="6350" cy="2540"/>
            </a:xfrm>
            <a:custGeom>
              <a:avLst/>
              <a:gdLst/>
              <a:ahLst/>
              <a:cxnLst/>
              <a:rect l="l" t="t" r="r" b="b"/>
              <a:pathLst>
                <a:path w="6350" h="2539">
                  <a:moveTo>
                    <a:pt x="0" y="1974"/>
                  </a:moveTo>
                  <a:lnTo>
                    <a:pt x="6085" y="0"/>
                  </a:lnTo>
                </a:path>
              </a:pathLst>
            </a:custGeom>
            <a:ln w="3997">
              <a:solidFill>
                <a:srgbClr val="0080C7"/>
              </a:solidFill>
            </a:ln>
          </p:spPr>
          <p:txBody>
            <a:bodyPr wrap="square" lIns="0" tIns="0" rIns="0" bIns="0" rtlCol="0"/>
            <a:lstStyle/>
            <a:p>
              <a:endParaRPr/>
            </a:p>
          </p:txBody>
        </p:sp>
        <p:sp>
          <p:nvSpPr>
            <p:cNvPr id="655" name="object 655"/>
            <p:cNvSpPr/>
            <p:nvPr/>
          </p:nvSpPr>
          <p:spPr>
            <a:xfrm>
              <a:off x="3148071" y="2307490"/>
              <a:ext cx="1905" cy="12065"/>
            </a:xfrm>
            <a:custGeom>
              <a:avLst/>
              <a:gdLst/>
              <a:ahLst/>
              <a:cxnLst/>
              <a:rect l="l" t="t" r="r" b="b"/>
              <a:pathLst>
                <a:path w="1905" h="12064">
                  <a:moveTo>
                    <a:pt x="0" y="0"/>
                  </a:moveTo>
                  <a:lnTo>
                    <a:pt x="1541" y="12028"/>
                  </a:lnTo>
                </a:path>
              </a:pathLst>
            </a:custGeom>
            <a:ln w="3175">
              <a:solidFill>
                <a:srgbClr val="0080C7"/>
              </a:solidFill>
            </a:ln>
          </p:spPr>
          <p:txBody>
            <a:bodyPr wrap="square" lIns="0" tIns="0" rIns="0" bIns="0" rtlCol="0"/>
            <a:lstStyle/>
            <a:p>
              <a:endParaRPr/>
            </a:p>
          </p:txBody>
        </p:sp>
        <p:sp>
          <p:nvSpPr>
            <p:cNvPr id="656" name="object 656"/>
            <p:cNvSpPr/>
            <p:nvPr/>
          </p:nvSpPr>
          <p:spPr>
            <a:xfrm>
              <a:off x="3144895" y="2307081"/>
              <a:ext cx="6350" cy="1270"/>
            </a:xfrm>
            <a:custGeom>
              <a:avLst/>
              <a:gdLst/>
              <a:ahLst/>
              <a:cxnLst/>
              <a:rect l="l" t="t" r="r" b="b"/>
              <a:pathLst>
                <a:path w="6350" h="1269">
                  <a:moveTo>
                    <a:pt x="-1998" y="406"/>
                  </a:moveTo>
                  <a:lnTo>
                    <a:pt x="8345" y="406"/>
                  </a:lnTo>
                </a:path>
              </a:pathLst>
            </a:custGeom>
            <a:ln w="4810">
              <a:solidFill>
                <a:srgbClr val="0080C7"/>
              </a:solidFill>
            </a:ln>
          </p:spPr>
          <p:txBody>
            <a:bodyPr wrap="square" lIns="0" tIns="0" rIns="0" bIns="0" rtlCol="0"/>
            <a:lstStyle/>
            <a:p>
              <a:endParaRPr/>
            </a:p>
          </p:txBody>
        </p:sp>
        <p:sp>
          <p:nvSpPr>
            <p:cNvPr id="657" name="object 657"/>
            <p:cNvSpPr/>
            <p:nvPr/>
          </p:nvSpPr>
          <p:spPr>
            <a:xfrm>
              <a:off x="3160291" y="2347858"/>
              <a:ext cx="5080" cy="11430"/>
            </a:xfrm>
            <a:custGeom>
              <a:avLst/>
              <a:gdLst/>
              <a:ahLst/>
              <a:cxnLst/>
              <a:rect l="l" t="t" r="r" b="b"/>
              <a:pathLst>
                <a:path w="5080" h="11430">
                  <a:moveTo>
                    <a:pt x="0" y="11038"/>
                  </a:moveTo>
                  <a:lnTo>
                    <a:pt x="5026" y="0"/>
                  </a:lnTo>
                </a:path>
              </a:pathLst>
            </a:custGeom>
            <a:ln w="3175">
              <a:solidFill>
                <a:srgbClr val="0080C7"/>
              </a:solidFill>
            </a:ln>
          </p:spPr>
          <p:txBody>
            <a:bodyPr wrap="square" lIns="0" tIns="0" rIns="0" bIns="0" rtlCol="0"/>
            <a:lstStyle/>
            <a:p>
              <a:endParaRPr/>
            </a:p>
          </p:txBody>
        </p:sp>
        <p:sp>
          <p:nvSpPr>
            <p:cNvPr id="658" name="object 658"/>
            <p:cNvSpPr/>
            <p:nvPr/>
          </p:nvSpPr>
          <p:spPr>
            <a:xfrm>
              <a:off x="3157381" y="2357572"/>
              <a:ext cx="6350" cy="3175"/>
            </a:xfrm>
            <a:custGeom>
              <a:avLst/>
              <a:gdLst/>
              <a:ahLst/>
              <a:cxnLst/>
              <a:rect l="l" t="t" r="r" b="b"/>
              <a:pathLst>
                <a:path w="6350" h="3175">
                  <a:moveTo>
                    <a:pt x="5819" y="2653"/>
                  </a:moveTo>
                  <a:lnTo>
                    <a:pt x="0" y="0"/>
                  </a:lnTo>
                </a:path>
              </a:pathLst>
            </a:custGeom>
            <a:ln w="3997">
              <a:solidFill>
                <a:srgbClr val="0080C7"/>
              </a:solidFill>
            </a:ln>
          </p:spPr>
          <p:txBody>
            <a:bodyPr wrap="square" lIns="0" tIns="0" rIns="0" bIns="0" rtlCol="0"/>
            <a:lstStyle/>
            <a:p>
              <a:endParaRPr/>
            </a:p>
          </p:txBody>
        </p:sp>
        <p:sp>
          <p:nvSpPr>
            <p:cNvPr id="659" name="object 659"/>
            <p:cNvSpPr/>
            <p:nvPr/>
          </p:nvSpPr>
          <p:spPr>
            <a:xfrm>
              <a:off x="3115221" y="2329764"/>
              <a:ext cx="6350" cy="10795"/>
            </a:xfrm>
            <a:custGeom>
              <a:avLst/>
              <a:gdLst/>
              <a:ahLst/>
              <a:cxnLst/>
              <a:rect l="l" t="t" r="r" b="b"/>
              <a:pathLst>
                <a:path w="6350" h="10794">
                  <a:moveTo>
                    <a:pt x="0" y="10511"/>
                  </a:moveTo>
                  <a:lnTo>
                    <a:pt x="6051" y="0"/>
                  </a:lnTo>
                </a:path>
              </a:pathLst>
            </a:custGeom>
            <a:ln w="3175">
              <a:solidFill>
                <a:srgbClr val="0080C7"/>
              </a:solidFill>
            </a:ln>
          </p:spPr>
          <p:txBody>
            <a:bodyPr wrap="square" lIns="0" tIns="0" rIns="0" bIns="0" rtlCol="0"/>
            <a:lstStyle/>
            <a:p>
              <a:endParaRPr/>
            </a:p>
          </p:txBody>
        </p:sp>
        <p:sp>
          <p:nvSpPr>
            <p:cNvPr id="660" name="object 660"/>
            <p:cNvSpPr/>
            <p:nvPr/>
          </p:nvSpPr>
          <p:spPr>
            <a:xfrm>
              <a:off x="3112449" y="2338680"/>
              <a:ext cx="5715" cy="3810"/>
            </a:xfrm>
            <a:custGeom>
              <a:avLst/>
              <a:gdLst/>
              <a:ahLst/>
              <a:cxnLst/>
              <a:rect l="l" t="t" r="r" b="b"/>
              <a:pathLst>
                <a:path w="5714" h="3810">
                  <a:moveTo>
                    <a:pt x="5543" y="3190"/>
                  </a:moveTo>
                  <a:lnTo>
                    <a:pt x="0" y="0"/>
                  </a:lnTo>
                </a:path>
              </a:pathLst>
            </a:custGeom>
            <a:ln w="3997">
              <a:solidFill>
                <a:srgbClr val="0080C7"/>
              </a:solidFill>
            </a:ln>
          </p:spPr>
          <p:txBody>
            <a:bodyPr wrap="square" lIns="0" tIns="0" rIns="0" bIns="0" rtlCol="0"/>
            <a:lstStyle/>
            <a:p>
              <a:endParaRPr/>
            </a:p>
          </p:txBody>
        </p:sp>
        <p:sp>
          <p:nvSpPr>
            <p:cNvPr id="661" name="object 661"/>
            <p:cNvSpPr/>
            <p:nvPr/>
          </p:nvSpPr>
          <p:spPr>
            <a:xfrm>
              <a:off x="3184234" y="2351816"/>
              <a:ext cx="3810" cy="12065"/>
            </a:xfrm>
            <a:custGeom>
              <a:avLst/>
              <a:gdLst/>
              <a:ahLst/>
              <a:cxnLst/>
              <a:rect l="l" t="t" r="r" b="b"/>
              <a:pathLst>
                <a:path w="3810" h="12064">
                  <a:moveTo>
                    <a:pt x="3746" y="11535"/>
                  </a:moveTo>
                  <a:lnTo>
                    <a:pt x="0" y="0"/>
                  </a:lnTo>
                </a:path>
              </a:pathLst>
            </a:custGeom>
            <a:ln w="3175">
              <a:solidFill>
                <a:srgbClr val="0080C7"/>
              </a:solidFill>
            </a:ln>
          </p:spPr>
          <p:txBody>
            <a:bodyPr wrap="square" lIns="0" tIns="0" rIns="0" bIns="0" rtlCol="0"/>
            <a:lstStyle/>
            <a:p>
              <a:endParaRPr/>
            </a:p>
          </p:txBody>
        </p:sp>
        <p:sp>
          <p:nvSpPr>
            <p:cNvPr id="662" name="object 662"/>
            <p:cNvSpPr/>
            <p:nvPr/>
          </p:nvSpPr>
          <p:spPr>
            <a:xfrm>
              <a:off x="3184938" y="2362358"/>
              <a:ext cx="6350" cy="2540"/>
            </a:xfrm>
            <a:custGeom>
              <a:avLst/>
              <a:gdLst/>
              <a:ahLst/>
              <a:cxnLst/>
              <a:rect l="l" t="t" r="r" b="b"/>
              <a:pathLst>
                <a:path w="6350" h="2539">
                  <a:moveTo>
                    <a:pt x="6085" y="0"/>
                  </a:moveTo>
                  <a:lnTo>
                    <a:pt x="0" y="1979"/>
                  </a:lnTo>
                </a:path>
              </a:pathLst>
            </a:custGeom>
            <a:ln w="3997">
              <a:solidFill>
                <a:srgbClr val="0080C7"/>
              </a:solidFill>
            </a:ln>
          </p:spPr>
          <p:txBody>
            <a:bodyPr wrap="square" lIns="0" tIns="0" rIns="0" bIns="0" rtlCol="0"/>
            <a:lstStyle/>
            <a:p>
              <a:endParaRPr/>
            </a:p>
          </p:txBody>
        </p:sp>
        <p:sp>
          <p:nvSpPr>
            <p:cNvPr id="663" name="object 663"/>
            <p:cNvSpPr/>
            <p:nvPr/>
          </p:nvSpPr>
          <p:spPr>
            <a:xfrm>
              <a:off x="3123576" y="2366144"/>
              <a:ext cx="6350" cy="10795"/>
            </a:xfrm>
            <a:custGeom>
              <a:avLst/>
              <a:gdLst/>
              <a:ahLst/>
              <a:cxnLst/>
              <a:rect l="l" t="t" r="r" b="b"/>
              <a:pathLst>
                <a:path w="6350" h="10794">
                  <a:moveTo>
                    <a:pt x="6051" y="10511"/>
                  </a:moveTo>
                  <a:lnTo>
                    <a:pt x="0" y="0"/>
                  </a:lnTo>
                </a:path>
              </a:pathLst>
            </a:custGeom>
            <a:ln w="3175">
              <a:solidFill>
                <a:srgbClr val="0080C7"/>
              </a:solidFill>
            </a:ln>
          </p:spPr>
          <p:txBody>
            <a:bodyPr wrap="square" lIns="0" tIns="0" rIns="0" bIns="0" rtlCol="0"/>
            <a:lstStyle/>
            <a:p>
              <a:endParaRPr/>
            </a:p>
          </p:txBody>
        </p:sp>
        <p:sp>
          <p:nvSpPr>
            <p:cNvPr id="664" name="object 664"/>
            <p:cNvSpPr/>
            <p:nvPr/>
          </p:nvSpPr>
          <p:spPr>
            <a:xfrm>
              <a:off x="3126855" y="2375065"/>
              <a:ext cx="5715" cy="3810"/>
            </a:xfrm>
            <a:custGeom>
              <a:avLst/>
              <a:gdLst/>
              <a:ahLst/>
              <a:cxnLst/>
              <a:rect l="l" t="t" r="r" b="b"/>
              <a:pathLst>
                <a:path w="5714" h="3810">
                  <a:moveTo>
                    <a:pt x="0" y="3185"/>
                  </a:moveTo>
                  <a:lnTo>
                    <a:pt x="5543" y="0"/>
                  </a:lnTo>
                </a:path>
              </a:pathLst>
            </a:custGeom>
            <a:ln w="3997">
              <a:solidFill>
                <a:srgbClr val="0080C7"/>
              </a:solidFill>
            </a:ln>
          </p:spPr>
          <p:txBody>
            <a:bodyPr wrap="square" lIns="0" tIns="0" rIns="0" bIns="0" rtlCol="0"/>
            <a:lstStyle/>
            <a:p>
              <a:endParaRPr/>
            </a:p>
          </p:txBody>
        </p:sp>
        <p:sp>
          <p:nvSpPr>
            <p:cNvPr id="665" name="object 665"/>
            <p:cNvSpPr/>
            <p:nvPr/>
          </p:nvSpPr>
          <p:spPr>
            <a:xfrm>
              <a:off x="3173575" y="2414291"/>
              <a:ext cx="3810" cy="12065"/>
            </a:xfrm>
            <a:custGeom>
              <a:avLst/>
              <a:gdLst/>
              <a:ahLst/>
              <a:cxnLst/>
              <a:rect l="l" t="t" r="r" b="b"/>
              <a:pathLst>
                <a:path w="3810" h="12064">
                  <a:moveTo>
                    <a:pt x="0" y="11535"/>
                  </a:moveTo>
                  <a:lnTo>
                    <a:pt x="3746" y="0"/>
                  </a:lnTo>
                </a:path>
              </a:pathLst>
            </a:custGeom>
            <a:ln w="3175">
              <a:solidFill>
                <a:srgbClr val="0080C7"/>
              </a:solidFill>
            </a:ln>
          </p:spPr>
          <p:txBody>
            <a:bodyPr wrap="square" lIns="0" tIns="0" rIns="0" bIns="0" rtlCol="0"/>
            <a:lstStyle/>
            <a:p>
              <a:endParaRPr/>
            </a:p>
          </p:txBody>
        </p:sp>
        <p:sp>
          <p:nvSpPr>
            <p:cNvPr id="666" name="object 666"/>
            <p:cNvSpPr/>
            <p:nvPr/>
          </p:nvSpPr>
          <p:spPr>
            <a:xfrm>
              <a:off x="3170537" y="2424842"/>
              <a:ext cx="6350" cy="2540"/>
            </a:xfrm>
            <a:custGeom>
              <a:avLst/>
              <a:gdLst/>
              <a:ahLst/>
              <a:cxnLst/>
              <a:rect l="l" t="t" r="r" b="b"/>
              <a:pathLst>
                <a:path w="6350" h="2539">
                  <a:moveTo>
                    <a:pt x="0" y="0"/>
                  </a:moveTo>
                  <a:lnTo>
                    <a:pt x="6080" y="1974"/>
                  </a:lnTo>
                </a:path>
              </a:pathLst>
            </a:custGeom>
            <a:ln w="3997">
              <a:solidFill>
                <a:srgbClr val="0080C7"/>
              </a:solidFill>
            </a:ln>
          </p:spPr>
          <p:txBody>
            <a:bodyPr wrap="square" lIns="0" tIns="0" rIns="0" bIns="0" rtlCol="0"/>
            <a:lstStyle/>
            <a:p>
              <a:endParaRPr/>
            </a:p>
          </p:txBody>
        </p:sp>
        <p:sp>
          <p:nvSpPr>
            <p:cNvPr id="667" name="object 667"/>
            <p:cNvSpPr/>
            <p:nvPr/>
          </p:nvSpPr>
          <p:spPr>
            <a:xfrm>
              <a:off x="2990367" y="1193304"/>
              <a:ext cx="1038860" cy="502284"/>
            </a:xfrm>
            <a:custGeom>
              <a:avLst/>
              <a:gdLst/>
              <a:ahLst/>
              <a:cxnLst/>
              <a:rect l="l" t="t" r="r" b="b"/>
              <a:pathLst>
                <a:path w="1038860" h="502285">
                  <a:moveTo>
                    <a:pt x="28575" y="480339"/>
                  </a:moveTo>
                  <a:lnTo>
                    <a:pt x="28384" y="479450"/>
                  </a:lnTo>
                  <a:lnTo>
                    <a:pt x="27076" y="478624"/>
                  </a:lnTo>
                  <a:lnTo>
                    <a:pt x="26200" y="478815"/>
                  </a:lnTo>
                  <a:lnTo>
                    <a:pt x="15875" y="495007"/>
                  </a:lnTo>
                  <a:lnTo>
                    <a:pt x="14185" y="432295"/>
                  </a:lnTo>
                  <a:lnTo>
                    <a:pt x="12496" y="495033"/>
                  </a:lnTo>
                  <a:lnTo>
                    <a:pt x="2184" y="478815"/>
                  </a:lnTo>
                  <a:lnTo>
                    <a:pt x="1308" y="478624"/>
                  </a:lnTo>
                  <a:lnTo>
                    <a:pt x="647" y="479044"/>
                  </a:lnTo>
                  <a:lnTo>
                    <a:pt x="228" y="479310"/>
                  </a:lnTo>
                  <a:lnTo>
                    <a:pt x="0" y="479767"/>
                  </a:lnTo>
                  <a:lnTo>
                    <a:pt x="0" y="480491"/>
                  </a:lnTo>
                  <a:lnTo>
                    <a:pt x="76" y="480758"/>
                  </a:lnTo>
                  <a:lnTo>
                    <a:pt x="13258" y="501459"/>
                  </a:lnTo>
                  <a:lnTo>
                    <a:pt x="13716" y="501713"/>
                  </a:lnTo>
                  <a:lnTo>
                    <a:pt x="14668" y="501713"/>
                  </a:lnTo>
                  <a:lnTo>
                    <a:pt x="15125" y="501459"/>
                  </a:lnTo>
                  <a:lnTo>
                    <a:pt x="28575" y="480339"/>
                  </a:lnTo>
                  <a:close/>
                </a:path>
                <a:path w="1038860" h="502285">
                  <a:moveTo>
                    <a:pt x="563397" y="480339"/>
                  </a:moveTo>
                  <a:lnTo>
                    <a:pt x="563206" y="479450"/>
                  </a:lnTo>
                  <a:lnTo>
                    <a:pt x="561898" y="478624"/>
                  </a:lnTo>
                  <a:lnTo>
                    <a:pt x="561022" y="478815"/>
                  </a:lnTo>
                  <a:lnTo>
                    <a:pt x="550710" y="495007"/>
                  </a:lnTo>
                  <a:lnTo>
                    <a:pt x="549021" y="432295"/>
                  </a:lnTo>
                  <a:lnTo>
                    <a:pt x="547319" y="495007"/>
                  </a:lnTo>
                  <a:lnTo>
                    <a:pt x="537006" y="478815"/>
                  </a:lnTo>
                  <a:lnTo>
                    <a:pt x="536130" y="478624"/>
                  </a:lnTo>
                  <a:lnTo>
                    <a:pt x="535470" y="479044"/>
                  </a:lnTo>
                  <a:lnTo>
                    <a:pt x="535051" y="479310"/>
                  </a:lnTo>
                  <a:lnTo>
                    <a:pt x="534822" y="479767"/>
                  </a:lnTo>
                  <a:lnTo>
                    <a:pt x="534822" y="480491"/>
                  </a:lnTo>
                  <a:lnTo>
                    <a:pt x="534898" y="480758"/>
                  </a:lnTo>
                  <a:lnTo>
                    <a:pt x="548081" y="501459"/>
                  </a:lnTo>
                  <a:lnTo>
                    <a:pt x="548538" y="501713"/>
                  </a:lnTo>
                  <a:lnTo>
                    <a:pt x="549503" y="501713"/>
                  </a:lnTo>
                  <a:lnTo>
                    <a:pt x="549948" y="501459"/>
                  </a:lnTo>
                  <a:lnTo>
                    <a:pt x="563397" y="480339"/>
                  </a:lnTo>
                  <a:close/>
                </a:path>
                <a:path w="1038860" h="502285">
                  <a:moveTo>
                    <a:pt x="1038682" y="449224"/>
                  </a:moveTo>
                  <a:lnTo>
                    <a:pt x="1038491" y="448348"/>
                  </a:lnTo>
                  <a:lnTo>
                    <a:pt x="1037183" y="447509"/>
                  </a:lnTo>
                  <a:lnTo>
                    <a:pt x="1036307" y="447713"/>
                  </a:lnTo>
                  <a:lnTo>
                    <a:pt x="1026083" y="463753"/>
                  </a:lnTo>
                  <a:lnTo>
                    <a:pt x="1024293" y="321792"/>
                  </a:lnTo>
                  <a:lnTo>
                    <a:pt x="1022489" y="463753"/>
                  </a:lnTo>
                  <a:lnTo>
                    <a:pt x="1012278" y="447713"/>
                  </a:lnTo>
                  <a:lnTo>
                    <a:pt x="1011415" y="447509"/>
                  </a:lnTo>
                  <a:lnTo>
                    <a:pt x="1010754" y="447929"/>
                  </a:lnTo>
                  <a:lnTo>
                    <a:pt x="1010335" y="448208"/>
                  </a:lnTo>
                  <a:lnTo>
                    <a:pt x="1010094" y="448665"/>
                  </a:lnTo>
                  <a:lnTo>
                    <a:pt x="1010094" y="449389"/>
                  </a:lnTo>
                  <a:lnTo>
                    <a:pt x="1010170" y="449656"/>
                  </a:lnTo>
                  <a:lnTo>
                    <a:pt x="1023366" y="470357"/>
                  </a:lnTo>
                  <a:lnTo>
                    <a:pt x="1023810" y="470611"/>
                  </a:lnTo>
                  <a:lnTo>
                    <a:pt x="1024775" y="470611"/>
                  </a:lnTo>
                  <a:lnTo>
                    <a:pt x="1025220" y="470357"/>
                  </a:lnTo>
                  <a:lnTo>
                    <a:pt x="1038682" y="449224"/>
                  </a:lnTo>
                  <a:close/>
                </a:path>
                <a:path w="1038860" h="502285">
                  <a:moveTo>
                    <a:pt x="1038682" y="120815"/>
                  </a:moveTo>
                  <a:lnTo>
                    <a:pt x="1038491" y="119938"/>
                  </a:lnTo>
                  <a:lnTo>
                    <a:pt x="1037183" y="119100"/>
                  </a:lnTo>
                  <a:lnTo>
                    <a:pt x="1036307" y="119291"/>
                  </a:lnTo>
                  <a:lnTo>
                    <a:pt x="1026083" y="135343"/>
                  </a:lnTo>
                  <a:lnTo>
                    <a:pt x="1024293" y="0"/>
                  </a:lnTo>
                  <a:lnTo>
                    <a:pt x="1022502" y="135356"/>
                  </a:lnTo>
                  <a:lnTo>
                    <a:pt x="1012278" y="119291"/>
                  </a:lnTo>
                  <a:lnTo>
                    <a:pt x="1011415" y="119100"/>
                  </a:lnTo>
                  <a:lnTo>
                    <a:pt x="1010754" y="119519"/>
                  </a:lnTo>
                  <a:lnTo>
                    <a:pt x="1010335" y="119786"/>
                  </a:lnTo>
                  <a:lnTo>
                    <a:pt x="1010094" y="120243"/>
                  </a:lnTo>
                  <a:lnTo>
                    <a:pt x="1010094" y="120967"/>
                  </a:lnTo>
                  <a:lnTo>
                    <a:pt x="1010170" y="121234"/>
                  </a:lnTo>
                  <a:lnTo>
                    <a:pt x="1023366" y="141935"/>
                  </a:lnTo>
                  <a:lnTo>
                    <a:pt x="1023810" y="142189"/>
                  </a:lnTo>
                  <a:lnTo>
                    <a:pt x="1024775" y="142189"/>
                  </a:lnTo>
                  <a:lnTo>
                    <a:pt x="1025220" y="141935"/>
                  </a:lnTo>
                  <a:lnTo>
                    <a:pt x="1038682" y="120815"/>
                  </a:lnTo>
                  <a:close/>
                </a:path>
              </a:pathLst>
            </a:custGeom>
            <a:solidFill>
              <a:srgbClr val="020303"/>
            </a:solidFill>
          </p:spPr>
          <p:txBody>
            <a:bodyPr wrap="square" lIns="0" tIns="0" rIns="0" bIns="0" rtlCol="0"/>
            <a:lstStyle/>
            <a:p>
              <a:endParaRPr/>
            </a:p>
          </p:txBody>
        </p:sp>
        <p:sp>
          <p:nvSpPr>
            <p:cNvPr id="668" name="object 668"/>
            <p:cNvSpPr/>
            <p:nvPr/>
          </p:nvSpPr>
          <p:spPr>
            <a:xfrm>
              <a:off x="2962045"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69" name="object 669"/>
            <p:cNvSpPr/>
            <p:nvPr/>
          </p:nvSpPr>
          <p:spPr>
            <a:xfrm>
              <a:off x="2962045"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70" name="object 670"/>
            <p:cNvSpPr/>
            <p:nvPr/>
          </p:nvSpPr>
          <p:spPr>
            <a:xfrm>
              <a:off x="2968992"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71" name="object 671"/>
            <p:cNvSpPr/>
            <p:nvPr/>
          </p:nvSpPr>
          <p:spPr>
            <a:xfrm>
              <a:off x="2968992"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72" name="object 672"/>
            <p:cNvSpPr/>
            <p:nvPr/>
          </p:nvSpPr>
          <p:spPr>
            <a:xfrm>
              <a:off x="2975939"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73" name="object 673"/>
            <p:cNvSpPr/>
            <p:nvPr/>
          </p:nvSpPr>
          <p:spPr>
            <a:xfrm>
              <a:off x="2975939"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74" name="object 674"/>
            <p:cNvSpPr/>
            <p:nvPr/>
          </p:nvSpPr>
          <p:spPr>
            <a:xfrm>
              <a:off x="2982886"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75" name="object 675"/>
            <p:cNvSpPr/>
            <p:nvPr/>
          </p:nvSpPr>
          <p:spPr>
            <a:xfrm>
              <a:off x="2982886"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76" name="object 676"/>
            <p:cNvSpPr/>
            <p:nvPr/>
          </p:nvSpPr>
          <p:spPr>
            <a:xfrm>
              <a:off x="2989833"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77" name="object 677"/>
            <p:cNvSpPr/>
            <p:nvPr/>
          </p:nvSpPr>
          <p:spPr>
            <a:xfrm>
              <a:off x="2989833"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78" name="object 678"/>
            <p:cNvSpPr/>
            <p:nvPr/>
          </p:nvSpPr>
          <p:spPr>
            <a:xfrm>
              <a:off x="2996780"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79" name="object 679"/>
            <p:cNvSpPr/>
            <p:nvPr/>
          </p:nvSpPr>
          <p:spPr>
            <a:xfrm>
              <a:off x="2996780"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80" name="object 680"/>
            <p:cNvSpPr/>
            <p:nvPr/>
          </p:nvSpPr>
          <p:spPr>
            <a:xfrm>
              <a:off x="3003727"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81" name="object 681"/>
            <p:cNvSpPr/>
            <p:nvPr/>
          </p:nvSpPr>
          <p:spPr>
            <a:xfrm>
              <a:off x="3003727"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82" name="object 682"/>
            <p:cNvSpPr/>
            <p:nvPr/>
          </p:nvSpPr>
          <p:spPr>
            <a:xfrm>
              <a:off x="3010679"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83" name="object 683"/>
            <p:cNvSpPr/>
            <p:nvPr/>
          </p:nvSpPr>
          <p:spPr>
            <a:xfrm>
              <a:off x="3010679"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84" name="object 684"/>
            <p:cNvSpPr/>
            <p:nvPr/>
          </p:nvSpPr>
          <p:spPr>
            <a:xfrm>
              <a:off x="3017627"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85" name="object 685"/>
            <p:cNvSpPr/>
            <p:nvPr/>
          </p:nvSpPr>
          <p:spPr>
            <a:xfrm>
              <a:off x="3017627"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86" name="object 686"/>
            <p:cNvSpPr/>
            <p:nvPr/>
          </p:nvSpPr>
          <p:spPr>
            <a:xfrm>
              <a:off x="3024574"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87" name="object 687"/>
            <p:cNvSpPr/>
            <p:nvPr/>
          </p:nvSpPr>
          <p:spPr>
            <a:xfrm>
              <a:off x="3024574"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88" name="object 688"/>
            <p:cNvSpPr/>
            <p:nvPr/>
          </p:nvSpPr>
          <p:spPr>
            <a:xfrm>
              <a:off x="3031516"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89" name="object 689"/>
            <p:cNvSpPr/>
            <p:nvPr/>
          </p:nvSpPr>
          <p:spPr>
            <a:xfrm>
              <a:off x="3031516"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90" name="object 690"/>
            <p:cNvSpPr/>
            <p:nvPr/>
          </p:nvSpPr>
          <p:spPr>
            <a:xfrm>
              <a:off x="3038468"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91" name="object 691"/>
            <p:cNvSpPr/>
            <p:nvPr/>
          </p:nvSpPr>
          <p:spPr>
            <a:xfrm>
              <a:off x="3038468"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92" name="object 692"/>
            <p:cNvSpPr/>
            <p:nvPr/>
          </p:nvSpPr>
          <p:spPr>
            <a:xfrm>
              <a:off x="3062672"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93" name="object 693"/>
            <p:cNvSpPr/>
            <p:nvPr/>
          </p:nvSpPr>
          <p:spPr>
            <a:xfrm>
              <a:off x="3062672"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94" name="object 694"/>
            <p:cNvSpPr/>
            <p:nvPr/>
          </p:nvSpPr>
          <p:spPr>
            <a:xfrm>
              <a:off x="3069619"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95" name="object 695"/>
            <p:cNvSpPr/>
            <p:nvPr/>
          </p:nvSpPr>
          <p:spPr>
            <a:xfrm>
              <a:off x="3069619"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96" name="object 696"/>
            <p:cNvSpPr/>
            <p:nvPr/>
          </p:nvSpPr>
          <p:spPr>
            <a:xfrm>
              <a:off x="3076566"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697" name="object 697"/>
            <p:cNvSpPr/>
            <p:nvPr/>
          </p:nvSpPr>
          <p:spPr>
            <a:xfrm>
              <a:off x="3076566"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698" name="object 698"/>
            <p:cNvSpPr/>
            <p:nvPr/>
          </p:nvSpPr>
          <p:spPr>
            <a:xfrm>
              <a:off x="3066178" y="1718615"/>
              <a:ext cx="70485" cy="28575"/>
            </a:xfrm>
            <a:custGeom>
              <a:avLst/>
              <a:gdLst/>
              <a:ahLst/>
              <a:cxnLst/>
              <a:rect l="l" t="t" r="r" b="b"/>
              <a:pathLst>
                <a:path w="70485" h="28575">
                  <a:moveTo>
                    <a:pt x="0" y="14"/>
                  </a:moveTo>
                  <a:lnTo>
                    <a:pt x="9251" y="4"/>
                  </a:lnTo>
                  <a:lnTo>
                    <a:pt x="12761" y="0"/>
                  </a:lnTo>
                  <a:lnTo>
                    <a:pt x="16479" y="0"/>
                  </a:lnTo>
                  <a:lnTo>
                    <a:pt x="23162" y="2310"/>
                  </a:lnTo>
                  <a:lnTo>
                    <a:pt x="28200" y="7881"/>
                  </a:lnTo>
                  <a:lnTo>
                    <a:pt x="32450" y="14668"/>
                  </a:lnTo>
                  <a:lnTo>
                    <a:pt x="36768" y="20629"/>
                  </a:lnTo>
                  <a:lnTo>
                    <a:pt x="40437" y="24469"/>
                  </a:lnTo>
                  <a:lnTo>
                    <a:pt x="43400" y="28251"/>
                  </a:lnTo>
                  <a:lnTo>
                    <a:pt x="48053" y="28251"/>
                  </a:lnTo>
                  <a:lnTo>
                    <a:pt x="55551" y="25997"/>
                  </a:lnTo>
                  <a:lnTo>
                    <a:pt x="61053" y="20401"/>
                  </a:lnTo>
                  <a:lnTo>
                    <a:pt x="65606" y="13217"/>
                  </a:lnTo>
                  <a:lnTo>
                    <a:pt x="70253" y="6193"/>
                  </a:lnTo>
                </a:path>
              </a:pathLst>
            </a:custGeom>
            <a:ln w="4795">
              <a:solidFill>
                <a:srgbClr val="020303"/>
              </a:solidFill>
            </a:ln>
          </p:spPr>
          <p:txBody>
            <a:bodyPr wrap="square" lIns="0" tIns="0" rIns="0" bIns="0" rtlCol="0"/>
            <a:lstStyle/>
            <a:p>
              <a:endParaRPr/>
            </a:p>
          </p:txBody>
        </p:sp>
        <p:sp>
          <p:nvSpPr>
            <p:cNvPr id="699" name="object 699"/>
            <p:cNvSpPr/>
            <p:nvPr/>
          </p:nvSpPr>
          <p:spPr>
            <a:xfrm>
              <a:off x="2883071" y="1716838"/>
              <a:ext cx="156210" cy="29209"/>
            </a:xfrm>
            <a:custGeom>
              <a:avLst/>
              <a:gdLst/>
              <a:ahLst/>
              <a:cxnLst/>
              <a:rect l="l" t="t" r="r" b="b"/>
              <a:pathLst>
                <a:path w="156210" h="29210">
                  <a:moveTo>
                    <a:pt x="0" y="1654"/>
                  </a:moveTo>
                  <a:lnTo>
                    <a:pt x="1870" y="610"/>
                  </a:lnTo>
                  <a:lnTo>
                    <a:pt x="4002" y="0"/>
                  </a:lnTo>
                  <a:lnTo>
                    <a:pt x="6494" y="0"/>
                  </a:lnTo>
                  <a:lnTo>
                    <a:pt x="16673" y="4499"/>
                  </a:lnTo>
                  <a:lnTo>
                    <a:pt x="23637" y="14398"/>
                  </a:lnTo>
                  <a:lnTo>
                    <a:pt x="30600" y="24298"/>
                  </a:lnTo>
                  <a:lnTo>
                    <a:pt x="40776" y="28797"/>
                  </a:lnTo>
                  <a:lnTo>
                    <a:pt x="50403" y="24559"/>
                  </a:lnTo>
                  <a:lnTo>
                    <a:pt x="56152" y="15243"/>
                  </a:lnTo>
                  <a:lnTo>
                    <a:pt x="61900" y="5951"/>
                  </a:lnTo>
                  <a:lnTo>
                    <a:pt x="71524" y="1782"/>
                  </a:lnTo>
                  <a:lnTo>
                    <a:pt x="85842" y="1826"/>
                  </a:lnTo>
                  <a:lnTo>
                    <a:pt x="106998" y="1834"/>
                  </a:lnTo>
                  <a:lnTo>
                    <a:pt x="131507" y="1819"/>
                  </a:lnTo>
                  <a:lnTo>
                    <a:pt x="155884" y="1797"/>
                  </a:lnTo>
                </a:path>
              </a:pathLst>
            </a:custGeom>
            <a:ln w="4795">
              <a:solidFill>
                <a:srgbClr val="020303"/>
              </a:solidFill>
            </a:ln>
          </p:spPr>
          <p:txBody>
            <a:bodyPr wrap="square" lIns="0" tIns="0" rIns="0" bIns="0" rtlCol="0"/>
            <a:lstStyle/>
            <a:p>
              <a:endParaRPr/>
            </a:p>
          </p:txBody>
        </p:sp>
        <p:sp>
          <p:nvSpPr>
            <p:cNvPr id="700" name="object 700"/>
            <p:cNvSpPr/>
            <p:nvPr/>
          </p:nvSpPr>
          <p:spPr>
            <a:xfrm>
              <a:off x="3137190" y="1717650"/>
              <a:ext cx="18415" cy="5715"/>
            </a:xfrm>
            <a:custGeom>
              <a:avLst/>
              <a:gdLst/>
              <a:ahLst/>
              <a:cxnLst/>
              <a:rect l="l" t="t" r="r" b="b"/>
              <a:pathLst>
                <a:path w="18414" h="5714">
                  <a:moveTo>
                    <a:pt x="18266" y="2112"/>
                  </a:moveTo>
                  <a:lnTo>
                    <a:pt x="16188" y="792"/>
                  </a:lnTo>
                  <a:lnTo>
                    <a:pt x="13790" y="0"/>
                  </a:lnTo>
                  <a:lnTo>
                    <a:pt x="10900" y="0"/>
                  </a:lnTo>
                  <a:lnTo>
                    <a:pt x="6223" y="0"/>
                  </a:lnTo>
                  <a:lnTo>
                    <a:pt x="2816" y="2200"/>
                  </a:lnTo>
                  <a:lnTo>
                    <a:pt x="0" y="5410"/>
                  </a:lnTo>
                </a:path>
              </a:pathLst>
            </a:custGeom>
            <a:ln w="4795">
              <a:solidFill>
                <a:srgbClr val="020303"/>
              </a:solidFill>
            </a:ln>
          </p:spPr>
          <p:txBody>
            <a:bodyPr wrap="square" lIns="0" tIns="0" rIns="0" bIns="0" rtlCol="0"/>
            <a:lstStyle/>
            <a:p>
              <a:endParaRPr/>
            </a:p>
          </p:txBody>
        </p:sp>
        <p:sp>
          <p:nvSpPr>
            <p:cNvPr id="701" name="object 701"/>
            <p:cNvSpPr/>
            <p:nvPr/>
          </p:nvSpPr>
          <p:spPr>
            <a:xfrm>
              <a:off x="2882599" y="1717670"/>
              <a:ext cx="160020" cy="27940"/>
            </a:xfrm>
            <a:custGeom>
              <a:avLst/>
              <a:gdLst/>
              <a:ahLst/>
              <a:cxnLst/>
              <a:rect l="l" t="t" r="r" b="b"/>
              <a:pathLst>
                <a:path w="160019" h="27939">
                  <a:moveTo>
                    <a:pt x="159872" y="27729"/>
                  </a:moveTo>
                  <a:lnTo>
                    <a:pt x="64232" y="27729"/>
                  </a:lnTo>
                  <a:lnTo>
                    <a:pt x="54056" y="23396"/>
                  </a:lnTo>
                  <a:lnTo>
                    <a:pt x="47093" y="13864"/>
                  </a:lnTo>
                  <a:lnTo>
                    <a:pt x="40128" y="4332"/>
                  </a:lnTo>
                  <a:lnTo>
                    <a:pt x="29949" y="0"/>
                  </a:lnTo>
                  <a:lnTo>
                    <a:pt x="20526" y="3723"/>
                  </a:lnTo>
                  <a:lnTo>
                    <a:pt x="13996" y="12236"/>
                  </a:lnTo>
                  <a:lnTo>
                    <a:pt x="7955" y="21558"/>
                  </a:lnTo>
                  <a:lnTo>
                    <a:pt x="0" y="27704"/>
                  </a:lnTo>
                </a:path>
              </a:pathLst>
            </a:custGeom>
            <a:ln w="4795">
              <a:solidFill>
                <a:srgbClr val="020303"/>
              </a:solidFill>
            </a:ln>
          </p:spPr>
          <p:txBody>
            <a:bodyPr wrap="square" lIns="0" tIns="0" rIns="0" bIns="0" rtlCol="0"/>
            <a:lstStyle/>
            <a:p>
              <a:endParaRPr/>
            </a:p>
          </p:txBody>
        </p:sp>
        <p:sp>
          <p:nvSpPr>
            <p:cNvPr id="702" name="object 702"/>
            <p:cNvSpPr/>
            <p:nvPr/>
          </p:nvSpPr>
          <p:spPr>
            <a:xfrm>
              <a:off x="3066360" y="1716710"/>
              <a:ext cx="88265" cy="29209"/>
            </a:xfrm>
            <a:custGeom>
              <a:avLst/>
              <a:gdLst/>
              <a:ahLst/>
              <a:cxnLst/>
              <a:rect l="l" t="t" r="r" b="b"/>
              <a:pathLst>
                <a:path w="88264" h="29210">
                  <a:moveTo>
                    <a:pt x="87737" y="28251"/>
                  </a:moveTo>
                  <a:lnTo>
                    <a:pt x="80247" y="21599"/>
                  </a:lnTo>
                  <a:lnTo>
                    <a:pt x="74404" y="12137"/>
                  </a:lnTo>
                  <a:lnTo>
                    <a:pt x="67981" y="3668"/>
                  </a:lnTo>
                  <a:lnTo>
                    <a:pt x="58752" y="0"/>
                  </a:lnTo>
                  <a:lnTo>
                    <a:pt x="58210" y="0"/>
                  </a:lnTo>
                  <a:lnTo>
                    <a:pt x="59171" y="0"/>
                  </a:lnTo>
                  <a:lnTo>
                    <a:pt x="49197" y="4480"/>
                  </a:lnTo>
                  <a:lnTo>
                    <a:pt x="42682" y="14339"/>
                  </a:lnTo>
                  <a:lnTo>
                    <a:pt x="36166" y="24202"/>
                  </a:lnTo>
                  <a:lnTo>
                    <a:pt x="26193" y="28694"/>
                  </a:lnTo>
                  <a:lnTo>
                    <a:pt x="0" y="28694"/>
                  </a:lnTo>
                </a:path>
              </a:pathLst>
            </a:custGeom>
            <a:ln w="4795">
              <a:solidFill>
                <a:srgbClr val="020303"/>
              </a:solidFill>
            </a:ln>
          </p:spPr>
          <p:txBody>
            <a:bodyPr wrap="square" lIns="0" tIns="0" rIns="0" bIns="0" rtlCol="0"/>
            <a:lstStyle/>
            <a:p>
              <a:endParaRPr/>
            </a:p>
          </p:txBody>
        </p:sp>
        <p:sp>
          <p:nvSpPr>
            <p:cNvPr id="703" name="object 703"/>
            <p:cNvSpPr/>
            <p:nvPr/>
          </p:nvSpPr>
          <p:spPr>
            <a:xfrm>
              <a:off x="2885808" y="1716227"/>
              <a:ext cx="41910" cy="29845"/>
            </a:xfrm>
            <a:custGeom>
              <a:avLst/>
              <a:gdLst/>
              <a:ahLst/>
              <a:cxnLst/>
              <a:rect l="l" t="t" r="r" b="b"/>
              <a:pathLst>
                <a:path w="41910" h="29844">
                  <a:moveTo>
                    <a:pt x="2171" y="2019"/>
                  </a:moveTo>
                  <a:lnTo>
                    <a:pt x="1689" y="1536"/>
                  </a:lnTo>
                  <a:lnTo>
                    <a:pt x="1079" y="1536"/>
                  </a:lnTo>
                  <a:lnTo>
                    <a:pt x="495" y="1536"/>
                  </a:lnTo>
                  <a:lnTo>
                    <a:pt x="25" y="1993"/>
                  </a:lnTo>
                  <a:lnTo>
                    <a:pt x="0" y="24574"/>
                  </a:lnTo>
                  <a:lnTo>
                    <a:pt x="25" y="25146"/>
                  </a:lnTo>
                  <a:lnTo>
                    <a:pt x="495" y="25615"/>
                  </a:lnTo>
                  <a:lnTo>
                    <a:pt x="1689" y="25615"/>
                  </a:lnTo>
                  <a:lnTo>
                    <a:pt x="2171" y="25120"/>
                  </a:lnTo>
                  <a:lnTo>
                    <a:pt x="2171" y="2019"/>
                  </a:lnTo>
                  <a:close/>
                </a:path>
                <a:path w="41910" h="29844">
                  <a:moveTo>
                    <a:pt x="24752" y="508"/>
                  </a:moveTo>
                  <a:lnTo>
                    <a:pt x="24282" y="25"/>
                  </a:lnTo>
                  <a:lnTo>
                    <a:pt x="23710" y="0"/>
                  </a:lnTo>
                  <a:lnTo>
                    <a:pt x="23037" y="25"/>
                  </a:lnTo>
                  <a:lnTo>
                    <a:pt x="22567" y="508"/>
                  </a:lnTo>
                  <a:lnTo>
                    <a:pt x="22567" y="19519"/>
                  </a:lnTo>
                  <a:lnTo>
                    <a:pt x="23050" y="20002"/>
                  </a:lnTo>
                  <a:lnTo>
                    <a:pt x="24257" y="20002"/>
                  </a:lnTo>
                  <a:lnTo>
                    <a:pt x="24752" y="19519"/>
                  </a:lnTo>
                  <a:lnTo>
                    <a:pt x="24752" y="508"/>
                  </a:lnTo>
                  <a:close/>
                </a:path>
                <a:path w="41910" h="29844">
                  <a:moveTo>
                    <a:pt x="30365" y="2019"/>
                  </a:moveTo>
                  <a:lnTo>
                    <a:pt x="29870" y="1536"/>
                  </a:lnTo>
                  <a:lnTo>
                    <a:pt x="29273" y="1536"/>
                  </a:lnTo>
                  <a:lnTo>
                    <a:pt x="28663" y="1536"/>
                  </a:lnTo>
                  <a:lnTo>
                    <a:pt x="28181" y="2019"/>
                  </a:lnTo>
                  <a:lnTo>
                    <a:pt x="28181" y="25273"/>
                  </a:lnTo>
                  <a:lnTo>
                    <a:pt x="28663" y="25768"/>
                  </a:lnTo>
                  <a:lnTo>
                    <a:pt x="29870" y="25768"/>
                  </a:lnTo>
                  <a:lnTo>
                    <a:pt x="30365" y="25273"/>
                  </a:lnTo>
                  <a:lnTo>
                    <a:pt x="30365" y="2019"/>
                  </a:lnTo>
                  <a:close/>
                </a:path>
                <a:path w="41910" h="29844">
                  <a:moveTo>
                    <a:pt x="35979" y="3759"/>
                  </a:moveTo>
                  <a:lnTo>
                    <a:pt x="35483" y="3263"/>
                  </a:lnTo>
                  <a:lnTo>
                    <a:pt x="34886" y="3263"/>
                  </a:lnTo>
                  <a:lnTo>
                    <a:pt x="34277" y="3263"/>
                  </a:lnTo>
                  <a:lnTo>
                    <a:pt x="33794" y="3759"/>
                  </a:lnTo>
                  <a:lnTo>
                    <a:pt x="33794" y="27520"/>
                  </a:lnTo>
                  <a:lnTo>
                    <a:pt x="34277" y="28016"/>
                  </a:lnTo>
                  <a:lnTo>
                    <a:pt x="35483" y="28016"/>
                  </a:lnTo>
                  <a:lnTo>
                    <a:pt x="35979" y="27520"/>
                  </a:lnTo>
                  <a:lnTo>
                    <a:pt x="35979" y="3759"/>
                  </a:lnTo>
                  <a:close/>
                </a:path>
                <a:path w="41910" h="29844">
                  <a:moveTo>
                    <a:pt x="41579" y="11239"/>
                  </a:moveTo>
                  <a:lnTo>
                    <a:pt x="41097" y="10744"/>
                  </a:lnTo>
                  <a:lnTo>
                    <a:pt x="40500" y="10744"/>
                  </a:lnTo>
                  <a:lnTo>
                    <a:pt x="39890" y="10744"/>
                  </a:lnTo>
                  <a:lnTo>
                    <a:pt x="39408" y="11239"/>
                  </a:lnTo>
                  <a:lnTo>
                    <a:pt x="39408" y="29083"/>
                  </a:lnTo>
                  <a:lnTo>
                    <a:pt x="39839" y="29552"/>
                  </a:lnTo>
                  <a:lnTo>
                    <a:pt x="40589" y="29591"/>
                  </a:lnTo>
                  <a:lnTo>
                    <a:pt x="41148" y="29552"/>
                  </a:lnTo>
                  <a:lnTo>
                    <a:pt x="41579" y="29083"/>
                  </a:lnTo>
                  <a:lnTo>
                    <a:pt x="41579" y="11239"/>
                  </a:lnTo>
                  <a:close/>
                </a:path>
              </a:pathLst>
            </a:custGeom>
            <a:solidFill>
              <a:srgbClr val="231F20"/>
            </a:solidFill>
          </p:spPr>
          <p:txBody>
            <a:bodyPr wrap="square" lIns="0" tIns="0" rIns="0" bIns="0" rtlCol="0"/>
            <a:lstStyle/>
            <a:p>
              <a:endParaRPr/>
            </a:p>
          </p:txBody>
        </p:sp>
        <p:sp>
          <p:nvSpPr>
            <p:cNvPr id="704" name="object 704"/>
            <p:cNvSpPr/>
            <p:nvPr/>
          </p:nvSpPr>
          <p:spPr>
            <a:xfrm>
              <a:off x="2892076" y="1718920"/>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705" name="object 705"/>
            <p:cNvSpPr/>
            <p:nvPr/>
          </p:nvSpPr>
          <p:spPr>
            <a:xfrm>
              <a:off x="3145604" y="1717876"/>
              <a:ext cx="0" cy="17780"/>
            </a:xfrm>
            <a:custGeom>
              <a:avLst/>
              <a:gdLst/>
              <a:ahLst/>
              <a:cxnLst/>
              <a:rect l="l" t="t" r="r" b="b"/>
              <a:pathLst>
                <a:path h="17780">
                  <a:moveTo>
                    <a:pt x="0" y="0"/>
                  </a:moveTo>
                  <a:lnTo>
                    <a:pt x="0" y="17261"/>
                  </a:lnTo>
                </a:path>
              </a:pathLst>
            </a:custGeom>
            <a:ln w="3175">
              <a:solidFill>
                <a:srgbClr val="231F20"/>
              </a:solidFill>
            </a:ln>
          </p:spPr>
          <p:txBody>
            <a:bodyPr wrap="square" lIns="0" tIns="0" rIns="0" bIns="0" rtlCol="0"/>
            <a:lstStyle/>
            <a:p>
              <a:endParaRPr/>
            </a:p>
          </p:txBody>
        </p:sp>
        <p:sp>
          <p:nvSpPr>
            <p:cNvPr id="706" name="object 706"/>
            <p:cNvSpPr/>
            <p:nvPr/>
          </p:nvSpPr>
          <p:spPr>
            <a:xfrm>
              <a:off x="3151217" y="1718846"/>
              <a:ext cx="0" cy="22225"/>
            </a:xfrm>
            <a:custGeom>
              <a:avLst/>
              <a:gdLst/>
              <a:ahLst/>
              <a:cxnLst/>
              <a:rect l="l" t="t" r="r" b="b"/>
              <a:pathLst>
                <a:path h="22225">
                  <a:moveTo>
                    <a:pt x="0" y="0"/>
                  </a:moveTo>
                  <a:lnTo>
                    <a:pt x="0" y="22047"/>
                  </a:lnTo>
                </a:path>
              </a:pathLst>
            </a:custGeom>
            <a:ln w="3175">
              <a:solidFill>
                <a:srgbClr val="231F20"/>
              </a:solidFill>
            </a:ln>
          </p:spPr>
          <p:txBody>
            <a:bodyPr wrap="square" lIns="0" tIns="0" rIns="0" bIns="0" rtlCol="0"/>
            <a:lstStyle/>
            <a:p>
              <a:endParaRPr/>
            </a:p>
          </p:txBody>
        </p:sp>
        <p:sp>
          <p:nvSpPr>
            <p:cNvPr id="707" name="object 707"/>
            <p:cNvSpPr/>
            <p:nvPr/>
          </p:nvSpPr>
          <p:spPr>
            <a:xfrm>
              <a:off x="3112198" y="1726394"/>
              <a:ext cx="0" cy="19050"/>
            </a:xfrm>
            <a:custGeom>
              <a:avLst/>
              <a:gdLst/>
              <a:ahLst/>
              <a:cxnLst/>
              <a:rect l="l" t="t" r="r" b="b"/>
              <a:pathLst>
                <a:path h="19050">
                  <a:moveTo>
                    <a:pt x="0" y="0"/>
                  </a:moveTo>
                  <a:lnTo>
                    <a:pt x="0" y="18852"/>
                  </a:lnTo>
                </a:path>
              </a:pathLst>
            </a:custGeom>
            <a:ln w="3175">
              <a:solidFill>
                <a:srgbClr val="231F20"/>
              </a:solidFill>
            </a:ln>
          </p:spPr>
          <p:txBody>
            <a:bodyPr wrap="square" lIns="0" tIns="0" rIns="0" bIns="0" rtlCol="0"/>
            <a:lstStyle/>
            <a:p>
              <a:endParaRPr/>
            </a:p>
          </p:txBody>
        </p:sp>
        <p:sp>
          <p:nvSpPr>
            <p:cNvPr id="708" name="object 708"/>
            <p:cNvSpPr/>
            <p:nvPr/>
          </p:nvSpPr>
          <p:spPr>
            <a:xfrm>
              <a:off x="3118013" y="1720102"/>
              <a:ext cx="0" cy="26670"/>
            </a:xfrm>
            <a:custGeom>
              <a:avLst/>
              <a:gdLst/>
              <a:ahLst/>
              <a:cxnLst/>
              <a:rect l="l" t="t" r="r" b="b"/>
              <a:pathLst>
                <a:path h="26669">
                  <a:moveTo>
                    <a:pt x="0" y="0"/>
                  </a:moveTo>
                  <a:lnTo>
                    <a:pt x="0" y="26153"/>
                  </a:lnTo>
                </a:path>
              </a:pathLst>
            </a:custGeom>
            <a:ln w="3175">
              <a:solidFill>
                <a:srgbClr val="231F20"/>
              </a:solidFill>
            </a:ln>
          </p:spPr>
          <p:txBody>
            <a:bodyPr wrap="square" lIns="0" tIns="0" rIns="0" bIns="0" rtlCol="0"/>
            <a:lstStyle/>
            <a:p>
              <a:endParaRPr/>
            </a:p>
          </p:txBody>
        </p:sp>
        <p:sp>
          <p:nvSpPr>
            <p:cNvPr id="709" name="object 709"/>
            <p:cNvSpPr/>
            <p:nvPr/>
          </p:nvSpPr>
          <p:spPr>
            <a:xfrm>
              <a:off x="3129637" y="1718910"/>
              <a:ext cx="0" cy="17780"/>
            </a:xfrm>
            <a:custGeom>
              <a:avLst/>
              <a:gdLst/>
              <a:ahLst/>
              <a:cxnLst/>
              <a:rect l="l" t="t" r="r" b="b"/>
              <a:pathLst>
                <a:path h="17780">
                  <a:moveTo>
                    <a:pt x="0" y="0"/>
                  </a:moveTo>
                  <a:lnTo>
                    <a:pt x="0" y="17434"/>
                  </a:lnTo>
                </a:path>
              </a:pathLst>
            </a:custGeom>
            <a:ln w="3175">
              <a:solidFill>
                <a:srgbClr val="231F20"/>
              </a:solidFill>
            </a:ln>
          </p:spPr>
          <p:txBody>
            <a:bodyPr wrap="square" lIns="0" tIns="0" rIns="0" bIns="0" rtlCol="0"/>
            <a:lstStyle/>
            <a:p>
              <a:endParaRPr/>
            </a:p>
          </p:txBody>
        </p:sp>
        <p:sp>
          <p:nvSpPr>
            <p:cNvPr id="710" name="object 710"/>
            <p:cNvSpPr/>
            <p:nvPr/>
          </p:nvSpPr>
          <p:spPr>
            <a:xfrm>
              <a:off x="3123822" y="1717714"/>
              <a:ext cx="0" cy="24765"/>
            </a:xfrm>
            <a:custGeom>
              <a:avLst/>
              <a:gdLst/>
              <a:ahLst/>
              <a:cxnLst/>
              <a:rect l="l" t="t" r="r" b="b"/>
              <a:pathLst>
                <a:path h="24764">
                  <a:moveTo>
                    <a:pt x="0" y="0"/>
                  </a:moveTo>
                  <a:lnTo>
                    <a:pt x="0" y="24671"/>
                  </a:lnTo>
                </a:path>
              </a:pathLst>
            </a:custGeom>
            <a:ln w="3175">
              <a:solidFill>
                <a:srgbClr val="231F20"/>
              </a:solidFill>
            </a:ln>
          </p:spPr>
          <p:txBody>
            <a:bodyPr wrap="square" lIns="0" tIns="0" rIns="0" bIns="0" rtlCol="0"/>
            <a:lstStyle/>
            <a:p>
              <a:endParaRPr/>
            </a:p>
          </p:txBody>
        </p:sp>
        <p:sp>
          <p:nvSpPr>
            <p:cNvPr id="711" name="object 711"/>
            <p:cNvSpPr/>
            <p:nvPr/>
          </p:nvSpPr>
          <p:spPr>
            <a:xfrm>
              <a:off x="3057837" y="1718521"/>
              <a:ext cx="21590" cy="635"/>
            </a:xfrm>
            <a:custGeom>
              <a:avLst/>
              <a:gdLst/>
              <a:ahLst/>
              <a:cxnLst/>
              <a:rect l="l" t="t" r="r" b="b"/>
              <a:pathLst>
                <a:path w="21589" h="635">
                  <a:moveTo>
                    <a:pt x="21397" y="24"/>
                  </a:moveTo>
                  <a:lnTo>
                    <a:pt x="0" y="0"/>
                  </a:lnTo>
                </a:path>
              </a:pathLst>
            </a:custGeom>
            <a:ln w="4795">
              <a:solidFill>
                <a:srgbClr val="0080C7"/>
              </a:solidFill>
            </a:ln>
          </p:spPr>
          <p:txBody>
            <a:bodyPr wrap="square" lIns="0" tIns="0" rIns="0" bIns="0" rtlCol="0"/>
            <a:lstStyle/>
            <a:p>
              <a:endParaRPr/>
            </a:p>
          </p:txBody>
        </p:sp>
        <p:sp>
          <p:nvSpPr>
            <p:cNvPr id="712" name="object 712"/>
            <p:cNvSpPr/>
            <p:nvPr/>
          </p:nvSpPr>
          <p:spPr>
            <a:xfrm>
              <a:off x="2962050"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13" name="object 713"/>
            <p:cNvSpPr/>
            <p:nvPr/>
          </p:nvSpPr>
          <p:spPr>
            <a:xfrm>
              <a:off x="2962050"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14" name="object 714"/>
            <p:cNvSpPr/>
            <p:nvPr/>
          </p:nvSpPr>
          <p:spPr>
            <a:xfrm>
              <a:off x="2968997"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15" name="object 715"/>
            <p:cNvSpPr/>
            <p:nvPr/>
          </p:nvSpPr>
          <p:spPr>
            <a:xfrm>
              <a:off x="2968997"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16" name="object 716"/>
            <p:cNvSpPr/>
            <p:nvPr/>
          </p:nvSpPr>
          <p:spPr>
            <a:xfrm>
              <a:off x="2975944"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17" name="object 717"/>
            <p:cNvSpPr/>
            <p:nvPr/>
          </p:nvSpPr>
          <p:spPr>
            <a:xfrm>
              <a:off x="2975944"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18" name="object 718"/>
            <p:cNvSpPr/>
            <p:nvPr/>
          </p:nvSpPr>
          <p:spPr>
            <a:xfrm>
              <a:off x="2982891"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19" name="object 719"/>
            <p:cNvSpPr/>
            <p:nvPr/>
          </p:nvSpPr>
          <p:spPr>
            <a:xfrm>
              <a:off x="2982891"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20" name="object 720"/>
            <p:cNvSpPr/>
            <p:nvPr/>
          </p:nvSpPr>
          <p:spPr>
            <a:xfrm>
              <a:off x="2989838"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21" name="object 721"/>
            <p:cNvSpPr/>
            <p:nvPr/>
          </p:nvSpPr>
          <p:spPr>
            <a:xfrm>
              <a:off x="2989838"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22" name="object 722"/>
            <p:cNvSpPr/>
            <p:nvPr/>
          </p:nvSpPr>
          <p:spPr>
            <a:xfrm>
              <a:off x="2996785"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23" name="object 723"/>
            <p:cNvSpPr/>
            <p:nvPr/>
          </p:nvSpPr>
          <p:spPr>
            <a:xfrm>
              <a:off x="2996785"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24" name="object 724"/>
            <p:cNvSpPr/>
            <p:nvPr/>
          </p:nvSpPr>
          <p:spPr>
            <a:xfrm>
              <a:off x="3003732"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25" name="object 725"/>
            <p:cNvSpPr/>
            <p:nvPr/>
          </p:nvSpPr>
          <p:spPr>
            <a:xfrm>
              <a:off x="3003732"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26" name="object 726"/>
            <p:cNvSpPr/>
            <p:nvPr/>
          </p:nvSpPr>
          <p:spPr>
            <a:xfrm>
              <a:off x="3010679"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27" name="object 727"/>
            <p:cNvSpPr/>
            <p:nvPr/>
          </p:nvSpPr>
          <p:spPr>
            <a:xfrm>
              <a:off x="3010679"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28" name="object 728"/>
            <p:cNvSpPr/>
            <p:nvPr/>
          </p:nvSpPr>
          <p:spPr>
            <a:xfrm>
              <a:off x="3017627"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29" name="object 729"/>
            <p:cNvSpPr/>
            <p:nvPr/>
          </p:nvSpPr>
          <p:spPr>
            <a:xfrm>
              <a:off x="3017627"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30" name="object 730"/>
            <p:cNvSpPr/>
            <p:nvPr/>
          </p:nvSpPr>
          <p:spPr>
            <a:xfrm>
              <a:off x="3024569"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31" name="object 731"/>
            <p:cNvSpPr/>
            <p:nvPr/>
          </p:nvSpPr>
          <p:spPr>
            <a:xfrm>
              <a:off x="3024569"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32" name="object 732"/>
            <p:cNvSpPr/>
            <p:nvPr/>
          </p:nvSpPr>
          <p:spPr>
            <a:xfrm>
              <a:off x="3031516"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33" name="object 733"/>
            <p:cNvSpPr/>
            <p:nvPr/>
          </p:nvSpPr>
          <p:spPr>
            <a:xfrm>
              <a:off x="3031516"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34" name="object 734"/>
            <p:cNvSpPr/>
            <p:nvPr/>
          </p:nvSpPr>
          <p:spPr>
            <a:xfrm>
              <a:off x="3062667"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35" name="object 735"/>
            <p:cNvSpPr/>
            <p:nvPr/>
          </p:nvSpPr>
          <p:spPr>
            <a:xfrm>
              <a:off x="3062667"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36" name="object 736"/>
            <p:cNvSpPr/>
            <p:nvPr/>
          </p:nvSpPr>
          <p:spPr>
            <a:xfrm>
              <a:off x="3069614"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37" name="object 737"/>
            <p:cNvSpPr/>
            <p:nvPr/>
          </p:nvSpPr>
          <p:spPr>
            <a:xfrm>
              <a:off x="3069614"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38" name="object 738"/>
            <p:cNvSpPr/>
            <p:nvPr/>
          </p:nvSpPr>
          <p:spPr>
            <a:xfrm>
              <a:off x="3076561"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39" name="object 739"/>
            <p:cNvSpPr/>
            <p:nvPr/>
          </p:nvSpPr>
          <p:spPr>
            <a:xfrm>
              <a:off x="3076561"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40" name="object 740"/>
            <p:cNvSpPr/>
            <p:nvPr/>
          </p:nvSpPr>
          <p:spPr>
            <a:xfrm>
              <a:off x="3057975" y="1745379"/>
              <a:ext cx="21590" cy="635"/>
            </a:xfrm>
            <a:custGeom>
              <a:avLst/>
              <a:gdLst/>
              <a:ahLst/>
              <a:cxnLst/>
              <a:rect l="l" t="t" r="r" b="b"/>
              <a:pathLst>
                <a:path w="21589" h="635">
                  <a:moveTo>
                    <a:pt x="-2397" y="91"/>
                  </a:moveTo>
                  <a:lnTo>
                    <a:pt x="23657" y="91"/>
                  </a:lnTo>
                </a:path>
              </a:pathLst>
            </a:custGeom>
            <a:ln w="4977">
              <a:solidFill>
                <a:srgbClr val="0080C7"/>
              </a:solidFill>
            </a:ln>
          </p:spPr>
          <p:txBody>
            <a:bodyPr wrap="square" lIns="0" tIns="0" rIns="0" bIns="0" rtlCol="0"/>
            <a:lstStyle/>
            <a:p>
              <a:endParaRPr/>
            </a:p>
          </p:txBody>
        </p:sp>
        <p:sp>
          <p:nvSpPr>
            <p:cNvPr id="741" name="object 741"/>
            <p:cNvSpPr/>
            <p:nvPr/>
          </p:nvSpPr>
          <p:spPr>
            <a:xfrm>
              <a:off x="3045415"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42" name="object 742"/>
            <p:cNvSpPr/>
            <p:nvPr/>
          </p:nvSpPr>
          <p:spPr>
            <a:xfrm>
              <a:off x="3045415"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43" name="object 743"/>
            <p:cNvSpPr/>
            <p:nvPr/>
          </p:nvSpPr>
          <p:spPr>
            <a:xfrm>
              <a:off x="2957825" y="1718423"/>
              <a:ext cx="92710" cy="635"/>
            </a:xfrm>
            <a:custGeom>
              <a:avLst/>
              <a:gdLst/>
              <a:ahLst/>
              <a:cxnLst/>
              <a:rect l="l" t="t" r="r" b="b"/>
              <a:pathLst>
                <a:path w="92710" h="635">
                  <a:moveTo>
                    <a:pt x="92483" y="103"/>
                  </a:moveTo>
                  <a:lnTo>
                    <a:pt x="0" y="0"/>
                  </a:lnTo>
                </a:path>
              </a:pathLst>
            </a:custGeom>
            <a:ln w="4795">
              <a:solidFill>
                <a:srgbClr val="0080C7"/>
              </a:solidFill>
            </a:ln>
          </p:spPr>
          <p:txBody>
            <a:bodyPr wrap="square" lIns="0" tIns="0" rIns="0" bIns="0" rtlCol="0"/>
            <a:lstStyle/>
            <a:p>
              <a:endParaRPr/>
            </a:p>
          </p:txBody>
        </p:sp>
        <p:sp>
          <p:nvSpPr>
            <p:cNvPr id="744" name="object 744"/>
            <p:cNvSpPr/>
            <p:nvPr/>
          </p:nvSpPr>
          <p:spPr>
            <a:xfrm>
              <a:off x="3038468"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45" name="object 745"/>
            <p:cNvSpPr/>
            <p:nvPr/>
          </p:nvSpPr>
          <p:spPr>
            <a:xfrm>
              <a:off x="3038468"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46" name="object 746"/>
            <p:cNvSpPr/>
            <p:nvPr/>
          </p:nvSpPr>
          <p:spPr>
            <a:xfrm>
              <a:off x="3045410"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47" name="object 747"/>
            <p:cNvSpPr/>
            <p:nvPr/>
          </p:nvSpPr>
          <p:spPr>
            <a:xfrm>
              <a:off x="3045410"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48" name="object 748"/>
            <p:cNvSpPr/>
            <p:nvPr/>
          </p:nvSpPr>
          <p:spPr>
            <a:xfrm>
              <a:off x="2957825" y="1745433"/>
              <a:ext cx="92710" cy="635"/>
            </a:xfrm>
            <a:custGeom>
              <a:avLst/>
              <a:gdLst/>
              <a:ahLst/>
              <a:cxnLst/>
              <a:rect l="l" t="t" r="r" b="b"/>
              <a:pathLst>
                <a:path w="92710" h="635">
                  <a:moveTo>
                    <a:pt x="92409" y="103"/>
                  </a:moveTo>
                  <a:lnTo>
                    <a:pt x="0" y="0"/>
                  </a:lnTo>
                </a:path>
              </a:pathLst>
            </a:custGeom>
            <a:ln w="4795">
              <a:solidFill>
                <a:srgbClr val="0080C7"/>
              </a:solidFill>
            </a:ln>
          </p:spPr>
          <p:txBody>
            <a:bodyPr wrap="square" lIns="0" tIns="0" rIns="0" bIns="0" rtlCol="0"/>
            <a:lstStyle/>
            <a:p>
              <a:endParaRPr/>
            </a:p>
          </p:txBody>
        </p:sp>
        <p:sp>
          <p:nvSpPr>
            <p:cNvPr id="749" name="object 749"/>
            <p:cNvSpPr/>
            <p:nvPr/>
          </p:nvSpPr>
          <p:spPr>
            <a:xfrm>
              <a:off x="2875090" y="1355534"/>
              <a:ext cx="271821" cy="214917"/>
            </a:xfrm>
            <a:prstGeom prst="rect">
              <a:avLst/>
            </a:prstGeom>
            <a:blipFill>
              <a:blip r:embed="rId15" cstate="print"/>
              <a:stretch>
                <a:fillRect/>
              </a:stretch>
            </a:blipFill>
          </p:spPr>
          <p:txBody>
            <a:bodyPr wrap="square" lIns="0" tIns="0" rIns="0" bIns="0" rtlCol="0"/>
            <a:lstStyle/>
            <a:p>
              <a:endParaRPr/>
            </a:p>
          </p:txBody>
        </p:sp>
        <p:sp>
          <p:nvSpPr>
            <p:cNvPr id="750" name="object 750"/>
            <p:cNvSpPr/>
            <p:nvPr/>
          </p:nvSpPr>
          <p:spPr>
            <a:xfrm>
              <a:off x="3487155"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51" name="object 751"/>
            <p:cNvSpPr/>
            <p:nvPr/>
          </p:nvSpPr>
          <p:spPr>
            <a:xfrm>
              <a:off x="3487155"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52" name="object 752"/>
            <p:cNvSpPr/>
            <p:nvPr/>
          </p:nvSpPr>
          <p:spPr>
            <a:xfrm>
              <a:off x="3494102"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53" name="object 753"/>
            <p:cNvSpPr/>
            <p:nvPr/>
          </p:nvSpPr>
          <p:spPr>
            <a:xfrm>
              <a:off x="3494102"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54" name="object 754"/>
            <p:cNvSpPr/>
            <p:nvPr/>
          </p:nvSpPr>
          <p:spPr>
            <a:xfrm>
              <a:off x="3501054"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55" name="object 755"/>
            <p:cNvSpPr/>
            <p:nvPr/>
          </p:nvSpPr>
          <p:spPr>
            <a:xfrm>
              <a:off x="3501054"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56" name="object 756"/>
            <p:cNvSpPr/>
            <p:nvPr/>
          </p:nvSpPr>
          <p:spPr>
            <a:xfrm>
              <a:off x="3508001" y="1719363"/>
              <a:ext cx="0" cy="12065"/>
            </a:xfrm>
            <a:custGeom>
              <a:avLst/>
              <a:gdLst/>
              <a:ahLst/>
              <a:cxnLst/>
              <a:rect l="l" t="t" r="r" b="b"/>
              <a:pathLst>
                <a:path h="12064">
                  <a:moveTo>
                    <a:pt x="0" y="0"/>
                  </a:moveTo>
                  <a:lnTo>
                    <a:pt x="0" y="11511"/>
                  </a:lnTo>
                </a:path>
              </a:pathLst>
            </a:custGeom>
            <a:ln w="3175">
              <a:solidFill>
                <a:srgbClr val="EAAD20"/>
              </a:solidFill>
            </a:ln>
          </p:spPr>
          <p:txBody>
            <a:bodyPr wrap="square" lIns="0" tIns="0" rIns="0" bIns="0" rtlCol="0"/>
            <a:lstStyle/>
            <a:p>
              <a:endParaRPr/>
            </a:p>
          </p:txBody>
        </p:sp>
        <p:sp>
          <p:nvSpPr>
            <p:cNvPr id="757" name="object 757"/>
            <p:cNvSpPr/>
            <p:nvPr/>
          </p:nvSpPr>
          <p:spPr>
            <a:xfrm>
              <a:off x="3514948" y="1719363"/>
              <a:ext cx="0" cy="12065"/>
            </a:xfrm>
            <a:custGeom>
              <a:avLst/>
              <a:gdLst/>
              <a:ahLst/>
              <a:cxnLst/>
              <a:rect l="l" t="t" r="r" b="b"/>
              <a:pathLst>
                <a:path h="12064">
                  <a:moveTo>
                    <a:pt x="0" y="0"/>
                  </a:moveTo>
                  <a:lnTo>
                    <a:pt x="0" y="11511"/>
                  </a:lnTo>
                </a:path>
              </a:pathLst>
            </a:custGeom>
            <a:ln w="3175">
              <a:solidFill>
                <a:srgbClr val="EAAD20"/>
              </a:solidFill>
            </a:ln>
          </p:spPr>
          <p:txBody>
            <a:bodyPr wrap="square" lIns="0" tIns="0" rIns="0" bIns="0" rtlCol="0"/>
            <a:lstStyle/>
            <a:p>
              <a:endParaRPr/>
            </a:p>
          </p:txBody>
        </p:sp>
        <p:sp>
          <p:nvSpPr>
            <p:cNvPr id="758" name="object 758"/>
            <p:cNvSpPr/>
            <p:nvPr/>
          </p:nvSpPr>
          <p:spPr>
            <a:xfrm>
              <a:off x="3521895" y="1719363"/>
              <a:ext cx="0" cy="12065"/>
            </a:xfrm>
            <a:custGeom>
              <a:avLst/>
              <a:gdLst/>
              <a:ahLst/>
              <a:cxnLst/>
              <a:rect l="l" t="t" r="r" b="b"/>
              <a:pathLst>
                <a:path h="12064">
                  <a:moveTo>
                    <a:pt x="0" y="0"/>
                  </a:moveTo>
                  <a:lnTo>
                    <a:pt x="0" y="11511"/>
                  </a:lnTo>
                </a:path>
              </a:pathLst>
            </a:custGeom>
            <a:ln w="3175">
              <a:solidFill>
                <a:srgbClr val="EAAD20"/>
              </a:solidFill>
            </a:ln>
          </p:spPr>
          <p:txBody>
            <a:bodyPr wrap="square" lIns="0" tIns="0" rIns="0" bIns="0" rtlCol="0"/>
            <a:lstStyle/>
            <a:p>
              <a:endParaRPr/>
            </a:p>
          </p:txBody>
        </p:sp>
        <p:sp>
          <p:nvSpPr>
            <p:cNvPr id="759" name="object 759"/>
            <p:cNvSpPr/>
            <p:nvPr/>
          </p:nvSpPr>
          <p:spPr>
            <a:xfrm>
              <a:off x="3528842"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60" name="object 760"/>
            <p:cNvSpPr/>
            <p:nvPr/>
          </p:nvSpPr>
          <p:spPr>
            <a:xfrm>
              <a:off x="3528842"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61" name="object 761"/>
            <p:cNvSpPr/>
            <p:nvPr/>
          </p:nvSpPr>
          <p:spPr>
            <a:xfrm>
              <a:off x="3535789"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62" name="object 762"/>
            <p:cNvSpPr/>
            <p:nvPr/>
          </p:nvSpPr>
          <p:spPr>
            <a:xfrm>
              <a:off x="3535789"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63" name="object 763"/>
            <p:cNvSpPr/>
            <p:nvPr/>
          </p:nvSpPr>
          <p:spPr>
            <a:xfrm>
              <a:off x="3542736"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64" name="object 764"/>
            <p:cNvSpPr/>
            <p:nvPr/>
          </p:nvSpPr>
          <p:spPr>
            <a:xfrm>
              <a:off x="3542736"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65" name="object 765"/>
            <p:cNvSpPr/>
            <p:nvPr/>
          </p:nvSpPr>
          <p:spPr>
            <a:xfrm>
              <a:off x="3549684"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66" name="object 766"/>
            <p:cNvSpPr/>
            <p:nvPr/>
          </p:nvSpPr>
          <p:spPr>
            <a:xfrm>
              <a:off x="3549684"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67" name="object 767"/>
            <p:cNvSpPr/>
            <p:nvPr/>
          </p:nvSpPr>
          <p:spPr>
            <a:xfrm>
              <a:off x="3556631"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68" name="object 768"/>
            <p:cNvSpPr/>
            <p:nvPr/>
          </p:nvSpPr>
          <p:spPr>
            <a:xfrm>
              <a:off x="3556631"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69" name="object 769"/>
            <p:cNvSpPr/>
            <p:nvPr/>
          </p:nvSpPr>
          <p:spPr>
            <a:xfrm>
              <a:off x="3563578"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70" name="object 770"/>
            <p:cNvSpPr/>
            <p:nvPr/>
          </p:nvSpPr>
          <p:spPr>
            <a:xfrm>
              <a:off x="3563578"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71" name="object 771"/>
            <p:cNvSpPr/>
            <p:nvPr/>
          </p:nvSpPr>
          <p:spPr>
            <a:xfrm>
              <a:off x="3587787"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72" name="object 772"/>
            <p:cNvSpPr/>
            <p:nvPr/>
          </p:nvSpPr>
          <p:spPr>
            <a:xfrm>
              <a:off x="3587787"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73" name="object 773"/>
            <p:cNvSpPr/>
            <p:nvPr/>
          </p:nvSpPr>
          <p:spPr>
            <a:xfrm>
              <a:off x="3594729"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74" name="object 774"/>
            <p:cNvSpPr/>
            <p:nvPr/>
          </p:nvSpPr>
          <p:spPr>
            <a:xfrm>
              <a:off x="3594729"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75" name="object 775"/>
            <p:cNvSpPr/>
            <p:nvPr/>
          </p:nvSpPr>
          <p:spPr>
            <a:xfrm>
              <a:off x="3601681"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776" name="object 776"/>
            <p:cNvSpPr/>
            <p:nvPr/>
          </p:nvSpPr>
          <p:spPr>
            <a:xfrm>
              <a:off x="3601681"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777" name="object 777"/>
            <p:cNvSpPr/>
            <p:nvPr/>
          </p:nvSpPr>
          <p:spPr>
            <a:xfrm>
              <a:off x="3591292" y="1718615"/>
              <a:ext cx="70485" cy="28575"/>
            </a:xfrm>
            <a:custGeom>
              <a:avLst/>
              <a:gdLst/>
              <a:ahLst/>
              <a:cxnLst/>
              <a:rect l="l" t="t" r="r" b="b"/>
              <a:pathLst>
                <a:path w="70485" h="28575">
                  <a:moveTo>
                    <a:pt x="0" y="14"/>
                  </a:moveTo>
                  <a:lnTo>
                    <a:pt x="9251" y="4"/>
                  </a:lnTo>
                  <a:lnTo>
                    <a:pt x="12761" y="0"/>
                  </a:lnTo>
                  <a:lnTo>
                    <a:pt x="16479" y="0"/>
                  </a:lnTo>
                  <a:lnTo>
                    <a:pt x="23160" y="2310"/>
                  </a:lnTo>
                  <a:lnTo>
                    <a:pt x="28198" y="7881"/>
                  </a:lnTo>
                  <a:lnTo>
                    <a:pt x="32450" y="14668"/>
                  </a:lnTo>
                  <a:lnTo>
                    <a:pt x="36768" y="20629"/>
                  </a:lnTo>
                  <a:lnTo>
                    <a:pt x="40437" y="24469"/>
                  </a:lnTo>
                  <a:lnTo>
                    <a:pt x="43400" y="28251"/>
                  </a:lnTo>
                  <a:lnTo>
                    <a:pt x="48053" y="28251"/>
                  </a:lnTo>
                  <a:lnTo>
                    <a:pt x="55550" y="25997"/>
                  </a:lnTo>
                  <a:lnTo>
                    <a:pt x="61051" y="20401"/>
                  </a:lnTo>
                  <a:lnTo>
                    <a:pt x="65601" y="13217"/>
                  </a:lnTo>
                  <a:lnTo>
                    <a:pt x="70249" y="6193"/>
                  </a:lnTo>
                </a:path>
              </a:pathLst>
            </a:custGeom>
            <a:ln w="4795">
              <a:solidFill>
                <a:srgbClr val="020303"/>
              </a:solidFill>
            </a:ln>
          </p:spPr>
          <p:txBody>
            <a:bodyPr wrap="square" lIns="0" tIns="0" rIns="0" bIns="0" rtlCol="0"/>
            <a:lstStyle/>
            <a:p>
              <a:endParaRPr/>
            </a:p>
          </p:txBody>
        </p:sp>
        <p:sp>
          <p:nvSpPr>
            <p:cNvPr id="778" name="object 778"/>
            <p:cNvSpPr/>
            <p:nvPr/>
          </p:nvSpPr>
          <p:spPr>
            <a:xfrm>
              <a:off x="3407516" y="1716838"/>
              <a:ext cx="156845" cy="29209"/>
            </a:xfrm>
            <a:custGeom>
              <a:avLst/>
              <a:gdLst/>
              <a:ahLst/>
              <a:cxnLst/>
              <a:rect l="l" t="t" r="r" b="b"/>
              <a:pathLst>
                <a:path w="156845" h="29210">
                  <a:moveTo>
                    <a:pt x="0" y="2048"/>
                  </a:moveTo>
                  <a:lnTo>
                    <a:pt x="2033" y="768"/>
                  </a:lnTo>
                  <a:lnTo>
                    <a:pt x="4367" y="0"/>
                  </a:lnTo>
                  <a:lnTo>
                    <a:pt x="7163" y="0"/>
                  </a:lnTo>
                  <a:lnTo>
                    <a:pt x="17340" y="4499"/>
                  </a:lnTo>
                  <a:lnTo>
                    <a:pt x="24303" y="14398"/>
                  </a:lnTo>
                  <a:lnTo>
                    <a:pt x="31267" y="24298"/>
                  </a:lnTo>
                  <a:lnTo>
                    <a:pt x="41446" y="28797"/>
                  </a:lnTo>
                  <a:lnTo>
                    <a:pt x="51070" y="24559"/>
                  </a:lnTo>
                  <a:lnTo>
                    <a:pt x="56818" y="15243"/>
                  </a:lnTo>
                  <a:lnTo>
                    <a:pt x="62567" y="5951"/>
                  </a:lnTo>
                  <a:lnTo>
                    <a:pt x="72193" y="1782"/>
                  </a:lnTo>
                  <a:lnTo>
                    <a:pt x="86511" y="1826"/>
                  </a:lnTo>
                  <a:lnTo>
                    <a:pt x="107667" y="1834"/>
                  </a:lnTo>
                  <a:lnTo>
                    <a:pt x="132176" y="1819"/>
                  </a:lnTo>
                  <a:lnTo>
                    <a:pt x="156553" y="1797"/>
                  </a:lnTo>
                </a:path>
              </a:pathLst>
            </a:custGeom>
            <a:ln w="4795">
              <a:solidFill>
                <a:srgbClr val="020303"/>
              </a:solidFill>
            </a:ln>
          </p:spPr>
          <p:txBody>
            <a:bodyPr wrap="square" lIns="0" tIns="0" rIns="0" bIns="0" rtlCol="0"/>
            <a:lstStyle/>
            <a:p>
              <a:endParaRPr/>
            </a:p>
          </p:txBody>
        </p:sp>
        <p:sp>
          <p:nvSpPr>
            <p:cNvPr id="779" name="object 779"/>
            <p:cNvSpPr/>
            <p:nvPr/>
          </p:nvSpPr>
          <p:spPr>
            <a:xfrm>
              <a:off x="3662300" y="1717650"/>
              <a:ext cx="18415" cy="5715"/>
            </a:xfrm>
            <a:custGeom>
              <a:avLst/>
              <a:gdLst/>
              <a:ahLst/>
              <a:cxnLst/>
              <a:rect l="l" t="t" r="r" b="b"/>
              <a:pathLst>
                <a:path w="18414" h="5714">
                  <a:moveTo>
                    <a:pt x="17837" y="1846"/>
                  </a:moveTo>
                  <a:lnTo>
                    <a:pt x="15858" y="684"/>
                  </a:lnTo>
                  <a:lnTo>
                    <a:pt x="13588" y="0"/>
                  </a:lnTo>
                  <a:lnTo>
                    <a:pt x="10900" y="0"/>
                  </a:lnTo>
                  <a:lnTo>
                    <a:pt x="6223" y="0"/>
                  </a:lnTo>
                  <a:lnTo>
                    <a:pt x="2826" y="2205"/>
                  </a:lnTo>
                  <a:lnTo>
                    <a:pt x="0" y="5410"/>
                  </a:lnTo>
                </a:path>
              </a:pathLst>
            </a:custGeom>
            <a:ln w="4795">
              <a:solidFill>
                <a:srgbClr val="020303"/>
              </a:solidFill>
            </a:ln>
          </p:spPr>
          <p:txBody>
            <a:bodyPr wrap="square" lIns="0" tIns="0" rIns="0" bIns="0" rtlCol="0"/>
            <a:lstStyle/>
            <a:p>
              <a:endParaRPr/>
            </a:p>
          </p:txBody>
        </p:sp>
        <p:sp>
          <p:nvSpPr>
            <p:cNvPr id="780" name="object 780"/>
            <p:cNvSpPr/>
            <p:nvPr/>
          </p:nvSpPr>
          <p:spPr>
            <a:xfrm>
              <a:off x="3408693" y="1717670"/>
              <a:ext cx="159385" cy="27940"/>
            </a:xfrm>
            <a:custGeom>
              <a:avLst/>
              <a:gdLst/>
              <a:ahLst/>
              <a:cxnLst/>
              <a:rect l="l" t="t" r="r" b="b"/>
              <a:pathLst>
                <a:path w="159385" h="27939">
                  <a:moveTo>
                    <a:pt x="158887" y="27729"/>
                  </a:moveTo>
                  <a:lnTo>
                    <a:pt x="63252" y="27729"/>
                  </a:lnTo>
                  <a:lnTo>
                    <a:pt x="53073" y="23396"/>
                  </a:lnTo>
                  <a:lnTo>
                    <a:pt x="46109" y="13864"/>
                  </a:lnTo>
                  <a:lnTo>
                    <a:pt x="39146" y="4332"/>
                  </a:lnTo>
                  <a:lnTo>
                    <a:pt x="28970" y="0"/>
                  </a:lnTo>
                  <a:lnTo>
                    <a:pt x="19743" y="3548"/>
                  </a:lnTo>
                  <a:lnTo>
                    <a:pt x="13321" y="11740"/>
                  </a:lnTo>
                  <a:lnTo>
                    <a:pt x="7481" y="20895"/>
                  </a:lnTo>
                  <a:lnTo>
                    <a:pt x="0" y="27335"/>
                  </a:lnTo>
                </a:path>
              </a:pathLst>
            </a:custGeom>
            <a:ln w="4795">
              <a:solidFill>
                <a:srgbClr val="020303"/>
              </a:solidFill>
            </a:ln>
          </p:spPr>
          <p:txBody>
            <a:bodyPr wrap="square" lIns="0" tIns="0" rIns="0" bIns="0" rtlCol="0"/>
            <a:lstStyle/>
            <a:p>
              <a:endParaRPr/>
            </a:p>
          </p:txBody>
        </p:sp>
        <p:sp>
          <p:nvSpPr>
            <p:cNvPr id="781" name="object 781"/>
            <p:cNvSpPr/>
            <p:nvPr/>
          </p:nvSpPr>
          <p:spPr>
            <a:xfrm>
              <a:off x="3591475" y="1716710"/>
              <a:ext cx="86995" cy="29209"/>
            </a:xfrm>
            <a:custGeom>
              <a:avLst/>
              <a:gdLst/>
              <a:ahLst/>
              <a:cxnLst/>
              <a:rect l="l" t="t" r="r" b="b"/>
              <a:pathLst>
                <a:path w="86995" h="29210">
                  <a:moveTo>
                    <a:pt x="86792" y="27788"/>
                  </a:moveTo>
                  <a:lnTo>
                    <a:pt x="79750" y="20893"/>
                  </a:lnTo>
                  <a:lnTo>
                    <a:pt x="74097" y="11625"/>
                  </a:lnTo>
                  <a:lnTo>
                    <a:pt x="67780" y="3491"/>
                  </a:lnTo>
                  <a:lnTo>
                    <a:pt x="58747" y="0"/>
                  </a:lnTo>
                  <a:lnTo>
                    <a:pt x="58210" y="0"/>
                  </a:lnTo>
                  <a:lnTo>
                    <a:pt x="59166" y="0"/>
                  </a:lnTo>
                  <a:lnTo>
                    <a:pt x="49193" y="4480"/>
                  </a:lnTo>
                  <a:lnTo>
                    <a:pt x="42679" y="14339"/>
                  </a:lnTo>
                  <a:lnTo>
                    <a:pt x="36165" y="24200"/>
                  </a:lnTo>
                  <a:lnTo>
                    <a:pt x="26193" y="28689"/>
                  </a:lnTo>
                  <a:lnTo>
                    <a:pt x="0" y="28689"/>
                  </a:lnTo>
                </a:path>
              </a:pathLst>
            </a:custGeom>
            <a:ln w="4795">
              <a:solidFill>
                <a:srgbClr val="020303"/>
              </a:solidFill>
            </a:ln>
          </p:spPr>
          <p:txBody>
            <a:bodyPr wrap="square" lIns="0" tIns="0" rIns="0" bIns="0" rtlCol="0"/>
            <a:lstStyle/>
            <a:p>
              <a:endParaRPr/>
            </a:p>
          </p:txBody>
        </p:sp>
        <p:sp>
          <p:nvSpPr>
            <p:cNvPr id="782" name="object 782"/>
            <p:cNvSpPr/>
            <p:nvPr/>
          </p:nvSpPr>
          <p:spPr>
            <a:xfrm>
              <a:off x="3410915" y="1716227"/>
              <a:ext cx="41910" cy="29845"/>
            </a:xfrm>
            <a:custGeom>
              <a:avLst/>
              <a:gdLst/>
              <a:ahLst/>
              <a:cxnLst/>
              <a:rect l="l" t="t" r="r" b="b"/>
              <a:pathLst>
                <a:path w="41910" h="29844">
                  <a:moveTo>
                    <a:pt x="2184" y="2019"/>
                  </a:moveTo>
                  <a:lnTo>
                    <a:pt x="1701" y="1536"/>
                  </a:lnTo>
                  <a:lnTo>
                    <a:pt x="1092" y="1536"/>
                  </a:lnTo>
                  <a:lnTo>
                    <a:pt x="495" y="1536"/>
                  </a:lnTo>
                  <a:lnTo>
                    <a:pt x="0" y="2019"/>
                  </a:lnTo>
                  <a:lnTo>
                    <a:pt x="0" y="25120"/>
                  </a:lnTo>
                  <a:lnTo>
                    <a:pt x="495" y="25615"/>
                  </a:lnTo>
                  <a:lnTo>
                    <a:pt x="1701" y="25615"/>
                  </a:lnTo>
                  <a:lnTo>
                    <a:pt x="2184" y="25120"/>
                  </a:lnTo>
                  <a:lnTo>
                    <a:pt x="2184" y="2019"/>
                  </a:lnTo>
                  <a:close/>
                </a:path>
                <a:path w="41910" h="29844">
                  <a:moveTo>
                    <a:pt x="24752" y="508"/>
                  </a:moveTo>
                  <a:lnTo>
                    <a:pt x="24295" y="25"/>
                  </a:lnTo>
                  <a:lnTo>
                    <a:pt x="23710" y="0"/>
                  </a:lnTo>
                  <a:lnTo>
                    <a:pt x="23037" y="25"/>
                  </a:lnTo>
                  <a:lnTo>
                    <a:pt x="22567" y="508"/>
                  </a:lnTo>
                  <a:lnTo>
                    <a:pt x="22567" y="19519"/>
                  </a:lnTo>
                  <a:lnTo>
                    <a:pt x="23063" y="20002"/>
                  </a:lnTo>
                  <a:lnTo>
                    <a:pt x="24269" y="20002"/>
                  </a:lnTo>
                  <a:lnTo>
                    <a:pt x="24752" y="19519"/>
                  </a:lnTo>
                  <a:lnTo>
                    <a:pt x="24752" y="508"/>
                  </a:lnTo>
                  <a:close/>
                </a:path>
                <a:path w="41910" h="29844">
                  <a:moveTo>
                    <a:pt x="30365" y="2019"/>
                  </a:moveTo>
                  <a:lnTo>
                    <a:pt x="29883" y="1536"/>
                  </a:lnTo>
                  <a:lnTo>
                    <a:pt x="29273" y="1536"/>
                  </a:lnTo>
                  <a:lnTo>
                    <a:pt x="28676" y="1536"/>
                  </a:lnTo>
                  <a:lnTo>
                    <a:pt x="28181" y="2019"/>
                  </a:lnTo>
                  <a:lnTo>
                    <a:pt x="28181" y="25273"/>
                  </a:lnTo>
                  <a:lnTo>
                    <a:pt x="28676" y="25768"/>
                  </a:lnTo>
                  <a:lnTo>
                    <a:pt x="29883" y="25768"/>
                  </a:lnTo>
                  <a:lnTo>
                    <a:pt x="30365" y="25273"/>
                  </a:lnTo>
                  <a:lnTo>
                    <a:pt x="30365" y="2019"/>
                  </a:lnTo>
                  <a:close/>
                </a:path>
                <a:path w="41910" h="29844">
                  <a:moveTo>
                    <a:pt x="35979" y="3759"/>
                  </a:moveTo>
                  <a:lnTo>
                    <a:pt x="35496" y="3263"/>
                  </a:lnTo>
                  <a:lnTo>
                    <a:pt x="34886" y="3263"/>
                  </a:lnTo>
                  <a:lnTo>
                    <a:pt x="34290" y="3263"/>
                  </a:lnTo>
                  <a:lnTo>
                    <a:pt x="33794" y="3759"/>
                  </a:lnTo>
                  <a:lnTo>
                    <a:pt x="33794" y="27520"/>
                  </a:lnTo>
                  <a:lnTo>
                    <a:pt x="34290" y="28016"/>
                  </a:lnTo>
                  <a:lnTo>
                    <a:pt x="35496" y="28016"/>
                  </a:lnTo>
                  <a:lnTo>
                    <a:pt x="35979" y="27520"/>
                  </a:lnTo>
                  <a:lnTo>
                    <a:pt x="35979" y="3759"/>
                  </a:lnTo>
                  <a:close/>
                </a:path>
                <a:path w="41910" h="29844">
                  <a:moveTo>
                    <a:pt x="41592" y="11239"/>
                  </a:moveTo>
                  <a:lnTo>
                    <a:pt x="41109" y="10744"/>
                  </a:lnTo>
                  <a:lnTo>
                    <a:pt x="40500" y="10744"/>
                  </a:lnTo>
                  <a:lnTo>
                    <a:pt x="39903" y="10744"/>
                  </a:lnTo>
                  <a:lnTo>
                    <a:pt x="39408" y="11239"/>
                  </a:lnTo>
                  <a:lnTo>
                    <a:pt x="39408" y="29083"/>
                  </a:lnTo>
                  <a:lnTo>
                    <a:pt x="39852" y="29552"/>
                  </a:lnTo>
                  <a:lnTo>
                    <a:pt x="40601" y="29591"/>
                  </a:lnTo>
                  <a:lnTo>
                    <a:pt x="41148" y="29552"/>
                  </a:lnTo>
                  <a:lnTo>
                    <a:pt x="41592" y="29083"/>
                  </a:lnTo>
                  <a:lnTo>
                    <a:pt x="41592" y="11239"/>
                  </a:lnTo>
                  <a:close/>
                </a:path>
              </a:pathLst>
            </a:custGeom>
            <a:solidFill>
              <a:srgbClr val="231F20"/>
            </a:solidFill>
          </p:spPr>
          <p:txBody>
            <a:bodyPr wrap="square" lIns="0" tIns="0" rIns="0" bIns="0" rtlCol="0"/>
            <a:lstStyle/>
            <a:p>
              <a:endParaRPr/>
            </a:p>
          </p:txBody>
        </p:sp>
        <p:sp>
          <p:nvSpPr>
            <p:cNvPr id="783" name="object 783"/>
            <p:cNvSpPr/>
            <p:nvPr/>
          </p:nvSpPr>
          <p:spPr>
            <a:xfrm>
              <a:off x="3417186" y="1718920"/>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784" name="object 784"/>
            <p:cNvSpPr/>
            <p:nvPr/>
          </p:nvSpPr>
          <p:spPr>
            <a:xfrm>
              <a:off x="3670719" y="1717876"/>
              <a:ext cx="0" cy="17780"/>
            </a:xfrm>
            <a:custGeom>
              <a:avLst/>
              <a:gdLst/>
              <a:ahLst/>
              <a:cxnLst/>
              <a:rect l="l" t="t" r="r" b="b"/>
              <a:pathLst>
                <a:path h="17780">
                  <a:moveTo>
                    <a:pt x="0" y="0"/>
                  </a:moveTo>
                  <a:lnTo>
                    <a:pt x="0" y="17261"/>
                  </a:lnTo>
                </a:path>
              </a:pathLst>
            </a:custGeom>
            <a:ln w="3175">
              <a:solidFill>
                <a:srgbClr val="231F20"/>
              </a:solidFill>
            </a:ln>
          </p:spPr>
          <p:txBody>
            <a:bodyPr wrap="square" lIns="0" tIns="0" rIns="0" bIns="0" rtlCol="0"/>
            <a:lstStyle/>
            <a:p>
              <a:endParaRPr/>
            </a:p>
          </p:txBody>
        </p:sp>
        <p:sp>
          <p:nvSpPr>
            <p:cNvPr id="785" name="object 785"/>
            <p:cNvSpPr/>
            <p:nvPr/>
          </p:nvSpPr>
          <p:spPr>
            <a:xfrm>
              <a:off x="3676327" y="1718846"/>
              <a:ext cx="0" cy="22225"/>
            </a:xfrm>
            <a:custGeom>
              <a:avLst/>
              <a:gdLst/>
              <a:ahLst/>
              <a:cxnLst/>
              <a:rect l="l" t="t" r="r" b="b"/>
              <a:pathLst>
                <a:path h="22225">
                  <a:moveTo>
                    <a:pt x="0" y="0"/>
                  </a:moveTo>
                  <a:lnTo>
                    <a:pt x="0" y="22047"/>
                  </a:lnTo>
                </a:path>
              </a:pathLst>
            </a:custGeom>
            <a:ln w="3175">
              <a:solidFill>
                <a:srgbClr val="231F20"/>
              </a:solidFill>
            </a:ln>
          </p:spPr>
          <p:txBody>
            <a:bodyPr wrap="square" lIns="0" tIns="0" rIns="0" bIns="0" rtlCol="0"/>
            <a:lstStyle/>
            <a:p>
              <a:endParaRPr/>
            </a:p>
          </p:txBody>
        </p:sp>
        <p:sp>
          <p:nvSpPr>
            <p:cNvPr id="786" name="object 786"/>
            <p:cNvSpPr/>
            <p:nvPr/>
          </p:nvSpPr>
          <p:spPr>
            <a:xfrm>
              <a:off x="3637308" y="1726394"/>
              <a:ext cx="0" cy="19050"/>
            </a:xfrm>
            <a:custGeom>
              <a:avLst/>
              <a:gdLst/>
              <a:ahLst/>
              <a:cxnLst/>
              <a:rect l="l" t="t" r="r" b="b"/>
              <a:pathLst>
                <a:path h="19050">
                  <a:moveTo>
                    <a:pt x="0" y="0"/>
                  </a:moveTo>
                  <a:lnTo>
                    <a:pt x="0" y="18852"/>
                  </a:lnTo>
                </a:path>
              </a:pathLst>
            </a:custGeom>
            <a:ln w="3175">
              <a:solidFill>
                <a:srgbClr val="231F20"/>
              </a:solidFill>
            </a:ln>
          </p:spPr>
          <p:txBody>
            <a:bodyPr wrap="square" lIns="0" tIns="0" rIns="0" bIns="0" rtlCol="0"/>
            <a:lstStyle/>
            <a:p>
              <a:endParaRPr/>
            </a:p>
          </p:txBody>
        </p:sp>
        <p:sp>
          <p:nvSpPr>
            <p:cNvPr id="787" name="object 787"/>
            <p:cNvSpPr/>
            <p:nvPr/>
          </p:nvSpPr>
          <p:spPr>
            <a:xfrm>
              <a:off x="3643122" y="1720102"/>
              <a:ext cx="0" cy="26670"/>
            </a:xfrm>
            <a:custGeom>
              <a:avLst/>
              <a:gdLst/>
              <a:ahLst/>
              <a:cxnLst/>
              <a:rect l="l" t="t" r="r" b="b"/>
              <a:pathLst>
                <a:path h="26669">
                  <a:moveTo>
                    <a:pt x="0" y="0"/>
                  </a:moveTo>
                  <a:lnTo>
                    <a:pt x="0" y="26153"/>
                  </a:lnTo>
                </a:path>
              </a:pathLst>
            </a:custGeom>
            <a:ln w="3175">
              <a:solidFill>
                <a:srgbClr val="231F20"/>
              </a:solidFill>
            </a:ln>
          </p:spPr>
          <p:txBody>
            <a:bodyPr wrap="square" lIns="0" tIns="0" rIns="0" bIns="0" rtlCol="0"/>
            <a:lstStyle/>
            <a:p>
              <a:endParaRPr/>
            </a:p>
          </p:txBody>
        </p:sp>
        <p:sp>
          <p:nvSpPr>
            <p:cNvPr id="788" name="object 788"/>
            <p:cNvSpPr/>
            <p:nvPr/>
          </p:nvSpPr>
          <p:spPr>
            <a:xfrm>
              <a:off x="3654747" y="1718910"/>
              <a:ext cx="0" cy="17780"/>
            </a:xfrm>
            <a:custGeom>
              <a:avLst/>
              <a:gdLst/>
              <a:ahLst/>
              <a:cxnLst/>
              <a:rect l="l" t="t" r="r" b="b"/>
              <a:pathLst>
                <a:path h="17780">
                  <a:moveTo>
                    <a:pt x="0" y="0"/>
                  </a:moveTo>
                  <a:lnTo>
                    <a:pt x="0" y="17434"/>
                  </a:lnTo>
                </a:path>
              </a:pathLst>
            </a:custGeom>
            <a:ln w="3175">
              <a:solidFill>
                <a:srgbClr val="231F20"/>
              </a:solidFill>
            </a:ln>
          </p:spPr>
          <p:txBody>
            <a:bodyPr wrap="square" lIns="0" tIns="0" rIns="0" bIns="0" rtlCol="0"/>
            <a:lstStyle/>
            <a:p>
              <a:endParaRPr/>
            </a:p>
          </p:txBody>
        </p:sp>
        <p:sp>
          <p:nvSpPr>
            <p:cNvPr id="789" name="object 789"/>
            <p:cNvSpPr/>
            <p:nvPr/>
          </p:nvSpPr>
          <p:spPr>
            <a:xfrm>
              <a:off x="3648937" y="1717714"/>
              <a:ext cx="0" cy="24765"/>
            </a:xfrm>
            <a:custGeom>
              <a:avLst/>
              <a:gdLst/>
              <a:ahLst/>
              <a:cxnLst/>
              <a:rect l="l" t="t" r="r" b="b"/>
              <a:pathLst>
                <a:path h="24764">
                  <a:moveTo>
                    <a:pt x="0" y="0"/>
                  </a:moveTo>
                  <a:lnTo>
                    <a:pt x="0" y="24671"/>
                  </a:lnTo>
                </a:path>
              </a:pathLst>
            </a:custGeom>
            <a:ln w="3175">
              <a:solidFill>
                <a:srgbClr val="231F20"/>
              </a:solidFill>
            </a:ln>
          </p:spPr>
          <p:txBody>
            <a:bodyPr wrap="square" lIns="0" tIns="0" rIns="0" bIns="0" rtlCol="0"/>
            <a:lstStyle/>
            <a:p>
              <a:endParaRPr/>
            </a:p>
          </p:txBody>
        </p:sp>
        <p:sp>
          <p:nvSpPr>
            <p:cNvPr id="790" name="object 790"/>
            <p:cNvSpPr/>
            <p:nvPr/>
          </p:nvSpPr>
          <p:spPr>
            <a:xfrm>
              <a:off x="3582947" y="1718521"/>
              <a:ext cx="21590" cy="635"/>
            </a:xfrm>
            <a:custGeom>
              <a:avLst/>
              <a:gdLst/>
              <a:ahLst/>
              <a:cxnLst/>
              <a:rect l="l" t="t" r="r" b="b"/>
              <a:pathLst>
                <a:path w="21589" h="635">
                  <a:moveTo>
                    <a:pt x="21402" y="24"/>
                  </a:moveTo>
                  <a:lnTo>
                    <a:pt x="0" y="0"/>
                  </a:lnTo>
                </a:path>
              </a:pathLst>
            </a:custGeom>
            <a:ln w="4795">
              <a:solidFill>
                <a:srgbClr val="0080C7"/>
              </a:solidFill>
            </a:ln>
          </p:spPr>
          <p:txBody>
            <a:bodyPr wrap="square" lIns="0" tIns="0" rIns="0" bIns="0" rtlCol="0"/>
            <a:lstStyle/>
            <a:p>
              <a:endParaRPr/>
            </a:p>
          </p:txBody>
        </p:sp>
        <p:sp>
          <p:nvSpPr>
            <p:cNvPr id="791" name="object 791"/>
            <p:cNvSpPr/>
            <p:nvPr/>
          </p:nvSpPr>
          <p:spPr>
            <a:xfrm>
              <a:off x="3487160"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92" name="object 792"/>
            <p:cNvSpPr/>
            <p:nvPr/>
          </p:nvSpPr>
          <p:spPr>
            <a:xfrm>
              <a:off x="3487160"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93" name="object 793"/>
            <p:cNvSpPr/>
            <p:nvPr/>
          </p:nvSpPr>
          <p:spPr>
            <a:xfrm>
              <a:off x="3494107"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94" name="object 794"/>
            <p:cNvSpPr/>
            <p:nvPr/>
          </p:nvSpPr>
          <p:spPr>
            <a:xfrm>
              <a:off x="3494107"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95" name="object 795"/>
            <p:cNvSpPr/>
            <p:nvPr/>
          </p:nvSpPr>
          <p:spPr>
            <a:xfrm>
              <a:off x="3501054"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796" name="object 796"/>
            <p:cNvSpPr/>
            <p:nvPr/>
          </p:nvSpPr>
          <p:spPr>
            <a:xfrm>
              <a:off x="3501054"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797" name="object 797"/>
            <p:cNvSpPr/>
            <p:nvPr/>
          </p:nvSpPr>
          <p:spPr>
            <a:xfrm>
              <a:off x="3508001" y="1733169"/>
              <a:ext cx="0" cy="11430"/>
            </a:xfrm>
            <a:custGeom>
              <a:avLst/>
              <a:gdLst/>
              <a:ahLst/>
              <a:cxnLst/>
              <a:rect l="l" t="t" r="r" b="b"/>
              <a:pathLst>
                <a:path h="11430">
                  <a:moveTo>
                    <a:pt x="0" y="0"/>
                  </a:moveTo>
                  <a:lnTo>
                    <a:pt x="0" y="11161"/>
                  </a:lnTo>
                </a:path>
              </a:pathLst>
            </a:custGeom>
            <a:ln w="3175">
              <a:solidFill>
                <a:srgbClr val="EAAD20"/>
              </a:solidFill>
            </a:ln>
          </p:spPr>
          <p:txBody>
            <a:bodyPr wrap="square" lIns="0" tIns="0" rIns="0" bIns="0" rtlCol="0"/>
            <a:lstStyle/>
            <a:p>
              <a:endParaRPr/>
            </a:p>
          </p:txBody>
        </p:sp>
        <p:sp>
          <p:nvSpPr>
            <p:cNvPr id="798" name="object 798"/>
            <p:cNvSpPr/>
            <p:nvPr/>
          </p:nvSpPr>
          <p:spPr>
            <a:xfrm>
              <a:off x="3514948" y="1733169"/>
              <a:ext cx="0" cy="11430"/>
            </a:xfrm>
            <a:custGeom>
              <a:avLst/>
              <a:gdLst/>
              <a:ahLst/>
              <a:cxnLst/>
              <a:rect l="l" t="t" r="r" b="b"/>
              <a:pathLst>
                <a:path h="11430">
                  <a:moveTo>
                    <a:pt x="0" y="0"/>
                  </a:moveTo>
                  <a:lnTo>
                    <a:pt x="0" y="11161"/>
                  </a:lnTo>
                </a:path>
              </a:pathLst>
            </a:custGeom>
            <a:ln w="3175">
              <a:solidFill>
                <a:srgbClr val="EAAD20"/>
              </a:solidFill>
            </a:ln>
          </p:spPr>
          <p:txBody>
            <a:bodyPr wrap="square" lIns="0" tIns="0" rIns="0" bIns="0" rtlCol="0"/>
            <a:lstStyle/>
            <a:p>
              <a:endParaRPr/>
            </a:p>
          </p:txBody>
        </p:sp>
        <p:sp>
          <p:nvSpPr>
            <p:cNvPr id="799" name="object 799"/>
            <p:cNvSpPr/>
            <p:nvPr/>
          </p:nvSpPr>
          <p:spPr>
            <a:xfrm>
              <a:off x="3521895" y="1733169"/>
              <a:ext cx="0" cy="11430"/>
            </a:xfrm>
            <a:custGeom>
              <a:avLst/>
              <a:gdLst/>
              <a:ahLst/>
              <a:cxnLst/>
              <a:rect l="l" t="t" r="r" b="b"/>
              <a:pathLst>
                <a:path h="11430">
                  <a:moveTo>
                    <a:pt x="0" y="0"/>
                  </a:moveTo>
                  <a:lnTo>
                    <a:pt x="0" y="11161"/>
                  </a:lnTo>
                </a:path>
              </a:pathLst>
            </a:custGeom>
            <a:ln w="3175">
              <a:solidFill>
                <a:srgbClr val="EAAD20"/>
              </a:solidFill>
            </a:ln>
          </p:spPr>
          <p:txBody>
            <a:bodyPr wrap="square" lIns="0" tIns="0" rIns="0" bIns="0" rtlCol="0"/>
            <a:lstStyle/>
            <a:p>
              <a:endParaRPr/>
            </a:p>
          </p:txBody>
        </p:sp>
        <p:sp>
          <p:nvSpPr>
            <p:cNvPr id="800" name="object 800"/>
            <p:cNvSpPr/>
            <p:nvPr/>
          </p:nvSpPr>
          <p:spPr>
            <a:xfrm>
              <a:off x="3528842"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801" name="object 801"/>
            <p:cNvSpPr/>
            <p:nvPr/>
          </p:nvSpPr>
          <p:spPr>
            <a:xfrm>
              <a:off x="3528842"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802" name="object 802"/>
            <p:cNvSpPr/>
            <p:nvPr/>
          </p:nvSpPr>
          <p:spPr>
            <a:xfrm>
              <a:off x="3535789"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803" name="object 803"/>
            <p:cNvSpPr/>
            <p:nvPr/>
          </p:nvSpPr>
          <p:spPr>
            <a:xfrm>
              <a:off x="3535789"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804" name="object 804"/>
            <p:cNvSpPr/>
            <p:nvPr/>
          </p:nvSpPr>
          <p:spPr>
            <a:xfrm>
              <a:off x="3542736"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805" name="object 805"/>
            <p:cNvSpPr/>
            <p:nvPr/>
          </p:nvSpPr>
          <p:spPr>
            <a:xfrm>
              <a:off x="3542736"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806" name="object 806"/>
            <p:cNvSpPr/>
            <p:nvPr/>
          </p:nvSpPr>
          <p:spPr>
            <a:xfrm>
              <a:off x="3549684"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807" name="object 807"/>
            <p:cNvSpPr/>
            <p:nvPr/>
          </p:nvSpPr>
          <p:spPr>
            <a:xfrm>
              <a:off x="3549684"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808" name="object 808"/>
            <p:cNvSpPr/>
            <p:nvPr/>
          </p:nvSpPr>
          <p:spPr>
            <a:xfrm>
              <a:off x="3556631"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809" name="object 809"/>
            <p:cNvSpPr/>
            <p:nvPr/>
          </p:nvSpPr>
          <p:spPr>
            <a:xfrm>
              <a:off x="3556631"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810" name="object 810"/>
            <p:cNvSpPr/>
            <p:nvPr/>
          </p:nvSpPr>
          <p:spPr>
            <a:xfrm>
              <a:off x="3587782"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811" name="object 811"/>
            <p:cNvSpPr/>
            <p:nvPr/>
          </p:nvSpPr>
          <p:spPr>
            <a:xfrm>
              <a:off x="3587782"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812" name="object 812"/>
            <p:cNvSpPr/>
            <p:nvPr/>
          </p:nvSpPr>
          <p:spPr>
            <a:xfrm>
              <a:off x="3594729"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813" name="object 813"/>
            <p:cNvSpPr/>
            <p:nvPr/>
          </p:nvSpPr>
          <p:spPr>
            <a:xfrm>
              <a:off x="3594729"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814" name="object 814"/>
            <p:cNvSpPr/>
            <p:nvPr/>
          </p:nvSpPr>
          <p:spPr>
            <a:xfrm>
              <a:off x="3601676"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815" name="object 815"/>
            <p:cNvSpPr/>
            <p:nvPr/>
          </p:nvSpPr>
          <p:spPr>
            <a:xfrm>
              <a:off x="3601676"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816" name="object 816"/>
            <p:cNvSpPr/>
            <p:nvPr/>
          </p:nvSpPr>
          <p:spPr>
            <a:xfrm>
              <a:off x="3583090" y="1745379"/>
              <a:ext cx="21590" cy="635"/>
            </a:xfrm>
            <a:custGeom>
              <a:avLst/>
              <a:gdLst/>
              <a:ahLst/>
              <a:cxnLst/>
              <a:rect l="l" t="t" r="r" b="b"/>
              <a:pathLst>
                <a:path w="21589" h="635">
                  <a:moveTo>
                    <a:pt x="-2397" y="91"/>
                  </a:moveTo>
                  <a:lnTo>
                    <a:pt x="23657" y="91"/>
                  </a:lnTo>
                </a:path>
              </a:pathLst>
            </a:custGeom>
            <a:ln w="4977">
              <a:solidFill>
                <a:srgbClr val="0080C7"/>
              </a:solidFill>
            </a:ln>
          </p:spPr>
          <p:txBody>
            <a:bodyPr wrap="square" lIns="0" tIns="0" rIns="0" bIns="0" rtlCol="0"/>
            <a:lstStyle/>
            <a:p>
              <a:endParaRPr/>
            </a:p>
          </p:txBody>
        </p:sp>
        <p:sp>
          <p:nvSpPr>
            <p:cNvPr id="817" name="object 817"/>
            <p:cNvSpPr/>
            <p:nvPr/>
          </p:nvSpPr>
          <p:spPr>
            <a:xfrm>
              <a:off x="3570525" y="1719363"/>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818" name="object 818"/>
            <p:cNvSpPr/>
            <p:nvPr/>
          </p:nvSpPr>
          <p:spPr>
            <a:xfrm>
              <a:off x="3570525" y="1719363"/>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819" name="object 819"/>
            <p:cNvSpPr/>
            <p:nvPr/>
          </p:nvSpPr>
          <p:spPr>
            <a:xfrm>
              <a:off x="3482940" y="1718423"/>
              <a:ext cx="92710" cy="635"/>
            </a:xfrm>
            <a:custGeom>
              <a:avLst/>
              <a:gdLst/>
              <a:ahLst/>
              <a:cxnLst/>
              <a:rect l="l" t="t" r="r" b="b"/>
              <a:pathLst>
                <a:path w="92710" h="635">
                  <a:moveTo>
                    <a:pt x="92483" y="103"/>
                  </a:moveTo>
                  <a:lnTo>
                    <a:pt x="0" y="0"/>
                  </a:lnTo>
                </a:path>
              </a:pathLst>
            </a:custGeom>
            <a:ln w="4795">
              <a:solidFill>
                <a:srgbClr val="0080C7"/>
              </a:solidFill>
            </a:ln>
          </p:spPr>
          <p:txBody>
            <a:bodyPr wrap="square" lIns="0" tIns="0" rIns="0" bIns="0" rtlCol="0"/>
            <a:lstStyle/>
            <a:p>
              <a:endParaRPr/>
            </a:p>
          </p:txBody>
        </p:sp>
        <p:sp>
          <p:nvSpPr>
            <p:cNvPr id="820" name="object 820"/>
            <p:cNvSpPr/>
            <p:nvPr/>
          </p:nvSpPr>
          <p:spPr>
            <a:xfrm>
              <a:off x="3503368" y="1718423"/>
              <a:ext cx="22225" cy="635"/>
            </a:xfrm>
            <a:custGeom>
              <a:avLst/>
              <a:gdLst/>
              <a:ahLst/>
              <a:cxnLst/>
              <a:rect l="l" t="t" r="r" b="b"/>
              <a:pathLst>
                <a:path w="22225" h="635">
                  <a:moveTo>
                    <a:pt x="22067" y="103"/>
                  </a:moveTo>
                  <a:lnTo>
                    <a:pt x="0" y="0"/>
                  </a:lnTo>
                </a:path>
              </a:pathLst>
            </a:custGeom>
            <a:ln w="4795">
              <a:solidFill>
                <a:srgbClr val="EAAD20"/>
              </a:solidFill>
            </a:ln>
          </p:spPr>
          <p:txBody>
            <a:bodyPr wrap="square" lIns="0" tIns="0" rIns="0" bIns="0" rtlCol="0"/>
            <a:lstStyle/>
            <a:p>
              <a:endParaRPr/>
            </a:p>
          </p:txBody>
        </p:sp>
        <p:sp>
          <p:nvSpPr>
            <p:cNvPr id="821" name="object 821"/>
            <p:cNvSpPr/>
            <p:nvPr/>
          </p:nvSpPr>
          <p:spPr>
            <a:xfrm>
              <a:off x="3563578"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822" name="object 822"/>
            <p:cNvSpPr/>
            <p:nvPr/>
          </p:nvSpPr>
          <p:spPr>
            <a:xfrm>
              <a:off x="3563578"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823" name="object 823"/>
            <p:cNvSpPr/>
            <p:nvPr/>
          </p:nvSpPr>
          <p:spPr>
            <a:xfrm>
              <a:off x="3570525" y="1733169"/>
              <a:ext cx="0" cy="11430"/>
            </a:xfrm>
            <a:custGeom>
              <a:avLst/>
              <a:gdLst/>
              <a:ahLst/>
              <a:cxnLst/>
              <a:rect l="l" t="t" r="r" b="b"/>
              <a:pathLst>
                <a:path h="11430">
                  <a:moveTo>
                    <a:pt x="0" y="0"/>
                  </a:moveTo>
                  <a:lnTo>
                    <a:pt x="0" y="11161"/>
                  </a:lnTo>
                </a:path>
              </a:pathLst>
            </a:custGeom>
            <a:solidFill>
              <a:srgbClr val="FFFFFF"/>
            </a:solidFill>
          </p:spPr>
          <p:txBody>
            <a:bodyPr wrap="square" lIns="0" tIns="0" rIns="0" bIns="0" rtlCol="0"/>
            <a:lstStyle/>
            <a:p>
              <a:endParaRPr/>
            </a:p>
          </p:txBody>
        </p:sp>
        <p:sp>
          <p:nvSpPr>
            <p:cNvPr id="824" name="object 824"/>
            <p:cNvSpPr/>
            <p:nvPr/>
          </p:nvSpPr>
          <p:spPr>
            <a:xfrm>
              <a:off x="3570525" y="1733169"/>
              <a:ext cx="0" cy="11430"/>
            </a:xfrm>
            <a:custGeom>
              <a:avLst/>
              <a:gdLst/>
              <a:ahLst/>
              <a:cxnLst/>
              <a:rect l="l" t="t" r="r" b="b"/>
              <a:pathLst>
                <a:path h="11430">
                  <a:moveTo>
                    <a:pt x="0" y="0"/>
                  </a:moveTo>
                  <a:lnTo>
                    <a:pt x="0" y="11161"/>
                  </a:lnTo>
                </a:path>
              </a:pathLst>
            </a:custGeom>
            <a:ln w="3175">
              <a:solidFill>
                <a:srgbClr val="0080C7"/>
              </a:solidFill>
            </a:ln>
          </p:spPr>
          <p:txBody>
            <a:bodyPr wrap="square" lIns="0" tIns="0" rIns="0" bIns="0" rtlCol="0"/>
            <a:lstStyle/>
            <a:p>
              <a:endParaRPr/>
            </a:p>
          </p:txBody>
        </p:sp>
        <p:sp>
          <p:nvSpPr>
            <p:cNvPr id="825" name="object 825"/>
            <p:cNvSpPr/>
            <p:nvPr/>
          </p:nvSpPr>
          <p:spPr>
            <a:xfrm>
              <a:off x="3482940" y="1745433"/>
              <a:ext cx="92710" cy="635"/>
            </a:xfrm>
            <a:custGeom>
              <a:avLst/>
              <a:gdLst/>
              <a:ahLst/>
              <a:cxnLst/>
              <a:rect l="l" t="t" r="r" b="b"/>
              <a:pathLst>
                <a:path w="92710" h="635">
                  <a:moveTo>
                    <a:pt x="92404" y="103"/>
                  </a:moveTo>
                  <a:lnTo>
                    <a:pt x="0" y="0"/>
                  </a:lnTo>
                </a:path>
              </a:pathLst>
            </a:custGeom>
            <a:ln w="4795">
              <a:solidFill>
                <a:srgbClr val="0080C7"/>
              </a:solidFill>
            </a:ln>
          </p:spPr>
          <p:txBody>
            <a:bodyPr wrap="square" lIns="0" tIns="0" rIns="0" bIns="0" rtlCol="0"/>
            <a:lstStyle/>
            <a:p>
              <a:endParaRPr/>
            </a:p>
          </p:txBody>
        </p:sp>
        <p:sp>
          <p:nvSpPr>
            <p:cNvPr id="826" name="object 826"/>
            <p:cNvSpPr/>
            <p:nvPr/>
          </p:nvSpPr>
          <p:spPr>
            <a:xfrm>
              <a:off x="3503368" y="1745433"/>
              <a:ext cx="21590" cy="635"/>
            </a:xfrm>
            <a:custGeom>
              <a:avLst/>
              <a:gdLst/>
              <a:ahLst/>
              <a:cxnLst/>
              <a:rect l="l" t="t" r="r" b="b"/>
              <a:pathLst>
                <a:path w="21589" h="635">
                  <a:moveTo>
                    <a:pt x="21323" y="103"/>
                  </a:moveTo>
                  <a:lnTo>
                    <a:pt x="0" y="0"/>
                  </a:lnTo>
                </a:path>
              </a:pathLst>
            </a:custGeom>
            <a:ln w="4795">
              <a:solidFill>
                <a:srgbClr val="EAAD20"/>
              </a:solidFill>
            </a:ln>
          </p:spPr>
          <p:txBody>
            <a:bodyPr wrap="square" lIns="0" tIns="0" rIns="0" bIns="0" rtlCol="0"/>
            <a:lstStyle/>
            <a:p>
              <a:endParaRPr/>
            </a:p>
          </p:txBody>
        </p:sp>
        <p:sp>
          <p:nvSpPr>
            <p:cNvPr id="827" name="object 827"/>
            <p:cNvSpPr/>
            <p:nvPr/>
          </p:nvSpPr>
          <p:spPr>
            <a:xfrm>
              <a:off x="3056237" y="1269475"/>
              <a:ext cx="70485" cy="32384"/>
            </a:xfrm>
            <a:custGeom>
              <a:avLst/>
              <a:gdLst/>
              <a:ahLst/>
              <a:cxnLst/>
              <a:rect l="l" t="t" r="r" b="b"/>
              <a:pathLst>
                <a:path w="70485" h="32384">
                  <a:moveTo>
                    <a:pt x="0" y="14"/>
                  </a:moveTo>
                  <a:lnTo>
                    <a:pt x="9251" y="4"/>
                  </a:lnTo>
                  <a:lnTo>
                    <a:pt x="12761" y="0"/>
                  </a:lnTo>
                  <a:lnTo>
                    <a:pt x="16479" y="0"/>
                  </a:lnTo>
                  <a:lnTo>
                    <a:pt x="23160" y="2890"/>
                  </a:lnTo>
                  <a:lnTo>
                    <a:pt x="28198" y="9735"/>
                  </a:lnTo>
                  <a:lnTo>
                    <a:pt x="32450" y="17796"/>
                  </a:lnTo>
                  <a:lnTo>
                    <a:pt x="36768" y="24337"/>
                  </a:lnTo>
                  <a:lnTo>
                    <a:pt x="40437" y="28177"/>
                  </a:lnTo>
                  <a:lnTo>
                    <a:pt x="43400" y="31963"/>
                  </a:lnTo>
                  <a:lnTo>
                    <a:pt x="48053" y="31963"/>
                  </a:lnTo>
                  <a:lnTo>
                    <a:pt x="55551" y="29710"/>
                  </a:lnTo>
                  <a:lnTo>
                    <a:pt x="61053" y="24116"/>
                  </a:lnTo>
                  <a:lnTo>
                    <a:pt x="65606" y="16931"/>
                  </a:lnTo>
                  <a:lnTo>
                    <a:pt x="70253" y="9906"/>
                  </a:lnTo>
                </a:path>
              </a:pathLst>
            </a:custGeom>
            <a:ln w="4795">
              <a:solidFill>
                <a:srgbClr val="020303"/>
              </a:solidFill>
            </a:ln>
          </p:spPr>
          <p:txBody>
            <a:bodyPr wrap="square" lIns="0" tIns="0" rIns="0" bIns="0" rtlCol="0"/>
            <a:lstStyle/>
            <a:p>
              <a:endParaRPr/>
            </a:p>
          </p:txBody>
        </p:sp>
        <p:sp>
          <p:nvSpPr>
            <p:cNvPr id="828" name="object 828"/>
            <p:cNvSpPr/>
            <p:nvPr/>
          </p:nvSpPr>
          <p:spPr>
            <a:xfrm>
              <a:off x="2883052" y="1269475"/>
              <a:ext cx="156845" cy="31115"/>
            </a:xfrm>
            <a:custGeom>
              <a:avLst/>
              <a:gdLst/>
              <a:ahLst/>
              <a:cxnLst/>
              <a:rect l="l" t="t" r="r" b="b"/>
              <a:pathLst>
                <a:path w="156844" h="31115">
                  <a:moveTo>
                    <a:pt x="0" y="3805"/>
                  </a:moveTo>
                  <a:lnTo>
                    <a:pt x="1964" y="2629"/>
                  </a:lnTo>
                  <a:lnTo>
                    <a:pt x="4214" y="1930"/>
                  </a:lnTo>
                  <a:lnTo>
                    <a:pt x="6883" y="1930"/>
                  </a:lnTo>
                  <a:lnTo>
                    <a:pt x="17062" y="6430"/>
                  </a:lnTo>
                  <a:lnTo>
                    <a:pt x="24026" y="16331"/>
                  </a:lnTo>
                  <a:lnTo>
                    <a:pt x="30991" y="26232"/>
                  </a:lnTo>
                  <a:lnTo>
                    <a:pt x="41170" y="30732"/>
                  </a:lnTo>
                  <a:lnTo>
                    <a:pt x="50791" y="25912"/>
                  </a:lnTo>
                  <a:lnTo>
                    <a:pt x="56538" y="15318"/>
                  </a:lnTo>
                  <a:lnTo>
                    <a:pt x="62286" y="4747"/>
                  </a:lnTo>
                  <a:lnTo>
                    <a:pt x="71913" y="0"/>
                  </a:lnTo>
                  <a:lnTo>
                    <a:pt x="86233" y="43"/>
                  </a:lnTo>
                  <a:lnTo>
                    <a:pt x="107389" y="51"/>
                  </a:lnTo>
                  <a:lnTo>
                    <a:pt x="131898" y="37"/>
                  </a:lnTo>
                  <a:lnTo>
                    <a:pt x="156277" y="14"/>
                  </a:lnTo>
                </a:path>
              </a:pathLst>
            </a:custGeom>
            <a:ln w="4795">
              <a:solidFill>
                <a:srgbClr val="020303"/>
              </a:solidFill>
            </a:ln>
          </p:spPr>
          <p:txBody>
            <a:bodyPr wrap="square" lIns="0" tIns="0" rIns="0" bIns="0" rtlCol="0"/>
            <a:lstStyle/>
            <a:p>
              <a:endParaRPr/>
            </a:p>
          </p:txBody>
        </p:sp>
        <p:sp>
          <p:nvSpPr>
            <p:cNvPr id="829" name="object 829"/>
            <p:cNvSpPr/>
            <p:nvPr/>
          </p:nvSpPr>
          <p:spPr>
            <a:xfrm>
              <a:off x="3127244" y="1271400"/>
              <a:ext cx="104139" cy="29209"/>
            </a:xfrm>
            <a:custGeom>
              <a:avLst/>
              <a:gdLst/>
              <a:ahLst/>
              <a:cxnLst/>
              <a:rect l="l" t="t" r="r" b="b"/>
              <a:pathLst>
                <a:path w="104139" h="29209">
                  <a:moveTo>
                    <a:pt x="103601" y="24302"/>
                  </a:moveTo>
                  <a:lnTo>
                    <a:pt x="98248" y="17088"/>
                  </a:lnTo>
                  <a:lnTo>
                    <a:pt x="93348" y="9114"/>
                  </a:lnTo>
                  <a:lnTo>
                    <a:pt x="87544" y="2658"/>
                  </a:lnTo>
                  <a:lnTo>
                    <a:pt x="79480" y="0"/>
                  </a:lnTo>
                  <a:lnTo>
                    <a:pt x="69301" y="4499"/>
                  </a:lnTo>
                  <a:lnTo>
                    <a:pt x="62336" y="14398"/>
                  </a:lnTo>
                  <a:lnTo>
                    <a:pt x="55372" y="24298"/>
                  </a:lnTo>
                  <a:lnTo>
                    <a:pt x="45193" y="28797"/>
                  </a:lnTo>
                  <a:lnTo>
                    <a:pt x="35013" y="24425"/>
                  </a:lnTo>
                  <a:lnTo>
                    <a:pt x="28048" y="14807"/>
                  </a:lnTo>
                  <a:lnTo>
                    <a:pt x="21082" y="5189"/>
                  </a:lnTo>
                  <a:lnTo>
                    <a:pt x="10900" y="817"/>
                  </a:lnTo>
                  <a:lnTo>
                    <a:pt x="6223" y="817"/>
                  </a:lnTo>
                  <a:lnTo>
                    <a:pt x="2821" y="3023"/>
                  </a:lnTo>
                  <a:lnTo>
                    <a:pt x="0" y="6228"/>
                  </a:lnTo>
                </a:path>
              </a:pathLst>
            </a:custGeom>
            <a:ln w="4795">
              <a:solidFill>
                <a:srgbClr val="020303"/>
              </a:solidFill>
            </a:ln>
          </p:spPr>
          <p:txBody>
            <a:bodyPr wrap="square" lIns="0" tIns="0" rIns="0" bIns="0" rtlCol="0"/>
            <a:lstStyle/>
            <a:p>
              <a:endParaRPr/>
            </a:p>
          </p:txBody>
        </p:sp>
        <p:sp>
          <p:nvSpPr>
            <p:cNvPr id="830" name="object 830"/>
            <p:cNvSpPr/>
            <p:nvPr/>
          </p:nvSpPr>
          <p:spPr>
            <a:xfrm>
              <a:off x="2884327" y="1272237"/>
              <a:ext cx="158750" cy="29845"/>
            </a:xfrm>
            <a:custGeom>
              <a:avLst/>
              <a:gdLst/>
              <a:ahLst/>
              <a:cxnLst/>
              <a:rect l="l" t="t" r="r" b="b"/>
              <a:pathLst>
                <a:path w="158750" h="29844">
                  <a:moveTo>
                    <a:pt x="158513" y="29585"/>
                  </a:moveTo>
                  <a:lnTo>
                    <a:pt x="62873" y="29585"/>
                  </a:lnTo>
                  <a:lnTo>
                    <a:pt x="52694" y="24962"/>
                  </a:lnTo>
                  <a:lnTo>
                    <a:pt x="45730" y="14792"/>
                  </a:lnTo>
                  <a:lnTo>
                    <a:pt x="38767" y="4622"/>
                  </a:lnTo>
                  <a:lnTo>
                    <a:pt x="28590" y="0"/>
                  </a:lnTo>
                  <a:lnTo>
                    <a:pt x="19444" y="3479"/>
                  </a:lnTo>
                  <a:lnTo>
                    <a:pt x="13065" y="11543"/>
                  </a:lnTo>
                  <a:lnTo>
                    <a:pt x="7301" y="20625"/>
                  </a:lnTo>
                  <a:lnTo>
                    <a:pt x="0" y="27163"/>
                  </a:lnTo>
                </a:path>
              </a:pathLst>
            </a:custGeom>
            <a:ln w="4795">
              <a:solidFill>
                <a:srgbClr val="020303"/>
              </a:solidFill>
            </a:ln>
          </p:spPr>
          <p:txBody>
            <a:bodyPr wrap="square" lIns="0" tIns="0" rIns="0" bIns="0" rtlCol="0"/>
            <a:lstStyle/>
            <a:p>
              <a:endParaRPr/>
            </a:p>
          </p:txBody>
        </p:sp>
        <p:sp>
          <p:nvSpPr>
            <p:cNvPr id="831" name="object 831"/>
            <p:cNvSpPr/>
            <p:nvPr/>
          </p:nvSpPr>
          <p:spPr>
            <a:xfrm>
              <a:off x="3056419" y="1271272"/>
              <a:ext cx="172720" cy="31115"/>
            </a:xfrm>
            <a:custGeom>
              <a:avLst/>
              <a:gdLst/>
              <a:ahLst/>
              <a:cxnLst/>
              <a:rect l="l" t="t" r="r" b="b"/>
              <a:pathLst>
                <a:path w="172719" h="31115">
                  <a:moveTo>
                    <a:pt x="172491" y="23815"/>
                  </a:moveTo>
                  <a:lnTo>
                    <a:pt x="169679" y="26907"/>
                  </a:lnTo>
                  <a:lnTo>
                    <a:pt x="166287" y="29034"/>
                  </a:lnTo>
                  <a:lnTo>
                    <a:pt x="161634" y="29034"/>
                  </a:lnTo>
                  <a:lnTo>
                    <a:pt x="151449" y="24549"/>
                  </a:lnTo>
                  <a:lnTo>
                    <a:pt x="144481" y="14684"/>
                  </a:lnTo>
                  <a:lnTo>
                    <a:pt x="137512" y="4819"/>
                  </a:lnTo>
                  <a:lnTo>
                    <a:pt x="127327" y="334"/>
                  </a:lnTo>
                  <a:lnTo>
                    <a:pt x="117151" y="4866"/>
                  </a:lnTo>
                  <a:lnTo>
                    <a:pt x="110188" y="14837"/>
                  </a:lnTo>
                  <a:lnTo>
                    <a:pt x="103224" y="24807"/>
                  </a:lnTo>
                  <a:lnTo>
                    <a:pt x="93044" y="29339"/>
                  </a:lnTo>
                  <a:lnTo>
                    <a:pt x="82865" y="24755"/>
                  </a:lnTo>
                  <a:lnTo>
                    <a:pt x="75900" y="14669"/>
                  </a:lnTo>
                  <a:lnTo>
                    <a:pt x="68934" y="4584"/>
                  </a:lnTo>
                  <a:lnTo>
                    <a:pt x="58752" y="0"/>
                  </a:lnTo>
                  <a:lnTo>
                    <a:pt x="58215" y="0"/>
                  </a:lnTo>
                  <a:lnTo>
                    <a:pt x="59171" y="0"/>
                  </a:lnTo>
                  <a:lnTo>
                    <a:pt x="49197" y="4771"/>
                  </a:lnTo>
                  <a:lnTo>
                    <a:pt x="42682" y="15269"/>
                  </a:lnTo>
                  <a:lnTo>
                    <a:pt x="36166" y="25770"/>
                  </a:lnTo>
                  <a:lnTo>
                    <a:pt x="26193" y="30550"/>
                  </a:lnTo>
                  <a:lnTo>
                    <a:pt x="0" y="30550"/>
                  </a:lnTo>
                </a:path>
              </a:pathLst>
            </a:custGeom>
            <a:ln w="4795">
              <a:solidFill>
                <a:srgbClr val="020303"/>
              </a:solidFill>
            </a:ln>
          </p:spPr>
          <p:txBody>
            <a:bodyPr wrap="square" lIns="0" tIns="0" rIns="0" bIns="0" rtlCol="0"/>
            <a:lstStyle/>
            <a:p>
              <a:endParaRPr/>
            </a:p>
          </p:txBody>
        </p:sp>
        <p:sp>
          <p:nvSpPr>
            <p:cNvPr id="832" name="object 832"/>
            <p:cNvSpPr/>
            <p:nvPr/>
          </p:nvSpPr>
          <p:spPr>
            <a:xfrm>
              <a:off x="2886176" y="1270800"/>
              <a:ext cx="41910" cy="29845"/>
            </a:xfrm>
            <a:custGeom>
              <a:avLst/>
              <a:gdLst/>
              <a:ahLst/>
              <a:cxnLst/>
              <a:rect l="l" t="t" r="r" b="b"/>
              <a:pathLst>
                <a:path w="41910" h="29844">
                  <a:moveTo>
                    <a:pt x="2171" y="2019"/>
                  </a:moveTo>
                  <a:lnTo>
                    <a:pt x="1689" y="1536"/>
                  </a:lnTo>
                  <a:lnTo>
                    <a:pt x="1079" y="1536"/>
                  </a:lnTo>
                  <a:lnTo>
                    <a:pt x="495" y="1536"/>
                  </a:lnTo>
                  <a:lnTo>
                    <a:pt x="25" y="1993"/>
                  </a:lnTo>
                  <a:lnTo>
                    <a:pt x="0" y="24574"/>
                  </a:lnTo>
                  <a:lnTo>
                    <a:pt x="25" y="25146"/>
                  </a:lnTo>
                  <a:lnTo>
                    <a:pt x="495" y="25615"/>
                  </a:lnTo>
                  <a:lnTo>
                    <a:pt x="1689" y="25615"/>
                  </a:lnTo>
                  <a:lnTo>
                    <a:pt x="2171" y="25120"/>
                  </a:lnTo>
                  <a:lnTo>
                    <a:pt x="2171" y="2019"/>
                  </a:lnTo>
                  <a:close/>
                </a:path>
                <a:path w="41910" h="29844">
                  <a:moveTo>
                    <a:pt x="24752" y="508"/>
                  </a:moveTo>
                  <a:lnTo>
                    <a:pt x="24307" y="38"/>
                  </a:lnTo>
                  <a:lnTo>
                    <a:pt x="23736" y="0"/>
                  </a:lnTo>
                  <a:lnTo>
                    <a:pt x="23012" y="38"/>
                  </a:lnTo>
                  <a:lnTo>
                    <a:pt x="22567" y="508"/>
                  </a:lnTo>
                  <a:lnTo>
                    <a:pt x="22567" y="19507"/>
                  </a:lnTo>
                  <a:lnTo>
                    <a:pt x="23050" y="19989"/>
                  </a:lnTo>
                  <a:lnTo>
                    <a:pt x="24257" y="19989"/>
                  </a:lnTo>
                  <a:lnTo>
                    <a:pt x="24752" y="19507"/>
                  </a:lnTo>
                  <a:lnTo>
                    <a:pt x="24752" y="508"/>
                  </a:lnTo>
                  <a:close/>
                </a:path>
                <a:path w="41910" h="29844">
                  <a:moveTo>
                    <a:pt x="30365" y="2019"/>
                  </a:moveTo>
                  <a:lnTo>
                    <a:pt x="29870" y="1536"/>
                  </a:lnTo>
                  <a:lnTo>
                    <a:pt x="29273" y="1536"/>
                  </a:lnTo>
                  <a:lnTo>
                    <a:pt x="28663" y="1536"/>
                  </a:lnTo>
                  <a:lnTo>
                    <a:pt x="28181" y="2019"/>
                  </a:lnTo>
                  <a:lnTo>
                    <a:pt x="28181" y="25273"/>
                  </a:lnTo>
                  <a:lnTo>
                    <a:pt x="28663" y="25755"/>
                  </a:lnTo>
                  <a:lnTo>
                    <a:pt x="29870" y="25755"/>
                  </a:lnTo>
                  <a:lnTo>
                    <a:pt x="30365" y="25273"/>
                  </a:lnTo>
                  <a:lnTo>
                    <a:pt x="30365" y="2019"/>
                  </a:lnTo>
                  <a:close/>
                </a:path>
                <a:path w="41910" h="29844">
                  <a:moveTo>
                    <a:pt x="35966" y="3759"/>
                  </a:moveTo>
                  <a:lnTo>
                    <a:pt x="35483" y="3263"/>
                  </a:lnTo>
                  <a:lnTo>
                    <a:pt x="34886" y="3263"/>
                  </a:lnTo>
                  <a:lnTo>
                    <a:pt x="34277" y="3263"/>
                  </a:lnTo>
                  <a:lnTo>
                    <a:pt x="33794" y="3759"/>
                  </a:lnTo>
                  <a:lnTo>
                    <a:pt x="33794" y="27520"/>
                  </a:lnTo>
                  <a:lnTo>
                    <a:pt x="34277" y="28003"/>
                  </a:lnTo>
                  <a:lnTo>
                    <a:pt x="35483" y="28003"/>
                  </a:lnTo>
                  <a:lnTo>
                    <a:pt x="35966" y="27520"/>
                  </a:lnTo>
                  <a:lnTo>
                    <a:pt x="35966" y="3759"/>
                  </a:lnTo>
                  <a:close/>
                </a:path>
                <a:path w="41910" h="29844">
                  <a:moveTo>
                    <a:pt x="41579" y="11239"/>
                  </a:moveTo>
                  <a:lnTo>
                    <a:pt x="41097" y="10744"/>
                  </a:lnTo>
                  <a:lnTo>
                    <a:pt x="40500" y="10744"/>
                  </a:lnTo>
                  <a:lnTo>
                    <a:pt x="39890" y="10744"/>
                  </a:lnTo>
                  <a:lnTo>
                    <a:pt x="39408" y="11239"/>
                  </a:lnTo>
                  <a:lnTo>
                    <a:pt x="39408" y="29095"/>
                  </a:lnTo>
                  <a:lnTo>
                    <a:pt x="39865" y="29565"/>
                  </a:lnTo>
                  <a:lnTo>
                    <a:pt x="40538" y="29591"/>
                  </a:lnTo>
                  <a:lnTo>
                    <a:pt x="41122" y="29565"/>
                  </a:lnTo>
                  <a:lnTo>
                    <a:pt x="41579" y="29095"/>
                  </a:lnTo>
                  <a:lnTo>
                    <a:pt x="41579" y="11239"/>
                  </a:lnTo>
                  <a:close/>
                </a:path>
              </a:pathLst>
            </a:custGeom>
            <a:solidFill>
              <a:srgbClr val="231F20"/>
            </a:solidFill>
          </p:spPr>
          <p:txBody>
            <a:bodyPr wrap="square" lIns="0" tIns="0" rIns="0" bIns="0" rtlCol="0"/>
            <a:lstStyle/>
            <a:p>
              <a:endParaRPr/>
            </a:p>
          </p:txBody>
        </p:sp>
        <p:sp>
          <p:nvSpPr>
            <p:cNvPr id="833" name="object 833"/>
            <p:cNvSpPr/>
            <p:nvPr/>
          </p:nvSpPr>
          <p:spPr>
            <a:xfrm>
              <a:off x="2892441" y="1273493"/>
              <a:ext cx="0" cy="17780"/>
            </a:xfrm>
            <a:custGeom>
              <a:avLst/>
              <a:gdLst/>
              <a:ahLst/>
              <a:cxnLst/>
              <a:rect l="l" t="t" r="r" b="b"/>
              <a:pathLst>
                <a:path h="17780">
                  <a:moveTo>
                    <a:pt x="0" y="0"/>
                  </a:moveTo>
                  <a:lnTo>
                    <a:pt x="0" y="17434"/>
                  </a:lnTo>
                </a:path>
              </a:pathLst>
            </a:custGeom>
            <a:ln w="3175">
              <a:solidFill>
                <a:srgbClr val="231F20"/>
              </a:solidFill>
            </a:ln>
          </p:spPr>
          <p:txBody>
            <a:bodyPr wrap="square" lIns="0" tIns="0" rIns="0" bIns="0" rtlCol="0"/>
            <a:lstStyle/>
            <a:p>
              <a:endParaRPr/>
            </a:p>
          </p:txBody>
        </p:sp>
        <p:sp>
          <p:nvSpPr>
            <p:cNvPr id="834" name="object 834"/>
            <p:cNvSpPr/>
            <p:nvPr/>
          </p:nvSpPr>
          <p:spPr>
            <a:xfrm>
              <a:off x="3152497" y="1282631"/>
              <a:ext cx="0" cy="17145"/>
            </a:xfrm>
            <a:custGeom>
              <a:avLst/>
              <a:gdLst/>
              <a:ahLst/>
              <a:cxnLst/>
              <a:rect l="l" t="t" r="r" b="b"/>
              <a:pathLst>
                <a:path h="17144">
                  <a:moveTo>
                    <a:pt x="0" y="0"/>
                  </a:moveTo>
                  <a:lnTo>
                    <a:pt x="0" y="16666"/>
                  </a:lnTo>
                </a:path>
              </a:pathLst>
            </a:custGeom>
            <a:ln w="3175">
              <a:solidFill>
                <a:srgbClr val="231F20"/>
              </a:solidFill>
            </a:ln>
          </p:spPr>
          <p:txBody>
            <a:bodyPr wrap="square" lIns="0" tIns="0" rIns="0" bIns="0" rtlCol="0"/>
            <a:lstStyle/>
            <a:p>
              <a:endParaRPr/>
            </a:p>
          </p:txBody>
        </p:sp>
        <p:sp>
          <p:nvSpPr>
            <p:cNvPr id="835" name="object 835"/>
            <p:cNvSpPr/>
            <p:nvPr/>
          </p:nvSpPr>
          <p:spPr>
            <a:xfrm>
              <a:off x="3146884" y="1275147"/>
              <a:ext cx="0" cy="22860"/>
            </a:xfrm>
            <a:custGeom>
              <a:avLst/>
              <a:gdLst/>
              <a:ahLst/>
              <a:cxnLst/>
              <a:rect l="l" t="t" r="r" b="b"/>
              <a:pathLst>
                <a:path h="22859">
                  <a:moveTo>
                    <a:pt x="0" y="0"/>
                  </a:moveTo>
                  <a:lnTo>
                    <a:pt x="0" y="22564"/>
                  </a:lnTo>
                </a:path>
              </a:pathLst>
            </a:custGeom>
            <a:ln w="3175">
              <a:solidFill>
                <a:srgbClr val="231F20"/>
              </a:solidFill>
            </a:ln>
          </p:spPr>
          <p:txBody>
            <a:bodyPr wrap="square" lIns="0" tIns="0" rIns="0" bIns="0" rtlCol="0"/>
            <a:lstStyle/>
            <a:p>
              <a:endParaRPr/>
            </a:p>
          </p:txBody>
        </p:sp>
        <p:sp>
          <p:nvSpPr>
            <p:cNvPr id="836" name="object 836"/>
            <p:cNvSpPr/>
            <p:nvPr/>
          </p:nvSpPr>
          <p:spPr>
            <a:xfrm>
              <a:off x="3135658" y="1272449"/>
              <a:ext cx="0" cy="17780"/>
            </a:xfrm>
            <a:custGeom>
              <a:avLst/>
              <a:gdLst/>
              <a:ahLst/>
              <a:cxnLst/>
              <a:rect l="l" t="t" r="r" b="b"/>
              <a:pathLst>
                <a:path h="17780">
                  <a:moveTo>
                    <a:pt x="0" y="0"/>
                  </a:moveTo>
                  <a:lnTo>
                    <a:pt x="0" y="17261"/>
                  </a:lnTo>
                </a:path>
              </a:pathLst>
            </a:custGeom>
            <a:ln w="3175">
              <a:solidFill>
                <a:srgbClr val="231F20"/>
              </a:solidFill>
            </a:ln>
          </p:spPr>
          <p:txBody>
            <a:bodyPr wrap="square" lIns="0" tIns="0" rIns="0" bIns="0" rtlCol="0"/>
            <a:lstStyle/>
            <a:p>
              <a:endParaRPr/>
            </a:p>
          </p:txBody>
        </p:sp>
        <p:sp>
          <p:nvSpPr>
            <p:cNvPr id="837" name="object 837"/>
            <p:cNvSpPr/>
            <p:nvPr/>
          </p:nvSpPr>
          <p:spPr>
            <a:xfrm>
              <a:off x="3141271" y="1273419"/>
              <a:ext cx="0" cy="22225"/>
            </a:xfrm>
            <a:custGeom>
              <a:avLst/>
              <a:gdLst/>
              <a:ahLst/>
              <a:cxnLst/>
              <a:rect l="l" t="t" r="r" b="b"/>
              <a:pathLst>
                <a:path h="22225">
                  <a:moveTo>
                    <a:pt x="0" y="0"/>
                  </a:moveTo>
                  <a:lnTo>
                    <a:pt x="0" y="22047"/>
                  </a:lnTo>
                </a:path>
              </a:pathLst>
            </a:custGeom>
            <a:ln w="3175">
              <a:solidFill>
                <a:srgbClr val="231F20"/>
              </a:solidFill>
            </a:ln>
          </p:spPr>
          <p:txBody>
            <a:bodyPr wrap="square" lIns="0" tIns="0" rIns="0" bIns="0" rtlCol="0"/>
            <a:lstStyle/>
            <a:p>
              <a:endParaRPr/>
            </a:p>
          </p:txBody>
        </p:sp>
        <p:sp>
          <p:nvSpPr>
            <p:cNvPr id="838" name="object 838"/>
            <p:cNvSpPr/>
            <p:nvPr/>
          </p:nvSpPr>
          <p:spPr>
            <a:xfrm>
              <a:off x="3170163" y="1281060"/>
              <a:ext cx="0" cy="18415"/>
            </a:xfrm>
            <a:custGeom>
              <a:avLst/>
              <a:gdLst/>
              <a:ahLst/>
              <a:cxnLst/>
              <a:rect l="l" t="t" r="r" b="b"/>
              <a:pathLst>
                <a:path h="18415">
                  <a:moveTo>
                    <a:pt x="0" y="0"/>
                  </a:moveTo>
                  <a:lnTo>
                    <a:pt x="0" y="18236"/>
                  </a:lnTo>
                </a:path>
              </a:pathLst>
            </a:custGeom>
            <a:ln w="3175">
              <a:solidFill>
                <a:srgbClr val="231F20"/>
              </a:solidFill>
            </a:ln>
          </p:spPr>
          <p:txBody>
            <a:bodyPr wrap="square" lIns="0" tIns="0" rIns="0" bIns="0" rtlCol="0"/>
            <a:lstStyle/>
            <a:p>
              <a:endParaRPr/>
            </a:p>
          </p:txBody>
        </p:sp>
        <p:sp>
          <p:nvSpPr>
            <p:cNvPr id="839" name="object 839"/>
            <p:cNvSpPr/>
            <p:nvPr/>
          </p:nvSpPr>
          <p:spPr>
            <a:xfrm>
              <a:off x="3175775" y="1274094"/>
              <a:ext cx="0" cy="24765"/>
            </a:xfrm>
            <a:custGeom>
              <a:avLst/>
              <a:gdLst/>
              <a:ahLst/>
              <a:cxnLst/>
              <a:rect l="l" t="t" r="r" b="b"/>
              <a:pathLst>
                <a:path h="24765">
                  <a:moveTo>
                    <a:pt x="0" y="0"/>
                  </a:moveTo>
                  <a:lnTo>
                    <a:pt x="0" y="24450"/>
                  </a:lnTo>
                </a:path>
              </a:pathLst>
            </a:custGeom>
            <a:ln w="3175">
              <a:solidFill>
                <a:srgbClr val="231F20"/>
              </a:solidFill>
            </a:ln>
          </p:spPr>
          <p:txBody>
            <a:bodyPr wrap="square" lIns="0" tIns="0" rIns="0" bIns="0" rtlCol="0"/>
            <a:lstStyle/>
            <a:p>
              <a:endParaRPr/>
            </a:p>
          </p:txBody>
        </p:sp>
        <p:sp>
          <p:nvSpPr>
            <p:cNvPr id="840" name="object 840"/>
            <p:cNvSpPr/>
            <p:nvPr/>
          </p:nvSpPr>
          <p:spPr>
            <a:xfrm>
              <a:off x="3181388" y="1273419"/>
              <a:ext cx="0" cy="22225"/>
            </a:xfrm>
            <a:custGeom>
              <a:avLst/>
              <a:gdLst/>
              <a:ahLst/>
              <a:cxnLst/>
              <a:rect l="l" t="t" r="r" b="b"/>
              <a:pathLst>
                <a:path h="22225">
                  <a:moveTo>
                    <a:pt x="0" y="0"/>
                  </a:moveTo>
                  <a:lnTo>
                    <a:pt x="0" y="21899"/>
                  </a:lnTo>
                </a:path>
              </a:pathLst>
            </a:custGeom>
            <a:ln w="3175">
              <a:solidFill>
                <a:srgbClr val="231F20"/>
              </a:solidFill>
            </a:ln>
          </p:spPr>
          <p:txBody>
            <a:bodyPr wrap="square" lIns="0" tIns="0" rIns="0" bIns="0" rtlCol="0"/>
            <a:lstStyle/>
            <a:p>
              <a:endParaRPr/>
            </a:p>
          </p:txBody>
        </p:sp>
        <p:sp>
          <p:nvSpPr>
            <p:cNvPr id="841" name="object 841"/>
            <p:cNvSpPr/>
            <p:nvPr/>
          </p:nvSpPr>
          <p:spPr>
            <a:xfrm>
              <a:off x="3220796" y="1282631"/>
              <a:ext cx="0" cy="17145"/>
            </a:xfrm>
            <a:custGeom>
              <a:avLst/>
              <a:gdLst/>
              <a:ahLst/>
              <a:cxnLst/>
              <a:rect l="l" t="t" r="r" b="b"/>
              <a:pathLst>
                <a:path h="17144">
                  <a:moveTo>
                    <a:pt x="0" y="0"/>
                  </a:moveTo>
                  <a:lnTo>
                    <a:pt x="0" y="16666"/>
                  </a:lnTo>
                </a:path>
              </a:pathLst>
            </a:custGeom>
            <a:ln w="3175">
              <a:solidFill>
                <a:srgbClr val="231F20"/>
              </a:solidFill>
            </a:ln>
          </p:spPr>
          <p:txBody>
            <a:bodyPr wrap="square" lIns="0" tIns="0" rIns="0" bIns="0" rtlCol="0"/>
            <a:lstStyle/>
            <a:p>
              <a:endParaRPr/>
            </a:p>
          </p:txBody>
        </p:sp>
        <p:sp>
          <p:nvSpPr>
            <p:cNvPr id="842" name="object 842"/>
            <p:cNvSpPr/>
            <p:nvPr/>
          </p:nvSpPr>
          <p:spPr>
            <a:xfrm>
              <a:off x="3215183" y="1275147"/>
              <a:ext cx="0" cy="22860"/>
            </a:xfrm>
            <a:custGeom>
              <a:avLst/>
              <a:gdLst/>
              <a:ahLst/>
              <a:cxnLst/>
              <a:rect l="l" t="t" r="r" b="b"/>
              <a:pathLst>
                <a:path h="22859">
                  <a:moveTo>
                    <a:pt x="0" y="0"/>
                  </a:moveTo>
                  <a:lnTo>
                    <a:pt x="0" y="22564"/>
                  </a:lnTo>
                </a:path>
              </a:pathLst>
            </a:custGeom>
            <a:ln w="3175">
              <a:solidFill>
                <a:srgbClr val="231F20"/>
              </a:solidFill>
            </a:ln>
          </p:spPr>
          <p:txBody>
            <a:bodyPr wrap="square" lIns="0" tIns="0" rIns="0" bIns="0" rtlCol="0"/>
            <a:lstStyle/>
            <a:p>
              <a:endParaRPr/>
            </a:p>
          </p:txBody>
        </p:sp>
        <p:sp>
          <p:nvSpPr>
            <p:cNvPr id="843" name="object 843"/>
            <p:cNvSpPr/>
            <p:nvPr/>
          </p:nvSpPr>
          <p:spPr>
            <a:xfrm>
              <a:off x="3203958" y="1270879"/>
              <a:ext cx="0" cy="19050"/>
            </a:xfrm>
            <a:custGeom>
              <a:avLst/>
              <a:gdLst/>
              <a:ahLst/>
              <a:cxnLst/>
              <a:rect l="l" t="t" r="r" b="b"/>
              <a:pathLst>
                <a:path h="19050">
                  <a:moveTo>
                    <a:pt x="0" y="0"/>
                  </a:moveTo>
                  <a:lnTo>
                    <a:pt x="0" y="18832"/>
                  </a:lnTo>
                </a:path>
              </a:pathLst>
            </a:custGeom>
            <a:ln w="3175">
              <a:solidFill>
                <a:srgbClr val="231F20"/>
              </a:solidFill>
            </a:ln>
          </p:spPr>
          <p:txBody>
            <a:bodyPr wrap="square" lIns="0" tIns="0" rIns="0" bIns="0" rtlCol="0"/>
            <a:lstStyle/>
            <a:p>
              <a:endParaRPr/>
            </a:p>
          </p:txBody>
        </p:sp>
        <p:sp>
          <p:nvSpPr>
            <p:cNvPr id="844" name="object 844"/>
            <p:cNvSpPr/>
            <p:nvPr/>
          </p:nvSpPr>
          <p:spPr>
            <a:xfrm>
              <a:off x="3209571" y="1273419"/>
              <a:ext cx="0" cy="22225"/>
            </a:xfrm>
            <a:custGeom>
              <a:avLst/>
              <a:gdLst/>
              <a:ahLst/>
              <a:cxnLst/>
              <a:rect l="l" t="t" r="r" b="b"/>
              <a:pathLst>
                <a:path h="22225">
                  <a:moveTo>
                    <a:pt x="0" y="0"/>
                  </a:moveTo>
                  <a:lnTo>
                    <a:pt x="0" y="22047"/>
                  </a:lnTo>
                </a:path>
              </a:pathLst>
            </a:custGeom>
            <a:ln w="3175">
              <a:solidFill>
                <a:srgbClr val="231F20"/>
              </a:solidFill>
            </a:ln>
          </p:spPr>
          <p:txBody>
            <a:bodyPr wrap="square" lIns="0" tIns="0" rIns="0" bIns="0" rtlCol="0"/>
            <a:lstStyle/>
            <a:p>
              <a:endParaRPr/>
            </a:p>
          </p:txBody>
        </p:sp>
        <p:sp>
          <p:nvSpPr>
            <p:cNvPr id="845" name="object 845"/>
            <p:cNvSpPr/>
            <p:nvPr/>
          </p:nvSpPr>
          <p:spPr>
            <a:xfrm>
              <a:off x="3186558" y="1273493"/>
              <a:ext cx="0" cy="17780"/>
            </a:xfrm>
            <a:custGeom>
              <a:avLst/>
              <a:gdLst/>
              <a:ahLst/>
              <a:cxnLst/>
              <a:rect l="l" t="t" r="r" b="b"/>
              <a:pathLst>
                <a:path h="17780">
                  <a:moveTo>
                    <a:pt x="0" y="0"/>
                  </a:moveTo>
                  <a:lnTo>
                    <a:pt x="0" y="17434"/>
                  </a:lnTo>
                </a:path>
              </a:pathLst>
            </a:custGeom>
            <a:ln w="3175">
              <a:solidFill>
                <a:srgbClr val="231F20"/>
              </a:solidFill>
            </a:ln>
          </p:spPr>
          <p:txBody>
            <a:bodyPr wrap="square" lIns="0" tIns="0" rIns="0" bIns="0" rtlCol="0"/>
            <a:lstStyle/>
            <a:p>
              <a:endParaRPr/>
            </a:p>
          </p:txBody>
        </p:sp>
        <p:sp>
          <p:nvSpPr>
            <p:cNvPr id="846" name="object 846"/>
            <p:cNvSpPr/>
            <p:nvPr/>
          </p:nvSpPr>
          <p:spPr>
            <a:xfrm>
              <a:off x="3102257" y="1280962"/>
              <a:ext cx="0" cy="19050"/>
            </a:xfrm>
            <a:custGeom>
              <a:avLst/>
              <a:gdLst/>
              <a:ahLst/>
              <a:cxnLst/>
              <a:rect l="l" t="t" r="r" b="b"/>
              <a:pathLst>
                <a:path h="19050">
                  <a:moveTo>
                    <a:pt x="0" y="0"/>
                  </a:moveTo>
                  <a:lnTo>
                    <a:pt x="0" y="18857"/>
                  </a:lnTo>
                </a:path>
              </a:pathLst>
            </a:custGeom>
            <a:ln w="3175">
              <a:solidFill>
                <a:srgbClr val="231F20"/>
              </a:solidFill>
            </a:ln>
          </p:spPr>
          <p:txBody>
            <a:bodyPr wrap="square" lIns="0" tIns="0" rIns="0" bIns="0" rtlCol="0"/>
            <a:lstStyle/>
            <a:p>
              <a:endParaRPr/>
            </a:p>
          </p:txBody>
        </p:sp>
        <p:sp>
          <p:nvSpPr>
            <p:cNvPr id="847" name="object 847"/>
            <p:cNvSpPr/>
            <p:nvPr/>
          </p:nvSpPr>
          <p:spPr>
            <a:xfrm>
              <a:off x="3108067" y="1274675"/>
              <a:ext cx="0" cy="26670"/>
            </a:xfrm>
            <a:custGeom>
              <a:avLst/>
              <a:gdLst/>
              <a:ahLst/>
              <a:cxnLst/>
              <a:rect l="l" t="t" r="r" b="b"/>
              <a:pathLst>
                <a:path h="26669">
                  <a:moveTo>
                    <a:pt x="0" y="0"/>
                  </a:moveTo>
                  <a:lnTo>
                    <a:pt x="0" y="26153"/>
                  </a:lnTo>
                </a:path>
              </a:pathLst>
            </a:custGeom>
            <a:ln w="3175">
              <a:solidFill>
                <a:srgbClr val="231F20"/>
              </a:solidFill>
            </a:ln>
          </p:spPr>
          <p:txBody>
            <a:bodyPr wrap="square" lIns="0" tIns="0" rIns="0" bIns="0" rtlCol="0"/>
            <a:lstStyle/>
            <a:p>
              <a:endParaRPr/>
            </a:p>
          </p:txBody>
        </p:sp>
        <p:sp>
          <p:nvSpPr>
            <p:cNvPr id="848" name="object 848"/>
            <p:cNvSpPr/>
            <p:nvPr/>
          </p:nvSpPr>
          <p:spPr>
            <a:xfrm>
              <a:off x="3119691" y="1273478"/>
              <a:ext cx="0" cy="17780"/>
            </a:xfrm>
            <a:custGeom>
              <a:avLst/>
              <a:gdLst/>
              <a:ahLst/>
              <a:cxnLst/>
              <a:rect l="l" t="t" r="r" b="b"/>
              <a:pathLst>
                <a:path h="17780">
                  <a:moveTo>
                    <a:pt x="0" y="0"/>
                  </a:moveTo>
                  <a:lnTo>
                    <a:pt x="0" y="17434"/>
                  </a:lnTo>
                </a:path>
              </a:pathLst>
            </a:custGeom>
            <a:ln w="3175">
              <a:solidFill>
                <a:srgbClr val="231F20"/>
              </a:solidFill>
            </a:ln>
          </p:spPr>
          <p:txBody>
            <a:bodyPr wrap="square" lIns="0" tIns="0" rIns="0" bIns="0" rtlCol="0"/>
            <a:lstStyle/>
            <a:p>
              <a:endParaRPr/>
            </a:p>
          </p:txBody>
        </p:sp>
        <p:sp>
          <p:nvSpPr>
            <p:cNvPr id="849" name="object 849"/>
            <p:cNvSpPr/>
            <p:nvPr/>
          </p:nvSpPr>
          <p:spPr>
            <a:xfrm>
              <a:off x="3113877" y="1272282"/>
              <a:ext cx="0" cy="24765"/>
            </a:xfrm>
            <a:custGeom>
              <a:avLst/>
              <a:gdLst/>
              <a:ahLst/>
              <a:cxnLst/>
              <a:rect l="l" t="t" r="r" b="b"/>
              <a:pathLst>
                <a:path h="24765">
                  <a:moveTo>
                    <a:pt x="0" y="0"/>
                  </a:moveTo>
                  <a:lnTo>
                    <a:pt x="0" y="24671"/>
                  </a:lnTo>
                </a:path>
              </a:pathLst>
            </a:custGeom>
            <a:ln w="3175">
              <a:solidFill>
                <a:srgbClr val="231F20"/>
              </a:solidFill>
            </a:ln>
          </p:spPr>
          <p:txBody>
            <a:bodyPr wrap="square" lIns="0" tIns="0" rIns="0" bIns="0" rtlCol="0"/>
            <a:lstStyle/>
            <a:p>
              <a:endParaRPr/>
            </a:p>
          </p:txBody>
        </p:sp>
        <p:sp>
          <p:nvSpPr>
            <p:cNvPr id="850" name="object 850"/>
            <p:cNvSpPr/>
            <p:nvPr/>
          </p:nvSpPr>
          <p:spPr>
            <a:xfrm>
              <a:off x="3229403" y="1272902"/>
              <a:ext cx="73660" cy="28575"/>
            </a:xfrm>
            <a:custGeom>
              <a:avLst/>
              <a:gdLst/>
              <a:ahLst/>
              <a:cxnLst/>
              <a:rect l="l" t="t" r="r" b="b"/>
              <a:pathLst>
                <a:path w="73660" h="28575">
                  <a:moveTo>
                    <a:pt x="0" y="22471"/>
                  </a:moveTo>
                  <a:lnTo>
                    <a:pt x="5154" y="15459"/>
                  </a:lnTo>
                  <a:lnTo>
                    <a:pt x="10100" y="8124"/>
                  </a:lnTo>
                  <a:lnTo>
                    <a:pt x="16047" y="2344"/>
                  </a:lnTo>
                  <a:lnTo>
                    <a:pt x="24204" y="0"/>
                  </a:lnTo>
                  <a:lnTo>
                    <a:pt x="35020" y="4426"/>
                  </a:lnTo>
                  <a:lnTo>
                    <a:pt x="42421" y="14165"/>
                  </a:lnTo>
                  <a:lnTo>
                    <a:pt x="49821" y="23903"/>
                  </a:lnTo>
                  <a:lnTo>
                    <a:pt x="60638" y="28330"/>
                  </a:lnTo>
                  <a:lnTo>
                    <a:pt x="65940" y="28330"/>
                  </a:lnTo>
                  <a:lnTo>
                    <a:pt x="69707" y="25927"/>
                  </a:lnTo>
                  <a:lnTo>
                    <a:pt x="72819" y="22515"/>
                  </a:lnTo>
                </a:path>
                <a:path w="73660" h="28575">
                  <a:moveTo>
                    <a:pt x="0" y="22471"/>
                  </a:moveTo>
                  <a:lnTo>
                    <a:pt x="3136" y="25947"/>
                  </a:lnTo>
                  <a:lnTo>
                    <a:pt x="6922" y="28413"/>
                  </a:lnTo>
                  <a:lnTo>
                    <a:pt x="12298" y="28413"/>
                  </a:lnTo>
                  <a:lnTo>
                    <a:pt x="23109" y="23986"/>
                  </a:lnTo>
                  <a:lnTo>
                    <a:pt x="30507" y="14246"/>
                  </a:lnTo>
                  <a:lnTo>
                    <a:pt x="37907" y="4506"/>
                  </a:lnTo>
                  <a:lnTo>
                    <a:pt x="48723" y="78"/>
                  </a:lnTo>
                  <a:lnTo>
                    <a:pt x="56932" y="2456"/>
                  </a:lnTo>
                  <a:lnTo>
                    <a:pt x="62908" y="8307"/>
                  </a:lnTo>
                  <a:lnTo>
                    <a:pt x="67886" y="15709"/>
                  </a:lnTo>
                  <a:lnTo>
                    <a:pt x="73104" y="22736"/>
                  </a:lnTo>
                </a:path>
              </a:pathLst>
            </a:custGeom>
            <a:ln w="4288">
              <a:solidFill>
                <a:srgbClr val="020303"/>
              </a:solidFill>
            </a:ln>
          </p:spPr>
          <p:txBody>
            <a:bodyPr wrap="square" lIns="0" tIns="0" rIns="0" bIns="0" rtlCol="0"/>
            <a:lstStyle/>
            <a:p>
              <a:endParaRPr/>
            </a:p>
          </p:txBody>
        </p:sp>
        <p:sp>
          <p:nvSpPr>
            <p:cNvPr id="851" name="object 851"/>
            <p:cNvSpPr/>
            <p:nvPr/>
          </p:nvSpPr>
          <p:spPr>
            <a:xfrm>
              <a:off x="3239944" y="1282631"/>
              <a:ext cx="0" cy="18415"/>
            </a:xfrm>
            <a:custGeom>
              <a:avLst/>
              <a:gdLst/>
              <a:ahLst/>
              <a:cxnLst/>
              <a:rect l="l" t="t" r="r" b="b"/>
              <a:pathLst>
                <a:path h="18415">
                  <a:moveTo>
                    <a:pt x="0" y="0"/>
                  </a:moveTo>
                  <a:lnTo>
                    <a:pt x="0" y="17941"/>
                  </a:lnTo>
                </a:path>
              </a:pathLst>
            </a:custGeom>
            <a:ln w="3175">
              <a:solidFill>
                <a:srgbClr val="020303"/>
              </a:solidFill>
            </a:ln>
          </p:spPr>
          <p:txBody>
            <a:bodyPr wrap="square" lIns="0" tIns="0" rIns="0" bIns="0" rtlCol="0"/>
            <a:lstStyle/>
            <a:p>
              <a:endParaRPr/>
            </a:p>
          </p:txBody>
        </p:sp>
        <p:sp>
          <p:nvSpPr>
            <p:cNvPr id="852" name="object 852"/>
            <p:cNvSpPr/>
            <p:nvPr/>
          </p:nvSpPr>
          <p:spPr>
            <a:xfrm>
              <a:off x="3245906" y="1275772"/>
              <a:ext cx="0" cy="22225"/>
            </a:xfrm>
            <a:custGeom>
              <a:avLst/>
              <a:gdLst/>
              <a:ahLst/>
              <a:cxnLst/>
              <a:rect l="l" t="t" r="r" b="b"/>
              <a:pathLst>
                <a:path h="22225">
                  <a:moveTo>
                    <a:pt x="0" y="0"/>
                  </a:moveTo>
                  <a:lnTo>
                    <a:pt x="0" y="21988"/>
                  </a:lnTo>
                </a:path>
              </a:pathLst>
            </a:custGeom>
            <a:ln w="3175">
              <a:solidFill>
                <a:srgbClr val="020303"/>
              </a:solidFill>
            </a:ln>
          </p:spPr>
          <p:txBody>
            <a:bodyPr wrap="square" lIns="0" tIns="0" rIns="0" bIns="0" rtlCol="0"/>
            <a:lstStyle/>
            <a:p>
              <a:endParaRPr/>
            </a:p>
          </p:txBody>
        </p:sp>
        <p:sp>
          <p:nvSpPr>
            <p:cNvPr id="853" name="object 853"/>
            <p:cNvSpPr/>
            <p:nvPr/>
          </p:nvSpPr>
          <p:spPr>
            <a:xfrm>
              <a:off x="3257836" y="1272612"/>
              <a:ext cx="0" cy="15875"/>
            </a:xfrm>
            <a:custGeom>
              <a:avLst/>
              <a:gdLst/>
              <a:ahLst/>
              <a:cxnLst/>
              <a:rect l="l" t="t" r="r" b="b"/>
              <a:pathLst>
                <a:path h="15875">
                  <a:moveTo>
                    <a:pt x="0" y="0"/>
                  </a:moveTo>
                  <a:lnTo>
                    <a:pt x="0" y="15435"/>
                  </a:lnTo>
                </a:path>
              </a:pathLst>
            </a:custGeom>
            <a:ln w="3175">
              <a:solidFill>
                <a:srgbClr val="020303"/>
              </a:solidFill>
            </a:ln>
          </p:spPr>
          <p:txBody>
            <a:bodyPr wrap="square" lIns="0" tIns="0" rIns="0" bIns="0" rtlCol="0"/>
            <a:lstStyle/>
            <a:p>
              <a:endParaRPr/>
            </a:p>
          </p:txBody>
        </p:sp>
        <p:sp>
          <p:nvSpPr>
            <p:cNvPr id="854" name="object 854"/>
            <p:cNvSpPr/>
            <p:nvPr/>
          </p:nvSpPr>
          <p:spPr>
            <a:xfrm>
              <a:off x="3251874" y="1275113"/>
              <a:ext cx="0" cy="20320"/>
            </a:xfrm>
            <a:custGeom>
              <a:avLst/>
              <a:gdLst/>
              <a:ahLst/>
              <a:cxnLst/>
              <a:rect l="l" t="t" r="r" b="b"/>
              <a:pathLst>
                <a:path h="20319">
                  <a:moveTo>
                    <a:pt x="0" y="0"/>
                  </a:moveTo>
                  <a:lnTo>
                    <a:pt x="0" y="20147"/>
                  </a:lnTo>
                </a:path>
              </a:pathLst>
            </a:custGeom>
            <a:ln w="3175">
              <a:solidFill>
                <a:srgbClr val="020303"/>
              </a:solidFill>
            </a:ln>
          </p:spPr>
          <p:txBody>
            <a:bodyPr wrap="square" lIns="0" tIns="0" rIns="0" bIns="0" rtlCol="0"/>
            <a:lstStyle/>
            <a:p>
              <a:endParaRPr/>
            </a:p>
          </p:txBody>
        </p:sp>
        <p:sp>
          <p:nvSpPr>
            <p:cNvPr id="855" name="object 855"/>
            <p:cNvSpPr/>
            <p:nvPr/>
          </p:nvSpPr>
          <p:spPr>
            <a:xfrm>
              <a:off x="3293753" y="1284177"/>
              <a:ext cx="0" cy="16510"/>
            </a:xfrm>
            <a:custGeom>
              <a:avLst/>
              <a:gdLst/>
              <a:ahLst/>
              <a:cxnLst/>
              <a:rect l="l" t="t" r="r" b="b"/>
              <a:pathLst>
                <a:path h="16509">
                  <a:moveTo>
                    <a:pt x="0" y="0"/>
                  </a:moveTo>
                  <a:lnTo>
                    <a:pt x="0" y="16395"/>
                  </a:lnTo>
                </a:path>
              </a:pathLst>
            </a:custGeom>
            <a:ln w="3175">
              <a:solidFill>
                <a:srgbClr val="020303"/>
              </a:solidFill>
            </a:ln>
          </p:spPr>
          <p:txBody>
            <a:bodyPr wrap="square" lIns="0" tIns="0" rIns="0" bIns="0" rtlCol="0"/>
            <a:lstStyle/>
            <a:p>
              <a:endParaRPr/>
            </a:p>
          </p:txBody>
        </p:sp>
        <p:sp>
          <p:nvSpPr>
            <p:cNvPr id="856" name="object 856"/>
            <p:cNvSpPr/>
            <p:nvPr/>
          </p:nvSpPr>
          <p:spPr>
            <a:xfrm>
              <a:off x="3287791" y="1278860"/>
              <a:ext cx="0" cy="20320"/>
            </a:xfrm>
            <a:custGeom>
              <a:avLst/>
              <a:gdLst/>
              <a:ahLst/>
              <a:cxnLst/>
              <a:rect l="l" t="t" r="r" b="b"/>
              <a:pathLst>
                <a:path h="20319">
                  <a:moveTo>
                    <a:pt x="0" y="0"/>
                  </a:moveTo>
                  <a:lnTo>
                    <a:pt x="0" y="20147"/>
                  </a:lnTo>
                </a:path>
              </a:pathLst>
            </a:custGeom>
            <a:ln w="3175">
              <a:solidFill>
                <a:srgbClr val="020303"/>
              </a:solidFill>
            </a:ln>
          </p:spPr>
          <p:txBody>
            <a:bodyPr wrap="square" lIns="0" tIns="0" rIns="0" bIns="0" rtlCol="0"/>
            <a:lstStyle/>
            <a:p>
              <a:endParaRPr/>
            </a:p>
          </p:txBody>
        </p:sp>
        <p:sp>
          <p:nvSpPr>
            <p:cNvPr id="857" name="object 857"/>
            <p:cNvSpPr/>
            <p:nvPr/>
          </p:nvSpPr>
          <p:spPr>
            <a:xfrm>
              <a:off x="3275856" y="1272607"/>
              <a:ext cx="0" cy="19050"/>
            </a:xfrm>
            <a:custGeom>
              <a:avLst/>
              <a:gdLst/>
              <a:ahLst/>
              <a:cxnLst/>
              <a:rect l="l" t="t" r="r" b="b"/>
              <a:pathLst>
                <a:path h="19050">
                  <a:moveTo>
                    <a:pt x="0" y="0"/>
                  </a:moveTo>
                  <a:lnTo>
                    <a:pt x="0" y="18527"/>
                  </a:lnTo>
                </a:path>
              </a:pathLst>
            </a:custGeom>
            <a:ln w="3175">
              <a:solidFill>
                <a:srgbClr val="020303"/>
              </a:solidFill>
            </a:ln>
          </p:spPr>
          <p:txBody>
            <a:bodyPr wrap="square" lIns="0" tIns="0" rIns="0" bIns="0" rtlCol="0"/>
            <a:lstStyle/>
            <a:p>
              <a:endParaRPr/>
            </a:p>
          </p:txBody>
        </p:sp>
        <p:sp>
          <p:nvSpPr>
            <p:cNvPr id="858" name="object 858"/>
            <p:cNvSpPr/>
            <p:nvPr/>
          </p:nvSpPr>
          <p:spPr>
            <a:xfrm>
              <a:off x="3281819" y="1275108"/>
              <a:ext cx="0" cy="22225"/>
            </a:xfrm>
            <a:custGeom>
              <a:avLst/>
              <a:gdLst/>
              <a:ahLst/>
              <a:cxnLst/>
              <a:rect l="l" t="t" r="r" b="b"/>
              <a:pathLst>
                <a:path h="22225">
                  <a:moveTo>
                    <a:pt x="0" y="0"/>
                  </a:moveTo>
                  <a:lnTo>
                    <a:pt x="0" y="21693"/>
                  </a:lnTo>
                </a:path>
              </a:pathLst>
            </a:custGeom>
            <a:ln w="3175">
              <a:solidFill>
                <a:srgbClr val="020303"/>
              </a:solidFill>
            </a:ln>
          </p:spPr>
          <p:txBody>
            <a:bodyPr wrap="square" lIns="0" tIns="0" rIns="0" bIns="0" rtlCol="0"/>
            <a:lstStyle/>
            <a:p>
              <a:endParaRPr/>
            </a:p>
          </p:txBody>
        </p:sp>
        <p:sp>
          <p:nvSpPr>
            <p:cNvPr id="859" name="object 859"/>
            <p:cNvSpPr/>
            <p:nvPr/>
          </p:nvSpPr>
          <p:spPr>
            <a:xfrm>
              <a:off x="3239939" y="1282626"/>
              <a:ext cx="0" cy="18415"/>
            </a:xfrm>
            <a:custGeom>
              <a:avLst/>
              <a:gdLst/>
              <a:ahLst/>
              <a:cxnLst/>
              <a:rect l="l" t="t" r="r" b="b"/>
              <a:pathLst>
                <a:path h="18415">
                  <a:moveTo>
                    <a:pt x="0" y="0"/>
                  </a:moveTo>
                  <a:lnTo>
                    <a:pt x="0" y="17941"/>
                  </a:lnTo>
                </a:path>
              </a:pathLst>
            </a:custGeom>
            <a:ln w="3175">
              <a:solidFill>
                <a:srgbClr val="020303"/>
              </a:solidFill>
            </a:ln>
          </p:spPr>
          <p:txBody>
            <a:bodyPr wrap="square" lIns="0" tIns="0" rIns="0" bIns="0" rtlCol="0"/>
            <a:lstStyle/>
            <a:p>
              <a:endParaRPr/>
            </a:p>
          </p:txBody>
        </p:sp>
        <p:sp>
          <p:nvSpPr>
            <p:cNvPr id="860" name="object 860"/>
            <p:cNvSpPr/>
            <p:nvPr/>
          </p:nvSpPr>
          <p:spPr>
            <a:xfrm>
              <a:off x="3245901" y="1275768"/>
              <a:ext cx="0" cy="22225"/>
            </a:xfrm>
            <a:custGeom>
              <a:avLst/>
              <a:gdLst/>
              <a:ahLst/>
              <a:cxnLst/>
              <a:rect l="l" t="t" r="r" b="b"/>
              <a:pathLst>
                <a:path h="22225">
                  <a:moveTo>
                    <a:pt x="0" y="0"/>
                  </a:moveTo>
                  <a:lnTo>
                    <a:pt x="0" y="21988"/>
                  </a:lnTo>
                </a:path>
              </a:pathLst>
            </a:custGeom>
            <a:ln w="3175">
              <a:solidFill>
                <a:srgbClr val="020303"/>
              </a:solidFill>
            </a:ln>
          </p:spPr>
          <p:txBody>
            <a:bodyPr wrap="square" lIns="0" tIns="0" rIns="0" bIns="0" rtlCol="0"/>
            <a:lstStyle/>
            <a:p>
              <a:endParaRPr/>
            </a:p>
          </p:txBody>
        </p:sp>
        <p:sp>
          <p:nvSpPr>
            <p:cNvPr id="861" name="object 861"/>
            <p:cNvSpPr/>
            <p:nvPr/>
          </p:nvSpPr>
          <p:spPr>
            <a:xfrm>
              <a:off x="3257831" y="1272607"/>
              <a:ext cx="0" cy="15875"/>
            </a:xfrm>
            <a:custGeom>
              <a:avLst/>
              <a:gdLst/>
              <a:ahLst/>
              <a:cxnLst/>
              <a:rect l="l" t="t" r="r" b="b"/>
              <a:pathLst>
                <a:path h="15875">
                  <a:moveTo>
                    <a:pt x="0" y="0"/>
                  </a:moveTo>
                  <a:lnTo>
                    <a:pt x="0" y="15435"/>
                  </a:lnTo>
                </a:path>
              </a:pathLst>
            </a:custGeom>
            <a:ln w="3175">
              <a:solidFill>
                <a:srgbClr val="020303"/>
              </a:solidFill>
            </a:ln>
          </p:spPr>
          <p:txBody>
            <a:bodyPr wrap="square" lIns="0" tIns="0" rIns="0" bIns="0" rtlCol="0"/>
            <a:lstStyle/>
            <a:p>
              <a:endParaRPr/>
            </a:p>
          </p:txBody>
        </p:sp>
        <p:sp>
          <p:nvSpPr>
            <p:cNvPr id="862" name="object 862"/>
            <p:cNvSpPr/>
            <p:nvPr/>
          </p:nvSpPr>
          <p:spPr>
            <a:xfrm>
              <a:off x="3251869" y="1275108"/>
              <a:ext cx="0" cy="20320"/>
            </a:xfrm>
            <a:custGeom>
              <a:avLst/>
              <a:gdLst/>
              <a:ahLst/>
              <a:cxnLst/>
              <a:rect l="l" t="t" r="r" b="b"/>
              <a:pathLst>
                <a:path h="20319">
                  <a:moveTo>
                    <a:pt x="0" y="0"/>
                  </a:moveTo>
                  <a:lnTo>
                    <a:pt x="0" y="20147"/>
                  </a:lnTo>
                </a:path>
              </a:pathLst>
            </a:custGeom>
            <a:ln w="3175">
              <a:solidFill>
                <a:srgbClr val="020303"/>
              </a:solidFill>
            </a:ln>
          </p:spPr>
          <p:txBody>
            <a:bodyPr wrap="square" lIns="0" tIns="0" rIns="0" bIns="0" rtlCol="0"/>
            <a:lstStyle/>
            <a:p>
              <a:endParaRPr/>
            </a:p>
          </p:txBody>
        </p:sp>
        <p:sp>
          <p:nvSpPr>
            <p:cNvPr id="863" name="object 863"/>
            <p:cNvSpPr/>
            <p:nvPr/>
          </p:nvSpPr>
          <p:spPr>
            <a:xfrm>
              <a:off x="3293748" y="1284172"/>
              <a:ext cx="0" cy="16510"/>
            </a:xfrm>
            <a:custGeom>
              <a:avLst/>
              <a:gdLst/>
              <a:ahLst/>
              <a:cxnLst/>
              <a:rect l="l" t="t" r="r" b="b"/>
              <a:pathLst>
                <a:path h="16509">
                  <a:moveTo>
                    <a:pt x="0" y="0"/>
                  </a:moveTo>
                  <a:lnTo>
                    <a:pt x="0" y="16395"/>
                  </a:lnTo>
                </a:path>
              </a:pathLst>
            </a:custGeom>
            <a:ln w="3175">
              <a:solidFill>
                <a:srgbClr val="020303"/>
              </a:solidFill>
            </a:ln>
          </p:spPr>
          <p:txBody>
            <a:bodyPr wrap="square" lIns="0" tIns="0" rIns="0" bIns="0" rtlCol="0"/>
            <a:lstStyle/>
            <a:p>
              <a:endParaRPr/>
            </a:p>
          </p:txBody>
        </p:sp>
        <p:sp>
          <p:nvSpPr>
            <p:cNvPr id="864" name="object 864"/>
            <p:cNvSpPr/>
            <p:nvPr/>
          </p:nvSpPr>
          <p:spPr>
            <a:xfrm>
              <a:off x="3287786" y="1278855"/>
              <a:ext cx="0" cy="20320"/>
            </a:xfrm>
            <a:custGeom>
              <a:avLst/>
              <a:gdLst/>
              <a:ahLst/>
              <a:cxnLst/>
              <a:rect l="l" t="t" r="r" b="b"/>
              <a:pathLst>
                <a:path h="20319">
                  <a:moveTo>
                    <a:pt x="0" y="0"/>
                  </a:moveTo>
                  <a:lnTo>
                    <a:pt x="0" y="20147"/>
                  </a:lnTo>
                </a:path>
              </a:pathLst>
            </a:custGeom>
            <a:ln w="3175">
              <a:solidFill>
                <a:srgbClr val="020303"/>
              </a:solidFill>
            </a:ln>
          </p:spPr>
          <p:txBody>
            <a:bodyPr wrap="square" lIns="0" tIns="0" rIns="0" bIns="0" rtlCol="0"/>
            <a:lstStyle/>
            <a:p>
              <a:endParaRPr/>
            </a:p>
          </p:txBody>
        </p:sp>
        <p:sp>
          <p:nvSpPr>
            <p:cNvPr id="865" name="object 865"/>
            <p:cNvSpPr/>
            <p:nvPr/>
          </p:nvSpPr>
          <p:spPr>
            <a:xfrm>
              <a:off x="3275851" y="1272602"/>
              <a:ext cx="0" cy="19050"/>
            </a:xfrm>
            <a:custGeom>
              <a:avLst/>
              <a:gdLst/>
              <a:ahLst/>
              <a:cxnLst/>
              <a:rect l="l" t="t" r="r" b="b"/>
              <a:pathLst>
                <a:path h="19050">
                  <a:moveTo>
                    <a:pt x="0" y="0"/>
                  </a:moveTo>
                  <a:lnTo>
                    <a:pt x="0" y="18527"/>
                  </a:lnTo>
                </a:path>
              </a:pathLst>
            </a:custGeom>
            <a:ln w="3175">
              <a:solidFill>
                <a:srgbClr val="020303"/>
              </a:solidFill>
            </a:ln>
          </p:spPr>
          <p:txBody>
            <a:bodyPr wrap="square" lIns="0" tIns="0" rIns="0" bIns="0" rtlCol="0"/>
            <a:lstStyle/>
            <a:p>
              <a:endParaRPr/>
            </a:p>
          </p:txBody>
        </p:sp>
        <p:sp>
          <p:nvSpPr>
            <p:cNvPr id="866" name="object 866"/>
            <p:cNvSpPr/>
            <p:nvPr/>
          </p:nvSpPr>
          <p:spPr>
            <a:xfrm>
              <a:off x="3281814" y="1275103"/>
              <a:ext cx="0" cy="22225"/>
            </a:xfrm>
            <a:custGeom>
              <a:avLst/>
              <a:gdLst/>
              <a:ahLst/>
              <a:cxnLst/>
              <a:rect l="l" t="t" r="r" b="b"/>
              <a:pathLst>
                <a:path h="22225">
                  <a:moveTo>
                    <a:pt x="0" y="0"/>
                  </a:moveTo>
                  <a:lnTo>
                    <a:pt x="0" y="21693"/>
                  </a:lnTo>
                </a:path>
              </a:pathLst>
            </a:custGeom>
            <a:ln w="3175">
              <a:solidFill>
                <a:srgbClr val="020303"/>
              </a:solidFill>
            </a:ln>
          </p:spPr>
          <p:txBody>
            <a:bodyPr wrap="square" lIns="0" tIns="0" rIns="0" bIns="0" rtlCol="0"/>
            <a:lstStyle/>
            <a:p>
              <a:endParaRPr/>
            </a:p>
          </p:txBody>
        </p:sp>
        <p:sp>
          <p:nvSpPr>
            <p:cNvPr id="867" name="object 867"/>
            <p:cNvSpPr/>
            <p:nvPr/>
          </p:nvSpPr>
          <p:spPr>
            <a:xfrm>
              <a:off x="3051604" y="1269382"/>
              <a:ext cx="17780" cy="635"/>
            </a:xfrm>
            <a:custGeom>
              <a:avLst/>
              <a:gdLst/>
              <a:ahLst/>
              <a:cxnLst/>
              <a:rect l="l" t="t" r="r" b="b"/>
              <a:pathLst>
                <a:path w="17780" h="634">
                  <a:moveTo>
                    <a:pt x="17685" y="24"/>
                  </a:moveTo>
                  <a:lnTo>
                    <a:pt x="0" y="0"/>
                  </a:lnTo>
                </a:path>
              </a:pathLst>
            </a:custGeom>
            <a:ln w="4795">
              <a:solidFill>
                <a:srgbClr val="0080C7"/>
              </a:solidFill>
            </a:ln>
          </p:spPr>
          <p:txBody>
            <a:bodyPr wrap="square" lIns="0" tIns="0" rIns="0" bIns="0" rtlCol="0"/>
            <a:lstStyle/>
            <a:p>
              <a:endParaRPr/>
            </a:p>
          </p:txBody>
        </p:sp>
        <p:sp>
          <p:nvSpPr>
            <p:cNvPr id="868" name="object 868"/>
            <p:cNvSpPr/>
            <p:nvPr/>
          </p:nvSpPr>
          <p:spPr>
            <a:xfrm>
              <a:off x="2962414"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69" name="object 869"/>
            <p:cNvSpPr/>
            <p:nvPr/>
          </p:nvSpPr>
          <p:spPr>
            <a:xfrm>
              <a:off x="2962414"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70" name="object 870"/>
            <p:cNvSpPr/>
            <p:nvPr/>
          </p:nvSpPr>
          <p:spPr>
            <a:xfrm>
              <a:off x="2969361"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71" name="object 871"/>
            <p:cNvSpPr/>
            <p:nvPr/>
          </p:nvSpPr>
          <p:spPr>
            <a:xfrm>
              <a:off x="2969361"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72" name="object 872"/>
            <p:cNvSpPr/>
            <p:nvPr/>
          </p:nvSpPr>
          <p:spPr>
            <a:xfrm>
              <a:off x="2976313"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73" name="object 873"/>
            <p:cNvSpPr/>
            <p:nvPr/>
          </p:nvSpPr>
          <p:spPr>
            <a:xfrm>
              <a:off x="2976313"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74" name="object 874"/>
            <p:cNvSpPr/>
            <p:nvPr/>
          </p:nvSpPr>
          <p:spPr>
            <a:xfrm>
              <a:off x="2983260"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75" name="object 875"/>
            <p:cNvSpPr/>
            <p:nvPr/>
          </p:nvSpPr>
          <p:spPr>
            <a:xfrm>
              <a:off x="2983260"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76" name="object 876"/>
            <p:cNvSpPr/>
            <p:nvPr/>
          </p:nvSpPr>
          <p:spPr>
            <a:xfrm>
              <a:off x="2990202"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77" name="object 877"/>
            <p:cNvSpPr/>
            <p:nvPr/>
          </p:nvSpPr>
          <p:spPr>
            <a:xfrm>
              <a:off x="2990202"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78" name="object 878"/>
            <p:cNvSpPr/>
            <p:nvPr/>
          </p:nvSpPr>
          <p:spPr>
            <a:xfrm>
              <a:off x="2997150"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79" name="object 879"/>
            <p:cNvSpPr/>
            <p:nvPr/>
          </p:nvSpPr>
          <p:spPr>
            <a:xfrm>
              <a:off x="2997150"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80" name="object 880"/>
            <p:cNvSpPr/>
            <p:nvPr/>
          </p:nvSpPr>
          <p:spPr>
            <a:xfrm>
              <a:off x="3004097"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81" name="object 881"/>
            <p:cNvSpPr/>
            <p:nvPr/>
          </p:nvSpPr>
          <p:spPr>
            <a:xfrm>
              <a:off x="3004097"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82" name="object 882"/>
            <p:cNvSpPr/>
            <p:nvPr/>
          </p:nvSpPr>
          <p:spPr>
            <a:xfrm>
              <a:off x="3011044"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83" name="object 883"/>
            <p:cNvSpPr/>
            <p:nvPr/>
          </p:nvSpPr>
          <p:spPr>
            <a:xfrm>
              <a:off x="3011044"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84" name="object 884"/>
            <p:cNvSpPr/>
            <p:nvPr/>
          </p:nvSpPr>
          <p:spPr>
            <a:xfrm>
              <a:off x="3017991"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85" name="object 885"/>
            <p:cNvSpPr/>
            <p:nvPr/>
          </p:nvSpPr>
          <p:spPr>
            <a:xfrm>
              <a:off x="3017991"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86" name="object 886"/>
            <p:cNvSpPr/>
            <p:nvPr/>
          </p:nvSpPr>
          <p:spPr>
            <a:xfrm>
              <a:off x="3024938"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87" name="object 887"/>
            <p:cNvSpPr/>
            <p:nvPr/>
          </p:nvSpPr>
          <p:spPr>
            <a:xfrm>
              <a:off x="3024938"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88" name="object 888"/>
            <p:cNvSpPr/>
            <p:nvPr/>
          </p:nvSpPr>
          <p:spPr>
            <a:xfrm>
              <a:off x="3031885"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89" name="object 889"/>
            <p:cNvSpPr/>
            <p:nvPr/>
          </p:nvSpPr>
          <p:spPr>
            <a:xfrm>
              <a:off x="3031885"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90" name="object 890"/>
            <p:cNvSpPr/>
            <p:nvPr/>
          </p:nvSpPr>
          <p:spPr>
            <a:xfrm>
              <a:off x="3052722"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91" name="object 891"/>
            <p:cNvSpPr/>
            <p:nvPr/>
          </p:nvSpPr>
          <p:spPr>
            <a:xfrm>
              <a:off x="3052722"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92" name="object 892"/>
            <p:cNvSpPr/>
            <p:nvPr/>
          </p:nvSpPr>
          <p:spPr>
            <a:xfrm>
              <a:off x="3059674"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93" name="object 893"/>
            <p:cNvSpPr/>
            <p:nvPr/>
          </p:nvSpPr>
          <p:spPr>
            <a:xfrm>
              <a:off x="3059674"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94" name="object 894"/>
            <p:cNvSpPr/>
            <p:nvPr/>
          </p:nvSpPr>
          <p:spPr>
            <a:xfrm>
              <a:off x="3066621"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95" name="object 895"/>
            <p:cNvSpPr/>
            <p:nvPr/>
          </p:nvSpPr>
          <p:spPr>
            <a:xfrm>
              <a:off x="3066621"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896" name="object 896"/>
            <p:cNvSpPr/>
            <p:nvPr/>
          </p:nvSpPr>
          <p:spPr>
            <a:xfrm>
              <a:off x="3051742" y="1301803"/>
              <a:ext cx="17780" cy="635"/>
            </a:xfrm>
            <a:custGeom>
              <a:avLst/>
              <a:gdLst/>
              <a:ahLst/>
              <a:cxnLst/>
              <a:rect l="l" t="t" r="r" b="b"/>
              <a:pathLst>
                <a:path w="17780" h="634">
                  <a:moveTo>
                    <a:pt x="-2397" y="91"/>
                  </a:moveTo>
                  <a:lnTo>
                    <a:pt x="19945" y="91"/>
                  </a:lnTo>
                </a:path>
              </a:pathLst>
            </a:custGeom>
            <a:ln w="4977">
              <a:solidFill>
                <a:srgbClr val="0080C7"/>
              </a:solidFill>
            </a:ln>
          </p:spPr>
          <p:txBody>
            <a:bodyPr wrap="square" lIns="0" tIns="0" rIns="0" bIns="0" rtlCol="0"/>
            <a:lstStyle/>
            <a:p>
              <a:endParaRPr/>
            </a:p>
          </p:txBody>
        </p:sp>
        <p:sp>
          <p:nvSpPr>
            <p:cNvPr id="897" name="object 897"/>
            <p:cNvSpPr/>
            <p:nvPr/>
          </p:nvSpPr>
          <p:spPr>
            <a:xfrm>
              <a:off x="2961488" y="1269283"/>
              <a:ext cx="95885" cy="635"/>
            </a:xfrm>
            <a:custGeom>
              <a:avLst/>
              <a:gdLst/>
              <a:ahLst/>
              <a:cxnLst/>
              <a:rect l="l" t="t" r="r" b="b"/>
              <a:pathLst>
                <a:path w="95885" h="634">
                  <a:moveTo>
                    <a:pt x="95560" y="98"/>
                  </a:moveTo>
                  <a:lnTo>
                    <a:pt x="0" y="0"/>
                  </a:lnTo>
                </a:path>
              </a:pathLst>
            </a:custGeom>
            <a:ln w="4795">
              <a:solidFill>
                <a:srgbClr val="0080C7"/>
              </a:solidFill>
            </a:ln>
          </p:spPr>
          <p:txBody>
            <a:bodyPr wrap="square" lIns="0" tIns="0" rIns="0" bIns="0" rtlCol="0"/>
            <a:lstStyle/>
            <a:p>
              <a:endParaRPr/>
            </a:p>
          </p:txBody>
        </p:sp>
        <p:sp>
          <p:nvSpPr>
            <p:cNvPr id="898" name="object 898"/>
            <p:cNvSpPr/>
            <p:nvPr/>
          </p:nvSpPr>
          <p:spPr>
            <a:xfrm>
              <a:off x="3038832"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899" name="object 899"/>
            <p:cNvSpPr/>
            <p:nvPr/>
          </p:nvSpPr>
          <p:spPr>
            <a:xfrm>
              <a:off x="3038832"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00" name="object 900"/>
            <p:cNvSpPr/>
            <p:nvPr/>
          </p:nvSpPr>
          <p:spPr>
            <a:xfrm>
              <a:off x="3045779"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901" name="object 901"/>
            <p:cNvSpPr/>
            <p:nvPr/>
          </p:nvSpPr>
          <p:spPr>
            <a:xfrm>
              <a:off x="3045779"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02" name="object 902"/>
            <p:cNvSpPr/>
            <p:nvPr/>
          </p:nvSpPr>
          <p:spPr>
            <a:xfrm>
              <a:off x="2962414"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03" name="object 903"/>
            <p:cNvSpPr/>
            <p:nvPr/>
          </p:nvSpPr>
          <p:spPr>
            <a:xfrm>
              <a:off x="2962414"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04" name="object 904"/>
            <p:cNvSpPr/>
            <p:nvPr/>
          </p:nvSpPr>
          <p:spPr>
            <a:xfrm>
              <a:off x="2969361"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05" name="object 905"/>
            <p:cNvSpPr/>
            <p:nvPr/>
          </p:nvSpPr>
          <p:spPr>
            <a:xfrm>
              <a:off x="2969361"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06" name="object 906"/>
            <p:cNvSpPr/>
            <p:nvPr/>
          </p:nvSpPr>
          <p:spPr>
            <a:xfrm>
              <a:off x="2976313"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07" name="object 907"/>
            <p:cNvSpPr/>
            <p:nvPr/>
          </p:nvSpPr>
          <p:spPr>
            <a:xfrm>
              <a:off x="2976313"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08" name="object 908"/>
            <p:cNvSpPr/>
            <p:nvPr/>
          </p:nvSpPr>
          <p:spPr>
            <a:xfrm>
              <a:off x="2983260"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09" name="object 909"/>
            <p:cNvSpPr/>
            <p:nvPr/>
          </p:nvSpPr>
          <p:spPr>
            <a:xfrm>
              <a:off x="2983260"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10" name="object 910"/>
            <p:cNvSpPr/>
            <p:nvPr/>
          </p:nvSpPr>
          <p:spPr>
            <a:xfrm>
              <a:off x="2990202"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11" name="object 911"/>
            <p:cNvSpPr/>
            <p:nvPr/>
          </p:nvSpPr>
          <p:spPr>
            <a:xfrm>
              <a:off x="2990202"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12" name="object 912"/>
            <p:cNvSpPr/>
            <p:nvPr/>
          </p:nvSpPr>
          <p:spPr>
            <a:xfrm>
              <a:off x="2997150"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13" name="object 913"/>
            <p:cNvSpPr/>
            <p:nvPr/>
          </p:nvSpPr>
          <p:spPr>
            <a:xfrm>
              <a:off x="2997150"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14" name="object 914"/>
            <p:cNvSpPr/>
            <p:nvPr/>
          </p:nvSpPr>
          <p:spPr>
            <a:xfrm>
              <a:off x="3004097"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15" name="object 915"/>
            <p:cNvSpPr/>
            <p:nvPr/>
          </p:nvSpPr>
          <p:spPr>
            <a:xfrm>
              <a:off x="3004097"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16" name="object 916"/>
            <p:cNvSpPr/>
            <p:nvPr/>
          </p:nvSpPr>
          <p:spPr>
            <a:xfrm>
              <a:off x="3011044"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17" name="object 917"/>
            <p:cNvSpPr/>
            <p:nvPr/>
          </p:nvSpPr>
          <p:spPr>
            <a:xfrm>
              <a:off x="3011044"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18" name="object 918"/>
            <p:cNvSpPr/>
            <p:nvPr/>
          </p:nvSpPr>
          <p:spPr>
            <a:xfrm>
              <a:off x="3017991"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19" name="object 919"/>
            <p:cNvSpPr/>
            <p:nvPr/>
          </p:nvSpPr>
          <p:spPr>
            <a:xfrm>
              <a:off x="3017991"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20" name="object 920"/>
            <p:cNvSpPr/>
            <p:nvPr/>
          </p:nvSpPr>
          <p:spPr>
            <a:xfrm>
              <a:off x="3024938"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21" name="object 921"/>
            <p:cNvSpPr/>
            <p:nvPr/>
          </p:nvSpPr>
          <p:spPr>
            <a:xfrm>
              <a:off x="3024938"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22" name="object 922"/>
            <p:cNvSpPr/>
            <p:nvPr/>
          </p:nvSpPr>
          <p:spPr>
            <a:xfrm>
              <a:off x="3031885"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23" name="object 923"/>
            <p:cNvSpPr/>
            <p:nvPr/>
          </p:nvSpPr>
          <p:spPr>
            <a:xfrm>
              <a:off x="3031885"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24" name="object 924"/>
            <p:cNvSpPr/>
            <p:nvPr/>
          </p:nvSpPr>
          <p:spPr>
            <a:xfrm>
              <a:off x="3052722"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25" name="object 925"/>
            <p:cNvSpPr/>
            <p:nvPr/>
          </p:nvSpPr>
          <p:spPr>
            <a:xfrm>
              <a:off x="3052722"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26" name="object 926"/>
            <p:cNvSpPr/>
            <p:nvPr/>
          </p:nvSpPr>
          <p:spPr>
            <a:xfrm>
              <a:off x="3059674"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27" name="object 927"/>
            <p:cNvSpPr/>
            <p:nvPr/>
          </p:nvSpPr>
          <p:spPr>
            <a:xfrm>
              <a:off x="3059674"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28" name="object 928"/>
            <p:cNvSpPr/>
            <p:nvPr/>
          </p:nvSpPr>
          <p:spPr>
            <a:xfrm>
              <a:off x="3066621"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29" name="object 929"/>
            <p:cNvSpPr/>
            <p:nvPr/>
          </p:nvSpPr>
          <p:spPr>
            <a:xfrm>
              <a:off x="3066621"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30" name="object 930"/>
            <p:cNvSpPr/>
            <p:nvPr/>
          </p:nvSpPr>
          <p:spPr>
            <a:xfrm>
              <a:off x="3038832"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31" name="object 931"/>
            <p:cNvSpPr/>
            <p:nvPr/>
          </p:nvSpPr>
          <p:spPr>
            <a:xfrm>
              <a:off x="3038832"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32" name="object 932"/>
            <p:cNvSpPr/>
            <p:nvPr/>
          </p:nvSpPr>
          <p:spPr>
            <a:xfrm>
              <a:off x="3045779"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933" name="object 933"/>
            <p:cNvSpPr/>
            <p:nvPr/>
          </p:nvSpPr>
          <p:spPr>
            <a:xfrm>
              <a:off x="3045779"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934" name="object 934"/>
            <p:cNvSpPr/>
            <p:nvPr/>
          </p:nvSpPr>
          <p:spPr>
            <a:xfrm>
              <a:off x="2958195" y="1301862"/>
              <a:ext cx="99060" cy="635"/>
            </a:xfrm>
            <a:custGeom>
              <a:avLst/>
              <a:gdLst/>
              <a:ahLst/>
              <a:cxnLst/>
              <a:rect l="l" t="t" r="r" b="b"/>
              <a:pathLst>
                <a:path w="99060" h="634">
                  <a:moveTo>
                    <a:pt x="98515" y="98"/>
                  </a:moveTo>
                  <a:lnTo>
                    <a:pt x="0" y="0"/>
                  </a:lnTo>
                </a:path>
              </a:pathLst>
            </a:custGeom>
            <a:ln w="4795">
              <a:solidFill>
                <a:srgbClr val="0080C7"/>
              </a:solidFill>
            </a:ln>
          </p:spPr>
          <p:txBody>
            <a:bodyPr wrap="square" lIns="0" tIns="0" rIns="0" bIns="0" rtlCol="0"/>
            <a:lstStyle/>
            <a:p>
              <a:endParaRPr/>
            </a:p>
          </p:txBody>
        </p:sp>
        <p:sp>
          <p:nvSpPr>
            <p:cNvPr id="935" name="object 935"/>
            <p:cNvSpPr/>
            <p:nvPr/>
          </p:nvSpPr>
          <p:spPr>
            <a:xfrm>
              <a:off x="3561136" y="1269475"/>
              <a:ext cx="70485" cy="32384"/>
            </a:xfrm>
            <a:custGeom>
              <a:avLst/>
              <a:gdLst/>
              <a:ahLst/>
              <a:cxnLst/>
              <a:rect l="l" t="t" r="r" b="b"/>
              <a:pathLst>
                <a:path w="70485" h="32384">
                  <a:moveTo>
                    <a:pt x="0" y="14"/>
                  </a:moveTo>
                  <a:lnTo>
                    <a:pt x="9251" y="4"/>
                  </a:lnTo>
                  <a:lnTo>
                    <a:pt x="12761" y="0"/>
                  </a:lnTo>
                  <a:lnTo>
                    <a:pt x="16479" y="0"/>
                  </a:lnTo>
                  <a:lnTo>
                    <a:pt x="23160" y="2890"/>
                  </a:lnTo>
                  <a:lnTo>
                    <a:pt x="28198" y="9735"/>
                  </a:lnTo>
                  <a:lnTo>
                    <a:pt x="32450" y="17796"/>
                  </a:lnTo>
                  <a:lnTo>
                    <a:pt x="36768" y="24337"/>
                  </a:lnTo>
                  <a:lnTo>
                    <a:pt x="40437" y="28177"/>
                  </a:lnTo>
                  <a:lnTo>
                    <a:pt x="43400" y="31963"/>
                  </a:lnTo>
                  <a:lnTo>
                    <a:pt x="48053" y="31963"/>
                  </a:lnTo>
                  <a:lnTo>
                    <a:pt x="55550" y="29710"/>
                  </a:lnTo>
                  <a:lnTo>
                    <a:pt x="61051" y="24116"/>
                  </a:lnTo>
                  <a:lnTo>
                    <a:pt x="65601" y="16931"/>
                  </a:lnTo>
                  <a:lnTo>
                    <a:pt x="70249" y="9906"/>
                  </a:lnTo>
                </a:path>
              </a:pathLst>
            </a:custGeom>
            <a:ln w="4795">
              <a:solidFill>
                <a:srgbClr val="020303"/>
              </a:solidFill>
            </a:ln>
          </p:spPr>
          <p:txBody>
            <a:bodyPr wrap="square" lIns="0" tIns="0" rIns="0" bIns="0" rtlCol="0"/>
            <a:lstStyle/>
            <a:p>
              <a:endParaRPr/>
            </a:p>
          </p:txBody>
        </p:sp>
        <p:sp>
          <p:nvSpPr>
            <p:cNvPr id="936" name="object 936"/>
            <p:cNvSpPr/>
            <p:nvPr/>
          </p:nvSpPr>
          <p:spPr>
            <a:xfrm>
              <a:off x="3301646" y="1267038"/>
              <a:ext cx="245110" cy="36195"/>
            </a:xfrm>
            <a:custGeom>
              <a:avLst/>
              <a:gdLst/>
              <a:ahLst/>
              <a:cxnLst/>
              <a:rect l="l" t="t" r="r" b="b"/>
              <a:pathLst>
                <a:path w="245110" h="36194">
                  <a:moveTo>
                    <a:pt x="132568" y="35567"/>
                  </a:moveTo>
                  <a:lnTo>
                    <a:pt x="127470" y="35567"/>
                  </a:lnTo>
                  <a:lnTo>
                    <a:pt x="132507" y="35607"/>
                  </a:lnTo>
                  <a:close/>
                </a:path>
                <a:path w="245110" h="36194">
                  <a:moveTo>
                    <a:pt x="63949" y="35567"/>
                  </a:moveTo>
                  <a:lnTo>
                    <a:pt x="58910" y="35567"/>
                  </a:lnTo>
                  <a:lnTo>
                    <a:pt x="63897" y="35597"/>
                  </a:lnTo>
                  <a:close/>
                </a:path>
                <a:path w="245110" h="36194">
                  <a:moveTo>
                    <a:pt x="36372" y="6769"/>
                  </a:moveTo>
                  <a:lnTo>
                    <a:pt x="24632" y="6769"/>
                  </a:lnTo>
                  <a:lnTo>
                    <a:pt x="28216" y="6799"/>
                  </a:lnTo>
                  <a:lnTo>
                    <a:pt x="30693" y="8168"/>
                  </a:lnTo>
                  <a:lnTo>
                    <a:pt x="36704" y="14145"/>
                  </a:lnTo>
                  <a:lnTo>
                    <a:pt x="39526" y="20107"/>
                  </a:lnTo>
                  <a:lnTo>
                    <a:pt x="44848" y="28039"/>
                  </a:lnTo>
                  <a:lnTo>
                    <a:pt x="46852" y="30540"/>
                  </a:lnTo>
                  <a:lnTo>
                    <a:pt x="51992" y="34346"/>
                  </a:lnTo>
                  <a:lnTo>
                    <a:pt x="55187" y="35582"/>
                  </a:lnTo>
                  <a:lnTo>
                    <a:pt x="63949" y="35567"/>
                  </a:lnTo>
                  <a:lnTo>
                    <a:pt x="67846" y="33366"/>
                  </a:lnTo>
                  <a:lnTo>
                    <a:pt x="70386" y="30777"/>
                  </a:lnTo>
                  <a:lnTo>
                    <a:pt x="58910" y="30777"/>
                  </a:lnTo>
                  <a:lnTo>
                    <a:pt x="55325" y="30747"/>
                  </a:lnTo>
                  <a:lnTo>
                    <a:pt x="52854" y="29373"/>
                  </a:lnTo>
                  <a:lnTo>
                    <a:pt x="46832" y="23396"/>
                  </a:lnTo>
                  <a:lnTo>
                    <a:pt x="44016" y="17434"/>
                  </a:lnTo>
                  <a:lnTo>
                    <a:pt x="38694" y="9502"/>
                  </a:lnTo>
                  <a:lnTo>
                    <a:pt x="36678" y="6996"/>
                  </a:lnTo>
                  <a:lnTo>
                    <a:pt x="36372" y="6769"/>
                  </a:lnTo>
                  <a:close/>
                </a:path>
                <a:path w="245110" h="36194">
                  <a:moveTo>
                    <a:pt x="104933" y="6769"/>
                  </a:moveTo>
                  <a:lnTo>
                    <a:pt x="93187" y="6769"/>
                  </a:lnTo>
                  <a:lnTo>
                    <a:pt x="96772" y="6799"/>
                  </a:lnTo>
                  <a:lnTo>
                    <a:pt x="99248" y="8168"/>
                  </a:lnTo>
                  <a:lnTo>
                    <a:pt x="105270" y="14145"/>
                  </a:lnTo>
                  <a:lnTo>
                    <a:pt x="108086" y="20107"/>
                  </a:lnTo>
                  <a:lnTo>
                    <a:pt x="113408" y="28039"/>
                  </a:lnTo>
                  <a:lnTo>
                    <a:pt x="115417" y="30540"/>
                  </a:lnTo>
                  <a:lnTo>
                    <a:pt x="120552" y="34346"/>
                  </a:lnTo>
                  <a:lnTo>
                    <a:pt x="123748" y="35582"/>
                  </a:lnTo>
                  <a:lnTo>
                    <a:pt x="132568" y="35567"/>
                  </a:lnTo>
                  <a:lnTo>
                    <a:pt x="136352" y="33140"/>
                  </a:lnTo>
                  <a:lnTo>
                    <a:pt x="138230" y="30777"/>
                  </a:lnTo>
                  <a:lnTo>
                    <a:pt x="127470" y="30777"/>
                  </a:lnTo>
                  <a:lnTo>
                    <a:pt x="123886" y="30747"/>
                  </a:lnTo>
                  <a:lnTo>
                    <a:pt x="121414" y="29373"/>
                  </a:lnTo>
                  <a:lnTo>
                    <a:pt x="115397" y="23396"/>
                  </a:lnTo>
                  <a:lnTo>
                    <a:pt x="112576" y="17434"/>
                  </a:lnTo>
                  <a:lnTo>
                    <a:pt x="107249" y="9502"/>
                  </a:lnTo>
                  <a:lnTo>
                    <a:pt x="105238" y="6996"/>
                  </a:lnTo>
                  <a:lnTo>
                    <a:pt x="104933" y="6769"/>
                  </a:lnTo>
                  <a:close/>
                </a:path>
                <a:path w="245110" h="36194">
                  <a:moveTo>
                    <a:pt x="88205" y="1949"/>
                  </a:moveTo>
                  <a:lnTo>
                    <a:pt x="84251" y="4180"/>
                  </a:lnTo>
                  <a:lnTo>
                    <a:pt x="76876" y="11698"/>
                  </a:lnTo>
                  <a:lnTo>
                    <a:pt x="74047" y="17926"/>
                  </a:lnTo>
                  <a:lnTo>
                    <a:pt x="69151" y="25139"/>
                  </a:lnTo>
                  <a:lnTo>
                    <a:pt x="67442" y="27192"/>
                  </a:lnTo>
                  <a:lnTo>
                    <a:pt x="63641" y="29969"/>
                  </a:lnTo>
                  <a:lnTo>
                    <a:pt x="61613" y="30762"/>
                  </a:lnTo>
                  <a:lnTo>
                    <a:pt x="58910" y="30777"/>
                  </a:lnTo>
                  <a:lnTo>
                    <a:pt x="70386" y="30777"/>
                  </a:lnTo>
                  <a:lnTo>
                    <a:pt x="75221" y="25848"/>
                  </a:lnTo>
                  <a:lnTo>
                    <a:pt x="78023" y="19659"/>
                  </a:lnTo>
                  <a:lnTo>
                    <a:pt x="82941" y="12407"/>
                  </a:lnTo>
                  <a:lnTo>
                    <a:pt x="84655" y="10349"/>
                  </a:lnTo>
                  <a:lnTo>
                    <a:pt x="88456" y="7572"/>
                  </a:lnTo>
                  <a:lnTo>
                    <a:pt x="90484" y="6784"/>
                  </a:lnTo>
                  <a:lnTo>
                    <a:pt x="104933" y="6769"/>
                  </a:lnTo>
                  <a:lnTo>
                    <a:pt x="100110" y="3195"/>
                  </a:lnTo>
                  <a:lnTo>
                    <a:pt x="96953" y="1979"/>
                  </a:lnTo>
                  <a:lnTo>
                    <a:pt x="93187" y="1979"/>
                  </a:lnTo>
                  <a:lnTo>
                    <a:pt x="88205" y="1949"/>
                  </a:lnTo>
                  <a:close/>
                </a:path>
                <a:path w="245110" h="36194">
                  <a:moveTo>
                    <a:pt x="153097" y="0"/>
                  </a:moveTo>
                  <a:lnTo>
                    <a:pt x="149266" y="2476"/>
                  </a:lnTo>
                  <a:lnTo>
                    <a:pt x="142803" y="10590"/>
                  </a:lnTo>
                  <a:lnTo>
                    <a:pt x="140758" y="17202"/>
                  </a:lnTo>
                  <a:lnTo>
                    <a:pt x="136693" y="25001"/>
                  </a:lnTo>
                  <a:lnTo>
                    <a:pt x="127470" y="30777"/>
                  </a:lnTo>
                  <a:lnTo>
                    <a:pt x="138230" y="30777"/>
                  </a:lnTo>
                  <a:lnTo>
                    <a:pt x="142866" y="25001"/>
                  </a:lnTo>
                  <a:lnTo>
                    <a:pt x="144894" y="18409"/>
                  </a:lnTo>
                  <a:lnTo>
                    <a:pt x="148964" y="10590"/>
                  </a:lnTo>
                  <a:lnTo>
                    <a:pt x="150345" y="8517"/>
                  </a:lnTo>
                  <a:lnTo>
                    <a:pt x="153678" y="5657"/>
                  </a:lnTo>
                  <a:lnTo>
                    <a:pt x="155470" y="4854"/>
                  </a:lnTo>
                  <a:lnTo>
                    <a:pt x="243926" y="4834"/>
                  </a:lnTo>
                  <a:lnTo>
                    <a:pt x="244980" y="3781"/>
                  </a:lnTo>
                  <a:lnTo>
                    <a:pt x="244975" y="2437"/>
                  </a:lnTo>
                  <a:lnTo>
                    <a:pt x="158212" y="2437"/>
                  </a:lnTo>
                  <a:lnTo>
                    <a:pt x="158267" y="39"/>
                  </a:lnTo>
                  <a:lnTo>
                    <a:pt x="153097" y="0"/>
                  </a:lnTo>
                  <a:close/>
                </a:path>
                <a:path w="245110" h="36194">
                  <a:moveTo>
                    <a:pt x="28354" y="1964"/>
                  </a:moveTo>
                  <a:lnTo>
                    <a:pt x="3101" y="21727"/>
                  </a:lnTo>
                  <a:lnTo>
                    <a:pt x="0" y="25750"/>
                  </a:lnTo>
                  <a:lnTo>
                    <a:pt x="196" y="27251"/>
                  </a:lnTo>
                  <a:lnTo>
                    <a:pt x="2294" y="28866"/>
                  </a:lnTo>
                  <a:lnTo>
                    <a:pt x="3800" y="28669"/>
                  </a:lnTo>
                  <a:lnTo>
                    <a:pt x="8099" y="23056"/>
                  </a:lnTo>
                  <a:lnTo>
                    <a:pt x="10669" y="17596"/>
                  </a:lnTo>
                  <a:lnTo>
                    <a:pt x="15208" y="11427"/>
                  </a:lnTo>
                  <a:lnTo>
                    <a:pt x="16794" y="9728"/>
                  </a:lnTo>
                  <a:lnTo>
                    <a:pt x="20294" y="7434"/>
                  </a:lnTo>
                  <a:lnTo>
                    <a:pt x="22185" y="6779"/>
                  </a:lnTo>
                  <a:lnTo>
                    <a:pt x="36372" y="6769"/>
                  </a:lnTo>
                  <a:lnTo>
                    <a:pt x="31537" y="3195"/>
                  </a:lnTo>
                  <a:lnTo>
                    <a:pt x="28354" y="1964"/>
                  </a:lnTo>
                  <a:close/>
                </a:path>
                <a:path w="245110" h="36194">
                  <a:moveTo>
                    <a:pt x="243926" y="4834"/>
                  </a:moveTo>
                  <a:lnTo>
                    <a:pt x="158114" y="4834"/>
                  </a:lnTo>
                  <a:lnTo>
                    <a:pt x="170832" y="4878"/>
                  </a:lnTo>
                  <a:lnTo>
                    <a:pt x="243907" y="4854"/>
                  </a:lnTo>
                  <a:close/>
                </a:path>
                <a:path w="245110" h="36194">
                  <a:moveTo>
                    <a:pt x="158267" y="39"/>
                  </a:moveTo>
                  <a:lnTo>
                    <a:pt x="158212" y="2437"/>
                  </a:lnTo>
                  <a:lnTo>
                    <a:pt x="244975" y="2437"/>
                  </a:lnTo>
                  <a:lnTo>
                    <a:pt x="244975" y="1132"/>
                  </a:lnTo>
                  <a:lnTo>
                    <a:pt x="243938" y="95"/>
                  </a:lnTo>
                  <a:lnTo>
                    <a:pt x="179514" y="95"/>
                  </a:lnTo>
                  <a:lnTo>
                    <a:pt x="158267" y="39"/>
                  </a:lnTo>
                  <a:close/>
                </a:path>
                <a:path w="245110" h="36194">
                  <a:moveTo>
                    <a:pt x="96914" y="1964"/>
                  </a:moveTo>
                  <a:lnTo>
                    <a:pt x="93187" y="1979"/>
                  </a:lnTo>
                  <a:lnTo>
                    <a:pt x="96953" y="1979"/>
                  </a:lnTo>
                  <a:close/>
                </a:path>
                <a:path w="245110" h="36194">
                  <a:moveTo>
                    <a:pt x="243902" y="59"/>
                  </a:moveTo>
                  <a:lnTo>
                    <a:pt x="179514" y="95"/>
                  </a:lnTo>
                  <a:lnTo>
                    <a:pt x="243938" y="95"/>
                  </a:lnTo>
                  <a:close/>
                </a:path>
              </a:pathLst>
            </a:custGeom>
            <a:solidFill>
              <a:srgbClr val="020303"/>
            </a:solidFill>
          </p:spPr>
          <p:txBody>
            <a:bodyPr wrap="square" lIns="0" tIns="0" rIns="0" bIns="0" rtlCol="0"/>
            <a:lstStyle/>
            <a:p>
              <a:endParaRPr/>
            </a:p>
          </p:txBody>
        </p:sp>
        <p:sp>
          <p:nvSpPr>
            <p:cNvPr id="937" name="object 937"/>
            <p:cNvSpPr/>
            <p:nvPr/>
          </p:nvSpPr>
          <p:spPr>
            <a:xfrm>
              <a:off x="3632143" y="1272218"/>
              <a:ext cx="17780" cy="5715"/>
            </a:xfrm>
            <a:custGeom>
              <a:avLst/>
              <a:gdLst/>
              <a:ahLst/>
              <a:cxnLst/>
              <a:rect l="l" t="t" r="r" b="b"/>
              <a:pathLst>
                <a:path w="17779" h="5715">
                  <a:moveTo>
                    <a:pt x="17705" y="1772"/>
                  </a:moveTo>
                  <a:lnTo>
                    <a:pt x="15765" y="659"/>
                  </a:lnTo>
                  <a:lnTo>
                    <a:pt x="13529" y="0"/>
                  </a:lnTo>
                  <a:lnTo>
                    <a:pt x="10895" y="0"/>
                  </a:lnTo>
                  <a:lnTo>
                    <a:pt x="6223" y="0"/>
                  </a:lnTo>
                  <a:lnTo>
                    <a:pt x="2821" y="2205"/>
                  </a:lnTo>
                  <a:lnTo>
                    <a:pt x="0" y="5410"/>
                  </a:lnTo>
                </a:path>
              </a:pathLst>
            </a:custGeom>
            <a:ln w="4795">
              <a:solidFill>
                <a:srgbClr val="020303"/>
              </a:solidFill>
            </a:ln>
          </p:spPr>
          <p:txBody>
            <a:bodyPr wrap="square" lIns="0" tIns="0" rIns="0" bIns="0" rtlCol="0"/>
            <a:lstStyle/>
            <a:p>
              <a:endParaRPr/>
            </a:p>
          </p:txBody>
        </p:sp>
        <p:sp>
          <p:nvSpPr>
            <p:cNvPr id="938" name="object 938"/>
            <p:cNvSpPr/>
            <p:nvPr/>
          </p:nvSpPr>
          <p:spPr>
            <a:xfrm>
              <a:off x="3301798" y="1269195"/>
              <a:ext cx="248920" cy="35560"/>
            </a:xfrm>
            <a:custGeom>
              <a:avLst/>
              <a:gdLst/>
              <a:ahLst/>
              <a:cxnLst/>
              <a:rect l="l" t="t" r="r" b="b"/>
              <a:pathLst>
                <a:path w="248920" h="35559">
                  <a:moveTo>
                    <a:pt x="51185" y="14"/>
                  </a:moveTo>
                  <a:lnTo>
                    <a:pt x="42475" y="0"/>
                  </a:lnTo>
                  <a:lnTo>
                    <a:pt x="38526" y="2225"/>
                  </a:lnTo>
                  <a:lnTo>
                    <a:pt x="31151" y="9714"/>
                  </a:lnTo>
                  <a:lnTo>
                    <a:pt x="28349" y="15883"/>
                  </a:lnTo>
                  <a:lnTo>
                    <a:pt x="23431" y="23106"/>
                  </a:lnTo>
                  <a:lnTo>
                    <a:pt x="21722" y="25154"/>
                  </a:lnTo>
                  <a:lnTo>
                    <a:pt x="17921" y="27916"/>
                  </a:lnTo>
                  <a:lnTo>
                    <a:pt x="15893" y="28704"/>
                  </a:lnTo>
                  <a:lnTo>
                    <a:pt x="11530" y="28709"/>
                  </a:lnTo>
                  <a:lnTo>
                    <a:pt x="10181" y="28192"/>
                  </a:lnTo>
                  <a:lnTo>
                    <a:pt x="7375" y="26163"/>
                  </a:lnTo>
                  <a:lnTo>
                    <a:pt x="6006" y="24612"/>
                  </a:lnTo>
                  <a:lnTo>
                    <a:pt x="3904" y="21663"/>
                  </a:lnTo>
                  <a:lnTo>
                    <a:pt x="2407" y="21417"/>
                  </a:lnTo>
                  <a:lnTo>
                    <a:pt x="251" y="22953"/>
                  </a:lnTo>
                  <a:lnTo>
                    <a:pt x="0" y="24450"/>
                  </a:lnTo>
                  <a:lnTo>
                    <a:pt x="2269" y="27621"/>
                  </a:lnTo>
                  <a:lnTo>
                    <a:pt x="3919" y="29565"/>
                  </a:lnTo>
                  <a:lnTo>
                    <a:pt x="7956" y="32529"/>
                  </a:lnTo>
                  <a:lnTo>
                    <a:pt x="10418" y="33524"/>
                  </a:lnTo>
                  <a:lnTo>
                    <a:pt x="18167" y="33539"/>
                  </a:lnTo>
                  <a:lnTo>
                    <a:pt x="22121" y="31323"/>
                  </a:lnTo>
                  <a:lnTo>
                    <a:pt x="29491" y="23824"/>
                  </a:lnTo>
                  <a:lnTo>
                    <a:pt x="32298" y="17660"/>
                  </a:lnTo>
                  <a:lnTo>
                    <a:pt x="37217" y="10437"/>
                  </a:lnTo>
                  <a:lnTo>
                    <a:pt x="38925" y="8389"/>
                  </a:lnTo>
                  <a:lnTo>
                    <a:pt x="42726" y="5627"/>
                  </a:lnTo>
                  <a:lnTo>
                    <a:pt x="44754" y="4834"/>
                  </a:lnTo>
                  <a:lnTo>
                    <a:pt x="51037" y="4849"/>
                  </a:lnTo>
                  <a:lnTo>
                    <a:pt x="53508" y="6228"/>
                  </a:lnTo>
                  <a:lnTo>
                    <a:pt x="59530" y="12254"/>
                  </a:lnTo>
                  <a:lnTo>
                    <a:pt x="62346" y="18261"/>
                  </a:lnTo>
                  <a:lnTo>
                    <a:pt x="67674" y="26247"/>
                  </a:lnTo>
                  <a:lnTo>
                    <a:pt x="69672" y="28768"/>
                  </a:lnTo>
                  <a:lnTo>
                    <a:pt x="74813" y="32598"/>
                  </a:lnTo>
                  <a:lnTo>
                    <a:pt x="78013" y="33844"/>
                  </a:lnTo>
                  <a:lnTo>
                    <a:pt x="86713" y="33854"/>
                  </a:lnTo>
                  <a:lnTo>
                    <a:pt x="90657" y="31663"/>
                  </a:lnTo>
                  <a:lnTo>
                    <a:pt x="98037" y="24243"/>
                  </a:lnTo>
                  <a:lnTo>
                    <a:pt x="100843" y="18138"/>
                  </a:lnTo>
                  <a:lnTo>
                    <a:pt x="105762" y="10999"/>
                  </a:lnTo>
                  <a:lnTo>
                    <a:pt x="107470" y="8975"/>
                  </a:lnTo>
                  <a:lnTo>
                    <a:pt x="111271" y="6238"/>
                  </a:lnTo>
                  <a:lnTo>
                    <a:pt x="113305" y="5455"/>
                  </a:lnTo>
                  <a:lnTo>
                    <a:pt x="119577" y="5470"/>
                  </a:lnTo>
                  <a:lnTo>
                    <a:pt x="122044" y="6868"/>
                  </a:lnTo>
                  <a:lnTo>
                    <a:pt x="128080" y="13027"/>
                  </a:lnTo>
                  <a:lnTo>
                    <a:pt x="130902" y="19162"/>
                  </a:lnTo>
                  <a:lnTo>
                    <a:pt x="136219" y="27296"/>
                  </a:lnTo>
                  <a:lnTo>
                    <a:pt x="138218" y="29861"/>
                  </a:lnTo>
                  <a:lnTo>
                    <a:pt x="143353" y="33770"/>
                  </a:lnTo>
                  <a:lnTo>
                    <a:pt x="146558" y="35045"/>
                  </a:lnTo>
                  <a:lnTo>
                    <a:pt x="247259" y="35030"/>
                  </a:lnTo>
                  <a:lnTo>
                    <a:pt x="248333" y="33957"/>
                  </a:lnTo>
                  <a:lnTo>
                    <a:pt x="248333" y="31308"/>
                  </a:lnTo>
                  <a:lnTo>
                    <a:pt x="247259" y="30235"/>
                  </a:lnTo>
                  <a:lnTo>
                    <a:pt x="245940" y="30235"/>
                  </a:lnTo>
                  <a:lnTo>
                    <a:pt x="146736" y="30210"/>
                  </a:lnTo>
                  <a:lnTo>
                    <a:pt x="144269" y="28807"/>
                  </a:lnTo>
                  <a:lnTo>
                    <a:pt x="138238" y="22653"/>
                  </a:lnTo>
                  <a:lnTo>
                    <a:pt x="135412" y="16518"/>
                  </a:lnTo>
                  <a:lnTo>
                    <a:pt x="130094" y="8379"/>
                  </a:lnTo>
                  <a:lnTo>
                    <a:pt x="128095" y="5819"/>
                  </a:lnTo>
                  <a:lnTo>
                    <a:pt x="122965" y="1910"/>
                  </a:lnTo>
                  <a:lnTo>
                    <a:pt x="119755" y="635"/>
                  </a:lnTo>
                  <a:lnTo>
                    <a:pt x="111040" y="620"/>
                  </a:lnTo>
                  <a:lnTo>
                    <a:pt x="107091" y="2816"/>
                  </a:lnTo>
                  <a:lnTo>
                    <a:pt x="99711" y="10236"/>
                  </a:lnTo>
                  <a:lnTo>
                    <a:pt x="96905" y="16336"/>
                  </a:lnTo>
                  <a:lnTo>
                    <a:pt x="91986" y="23480"/>
                  </a:lnTo>
                  <a:lnTo>
                    <a:pt x="90282" y="25503"/>
                  </a:lnTo>
                  <a:lnTo>
                    <a:pt x="86481" y="28241"/>
                  </a:lnTo>
                  <a:lnTo>
                    <a:pt x="84448" y="29024"/>
                  </a:lnTo>
                  <a:lnTo>
                    <a:pt x="78161" y="29009"/>
                  </a:lnTo>
                  <a:lnTo>
                    <a:pt x="75684" y="27630"/>
                  </a:lnTo>
                  <a:lnTo>
                    <a:pt x="69663" y="21604"/>
                  </a:lnTo>
                  <a:lnTo>
                    <a:pt x="66846" y="15597"/>
                  </a:lnTo>
                  <a:lnTo>
                    <a:pt x="61524" y="7606"/>
                  </a:lnTo>
                  <a:lnTo>
                    <a:pt x="59520" y="5090"/>
                  </a:lnTo>
                  <a:lnTo>
                    <a:pt x="54385" y="1260"/>
                  </a:lnTo>
                  <a:lnTo>
                    <a:pt x="51185" y="14"/>
                  </a:lnTo>
                  <a:close/>
                </a:path>
              </a:pathLst>
            </a:custGeom>
            <a:solidFill>
              <a:srgbClr val="020303"/>
            </a:solidFill>
          </p:spPr>
          <p:txBody>
            <a:bodyPr wrap="square" lIns="0" tIns="0" rIns="0" bIns="0" rtlCol="0"/>
            <a:lstStyle/>
            <a:p>
              <a:endParaRPr/>
            </a:p>
          </p:txBody>
        </p:sp>
        <p:sp>
          <p:nvSpPr>
            <p:cNvPr id="939" name="object 939"/>
            <p:cNvSpPr/>
            <p:nvPr/>
          </p:nvSpPr>
          <p:spPr>
            <a:xfrm>
              <a:off x="3561313" y="1271282"/>
              <a:ext cx="86995" cy="31115"/>
            </a:xfrm>
            <a:custGeom>
              <a:avLst/>
              <a:gdLst/>
              <a:ahLst/>
              <a:cxnLst/>
              <a:rect l="l" t="t" r="r" b="b"/>
              <a:pathLst>
                <a:path w="86995" h="31115">
                  <a:moveTo>
                    <a:pt x="86905" y="27847"/>
                  </a:moveTo>
                  <a:lnTo>
                    <a:pt x="79811" y="20980"/>
                  </a:lnTo>
                  <a:lnTo>
                    <a:pt x="74136" y="11687"/>
                  </a:lnTo>
                  <a:lnTo>
                    <a:pt x="67806" y="3512"/>
                  </a:lnTo>
                  <a:lnTo>
                    <a:pt x="58752" y="0"/>
                  </a:lnTo>
                  <a:lnTo>
                    <a:pt x="58215" y="0"/>
                  </a:lnTo>
                  <a:lnTo>
                    <a:pt x="59175" y="0"/>
                  </a:lnTo>
                  <a:lnTo>
                    <a:pt x="49202" y="4771"/>
                  </a:lnTo>
                  <a:lnTo>
                    <a:pt x="42686" y="15269"/>
                  </a:lnTo>
                  <a:lnTo>
                    <a:pt x="36169" y="25768"/>
                  </a:lnTo>
                  <a:lnTo>
                    <a:pt x="26193" y="30545"/>
                  </a:lnTo>
                  <a:lnTo>
                    <a:pt x="0" y="30545"/>
                  </a:lnTo>
                </a:path>
              </a:pathLst>
            </a:custGeom>
            <a:ln w="4795">
              <a:solidFill>
                <a:srgbClr val="020303"/>
              </a:solidFill>
            </a:ln>
          </p:spPr>
          <p:txBody>
            <a:bodyPr wrap="square" lIns="0" tIns="0" rIns="0" bIns="0" rtlCol="0"/>
            <a:lstStyle/>
            <a:p>
              <a:endParaRPr/>
            </a:p>
          </p:txBody>
        </p:sp>
        <p:sp>
          <p:nvSpPr>
            <p:cNvPr id="940" name="object 940"/>
            <p:cNvSpPr/>
            <p:nvPr/>
          </p:nvSpPr>
          <p:spPr>
            <a:xfrm>
              <a:off x="3379851" y="1283281"/>
              <a:ext cx="2540" cy="15240"/>
            </a:xfrm>
            <a:custGeom>
              <a:avLst/>
              <a:gdLst/>
              <a:ahLst/>
              <a:cxnLst/>
              <a:rect l="l" t="t" r="r" b="b"/>
              <a:pathLst>
                <a:path w="2539" h="15240">
                  <a:moveTo>
                    <a:pt x="2181" y="0"/>
                  </a:moveTo>
                  <a:lnTo>
                    <a:pt x="1447" y="1152"/>
                  </a:lnTo>
                  <a:lnTo>
                    <a:pt x="0" y="3589"/>
                  </a:lnTo>
                  <a:lnTo>
                    <a:pt x="0" y="14342"/>
                  </a:lnTo>
                  <a:lnTo>
                    <a:pt x="684" y="14578"/>
                  </a:lnTo>
                  <a:lnTo>
                    <a:pt x="1403" y="14750"/>
                  </a:lnTo>
                  <a:lnTo>
                    <a:pt x="2181" y="14849"/>
                  </a:lnTo>
                  <a:lnTo>
                    <a:pt x="2181" y="0"/>
                  </a:lnTo>
                  <a:close/>
                </a:path>
              </a:pathLst>
            </a:custGeom>
            <a:solidFill>
              <a:srgbClr val="231F20"/>
            </a:solidFill>
          </p:spPr>
          <p:txBody>
            <a:bodyPr wrap="square" lIns="0" tIns="0" rIns="0" bIns="0" rtlCol="0"/>
            <a:lstStyle/>
            <a:p>
              <a:endParaRPr/>
            </a:p>
          </p:txBody>
        </p:sp>
        <p:sp>
          <p:nvSpPr>
            <p:cNvPr id="941" name="object 941"/>
            <p:cNvSpPr/>
            <p:nvPr/>
          </p:nvSpPr>
          <p:spPr>
            <a:xfrm>
              <a:off x="3379851" y="1279969"/>
              <a:ext cx="2540" cy="20955"/>
            </a:xfrm>
            <a:custGeom>
              <a:avLst/>
              <a:gdLst/>
              <a:ahLst/>
              <a:cxnLst/>
              <a:rect l="l" t="t" r="r" b="b"/>
              <a:pathLst>
                <a:path w="2539" h="20955">
                  <a:moveTo>
                    <a:pt x="2171" y="18173"/>
                  </a:moveTo>
                  <a:lnTo>
                    <a:pt x="1397" y="18072"/>
                  </a:lnTo>
                  <a:lnTo>
                    <a:pt x="673" y="17907"/>
                  </a:lnTo>
                  <a:lnTo>
                    <a:pt x="0" y="17665"/>
                  </a:lnTo>
                  <a:lnTo>
                    <a:pt x="0" y="19926"/>
                  </a:lnTo>
                  <a:lnTo>
                    <a:pt x="457" y="20396"/>
                  </a:lnTo>
                  <a:lnTo>
                    <a:pt x="1028" y="20421"/>
                  </a:lnTo>
                  <a:lnTo>
                    <a:pt x="1714" y="20396"/>
                  </a:lnTo>
                  <a:lnTo>
                    <a:pt x="2171" y="19926"/>
                  </a:lnTo>
                  <a:lnTo>
                    <a:pt x="2171" y="18173"/>
                  </a:lnTo>
                  <a:close/>
                </a:path>
                <a:path w="2539" h="20955">
                  <a:moveTo>
                    <a:pt x="2171" y="495"/>
                  </a:moveTo>
                  <a:lnTo>
                    <a:pt x="1689" y="0"/>
                  </a:lnTo>
                  <a:lnTo>
                    <a:pt x="1079" y="0"/>
                  </a:lnTo>
                  <a:lnTo>
                    <a:pt x="482" y="0"/>
                  </a:lnTo>
                  <a:lnTo>
                    <a:pt x="0" y="495"/>
                  </a:lnTo>
                  <a:lnTo>
                    <a:pt x="0" y="6908"/>
                  </a:lnTo>
                  <a:lnTo>
                    <a:pt x="1447" y="4470"/>
                  </a:lnTo>
                  <a:lnTo>
                    <a:pt x="2171" y="3314"/>
                  </a:lnTo>
                  <a:lnTo>
                    <a:pt x="2171" y="495"/>
                  </a:lnTo>
                  <a:close/>
                </a:path>
              </a:pathLst>
            </a:custGeom>
            <a:solidFill>
              <a:srgbClr val="000000"/>
            </a:solidFill>
          </p:spPr>
          <p:txBody>
            <a:bodyPr wrap="square" lIns="0" tIns="0" rIns="0" bIns="0" rtlCol="0"/>
            <a:lstStyle/>
            <a:p>
              <a:endParaRPr/>
            </a:p>
          </p:txBody>
        </p:sp>
        <p:sp>
          <p:nvSpPr>
            <p:cNvPr id="942" name="object 942"/>
            <p:cNvSpPr/>
            <p:nvPr/>
          </p:nvSpPr>
          <p:spPr>
            <a:xfrm>
              <a:off x="3385464" y="1276422"/>
              <a:ext cx="2540" cy="22225"/>
            </a:xfrm>
            <a:custGeom>
              <a:avLst/>
              <a:gdLst/>
              <a:ahLst/>
              <a:cxnLst/>
              <a:rect l="l" t="t" r="r" b="b"/>
              <a:pathLst>
                <a:path w="2539" h="22225">
                  <a:moveTo>
                    <a:pt x="2181" y="0"/>
                  </a:moveTo>
                  <a:lnTo>
                    <a:pt x="1427" y="615"/>
                  </a:lnTo>
                  <a:lnTo>
                    <a:pt x="704" y="1334"/>
                  </a:lnTo>
                  <a:lnTo>
                    <a:pt x="0" y="2136"/>
                  </a:lnTo>
                  <a:lnTo>
                    <a:pt x="0" y="21648"/>
                  </a:lnTo>
                  <a:lnTo>
                    <a:pt x="777" y="21525"/>
                  </a:lnTo>
                  <a:lnTo>
                    <a:pt x="1496" y="21323"/>
                  </a:lnTo>
                  <a:lnTo>
                    <a:pt x="2181" y="21053"/>
                  </a:lnTo>
                  <a:lnTo>
                    <a:pt x="2181" y="0"/>
                  </a:lnTo>
                  <a:close/>
                </a:path>
              </a:pathLst>
            </a:custGeom>
            <a:solidFill>
              <a:srgbClr val="231F20"/>
            </a:solidFill>
          </p:spPr>
          <p:txBody>
            <a:bodyPr wrap="square" lIns="0" tIns="0" rIns="0" bIns="0" rtlCol="0"/>
            <a:lstStyle/>
            <a:p>
              <a:endParaRPr/>
            </a:p>
          </p:txBody>
        </p:sp>
        <p:sp>
          <p:nvSpPr>
            <p:cNvPr id="943" name="object 943"/>
            <p:cNvSpPr/>
            <p:nvPr/>
          </p:nvSpPr>
          <p:spPr>
            <a:xfrm>
              <a:off x="3385451" y="1273009"/>
              <a:ext cx="2540" cy="26670"/>
            </a:xfrm>
            <a:custGeom>
              <a:avLst/>
              <a:gdLst/>
              <a:ahLst/>
              <a:cxnLst/>
              <a:rect l="l" t="t" r="r" b="b"/>
              <a:pathLst>
                <a:path w="2539" h="26669">
                  <a:moveTo>
                    <a:pt x="2184" y="24472"/>
                  </a:moveTo>
                  <a:lnTo>
                    <a:pt x="1498" y="24752"/>
                  </a:lnTo>
                  <a:lnTo>
                    <a:pt x="787" y="24955"/>
                  </a:lnTo>
                  <a:lnTo>
                    <a:pt x="0" y="25069"/>
                  </a:lnTo>
                  <a:lnTo>
                    <a:pt x="0" y="26136"/>
                  </a:lnTo>
                  <a:lnTo>
                    <a:pt x="495" y="26631"/>
                  </a:lnTo>
                  <a:lnTo>
                    <a:pt x="1689" y="26631"/>
                  </a:lnTo>
                  <a:lnTo>
                    <a:pt x="2184" y="26136"/>
                  </a:lnTo>
                  <a:lnTo>
                    <a:pt x="2184" y="24472"/>
                  </a:lnTo>
                  <a:close/>
                </a:path>
                <a:path w="2539" h="26669">
                  <a:moveTo>
                    <a:pt x="2184" y="495"/>
                  </a:moveTo>
                  <a:lnTo>
                    <a:pt x="1689" y="0"/>
                  </a:lnTo>
                  <a:lnTo>
                    <a:pt x="1092" y="0"/>
                  </a:lnTo>
                  <a:lnTo>
                    <a:pt x="495" y="0"/>
                  </a:lnTo>
                  <a:lnTo>
                    <a:pt x="0" y="495"/>
                  </a:lnTo>
                  <a:lnTo>
                    <a:pt x="0" y="5562"/>
                  </a:lnTo>
                  <a:lnTo>
                    <a:pt x="711" y="4762"/>
                  </a:lnTo>
                  <a:lnTo>
                    <a:pt x="1435" y="4038"/>
                  </a:lnTo>
                  <a:lnTo>
                    <a:pt x="2184" y="3429"/>
                  </a:lnTo>
                  <a:lnTo>
                    <a:pt x="2184" y="495"/>
                  </a:lnTo>
                  <a:close/>
                </a:path>
              </a:pathLst>
            </a:custGeom>
            <a:solidFill>
              <a:srgbClr val="000000"/>
            </a:solidFill>
          </p:spPr>
          <p:txBody>
            <a:bodyPr wrap="square" lIns="0" tIns="0" rIns="0" bIns="0" rtlCol="0"/>
            <a:lstStyle/>
            <a:p>
              <a:endParaRPr/>
            </a:p>
          </p:txBody>
        </p:sp>
        <p:sp>
          <p:nvSpPr>
            <p:cNvPr id="944" name="object 944"/>
            <p:cNvSpPr/>
            <p:nvPr/>
          </p:nvSpPr>
          <p:spPr>
            <a:xfrm>
              <a:off x="3391077" y="1273911"/>
              <a:ext cx="2540" cy="21590"/>
            </a:xfrm>
            <a:custGeom>
              <a:avLst/>
              <a:gdLst/>
              <a:ahLst/>
              <a:cxnLst/>
              <a:rect l="l" t="t" r="r" b="b"/>
              <a:pathLst>
                <a:path w="2539" h="21590">
                  <a:moveTo>
                    <a:pt x="2181" y="0"/>
                  </a:moveTo>
                  <a:lnTo>
                    <a:pt x="1403" y="103"/>
                  </a:lnTo>
                  <a:lnTo>
                    <a:pt x="679" y="280"/>
                  </a:lnTo>
                  <a:lnTo>
                    <a:pt x="0" y="526"/>
                  </a:lnTo>
                  <a:lnTo>
                    <a:pt x="0" y="21437"/>
                  </a:lnTo>
                  <a:lnTo>
                    <a:pt x="753" y="20811"/>
                  </a:lnTo>
                  <a:lnTo>
                    <a:pt x="1477" y="20068"/>
                  </a:lnTo>
                  <a:lnTo>
                    <a:pt x="2181" y="19241"/>
                  </a:lnTo>
                  <a:lnTo>
                    <a:pt x="2181" y="0"/>
                  </a:lnTo>
                  <a:close/>
                </a:path>
              </a:pathLst>
            </a:custGeom>
            <a:solidFill>
              <a:srgbClr val="231F20"/>
            </a:solidFill>
          </p:spPr>
          <p:txBody>
            <a:bodyPr wrap="square" lIns="0" tIns="0" rIns="0" bIns="0" rtlCol="0"/>
            <a:lstStyle/>
            <a:p>
              <a:endParaRPr/>
            </a:p>
          </p:txBody>
        </p:sp>
        <p:sp>
          <p:nvSpPr>
            <p:cNvPr id="945" name="object 945"/>
            <p:cNvSpPr/>
            <p:nvPr/>
          </p:nvSpPr>
          <p:spPr>
            <a:xfrm>
              <a:off x="3391065" y="1272336"/>
              <a:ext cx="2540" cy="24130"/>
            </a:xfrm>
            <a:custGeom>
              <a:avLst/>
              <a:gdLst/>
              <a:ahLst/>
              <a:cxnLst/>
              <a:rect l="l" t="t" r="r" b="b"/>
              <a:pathLst>
                <a:path w="2539" h="24130">
                  <a:moveTo>
                    <a:pt x="2184" y="20815"/>
                  </a:moveTo>
                  <a:lnTo>
                    <a:pt x="1485" y="21640"/>
                  </a:lnTo>
                  <a:lnTo>
                    <a:pt x="762" y="22390"/>
                  </a:lnTo>
                  <a:lnTo>
                    <a:pt x="0" y="23037"/>
                  </a:lnTo>
                  <a:lnTo>
                    <a:pt x="25" y="23609"/>
                  </a:lnTo>
                  <a:lnTo>
                    <a:pt x="508" y="24066"/>
                  </a:lnTo>
                  <a:lnTo>
                    <a:pt x="1689" y="24066"/>
                  </a:lnTo>
                  <a:lnTo>
                    <a:pt x="2184" y="23583"/>
                  </a:lnTo>
                  <a:lnTo>
                    <a:pt x="2184" y="20815"/>
                  </a:lnTo>
                  <a:close/>
                </a:path>
                <a:path w="2539" h="24130">
                  <a:moveTo>
                    <a:pt x="2184" y="482"/>
                  </a:moveTo>
                  <a:lnTo>
                    <a:pt x="1689" y="0"/>
                  </a:lnTo>
                  <a:lnTo>
                    <a:pt x="1092" y="0"/>
                  </a:lnTo>
                  <a:lnTo>
                    <a:pt x="495" y="0"/>
                  </a:lnTo>
                  <a:lnTo>
                    <a:pt x="0" y="482"/>
                  </a:lnTo>
                  <a:lnTo>
                    <a:pt x="0" y="2108"/>
                  </a:lnTo>
                  <a:lnTo>
                    <a:pt x="685" y="1866"/>
                  </a:lnTo>
                  <a:lnTo>
                    <a:pt x="1409" y="1689"/>
                  </a:lnTo>
                  <a:lnTo>
                    <a:pt x="2184" y="1587"/>
                  </a:lnTo>
                  <a:lnTo>
                    <a:pt x="2184" y="482"/>
                  </a:lnTo>
                  <a:close/>
                </a:path>
              </a:pathLst>
            </a:custGeom>
            <a:solidFill>
              <a:srgbClr val="000000"/>
            </a:solidFill>
          </p:spPr>
          <p:txBody>
            <a:bodyPr wrap="square" lIns="0" tIns="0" rIns="0" bIns="0" rtlCol="0"/>
            <a:lstStyle/>
            <a:p>
              <a:endParaRPr/>
            </a:p>
          </p:txBody>
        </p:sp>
        <p:sp>
          <p:nvSpPr>
            <p:cNvPr id="946" name="object 946"/>
            <p:cNvSpPr/>
            <p:nvPr/>
          </p:nvSpPr>
          <p:spPr>
            <a:xfrm>
              <a:off x="3430485" y="1284202"/>
              <a:ext cx="2540" cy="13970"/>
            </a:xfrm>
            <a:custGeom>
              <a:avLst/>
              <a:gdLst/>
              <a:ahLst/>
              <a:cxnLst/>
              <a:rect l="l" t="t" r="r" b="b"/>
              <a:pathLst>
                <a:path w="2539" h="13969">
                  <a:moveTo>
                    <a:pt x="0" y="0"/>
                  </a:moveTo>
                  <a:lnTo>
                    <a:pt x="0" y="13524"/>
                  </a:lnTo>
                  <a:lnTo>
                    <a:pt x="802" y="13426"/>
                  </a:lnTo>
                  <a:lnTo>
                    <a:pt x="1521" y="13234"/>
                  </a:lnTo>
                  <a:lnTo>
                    <a:pt x="2181" y="12973"/>
                  </a:lnTo>
                  <a:lnTo>
                    <a:pt x="2181" y="3668"/>
                  </a:lnTo>
                  <a:lnTo>
                    <a:pt x="733" y="1176"/>
                  </a:lnTo>
                  <a:lnTo>
                    <a:pt x="0" y="0"/>
                  </a:lnTo>
                  <a:close/>
                </a:path>
              </a:pathLst>
            </a:custGeom>
            <a:solidFill>
              <a:srgbClr val="231F20"/>
            </a:solidFill>
          </p:spPr>
          <p:txBody>
            <a:bodyPr wrap="square" lIns="0" tIns="0" rIns="0" bIns="0" rtlCol="0"/>
            <a:lstStyle/>
            <a:p>
              <a:endParaRPr/>
            </a:p>
          </p:txBody>
        </p:sp>
        <p:sp>
          <p:nvSpPr>
            <p:cNvPr id="947" name="object 947"/>
            <p:cNvSpPr/>
            <p:nvPr/>
          </p:nvSpPr>
          <p:spPr>
            <a:xfrm>
              <a:off x="3430473" y="1281544"/>
              <a:ext cx="2540" cy="19050"/>
            </a:xfrm>
            <a:custGeom>
              <a:avLst/>
              <a:gdLst/>
              <a:ahLst/>
              <a:cxnLst/>
              <a:rect l="l" t="t" r="r" b="b"/>
              <a:pathLst>
                <a:path w="2539" h="19050">
                  <a:moveTo>
                    <a:pt x="2184" y="15633"/>
                  </a:moveTo>
                  <a:lnTo>
                    <a:pt x="1524" y="15900"/>
                  </a:lnTo>
                  <a:lnTo>
                    <a:pt x="812" y="16090"/>
                  </a:lnTo>
                  <a:lnTo>
                    <a:pt x="0" y="16179"/>
                  </a:lnTo>
                  <a:lnTo>
                    <a:pt x="0" y="18338"/>
                  </a:lnTo>
                  <a:lnTo>
                    <a:pt x="457" y="18821"/>
                  </a:lnTo>
                  <a:lnTo>
                    <a:pt x="1041" y="18846"/>
                  </a:lnTo>
                  <a:lnTo>
                    <a:pt x="1727" y="18821"/>
                  </a:lnTo>
                  <a:lnTo>
                    <a:pt x="2184" y="18338"/>
                  </a:lnTo>
                  <a:lnTo>
                    <a:pt x="2184" y="15633"/>
                  </a:lnTo>
                  <a:close/>
                </a:path>
                <a:path w="2539" h="19050">
                  <a:moveTo>
                    <a:pt x="2184" y="482"/>
                  </a:moveTo>
                  <a:lnTo>
                    <a:pt x="1701" y="0"/>
                  </a:lnTo>
                  <a:lnTo>
                    <a:pt x="1104" y="0"/>
                  </a:lnTo>
                  <a:lnTo>
                    <a:pt x="495" y="0"/>
                  </a:lnTo>
                  <a:lnTo>
                    <a:pt x="0" y="482"/>
                  </a:lnTo>
                  <a:lnTo>
                    <a:pt x="0" y="2667"/>
                  </a:lnTo>
                  <a:lnTo>
                    <a:pt x="736" y="3835"/>
                  </a:lnTo>
                  <a:lnTo>
                    <a:pt x="2184" y="6337"/>
                  </a:lnTo>
                  <a:lnTo>
                    <a:pt x="2184" y="482"/>
                  </a:lnTo>
                  <a:close/>
                </a:path>
              </a:pathLst>
            </a:custGeom>
            <a:solidFill>
              <a:srgbClr val="000000"/>
            </a:solidFill>
          </p:spPr>
          <p:txBody>
            <a:bodyPr wrap="square" lIns="0" tIns="0" rIns="0" bIns="0" rtlCol="0"/>
            <a:lstStyle/>
            <a:p>
              <a:endParaRPr/>
            </a:p>
          </p:txBody>
        </p:sp>
        <p:sp>
          <p:nvSpPr>
            <p:cNvPr id="948" name="object 948"/>
            <p:cNvSpPr/>
            <p:nvPr/>
          </p:nvSpPr>
          <p:spPr>
            <a:xfrm>
              <a:off x="3424872" y="1277240"/>
              <a:ext cx="2540" cy="20955"/>
            </a:xfrm>
            <a:custGeom>
              <a:avLst/>
              <a:gdLst/>
              <a:ahLst/>
              <a:cxnLst/>
              <a:rect l="l" t="t" r="r" b="b"/>
              <a:pathLst>
                <a:path w="2539" h="20955">
                  <a:moveTo>
                    <a:pt x="0" y="0"/>
                  </a:moveTo>
                  <a:lnTo>
                    <a:pt x="0" y="19753"/>
                  </a:lnTo>
                  <a:lnTo>
                    <a:pt x="684" y="20038"/>
                  </a:lnTo>
                  <a:lnTo>
                    <a:pt x="1408" y="20250"/>
                  </a:lnTo>
                  <a:lnTo>
                    <a:pt x="2181" y="20388"/>
                  </a:lnTo>
                  <a:lnTo>
                    <a:pt x="2181" y="2146"/>
                  </a:lnTo>
                  <a:lnTo>
                    <a:pt x="935" y="822"/>
                  </a:lnTo>
                  <a:lnTo>
                    <a:pt x="0" y="0"/>
                  </a:lnTo>
                  <a:close/>
                </a:path>
              </a:pathLst>
            </a:custGeom>
            <a:solidFill>
              <a:srgbClr val="231F20"/>
            </a:solidFill>
          </p:spPr>
          <p:txBody>
            <a:bodyPr wrap="square" lIns="0" tIns="0" rIns="0" bIns="0" rtlCol="0"/>
            <a:lstStyle/>
            <a:p>
              <a:endParaRPr/>
            </a:p>
          </p:txBody>
        </p:sp>
        <p:sp>
          <p:nvSpPr>
            <p:cNvPr id="949" name="object 949"/>
            <p:cNvSpPr/>
            <p:nvPr/>
          </p:nvSpPr>
          <p:spPr>
            <a:xfrm>
              <a:off x="3424859" y="1274063"/>
              <a:ext cx="2540" cy="24765"/>
            </a:xfrm>
            <a:custGeom>
              <a:avLst/>
              <a:gdLst/>
              <a:ahLst/>
              <a:cxnLst/>
              <a:rect l="l" t="t" r="r" b="b"/>
              <a:pathLst>
                <a:path w="2539" h="24765">
                  <a:moveTo>
                    <a:pt x="2184" y="23571"/>
                  </a:moveTo>
                  <a:lnTo>
                    <a:pt x="1409" y="23431"/>
                  </a:lnTo>
                  <a:lnTo>
                    <a:pt x="685" y="23215"/>
                  </a:lnTo>
                  <a:lnTo>
                    <a:pt x="0" y="22936"/>
                  </a:lnTo>
                  <a:lnTo>
                    <a:pt x="0" y="24257"/>
                  </a:lnTo>
                  <a:lnTo>
                    <a:pt x="495" y="24739"/>
                  </a:lnTo>
                  <a:lnTo>
                    <a:pt x="1701" y="24739"/>
                  </a:lnTo>
                  <a:lnTo>
                    <a:pt x="2184" y="24257"/>
                  </a:lnTo>
                  <a:lnTo>
                    <a:pt x="2184" y="23571"/>
                  </a:lnTo>
                  <a:close/>
                </a:path>
                <a:path w="2539" h="24765">
                  <a:moveTo>
                    <a:pt x="2184" y="495"/>
                  </a:moveTo>
                  <a:lnTo>
                    <a:pt x="1701" y="0"/>
                  </a:lnTo>
                  <a:lnTo>
                    <a:pt x="1104" y="0"/>
                  </a:lnTo>
                  <a:lnTo>
                    <a:pt x="495" y="0"/>
                  </a:lnTo>
                  <a:lnTo>
                    <a:pt x="0" y="495"/>
                  </a:lnTo>
                  <a:lnTo>
                    <a:pt x="0" y="3187"/>
                  </a:lnTo>
                  <a:lnTo>
                    <a:pt x="482" y="3568"/>
                  </a:lnTo>
                  <a:lnTo>
                    <a:pt x="939" y="4000"/>
                  </a:lnTo>
                  <a:lnTo>
                    <a:pt x="1676" y="4737"/>
                  </a:lnTo>
                  <a:lnTo>
                    <a:pt x="1930" y="5029"/>
                  </a:lnTo>
                  <a:lnTo>
                    <a:pt x="2184" y="5334"/>
                  </a:lnTo>
                  <a:lnTo>
                    <a:pt x="2184" y="495"/>
                  </a:lnTo>
                  <a:close/>
                </a:path>
              </a:pathLst>
            </a:custGeom>
            <a:solidFill>
              <a:srgbClr val="000000"/>
            </a:solidFill>
          </p:spPr>
          <p:txBody>
            <a:bodyPr wrap="square" lIns="0" tIns="0" rIns="0" bIns="0" rtlCol="0"/>
            <a:lstStyle/>
            <a:p>
              <a:endParaRPr/>
            </a:p>
          </p:txBody>
        </p:sp>
        <p:sp>
          <p:nvSpPr>
            <p:cNvPr id="950" name="object 950"/>
            <p:cNvSpPr/>
            <p:nvPr/>
          </p:nvSpPr>
          <p:spPr>
            <a:xfrm>
              <a:off x="3413646" y="1274798"/>
              <a:ext cx="2540" cy="13335"/>
            </a:xfrm>
            <a:custGeom>
              <a:avLst/>
              <a:gdLst/>
              <a:ahLst/>
              <a:cxnLst/>
              <a:rect l="l" t="t" r="r" b="b"/>
              <a:pathLst>
                <a:path w="2539" h="13334">
                  <a:moveTo>
                    <a:pt x="2181" y="0"/>
                  </a:moveTo>
                  <a:lnTo>
                    <a:pt x="1403" y="128"/>
                  </a:lnTo>
                  <a:lnTo>
                    <a:pt x="684" y="334"/>
                  </a:lnTo>
                  <a:lnTo>
                    <a:pt x="0" y="610"/>
                  </a:lnTo>
                  <a:lnTo>
                    <a:pt x="0" y="9128"/>
                  </a:lnTo>
                  <a:lnTo>
                    <a:pt x="1457" y="11575"/>
                  </a:lnTo>
                  <a:lnTo>
                    <a:pt x="2181" y="12747"/>
                  </a:lnTo>
                  <a:lnTo>
                    <a:pt x="2181" y="0"/>
                  </a:lnTo>
                  <a:close/>
                </a:path>
              </a:pathLst>
            </a:custGeom>
            <a:solidFill>
              <a:srgbClr val="231F20"/>
            </a:solidFill>
          </p:spPr>
          <p:txBody>
            <a:bodyPr wrap="square" lIns="0" tIns="0" rIns="0" bIns="0" rtlCol="0"/>
            <a:lstStyle/>
            <a:p>
              <a:endParaRPr/>
            </a:p>
          </p:txBody>
        </p:sp>
        <p:sp>
          <p:nvSpPr>
            <p:cNvPr id="951" name="object 951"/>
            <p:cNvSpPr/>
            <p:nvPr/>
          </p:nvSpPr>
          <p:spPr>
            <a:xfrm>
              <a:off x="3413645" y="1270800"/>
              <a:ext cx="2540" cy="20320"/>
            </a:xfrm>
            <a:custGeom>
              <a:avLst/>
              <a:gdLst/>
              <a:ahLst/>
              <a:cxnLst/>
              <a:rect l="l" t="t" r="r" b="b"/>
              <a:pathLst>
                <a:path w="2539" h="20319">
                  <a:moveTo>
                    <a:pt x="2171" y="16751"/>
                  </a:moveTo>
                  <a:lnTo>
                    <a:pt x="1447" y="15582"/>
                  </a:lnTo>
                  <a:lnTo>
                    <a:pt x="0" y="13131"/>
                  </a:lnTo>
                  <a:lnTo>
                    <a:pt x="0" y="19507"/>
                  </a:lnTo>
                  <a:lnTo>
                    <a:pt x="482" y="20002"/>
                  </a:lnTo>
                  <a:lnTo>
                    <a:pt x="1689" y="20002"/>
                  </a:lnTo>
                  <a:lnTo>
                    <a:pt x="2171" y="19507"/>
                  </a:lnTo>
                  <a:lnTo>
                    <a:pt x="2171" y="16751"/>
                  </a:lnTo>
                  <a:close/>
                </a:path>
                <a:path w="2539" h="20319">
                  <a:moveTo>
                    <a:pt x="2171" y="482"/>
                  </a:moveTo>
                  <a:lnTo>
                    <a:pt x="1689" y="0"/>
                  </a:lnTo>
                  <a:lnTo>
                    <a:pt x="1079" y="0"/>
                  </a:lnTo>
                  <a:lnTo>
                    <a:pt x="482" y="0"/>
                  </a:lnTo>
                  <a:lnTo>
                    <a:pt x="0" y="482"/>
                  </a:lnTo>
                  <a:lnTo>
                    <a:pt x="0" y="4610"/>
                  </a:lnTo>
                  <a:lnTo>
                    <a:pt x="673" y="4343"/>
                  </a:lnTo>
                  <a:lnTo>
                    <a:pt x="1397" y="4140"/>
                  </a:lnTo>
                  <a:lnTo>
                    <a:pt x="2171" y="4000"/>
                  </a:lnTo>
                  <a:lnTo>
                    <a:pt x="2171" y="482"/>
                  </a:lnTo>
                  <a:close/>
                </a:path>
              </a:pathLst>
            </a:custGeom>
            <a:solidFill>
              <a:srgbClr val="000000"/>
            </a:solidFill>
          </p:spPr>
          <p:txBody>
            <a:bodyPr wrap="square" lIns="0" tIns="0" rIns="0" bIns="0" rtlCol="0"/>
            <a:lstStyle/>
            <a:p>
              <a:endParaRPr/>
            </a:p>
          </p:txBody>
        </p:sp>
        <p:sp>
          <p:nvSpPr>
            <p:cNvPr id="952" name="object 952"/>
            <p:cNvSpPr/>
            <p:nvPr/>
          </p:nvSpPr>
          <p:spPr>
            <a:xfrm>
              <a:off x="3419259" y="1274729"/>
              <a:ext cx="2540" cy="20320"/>
            </a:xfrm>
            <a:custGeom>
              <a:avLst/>
              <a:gdLst/>
              <a:ahLst/>
              <a:cxnLst/>
              <a:rect l="l" t="t" r="r" b="b"/>
              <a:pathLst>
                <a:path w="2539" h="20319">
                  <a:moveTo>
                    <a:pt x="0" y="0"/>
                  </a:moveTo>
                  <a:lnTo>
                    <a:pt x="0" y="17759"/>
                  </a:lnTo>
                  <a:lnTo>
                    <a:pt x="910" y="18817"/>
                  </a:lnTo>
                  <a:lnTo>
                    <a:pt x="2181" y="20038"/>
                  </a:lnTo>
                  <a:lnTo>
                    <a:pt x="2181" y="507"/>
                  </a:lnTo>
                  <a:lnTo>
                    <a:pt x="1501" y="265"/>
                  </a:lnTo>
                  <a:lnTo>
                    <a:pt x="777" y="93"/>
                  </a:lnTo>
                  <a:lnTo>
                    <a:pt x="0" y="0"/>
                  </a:lnTo>
                  <a:close/>
                </a:path>
              </a:pathLst>
            </a:custGeom>
            <a:solidFill>
              <a:srgbClr val="231F20"/>
            </a:solidFill>
          </p:spPr>
          <p:txBody>
            <a:bodyPr wrap="square" lIns="0" tIns="0" rIns="0" bIns="0" rtlCol="0"/>
            <a:lstStyle/>
            <a:p>
              <a:endParaRPr/>
            </a:p>
          </p:txBody>
        </p:sp>
        <p:sp>
          <p:nvSpPr>
            <p:cNvPr id="953" name="object 953"/>
            <p:cNvSpPr/>
            <p:nvPr/>
          </p:nvSpPr>
          <p:spPr>
            <a:xfrm>
              <a:off x="3419259" y="1272336"/>
              <a:ext cx="2540" cy="24765"/>
            </a:xfrm>
            <a:custGeom>
              <a:avLst/>
              <a:gdLst/>
              <a:ahLst/>
              <a:cxnLst/>
              <a:rect l="l" t="t" r="r" b="b"/>
              <a:pathLst>
                <a:path w="2539" h="24765">
                  <a:moveTo>
                    <a:pt x="2171" y="22440"/>
                  </a:moveTo>
                  <a:lnTo>
                    <a:pt x="0" y="20167"/>
                  </a:lnTo>
                  <a:lnTo>
                    <a:pt x="0" y="23736"/>
                  </a:lnTo>
                  <a:lnTo>
                    <a:pt x="482" y="24218"/>
                  </a:lnTo>
                  <a:lnTo>
                    <a:pt x="1689" y="24218"/>
                  </a:lnTo>
                  <a:lnTo>
                    <a:pt x="2171" y="23736"/>
                  </a:lnTo>
                  <a:lnTo>
                    <a:pt x="2171" y="22440"/>
                  </a:lnTo>
                  <a:close/>
                </a:path>
                <a:path w="2539" h="24765">
                  <a:moveTo>
                    <a:pt x="2171" y="482"/>
                  </a:moveTo>
                  <a:lnTo>
                    <a:pt x="1689" y="0"/>
                  </a:lnTo>
                  <a:lnTo>
                    <a:pt x="1092" y="0"/>
                  </a:lnTo>
                  <a:lnTo>
                    <a:pt x="482" y="0"/>
                  </a:lnTo>
                  <a:lnTo>
                    <a:pt x="0" y="482"/>
                  </a:lnTo>
                  <a:lnTo>
                    <a:pt x="0" y="2400"/>
                  </a:lnTo>
                  <a:lnTo>
                    <a:pt x="774" y="2501"/>
                  </a:lnTo>
                  <a:lnTo>
                    <a:pt x="1498" y="2667"/>
                  </a:lnTo>
                  <a:lnTo>
                    <a:pt x="2171" y="2908"/>
                  </a:lnTo>
                  <a:lnTo>
                    <a:pt x="2171" y="482"/>
                  </a:lnTo>
                  <a:close/>
                </a:path>
              </a:pathLst>
            </a:custGeom>
            <a:solidFill>
              <a:srgbClr val="000000"/>
            </a:solidFill>
          </p:spPr>
          <p:txBody>
            <a:bodyPr wrap="square" lIns="0" tIns="0" rIns="0" bIns="0" rtlCol="0"/>
            <a:lstStyle/>
            <a:p>
              <a:endParaRPr/>
            </a:p>
          </p:txBody>
        </p:sp>
        <p:sp>
          <p:nvSpPr>
            <p:cNvPr id="954" name="object 954"/>
            <p:cNvSpPr/>
            <p:nvPr/>
          </p:nvSpPr>
          <p:spPr>
            <a:xfrm>
              <a:off x="3310400" y="1284728"/>
              <a:ext cx="2540" cy="13335"/>
            </a:xfrm>
            <a:custGeom>
              <a:avLst/>
              <a:gdLst/>
              <a:ahLst/>
              <a:cxnLst/>
              <a:rect l="l" t="t" r="r" b="b"/>
              <a:pathLst>
                <a:path w="2539" h="13334">
                  <a:moveTo>
                    <a:pt x="2181" y="0"/>
                  </a:moveTo>
                  <a:lnTo>
                    <a:pt x="0" y="3643"/>
                  </a:lnTo>
                  <a:lnTo>
                    <a:pt x="0" y="11516"/>
                  </a:lnTo>
                  <a:lnTo>
                    <a:pt x="841" y="12121"/>
                  </a:lnTo>
                  <a:lnTo>
                    <a:pt x="1496" y="12495"/>
                  </a:lnTo>
                  <a:lnTo>
                    <a:pt x="2181" y="12751"/>
                  </a:lnTo>
                  <a:lnTo>
                    <a:pt x="2181" y="0"/>
                  </a:lnTo>
                  <a:close/>
                </a:path>
              </a:pathLst>
            </a:custGeom>
            <a:solidFill>
              <a:srgbClr val="231F20"/>
            </a:solidFill>
          </p:spPr>
          <p:txBody>
            <a:bodyPr wrap="square" lIns="0" tIns="0" rIns="0" bIns="0" rtlCol="0"/>
            <a:lstStyle/>
            <a:p>
              <a:endParaRPr/>
            </a:p>
          </p:txBody>
        </p:sp>
        <p:sp>
          <p:nvSpPr>
            <p:cNvPr id="955" name="object 955"/>
            <p:cNvSpPr/>
            <p:nvPr/>
          </p:nvSpPr>
          <p:spPr>
            <a:xfrm>
              <a:off x="3310394" y="1279969"/>
              <a:ext cx="2540" cy="20955"/>
            </a:xfrm>
            <a:custGeom>
              <a:avLst/>
              <a:gdLst/>
              <a:ahLst/>
              <a:cxnLst/>
              <a:rect l="l" t="t" r="r" b="b"/>
              <a:pathLst>
                <a:path w="2539" h="20955">
                  <a:moveTo>
                    <a:pt x="2184" y="17513"/>
                  </a:moveTo>
                  <a:lnTo>
                    <a:pt x="1498" y="17259"/>
                  </a:lnTo>
                  <a:lnTo>
                    <a:pt x="838" y="16891"/>
                  </a:lnTo>
                  <a:lnTo>
                    <a:pt x="0" y="16281"/>
                  </a:lnTo>
                  <a:lnTo>
                    <a:pt x="0" y="19418"/>
                  </a:lnTo>
                  <a:lnTo>
                    <a:pt x="38" y="19964"/>
                  </a:lnTo>
                  <a:lnTo>
                    <a:pt x="482" y="20396"/>
                  </a:lnTo>
                  <a:lnTo>
                    <a:pt x="1028" y="20421"/>
                  </a:lnTo>
                  <a:lnTo>
                    <a:pt x="1727" y="20396"/>
                  </a:lnTo>
                  <a:lnTo>
                    <a:pt x="2184" y="19913"/>
                  </a:lnTo>
                  <a:lnTo>
                    <a:pt x="2184" y="17513"/>
                  </a:lnTo>
                  <a:close/>
                </a:path>
                <a:path w="2539" h="20955">
                  <a:moveTo>
                    <a:pt x="2184" y="495"/>
                  </a:moveTo>
                  <a:lnTo>
                    <a:pt x="1689" y="0"/>
                  </a:lnTo>
                  <a:lnTo>
                    <a:pt x="1092" y="0"/>
                  </a:lnTo>
                  <a:lnTo>
                    <a:pt x="520" y="0"/>
                  </a:lnTo>
                  <a:lnTo>
                    <a:pt x="50" y="444"/>
                  </a:lnTo>
                  <a:lnTo>
                    <a:pt x="0" y="1003"/>
                  </a:lnTo>
                  <a:lnTo>
                    <a:pt x="0" y="8407"/>
                  </a:lnTo>
                  <a:lnTo>
                    <a:pt x="736" y="7175"/>
                  </a:lnTo>
                  <a:lnTo>
                    <a:pt x="1460" y="5956"/>
                  </a:lnTo>
                  <a:lnTo>
                    <a:pt x="2184" y="4762"/>
                  </a:lnTo>
                  <a:lnTo>
                    <a:pt x="2184" y="495"/>
                  </a:lnTo>
                  <a:close/>
                </a:path>
              </a:pathLst>
            </a:custGeom>
            <a:solidFill>
              <a:srgbClr val="000000"/>
            </a:solidFill>
          </p:spPr>
          <p:txBody>
            <a:bodyPr wrap="square" lIns="0" tIns="0" rIns="0" bIns="0" rtlCol="0"/>
            <a:lstStyle/>
            <a:p>
              <a:endParaRPr/>
            </a:p>
          </p:txBody>
        </p:sp>
        <p:sp>
          <p:nvSpPr>
            <p:cNvPr id="956" name="object 956"/>
            <p:cNvSpPr/>
            <p:nvPr/>
          </p:nvSpPr>
          <p:spPr>
            <a:xfrm>
              <a:off x="3316013" y="1277215"/>
              <a:ext cx="2540" cy="20320"/>
            </a:xfrm>
            <a:custGeom>
              <a:avLst/>
              <a:gdLst/>
              <a:ahLst/>
              <a:cxnLst/>
              <a:rect l="l" t="t" r="r" b="b"/>
              <a:pathLst>
                <a:path w="2539" h="20319">
                  <a:moveTo>
                    <a:pt x="2181" y="0"/>
                  </a:moveTo>
                  <a:lnTo>
                    <a:pt x="1427" y="718"/>
                  </a:lnTo>
                  <a:lnTo>
                    <a:pt x="704" y="1531"/>
                  </a:lnTo>
                  <a:lnTo>
                    <a:pt x="0" y="2427"/>
                  </a:lnTo>
                  <a:lnTo>
                    <a:pt x="0" y="19822"/>
                  </a:lnTo>
                  <a:lnTo>
                    <a:pt x="487" y="20309"/>
                  </a:lnTo>
                  <a:lnTo>
                    <a:pt x="1693" y="20309"/>
                  </a:lnTo>
                  <a:lnTo>
                    <a:pt x="2181" y="19822"/>
                  </a:lnTo>
                  <a:lnTo>
                    <a:pt x="2181" y="0"/>
                  </a:lnTo>
                  <a:close/>
                </a:path>
              </a:pathLst>
            </a:custGeom>
            <a:solidFill>
              <a:srgbClr val="231F20"/>
            </a:solidFill>
          </p:spPr>
          <p:txBody>
            <a:bodyPr wrap="square" lIns="0" tIns="0" rIns="0" bIns="0" rtlCol="0"/>
            <a:lstStyle/>
            <a:p>
              <a:endParaRPr/>
            </a:p>
          </p:txBody>
        </p:sp>
        <p:sp>
          <p:nvSpPr>
            <p:cNvPr id="957" name="object 957"/>
            <p:cNvSpPr/>
            <p:nvPr/>
          </p:nvSpPr>
          <p:spPr>
            <a:xfrm>
              <a:off x="3316013" y="1274571"/>
              <a:ext cx="2540" cy="5080"/>
            </a:xfrm>
            <a:custGeom>
              <a:avLst/>
              <a:gdLst/>
              <a:ahLst/>
              <a:cxnLst/>
              <a:rect l="l" t="t" r="r" b="b"/>
              <a:pathLst>
                <a:path w="2539" h="5080">
                  <a:moveTo>
                    <a:pt x="1693" y="0"/>
                  </a:moveTo>
                  <a:lnTo>
                    <a:pt x="1088" y="0"/>
                  </a:lnTo>
                  <a:lnTo>
                    <a:pt x="487" y="0"/>
                  </a:lnTo>
                  <a:lnTo>
                    <a:pt x="0" y="492"/>
                  </a:lnTo>
                  <a:lnTo>
                    <a:pt x="0" y="5076"/>
                  </a:lnTo>
                  <a:lnTo>
                    <a:pt x="704" y="4180"/>
                  </a:lnTo>
                  <a:lnTo>
                    <a:pt x="1427" y="3362"/>
                  </a:lnTo>
                  <a:lnTo>
                    <a:pt x="2181" y="2648"/>
                  </a:lnTo>
                  <a:lnTo>
                    <a:pt x="2181" y="492"/>
                  </a:lnTo>
                  <a:lnTo>
                    <a:pt x="1693" y="0"/>
                  </a:lnTo>
                  <a:close/>
                </a:path>
              </a:pathLst>
            </a:custGeom>
            <a:solidFill>
              <a:srgbClr val="000000"/>
            </a:solidFill>
          </p:spPr>
          <p:txBody>
            <a:bodyPr wrap="square" lIns="0" tIns="0" rIns="0" bIns="0" rtlCol="0"/>
            <a:lstStyle/>
            <a:p>
              <a:endParaRPr/>
            </a:p>
          </p:txBody>
        </p:sp>
        <p:sp>
          <p:nvSpPr>
            <p:cNvPr id="958" name="object 958"/>
            <p:cNvSpPr/>
            <p:nvPr/>
          </p:nvSpPr>
          <p:spPr>
            <a:xfrm>
              <a:off x="3328203" y="1273961"/>
              <a:ext cx="2540" cy="13970"/>
            </a:xfrm>
            <a:custGeom>
              <a:avLst/>
              <a:gdLst/>
              <a:ahLst/>
              <a:cxnLst/>
              <a:rect l="l" t="t" r="r" b="b"/>
              <a:pathLst>
                <a:path w="2539" h="13969">
                  <a:moveTo>
                    <a:pt x="0" y="0"/>
                  </a:moveTo>
                  <a:lnTo>
                    <a:pt x="0" y="12899"/>
                  </a:lnTo>
                  <a:lnTo>
                    <a:pt x="113" y="13165"/>
                  </a:lnTo>
                  <a:lnTo>
                    <a:pt x="305" y="13362"/>
                  </a:lnTo>
                  <a:lnTo>
                    <a:pt x="2181" y="10236"/>
                  </a:lnTo>
                  <a:lnTo>
                    <a:pt x="2181" y="605"/>
                  </a:lnTo>
                  <a:lnTo>
                    <a:pt x="1496" y="329"/>
                  </a:lnTo>
                  <a:lnTo>
                    <a:pt x="772" y="128"/>
                  </a:lnTo>
                  <a:lnTo>
                    <a:pt x="0" y="0"/>
                  </a:lnTo>
                  <a:close/>
                </a:path>
              </a:pathLst>
            </a:custGeom>
            <a:solidFill>
              <a:srgbClr val="231F20"/>
            </a:solidFill>
          </p:spPr>
          <p:txBody>
            <a:bodyPr wrap="square" lIns="0" tIns="0" rIns="0" bIns="0" rtlCol="0"/>
            <a:lstStyle/>
            <a:p>
              <a:endParaRPr/>
            </a:p>
          </p:txBody>
        </p:sp>
        <p:sp>
          <p:nvSpPr>
            <p:cNvPr id="959" name="object 959"/>
            <p:cNvSpPr/>
            <p:nvPr/>
          </p:nvSpPr>
          <p:spPr>
            <a:xfrm>
              <a:off x="3328200" y="1269796"/>
              <a:ext cx="2540" cy="18415"/>
            </a:xfrm>
            <a:custGeom>
              <a:avLst/>
              <a:gdLst/>
              <a:ahLst/>
              <a:cxnLst/>
              <a:rect l="l" t="t" r="r" b="b"/>
              <a:pathLst>
                <a:path w="2539" h="18415">
                  <a:moveTo>
                    <a:pt x="2184" y="14401"/>
                  </a:moveTo>
                  <a:lnTo>
                    <a:pt x="927" y="16510"/>
                  </a:lnTo>
                  <a:lnTo>
                    <a:pt x="304" y="17538"/>
                  </a:lnTo>
                  <a:lnTo>
                    <a:pt x="495" y="17741"/>
                  </a:lnTo>
                  <a:lnTo>
                    <a:pt x="774" y="17868"/>
                  </a:lnTo>
                  <a:lnTo>
                    <a:pt x="1689" y="17868"/>
                  </a:lnTo>
                  <a:lnTo>
                    <a:pt x="2184" y="17386"/>
                  </a:lnTo>
                  <a:lnTo>
                    <a:pt x="2184" y="14401"/>
                  </a:lnTo>
                  <a:close/>
                </a:path>
                <a:path w="2539" h="18415">
                  <a:moveTo>
                    <a:pt x="2184" y="482"/>
                  </a:moveTo>
                  <a:lnTo>
                    <a:pt x="1689" y="0"/>
                  </a:lnTo>
                  <a:lnTo>
                    <a:pt x="1079" y="0"/>
                  </a:lnTo>
                  <a:lnTo>
                    <a:pt x="482" y="0"/>
                  </a:lnTo>
                  <a:lnTo>
                    <a:pt x="0" y="482"/>
                  </a:lnTo>
                  <a:lnTo>
                    <a:pt x="0" y="4178"/>
                  </a:lnTo>
                  <a:lnTo>
                    <a:pt x="774" y="4305"/>
                  </a:lnTo>
                  <a:lnTo>
                    <a:pt x="1498" y="4495"/>
                  </a:lnTo>
                  <a:lnTo>
                    <a:pt x="2184" y="4775"/>
                  </a:lnTo>
                  <a:lnTo>
                    <a:pt x="2184" y="482"/>
                  </a:lnTo>
                  <a:close/>
                </a:path>
              </a:pathLst>
            </a:custGeom>
            <a:solidFill>
              <a:srgbClr val="000000"/>
            </a:solidFill>
          </p:spPr>
          <p:txBody>
            <a:bodyPr wrap="square" lIns="0" tIns="0" rIns="0" bIns="0" rtlCol="0"/>
            <a:lstStyle/>
            <a:p>
              <a:endParaRPr/>
            </a:p>
          </p:txBody>
        </p:sp>
        <p:sp>
          <p:nvSpPr>
            <p:cNvPr id="960" name="object 960"/>
            <p:cNvSpPr/>
            <p:nvPr/>
          </p:nvSpPr>
          <p:spPr>
            <a:xfrm>
              <a:off x="3321625" y="1274064"/>
              <a:ext cx="2540" cy="20955"/>
            </a:xfrm>
            <a:custGeom>
              <a:avLst/>
              <a:gdLst/>
              <a:ahLst/>
              <a:cxnLst/>
              <a:rect l="l" t="t" r="r" b="b"/>
              <a:pathLst>
                <a:path w="2539" h="20955">
                  <a:moveTo>
                    <a:pt x="2186" y="0"/>
                  </a:moveTo>
                  <a:lnTo>
                    <a:pt x="1408" y="167"/>
                  </a:lnTo>
                  <a:lnTo>
                    <a:pt x="689" y="418"/>
                  </a:lnTo>
                  <a:lnTo>
                    <a:pt x="0" y="738"/>
                  </a:lnTo>
                  <a:lnTo>
                    <a:pt x="0" y="20378"/>
                  </a:lnTo>
                  <a:lnTo>
                    <a:pt x="408" y="20836"/>
                  </a:lnTo>
                  <a:lnTo>
                    <a:pt x="940" y="20910"/>
                  </a:lnTo>
                  <a:lnTo>
                    <a:pt x="1777" y="20137"/>
                  </a:lnTo>
                  <a:lnTo>
                    <a:pt x="2186" y="19708"/>
                  </a:lnTo>
                  <a:lnTo>
                    <a:pt x="2186" y="0"/>
                  </a:lnTo>
                  <a:close/>
                </a:path>
              </a:pathLst>
            </a:custGeom>
            <a:solidFill>
              <a:srgbClr val="231F20"/>
            </a:solidFill>
          </p:spPr>
          <p:txBody>
            <a:bodyPr wrap="square" lIns="0" tIns="0" rIns="0" bIns="0" rtlCol="0"/>
            <a:lstStyle/>
            <a:p>
              <a:endParaRPr/>
            </a:p>
          </p:txBody>
        </p:sp>
        <p:sp>
          <p:nvSpPr>
            <p:cNvPr id="961" name="object 961"/>
            <p:cNvSpPr/>
            <p:nvPr/>
          </p:nvSpPr>
          <p:spPr>
            <a:xfrm>
              <a:off x="3321621" y="1272336"/>
              <a:ext cx="2540" cy="22860"/>
            </a:xfrm>
            <a:custGeom>
              <a:avLst/>
              <a:gdLst/>
              <a:ahLst/>
              <a:cxnLst/>
              <a:rect l="l" t="t" r="r" b="b"/>
              <a:pathLst>
                <a:path w="2539" h="22859">
                  <a:moveTo>
                    <a:pt x="2184" y="21450"/>
                  </a:moveTo>
                  <a:lnTo>
                    <a:pt x="1778" y="21882"/>
                  </a:lnTo>
                  <a:lnTo>
                    <a:pt x="1358" y="22275"/>
                  </a:lnTo>
                  <a:lnTo>
                    <a:pt x="939" y="22644"/>
                  </a:lnTo>
                  <a:lnTo>
                    <a:pt x="1689" y="22656"/>
                  </a:lnTo>
                  <a:lnTo>
                    <a:pt x="2184" y="22161"/>
                  </a:lnTo>
                  <a:lnTo>
                    <a:pt x="2184" y="21450"/>
                  </a:lnTo>
                  <a:close/>
                </a:path>
                <a:path w="2539" h="22859">
                  <a:moveTo>
                    <a:pt x="2184" y="482"/>
                  </a:moveTo>
                  <a:lnTo>
                    <a:pt x="1689" y="0"/>
                  </a:lnTo>
                  <a:lnTo>
                    <a:pt x="1092" y="0"/>
                  </a:lnTo>
                  <a:lnTo>
                    <a:pt x="482" y="0"/>
                  </a:lnTo>
                  <a:lnTo>
                    <a:pt x="0" y="482"/>
                  </a:lnTo>
                  <a:lnTo>
                    <a:pt x="0" y="2476"/>
                  </a:lnTo>
                  <a:lnTo>
                    <a:pt x="685" y="2146"/>
                  </a:lnTo>
                  <a:lnTo>
                    <a:pt x="1409" y="1905"/>
                  </a:lnTo>
                  <a:lnTo>
                    <a:pt x="2184" y="1739"/>
                  </a:lnTo>
                  <a:lnTo>
                    <a:pt x="2184" y="482"/>
                  </a:lnTo>
                  <a:close/>
                </a:path>
              </a:pathLst>
            </a:custGeom>
            <a:solidFill>
              <a:srgbClr val="000000"/>
            </a:solidFill>
          </p:spPr>
          <p:txBody>
            <a:bodyPr wrap="square" lIns="0" tIns="0" rIns="0" bIns="0" rtlCol="0"/>
            <a:lstStyle/>
            <a:p>
              <a:endParaRPr/>
            </a:p>
          </p:txBody>
        </p:sp>
        <p:sp>
          <p:nvSpPr>
            <p:cNvPr id="962" name="object 962"/>
            <p:cNvSpPr/>
            <p:nvPr/>
          </p:nvSpPr>
          <p:spPr>
            <a:xfrm>
              <a:off x="3361998" y="1283488"/>
              <a:ext cx="2540" cy="14604"/>
            </a:xfrm>
            <a:custGeom>
              <a:avLst/>
              <a:gdLst/>
              <a:ahLst/>
              <a:cxnLst/>
              <a:rect l="l" t="t" r="r" b="b"/>
              <a:pathLst>
                <a:path w="2539" h="14605">
                  <a:moveTo>
                    <a:pt x="0" y="0"/>
                  </a:moveTo>
                  <a:lnTo>
                    <a:pt x="0" y="14233"/>
                  </a:lnTo>
                  <a:lnTo>
                    <a:pt x="782" y="14145"/>
                  </a:lnTo>
                  <a:lnTo>
                    <a:pt x="1501" y="13972"/>
                  </a:lnTo>
                  <a:lnTo>
                    <a:pt x="2181" y="13736"/>
                  </a:lnTo>
                  <a:lnTo>
                    <a:pt x="2181" y="3604"/>
                  </a:lnTo>
                  <a:lnTo>
                    <a:pt x="728" y="1157"/>
                  </a:lnTo>
                  <a:lnTo>
                    <a:pt x="0" y="0"/>
                  </a:lnTo>
                  <a:close/>
                </a:path>
              </a:pathLst>
            </a:custGeom>
            <a:solidFill>
              <a:srgbClr val="231F20"/>
            </a:solidFill>
          </p:spPr>
          <p:txBody>
            <a:bodyPr wrap="square" lIns="0" tIns="0" rIns="0" bIns="0" rtlCol="0"/>
            <a:lstStyle/>
            <a:p>
              <a:endParaRPr/>
            </a:p>
          </p:txBody>
        </p:sp>
        <p:sp>
          <p:nvSpPr>
            <p:cNvPr id="963" name="object 963"/>
            <p:cNvSpPr/>
            <p:nvPr/>
          </p:nvSpPr>
          <p:spPr>
            <a:xfrm>
              <a:off x="3361994" y="1280248"/>
              <a:ext cx="2540" cy="20320"/>
            </a:xfrm>
            <a:custGeom>
              <a:avLst/>
              <a:gdLst/>
              <a:ahLst/>
              <a:cxnLst/>
              <a:rect l="l" t="t" r="r" b="b"/>
              <a:pathLst>
                <a:path w="2539" h="20319">
                  <a:moveTo>
                    <a:pt x="2184" y="16979"/>
                  </a:moveTo>
                  <a:lnTo>
                    <a:pt x="1498" y="17221"/>
                  </a:lnTo>
                  <a:lnTo>
                    <a:pt x="774" y="17386"/>
                  </a:lnTo>
                  <a:lnTo>
                    <a:pt x="0" y="17475"/>
                  </a:lnTo>
                  <a:lnTo>
                    <a:pt x="0" y="19659"/>
                  </a:lnTo>
                  <a:lnTo>
                    <a:pt x="495" y="20142"/>
                  </a:lnTo>
                  <a:lnTo>
                    <a:pt x="1689" y="20142"/>
                  </a:lnTo>
                  <a:lnTo>
                    <a:pt x="2184" y="19659"/>
                  </a:lnTo>
                  <a:lnTo>
                    <a:pt x="2184" y="16979"/>
                  </a:lnTo>
                  <a:close/>
                </a:path>
                <a:path w="2539" h="20319">
                  <a:moveTo>
                    <a:pt x="2184" y="482"/>
                  </a:moveTo>
                  <a:lnTo>
                    <a:pt x="1689" y="0"/>
                  </a:lnTo>
                  <a:lnTo>
                    <a:pt x="1092" y="0"/>
                  </a:lnTo>
                  <a:lnTo>
                    <a:pt x="495" y="0"/>
                  </a:lnTo>
                  <a:lnTo>
                    <a:pt x="0" y="482"/>
                  </a:lnTo>
                  <a:lnTo>
                    <a:pt x="0" y="3251"/>
                  </a:lnTo>
                  <a:lnTo>
                    <a:pt x="723" y="4406"/>
                  </a:lnTo>
                  <a:lnTo>
                    <a:pt x="2184" y="6845"/>
                  </a:lnTo>
                  <a:lnTo>
                    <a:pt x="2184" y="482"/>
                  </a:lnTo>
                  <a:close/>
                </a:path>
              </a:pathLst>
            </a:custGeom>
            <a:solidFill>
              <a:srgbClr val="000000"/>
            </a:solidFill>
          </p:spPr>
          <p:txBody>
            <a:bodyPr wrap="square" lIns="0" tIns="0" rIns="0" bIns="0" rtlCol="0"/>
            <a:lstStyle/>
            <a:p>
              <a:endParaRPr/>
            </a:p>
          </p:txBody>
        </p:sp>
        <p:sp>
          <p:nvSpPr>
            <p:cNvPr id="964" name="object 964"/>
            <p:cNvSpPr/>
            <p:nvPr/>
          </p:nvSpPr>
          <p:spPr>
            <a:xfrm>
              <a:off x="3356386" y="1276619"/>
              <a:ext cx="2540" cy="21590"/>
            </a:xfrm>
            <a:custGeom>
              <a:avLst/>
              <a:gdLst/>
              <a:ahLst/>
              <a:cxnLst/>
              <a:rect l="l" t="t" r="r" b="b"/>
              <a:pathLst>
                <a:path w="2539" h="21590">
                  <a:moveTo>
                    <a:pt x="0" y="0"/>
                  </a:moveTo>
                  <a:lnTo>
                    <a:pt x="0" y="20408"/>
                  </a:lnTo>
                  <a:lnTo>
                    <a:pt x="684" y="20688"/>
                  </a:lnTo>
                  <a:lnTo>
                    <a:pt x="1408" y="20895"/>
                  </a:lnTo>
                  <a:lnTo>
                    <a:pt x="2186" y="21023"/>
                  </a:lnTo>
                  <a:lnTo>
                    <a:pt x="2186" y="2122"/>
                  </a:lnTo>
                  <a:lnTo>
                    <a:pt x="896" y="777"/>
                  </a:lnTo>
                  <a:lnTo>
                    <a:pt x="0" y="0"/>
                  </a:lnTo>
                  <a:close/>
                </a:path>
              </a:pathLst>
            </a:custGeom>
            <a:solidFill>
              <a:srgbClr val="231F20"/>
            </a:solidFill>
          </p:spPr>
          <p:txBody>
            <a:bodyPr wrap="square" lIns="0" tIns="0" rIns="0" bIns="0" rtlCol="0"/>
            <a:lstStyle/>
            <a:p>
              <a:endParaRPr/>
            </a:p>
          </p:txBody>
        </p:sp>
        <p:sp>
          <p:nvSpPr>
            <p:cNvPr id="965" name="object 965"/>
            <p:cNvSpPr/>
            <p:nvPr/>
          </p:nvSpPr>
          <p:spPr>
            <a:xfrm>
              <a:off x="3356381" y="1274597"/>
              <a:ext cx="2540" cy="26034"/>
            </a:xfrm>
            <a:custGeom>
              <a:avLst/>
              <a:gdLst/>
              <a:ahLst/>
              <a:cxnLst/>
              <a:rect l="l" t="t" r="r" b="b"/>
              <a:pathLst>
                <a:path w="2539" h="26034">
                  <a:moveTo>
                    <a:pt x="2184" y="23050"/>
                  </a:moveTo>
                  <a:lnTo>
                    <a:pt x="1409" y="22923"/>
                  </a:lnTo>
                  <a:lnTo>
                    <a:pt x="685" y="22707"/>
                  </a:lnTo>
                  <a:lnTo>
                    <a:pt x="0" y="22428"/>
                  </a:lnTo>
                  <a:lnTo>
                    <a:pt x="0" y="25285"/>
                  </a:lnTo>
                  <a:lnTo>
                    <a:pt x="482" y="25768"/>
                  </a:lnTo>
                  <a:lnTo>
                    <a:pt x="1701" y="25768"/>
                  </a:lnTo>
                  <a:lnTo>
                    <a:pt x="2184" y="25285"/>
                  </a:lnTo>
                  <a:lnTo>
                    <a:pt x="2184" y="23050"/>
                  </a:lnTo>
                  <a:close/>
                </a:path>
                <a:path w="2539" h="26034">
                  <a:moveTo>
                    <a:pt x="2184" y="495"/>
                  </a:moveTo>
                  <a:lnTo>
                    <a:pt x="1701" y="0"/>
                  </a:lnTo>
                  <a:lnTo>
                    <a:pt x="1092" y="0"/>
                  </a:lnTo>
                  <a:lnTo>
                    <a:pt x="482" y="0"/>
                  </a:lnTo>
                  <a:lnTo>
                    <a:pt x="0" y="495"/>
                  </a:lnTo>
                  <a:lnTo>
                    <a:pt x="0" y="2032"/>
                  </a:lnTo>
                  <a:lnTo>
                    <a:pt x="457" y="2400"/>
                  </a:lnTo>
                  <a:lnTo>
                    <a:pt x="889" y="2806"/>
                  </a:lnTo>
                  <a:lnTo>
                    <a:pt x="1625" y="3530"/>
                  </a:lnTo>
                  <a:lnTo>
                    <a:pt x="1905" y="3835"/>
                  </a:lnTo>
                  <a:lnTo>
                    <a:pt x="2184" y="4152"/>
                  </a:lnTo>
                  <a:lnTo>
                    <a:pt x="2184" y="495"/>
                  </a:lnTo>
                  <a:close/>
                </a:path>
              </a:pathLst>
            </a:custGeom>
            <a:solidFill>
              <a:srgbClr val="000000"/>
            </a:solidFill>
          </p:spPr>
          <p:txBody>
            <a:bodyPr wrap="square" lIns="0" tIns="0" rIns="0" bIns="0" rtlCol="0"/>
            <a:lstStyle/>
            <a:p>
              <a:endParaRPr/>
            </a:p>
          </p:txBody>
        </p:sp>
        <p:sp>
          <p:nvSpPr>
            <p:cNvPr id="966" name="object 966"/>
            <p:cNvSpPr/>
            <p:nvPr/>
          </p:nvSpPr>
          <p:spPr>
            <a:xfrm>
              <a:off x="3345165" y="1274167"/>
              <a:ext cx="2540" cy="13970"/>
            </a:xfrm>
            <a:custGeom>
              <a:avLst/>
              <a:gdLst/>
              <a:ahLst/>
              <a:cxnLst/>
              <a:rect l="l" t="t" r="r" b="b"/>
              <a:pathLst>
                <a:path w="2539" h="13969">
                  <a:moveTo>
                    <a:pt x="2181" y="0"/>
                  </a:moveTo>
                  <a:lnTo>
                    <a:pt x="1403" y="128"/>
                  </a:lnTo>
                  <a:lnTo>
                    <a:pt x="679" y="329"/>
                  </a:lnTo>
                  <a:lnTo>
                    <a:pt x="0" y="605"/>
                  </a:lnTo>
                  <a:lnTo>
                    <a:pt x="0" y="9886"/>
                  </a:lnTo>
                  <a:lnTo>
                    <a:pt x="1452" y="12333"/>
                  </a:lnTo>
                  <a:lnTo>
                    <a:pt x="2181" y="13500"/>
                  </a:lnTo>
                  <a:lnTo>
                    <a:pt x="2181" y="0"/>
                  </a:lnTo>
                  <a:close/>
                </a:path>
              </a:pathLst>
            </a:custGeom>
            <a:solidFill>
              <a:srgbClr val="231F20"/>
            </a:solidFill>
          </p:spPr>
          <p:txBody>
            <a:bodyPr wrap="square" lIns="0" tIns="0" rIns="0" bIns="0" rtlCol="0"/>
            <a:lstStyle/>
            <a:p>
              <a:endParaRPr/>
            </a:p>
          </p:txBody>
        </p:sp>
        <p:sp>
          <p:nvSpPr>
            <p:cNvPr id="967" name="object 967"/>
            <p:cNvSpPr/>
            <p:nvPr/>
          </p:nvSpPr>
          <p:spPr>
            <a:xfrm>
              <a:off x="3345154" y="1270571"/>
              <a:ext cx="2540" cy="20320"/>
            </a:xfrm>
            <a:custGeom>
              <a:avLst/>
              <a:gdLst/>
              <a:ahLst/>
              <a:cxnLst/>
              <a:rect l="l" t="t" r="r" b="b"/>
              <a:pathLst>
                <a:path w="2539" h="20319">
                  <a:moveTo>
                    <a:pt x="2184" y="17106"/>
                  </a:moveTo>
                  <a:lnTo>
                    <a:pt x="1460" y="15938"/>
                  </a:lnTo>
                  <a:lnTo>
                    <a:pt x="0" y="13500"/>
                  </a:lnTo>
                  <a:lnTo>
                    <a:pt x="0" y="19570"/>
                  </a:lnTo>
                  <a:lnTo>
                    <a:pt x="495" y="20053"/>
                  </a:lnTo>
                  <a:lnTo>
                    <a:pt x="1689" y="20053"/>
                  </a:lnTo>
                  <a:lnTo>
                    <a:pt x="2184" y="19570"/>
                  </a:lnTo>
                  <a:lnTo>
                    <a:pt x="2184" y="17106"/>
                  </a:lnTo>
                  <a:close/>
                </a:path>
                <a:path w="2539" h="20319">
                  <a:moveTo>
                    <a:pt x="2184" y="482"/>
                  </a:moveTo>
                  <a:lnTo>
                    <a:pt x="1689" y="0"/>
                  </a:lnTo>
                  <a:lnTo>
                    <a:pt x="1092" y="0"/>
                  </a:lnTo>
                  <a:lnTo>
                    <a:pt x="495" y="0"/>
                  </a:lnTo>
                  <a:lnTo>
                    <a:pt x="0" y="482"/>
                  </a:lnTo>
                  <a:lnTo>
                    <a:pt x="0" y="4203"/>
                  </a:lnTo>
                  <a:lnTo>
                    <a:pt x="685" y="3937"/>
                  </a:lnTo>
                  <a:lnTo>
                    <a:pt x="1409" y="3733"/>
                  </a:lnTo>
                  <a:lnTo>
                    <a:pt x="2184" y="3606"/>
                  </a:lnTo>
                  <a:lnTo>
                    <a:pt x="2184" y="482"/>
                  </a:lnTo>
                  <a:close/>
                </a:path>
              </a:pathLst>
            </a:custGeom>
            <a:solidFill>
              <a:srgbClr val="000000"/>
            </a:solidFill>
          </p:spPr>
          <p:txBody>
            <a:bodyPr wrap="square" lIns="0" tIns="0" rIns="0" bIns="0" rtlCol="0"/>
            <a:lstStyle/>
            <a:p>
              <a:endParaRPr/>
            </a:p>
          </p:txBody>
        </p:sp>
        <p:sp>
          <p:nvSpPr>
            <p:cNvPr id="968" name="object 968"/>
            <p:cNvSpPr/>
            <p:nvPr/>
          </p:nvSpPr>
          <p:spPr>
            <a:xfrm>
              <a:off x="3350778" y="1274118"/>
              <a:ext cx="2540" cy="20955"/>
            </a:xfrm>
            <a:custGeom>
              <a:avLst/>
              <a:gdLst/>
              <a:ahLst/>
              <a:cxnLst/>
              <a:rect l="l" t="t" r="r" b="b"/>
              <a:pathLst>
                <a:path w="2539" h="20955">
                  <a:moveTo>
                    <a:pt x="0" y="0"/>
                  </a:moveTo>
                  <a:lnTo>
                    <a:pt x="0" y="18463"/>
                  </a:lnTo>
                  <a:lnTo>
                    <a:pt x="856" y="19457"/>
                  </a:lnTo>
                  <a:lnTo>
                    <a:pt x="2181" y="20718"/>
                  </a:lnTo>
                  <a:lnTo>
                    <a:pt x="2181" y="512"/>
                  </a:lnTo>
                  <a:lnTo>
                    <a:pt x="1496" y="270"/>
                  </a:lnTo>
                  <a:lnTo>
                    <a:pt x="772" y="98"/>
                  </a:lnTo>
                  <a:lnTo>
                    <a:pt x="0" y="0"/>
                  </a:lnTo>
                  <a:close/>
                </a:path>
              </a:pathLst>
            </a:custGeom>
            <a:solidFill>
              <a:srgbClr val="231F20"/>
            </a:solidFill>
          </p:spPr>
          <p:txBody>
            <a:bodyPr wrap="square" lIns="0" tIns="0" rIns="0" bIns="0" rtlCol="0"/>
            <a:lstStyle/>
            <a:p>
              <a:endParaRPr/>
            </a:p>
          </p:txBody>
        </p:sp>
        <p:sp>
          <p:nvSpPr>
            <p:cNvPr id="969" name="object 969"/>
            <p:cNvSpPr/>
            <p:nvPr/>
          </p:nvSpPr>
          <p:spPr>
            <a:xfrm>
              <a:off x="3350768" y="1271104"/>
              <a:ext cx="2540" cy="26034"/>
            </a:xfrm>
            <a:custGeom>
              <a:avLst/>
              <a:gdLst/>
              <a:ahLst/>
              <a:cxnLst/>
              <a:rect l="l" t="t" r="r" b="b"/>
              <a:pathLst>
                <a:path w="2539" h="26034">
                  <a:moveTo>
                    <a:pt x="2184" y="23736"/>
                  </a:moveTo>
                  <a:lnTo>
                    <a:pt x="0" y="21488"/>
                  </a:lnTo>
                  <a:lnTo>
                    <a:pt x="0" y="24968"/>
                  </a:lnTo>
                  <a:lnTo>
                    <a:pt x="495" y="25450"/>
                  </a:lnTo>
                  <a:lnTo>
                    <a:pt x="1689" y="25450"/>
                  </a:lnTo>
                  <a:lnTo>
                    <a:pt x="2184" y="24968"/>
                  </a:lnTo>
                  <a:lnTo>
                    <a:pt x="2184" y="23736"/>
                  </a:lnTo>
                  <a:close/>
                </a:path>
                <a:path w="2539" h="26034">
                  <a:moveTo>
                    <a:pt x="2184" y="482"/>
                  </a:moveTo>
                  <a:lnTo>
                    <a:pt x="1689" y="0"/>
                  </a:lnTo>
                  <a:lnTo>
                    <a:pt x="1092" y="0"/>
                  </a:lnTo>
                  <a:lnTo>
                    <a:pt x="495" y="0"/>
                  </a:lnTo>
                  <a:lnTo>
                    <a:pt x="0" y="482"/>
                  </a:lnTo>
                  <a:lnTo>
                    <a:pt x="0" y="3009"/>
                  </a:lnTo>
                  <a:lnTo>
                    <a:pt x="774" y="3111"/>
                  </a:lnTo>
                  <a:lnTo>
                    <a:pt x="1498" y="3289"/>
                  </a:lnTo>
                  <a:lnTo>
                    <a:pt x="2184" y="3530"/>
                  </a:lnTo>
                  <a:lnTo>
                    <a:pt x="2184" y="482"/>
                  </a:lnTo>
                  <a:close/>
                </a:path>
              </a:pathLst>
            </a:custGeom>
            <a:solidFill>
              <a:srgbClr val="000000"/>
            </a:solidFill>
          </p:spPr>
          <p:txBody>
            <a:bodyPr wrap="square" lIns="0" tIns="0" rIns="0" bIns="0" rtlCol="0"/>
            <a:lstStyle/>
            <a:p>
              <a:endParaRPr/>
            </a:p>
          </p:txBody>
        </p:sp>
        <p:sp>
          <p:nvSpPr>
            <p:cNvPr id="970" name="object 970"/>
            <p:cNvSpPr/>
            <p:nvPr/>
          </p:nvSpPr>
          <p:spPr>
            <a:xfrm>
              <a:off x="3397340" y="1273493"/>
              <a:ext cx="0" cy="17780"/>
            </a:xfrm>
            <a:custGeom>
              <a:avLst/>
              <a:gdLst/>
              <a:ahLst/>
              <a:cxnLst/>
              <a:rect l="l" t="t" r="r" b="b"/>
              <a:pathLst>
                <a:path h="17780">
                  <a:moveTo>
                    <a:pt x="0" y="0"/>
                  </a:moveTo>
                  <a:lnTo>
                    <a:pt x="0" y="17434"/>
                  </a:lnTo>
                </a:path>
              </a:pathLst>
            </a:custGeom>
            <a:ln w="3175">
              <a:solidFill>
                <a:srgbClr val="231F20"/>
              </a:solidFill>
            </a:ln>
          </p:spPr>
          <p:txBody>
            <a:bodyPr wrap="square" lIns="0" tIns="0" rIns="0" bIns="0" rtlCol="0"/>
            <a:lstStyle/>
            <a:p>
              <a:endParaRPr/>
            </a:p>
          </p:txBody>
        </p:sp>
        <p:sp>
          <p:nvSpPr>
            <p:cNvPr id="971" name="object 971"/>
            <p:cNvSpPr/>
            <p:nvPr/>
          </p:nvSpPr>
          <p:spPr>
            <a:xfrm>
              <a:off x="3640562" y="1272449"/>
              <a:ext cx="0" cy="17780"/>
            </a:xfrm>
            <a:custGeom>
              <a:avLst/>
              <a:gdLst/>
              <a:ahLst/>
              <a:cxnLst/>
              <a:rect l="l" t="t" r="r" b="b"/>
              <a:pathLst>
                <a:path h="17780">
                  <a:moveTo>
                    <a:pt x="0" y="0"/>
                  </a:moveTo>
                  <a:lnTo>
                    <a:pt x="0" y="17261"/>
                  </a:lnTo>
                </a:path>
              </a:pathLst>
            </a:custGeom>
            <a:ln w="3175">
              <a:solidFill>
                <a:srgbClr val="231F20"/>
              </a:solidFill>
            </a:ln>
          </p:spPr>
          <p:txBody>
            <a:bodyPr wrap="square" lIns="0" tIns="0" rIns="0" bIns="0" rtlCol="0"/>
            <a:lstStyle/>
            <a:p>
              <a:endParaRPr/>
            </a:p>
          </p:txBody>
        </p:sp>
        <p:sp>
          <p:nvSpPr>
            <p:cNvPr id="972" name="object 972"/>
            <p:cNvSpPr/>
            <p:nvPr/>
          </p:nvSpPr>
          <p:spPr>
            <a:xfrm>
              <a:off x="3646170" y="1273419"/>
              <a:ext cx="0" cy="22225"/>
            </a:xfrm>
            <a:custGeom>
              <a:avLst/>
              <a:gdLst/>
              <a:ahLst/>
              <a:cxnLst/>
              <a:rect l="l" t="t" r="r" b="b"/>
              <a:pathLst>
                <a:path h="22225">
                  <a:moveTo>
                    <a:pt x="0" y="0"/>
                  </a:moveTo>
                  <a:lnTo>
                    <a:pt x="0" y="22047"/>
                  </a:lnTo>
                </a:path>
              </a:pathLst>
            </a:custGeom>
            <a:ln w="3175">
              <a:solidFill>
                <a:srgbClr val="231F20"/>
              </a:solidFill>
            </a:ln>
          </p:spPr>
          <p:txBody>
            <a:bodyPr wrap="square" lIns="0" tIns="0" rIns="0" bIns="0" rtlCol="0"/>
            <a:lstStyle/>
            <a:p>
              <a:endParaRPr/>
            </a:p>
          </p:txBody>
        </p:sp>
        <p:sp>
          <p:nvSpPr>
            <p:cNvPr id="973" name="object 973"/>
            <p:cNvSpPr/>
            <p:nvPr/>
          </p:nvSpPr>
          <p:spPr>
            <a:xfrm>
              <a:off x="3607151" y="1280962"/>
              <a:ext cx="0" cy="19050"/>
            </a:xfrm>
            <a:custGeom>
              <a:avLst/>
              <a:gdLst/>
              <a:ahLst/>
              <a:cxnLst/>
              <a:rect l="l" t="t" r="r" b="b"/>
              <a:pathLst>
                <a:path h="19050">
                  <a:moveTo>
                    <a:pt x="0" y="0"/>
                  </a:moveTo>
                  <a:lnTo>
                    <a:pt x="0" y="18857"/>
                  </a:lnTo>
                </a:path>
              </a:pathLst>
            </a:custGeom>
            <a:ln w="3175">
              <a:solidFill>
                <a:srgbClr val="231F20"/>
              </a:solidFill>
            </a:ln>
          </p:spPr>
          <p:txBody>
            <a:bodyPr wrap="square" lIns="0" tIns="0" rIns="0" bIns="0" rtlCol="0"/>
            <a:lstStyle/>
            <a:p>
              <a:endParaRPr/>
            </a:p>
          </p:txBody>
        </p:sp>
        <p:sp>
          <p:nvSpPr>
            <p:cNvPr id="974" name="object 974"/>
            <p:cNvSpPr/>
            <p:nvPr/>
          </p:nvSpPr>
          <p:spPr>
            <a:xfrm>
              <a:off x="3612966" y="1274675"/>
              <a:ext cx="0" cy="26670"/>
            </a:xfrm>
            <a:custGeom>
              <a:avLst/>
              <a:gdLst/>
              <a:ahLst/>
              <a:cxnLst/>
              <a:rect l="l" t="t" r="r" b="b"/>
              <a:pathLst>
                <a:path h="26669">
                  <a:moveTo>
                    <a:pt x="0" y="0"/>
                  </a:moveTo>
                  <a:lnTo>
                    <a:pt x="0" y="26153"/>
                  </a:lnTo>
                </a:path>
              </a:pathLst>
            </a:custGeom>
            <a:ln w="3175">
              <a:solidFill>
                <a:srgbClr val="231F20"/>
              </a:solidFill>
            </a:ln>
          </p:spPr>
          <p:txBody>
            <a:bodyPr wrap="square" lIns="0" tIns="0" rIns="0" bIns="0" rtlCol="0"/>
            <a:lstStyle/>
            <a:p>
              <a:endParaRPr/>
            </a:p>
          </p:txBody>
        </p:sp>
        <p:sp>
          <p:nvSpPr>
            <p:cNvPr id="975" name="object 975"/>
            <p:cNvSpPr/>
            <p:nvPr/>
          </p:nvSpPr>
          <p:spPr>
            <a:xfrm>
              <a:off x="3624590" y="1273478"/>
              <a:ext cx="0" cy="17780"/>
            </a:xfrm>
            <a:custGeom>
              <a:avLst/>
              <a:gdLst/>
              <a:ahLst/>
              <a:cxnLst/>
              <a:rect l="l" t="t" r="r" b="b"/>
              <a:pathLst>
                <a:path h="17780">
                  <a:moveTo>
                    <a:pt x="0" y="0"/>
                  </a:moveTo>
                  <a:lnTo>
                    <a:pt x="0" y="17434"/>
                  </a:lnTo>
                </a:path>
              </a:pathLst>
            </a:custGeom>
            <a:ln w="3175">
              <a:solidFill>
                <a:srgbClr val="231F20"/>
              </a:solidFill>
            </a:ln>
          </p:spPr>
          <p:txBody>
            <a:bodyPr wrap="square" lIns="0" tIns="0" rIns="0" bIns="0" rtlCol="0"/>
            <a:lstStyle/>
            <a:p>
              <a:endParaRPr/>
            </a:p>
          </p:txBody>
        </p:sp>
        <p:sp>
          <p:nvSpPr>
            <p:cNvPr id="976" name="object 976"/>
            <p:cNvSpPr/>
            <p:nvPr/>
          </p:nvSpPr>
          <p:spPr>
            <a:xfrm>
              <a:off x="3618780" y="1272282"/>
              <a:ext cx="0" cy="24765"/>
            </a:xfrm>
            <a:custGeom>
              <a:avLst/>
              <a:gdLst/>
              <a:ahLst/>
              <a:cxnLst/>
              <a:rect l="l" t="t" r="r" b="b"/>
              <a:pathLst>
                <a:path h="24765">
                  <a:moveTo>
                    <a:pt x="0" y="0"/>
                  </a:moveTo>
                  <a:lnTo>
                    <a:pt x="0" y="24671"/>
                  </a:lnTo>
                </a:path>
              </a:pathLst>
            </a:custGeom>
            <a:ln w="3175">
              <a:solidFill>
                <a:srgbClr val="231F20"/>
              </a:solidFill>
            </a:ln>
          </p:spPr>
          <p:txBody>
            <a:bodyPr wrap="square" lIns="0" tIns="0" rIns="0" bIns="0" rtlCol="0"/>
            <a:lstStyle/>
            <a:p>
              <a:endParaRPr/>
            </a:p>
          </p:txBody>
        </p:sp>
        <p:sp>
          <p:nvSpPr>
            <p:cNvPr id="977" name="object 977"/>
            <p:cNvSpPr/>
            <p:nvPr/>
          </p:nvSpPr>
          <p:spPr>
            <a:xfrm>
              <a:off x="3556503" y="1269382"/>
              <a:ext cx="17780" cy="635"/>
            </a:xfrm>
            <a:custGeom>
              <a:avLst/>
              <a:gdLst/>
              <a:ahLst/>
              <a:cxnLst/>
              <a:rect l="l" t="t" r="r" b="b"/>
              <a:pathLst>
                <a:path w="17779" h="634">
                  <a:moveTo>
                    <a:pt x="17690" y="24"/>
                  </a:moveTo>
                  <a:lnTo>
                    <a:pt x="0" y="0"/>
                  </a:lnTo>
                </a:path>
              </a:pathLst>
            </a:custGeom>
            <a:ln w="4795">
              <a:solidFill>
                <a:srgbClr val="0080C7"/>
              </a:solidFill>
            </a:ln>
          </p:spPr>
          <p:txBody>
            <a:bodyPr wrap="square" lIns="0" tIns="0" rIns="0" bIns="0" rtlCol="0"/>
            <a:lstStyle/>
            <a:p>
              <a:endParaRPr/>
            </a:p>
          </p:txBody>
        </p:sp>
        <p:sp>
          <p:nvSpPr>
            <p:cNvPr id="978" name="object 978"/>
            <p:cNvSpPr/>
            <p:nvPr/>
          </p:nvSpPr>
          <p:spPr>
            <a:xfrm>
              <a:off x="3467318"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979" name="object 979"/>
            <p:cNvSpPr/>
            <p:nvPr/>
          </p:nvSpPr>
          <p:spPr>
            <a:xfrm>
              <a:off x="3467318"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80" name="object 980"/>
            <p:cNvSpPr/>
            <p:nvPr/>
          </p:nvSpPr>
          <p:spPr>
            <a:xfrm>
              <a:off x="3474260"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981" name="object 981"/>
            <p:cNvSpPr/>
            <p:nvPr/>
          </p:nvSpPr>
          <p:spPr>
            <a:xfrm>
              <a:off x="3474260"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82" name="object 982"/>
            <p:cNvSpPr/>
            <p:nvPr/>
          </p:nvSpPr>
          <p:spPr>
            <a:xfrm>
              <a:off x="3481207"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983" name="object 983"/>
            <p:cNvSpPr/>
            <p:nvPr/>
          </p:nvSpPr>
          <p:spPr>
            <a:xfrm>
              <a:off x="3481207"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84" name="object 984"/>
            <p:cNvSpPr/>
            <p:nvPr/>
          </p:nvSpPr>
          <p:spPr>
            <a:xfrm>
              <a:off x="3488154" y="1287865"/>
              <a:ext cx="0" cy="13970"/>
            </a:xfrm>
            <a:custGeom>
              <a:avLst/>
              <a:gdLst/>
              <a:ahLst/>
              <a:cxnLst/>
              <a:rect l="l" t="t" r="r" b="b"/>
              <a:pathLst>
                <a:path h="13969">
                  <a:moveTo>
                    <a:pt x="0" y="0"/>
                  </a:moveTo>
                  <a:lnTo>
                    <a:pt x="0" y="13485"/>
                  </a:lnTo>
                </a:path>
              </a:pathLst>
            </a:custGeom>
            <a:ln w="3175">
              <a:solidFill>
                <a:srgbClr val="EAAD20"/>
              </a:solidFill>
            </a:ln>
          </p:spPr>
          <p:txBody>
            <a:bodyPr wrap="square" lIns="0" tIns="0" rIns="0" bIns="0" rtlCol="0"/>
            <a:lstStyle/>
            <a:p>
              <a:endParaRPr/>
            </a:p>
          </p:txBody>
        </p:sp>
        <p:sp>
          <p:nvSpPr>
            <p:cNvPr id="985" name="object 985"/>
            <p:cNvSpPr/>
            <p:nvPr/>
          </p:nvSpPr>
          <p:spPr>
            <a:xfrm>
              <a:off x="3495101" y="1287865"/>
              <a:ext cx="0" cy="13970"/>
            </a:xfrm>
            <a:custGeom>
              <a:avLst/>
              <a:gdLst/>
              <a:ahLst/>
              <a:cxnLst/>
              <a:rect l="l" t="t" r="r" b="b"/>
              <a:pathLst>
                <a:path h="13969">
                  <a:moveTo>
                    <a:pt x="0" y="0"/>
                  </a:moveTo>
                  <a:lnTo>
                    <a:pt x="0" y="13485"/>
                  </a:lnTo>
                </a:path>
              </a:pathLst>
            </a:custGeom>
            <a:ln w="3175">
              <a:solidFill>
                <a:srgbClr val="EAAD20"/>
              </a:solidFill>
            </a:ln>
          </p:spPr>
          <p:txBody>
            <a:bodyPr wrap="square" lIns="0" tIns="0" rIns="0" bIns="0" rtlCol="0"/>
            <a:lstStyle/>
            <a:p>
              <a:endParaRPr/>
            </a:p>
          </p:txBody>
        </p:sp>
        <p:sp>
          <p:nvSpPr>
            <p:cNvPr id="986" name="object 986"/>
            <p:cNvSpPr/>
            <p:nvPr/>
          </p:nvSpPr>
          <p:spPr>
            <a:xfrm>
              <a:off x="3502048" y="1287865"/>
              <a:ext cx="0" cy="13970"/>
            </a:xfrm>
            <a:custGeom>
              <a:avLst/>
              <a:gdLst/>
              <a:ahLst/>
              <a:cxnLst/>
              <a:rect l="l" t="t" r="r" b="b"/>
              <a:pathLst>
                <a:path h="13969">
                  <a:moveTo>
                    <a:pt x="0" y="0"/>
                  </a:moveTo>
                  <a:lnTo>
                    <a:pt x="0" y="13485"/>
                  </a:lnTo>
                </a:path>
              </a:pathLst>
            </a:custGeom>
            <a:ln w="3175">
              <a:solidFill>
                <a:srgbClr val="EAAD20"/>
              </a:solidFill>
            </a:ln>
          </p:spPr>
          <p:txBody>
            <a:bodyPr wrap="square" lIns="0" tIns="0" rIns="0" bIns="0" rtlCol="0"/>
            <a:lstStyle/>
            <a:p>
              <a:endParaRPr/>
            </a:p>
          </p:txBody>
        </p:sp>
        <p:sp>
          <p:nvSpPr>
            <p:cNvPr id="987" name="object 987"/>
            <p:cNvSpPr/>
            <p:nvPr/>
          </p:nvSpPr>
          <p:spPr>
            <a:xfrm>
              <a:off x="3508995"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988" name="object 988"/>
            <p:cNvSpPr/>
            <p:nvPr/>
          </p:nvSpPr>
          <p:spPr>
            <a:xfrm>
              <a:off x="3508995"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89" name="object 989"/>
            <p:cNvSpPr/>
            <p:nvPr/>
          </p:nvSpPr>
          <p:spPr>
            <a:xfrm>
              <a:off x="3515942"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990" name="object 990"/>
            <p:cNvSpPr/>
            <p:nvPr/>
          </p:nvSpPr>
          <p:spPr>
            <a:xfrm>
              <a:off x="3515942"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91" name="object 991"/>
            <p:cNvSpPr/>
            <p:nvPr/>
          </p:nvSpPr>
          <p:spPr>
            <a:xfrm>
              <a:off x="3522890"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992" name="object 992"/>
            <p:cNvSpPr/>
            <p:nvPr/>
          </p:nvSpPr>
          <p:spPr>
            <a:xfrm>
              <a:off x="3522890"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93" name="object 993"/>
            <p:cNvSpPr/>
            <p:nvPr/>
          </p:nvSpPr>
          <p:spPr>
            <a:xfrm>
              <a:off x="3529837"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994" name="object 994"/>
            <p:cNvSpPr/>
            <p:nvPr/>
          </p:nvSpPr>
          <p:spPr>
            <a:xfrm>
              <a:off x="3529837"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95" name="object 995"/>
            <p:cNvSpPr/>
            <p:nvPr/>
          </p:nvSpPr>
          <p:spPr>
            <a:xfrm>
              <a:off x="3536784"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996" name="object 996"/>
            <p:cNvSpPr/>
            <p:nvPr/>
          </p:nvSpPr>
          <p:spPr>
            <a:xfrm>
              <a:off x="3536784"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97" name="object 997"/>
            <p:cNvSpPr/>
            <p:nvPr/>
          </p:nvSpPr>
          <p:spPr>
            <a:xfrm>
              <a:off x="3557625"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998" name="object 998"/>
            <p:cNvSpPr/>
            <p:nvPr/>
          </p:nvSpPr>
          <p:spPr>
            <a:xfrm>
              <a:off x="3557625"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999" name="object 999"/>
            <p:cNvSpPr/>
            <p:nvPr/>
          </p:nvSpPr>
          <p:spPr>
            <a:xfrm>
              <a:off x="3564572"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1000" name="object 1000"/>
            <p:cNvSpPr/>
            <p:nvPr/>
          </p:nvSpPr>
          <p:spPr>
            <a:xfrm>
              <a:off x="3564572"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1001" name="object 1001"/>
            <p:cNvSpPr/>
            <p:nvPr/>
          </p:nvSpPr>
          <p:spPr>
            <a:xfrm>
              <a:off x="3571519"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1002" name="object 1002"/>
            <p:cNvSpPr/>
            <p:nvPr/>
          </p:nvSpPr>
          <p:spPr>
            <a:xfrm>
              <a:off x="3571519"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1003" name="object 1003"/>
            <p:cNvSpPr/>
            <p:nvPr/>
          </p:nvSpPr>
          <p:spPr>
            <a:xfrm>
              <a:off x="3556640" y="1301803"/>
              <a:ext cx="17780" cy="635"/>
            </a:xfrm>
            <a:custGeom>
              <a:avLst/>
              <a:gdLst/>
              <a:ahLst/>
              <a:cxnLst/>
              <a:rect l="l" t="t" r="r" b="b"/>
              <a:pathLst>
                <a:path w="17779" h="634">
                  <a:moveTo>
                    <a:pt x="-2397" y="91"/>
                  </a:moveTo>
                  <a:lnTo>
                    <a:pt x="19950" y="91"/>
                  </a:lnTo>
                </a:path>
              </a:pathLst>
            </a:custGeom>
            <a:ln w="4977">
              <a:solidFill>
                <a:srgbClr val="0080C7"/>
              </a:solidFill>
            </a:ln>
          </p:spPr>
          <p:txBody>
            <a:bodyPr wrap="square" lIns="0" tIns="0" rIns="0" bIns="0" rtlCol="0"/>
            <a:lstStyle/>
            <a:p>
              <a:endParaRPr/>
            </a:p>
          </p:txBody>
        </p:sp>
        <p:sp>
          <p:nvSpPr>
            <p:cNvPr id="1004" name="object 1004"/>
            <p:cNvSpPr/>
            <p:nvPr/>
          </p:nvSpPr>
          <p:spPr>
            <a:xfrm>
              <a:off x="3463093" y="1269283"/>
              <a:ext cx="99060" cy="635"/>
            </a:xfrm>
            <a:custGeom>
              <a:avLst/>
              <a:gdLst/>
              <a:ahLst/>
              <a:cxnLst/>
              <a:rect l="l" t="t" r="r" b="b"/>
              <a:pathLst>
                <a:path w="99060" h="634">
                  <a:moveTo>
                    <a:pt x="98859" y="98"/>
                  </a:moveTo>
                  <a:lnTo>
                    <a:pt x="0" y="0"/>
                  </a:lnTo>
                </a:path>
              </a:pathLst>
            </a:custGeom>
            <a:ln w="4795">
              <a:solidFill>
                <a:srgbClr val="0080C7"/>
              </a:solidFill>
            </a:ln>
          </p:spPr>
          <p:txBody>
            <a:bodyPr wrap="square" lIns="0" tIns="0" rIns="0" bIns="0" rtlCol="0"/>
            <a:lstStyle/>
            <a:p>
              <a:endParaRPr/>
            </a:p>
          </p:txBody>
        </p:sp>
        <p:sp>
          <p:nvSpPr>
            <p:cNvPr id="1005" name="object 1005"/>
            <p:cNvSpPr/>
            <p:nvPr/>
          </p:nvSpPr>
          <p:spPr>
            <a:xfrm>
              <a:off x="3543731"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1006" name="object 1006"/>
            <p:cNvSpPr/>
            <p:nvPr/>
          </p:nvSpPr>
          <p:spPr>
            <a:xfrm>
              <a:off x="3543731"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1007" name="object 1007"/>
            <p:cNvSpPr/>
            <p:nvPr/>
          </p:nvSpPr>
          <p:spPr>
            <a:xfrm>
              <a:off x="3550678" y="1287865"/>
              <a:ext cx="0" cy="13970"/>
            </a:xfrm>
            <a:custGeom>
              <a:avLst/>
              <a:gdLst/>
              <a:ahLst/>
              <a:cxnLst/>
              <a:rect l="l" t="t" r="r" b="b"/>
              <a:pathLst>
                <a:path h="13969">
                  <a:moveTo>
                    <a:pt x="0" y="0"/>
                  </a:moveTo>
                  <a:lnTo>
                    <a:pt x="0" y="13485"/>
                  </a:lnTo>
                </a:path>
              </a:pathLst>
            </a:custGeom>
            <a:solidFill>
              <a:srgbClr val="FFFFFF"/>
            </a:solidFill>
          </p:spPr>
          <p:txBody>
            <a:bodyPr wrap="square" lIns="0" tIns="0" rIns="0" bIns="0" rtlCol="0"/>
            <a:lstStyle/>
            <a:p>
              <a:endParaRPr/>
            </a:p>
          </p:txBody>
        </p:sp>
        <p:sp>
          <p:nvSpPr>
            <p:cNvPr id="1008" name="object 1008"/>
            <p:cNvSpPr/>
            <p:nvPr/>
          </p:nvSpPr>
          <p:spPr>
            <a:xfrm>
              <a:off x="3550678" y="1287865"/>
              <a:ext cx="0" cy="13970"/>
            </a:xfrm>
            <a:custGeom>
              <a:avLst/>
              <a:gdLst/>
              <a:ahLst/>
              <a:cxnLst/>
              <a:rect l="l" t="t" r="r" b="b"/>
              <a:pathLst>
                <a:path h="13969">
                  <a:moveTo>
                    <a:pt x="0" y="0"/>
                  </a:moveTo>
                  <a:lnTo>
                    <a:pt x="0" y="13485"/>
                  </a:lnTo>
                </a:path>
              </a:pathLst>
            </a:custGeom>
            <a:ln w="3175">
              <a:solidFill>
                <a:srgbClr val="0080C7"/>
              </a:solidFill>
            </a:ln>
          </p:spPr>
          <p:txBody>
            <a:bodyPr wrap="square" lIns="0" tIns="0" rIns="0" bIns="0" rtlCol="0"/>
            <a:lstStyle/>
            <a:p>
              <a:endParaRPr/>
            </a:p>
          </p:txBody>
        </p:sp>
        <p:sp>
          <p:nvSpPr>
            <p:cNvPr id="1009" name="object 1009"/>
            <p:cNvSpPr/>
            <p:nvPr/>
          </p:nvSpPr>
          <p:spPr>
            <a:xfrm>
              <a:off x="3467318"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10" name="object 1010"/>
            <p:cNvSpPr/>
            <p:nvPr/>
          </p:nvSpPr>
          <p:spPr>
            <a:xfrm>
              <a:off x="3467318"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11" name="object 1011"/>
            <p:cNvSpPr/>
            <p:nvPr/>
          </p:nvSpPr>
          <p:spPr>
            <a:xfrm>
              <a:off x="3474260"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12" name="object 1012"/>
            <p:cNvSpPr/>
            <p:nvPr/>
          </p:nvSpPr>
          <p:spPr>
            <a:xfrm>
              <a:off x="3474260"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13" name="object 1013"/>
            <p:cNvSpPr/>
            <p:nvPr/>
          </p:nvSpPr>
          <p:spPr>
            <a:xfrm>
              <a:off x="3481207"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14" name="object 1014"/>
            <p:cNvSpPr/>
            <p:nvPr/>
          </p:nvSpPr>
          <p:spPr>
            <a:xfrm>
              <a:off x="3481207"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15" name="object 1015"/>
            <p:cNvSpPr/>
            <p:nvPr/>
          </p:nvSpPr>
          <p:spPr>
            <a:xfrm>
              <a:off x="3488154" y="1270721"/>
              <a:ext cx="0" cy="14604"/>
            </a:xfrm>
            <a:custGeom>
              <a:avLst/>
              <a:gdLst/>
              <a:ahLst/>
              <a:cxnLst/>
              <a:rect l="l" t="t" r="r" b="b"/>
              <a:pathLst>
                <a:path h="14605">
                  <a:moveTo>
                    <a:pt x="0" y="0"/>
                  </a:moveTo>
                  <a:lnTo>
                    <a:pt x="0" y="14494"/>
                  </a:lnTo>
                </a:path>
              </a:pathLst>
            </a:custGeom>
            <a:ln w="3175">
              <a:solidFill>
                <a:srgbClr val="EAAD20"/>
              </a:solidFill>
            </a:ln>
          </p:spPr>
          <p:txBody>
            <a:bodyPr wrap="square" lIns="0" tIns="0" rIns="0" bIns="0" rtlCol="0"/>
            <a:lstStyle/>
            <a:p>
              <a:endParaRPr/>
            </a:p>
          </p:txBody>
        </p:sp>
        <p:sp>
          <p:nvSpPr>
            <p:cNvPr id="1016" name="object 1016"/>
            <p:cNvSpPr/>
            <p:nvPr/>
          </p:nvSpPr>
          <p:spPr>
            <a:xfrm>
              <a:off x="3495101" y="1270721"/>
              <a:ext cx="0" cy="14604"/>
            </a:xfrm>
            <a:custGeom>
              <a:avLst/>
              <a:gdLst/>
              <a:ahLst/>
              <a:cxnLst/>
              <a:rect l="l" t="t" r="r" b="b"/>
              <a:pathLst>
                <a:path h="14605">
                  <a:moveTo>
                    <a:pt x="0" y="0"/>
                  </a:moveTo>
                  <a:lnTo>
                    <a:pt x="0" y="14494"/>
                  </a:lnTo>
                </a:path>
              </a:pathLst>
            </a:custGeom>
            <a:ln w="3175">
              <a:solidFill>
                <a:srgbClr val="EAAD20"/>
              </a:solidFill>
            </a:ln>
          </p:spPr>
          <p:txBody>
            <a:bodyPr wrap="square" lIns="0" tIns="0" rIns="0" bIns="0" rtlCol="0"/>
            <a:lstStyle/>
            <a:p>
              <a:endParaRPr/>
            </a:p>
          </p:txBody>
        </p:sp>
        <p:sp>
          <p:nvSpPr>
            <p:cNvPr id="1017" name="object 1017"/>
            <p:cNvSpPr/>
            <p:nvPr/>
          </p:nvSpPr>
          <p:spPr>
            <a:xfrm>
              <a:off x="3502048" y="1270721"/>
              <a:ext cx="0" cy="14604"/>
            </a:xfrm>
            <a:custGeom>
              <a:avLst/>
              <a:gdLst/>
              <a:ahLst/>
              <a:cxnLst/>
              <a:rect l="l" t="t" r="r" b="b"/>
              <a:pathLst>
                <a:path h="14605">
                  <a:moveTo>
                    <a:pt x="0" y="0"/>
                  </a:moveTo>
                  <a:lnTo>
                    <a:pt x="0" y="14494"/>
                  </a:lnTo>
                </a:path>
              </a:pathLst>
            </a:custGeom>
            <a:ln w="3175">
              <a:solidFill>
                <a:srgbClr val="EAAD20"/>
              </a:solidFill>
            </a:ln>
          </p:spPr>
          <p:txBody>
            <a:bodyPr wrap="square" lIns="0" tIns="0" rIns="0" bIns="0" rtlCol="0"/>
            <a:lstStyle/>
            <a:p>
              <a:endParaRPr/>
            </a:p>
          </p:txBody>
        </p:sp>
        <p:sp>
          <p:nvSpPr>
            <p:cNvPr id="1018" name="object 1018"/>
            <p:cNvSpPr/>
            <p:nvPr/>
          </p:nvSpPr>
          <p:spPr>
            <a:xfrm>
              <a:off x="3508995"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19" name="object 1019"/>
            <p:cNvSpPr/>
            <p:nvPr/>
          </p:nvSpPr>
          <p:spPr>
            <a:xfrm>
              <a:off x="3508995"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20" name="object 1020"/>
            <p:cNvSpPr/>
            <p:nvPr/>
          </p:nvSpPr>
          <p:spPr>
            <a:xfrm>
              <a:off x="3515942"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21" name="object 1021"/>
            <p:cNvSpPr/>
            <p:nvPr/>
          </p:nvSpPr>
          <p:spPr>
            <a:xfrm>
              <a:off x="3515942"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22" name="object 1022"/>
            <p:cNvSpPr/>
            <p:nvPr/>
          </p:nvSpPr>
          <p:spPr>
            <a:xfrm>
              <a:off x="3522890"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23" name="object 1023"/>
            <p:cNvSpPr/>
            <p:nvPr/>
          </p:nvSpPr>
          <p:spPr>
            <a:xfrm>
              <a:off x="3522890"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24" name="object 1024"/>
            <p:cNvSpPr/>
            <p:nvPr/>
          </p:nvSpPr>
          <p:spPr>
            <a:xfrm>
              <a:off x="3529837"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25" name="object 1025"/>
            <p:cNvSpPr/>
            <p:nvPr/>
          </p:nvSpPr>
          <p:spPr>
            <a:xfrm>
              <a:off x="3529837"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26" name="object 1026"/>
            <p:cNvSpPr/>
            <p:nvPr/>
          </p:nvSpPr>
          <p:spPr>
            <a:xfrm>
              <a:off x="3536784"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27" name="object 1027"/>
            <p:cNvSpPr/>
            <p:nvPr/>
          </p:nvSpPr>
          <p:spPr>
            <a:xfrm>
              <a:off x="3536784"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28" name="object 1028"/>
            <p:cNvSpPr/>
            <p:nvPr/>
          </p:nvSpPr>
          <p:spPr>
            <a:xfrm>
              <a:off x="3557625"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29" name="object 1029"/>
            <p:cNvSpPr/>
            <p:nvPr/>
          </p:nvSpPr>
          <p:spPr>
            <a:xfrm>
              <a:off x="3557625"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30" name="object 1030"/>
            <p:cNvSpPr/>
            <p:nvPr/>
          </p:nvSpPr>
          <p:spPr>
            <a:xfrm>
              <a:off x="3564572"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31" name="object 1031"/>
            <p:cNvSpPr/>
            <p:nvPr/>
          </p:nvSpPr>
          <p:spPr>
            <a:xfrm>
              <a:off x="3564572"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32" name="object 1032"/>
            <p:cNvSpPr/>
            <p:nvPr/>
          </p:nvSpPr>
          <p:spPr>
            <a:xfrm>
              <a:off x="3571519"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33" name="object 1033"/>
            <p:cNvSpPr/>
            <p:nvPr/>
          </p:nvSpPr>
          <p:spPr>
            <a:xfrm>
              <a:off x="3571519"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34" name="object 1034"/>
            <p:cNvSpPr/>
            <p:nvPr/>
          </p:nvSpPr>
          <p:spPr>
            <a:xfrm>
              <a:off x="3543731"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35" name="object 1035"/>
            <p:cNvSpPr/>
            <p:nvPr/>
          </p:nvSpPr>
          <p:spPr>
            <a:xfrm>
              <a:off x="3543731"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36" name="object 1036"/>
            <p:cNvSpPr/>
            <p:nvPr/>
          </p:nvSpPr>
          <p:spPr>
            <a:xfrm>
              <a:off x="3550678" y="1270721"/>
              <a:ext cx="0" cy="14604"/>
            </a:xfrm>
            <a:custGeom>
              <a:avLst/>
              <a:gdLst/>
              <a:ahLst/>
              <a:cxnLst/>
              <a:rect l="l" t="t" r="r" b="b"/>
              <a:pathLst>
                <a:path h="14605">
                  <a:moveTo>
                    <a:pt x="0" y="0"/>
                  </a:moveTo>
                  <a:lnTo>
                    <a:pt x="0" y="14494"/>
                  </a:lnTo>
                </a:path>
              </a:pathLst>
            </a:custGeom>
            <a:solidFill>
              <a:srgbClr val="FFFFFF"/>
            </a:solidFill>
          </p:spPr>
          <p:txBody>
            <a:bodyPr wrap="square" lIns="0" tIns="0" rIns="0" bIns="0" rtlCol="0"/>
            <a:lstStyle/>
            <a:p>
              <a:endParaRPr/>
            </a:p>
          </p:txBody>
        </p:sp>
        <p:sp>
          <p:nvSpPr>
            <p:cNvPr id="1037" name="object 1037"/>
            <p:cNvSpPr/>
            <p:nvPr/>
          </p:nvSpPr>
          <p:spPr>
            <a:xfrm>
              <a:off x="3550678" y="1270721"/>
              <a:ext cx="0" cy="14604"/>
            </a:xfrm>
            <a:custGeom>
              <a:avLst/>
              <a:gdLst/>
              <a:ahLst/>
              <a:cxnLst/>
              <a:rect l="l" t="t" r="r" b="b"/>
              <a:pathLst>
                <a:path h="14605">
                  <a:moveTo>
                    <a:pt x="0" y="0"/>
                  </a:moveTo>
                  <a:lnTo>
                    <a:pt x="0" y="14494"/>
                  </a:lnTo>
                </a:path>
              </a:pathLst>
            </a:custGeom>
            <a:ln w="3175">
              <a:solidFill>
                <a:srgbClr val="0080C7"/>
              </a:solidFill>
            </a:ln>
          </p:spPr>
          <p:txBody>
            <a:bodyPr wrap="square" lIns="0" tIns="0" rIns="0" bIns="0" rtlCol="0"/>
            <a:lstStyle/>
            <a:p>
              <a:endParaRPr/>
            </a:p>
          </p:txBody>
        </p:sp>
        <p:sp>
          <p:nvSpPr>
            <p:cNvPr id="1038" name="object 1038"/>
            <p:cNvSpPr/>
            <p:nvPr/>
          </p:nvSpPr>
          <p:spPr>
            <a:xfrm>
              <a:off x="3463093" y="1301862"/>
              <a:ext cx="99060" cy="635"/>
            </a:xfrm>
            <a:custGeom>
              <a:avLst/>
              <a:gdLst/>
              <a:ahLst/>
              <a:cxnLst/>
              <a:rect l="l" t="t" r="r" b="b"/>
              <a:pathLst>
                <a:path w="99060" h="634">
                  <a:moveTo>
                    <a:pt x="98510" y="98"/>
                  </a:moveTo>
                  <a:lnTo>
                    <a:pt x="0" y="0"/>
                  </a:lnTo>
                </a:path>
              </a:pathLst>
            </a:custGeom>
            <a:ln w="4795">
              <a:solidFill>
                <a:srgbClr val="0080C7"/>
              </a:solidFill>
            </a:ln>
          </p:spPr>
          <p:txBody>
            <a:bodyPr wrap="square" lIns="0" tIns="0" rIns="0" bIns="0" rtlCol="0"/>
            <a:lstStyle/>
            <a:p>
              <a:endParaRPr/>
            </a:p>
          </p:txBody>
        </p:sp>
        <p:sp>
          <p:nvSpPr>
            <p:cNvPr id="1039" name="object 1039"/>
            <p:cNvSpPr/>
            <p:nvPr/>
          </p:nvSpPr>
          <p:spPr>
            <a:xfrm>
              <a:off x="3485471" y="1269283"/>
              <a:ext cx="20320" cy="635"/>
            </a:xfrm>
            <a:custGeom>
              <a:avLst/>
              <a:gdLst/>
              <a:ahLst/>
              <a:cxnLst/>
              <a:rect l="l" t="t" r="r" b="b"/>
              <a:pathLst>
                <a:path w="20320" h="634">
                  <a:moveTo>
                    <a:pt x="20053" y="98"/>
                  </a:moveTo>
                  <a:lnTo>
                    <a:pt x="0" y="0"/>
                  </a:lnTo>
                </a:path>
              </a:pathLst>
            </a:custGeom>
            <a:ln w="4795">
              <a:solidFill>
                <a:srgbClr val="EAAD20"/>
              </a:solidFill>
            </a:ln>
          </p:spPr>
          <p:txBody>
            <a:bodyPr wrap="square" lIns="0" tIns="0" rIns="0" bIns="0" rtlCol="0"/>
            <a:lstStyle/>
            <a:p>
              <a:endParaRPr/>
            </a:p>
          </p:txBody>
        </p:sp>
        <p:sp>
          <p:nvSpPr>
            <p:cNvPr id="1040" name="object 1040"/>
            <p:cNvSpPr/>
            <p:nvPr/>
          </p:nvSpPr>
          <p:spPr>
            <a:xfrm>
              <a:off x="3485471" y="1301867"/>
              <a:ext cx="20320" cy="635"/>
            </a:xfrm>
            <a:custGeom>
              <a:avLst/>
              <a:gdLst/>
              <a:ahLst/>
              <a:cxnLst/>
              <a:rect l="l" t="t" r="r" b="b"/>
              <a:pathLst>
                <a:path w="20320" h="634">
                  <a:moveTo>
                    <a:pt x="19708" y="98"/>
                  </a:moveTo>
                  <a:lnTo>
                    <a:pt x="0" y="0"/>
                  </a:lnTo>
                </a:path>
              </a:pathLst>
            </a:custGeom>
            <a:ln w="4795">
              <a:solidFill>
                <a:srgbClr val="EAAD20"/>
              </a:solidFill>
            </a:ln>
          </p:spPr>
          <p:txBody>
            <a:bodyPr wrap="square" lIns="0" tIns="0" rIns="0" bIns="0" rtlCol="0"/>
            <a:lstStyle/>
            <a:p>
              <a:endParaRPr/>
            </a:p>
          </p:txBody>
        </p:sp>
        <p:sp>
          <p:nvSpPr>
            <p:cNvPr id="1041" name="object 1041"/>
            <p:cNvSpPr/>
            <p:nvPr/>
          </p:nvSpPr>
          <p:spPr>
            <a:xfrm>
              <a:off x="3272193" y="1125169"/>
              <a:ext cx="86360" cy="118745"/>
            </a:xfrm>
            <a:custGeom>
              <a:avLst/>
              <a:gdLst/>
              <a:ahLst/>
              <a:cxnLst/>
              <a:rect l="l" t="t" r="r" b="b"/>
              <a:pathLst>
                <a:path w="86360" h="118744">
                  <a:moveTo>
                    <a:pt x="86360" y="44996"/>
                  </a:moveTo>
                  <a:lnTo>
                    <a:pt x="84086" y="42265"/>
                  </a:lnTo>
                  <a:lnTo>
                    <a:pt x="82753" y="40678"/>
                  </a:lnTo>
                  <a:lnTo>
                    <a:pt x="82753" y="46761"/>
                  </a:lnTo>
                  <a:lnTo>
                    <a:pt x="82702" y="51612"/>
                  </a:lnTo>
                  <a:lnTo>
                    <a:pt x="82613" y="52565"/>
                  </a:lnTo>
                  <a:lnTo>
                    <a:pt x="82003" y="56642"/>
                  </a:lnTo>
                  <a:lnTo>
                    <a:pt x="78282" y="59753"/>
                  </a:lnTo>
                  <a:lnTo>
                    <a:pt x="74041" y="59753"/>
                  </a:lnTo>
                  <a:lnTo>
                    <a:pt x="66167" y="54864"/>
                  </a:lnTo>
                  <a:lnTo>
                    <a:pt x="65671" y="53606"/>
                  </a:lnTo>
                  <a:lnTo>
                    <a:pt x="65138" y="53187"/>
                  </a:lnTo>
                  <a:lnTo>
                    <a:pt x="64477" y="53086"/>
                  </a:lnTo>
                  <a:lnTo>
                    <a:pt x="65633" y="45377"/>
                  </a:lnTo>
                  <a:lnTo>
                    <a:pt x="66535" y="45516"/>
                  </a:lnTo>
                  <a:lnTo>
                    <a:pt x="67157" y="45313"/>
                  </a:lnTo>
                  <a:lnTo>
                    <a:pt x="68668" y="43637"/>
                  </a:lnTo>
                  <a:lnTo>
                    <a:pt x="69100" y="43154"/>
                  </a:lnTo>
                  <a:lnTo>
                    <a:pt x="71234" y="42278"/>
                  </a:lnTo>
                  <a:lnTo>
                    <a:pt x="74371" y="42278"/>
                  </a:lnTo>
                  <a:lnTo>
                    <a:pt x="74764" y="42303"/>
                  </a:lnTo>
                  <a:lnTo>
                    <a:pt x="79641" y="43027"/>
                  </a:lnTo>
                  <a:lnTo>
                    <a:pt x="82753" y="46761"/>
                  </a:lnTo>
                  <a:lnTo>
                    <a:pt x="82753" y="40678"/>
                  </a:lnTo>
                  <a:lnTo>
                    <a:pt x="81965" y="39725"/>
                  </a:lnTo>
                  <a:lnTo>
                    <a:pt x="75120" y="38709"/>
                  </a:lnTo>
                  <a:lnTo>
                    <a:pt x="74422" y="38658"/>
                  </a:lnTo>
                  <a:lnTo>
                    <a:pt x="70370" y="38646"/>
                  </a:lnTo>
                  <a:lnTo>
                    <a:pt x="67144" y="39916"/>
                  </a:lnTo>
                  <a:lnTo>
                    <a:pt x="65557" y="41694"/>
                  </a:lnTo>
                  <a:lnTo>
                    <a:pt x="63182" y="41300"/>
                  </a:lnTo>
                  <a:lnTo>
                    <a:pt x="63182" y="44958"/>
                  </a:lnTo>
                  <a:lnTo>
                    <a:pt x="62039" y="52666"/>
                  </a:lnTo>
                  <a:lnTo>
                    <a:pt x="61442" y="52565"/>
                  </a:lnTo>
                  <a:lnTo>
                    <a:pt x="59448" y="52247"/>
                  </a:lnTo>
                  <a:lnTo>
                    <a:pt x="60604" y="44526"/>
                  </a:lnTo>
                  <a:lnTo>
                    <a:pt x="63182" y="44958"/>
                  </a:lnTo>
                  <a:lnTo>
                    <a:pt x="63182" y="41300"/>
                  </a:lnTo>
                  <a:lnTo>
                    <a:pt x="58166" y="40449"/>
                  </a:lnTo>
                  <a:lnTo>
                    <a:pt x="58166" y="44107"/>
                  </a:lnTo>
                  <a:lnTo>
                    <a:pt x="57010" y="51841"/>
                  </a:lnTo>
                  <a:lnTo>
                    <a:pt x="54457" y="51409"/>
                  </a:lnTo>
                  <a:lnTo>
                    <a:pt x="55600" y="43675"/>
                  </a:lnTo>
                  <a:lnTo>
                    <a:pt x="58166" y="44107"/>
                  </a:lnTo>
                  <a:lnTo>
                    <a:pt x="58166" y="40449"/>
                  </a:lnTo>
                  <a:lnTo>
                    <a:pt x="53162" y="39598"/>
                  </a:lnTo>
                  <a:lnTo>
                    <a:pt x="53162" y="43256"/>
                  </a:lnTo>
                  <a:lnTo>
                    <a:pt x="52019" y="51003"/>
                  </a:lnTo>
                  <a:lnTo>
                    <a:pt x="49466" y="50584"/>
                  </a:lnTo>
                  <a:lnTo>
                    <a:pt x="50609" y="42824"/>
                  </a:lnTo>
                  <a:lnTo>
                    <a:pt x="53162" y="43256"/>
                  </a:lnTo>
                  <a:lnTo>
                    <a:pt x="53162" y="39598"/>
                  </a:lnTo>
                  <a:lnTo>
                    <a:pt x="45732" y="38328"/>
                  </a:lnTo>
                  <a:lnTo>
                    <a:pt x="42633" y="29565"/>
                  </a:lnTo>
                  <a:lnTo>
                    <a:pt x="41452" y="26250"/>
                  </a:lnTo>
                  <a:lnTo>
                    <a:pt x="40678" y="25755"/>
                  </a:lnTo>
                  <a:lnTo>
                    <a:pt x="36322" y="26200"/>
                  </a:lnTo>
                  <a:lnTo>
                    <a:pt x="35471" y="18529"/>
                  </a:lnTo>
                  <a:lnTo>
                    <a:pt x="40055" y="18084"/>
                  </a:lnTo>
                  <a:lnTo>
                    <a:pt x="49987" y="17145"/>
                  </a:lnTo>
                  <a:lnTo>
                    <a:pt x="50482" y="16840"/>
                  </a:lnTo>
                  <a:lnTo>
                    <a:pt x="60388" y="2247"/>
                  </a:lnTo>
                  <a:lnTo>
                    <a:pt x="60172" y="1130"/>
                  </a:lnTo>
                  <a:lnTo>
                    <a:pt x="58521" y="0"/>
                  </a:lnTo>
                  <a:lnTo>
                    <a:pt x="57404" y="215"/>
                  </a:lnTo>
                  <a:lnTo>
                    <a:pt x="48272" y="13677"/>
                  </a:lnTo>
                  <a:lnTo>
                    <a:pt x="33858" y="15062"/>
                  </a:lnTo>
                  <a:lnTo>
                    <a:pt x="33858" y="26441"/>
                  </a:lnTo>
                  <a:lnTo>
                    <a:pt x="31267" y="26695"/>
                  </a:lnTo>
                  <a:lnTo>
                    <a:pt x="30429" y="19011"/>
                  </a:lnTo>
                  <a:lnTo>
                    <a:pt x="32994" y="18770"/>
                  </a:lnTo>
                  <a:lnTo>
                    <a:pt x="33858" y="26441"/>
                  </a:lnTo>
                  <a:lnTo>
                    <a:pt x="33858" y="15062"/>
                  </a:lnTo>
                  <a:lnTo>
                    <a:pt x="28803" y="15532"/>
                  </a:lnTo>
                  <a:lnTo>
                    <a:pt x="28803" y="26949"/>
                  </a:lnTo>
                  <a:lnTo>
                    <a:pt x="26238" y="27203"/>
                  </a:lnTo>
                  <a:lnTo>
                    <a:pt x="25374" y="19494"/>
                  </a:lnTo>
                  <a:lnTo>
                    <a:pt x="27952" y="19253"/>
                  </a:lnTo>
                  <a:lnTo>
                    <a:pt x="28803" y="26949"/>
                  </a:lnTo>
                  <a:lnTo>
                    <a:pt x="28803" y="15532"/>
                  </a:lnTo>
                  <a:lnTo>
                    <a:pt x="23774" y="16014"/>
                  </a:lnTo>
                  <a:lnTo>
                    <a:pt x="23774" y="27457"/>
                  </a:lnTo>
                  <a:lnTo>
                    <a:pt x="20853" y="27736"/>
                  </a:lnTo>
                  <a:lnTo>
                    <a:pt x="20320" y="28092"/>
                  </a:lnTo>
                  <a:lnTo>
                    <a:pt x="18719" y="31013"/>
                  </a:lnTo>
                  <a:lnTo>
                    <a:pt x="16256" y="32499"/>
                  </a:lnTo>
                  <a:lnTo>
                    <a:pt x="13081" y="32791"/>
                  </a:lnTo>
                  <a:lnTo>
                    <a:pt x="12319" y="32829"/>
                  </a:lnTo>
                  <a:lnTo>
                    <a:pt x="7848" y="32829"/>
                  </a:lnTo>
                  <a:lnTo>
                    <a:pt x="4025" y="29387"/>
                  </a:lnTo>
                  <a:lnTo>
                    <a:pt x="3632" y="24853"/>
                  </a:lnTo>
                  <a:lnTo>
                    <a:pt x="3606" y="19608"/>
                  </a:lnTo>
                  <a:lnTo>
                    <a:pt x="7035" y="15786"/>
                  </a:lnTo>
                  <a:lnTo>
                    <a:pt x="11582" y="15392"/>
                  </a:lnTo>
                  <a:lnTo>
                    <a:pt x="12331" y="15354"/>
                  </a:lnTo>
                  <a:lnTo>
                    <a:pt x="15252" y="15354"/>
                  </a:lnTo>
                  <a:lnTo>
                    <a:pt x="17907" y="16852"/>
                  </a:lnTo>
                  <a:lnTo>
                    <a:pt x="19875" y="19659"/>
                  </a:lnTo>
                  <a:lnTo>
                    <a:pt x="20510" y="19951"/>
                  </a:lnTo>
                  <a:lnTo>
                    <a:pt x="22910" y="19723"/>
                  </a:lnTo>
                  <a:lnTo>
                    <a:pt x="23774" y="27457"/>
                  </a:lnTo>
                  <a:lnTo>
                    <a:pt x="23774" y="16014"/>
                  </a:lnTo>
                  <a:lnTo>
                    <a:pt x="22339" y="16154"/>
                  </a:lnTo>
                  <a:lnTo>
                    <a:pt x="22339" y="17145"/>
                  </a:lnTo>
                  <a:lnTo>
                    <a:pt x="20980" y="18084"/>
                  </a:lnTo>
                  <a:lnTo>
                    <a:pt x="22326" y="17145"/>
                  </a:lnTo>
                  <a:lnTo>
                    <a:pt x="22339" y="16154"/>
                  </a:lnTo>
                  <a:lnTo>
                    <a:pt x="21856" y="16192"/>
                  </a:lnTo>
                  <a:lnTo>
                    <a:pt x="21285" y="15354"/>
                  </a:lnTo>
                  <a:lnTo>
                    <a:pt x="20218" y="13843"/>
                  </a:lnTo>
                  <a:lnTo>
                    <a:pt x="16484" y="11747"/>
                  </a:lnTo>
                  <a:lnTo>
                    <a:pt x="12331" y="11747"/>
                  </a:lnTo>
                  <a:lnTo>
                    <a:pt x="11264" y="11798"/>
                  </a:lnTo>
                  <a:lnTo>
                    <a:pt x="4838" y="12357"/>
                  </a:lnTo>
                  <a:lnTo>
                    <a:pt x="0" y="17741"/>
                  </a:lnTo>
                  <a:lnTo>
                    <a:pt x="25" y="24853"/>
                  </a:lnTo>
                  <a:lnTo>
                    <a:pt x="596" y="31584"/>
                  </a:lnTo>
                  <a:lnTo>
                    <a:pt x="5981" y="36436"/>
                  </a:lnTo>
                  <a:lnTo>
                    <a:pt x="12319" y="36436"/>
                  </a:lnTo>
                  <a:lnTo>
                    <a:pt x="22694" y="31267"/>
                  </a:lnTo>
                  <a:lnTo>
                    <a:pt x="38798" y="29565"/>
                  </a:lnTo>
                  <a:lnTo>
                    <a:pt x="42913" y="41160"/>
                  </a:lnTo>
                  <a:lnTo>
                    <a:pt x="43434" y="41605"/>
                  </a:lnTo>
                  <a:lnTo>
                    <a:pt x="48171" y="42418"/>
                  </a:lnTo>
                  <a:lnTo>
                    <a:pt x="47015" y="50177"/>
                  </a:lnTo>
                  <a:lnTo>
                    <a:pt x="38290" y="48717"/>
                  </a:lnTo>
                  <a:lnTo>
                    <a:pt x="37617" y="48983"/>
                  </a:lnTo>
                  <a:lnTo>
                    <a:pt x="28892" y="60680"/>
                  </a:lnTo>
                  <a:lnTo>
                    <a:pt x="28575" y="61455"/>
                  </a:lnTo>
                  <a:lnTo>
                    <a:pt x="27851" y="66281"/>
                  </a:lnTo>
                  <a:lnTo>
                    <a:pt x="27482" y="66230"/>
                  </a:lnTo>
                  <a:lnTo>
                    <a:pt x="27482" y="68732"/>
                  </a:lnTo>
                  <a:lnTo>
                    <a:pt x="27114" y="71285"/>
                  </a:lnTo>
                  <a:lnTo>
                    <a:pt x="26746" y="71234"/>
                  </a:lnTo>
                  <a:lnTo>
                    <a:pt x="26746" y="73736"/>
                  </a:lnTo>
                  <a:lnTo>
                    <a:pt x="26263" y="76974"/>
                  </a:lnTo>
                  <a:lnTo>
                    <a:pt x="26263" y="103441"/>
                  </a:lnTo>
                  <a:lnTo>
                    <a:pt x="26187" y="107340"/>
                  </a:lnTo>
                  <a:lnTo>
                    <a:pt x="25514" y="111861"/>
                  </a:lnTo>
                  <a:lnTo>
                    <a:pt x="21780" y="114973"/>
                  </a:lnTo>
                  <a:lnTo>
                    <a:pt x="17526" y="114973"/>
                  </a:lnTo>
                  <a:lnTo>
                    <a:pt x="16243" y="114884"/>
                  </a:lnTo>
                  <a:lnTo>
                    <a:pt x="11899" y="114249"/>
                  </a:lnTo>
                  <a:lnTo>
                    <a:pt x="8788" y="110502"/>
                  </a:lnTo>
                  <a:lnTo>
                    <a:pt x="8890" y="104965"/>
                  </a:lnTo>
                  <a:lnTo>
                    <a:pt x="9359" y="101765"/>
                  </a:lnTo>
                  <a:lnTo>
                    <a:pt x="11531" y="99237"/>
                  </a:lnTo>
                  <a:lnTo>
                    <a:pt x="14947" y="97878"/>
                  </a:lnTo>
                  <a:lnTo>
                    <a:pt x="15379" y="97345"/>
                  </a:lnTo>
                  <a:lnTo>
                    <a:pt x="15506" y="96443"/>
                  </a:lnTo>
                  <a:lnTo>
                    <a:pt x="15760" y="94767"/>
                  </a:lnTo>
                  <a:lnTo>
                    <a:pt x="15963" y="93370"/>
                  </a:lnTo>
                  <a:lnTo>
                    <a:pt x="23647" y="94513"/>
                  </a:lnTo>
                  <a:lnTo>
                    <a:pt x="23025" y="98780"/>
                  </a:lnTo>
                  <a:lnTo>
                    <a:pt x="23253" y="99390"/>
                  </a:lnTo>
                  <a:lnTo>
                    <a:pt x="25387" y="101320"/>
                  </a:lnTo>
                  <a:lnTo>
                    <a:pt x="26263" y="103441"/>
                  </a:lnTo>
                  <a:lnTo>
                    <a:pt x="26263" y="76974"/>
                  </a:lnTo>
                  <a:lnTo>
                    <a:pt x="25882" y="77000"/>
                  </a:lnTo>
                  <a:lnTo>
                    <a:pt x="25882" y="79502"/>
                  </a:lnTo>
                  <a:lnTo>
                    <a:pt x="25501" y="82054"/>
                  </a:lnTo>
                  <a:lnTo>
                    <a:pt x="25146" y="82003"/>
                  </a:lnTo>
                  <a:lnTo>
                    <a:pt x="25146" y="84518"/>
                  </a:lnTo>
                  <a:lnTo>
                    <a:pt x="24765" y="87058"/>
                  </a:lnTo>
                  <a:lnTo>
                    <a:pt x="24396" y="87007"/>
                  </a:lnTo>
                  <a:lnTo>
                    <a:pt x="24396" y="89509"/>
                  </a:lnTo>
                  <a:lnTo>
                    <a:pt x="24015" y="92062"/>
                  </a:lnTo>
                  <a:lnTo>
                    <a:pt x="16319" y="90919"/>
                  </a:lnTo>
                  <a:lnTo>
                    <a:pt x="16700" y="88366"/>
                  </a:lnTo>
                  <a:lnTo>
                    <a:pt x="24396" y="89509"/>
                  </a:lnTo>
                  <a:lnTo>
                    <a:pt x="24396" y="87007"/>
                  </a:lnTo>
                  <a:lnTo>
                    <a:pt x="17068" y="85915"/>
                  </a:lnTo>
                  <a:lnTo>
                    <a:pt x="17449" y="83362"/>
                  </a:lnTo>
                  <a:lnTo>
                    <a:pt x="25146" y="84518"/>
                  </a:lnTo>
                  <a:lnTo>
                    <a:pt x="25146" y="82003"/>
                  </a:lnTo>
                  <a:lnTo>
                    <a:pt x="17805" y="80911"/>
                  </a:lnTo>
                  <a:lnTo>
                    <a:pt x="18186" y="78359"/>
                  </a:lnTo>
                  <a:lnTo>
                    <a:pt x="25882" y="79502"/>
                  </a:lnTo>
                  <a:lnTo>
                    <a:pt x="25882" y="77000"/>
                  </a:lnTo>
                  <a:lnTo>
                    <a:pt x="18554" y="75895"/>
                  </a:lnTo>
                  <a:lnTo>
                    <a:pt x="19037" y="72593"/>
                  </a:lnTo>
                  <a:lnTo>
                    <a:pt x="26746" y="73736"/>
                  </a:lnTo>
                  <a:lnTo>
                    <a:pt x="26746" y="71234"/>
                  </a:lnTo>
                  <a:lnTo>
                    <a:pt x="19405" y="70142"/>
                  </a:lnTo>
                  <a:lnTo>
                    <a:pt x="19786" y="67589"/>
                  </a:lnTo>
                  <a:lnTo>
                    <a:pt x="27482" y="68732"/>
                  </a:lnTo>
                  <a:lnTo>
                    <a:pt x="27482" y="66230"/>
                  </a:lnTo>
                  <a:lnTo>
                    <a:pt x="20154" y="65138"/>
                  </a:lnTo>
                  <a:lnTo>
                    <a:pt x="20701" y="61455"/>
                  </a:lnTo>
                  <a:lnTo>
                    <a:pt x="20777" y="60642"/>
                  </a:lnTo>
                  <a:lnTo>
                    <a:pt x="20129" y="59766"/>
                  </a:lnTo>
                  <a:lnTo>
                    <a:pt x="18161" y="59474"/>
                  </a:lnTo>
                  <a:lnTo>
                    <a:pt x="17246" y="60147"/>
                  </a:lnTo>
                  <a:lnTo>
                    <a:pt x="12052" y="95148"/>
                  </a:lnTo>
                  <a:lnTo>
                    <a:pt x="9067" y="96316"/>
                  </a:lnTo>
                  <a:lnTo>
                    <a:pt x="5981" y="99910"/>
                  </a:lnTo>
                  <a:lnTo>
                    <a:pt x="5232" y="104965"/>
                  </a:lnTo>
                  <a:lnTo>
                    <a:pt x="5181" y="112280"/>
                  </a:lnTo>
                  <a:lnTo>
                    <a:pt x="9575" y="117538"/>
                  </a:lnTo>
                  <a:lnTo>
                    <a:pt x="16319" y="118541"/>
                  </a:lnTo>
                  <a:lnTo>
                    <a:pt x="16929" y="118579"/>
                  </a:lnTo>
                  <a:lnTo>
                    <a:pt x="23558" y="118579"/>
                  </a:lnTo>
                  <a:lnTo>
                    <a:pt x="27863" y="114973"/>
                  </a:lnTo>
                  <a:lnTo>
                    <a:pt x="28816" y="114185"/>
                  </a:lnTo>
                  <a:lnTo>
                    <a:pt x="29832" y="107340"/>
                  </a:lnTo>
                  <a:lnTo>
                    <a:pt x="29895" y="102577"/>
                  </a:lnTo>
                  <a:lnTo>
                    <a:pt x="28625" y="99364"/>
                  </a:lnTo>
                  <a:lnTo>
                    <a:pt x="27914" y="98717"/>
                  </a:lnTo>
                  <a:lnTo>
                    <a:pt x="26835" y="97764"/>
                  </a:lnTo>
                  <a:lnTo>
                    <a:pt x="26924" y="97116"/>
                  </a:lnTo>
                  <a:lnTo>
                    <a:pt x="32080" y="62433"/>
                  </a:lnTo>
                  <a:lnTo>
                    <a:pt x="39446" y="52565"/>
                  </a:lnTo>
                  <a:lnTo>
                    <a:pt x="62915" y="56476"/>
                  </a:lnTo>
                  <a:lnTo>
                    <a:pt x="64096" y="59486"/>
                  </a:lnTo>
                  <a:lnTo>
                    <a:pt x="67678" y="62560"/>
                  </a:lnTo>
                  <a:lnTo>
                    <a:pt x="72821" y="63309"/>
                  </a:lnTo>
                  <a:lnTo>
                    <a:pt x="73431" y="63360"/>
                  </a:lnTo>
                  <a:lnTo>
                    <a:pt x="80060" y="63360"/>
                  </a:lnTo>
                  <a:lnTo>
                    <a:pt x="84366" y="59753"/>
                  </a:lnTo>
                  <a:lnTo>
                    <a:pt x="85318" y="58953"/>
                  </a:lnTo>
                  <a:lnTo>
                    <a:pt x="86271" y="52565"/>
                  </a:lnTo>
                  <a:lnTo>
                    <a:pt x="86360" y="44996"/>
                  </a:lnTo>
                  <a:close/>
                </a:path>
              </a:pathLst>
            </a:custGeom>
            <a:solidFill>
              <a:srgbClr val="929290"/>
            </a:solidFill>
          </p:spPr>
          <p:txBody>
            <a:bodyPr wrap="square" lIns="0" tIns="0" rIns="0" bIns="0" rtlCol="0"/>
            <a:lstStyle/>
            <a:p>
              <a:endParaRPr/>
            </a:p>
          </p:txBody>
        </p:sp>
        <p:sp>
          <p:nvSpPr>
            <p:cNvPr id="1042" name="object 1042"/>
            <p:cNvSpPr/>
            <p:nvPr/>
          </p:nvSpPr>
          <p:spPr>
            <a:xfrm>
              <a:off x="3178666" y="1028837"/>
              <a:ext cx="204470" cy="186055"/>
            </a:xfrm>
            <a:custGeom>
              <a:avLst/>
              <a:gdLst/>
              <a:ahLst/>
              <a:cxnLst/>
              <a:rect l="l" t="t" r="r" b="b"/>
              <a:pathLst>
                <a:path w="204470" h="186055">
                  <a:moveTo>
                    <a:pt x="87112" y="0"/>
                  </a:moveTo>
                  <a:lnTo>
                    <a:pt x="84157" y="3668"/>
                  </a:lnTo>
                  <a:lnTo>
                    <a:pt x="84418" y="5563"/>
                  </a:lnTo>
                  <a:lnTo>
                    <a:pt x="86265" y="8069"/>
                  </a:lnTo>
                  <a:lnTo>
                    <a:pt x="86925" y="8384"/>
                  </a:lnTo>
                  <a:lnTo>
                    <a:pt x="86373" y="9384"/>
                  </a:lnTo>
                  <a:lnTo>
                    <a:pt x="85748" y="9271"/>
                  </a:lnTo>
                  <a:lnTo>
                    <a:pt x="83005" y="9157"/>
                  </a:lnTo>
                  <a:lnTo>
                    <a:pt x="79062" y="9083"/>
                  </a:lnTo>
                  <a:lnTo>
                    <a:pt x="77191" y="10866"/>
                  </a:lnTo>
                  <a:lnTo>
                    <a:pt x="77476" y="14741"/>
                  </a:lnTo>
                  <a:lnTo>
                    <a:pt x="76388" y="17769"/>
                  </a:lnTo>
                  <a:lnTo>
                    <a:pt x="75861" y="17965"/>
                  </a:lnTo>
                  <a:lnTo>
                    <a:pt x="74177" y="15326"/>
                  </a:lnTo>
                  <a:lnTo>
                    <a:pt x="72700" y="14396"/>
                  </a:lnTo>
                  <a:lnTo>
                    <a:pt x="67851" y="11831"/>
                  </a:lnTo>
                  <a:lnTo>
                    <a:pt x="64813" y="13692"/>
                  </a:lnTo>
                  <a:lnTo>
                    <a:pt x="65374" y="19433"/>
                  </a:lnTo>
                  <a:lnTo>
                    <a:pt x="64739" y="21235"/>
                  </a:lnTo>
                  <a:lnTo>
                    <a:pt x="64335" y="21688"/>
                  </a:lnTo>
                  <a:lnTo>
                    <a:pt x="61721" y="21515"/>
                  </a:lnTo>
                  <a:lnTo>
                    <a:pt x="60426" y="22180"/>
                  </a:lnTo>
                  <a:lnTo>
                    <a:pt x="58964" y="24105"/>
                  </a:lnTo>
                  <a:lnTo>
                    <a:pt x="58289" y="24253"/>
                  </a:lnTo>
                  <a:lnTo>
                    <a:pt x="54242" y="24218"/>
                  </a:lnTo>
                  <a:lnTo>
                    <a:pt x="54119" y="28763"/>
                  </a:lnTo>
                  <a:lnTo>
                    <a:pt x="50505" y="29019"/>
                  </a:lnTo>
                  <a:lnTo>
                    <a:pt x="49998" y="29457"/>
                  </a:lnTo>
                  <a:lnTo>
                    <a:pt x="46970" y="28251"/>
                  </a:lnTo>
                  <a:lnTo>
                    <a:pt x="41347" y="30663"/>
                  </a:lnTo>
                  <a:lnTo>
                    <a:pt x="40205" y="31525"/>
                  </a:lnTo>
                  <a:lnTo>
                    <a:pt x="40141" y="35021"/>
                  </a:lnTo>
                  <a:lnTo>
                    <a:pt x="41234" y="36222"/>
                  </a:lnTo>
                  <a:lnTo>
                    <a:pt x="44444" y="37980"/>
                  </a:lnTo>
                  <a:lnTo>
                    <a:pt x="44489" y="38684"/>
                  </a:lnTo>
                  <a:lnTo>
                    <a:pt x="43002" y="39634"/>
                  </a:lnTo>
                  <a:lnTo>
                    <a:pt x="39737" y="41165"/>
                  </a:lnTo>
                  <a:lnTo>
                    <a:pt x="39176" y="42096"/>
                  </a:lnTo>
                  <a:lnTo>
                    <a:pt x="39806" y="45931"/>
                  </a:lnTo>
                  <a:lnTo>
                    <a:pt x="39083" y="45685"/>
                  </a:lnTo>
                  <a:lnTo>
                    <a:pt x="36517" y="44055"/>
                  </a:lnTo>
                  <a:lnTo>
                    <a:pt x="35114" y="44503"/>
                  </a:lnTo>
                  <a:lnTo>
                    <a:pt x="33051" y="46084"/>
                  </a:lnTo>
                  <a:lnTo>
                    <a:pt x="31963" y="48078"/>
                  </a:lnTo>
                  <a:lnTo>
                    <a:pt x="31599" y="48447"/>
                  </a:lnTo>
                  <a:lnTo>
                    <a:pt x="30353" y="48221"/>
                  </a:lnTo>
                  <a:lnTo>
                    <a:pt x="30437" y="47635"/>
                  </a:lnTo>
                  <a:lnTo>
                    <a:pt x="30092" y="45153"/>
                  </a:lnTo>
                  <a:lnTo>
                    <a:pt x="28866" y="43952"/>
                  </a:lnTo>
                  <a:lnTo>
                    <a:pt x="23125" y="41820"/>
                  </a:lnTo>
                  <a:lnTo>
                    <a:pt x="20260" y="42755"/>
                  </a:lnTo>
                  <a:lnTo>
                    <a:pt x="17419" y="46812"/>
                  </a:lnTo>
                  <a:lnTo>
                    <a:pt x="17178" y="48275"/>
                  </a:lnTo>
                  <a:lnTo>
                    <a:pt x="11516" y="47526"/>
                  </a:lnTo>
                  <a:lnTo>
                    <a:pt x="9482" y="50116"/>
                  </a:lnTo>
                  <a:lnTo>
                    <a:pt x="11127" y="56005"/>
                  </a:lnTo>
                  <a:lnTo>
                    <a:pt x="11112" y="58575"/>
                  </a:lnTo>
                  <a:lnTo>
                    <a:pt x="9650" y="63031"/>
                  </a:lnTo>
                  <a:lnTo>
                    <a:pt x="10309" y="64980"/>
                  </a:lnTo>
                  <a:lnTo>
                    <a:pt x="12491" y="68318"/>
                  </a:lnTo>
                  <a:lnTo>
                    <a:pt x="11048" y="69928"/>
                  </a:lnTo>
                  <a:lnTo>
                    <a:pt x="10570" y="71273"/>
                  </a:lnTo>
                  <a:lnTo>
                    <a:pt x="9571" y="73178"/>
                  </a:lnTo>
                  <a:lnTo>
                    <a:pt x="9034" y="73700"/>
                  </a:lnTo>
                  <a:lnTo>
                    <a:pt x="5332" y="73158"/>
                  </a:lnTo>
                  <a:lnTo>
                    <a:pt x="3461" y="74512"/>
                  </a:lnTo>
                  <a:lnTo>
                    <a:pt x="0" y="78225"/>
                  </a:lnTo>
                  <a:lnTo>
                    <a:pt x="103" y="80568"/>
                  </a:lnTo>
                  <a:lnTo>
                    <a:pt x="3781" y="83104"/>
                  </a:lnTo>
                  <a:lnTo>
                    <a:pt x="3618" y="83636"/>
                  </a:lnTo>
                  <a:lnTo>
                    <a:pt x="1304" y="86747"/>
                  </a:lnTo>
                  <a:lnTo>
                    <a:pt x="2446" y="89495"/>
                  </a:lnTo>
                  <a:lnTo>
                    <a:pt x="6331" y="90553"/>
                  </a:lnTo>
                  <a:lnTo>
                    <a:pt x="7331" y="91119"/>
                  </a:lnTo>
                  <a:lnTo>
                    <a:pt x="10088" y="93458"/>
                  </a:lnTo>
                  <a:lnTo>
                    <a:pt x="11265" y="93606"/>
                  </a:lnTo>
                  <a:lnTo>
                    <a:pt x="14455" y="91819"/>
                  </a:lnTo>
                  <a:lnTo>
                    <a:pt x="15602" y="91617"/>
                  </a:lnTo>
                  <a:lnTo>
                    <a:pt x="20211" y="94246"/>
                  </a:lnTo>
                  <a:lnTo>
                    <a:pt x="22530" y="93926"/>
                  </a:lnTo>
                  <a:lnTo>
                    <a:pt x="25622" y="90775"/>
                  </a:lnTo>
                  <a:lnTo>
                    <a:pt x="26921" y="91587"/>
                  </a:lnTo>
                  <a:lnTo>
                    <a:pt x="26907" y="92040"/>
                  </a:lnTo>
                  <a:lnTo>
                    <a:pt x="26020" y="94438"/>
                  </a:lnTo>
                  <a:lnTo>
                    <a:pt x="26729" y="95915"/>
                  </a:lnTo>
                  <a:lnTo>
                    <a:pt x="30013" y="98771"/>
                  </a:lnTo>
                  <a:lnTo>
                    <a:pt x="31239" y="100573"/>
                  </a:lnTo>
                  <a:lnTo>
                    <a:pt x="33386" y="107037"/>
                  </a:lnTo>
                  <a:lnTo>
                    <a:pt x="37074" y="107692"/>
                  </a:lnTo>
                  <a:lnTo>
                    <a:pt x="37330" y="108627"/>
                  </a:lnTo>
                  <a:lnTo>
                    <a:pt x="35222" y="110567"/>
                  </a:lnTo>
                  <a:lnTo>
                    <a:pt x="34287" y="112300"/>
                  </a:lnTo>
                  <a:lnTo>
                    <a:pt x="29354" y="114536"/>
                  </a:lnTo>
                  <a:lnTo>
                    <a:pt x="28827" y="118337"/>
                  </a:lnTo>
                  <a:lnTo>
                    <a:pt x="31983" y="123817"/>
                  </a:lnTo>
                  <a:lnTo>
                    <a:pt x="34061" y="125599"/>
                  </a:lnTo>
                  <a:lnTo>
                    <a:pt x="39211" y="130385"/>
                  </a:lnTo>
                  <a:lnTo>
                    <a:pt x="37354" y="136800"/>
                  </a:lnTo>
                  <a:lnTo>
                    <a:pt x="38639" y="139153"/>
                  </a:lnTo>
                  <a:lnTo>
                    <a:pt x="43858" y="140616"/>
                  </a:lnTo>
                  <a:lnTo>
                    <a:pt x="44636" y="140699"/>
                  </a:lnTo>
                  <a:lnTo>
                    <a:pt x="44041" y="142551"/>
                  </a:lnTo>
                  <a:lnTo>
                    <a:pt x="44469" y="144358"/>
                  </a:lnTo>
                  <a:lnTo>
                    <a:pt x="41771" y="144727"/>
                  </a:lnTo>
                  <a:lnTo>
                    <a:pt x="41224" y="145229"/>
                  </a:lnTo>
                  <a:lnTo>
                    <a:pt x="40220" y="145835"/>
                  </a:lnTo>
                  <a:lnTo>
                    <a:pt x="39846" y="145874"/>
                  </a:lnTo>
                  <a:lnTo>
                    <a:pt x="36237" y="144205"/>
                  </a:lnTo>
                  <a:lnTo>
                    <a:pt x="34248" y="144865"/>
                  </a:lnTo>
                  <a:lnTo>
                    <a:pt x="32736" y="148336"/>
                  </a:lnTo>
                  <a:lnTo>
                    <a:pt x="29752" y="151477"/>
                  </a:lnTo>
                  <a:lnTo>
                    <a:pt x="30535" y="154480"/>
                  </a:lnTo>
                  <a:lnTo>
                    <a:pt x="34809" y="155977"/>
                  </a:lnTo>
                  <a:lnTo>
                    <a:pt x="35301" y="156657"/>
                  </a:lnTo>
                  <a:lnTo>
                    <a:pt x="36596" y="160561"/>
                  </a:lnTo>
                  <a:lnTo>
                    <a:pt x="38886" y="162491"/>
                  </a:lnTo>
                  <a:lnTo>
                    <a:pt x="41081" y="165401"/>
                  </a:lnTo>
                  <a:lnTo>
                    <a:pt x="42042" y="165667"/>
                  </a:lnTo>
                  <a:lnTo>
                    <a:pt x="44818" y="165317"/>
                  </a:lnTo>
                  <a:lnTo>
                    <a:pt x="46251" y="166686"/>
                  </a:lnTo>
                  <a:lnTo>
                    <a:pt x="50515" y="168872"/>
                  </a:lnTo>
                  <a:lnTo>
                    <a:pt x="47856" y="170433"/>
                  </a:lnTo>
                  <a:lnTo>
                    <a:pt x="47945" y="171954"/>
                  </a:lnTo>
                  <a:lnTo>
                    <a:pt x="47782" y="172653"/>
                  </a:lnTo>
                  <a:lnTo>
                    <a:pt x="47615" y="174376"/>
                  </a:lnTo>
                  <a:lnTo>
                    <a:pt x="49230" y="176553"/>
                  </a:lnTo>
                  <a:lnTo>
                    <a:pt x="52150" y="176011"/>
                  </a:lnTo>
                  <a:lnTo>
                    <a:pt x="57462" y="176193"/>
                  </a:lnTo>
                  <a:lnTo>
                    <a:pt x="59249" y="175804"/>
                  </a:lnTo>
                  <a:lnTo>
                    <a:pt x="59717" y="175509"/>
                  </a:lnTo>
                  <a:lnTo>
                    <a:pt x="61805" y="176557"/>
                  </a:lnTo>
                  <a:lnTo>
                    <a:pt x="63434" y="176395"/>
                  </a:lnTo>
                  <a:lnTo>
                    <a:pt x="66388" y="176346"/>
                  </a:lnTo>
                  <a:lnTo>
                    <a:pt x="67555" y="176671"/>
                  </a:lnTo>
                  <a:lnTo>
                    <a:pt x="71233" y="178399"/>
                  </a:lnTo>
                  <a:lnTo>
                    <a:pt x="73700" y="180112"/>
                  </a:lnTo>
                  <a:lnTo>
                    <a:pt x="77673" y="176233"/>
                  </a:lnTo>
                  <a:lnTo>
                    <a:pt x="82971" y="176764"/>
                  </a:lnTo>
                  <a:lnTo>
                    <a:pt x="84025" y="177468"/>
                  </a:lnTo>
                  <a:lnTo>
                    <a:pt x="85999" y="180782"/>
                  </a:lnTo>
                  <a:lnTo>
                    <a:pt x="87757" y="181594"/>
                  </a:lnTo>
                  <a:lnTo>
                    <a:pt x="91691" y="181181"/>
                  </a:lnTo>
                  <a:lnTo>
                    <a:pt x="92848" y="180324"/>
                  </a:lnTo>
                  <a:lnTo>
                    <a:pt x="92966" y="178335"/>
                  </a:lnTo>
                  <a:lnTo>
                    <a:pt x="92532" y="176986"/>
                  </a:lnTo>
                  <a:lnTo>
                    <a:pt x="93650" y="177523"/>
                  </a:lnTo>
                  <a:lnTo>
                    <a:pt x="95063" y="178507"/>
                  </a:lnTo>
                  <a:lnTo>
                    <a:pt x="95427" y="180846"/>
                  </a:lnTo>
                  <a:lnTo>
                    <a:pt x="97599" y="181653"/>
                  </a:lnTo>
                  <a:lnTo>
                    <a:pt x="100646" y="182234"/>
                  </a:lnTo>
                  <a:lnTo>
                    <a:pt x="103517" y="182057"/>
                  </a:lnTo>
                  <a:lnTo>
                    <a:pt x="105664" y="183066"/>
                  </a:lnTo>
                  <a:lnTo>
                    <a:pt x="106934" y="183111"/>
                  </a:lnTo>
                  <a:lnTo>
                    <a:pt x="109366" y="182096"/>
                  </a:lnTo>
                  <a:lnTo>
                    <a:pt x="110351" y="182397"/>
                  </a:lnTo>
                  <a:lnTo>
                    <a:pt x="112241" y="184799"/>
                  </a:lnTo>
                  <a:lnTo>
                    <a:pt x="113684" y="185026"/>
                  </a:lnTo>
                  <a:lnTo>
                    <a:pt x="116037" y="185011"/>
                  </a:lnTo>
                  <a:lnTo>
                    <a:pt x="116820" y="184814"/>
                  </a:lnTo>
                  <a:lnTo>
                    <a:pt x="119238" y="185553"/>
                  </a:lnTo>
                  <a:lnTo>
                    <a:pt x="120483" y="185031"/>
                  </a:lnTo>
                  <a:lnTo>
                    <a:pt x="122788" y="182407"/>
                  </a:lnTo>
                  <a:lnTo>
                    <a:pt x="124078" y="180644"/>
                  </a:lnTo>
                  <a:lnTo>
                    <a:pt x="124511" y="180349"/>
                  </a:lnTo>
                  <a:lnTo>
                    <a:pt x="125988" y="183569"/>
                  </a:lnTo>
                  <a:lnTo>
                    <a:pt x="129208" y="184942"/>
                  </a:lnTo>
                  <a:lnTo>
                    <a:pt x="133486" y="184529"/>
                  </a:lnTo>
                  <a:lnTo>
                    <a:pt x="134698" y="183244"/>
                  </a:lnTo>
                  <a:lnTo>
                    <a:pt x="135052" y="180093"/>
                  </a:lnTo>
                  <a:lnTo>
                    <a:pt x="135200" y="179576"/>
                  </a:lnTo>
                  <a:lnTo>
                    <a:pt x="137691" y="180334"/>
                  </a:lnTo>
                  <a:lnTo>
                    <a:pt x="138897" y="179827"/>
                  </a:lnTo>
                  <a:lnTo>
                    <a:pt x="140719" y="178350"/>
                  </a:lnTo>
                  <a:lnTo>
                    <a:pt x="141369" y="178064"/>
                  </a:lnTo>
                  <a:lnTo>
                    <a:pt x="143860" y="180107"/>
                  </a:lnTo>
                  <a:lnTo>
                    <a:pt x="145687" y="180009"/>
                  </a:lnTo>
                  <a:lnTo>
                    <a:pt x="148267" y="176641"/>
                  </a:lnTo>
                  <a:lnTo>
                    <a:pt x="149360" y="174106"/>
                  </a:lnTo>
                  <a:lnTo>
                    <a:pt x="150246" y="171516"/>
                  </a:lnTo>
                  <a:lnTo>
                    <a:pt x="150069" y="170206"/>
                  </a:lnTo>
                  <a:lnTo>
                    <a:pt x="150517" y="170231"/>
                  </a:lnTo>
                  <a:lnTo>
                    <a:pt x="153678" y="171068"/>
                  </a:lnTo>
                  <a:lnTo>
                    <a:pt x="155367" y="173978"/>
                  </a:lnTo>
                  <a:lnTo>
                    <a:pt x="157178" y="171004"/>
                  </a:lnTo>
                  <a:lnTo>
                    <a:pt x="158646" y="171279"/>
                  </a:lnTo>
                  <a:lnTo>
                    <a:pt x="161580" y="169492"/>
                  </a:lnTo>
                  <a:lnTo>
                    <a:pt x="160955" y="166907"/>
                  </a:lnTo>
                  <a:lnTo>
                    <a:pt x="164259" y="166307"/>
                  </a:lnTo>
                  <a:lnTo>
                    <a:pt x="165381" y="166735"/>
                  </a:lnTo>
                  <a:lnTo>
                    <a:pt x="166789" y="164259"/>
                  </a:lnTo>
                  <a:lnTo>
                    <a:pt x="168232" y="163200"/>
                  </a:lnTo>
                  <a:lnTo>
                    <a:pt x="172860" y="164332"/>
                  </a:lnTo>
                  <a:lnTo>
                    <a:pt x="175243" y="160718"/>
                  </a:lnTo>
                  <a:lnTo>
                    <a:pt x="176853" y="159891"/>
                  </a:lnTo>
                  <a:lnTo>
                    <a:pt x="179206" y="160108"/>
                  </a:lnTo>
                  <a:lnTo>
                    <a:pt x="183485" y="158690"/>
                  </a:lnTo>
                  <a:lnTo>
                    <a:pt x="185026" y="158882"/>
                  </a:lnTo>
                  <a:lnTo>
                    <a:pt x="186449" y="158365"/>
                  </a:lnTo>
                  <a:lnTo>
                    <a:pt x="187118" y="156706"/>
                  </a:lnTo>
                  <a:lnTo>
                    <a:pt x="188684" y="157036"/>
                  </a:lnTo>
                  <a:lnTo>
                    <a:pt x="188128" y="150763"/>
                  </a:lnTo>
                  <a:lnTo>
                    <a:pt x="189516" y="148641"/>
                  </a:lnTo>
                  <a:lnTo>
                    <a:pt x="190230" y="147006"/>
                  </a:lnTo>
                  <a:lnTo>
                    <a:pt x="191441" y="141980"/>
                  </a:lnTo>
                  <a:lnTo>
                    <a:pt x="188236" y="138646"/>
                  </a:lnTo>
                  <a:lnTo>
                    <a:pt x="182924" y="139523"/>
                  </a:lnTo>
                  <a:lnTo>
                    <a:pt x="178798" y="137662"/>
                  </a:lnTo>
                  <a:lnTo>
                    <a:pt x="177601" y="135988"/>
                  </a:lnTo>
                  <a:lnTo>
                    <a:pt x="176139" y="132196"/>
                  </a:lnTo>
                  <a:lnTo>
                    <a:pt x="171545" y="132482"/>
                  </a:lnTo>
                  <a:lnTo>
                    <a:pt x="170777" y="131803"/>
                  </a:lnTo>
                  <a:lnTo>
                    <a:pt x="170083" y="131502"/>
                  </a:lnTo>
                  <a:lnTo>
                    <a:pt x="168084" y="131118"/>
                  </a:lnTo>
                  <a:lnTo>
                    <a:pt x="167021" y="130527"/>
                  </a:lnTo>
                  <a:lnTo>
                    <a:pt x="166991" y="127967"/>
                  </a:lnTo>
                  <a:lnTo>
                    <a:pt x="168030" y="127677"/>
                  </a:lnTo>
                  <a:lnTo>
                    <a:pt x="172377" y="126756"/>
                  </a:lnTo>
                  <a:lnTo>
                    <a:pt x="171900" y="125820"/>
                  </a:lnTo>
                  <a:lnTo>
                    <a:pt x="171211" y="121345"/>
                  </a:lnTo>
                  <a:lnTo>
                    <a:pt x="171728" y="120931"/>
                  </a:lnTo>
                  <a:lnTo>
                    <a:pt x="173441" y="121148"/>
                  </a:lnTo>
                  <a:lnTo>
                    <a:pt x="176823" y="122064"/>
                  </a:lnTo>
                  <a:lnTo>
                    <a:pt x="179133" y="122015"/>
                  </a:lnTo>
                  <a:lnTo>
                    <a:pt x="183130" y="119986"/>
                  </a:lnTo>
                  <a:lnTo>
                    <a:pt x="183958" y="117421"/>
                  </a:lnTo>
                  <a:lnTo>
                    <a:pt x="183613" y="112675"/>
                  </a:lnTo>
                  <a:lnTo>
                    <a:pt x="181658" y="112035"/>
                  </a:lnTo>
                  <a:lnTo>
                    <a:pt x="179817" y="111537"/>
                  </a:lnTo>
                  <a:lnTo>
                    <a:pt x="179389" y="111104"/>
                  </a:lnTo>
                  <a:lnTo>
                    <a:pt x="180994" y="110169"/>
                  </a:lnTo>
                  <a:lnTo>
                    <a:pt x="182028" y="108893"/>
                  </a:lnTo>
                  <a:lnTo>
                    <a:pt x="183022" y="106791"/>
                  </a:lnTo>
                  <a:lnTo>
                    <a:pt x="183455" y="106501"/>
                  </a:lnTo>
                  <a:lnTo>
                    <a:pt x="186897" y="105654"/>
                  </a:lnTo>
                  <a:lnTo>
                    <a:pt x="187576" y="104822"/>
                  </a:lnTo>
                  <a:lnTo>
                    <a:pt x="187788" y="100292"/>
                  </a:lnTo>
                  <a:lnTo>
                    <a:pt x="188581" y="99460"/>
                  </a:lnTo>
                  <a:lnTo>
                    <a:pt x="191244" y="98756"/>
                  </a:lnTo>
                  <a:lnTo>
                    <a:pt x="192323" y="98982"/>
                  </a:lnTo>
                  <a:lnTo>
                    <a:pt x="196650" y="101395"/>
                  </a:lnTo>
                  <a:lnTo>
                    <a:pt x="201761" y="99691"/>
                  </a:lnTo>
                  <a:lnTo>
                    <a:pt x="201200" y="93955"/>
                  </a:lnTo>
                  <a:lnTo>
                    <a:pt x="201663" y="92838"/>
                  </a:lnTo>
                  <a:lnTo>
                    <a:pt x="203297" y="90681"/>
                  </a:lnTo>
                  <a:lnTo>
                    <a:pt x="203952" y="89209"/>
                  </a:lnTo>
                  <a:lnTo>
                    <a:pt x="201805" y="82902"/>
                  </a:lnTo>
                  <a:lnTo>
                    <a:pt x="202820" y="80347"/>
                  </a:lnTo>
                  <a:lnTo>
                    <a:pt x="202593" y="79465"/>
                  </a:lnTo>
                  <a:lnTo>
                    <a:pt x="201618" y="77018"/>
                  </a:lnTo>
                  <a:lnTo>
                    <a:pt x="201333" y="74611"/>
                  </a:lnTo>
                  <a:lnTo>
                    <a:pt x="202352" y="69471"/>
                  </a:lnTo>
                  <a:lnTo>
                    <a:pt x="200826" y="67846"/>
                  </a:lnTo>
                  <a:lnTo>
                    <a:pt x="193347" y="67289"/>
                  </a:lnTo>
                  <a:lnTo>
                    <a:pt x="192185" y="65295"/>
                  </a:lnTo>
                  <a:lnTo>
                    <a:pt x="193997" y="62253"/>
                  </a:lnTo>
                  <a:lnTo>
                    <a:pt x="195907" y="59678"/>
                  </a:lnTo>
                  <a:lnTo>
                    <a:pt x="195557" y="57881"/>
                  </a:lnTo>
                  <a:lnTo>
                    <a:pt x="194233" y="54483"/>
                  </a:lnTo>
                  <a:lnTo>
                    <a:pt x="192899" y="54070"/>
                  </a:lnTo>
                  <a:lnTo>
                    <a:pt x="190353" y="54104"/>
                  </a:lnTo>
                  <a:lnTo>
                    <a:pt x="189689" y="53469"/>
                  </a:lnTo>
                  <a:lnTo>
                    <a:pt x="187995" y="51175"/>
                  </a:lnTo>
                  <a:lnTo>
                    <a:pt x="186449" y="50668"/>
                  </a:lnTo>
                  <a:lnTo>
                    <a:pt x="183539" y="51633"/>
                  </a:lnTo>
                  <a:lnTo>
                    <a:pt x="183150" y="51224"/>
                  </a:lnTo>
                  <a:lnTo>
                    <a:pt x="181944" y="47462"/>
                  </a:lnTo>
                  <a:lnTo>
                    <a:pt x="181127" y="40648"/>
                  </a:lnTo>
                  <a:lnTo>
                    <a:pt x="180526" y="39491"/>
                  </a:lnTo>
                  <a:lnTo>
                    <a:pt x="177508" y="38403"/>
                  </a:lnTo>
                  <a:lnTo>
                    <a:pt x="176267" y="38679"/>
                  </a:lnTo>
                  <a:lnTo>
                    <a:pt x="174677" y="40141"/>
                  </a:lnTo>
                  <a:lnTo>
                    <a:pt x="174332" y="40761"/>
                  </a:lnTo>
                  <a:lnTo>
                    <a:pt x="173707" y="42396"/>
                  </a:lnTo>
                  <a:lnTo>
                    <a:pt x="172402" y="41786"/>
                  </a:lnTo>
                  <a:lnTo>
                    <a:pt x="171988" y="41313"/>
                  </a:lnTo>
                  <a:lnTo>
                    <a:pt x="172579" y="39954"/>
                  </a:lnTo>
                  <a:lnTo>
                    <a:pt x="173200" y="38250"/>
                  </a:lnTo>
                  <a:lnTo>
                    <a:pt x="174253" y="36591"/>
                  </a:lnTo>
                  <a:lnTo>
                    <a:pt x="172215" y="34189"/>
                  </a:lnTo>
                  <a:lnTo>
                    <a:pt x="172702" y="33765"/>
                  </a:lnTo>
                  <a:lnTo>
                    <a:pt x="173904" y="32071"/>
                  </a:lnTo>
                  <a:lnTo>
                    <a:pt x="174657" y="30619"/>
                  </a:lnTo>
                  <a:lnTo>
                    <a:pt x="171915" y="27192"/>
                  </a:lnTo>
                  <a:lnTo>
                    <a:pt x="170516" y="24883"/>
                  </a:lnTo>
                  <a:lnTo>
                    <a:pt x="166218" y="25415"/>
                  </a:lnTo>
                  <a:lnTo>
                    <a:pt x="165455" y="24903"/>
                  </a:lnTo>
                  <a:lnTo>
                    <a:pt x="163308" y="22077"/>
                  </a:lnTo>
                  <a:lnTo>
                    <a:pt x="161989" y="21757"/>
                  </a:lnTo>
                  <a:lnTo>
                    <a:pt x="156824" y="23509"/>
                  </a:lnTo>
                  <a:lnTo>
                    <a:pt x="156085" y="23244"/>
                  </a:lnTo>
                  <a:lnTo>
                    <a:pt x="151910" y="19915"/>
                  </a:lnTo>
                  <a:lnTo>
                    <a:pt x="147730" y="20969"/>
                  </a:lnTo>
                  <a:lnTo>
                    <a:pt x="146430" y="25262"/>
                  </a:lnTo>
                  <a:lnTo>
                    <a:pt x="146421" y="25878"/>
                  </a:lnTo>
                  <a:lnTo>
                    <a:pt x="144230" y="24873"/>
                  </a:lnTo>
                  <a:lnTo>
                    <a:pt x="142624" y="24745"/>
                  </a:lnTo>
                  <a:lnTo>
                    <a:pt x="138174" y="21968"/>
                  </a:lnTo>
                  <a:lnTo>
                    <a:pt x="137750" y="22003"/>
                  </a:lnTo>
                  <a:lnTo>
                    <a:pt x="134289" y="24504"/>
                  </a:lnTo>
                  <a:lnTo>
                    <a:pt x="133550" y="24553"/>
                  </a:lnTo>
                  <a:lnTo>
                    <a:pt x="133043" y="21215"/>
                  </a:lnTo>
                  <a:lnTo>
                    <a:pt x="131453" y="20408"/>
                  </a:lnTo>
                  <a:lnTo>
                    <a:pt x="128607" y="19807"/>
                  </a:lnTo>
                  <a:lnTo>
                    <a:pt x="127982" y="19251"/>
                  </a:lnTo>
                  <a:lnTo>
                    <a:pt x="125899" y="18020"/>
                  </a:lnTo>
                  <a:lnTo>
                    <a:pt x="124506" y="17375"/>
                  </a:lnTo>
                  <a:lnTo>
                    <a:pt x="122738" y="18601"/>
                  </a:lnTo>
                  <a:lnTo>
                    <a:pt x="122408" y="19088"/>
                  </a:lnTo>
                  <a:lnTo>
                    <a:pt x="121419" y="18414"/>
                  </a:lnTo>
                  <a:lnTo>
                    <a:pt x="121749" y="17877"/>
                  </a:lnTo>
                  <a:lnTo>
                    <a:pt x="122586" y="14632"/>
                  </a:lnTo>
                  <a:lnTo>
                    <a:pt x="119336" y="9920"/>
                  </a:lnTo>
                  <a:lnTo>
                    <a:pt x="116643" y="6346"/>
                  </a:lnTo>
                  <a:lnTo>
                    <a:pt x="115102" y="6085"/>
                  </a:lnTo>
                  <a:lnTo>
                    <a:pt x="112325" y="7350"/>
                  </a:lnTo>
                  <a:lnTo>
                    <a:pt x="111527" y="8355"/>
                  </a:lnTo>
                  <a:lnTo>
                    <a:pt x="110533" y="10388"/>
                  </a:lnTo>
                  <a:lnTo>
                    <a:pt x="110085" y="11929"/>
                  </a:lnTo>
                  <a:lnTo>
                    <a:pt x="108022" y="10856"/>
                  </a:lnTo>
                  <a:lnTo>
                    <a:pt x="109154" y="9728"/>
                  </a:lnTo>
                  <a:lnTo>
                    <a:pt x="110641" y="6228"/>
                  </a:lnTo>
                  <a:lnTo>
                    <a:pt x="109745" y="4426"/>
                  </a:lnTo>
                  <a:lnTo>
                    <a:pt x="105220" y="2855"/>
                  </a:lnTo>
                  <a:lnTo>
                    <a:pt x="102645" y="1703"/>
                  </a:lnTo>
                  <a:lnTo>
                    <a:pt x="99105" y="1811"/>
                  </a:lnTo>
                  <a:lnTo>
                    <a:pt x="97786" y="3131"/>
                  </a:lnTo>
                  <a:lnTo>
                    <a:pt x="97298" y="5568"/>
                  </a:lnTo>
                  <a:lnTo>
                    <a:pt x="97466" y="6390"/>
                  </a:lnTo>
                  <a:lnTo>
                    <a:pt x="95683" y="6543"/>
                  </a:lnTo>
                  <a:lnTo>
                    <a:pt x="95122" y="5996"/>
                  </a:lnTo>
                  <a:lnTo>
                    <a:pt x="90332" y="88"/>
                  </a:lnTo>
                  <a:lnTo>
                    <a:pt x="87112" y="0"/>
                  </a:lnTo>
                  <a:close/>
                </a:path>
              </a:pathLst>
            </a:custGeom>
            <a:solidFill>
              <a:srgbClr val="D7D5D4"/>
            </a:solidFill>
          </p:spPr>
          <p:txBody>
            <a:bodyPr wrap="square" lIns="0" tIns="0" rIns="0" bIns="0" rtlCol="0"/>
            <a:lstStyle/>
            <a:p>
              <a:endParaRPr/>
            </a:p>
          </p:txBody>
        </p:sp>
        <p:sp>
          <p:nvSpPr>
            <p:cNvPr id="1043" name="object 1043"/>
            <p:cNvSpPr/>
            <p:nvPr/>
          </p:nvSpPr>
          <p:spPr>
            <a:xfrm>
              <a:off x="3288157" y="1211630"/>
              <a:ext cx="8890" cy="8255"/>
            </a:xfrm>
            <a:custGeom>
              <a:avLst/>
              <a:gdLst/>
              <a:ahLst/>
              <a:cxnLst/>
              <a:rect l="l" t="t" r="r" b="b"/>
              <a:pathLst>
                <a:path w="8889" h="8255">
                  <a:moveTo>
                    <a:pt x="8064" y="5588"/>
                  </a:moveTo>
                  <a:lnTo>
                    <a:pt x="368" y="4445"/>
                  </a:lnTo>
                  <a:lnTo>
                    <a:pt x="0" y="6908"/>
                  </a:lnTo>
                  <a:lnTo>
                    <a:pt x="7696" y="8051"/>
                  </a:lnTo>
                  <a:lnTo>
                    <a:pt x="8064" y="5588"/>
                  </a:lnTo>
                  <a:close/>
                </a:path>
                <a:path w="8889" h="8255">
                  <a:moveTo>
                    <a:pt x="8534" y="2374"/>
                  </a:moveTo>
                  <a:lnTo>
                    <a:pt x="7835" y="2184"/>
                  </a:lnTo>
                  <a:lnTo>
                    <a:pt x="7505" y="2146"/>
                  </a:lnTo>
                  <a:lnTo>
                    <a:pt x="6705" y="2146"/>
                  </a:lnTo>
                  <a:lnTo>
                    <a:pt x="6223" y="2222"/>
                  </a:lnTo>
                  <a:lnTo>
                    <a:pt x="4127" y="2222"/>
                  </a:lnTo>
                  <a:lnTo>
                    <a:pt x="2730" y="1981"/>
                  </a:lnTo>
                  <a:lnTo>
                    <a:pt x="1460" y="368"/>
                  </a:lnTo>
                  <a:lnTo>
                    <a:pt x="1244" y="165"/>
                  </a:lnTo>
                  <a:lnTo>
                    <a:pt x="1028" y="0"/>
                  </a:lnTo>
                  <a:lnTo>
                    <a:pt x="749" y="1905"/>
                  </a:lnTo>
                  <a:lnTo>
                    <a:pt x="8445" y="3048"/>
                  </a:lnTo>
                  <a:lnTo>
                    <a:pt x="8534" y="2374"/>
                  </a:lnTo>
                  <a:close/>
                </a:path>
                <a:path w="8889" h="8255">
                  <a:moveTo>
                    <a:pt x="8547" y="2387"/>
                  </a:moveTo>
                  <a:lnTo>
                    <a:pt x="8445" y="3048"/>
                  </a:lnTo>
                  <a:lnTo>
                    <a:pt x="8547" y="2387"/>
                  </a:lnTo>
                  <a:close/>
                </a:path>
              </a:pathLst>
            </a:custGeom>
            <a:solidFill>
              <a:srgbClr val="929290"/>
            </a:solidFill>
          </p:spPr>
          <p:txBody>
            <a:bodyPr wrap="square" lIns="0" tIns="0" rIns="0" bIns="0" rtlCol="0"/>
            <a:lstStyle/>
            <a:p>
              <a:endParaRPr/>
            </a:p>
          </p:txBody>
        </p:sp>
        <p:sp>
          <p:nvSpPr>
            <p:cNvPr id="1044" name="object 1044"/>
            <p:cNvSpPr/>
            <p:nvPr/>
          </p:nvSpPr>
          <p:spPr>
            <a:xfrm>
              <a:off x="3289185" y="1143698"/>
              <a:ext cx="48895" cy="70485"/>
            </a:xfrm>
            <a:custGeom>
              <a:avLst/>
              <a:gdLst/>
              <a:ahLst/>
              <a:cxnLst/>
              <a:rect l="l" t="t" r="r" b="b"/>
              <a:pathLst>
                <a:path w="48895" h="70484">
                  <a:moveTo>
                    <a:pt x="7785" y="68516"/>
                  </a:moveTo>
                  <a:lnTo>
                    <a:pt x="76" y="67386"/>
                  </a:lnTo>
                  <a:lnTo>
                    <a:pt x="0" y="67932"/>
                  </a:lnTo>
                  <a:lnTo>
                    <a:pt x="215" y="68097"/>
                  </a:lnTo>
                  <a:lnTo>
                    <a:pt x="431" y="68300"/>
                  </a:lnTo>
                  <a:lnTo>
                    <a:pt x="1701" y="69926"/>
                  </a:lnTo>
                  <a:lnTo>
                    <a:pt x="3098" y="70167"/>
                  </a:lnTo>
                  <a:lnTo>
                    <a:pt x="5194" y="70167"/>
                  </a:lnTo>
                  <a:lnTo>
                    <a:pt x="5676" y="70078"/>
                  </a:lnTo>
                  <a:lnTo>
                    <a:pt x="6477" y="70078"/>
                  </a:lnTo>
                  <a:lnTo>
                    <a:pt x="6807" y="70116"/>
                  </a:lnTo>
                  <a:lnTo>
                    <a:pt x="7391" y="70294"/>
                  </a:lnTo>
                  <a:lnTo>
                    <a:pt x="7785" y="68516"/>
                  </a:lnTo>
                  <a:close/>
                </a:path>
                <a:path w="48895" h="70484">
                  <a:moveTo>
                    <a:pt x="8521" y="63512"/>
                  </a:moveTo>
                  <a:lnTo>
                    <a:pt x="825" y="62369"/>
                  </a:lnTo>
                  <a:lnTo>
                    <a:pt x="457" y="64833"/>
                  </a:lnTo>
                  <a:lnTo>
                    <a:pt x="8166" y="65976"/>
                  </a:lnTo>
                  <a:lnTo>
                    <a:pt x="8521" y="63512"/>
                  </a:lnTo>
                  <a:close/>
                </a:path>
                <a:path w="48895" h="70484">
                  <a:moveTo>
                    <a:pt x="9258" y="8661"/>
                  </a:moveTo>
                  <a:lnTo>
                    <a:pt x="8394" y="952"/>
                  </a:lnTo>
                  <a:lnTo>
                    <a:pt x="5930" y="1193"/>
                  </a:lnTo>
                  <a:lnTo>
                    <a:pt x="6781" y="8915"/>
                  </a:lnTo>
                  <a:lnTo>
                    <a:pt x="9258" y="8661"/>
                  </a:lnTo>
                  <a:close/>
                </a:path>
                <a:path w="48895" h="70484">
                  <a:moveTo>
                    <a:pt x="9271" y="58508"/>
                  </a:moveTo>
                  <a:lnTo>
                    <a:pt x="1562" y="57365"/>
                  </a:lnTo>
                  <a:lnTo>
                    <a:pt x="1193" y="59817"/>
                  </a:lnTo>
                  <a:lnTo>
                    <a:pt x="8902" y="60960"/>
                  </a:lnTo>
                  <a:lnTo>
                    <a:pt x="9271" y="58508"/>
                  </a:lnTo>
                  <a:close/>
                </a:path>
                <a:path w="48895" h="70484">
                  <a:moveTo>
                    <a:pt x="10121" y="52743"/>
                  </a:moveTo>
                  <a:lnTo>
                    <a:pt x="2425" y="51600"/>
                  </a:lnTo>
                  <a:lnTo>
                    <a:pt x="2057" y="54051"/>
                  </a:lnTo>
                  <a:lnTo>
                    <a:pt x="9753" y="55194"/>
                  </a:lnTo>
                  <a:lnTo>
                    <a:pt x="10121" y="52743"/>
                  </a:lnTo>
                  <a:close/>
                </a:path>
                <a:path w="48895" h="70484">
                  <a:moveTo>
                    <a:pt x="10858" y="47739"/>
                  </a:moveTo>
                  <a:lnTo>
                    <a:pt x="3162" y="46596"/>
                  </a:lnTo>
                  <a:lnTo>
                    <a:pt x="2794" y="49060"/>
                  </a:lnTo>
                  <a:lnTo>
                    <a:pt x="10502" y="50203"/>
                  </a:lnTo>
                  <a:lnTo>
                    <a:pt x="10858" y="47739"/>
                  </a:lnTo>
                  <a:close/>
                </a:path>
                <a:path w="48895" h="70484">
                  <a:moveTo>
                    <a:pt x="14300" y="8166"/>
                  </a:moveTo>
                  <a:lnTo>
                    <a:pt x="13436" y="469"/>
                  </a:lnTo>
                  <a:lnTo>
                    <a:pt x="10972" y="711"/>
                  </a:lnTo>
                  <a:lnTo>
                    <a:pt x="11823" y="8407"/>
                  </a:lnTo>
                  <a:lnTo>
                    <a:pt x="14300" y="8166"/>
                  </a:lnTo>
                  <a:close/>
                </a:path>
                <a:path w="48895" h="70484">
                  <a:moveTo>
                    <a:pt x="19329" y="7658"/>
                  </a:moveTo>
                  <a:lnTo>
                    <a:pt x="18478" y="0"/>
                  </a:lnTo>
                  <a:lnTo>
                    <a:pt x="16014" y="228"/>
                  </a:lnTo>
                  <a:lnTo>
                    <a:pt x="16865" y="7912"/>
                  </a:lnTo>
                  <a:lnTo>
                    <a:pt x="19329" y="7658"/>
                  </a:lnTo>
                  <a:close/>
                </a:path>
                <a:path w="48895" h="70484">
                  <a:moveTo>
                    <a:pt x="33629" y="24295"/>
                  </a:moveTo>
                  <a:lnTo>
                    <a:pt x="31178" y="23876"/>
                  </a:lnTo>
                  <a:lnTo>
                    <a:pt x="30022" y="31635"/>
                  </a:lnTo>
                  <a:lnTo>
                    <a:pt x="32473" y="32054"/>
                  </a:lnTo>
                  <a:lnTo>
                    <a:pt x="33629" y="24295"/>
                  </a:lnTo>
                  <a:close/>
                </a:path>
                <a:path w="48895" h="70484">
                  <a:moveTo>
                    <a:pt x="38620" y="25146"/>
                  </a:moveTo>
                  <a:lnTo>
                    <a:pt x="36169" y="24726"/>
                  </a:lnTo>
                  <a:lnTo>
                    <a:pt x="35026" y="32473"/>
                  </a:lnTo>
                  <a:lnTo>
                    <a:pt x="37477" y="32880"/>
                  </a:lnTo>
                  <a:lnTo>
                    <a:pt x="38620" y="25146"/>
                  </a:lnTo>
                  <a:close/>
                </a:path>
                <a:path w="48895" h="70484">
                  <a:moveTo>
                    <a:pt x="43624" y="25984"/>
                  </a:moveTo>
                  <a:lnTo>
                    <a:pt x="41173" y="25565"/>
                  </a:lnTo>
                  <a:lnTo>
                    <a:pt x="40017" y="33299"/>
                  </a:lnTo>
                  <a:lnTo>
                    <a:pt x="42468" y="33705"/>
                  </a:lnTo>
                  <a:lnTo>
                    <a:pt x="43624" y="25984"/>
                  </a:lnTo>
                  <a:close/>
                </a:path>
                <a:path w="48895" h="70484">
                  <a:moveTo>
                    <a:pt x="48641" y="26835"/>
                  </a:moveTo>
                  <a:lnTo>
                    <a:pt x="46202" y="26428"/>
                  </a:lnTo>
                  <a:lnTo>
                    <a:pt x="45046" y="34137"/>
                  </a:lnTo>
                  <a:lnTo>
                    <a:pt x="47498" y="34544"/>
                  </a:lnTo>
                  <a:lnTo>
                    <a:pt x="48641" y="26835"/>
                  </a:lnTo>
                  <a:close/>
                </a:path>
              </a:pathLst>
            </a:custGeom>
            <a:solidFill>
              <a:srgbClr val="C4C2C1"/>
            </a:solidFill>
          </p:spPr>
          <p:txBody>
            <a:bodyPr wrap="square" lIns="0" tIns="0" rIns="0" bIns="0" rtlCol="0"/>
            <a:lstStyle/>
            <a:p>
              <a:endParaRPr/>
            </a:p>
          </p:txBody>
        </p:sp>
        <p:sp>
          <p:nvSpPr>
            <p:cNvPr id="1045" name="object 1045"/>
            <p:cNvSpPr/>
            <p:nvPr/>
          </p:nvSpPr>
          <p:spPr>
            <a:xfrm>
              <a:off x="3277378" y="1212200"/>
              <a:ext cx="24765" cy="31750"/>
            </a:xfrm>
            <a:custGeom>
              <a:avLst/>
              <a:gdLst/>
              <a:ahLst/>
              <a:cxnLst/>
              <a:rect l="l" t="t" r="r" b="b"/>
              <a:pathLst>
                <a:path w="24764" h="31750">
                  <a:moveTo>
                    <a:pt x="11141" y="31505"/>
                  </a:moveTo>
                  <a:lnTo>
                    <a:pt x="11691" y="31550"/>
                  </a:lnTo>
                  <a:lnTo>
                    <a:pt x="11141" y="31505"/>
                  </a:lnTo>
                  <a:close/>
                </a:path>
                <a:path w="24764" h="31750">
                  <a:moveTo>
                    <a:pt x="24652" y="20309"/>
                  </a:moveTo>
                  <a:lnTo>
                    <a:pt x="23632" y="27153"/>
                  </a:lnTo>
                  <a:lnTo>
                    <a:pt x="18374" y="31550"/>
                  </a:lnTo>
                  <a:lnTo>
                    <a:pt x="23638" y="27148"/>
                  </a:lnTo>
                  <a:lnTo>
                    <a:pt x="24652" y="20309"/>
                  </a:lnTo>
                  <a:close/>
                </a:path>
                <a:path w="24764" h="31750">
                  <a:moveTo>
                    <a:pt x="0" y="25242"/>
                  </a:moveTo>
                  <a:lnTo>
                    <a:pt x="4401" y="30506"/>
                  </a:lnTo>
                  <a:lnTo>
                    <a:pt x="11141" y="31505"/>
                  </a:lnTo>
                  <a:lnTo>
                    <a:pt x="4401" y="30501"/>
                  </a:lnTo>
                  <a:lnTo>
                    <a:pt x="0" y="25242"/>
                  </a:lnTo>
                  <a:close/>
                </a:path>
                <a:path w="24764" h="31750">
                  <a:moveTo>
                    <a:pt x="3382" y="9891"/>
                  </a:moveTo>
                  <a:lnTo>
                    <a:pt x="748" y="13244"/>
                  </a:lnTo>
                  <a:lnTo>
                    <a:pt x="44" y="18005"/>
                  </a:lnTo>
                  <a:lnTo>
                    <a:pt x="0" y="18615"/>
                  </a:lnTo>
                  <a:lnTo>
                    <a:pt x="45" y="18005"/>
                  </a:lnTo>
                  <a:lnTo>
                    <a:pt x="752" y="13244"/>
                  </a:lnTo>
                  <a:lnTo>
                    <a:pt x="3382" y="9891"/>
                  </a:lnTo>
                  <a:close/>
                </a:path>
                <a:path w="24764" h="31750">
                  <a:moveTo>
                    <a:pt x="20206" y="14809"/>
                  </a:moveTo>
                  <a:lnTo>
                    <a:pt x="20622" y="15765"/>
                  </a:lnTo>
                  <a:lnTo>
                    <a:pt x="20865" y="16818"/>
                  </a:lnTo>
                  <a:lnTo>
                    <a:pt x="20629" y="15765"/>
                  </a:lnTo>
                  <a:lnTo>
                    <a:pt x="20206" y="14809"/>
                  </a:lnTo>
                  <a:close/>
                </a:path>
                <a:path w="24764" h="31750">
                  <a:moveTo>
                    <a:pt x="23248" y="0"/>
                  </a:moveTo>
                  <a:lnTo>
                    <a:pt x="21648" y="10777"/>
                  </a:lnTo>
                  <a:lnTo>
                    <a:pt x="22041" y="11201"/>
                  </a:lnTo>
                  <a:lnTo>
                    <a:pt x="22397" y="11649"/>
                  </a:lnTo>
                  <a:lnTo>
                    <a:pt x="22038" y="11196"/>
                  </a:lnTo>
                  <a:lnTo>
                    <a:pt x="21649" y="10772"/>
                  </a:lnTo>
                  <a:lnTo>
                    <a:pt x="23248" y="0"/>
                  </a:lnTo>
                  <a:close/>
                </a:path>
                <a:path w="24764" h="31750">
                  <a:moveTo>
                    <a:pt x="7685" y="2643"/>
                  </a:moveTo>
                  <a:lnTo>
                    <a:pt x="6858" y="8163"/>
                  </a:lnTo>
                  <a:lnTo>
                    <a:pt x="3382" y="9891"/>
                  </a:lnTo>
                  <a:lnTo>
                    <a:pt x="6869" y="8158"/>
                  </a:lnTo>
                  <a:lnTo>
                    <a:pt x="7685" y="2643"/>
                  </a:lnTo>
                  <a:close/>
                </a:path>
              </a:pathLst>
            </a:custGeom>
            <a:solidFill>
              <a:srgbClr val="DCDAD9"/>
            </a:solidFill>
          </p:spPr>
          <p:txBody>
            <a:bodyPr wrap="square" lIns="0" tIns="0" rIns="0" bIns="0" rtlCol="0"/>
            <a:lstStyle/>
            <a:p>
              <a:endParaRPr/>
            </a:p>
          </p:txBody>
        </p:sp>
        <p:sp>
          <p:nvSpPr>
            <p:cNvPr id="1046" name="object 1046"/>
            <p:cNvSpPr/>
            <p:nvPr/>
          </p:nvSpPr>
          <p:spPr>
            <a:xfrm>
              <a:off x="3272198" y="1124162"/>
              <a:ext cx="86360" cy="90170"/>
            </a:xfrm>
            <a:custGeom>
              <a:avLst/>
              <a:gdLst/>
              <a:ahLst/>
              <a:cxnLst/>
              <a:rect l="l" t="t" r="r" b="b"/>
              <a:pathLst>
                <a:path w="86360" h="90169">
                  <a:moveTo>
                    <a:pt x="38762" y="49806"/>
                  </a:moveTo>
                  <a:lnTo>
                    <a:pt x="38103" y="49806"/>
                  </a:lnTo>
                  <a:lnTo>
                    <a:pt x="37561" y="50067"/>
                  </a:lnTo>
                  <a:lnTo>
                    <a:pt x="28894" y="61682"/>
                  </a:lnTo>
                  <a:lnTo>
                    <a:pt x="28571" y="62459"/>
                  </a:lnTo>
                  <a:lnTo>
                    <a:pt x="24509" y="89844"/>
                  </a:lnTo>
                  <a:lnTo>
                    <a:pt x="25026" y="89928"/>
                  </a:lnTo>
                  <a:lnTo>
                    <a:pt x="26326" y="89928"/>
                  </a:lnTo>
                  <a:lnTo>
                    <a:pt x="27202" y="89426"/>
                  </a:lnTo>
                  <a:lnTo>
                    <a:pt x="28423" y="88042"/>
                  </a:lnTo>
                  <a:lnTo>
                    <a:pt x="32076" y="63439"/>
                  </a:lnTo>
                  <a:lnTo>
                    <a:pt x="39452" y="53572"/>
                  </a:lnTo>
                  <a:lnTo>
                    <a:pt x="61463" y="53572"/>
                  </a:lnTo>
                  <a:lnTo>
                    <a:pt x="38762" y="49806"/>
                  </a:lnTo>
                  <a:close/>
                </a:path>
                <a:path w="86360" h="90169">
                  <a:moveTo>
                    <a:pt x="18970" y="60598"/>
                  </a:moveTo>
                  <a:lnTo>
                    <a:pt x="18000" y="60598"/>
                  </a:lnTo>
                  <a:lnTo>
                    <a:pt x="17232" y="61238"/>
                  </a:lnTo>
                  <a:lnTo>
                    <a:pt x="13318" y="87609"/>
                  </a:lnTo>
                  <a:lnTo>
                    <a:pt x="13756" y="87570"/>
                  </a:lnTo>
                  <a:lnTo>
                    <a:pt x="14184" y="87461"/>
                  </a:lnTo>
                  <a:lnTo>
                    <a:pt x="14997" y="87117"/>
                  </a:lnTo>
                  <a:lnTo>
                    <a:pt x="15366" y="87038"/>
                  </a:lnTo>
                  <a:lnTo>
                    <a:pt x="17054" y="87038"/>
                  </a:lnTo>
                  <a:lnTo>
                    <a:pt x="20701" y="62459"/>
                  </a:lnTo>
                  <a:lnTo>
                    <a:pt x="20787" y="61642"/>
                  </a:lnTo>
                  <a:lnTo>
                    <a:pt x="20137" y="60761"/>
                  </a:lnTo>
                  <a:lnTo>
                    <a:pt x="18970" y="60598"/>
                  </a:lnTo>
                  <a:close/>
                </a:path>
                <a:path w="86360" h="90169">
                  <a:moveTo>
                    <a:pt x="17054" y="87038"/>
                  </a:moveTo>
                  <a:lnTo>
                    <a:pt x="16178" y="87038"/>
                  </a:lnTo>
                  <a:lnTo>
                    <a:pt x="16602" y="87185"/>
                  </a:lnTo>
                  <a:lnTo>
                    <a:pt x="16991" y="87466"/>
                  </a:lnTo>
                  <a:lnTo>
                    <a:pt x="17054" y="87038"/>
                  </a:lnTo>
                  <a:close/>
                </a:path>
                <a:path w="86360" h="90169">
                  <a:moveTo>
                    <a:pt x="61463" y="53572"/>
                  </a:moveTo>
                  <a:lnTo>
                    <a:pt x="39452" y="53572"/>
                  </a:lnTo>
                  <a:lnTo>
                    <a:pt x="62967" y="57482"/>
                  </a:lnTo>
                  <a:lnTo>
                    <a:pt x="64700" y="60977"/>
                  </a:lnTo>
                  <a:lnTo>
                    <a:pt x="68053" y="63617"/>
                  </a:lnTo>
                  <a:lnTo>
                    <a:pt x="72824" y="64325"/>
                  </a:lnTo>
                  <a:lnTo>
                    <a:pt x="73429" y="64370"/>
                  </a:lnTo>
                  <a:lnTo>
                    <a:pt x="80056" y="64370"/>
                  </a:lnTo>
                  <a:lnTo>
                    <a:pt x="84377" y="60756"/>
                  </a:lnTo>
                  <a:lnTo>
                    <a:pt x="74030" y="60756"/>
                  </a:lnTo>
                  <a:lnTo>
                    <a:pt x="72740" y="60662"/>
                  </a:lnTo>
                  <a:lnTo>
                    <a:pt x="69544" y="60190"/>
                  </a:lnTo>
                  <a:lnTo>
                    <a:pt x="67019" y="58018"/>
                  </a:lnTo>
                  <a:lnTo>
                    <a:pt x="65670" y="54611"/>
                  </a:lnTo>
                  <a:lnTo>
                    <a:pt x="65143" y="54183"/>
                  </a:lnTo>
                  <a:lnTo>
                    <a:pt x="61463" y="53572"/>
                  </a:lnTo>
                  <a:close/>
                </a:path>
                <a:path w="86360" h="90169">
                  <a:moveTo>
                    <a:pt x="84090" y="43272"/>
                  </a:moveTo>
                  <a:lnTo>
                    <a:pt x="74237" y="43272"/>
                  </a:lnTo>
                  <a:lnTo>
                    <a:pt x="74763" y="43307"/>
                  </a:lnTo>
                  <a:lnTo>
                    <a:pt x="79633" y="44026"/>
                  </a:lnTo>
                  <a:lnTo>
                    <a:pt x="82754" y="47768"/>
                  </a:lnTo>
                  <a:lnTo>
                    <a:pt x="82708" y="52612"/>
                  </a:lnTo>
                  <a:lnTo>
                    <a:pt x="82617" y="53572"/>
                  </a:lnTo>
                  <a:lnTo>
                    <a:pt x="82016" y="57644"/>
                  </a:lnTo>
                  <a:lnTo>
                    <a:pt x="78284" y="60756"/>
                  </a:lnTo>
                  <a:lnTo>
                    <a:pt x="84377" y="60756"/>
                  </a:lnTo>
                  <a:lnTo>
                    <a:pt x="85319" y="59968"/>
                  </a:lnTo>
                  <a:lnTo>
                    <a:pt x="86267" y="53572"/>
                  </a:lnTo>
                  <a:lnTo>
                    <a:pt x="86363" y="45990"/>
                  </a:lnTo>
                  <a:lnTo>
                    <a:pt x="84090" y="43272"/>
                  </a:lnTo>
                  <a:close/>
                </a:path>
                <a:path w="86360" h="90169">
                  <a:moveTo>
                    <a:pt x="42633" y="30570"/>
                  </a:moveTo>
                  <a:lnTo>
                    <a:pt x="38802" y="30570"/>
                  </a:lnTo>
                  <a:lnTo>
                    <a:pt x="42913" y="42160"/>
                  </a:lnTo>
                  <a:lnTo>
                    <a:pt x="43445" y="42608"/>
                  </a:lnTo>
                  <a:lnTo>
                    <a:pt x="66132" y="46443"/>
                  </a:lnTo>
                  <a:lnTo>
                    <a:pt x="66743" y="46443"/>
                  </a:lnTo>
                  <a:lnTo>
                    <a:pt x="67230" y="46232"/>
                  </a:lnTo>
                  <a:lnTo>
                    <a:pt x="69096" y="44159"/>
                  </a:lnTo>
                  <a:lnTo>
                    <a:pt x="71228" y="43277"/>
                  </a:lnTo>
                  <a:lnTo>
                    <a:pt x="84090" y="43272"/>
                  </a:lnTo>
                  <a:lnTo>
                    <a:pt x="83613" y="42701"/>
                  </a:lnTo>
                  <a:lnTo>
                    <a:pt x="65606" y="42701"/>
                  </a:lnTo>
                  <a:lnTo>
                    <a:pt x="45739" y="39334"/>
                  </a:lnTo>
                  <a:lnTo>
                    <a:pt x="42633" y="30570"/>
                  </a:lnTo>
                  <a:close/>
                </a:path>
                <a:path w="86360" h="90169">
                  <a:moveTo>
                    <a:pt x="74419" y="39659"/>
                  </a:moveTo>
                  <a:lnTo>
                    <a:pt x="70682" y="39659"/>
                  </a:lnTo>
                  <a:lnTo>
                    <a:pt x="67792" y="40678"/>
                  </a:lnTo>
                  <a:lnTo>
                    <a:pt x="65606" y="42701"/>
                  </a:lnTo>
                  <a:lnTo>
                    <a:pt x="83613" y="42701"/>
                  </a:lnTo>
                  <a:lnTo>
                    <a:pt x="81962" y="40727"/>
                  </a:lnTo>
                  <a:lnTo>
                    <a:pt x="75123" y="39713"/>
                  </a:lnTo>
                  <a:lnTo>
                    <a:pt x="74419" y="39659"/>
                  </a:lnTo>
                  <a:close/>
                </a:path>
                <a:path w="86360" h="90169">
                  <a:moveTo>
                    <a:pt x="75837" y="39816"/>
                  </a:moveTo>
                  <a:close/>
                </a:path>
                <a:path w="86360" h="90169">
                  <a:moveTo>
                    <a:pt x="12343" y="12751"/>
                  </a:moveTo>
                  <a:lnTo>
                    <a:pt x="11269" y="12801"/>
                  </a:lnTo>
                  <a:lnTo>
                    <a:pt x="4849" y="13357"/>
                  </a:lnTo>
                  <a:lnTo>
                    <a:pt x="0" y="18738"/>
                  </a:lnTo>
                  <a:lnTo>
                    <a:pt x="31" y="25848"/>
                  </a:lnTo>
                  <a:lnTo>
                    <a:pt x="605" y="32588"/>
                  </a:lnTo>
                  <a:lnTo>
                    <a:pt x="5987" y="37438"/>
                  </a:lnTo>
                  <a:lnTo>
                    <a:pt x="12328" y="37438"/>
                  </a:lnTo>
                  <a:lnTo>
                    <a:pt x="13401" y="37389"/>
                  </a:lnTo>
                  <a:lnTo>
                    <a:pt x="17207" y="37074"/>
                  </a:lnTo>
                  <a:lnTo>
                    <a:pt x="20654" y="35267"/>
                  </a:lnTo>
                  <a:lnTo>
                    <a:pt x="21612" y="33824"/>
                  </a:lnTo>
                  <a:lnTo>
                    <a:pt x="7848" y="33824"/>
                  </a:lnTo>
                  <a:lnTo>
                    <a:pt x="4032" y="30392"/>
                  </a:lnTo>
                  <a:lnTo>
                    <a:pt x="3638" y="25848"/>
                  </a:lnTo>
                  <a:lnTo>
                    <a:pt x="3608" y="20609"/>
                  </a:lnTo>
                  <a:lnTo>
                    <a:pt x="7040" y="16789"/>
                  </a:lnTo>
                  <a:lnTo>
                    <a:pt x="11580" y="16400"/>
                  </a:lnTo>
                  <a:lnTo>
                    <a:pt x="12343" y="16365"/>
                  </a:lnTo>
                  <a:lnTo>
                    <a:pt x="21106" y="16365"/>
                  </a:lnTo>
                  <a:lnTo>
                    <a:pt x="19526" y="14475"/>
                  </a:lnTo>
                  <a:lnTo>
                    <a:pt x="16109" y="12756"/>
                  </a:lnTo>
                  <a:lnTo>
                    <a:pt x="12343" y="12751"/>
                  </a:lnTo>
                  <a:close/>
                </a:path>
                <a:path w="86360" h="90169">
                  <a:moveTo>
                    <a:pt x="40786" y="26833"/>
                  </a:moveTo>
                  <a:lnTo>
                    <a:pt x="39851" y="26838"/>
                  </a:lnTo>
                  <a:lnTo>
                    <a:pt x="20851" y="28738"/>
                  </a:lnTo>
                  <a:lnTo>
                    <a:pt x="20324" y="29088"/>
                  </a:lnTo>
                  <a:lnTo>
                    <a:pt x="18724" y="32012"/>
                  </a:lnTo>
                  <a:lnTo>
                    <a:pt x="16257" y="33504"/>
                  </a:lnTo>
                  <a:lnTo>
                    <a:pt x="13091" y="33790"/>
                  </a:lnTo>
                  <a:lnTo>
                    <a:pt x="12328" y="33824"/>
                  </a:lnTo>
                  <a:lnTo>
                    <a:pt x="21612" y="33824"/>
                  </a:lnTo>
                  <a:lnTo>
                    <a:pt x="22702" y="32185"/>
                  </a:lnTo>
                  <a:lnTo>
                    <a:pt x="38802" y="30570"/>
                  </a:lnTo>
                  <a:lnTo>
                    <a:pt x="42633" y="30570"/>
                  </a:lnTo>
                  <a:lnTo>
                    <a:pt x="41475" y="27305"/>
                  </a:lnTo>
                  <a:lnTo>
                    <a:pt x="40786" y="26833"/>
                  </a:lnTo>
                  <a:close/>
                </a:path>
                <a:path w="86360" h="90169">
                  <a:moveTo>
                    <a:pt x="21106" y="16365"/>
                  </a:moveTo>
                  <a:lnTo>
                    <a:pt x="15262" y="16365"/>
                  </a:lnTo>
                  <a:lnTo>
                    <a:pt x="17911" y="17847"/>
                  </a:lnTo>
                  <a:lnTo>
                    <a:pt x="19841" y="20614"/>
                  </a:lnTo>
                  <a:lnTo>
                    <a:pt x="20398" y="20900"/>
                  </a:lnTo>
                  <a:lnTo>
                    <a:pt x="21156" y="20890"/>
                  </a:lnTo>
                  <a:lnTo>
                    <a:pt x="49964" y="18143"/>
                  </a:lnTo>
                  <a:lnTo>
                    <a:pt x="50421" y="17887"/>
                  </a:lnTo>
                  <a:lnTo>
                    <a:pt x="50936" y="17202"/>
                  </a:lnTo>
                  <a:lnTo>
                    <a:pt x="21806" y="17202"/>
                  </a:lnTo>
                  <a:lnTo>
                    <a:pt x="21106" y="16365"/>
                  </a:lnTo>
                  <a:close/>
                </a:path>
                <a:path w="86360" h="90169">
                  <a:moveTo>
                    <a:pt x="60643" y="0"/>
                  </a:moveTo>
                  <a:lnTo>
                    <a:pt x="59717" y="0"/>
                  </a:lnTo>
                  <a:lnTo>
                    <a:pt x="59175" y="246"/>
                  </a:lnTo>
                  <a:lnTo>
                    <a:pt x="48324" y="14672"/>
                  </a:lnTo>
                  <a:lnTo>
                    <a:pt x="21806" y="17202"/>
                  </a:lnTo>
                  <a:lnTo>
                    <a:pt x="50936" y="17202"/>
                  </a:lnTo>
                  <a:lnTo>
                    <a:pt x="62302" y="2092"/>
                  </a:lnTo>
                  <a:lnTo>
                    <a:pt x="62144" y="960"/>
                  </a:lnTo>
                  <a:lnTo>
                    <a:pt x="61022" y="118"/>
                  </a:lnTo>
                  <a:lnTo>
                    <a:pt x="60643" y="0"/>
                  </a:lnTo>
                  <a:close/>
                </a:path>
              </a:pathLst>
            </a:custGeom>
            <a:solidFill>
              <a:srgbClr val="C4C2C1"/>
            </a:solidFill>
          </p:spPr>
          <p:txBody>
            <a:bodyPr wrap="square" lIns="0" tIns="0" rIns="0" bIns="0" rtlCol="0"/>
            <a:lstStyle/>
            <a:p>
              <a:endParaRPr/>
            </a:p>
          </p:txBody>
        </p:sp>
        <p:sp>
          <p:nvSpPr>
            <p:cNvPr id="1047" name="object 1047"/>
            <p:cNvSpPr/>
            <p:nvPr/>
          </p:nvSpPr>
          <p:spPr>
            <a:xfrm>
              <a:off x="3277374" y="1211211"/>
              <a:ext cx="24765" cy="33020"/>
            </a:xfrm>
            <a:custGeom>
              <a:avLst/>
              <a:gdLst/>
              <a:ahLst/>
              <a:cxnLst/>
              <a:rect l="l" t="t" r="r" b="b"/>
              <a:pathLst>
                <a:path w="24764" h="33019">
                  <a:moveTo>
                    <a:pt x="24701" y="19011"/>
                  </a:moveTo>
                  <a:lnTo>
                    <a:pt x="21640" y="11772"/>
                  </a:lnTo>
                  <a:lnTo>
                    <a:pt x="23241" y="1003"/>
                  </a:lnTo>
                  <a:lnTo>
                    <a:pt x="22021" y="2387"/>
                  </a:lnTo>
                  <a:lnTo>
                    <a:pt x="21145" y="2882"/>
                  </a:lnTo>
                  <a:lnTo>
                    <a:pt x="19583" y="2857"/>
                  </a:lnTo>
                  <a:lnTo>
                    <a:pt x="19329" y="2806"/>
                  </a:lnTo>
                  <a:lnTo>
                    <a:pt x="17843" y="12738"/>
                  </a:lnTo>
                  <a:lnTo>
                    <a:pt x="18072" y="13347"/>
                  </a:lnTo>
                  <a:lnTo>
                    <a:pt x="18923" y="14122"/>
                  </a:lnTo>
                  <a:lnTo>
                    <a:pt x="20205" y="15798"/>
                  </a:lnTo>
                  <a:lnTo>
                    <a:pt x="20624" y="16764"/>
                  </a:lnTo>
                  <a:lnTo>
                    <a:pt x="21005" y="18478"/>
                  </a:lnTo>
                  <a:lnTo>
                    <a:pt x="21094" y="19164"/>
                  </a:lnTo>
                  <a:lnTo>
                    <a:pt x="21056" y="20942"/>
                  </a:lnTo>
                  <a:lnTo>
                    <a:pt x="20332" y="25819"/>
                  </a:lnTo>
                  <a:lnTo>
                    <a:pt x="16598" y="28930"/>
                  </a:lnTo>
                  <a:lnTo>
                    <a:pt x="12344" y="28930"/>
                  </a:lnTo>
                  <a:lnTo>
                    <a:pt x="11061" y="28841"/>
                  </a:lnTo>
                  <a:lnTo>
                    <a:pt x="6718" y="28194"/>
                  </a:lnTo>
                  <a:lnTo>
                    <a:pt x="3606" y="24460"/>
                  </a:lnTo>
                  <a:lnTo>
                    <a:pt x="3606" y="20218"/>
                  </a:lnTo>
                  <a:lnTo>
                    <a:pt x="3708" y="18923"/>
                  </a:lnTo>
                  <a:lnTo>
                    <a:pt x="4178" y="15722"/>
                  </a:lnTo>
                  <a:lnTo>
                    <a:pt x="6337" y="13195"/>
                  </a:lnTo>
                  <a:lnTo>
                    <a:pt x="9766" y="11836"/>
                  </a:lnTo>
                  <a:lnTo>
                    <a:pt x="10198" y="11303"/>
                  </a:lnTo>
                  <a:lnTo>
                    <a:pt x="11811" y="419"/>
                  </a:lnTo>
                  <a:lnTo>
                    <a:pt x="11417" y="139"/>
                  </a:lnTo>
                  <a:lnTo>
                    <a:pt x="10998" y="0"/>
                  </a:lnTo>
                  <a:lnTo>
                    <a:pt x="10528" y="0"/>
                  </a:lnTo>
                  <a:lnTo>
                    <a:pt x="10185" y="0"/>
                  </a:lnTo>
                  <a:lnTo>
                    <a:pt x="9817" y="76"/>
                  </a:lnTo>
                  <a:lnTo>
                    <a:pt x="8991" y="419"/>
                  </a:lnTo>
                  <a:lnTo>
                    <a:pt x="8572" y="520"/>
                  </a:lnTo>
                  <a:lnTo>
                    <a:pt x="8140" y="571"/>
                  </a:lnTo>
                  <a:lnTo>
                    <a:pt x="6870" y="9156"/>
                  </a:lnTo>
                  <a:lnTo>
                    <a:pt x="3378" y="10883"/>
                  </a:lnTo>
                  <a:lnTo>
                    <a:pt x="749" y="14249"/>
                  </a:lnTo>
                  <a:lnTo>
                    <a:pt x="38" y="18999"/>
                  </a:lnTo>
                  <a:lnTo>
                    <a:pt x="0" y="20205"/>
                  </a:lnTo>
                  <a:lnTo>
                    <a:pt x="0" y="26238"/>
                  </a:lnTo>
                  <a:lnTo>
                    <a:pt x="4394" y="31496"/>
                  </a:lnTo>
                  <a:lnTo>
                    <a:pt x="11137" y="32499"/>
                  </a:lnTo>
                  <a:lnTo>
                    <a:pt x="12344" y="32550"/>
                  </a:lnTo>
                  <a:lnTo>
                    <a:pt x="18376" y="32550"/>
                  </a:lnTo>
                  <a:lnTo>
                    <a:pt x="23634" y="28143"/>
                  </a:lnTo>
                  <a:lnTo>
                    <a:pt x="24650" y="21310"/>
                  </a:lnTo>
                  <a:lnTo>
                    <a:pt x="24701" y="19011"/>
                  </a:lnTo>
                  <a:close/>
                </a:path>
              </a:pathLst>
            </a:custGeom>
            <a:solidFill>
              <a:srgbClr val="929290"/>
            </a:solidFill>
          </p:spPr>
          <p:txBody>
            <a:bodyPr wrap="square" lIns="0" tIns="0" rIns="0" bIns="0" rtlCol="0"/>
            <a:lstStyle/>
            <a:p>
              <a:endParaRPr/>
            </a:p>
          </p:txBody>
        </p:sp>
        <p:sp>
          <p:nvSpPr>
            <p:cNvPr id="1048" name="object 1048"/>
            <p:cNvSpPr/>
            <p:nvPr/>
          </p:nvSpPr>
          <p:spPr>
            <a:xfrm>
              <a:off x="3331581" y="1112887"/>
              <a:ext cx="6350" cy="10160"/>
            </a:xfrm>
            <a:custGeom>
              <a:avLst/>
              <a:gdLst/>
              <a:ahLst/>
              <a:cxnLst/>
              <a:rect l="l" t="t" r="r" b="b"/>
              <a:pathLst>
                <a:path w="6350" h="10159">
                  <a:moveTo>
                    <a:pt x="5726" y="9896"/>
                  </a:moveTo>
                  <a:lnTo>
                    <a:pt x="0" y="0"/>
                  </a:lnTo>
                </a:path>
              </a:pathLst>
            </a:custGeom>
            <a:ln w="3175">
              <a:solidFill>
                <a:srgbClr val="929290"/>
              </a:solidFill>
            </a:ln>
          </p:spPr>
          <p:txBody>
            <a:bodyPr wrap="square" lIns="0" tIns="0" rIns="0" bIns="0" rtlCol="0"/>
            <a:lstStyle/>
            <a:p>
              <a:endParaRPr/>
            </a:p>
          </p:txBody>
        </p:sp>
        <p:sp>
          <p:nvSpPr>
            <p:cNvPr id="1049" name="object 1049"/>
            <p:cNvSpPr/>
            <p:nvPr/>
          </p:nvSpPr>
          <p:spPr>
            <a:xfrm>
              <a:off x="3336381" y="1110105"/>
              <a:ext cx="5715" cy="10160"/>
            </a:xfrm>
            <a:custGeom>
              <a:avLst/>
              <a:gdLst/>
              <a:ahLst/>
              <a:cxnLst/>
              <a:rect l="l" t="t" r="r" b="b"/>
              <a:pathLst>
                <a:path w="5714" h="10159">
                  <a:moveTo>
                    <a:pt x="5696" y="9773"/>
                  </a:moveTo>
                  <a:lnTo>
                    <a:pt x="0" y="0"/>
                  </a:lnTo>
                </a:path>
              </a:pathLst>
            </a:custGeom>
            <a:ln w="3175">
              <a:solidFill>
                <a:srgbClr val="929290"/>
              </a:solidFill>
            </a:ln>
          </p:spPr>
          <p:txBody>
            <a:bodyPr wrap="square" lIns="0" tIns="0" rIns="0" bIns="0" rtlCol="0"/>
            <a:lstStyle/>
            <a:p>
              <a:endParaRPr/>
            </a:p>
          </p:txBody>
        </p:sp>
        <p:sp>
          <p:nvSpPr>
            <p:cNvPr id="1050" name="object 1050"/>
            <p:cNvSpPr/>
            <p:nvPr/>
          </p:nvSpPr>
          <p:spPr>
            <a:xfrm>
              <a:off x="3341177" y="1107324"/>
              <a:ext cx="5715" cy="10160"/>
            </a:xfrm>
            <a:custGeom>
              <a:avLst/>
              <a:gdLst/>
              <a:ahLst/>
              <a:cxnLst/>
              <a:rect l="l" t="t" r="r" b="b"/>
              <a:pathLst>
                <a:path w="5714" h="10159">
                  <a:moveTo>
                    <a:pt x="5666" y="9650"/>
                  </a:moveTo>
                  <a:lnTo>
                    <a:pt x="0" y="0"/>
                  </a:lnTo>
                </a:path>
              </a:pathLst>
            </a:custGeom>
            <a:ln w="3175">
              <a:solidFill>
                <a:srgbClr val="929290"/>
              </a:solidFill>
            </a:ln>
          </p:spPr>
          <p:txBody>
            <a:bodyPr wrap="square" lIns="0" tIns="0" rIns="0" bIns="0" rtlCol="0"/>
            <a:lstStyle/>
            <a:p>
              <a:endParaRPr/>
            </a:p>
          </p:txBody>
        </p:sp>
        <p:sp>
          <p:nvSpPr>
            <p:cNvPr id="1051" name="object 1051"/>
            <p:cNvSpPr/>
            <p:nvPr/>
          </p:nvSpPr>
          <p:spPr>
            <a:xfrm>
              <a:off x="3345987" y="1104542"/>
              <a:ext cx="5715" cy="10160"/>
            </a:xfrm>
            <a:custGeom>
              <a:avLst/>
              <a:gdLst/>
              <a:ahLst/>
              <a:cxnLst/>
              <a:rect l="l" t="t" r="r" b="b"/>
              <a:pathLst>
                <a:path w="5714" h="10159">
                  <a:moveTo>
                    <a:pt x="5632" y="9531"/>
                  </a:moveTo>
                  <a:lnTo>
                    <a:pt x="0" y="0"/>
                  </a:lnTo>
                </a:path>
              </a:pathLst>
            </a:custGeom>
            <a:ln w="3175">
              <a:solidFill>
                <a:srgbClr val="929290"/>
              </a:solidFill>
            </a:ln>
          </p:spPr>
          <p:txBody>
            <a:bodyPr wrap="square" lIns="0" tIns="0" rIns="0" bIns="0" rtlCol="0"/>
            <a:lstStyle/>
            <a:p>
              <a:endParaRPr/>
            </a:p>
          </p:txBody>
        </p:sp>
        <p:sp>
          <p:nvSpPr>
            <p:cNvPr id="1052" name="object 1052"/>
            <p:cNvSpPr/>
            <p:nvPr/>
          </p:nvSpPr>
          <p:spPr>
            <a:xfrm>
              <a:off x="3350783" y="1101755"/>
              <a:ext cx="5715" cy="9525"/>
            </a:xfrm>
            <a:custGeom>
              <a:avLst/>
              <a:gdLst/>
              <a:ahLst/>
              <a:cxnLst/>
              <a:rect l="l" t="t" r="r" b="b"/>
              <a:pathLst>
                <a:path w="5714" h="9525">
                  <a:moveTo>
                    <a:pt x="5602" y="9413"/>
                  </a:moveTo>
                  <a:lnTo>
                    <a:pt x="0" y="0"/>
                  </a:lnTo>
                </a:path>
              </a:pathLst>
            </a:custGeom>
            <a:ln w="3175">
              <a:solidFill>
                <a:srgbClr val="929290"/>
              </a:solidFill>
            </a:ln>
          </p:spPr>
          <p:txBody>
            <a:bodyPr wrap="square" lIns="0" tIns="0" rIns="0" bIns="0" rtlCol="0"/>
            <a:lstStyle/>
            <a:p>
              <a:endParaRPr/>
            </a:p>
          </p:txBody>
        </p:sp>
        <p:sp>
          <p:nvSpPr>
            <p:cNvPr id="1053" name="object 1053"/>
            <p:cNvSpPr/>
            <p:nvPr/>
          </p:nvSpPr>
          <p:spPr>
            <a:xfrm>
              <a:off x="3355583" y="1098973"/>
              <a:ext cx="5715" cy="9525"/>
            </a:xfrm>
            <a:custGeom>
              <a:avLst/>
              <a:gdLst/>
              <a:ahLst/>
              <a:cxnLst/>
              <a:rect l="l" t="t" r="r" b="b"/>
              <a:pathLst>
                <a:path w="5714" h="9525">
                  <a:moveTo>
                    <a:pt x="5573" y="9295"/>
                  </a:moveTo>
                  <a:lnTo>
                    <a:pt x="0" y="0"/>
                  </a:lnTo>
                </a:path>
              </a:pathLst>
            </a:custGeom>
            <a:ln w="3175">
              <a:solidFill>
                <a:srgbClr val="929290"/>
              </a:solidFill>
            </a:ln>
          </p:spPr>
          <p:txBody>
            <a:bodyPr wrap="square" lIns="0" tIns="0" rIns="0" bIns="0" rtlCol="0"/>
            <a:lstStyle/>
            <a:p>
              <a:endParaRPr/>
            </a:p>
          </p:txBody>
        </p:sp>
        <p:sp>
          <p:nvSpPr>
            <p:cNvPr id="1054" name="object 1054"/>
            <p:cNvSpPr/>
            <p:nvPr/>
          </p:nvSpPr>
          <p:spPr>
            <a:xfrm>
              <a:off x="3360383" y="1096196"/>
              <a:ext cx="5715" cy="9525"/>
            </a:xfrm>
            <a:custGeom>
              <a:avLst/>
              <a:gdLst/>
              <a:ahLst/>
              <a:cxnLst/>
              <a:rect l="l" t="t" r="r" b="b"/>
              <a:pathLst>
                <a:path w="5714" h="9525">
                  <a:moveTo>
                    <a:pt x="5538" y="9172"/>
                  </a:moveTo>
                  <a:lnTo>
                    <a:pt x="0" y="0"/>
                  </a:lnTo>
                </a:path>
              </a:pathLst>
            </a:custGeom>
            <a:ln w="3175">
              <a:solidFill>
                <a:srgbClr val="929290"/>
              </a:solidFill>
            </a:ln>
          </p:spPr>
          <p:txBody>
            <a:bodyPr wrap="square" lIns="0" tIns="0" rIns="0" bIns="0" rtlCol="0"/>
            <a:lstStyle/>
            <a:p>
              <a:endParaRPr/>
            </a:p>
          </p:txBody>
        </p:sp>
        <p:sp>
          <p:nvSpPr>
            <p:cNvPr id="1055" name="object 1055"/>
            <p:cNvSpPr/>
            <p:nvPr/>
          </p:nvSpPr>
          <p:spPr>
            <a:xfrm>
              <a:off x="3365184" y="1093410"/>
              <a:ext cx="5715" cy="9525"/>
            </a:xfrm>
            <a:custGeom>
              <a:avLst/>
              <a:gdLst/>
              <a:ahLst/>
              <a:cxnLst/>
              <a:rect l="l" t="t" r="r" b="b"/>
              <a:pathLst>
                <a:path w="5714" h="9525">
                  <a:moveTo>
                    <a:pt x="5509" y="9054"/>
                  </a:moveTo>
                  <a:lnTo>
                    <a:pt x="0" y="0"/>
                  </a:lnTo>
                </a:path>
              </a:pathLst>
            </a:custGeom>
            <a:ln w="3175">
              <a:solidFill>
                <a:srgbClr val="929290"/>
              </a:solidFill>
            </a:ln>
          </p:spPr>
          <p:txBody>
            <a:bodyPr wrap="square" lIns="0" tIns="0" rIns="0" bIns="0" rtlCol="0"/>
            <a:lstStyle/>
            <a:p>
              <a:endParaRPr/>
            </a:p>
          </p:txBody>
        </p:sp>
        <p:sp>
          <p:nvSpPr>
            <p:cNvPr id="1056" name="object 1056"/>
            <p:cNvSpPr/>
            <p:nvPr/>
          </p:nvSpPr>
          <p:spPr>
            <a:xfrm>
              <a:off x="3369984" y="1090623"/>
              <a:ext cx="5715" cy="9525"/>
            </a:xfrm>
            <a:custGeom>
              <a:avLst/>
              <a:gdLst/>
              <a:ahLst/>
              <a:cxnLst/>
              <a:rect l="l" t="t" r="r" b="b"/>
              <a:pathLst>
                <a:path w="5714" h="9525">
                  <a:moveTo>
                    <a:pt x="5479" y="8936"/>
                  </a:moveTo>
                  <a:lnTo>
                    <a:pt x="0" y="0"/>
                  </a:lnTo>
                </a:path>
              </a:pathLst>
            </a:custGeom>
            <a:ln w="3175">
              <a:solidFill>
                <a:srgbClr val="929290"/>
              </a:solidFill>
            </a:ln>
          </p:spPr>
          <p:txBody>
            <a:bodyPr wrap="square" lIns="0" tIns="0" rIns="0" bIns="0" rtlCol="0"/>
            <a:lstStyle/>
            <a:p>
              <a:endParaRPr/>
            </a:p>
          </p:txBody>
        </p:sp>
        <p:sp>
          <p:nvSpPr>
            <p:cNvPr id="1057" name="object 1057"/>
            <p:cNvSpPr/>
            <p:nvPr/>
          </p:nvSpPr>
          <p:spPr>
            <a:xfrm>
              <a:off x="3374790" y="1087841"/>
              <a:ext cx="5715" cy="8890"/>
            </a:xfrm>
            <a:custGeom>
              <a:avLst/>
              <a:gdLst/>
              <a:ahLst/>
              <a:cxnLst/>
              <a:rect l="l" t="t" r="r" b="b"/>
              <a:pathLst>
                <a:path w="5714" h="8890">
                  <a:moveTo>
                    <a:pt x="5440" y="8818"/>
                  </a:moveTo>
                  <a:lnTo>
                    <a:pt x="0" y="0"/>
                  </a:lnTo>
                </a:path>
              </a:pathLst>
            </a:custGeom>
            <a:ln w="3175">
              <a:solidFill>
                <a:srgbClr val="929290"/>
              </a:solidFill>
            </a:ln>
          </p:spPr>
          <p:txBody>
            <a:bodyPr wrap="square" lIns="0" tIns="0" rIns="0" bIns="0" rtlCol="0"/>
            <a:lstStyle/>
            <a:p>
              <a:endParaRPr/>
            </a:p>
          </p:txBody>
        </p:sp>
        <p:sp>
          <p:nvSpPr>
            <p:cNvPr id="1058" name="object 1058"/>
            <p:cNvSpPr/>
            <p:nvPr/>
          </p:nvSpPr>
          <p:spPr>
            <a:xfrm>
              <a:off x="3379590" y="1085054"/>
              <a:ext cx="5715" cy="8890"/>
            </a:xfrm>
            <a:custGeom>
              <a:avLst/>
              <a:gdLst/>
              <a:ahLst/>
              <a:cxnLst/>
              <a:rect l="l" t="t" r="r" b="b"/>
              <a:pathLst>
                <a:path w="5714" h="8890">
                  <a:moveTo>
                    <a:pt x="5410" y="8699"/>
                  </a:moveTo>
                  <a:lnTo>
                    <a:pt x="0" y="0"/>
                  </a:lnTo>
                </a:path>
              </a:pathLst>
            </a:custGeom>
            <a:ln w="3175">
              <a:solidFill>
                <a:srgbClr val="929290"/>
              </a:solidFill>
            </a:ln>
          </p:spPr>
          <p:txBody>
            <a:bodyPr wrap="square" lIns="0" tIns="0" rIns="0" bIns="0" rtlCol="0"/>
            <a:lstStyle/>
            <a:p>
              <a:endParaRPr/>
            </a:p>
          </p:txBody>
        </p:sp>
        <p:sp>
          <p:nvSpPr>
            <p:cNvPr id="1059" name="object 1059"/>
            <p:cNvSpPr/>
            <p:nvPr/>
          </p:nvSpPr>
          <p:spPr>
            <a:xfrm>
              <a:off x="3384391" y="1082273"/>
              <a:ext cx="5715" cy="8890"/>
            </a:xfrm>
            <a:custGeom>
              <a:avLst/>
              <a:gdLst/>
              <a:ahLst/>
              <a:cxnLst/>
              <a:rect l="l" t="t" r="r" b="b"/>
              <a:pathLst>
                <a:path w="5714" h="8890">
                  <a:moveTo>
                    <a:pt x="5381" y="8576"/>
                  </a:moveTo>
                  <a:lnTo>
                    <a:pt x="0" y="0"/>
                  </a:lnTo>
                </a:path>
              </a:pathLst>
            </a:custGeom>
            <a:ln w="3175">
              <a:solidFill>
                <a:srgbClr val="929290"/>
              </a:solidFill>
            </a:ln>
          </p:spPr>
          <p:txBody>
            <a:bodyPr wrap="square" lIns="0" tIns="0" rIns="0" bIns="0" rtlCol="0"/>
            <a:lstStyle/>
            <a:p>
              <a:endParaRPr/>
            </a:p>
          </p:txBody>
        </p:sp>
        <p:sp>
          <p:nvSpPr>
            <p:cNvPr id="1060" name="object 1060"/>
            <p:cNvSpPr/>
            <p:nvPr/>
          </p:nvSpPr>
          <p:spPr>
            <a:xfrm>
              <a:off x="3329400" y="1067871"/>
              <a:ext cx="81280" cy="58419"/>
            </a:xfrm>
            <a:custGeom>
              <a:avLst/>
              <a:gdLst/>
              <a:ahLst/>
              <a:cxnLst/>
              <a:rect l="l" t="t" r="r" b="b"/>
              <a:pathLst>
                <a:path w="81279" h="58419">
                  <a:moveTo>
                    <a:pt x="0" y="46758"/>
                  </a:moveTo>
                  <a:lnTo>
                    <a:pt x="58432" y="12230"/>
                  </a:lnTo>
                  <a:lnTo>
                    <a:pt x="58294" y="8818"/>
                  </a:lnTo>
                  <a:lnTo>
                    <a:pt x="60072" y="5538"/>
                  </a:lnTo>
                  <a:lnTo>
                    <a:pt x="63050" y="3392"/>
                  </a:lnTo>
                  <a:lnTo>
                    <a:pt x="67772" y="0"/>
                  </a:lnTo>
                  <a:lnTo>
                    <a:pt x="74360" y="1073"/>
                  </a:lnTo>
                  <a:lnTo>
                    <a:pt x="77762" y="5795"/>
                  </a:lnTo>
                  <a:lnTo>
                    <a:pt x="81154" y="10521"/>
                  </a:lnTo>
                  <a:lnTo>
                    <a:pt x="80076" y="17104"/>
                  </a:lnTo>
                  <a:lnTo>
                    <a:pt x="75354" y="20501"/>
                  </a:lnTo>
                  <a:lnTo>
                    <a:pt x="72179" y="22781"/>
                  </a:lnTo>
                  <a:lnTo>
                    <a:pt x="67915" y="23258"/>
                  </a:lnTo>
                  <a:lnTo>
                    <a:pt x="64596" y="21757"/>
                  </a:lnTo>
                  <a:lnTo>
                    <a:pt x="3062" y="58092"/>
                  </a:lnTo>
                </a:path>
              </a:pathLst>
            </a:custGeom>
            <a:ln w="3608">
              <a:solidFill>
                <a:srgbClr val="929290"/>
              </a:solidFill>
            </a:ln>
          </p:spPr>
          <p:txBody>
            <a:bodyPr wrap="square" lIns="0" tIns="0" rIns="0" bIns="0" rtlCol="0"/>
            <a:lstStyle/>
            <a:p>
              <a:endParaRPr/>
            </a:p>
          </p:txBody>
        </p:sp>
        <p:sp>
          <p:nvSpPr>
            <p:cNvPr id="1061" name="object 1061"/>
            <p:cNvSpPr/>
            <p:nvPr/>
          </p:nvSpPr>
          <p:spPr>
            <a:xfrm>
              <a:off x="3217793" y="1114768"/>
              <a:ext cx="111125" cy="635"/>
            </a:xfrm>
            <a:custGeom>
              <a:avLst/>
              <a:gdLst/>
              <a:ahLst/>
              <a:cxnLst/>
              <a:rect l="l" t="t" r="r" b="b"/>
              <a:pathLst>
                <a:path w="111125" h="634">
                  <a:moveTo>
                    <a:pt x="111099" y="123"/>
                  </a:moveTo>
                  <a:lnTo>
                    <a:pt x="0" y="0"/>
                  </a:lnTo>
                </a:path>
              </a:pathLst>
            </a:custGeom>
            <a:ln w="4795">
              <a:solidFill>
                <a:srgbClr val="0080C7"/>
              </a:solidFill>
            </a:ln>
          </p:spPr>
          <p:txBody>
            <a:bodyPr wrap="square" lIns="0" tIns="0" rIns="0" bIns="0" rtlCol="0"/>
            <a:lstStyle/>
            <a:p>
              <a:endParaRPr/>
            </a:p>
          </p:txBody>
        </p:sp>
        <p:sp>
          <p:nvSpPr>
            <p:cNvPr id="1062" name="object 1062"/>
            <p:cNvSpPr/>
            <p:nvPr/>
          </p:nvSpPr>
          <p:spPr>
            <a:xfrm>
              <a:off x="3221860" y="1116757"/>
              <a:ext cx="0" cy="7620"/>
            </a:xfrm>
            <a:custGeom>
              <a:avLst/>
              <a:gdLst/>
              <a:ahLst/>
              <a:cxnLst/>
              <a:rect l="l" t="t" r="r" b="b"/>
              <a:pathLst>
                <a:path h="7619">
                  <a:moveTo>
                    <a:pt x="0" y="0"/>
                  </a:moveTo>
                  <a:lnTo>
                    <a:pt x="0" y="7134"/>
                  </a:lnTo>
                </a:path>
              </a:pathLst>
            </a:custGeom>
            <a:solidFill>
              <a:srgbClr val="FFFFFF"/>
            </a:solidFill>
          </p:spPr>
          <p:txBody>
            <a:bodyPr wrap="square" lIns="0" tIns="0" rIns="0" bIns="0" rtlCol="0"/>
            <a:lstStyle/>
            <a:p>
              <a:endParaRPr/>
            </a:p>
          </p:txBody>
        </p:sp>
        <p:sp>
          <p:nvSpPr>
            <p:cNvPr id="1063" name="object 1063"/>
            <p:cNvSpPr/>
            <p:nvPr/>
          </p:nvSpPr>
          <p:spPr>
            <a:xfrm>
              <a:off x="3221860" y="1116757"/>
              <a:ext cx="0" cy="7620"/>
            </a:xfrm>
            <a:custGeom>
              <a:avLst/>
              <a:gdLst/>
              <a:ahLst/>
              <a:cxnLst/>
              <a:rect l="l" t="t" r="r" b="b"/>
              <a:pathLst>
                <a:path h="7619">
                  <a:moveTo>
                    <a:pt x="0" y="0"/>
                  </a:moveTo>
                  <a:lnTo>
                    <a:pt x="0" y="7134"/>
                  </a:lnTo>
                </a:path>
              </a:pathLst>
            </a:custGeom>
            <a:ln w="3175">
              <a:solidFill>
                <a:srgbClr val="0080C7"/>
              </a:solidFill>
            </a:ln>
          </p:spPr>
          <p:txBody>
            <a:bodyPr wrap="square" lIns="0" tIns="0" rIns="0" bIns="0" rtlCol="0"/>
            <a:lstStyle/>
            <a:p>
              <a:endParaRPr/>
            </a:p>
          </p:txBody>
        </p:sp>
        <p:sp>
          <p:nvSpPr>
            <p:cNvPr id="1064" name="object 1064"/>
            <p:cNvSpPr/>
            <p:nvPr/>
          </p:nvSpPr>
          <p:spPr>
            <a:xfrm>
              <a:off x="3228817" y="1116772"/>
              <a:ext cx="0" cy="7620"/>
            </a:xfrm>
            <a:custGeom>
              <a:avLst/>
              <a:gdLst/>
              <a:ahLst/>
              <a:cxnLst/>
              <a:rect l="l" t="t" r="r" b="b"/>
              <a:pathLst>
                <a:path h="7619">
                  <a:moveTo>
                    <a:pt x="0" y="0"/>
                  </a:moveTo>
                  <a:lnTo>
                    <a:pt x="0" y="7129"/>
                  </a:lnTo>
                </a:path>
              </a:pathLst>
            </a:custGeom>
            <a:solidFill>
              <a:srgbClr val="FFFFFF"/>
            </a:solidFill>
          </p:spPr>
          <p:txBody>
            <a:bodyPr wrap="square" lIns="0" tIns="0" rIns="0" bIns="0" rtlCol="0"/>
            <a:lstStyle/>
            <a:p>
              <a:endParaRPr/>
            </a:p>
          </p:txBody>
        </p:sp>
        <p:sp>
          <p:nvSpPr>
            <p:cNvPr id="1065" name="object 1065"/>
            <p:cNvSpPr/>
            <p:nvPr/>
          </p:nvSpPr>
          <p:spPr>
            <a:xfrm>
              <a:off x="3228817" y="1116772"/>
              <a:ext cx="0" cy="7620"/>
            </a:xfrm>
            <a:custGeom>
              <a:avLst/>
              <a:gdLst/>
              <a:ahLst/>
              <a:cxnLst/>
              <a:rect l="l" t="t" r="r" b="b"/>
              <a:pathLst>
                <a:path h="7619">
                  <a:moveTo>
                    <a:pt x="0" y="0"/>
                  </a:moveTo>
                  <a:lnTo>
                    <a:pt x="0" y="7129"/>
                  </a:lnTo>
                </a:path>
              </a:pathLst>
            </a:custGeom>
            <a:ln w="3175">
              <a:solidFill>
                <a:srgbClr val="0080C7"/>
              </a:solidFill>
            </a:ln>
          </p:spPr>
          <p:txBody>
            <a:bodyPr wrap="square" lIns="0" tIns="0" rIns="0" bIns="0" rtlCol="0"/>
            <a:lstStyle/>
            <a:p>
              <a:endParaRPr/>
            </a:p>
          </p:txBody>
        </p:sp>
        <p:sp>
          <p:nvSpPr>
            <p:cNvPr id="1066" name="object 1066"/>
            <p:cNvSpPr/>
            <p:nvPr/>
          </p:nvSpPr>
          <p:spPr>
            <a:xfrm>
              <a:off x="3235774" y="1116777"/>
              <a:ext cx="0" cy="7620"/>
            </a:xfrm>
            <a:custGeom>
              <a:avLst/>
              <a:gdLst/>
              <a:ahLst/>
              <a:cxnLst/>
              <a:rect l="l" t="t" r="r" b="b"/>
              <a:pathLst>
                <a:path h="7619">
                  <a:moveTo>
                    <a:pt x="0" y="0"/>
                  </a:moveTo>
                  <a:lnTo>
                    <a:pt x="0" y="7129"/>
                  </a:lnTo>
                </a:path>
              </a:pathLst>
            </a:custGeom>
            <a:solidFill>
              <a:srgbClr val="FFFFFF"/>
            </a:solidFill>
          </p:spPr>
          <p:txBody>
            <a:bodyPr wrap="square" lIns="0" tIns="0" rIns="0" bIns="0" rtlCol="0"/>
            <a:lstStyle/>
            <a:p>
              <a:endParaRPr/>
            </a:p>
          </p:txBody>
        </p:sp>
        <p:sp>
          <p:nvSpPr>
            <p:cNvPr id="1067" name="object 1067"/>
            <p:cNvSpPr/>
            <p:nvPr/>
          </p:nvSpPr>
          <p:spPr>
            <a:xfrm>
              <a:off x="3235774" y="1116777"/>
              <a:ext cx="0" cy="7620"/>
            </a:xfrm>
            <a:custGeom>
              <a:avLst/>
              <a:gdLst/>
              <a:ahLst/>
              <a:cxnLst/>
              <a:rect l="l" t="t" r="r" b="b"/>
              <a:pathLst>
                <a:path h="7619">
                  <a:moveTo>
                    <a:pt x="0" y="0"/>
                  </a:moveTo>
                  <a:lnTo>
                    <a:pt x="0" y="7129"/>
                  </a:lnTo>
                </a:path>
              </a:pathLst>
            </a:custGeom>
            <a:ln w="3175">
              <a:solidFill>
                <a:srgbClr val="0080C7"/>
              </a:solidFill>
            </a:ln>
          </p:spPr>
          <p:txBody>
            <a:bodyPr wrap="square" lIns="0" tIns="0" rIns="0" bIns="0" rtlCol="0"/>
            <a:lstStyle/>
            <a:p>
              <a:endParaRPr/>
            </a:p>
          </p:txBody>
        </p:sp>
        <p:sp>
          <p:nvSpPr>
            <p:cNvPr id="1068" name="object 1068"/>
            <p:cNvSpPr/>
            <p:nvPr/>
          </p:nvSpPr>
          <p:spPr>
            <a:xfrm>
              <a:off x="3242731" y="1116787"/>
              <a:ext cx="0" cy="7620"/>
            </a:xfrm>
            <a:custGeom>
              <a:avLst/>
              <a:gdLst/>
              <a:ahLst/>
              <a:cxnLst/>
              <a:rect l="l" t="t" r="r" b="b"/>
              <a:pathLst>
                <a:path h="7619">
                  <a:moveTo>
                    <a:pt x="0" y="0"/>
                  </a:moveTo>
                  <a:lnTo>
                    <a:pt x="0" y="7129"/>
                  </a:lnTo>
                </a:path>
              </a:pathLst>
            </a:custGeom>
            <a:solidFill>
              <a:srgbClr val="FFFFFF"/>
            </a:solidFill>
          </p:spPr>
          <p:txBody>
            <a:bodyPr wrap="square" lIns="0" tIns="0" rIns="0" bIns="0" rtlCol="0"/>
            <a:lstStyle/>
            <a:p>
              <a:endParaRPr/>
            </a:p>
          </p:txBody>
        </p:sp>
        <p:sp>
          <p:nvSpPr>
            <p:cNvPr id="1069" name="object 1069"/>
            <p:cNvSpPr/>
            <p:nvPr/>
          </p:nvSpPr>
          <p:spPr>
            <a:xfrm>
              <a:off x="3242731" y="1116787"/>
              <a:ext cx="0" cy="7620"/>
            </a:xfrm>
            <a:custGeom>
              <a:avLst/>
              <a:gdLst/>
              <a:ahLst/>
              <a:cxnLst/>
              <a:rect l="l" t="t" r="r" b="b"/>
              <a:pathLst>
                <a:path h="7619">
                  <a:moveTo>
                    <a:pt x="0" y="0"/>
                  </a:moveTo>
                  <a:lnTo>
                    <a:pt x="0" y="7129"/>
                  </a:lnTo>
                </a:path>
              </a:pathLst>
            </a:custGeom>
            <a:ln w="3175">
              <a:solidFill>
                <a:srgbClr val="0080C7"/>
              </a:solidFill>
            </a:ln>
          </p:spPr>
          <p:txBody>
            <a:bodyPr wrap="square" lIns="0" tIns="0" rIns="0" bIns="0" rtlCol="0"/>
            <a:lstStyle/>
            <a:p>
              <a:endParaRPr/>
            </a:p>
          </p:txBody>
        </p:sp>
        <p:sp>
          <p:nvSpPr>
            <p:cNvPr id="1070" name="object 1070"/>
            <p:cNvSpPr/>
            <p:nvPr/>
          </p:nvSpPr>
          <p:spPr>
            <a:xfrm>
              <a:off x="3249688" y="1116796"/>
              <a:ext cx="0" cy="7620"/>
            </a:xfrm>
            <a:custGeom>
              <a:avLst/>
              <a:gdLst/>
              <a:ahLst/>
              <a:cxnLst/>
              <a:rect l="l" t="t" r="r" b="b"/>
              <a:pathLst>
                <a:path h="7619">
                  <a:moveTo>
                    <a:pt x="0" y="0"/>
                  </a:moveTo>
                  <a:lnTo>
                    <a:pt x="0" y="7134"/>
                  </a:lnTo>
                </a:path>
              </a:pathLst>
            </a:custGeom>
            <a:solidFill>
              <a:srgbClr val="FFFFFF"/>
            </a:solidFill>
          </p:spPr>
          <p:txBody>
            <a:bodyPr wrap="square" lIns="0" tIns="0" rIns="0" bIns="0" rtlCol="0"/>
            <a:lstStyle/>
            <a:p>
              <a:endParaRPr/>
            </a:p>
          </p:txBody>
        </p:sp>
        <p:sp>
          <p:nvSpPr>
            <p:cNvPr id="1071" name="object 1071"/>
            <p:cNvSpPr/>
            <p:nvPr/>
          </p:nvSpPr>
          <p:spPr>
            <a:xfrm>
              <a:off x="3249688" y="1116796"/>
              <a:ext cx="0" cy="7620"/>
            </a:xfrm>
            <a:custGeom>
              <a:avLst/>
              <a:gdLst/>
              <a:ahLst/>
              <a:cxnLst/>
              <a:rect l="l" t="t" r="r" b="b"/>
              <a:pathLst>
                <a:path h="7619">
                  <a:moveTo>
                    <a:pt x="0" y="0"/>
                  </a:moveTo>
                  <a:lnTo>
                    <a:pt x="0" y="7134"/>
                  </a:lnTo>
                </a:path>
              </a:pathLst>
            </a:custGeom>
            <a:ln w="3175">
              <a:solidFill>
                <a:srgbClr val="0080C7"/>
              </a:solidFill>
            </a:ln>
          </p:spPr>
          <p:txBody>
            <a:bodyPr wrap="square" lIns="0" tIns="0" rIns="0" bIns="0" rtlCol="0"/>
            <a:lstStyle/>
            <a:p>
              <a:endParaRPr/>
            </a:p>
          </p:txBody>
        </p:sp>
        <p:sp>
          <p:nvSpPr>
            <p:cNvPr id="1072" name="object 1072"/>
            <p:cNvSpPr/>
            <p:nvPr/>
          </p:nvSpPr>
          <p:spPr>
            <a:xfrm>
              <a:off x="3256645" y="1116806"/>
              <a:ext cx="0" cy="7620"/>
            </a:xfrm>
            <a:custGeom>
              <a:avLst/>
              <a:gdLst/>
              <a:ahLst/>
              <a:cxnLst/>
              <a:rect l="l" t="t" r="r" b="b"/>
              <a:pathLst>
                <a:path h="7619">
                  <a:moveTo>
                    <a:pt x="0" y="0"/>
                  </a:moveTo>
                  <a:lnTo>
                    <a:pt x="0" y="7129"/>
                  </a:lnTo>
                </a:path>
              </a:pathLst>
            </a:custGeom>
            <a:solidFill>
              <a:srgbClr val="FFFFFF"/>
            </a:solidFill>
          </p:spPr>
          <p:txBody>
            <a:bodyPr wrap="square" lIns="0" tIns="0" rIns="0" bIns="0" rtlCol="0"/>
            <a:lstStyle/>
            <a:p>
              <a:endParaRPr/>
            </a:p>
          </p:txBody>
        </p:sp>
        <p:sp>
          <p:nvSpPr>
            <p:cNvPr id="1073" name="object 1073"/>
            <p:cNvSpPr/>
            <p:nvPr/>
          </p:nvSpPr>
          <p:spPr>
            <a:xfrm>
              <a:off x="3256645" y="1116806"/>
              <a:ext cx="0" cy="7620"/>
            </a:xfrm>
            <a:custGeom>
              <a:avLst/>
              <a:gdLst/>
              <a:ahLst/>
              <a:cxnLst/>
              <a:rect l="l" t="t" r="r" b="b"/>
              <a:pathLst>
                <a:path h="7619">
                  <a:moveTo>
                    <a:pt x="0" y="0"/>
                  </a:moveTo>
                  <a:lnTo>
                    <a:pt x="0" y="7129"/>
                  </a:lnTo>
                </a:path>
              </a:pathLst>
            </a:custGeom>
            <a:ln w="3175">
              <a:solidFill>
                <a:srgbClr val="0080C7"/>
              </a:solidFill>
            </a:ln>
          </p:spPr>
          <p:txBody>
            <a:bodyPr wrap="square" lIns="0" tIns="0" rIns="0" bIns="0" rtlCol="0"/>
            <a:lstStyle/>
            <a:p>
              <a:endParaRPr/>
            </a:p>
          </p:txBody>
        </p:sp>
        <p:sp>
          <p:nvSpPr>
            <p:cNvPr id="1074" name="object 1074"/>
            <p:cNvSpPr/>
            <p:nvPr/>
          </p:nvSpPr>
          <p:spPr>
            <a:xfrm>
              <a:off x="3263606" y="1116811"/>
              <a:ext cx="0" cy="7620"/>
            </a:xfrm>
            <a:custGeom>
              <a:avLst/>
              <a:gdLst/>
              <a:ahLst/>
              <a:cxnLst/>
              <a:rect l="l" t="t" r="r" b="b"/>
              <a:pathLst>
                <a:path h="7619">
                  <a:moveTo>
                    <a:pt x="0" y="0"/>
                  </a:moveTo>
                  <a:lnTo>
                    <a:pt x="0" y="7134"/>
                  </a:lnTo>
                </a:path>
              </a:pathLst>
            </a:custGeom>
            <a:solidFill>
              <a:srgbClr val="FFFFFF"/>
            </a:solidFill>
          </p:spPr>
          <p:txBody>
            <a:bodyPr wrap="square" lIns="0" tIns="0" rIns="0" bIns="0" rtlCol="0"/>
            <a:lstStyle/>
            <a:p>
              <a:endParaRPr/>
            </a:p>
          </p:txBody>
        </p:sp>
        <p:sp>
          <p:nvSpPr>
            <p:cNvPr id="1075" name="object 1075"/>
            <p:cNvSpPr/>
            <p:nvPr/>
          </p:nvSpPr>
          <p:spPr>
            <a:xfrm>
              <a:off x="3263606" y="1116811"/>
              <a:ext cx="0" cy="7620"/>
            </a:xfrm>
            <a:custGeom>
              <a:avLst/>
              <a:gdLst/>
              <a:ahLst/>
              <a:cxnLst/>
              <a:rect l="l" t="t" r="r" b="b"/>
              <a:pathLst>
                <a:path h="7619">
                  <a:moveTo>
                    <a:pt x="0" y="0"/>
                  </a:moveTo>
                  <a:lnTo>
                    <a:pt x="0" y="7134"/>
                  </a:lnTo>
                </a:path>
              </a:pathLst>
            </a:custGeom>
            <a:ln w="3175">
              <a:solidFill>
                <a:srgbClr val="0080C7"/>
              </a:solidFill>
            </a:ln>
          </p:spPr>
          <p:txBody>
            <a:bodyPr wrap="square" lIns="0" tIns="0" rIns="0" bIns="0" rtlCol="0"/>
            <a:lstStyle/>
            <a:p>
              <a:endParaRPr/>
            </a:p>
          </p:txBody>
        </p:sp>
        <p:sp>
          <p:nvSpPr>
            <p:cNvPr id="1076" name="object 1076"/>
            <p:cNvSpPr/>
            <p:nvPr/>
          </p:nvSpPr>
          <p:spPr>
            <a:xfrm>
              <a:off x="3270563" y="1116821"/>
              <a:ext cx="0" cy="7620"/>
            </a:xfrm>
            <a:custGeom>
              <a:avLst/>
              <a:gdLst/>
              <a:ahLst/>
              <a:cxnLst/>
              <a:rect l="l" t="t" r="r" b="b"/>
              <a:pathLst>
                <a:path h="7619">
                  <a:moveTo>
                    <a:pt x="0" y="0"/>
                  </a:moveTo>
                  <a:lnTo>
                    <a:pt x="0" y="7129"/>
                  </a:lnTo>
                </a:path>
              </a:pathLst>
            </a:custGeom>
            <a:solidFill>
              <a:srgbClr val="FFFFFF"/>
            </a:solidFill>
          </p:spPr>
          <p:txBody>
            <a:bodyPr wrap="square" lIns="0" tIns="0" rIns="0" bIns="0" rtlCol="0"/>
            <a:lstStyle/>
            <a:p>
              <a:endParaRPr/>
            </a:p>
          </p:txBody>
        </p:sp>
        <p:sp>
          <p:nvSpPr>
            <p:cNvPr id="1077" name="object 1077"/>
            <p:cNvSpPr/>
            <p:nvPr/>
          </p:nvSpPr>
          <p:spPr>
            <a:xfrm>
              <a:off x="3270563" y="1116821"/>
              <a:ext cx="0" cy="7620"/>
            </a:xfrm>
            <a:custGeom>
              <a:avLst/>
              <a:gdLst/>
              <a:ahLst/>
              <a:cxnLst/>
              <a:rect l="l" t="t" r="r" b="b"/>
              <a:pathLst>
                <a:path h="7619">
                  <a:moveTo>
                    <a:pt x="0" y="0"/>
                  </a:moveTo>
                  <a:lnTo>
                    <a:pt x="0" y="7129"/>
                  </a:lnTo>
                </a:path>
              </a:pathLst>
            </a:custGeom>
            <a:ln w="3175">
              <a:solidFill>
                <a:srgbClr val="0080C7"/>
              </a:solidFill>
            </a:ln>
          </p:spPr>
          <p:txBody>
            <a:bodyPr wrap="square" lIns="0" tIns="0" rIns="0" bIns="0" rtlCol="0"/>
            <a:lstStyle/>
            <a:p>
              <a:endParaRPr/>
            </a:p>
          </p:txBody>
        </p:sp>
        <p:sp>
          <p:nvSpPr>
            <p:cNvPr id="1078" name="object 1078"/>
            <p:cNvSpPr/>
            <p:nvPr/>
          </p:nvSpPr>
          <p:spPr>
            <a:xfrm>
              <a:off x="3277520" y="1116831"/>
              <a:ext cx="0" cy="7620"/>
            </a:xfrm>
            <a:custGeom>
              <a:avLst/>
              <a:gdLst/>
              <a:ahLst/>
              <a:cxnLst/>
              <a:rect l="l" t="t" r="r" b="b"/>
              <a:pathLst>
                <a:path h="7619">
                  <a:moveTo>
                    <a:pt x="0" y="0"/>
                  </a:moveTo>
                  <a:lnTo>
                    <a:pt x="0" y="7134"/>
                  </a:lnTo>
                </a:path>
              </a:pathLst>
            </a:custGeom>
            <a:solidFill>
              <a:srgbClr val="FFFFFF"/>
            </a:solidFill>
          </p:spPr>
          <p:txBody>
            <a:bodyPr wrap="square" lIns="0" tIns="0" rIns="0" bIns="0" rtlCol="0"/>
            <a:lstStyle/>
            <a:p>
              <a:endParaRPr/>
            </a:p>
          </p:txBody>
        </p:sp>
        <p:sp>
          <p:nvSpPr>
            <p:cNvPr id="1079" name="object 1079"/>
            <p:cNvSpPr/>
            <p:nvPr/>
          </p:nvSpPr>
          <p:spPr>
            <a:xfrm>
              <a:off x="3277520" y="1116831"/>
              <a:ext cx="0" cy="7620"/>
            </a:xfrm>
            <a:custGeom>
              <a:avLst/>
              <a:gdLst/>
              <a:ahLst/>
              <a:cxnLst/>
              <a:rect l="l" t="t" r="r" b="b"/>
              <a:pathLst>
                <a:path h="7619">
                  <a:moveTo>
                    <a:pt x="0" y="0"/>
                  </a:moveTo>
                  <a:lnTo>
                    <a:pt x="0" y="7134"/>
                  </a:lnTo>
                </a:path>
              </a:pathLst>
            </a:custGeom>
            <a:ln w="3175">
              <a:solidFill>
                <a:srgbClr val="0080C7"/>
              </a:solidFill>
            </a:ln>
          </p:spPr>
          <p:txBody>
            <a:bodyPr wrap="square" lIns="0" tIns="0" rIns="0" bIns="0" rtlCol="0"/>
            <a:lstStyle/>
            <a:p>
              <a:endParaRPr/>
            </a:p>
          </p:txBody>
        </p:sp>
        <p:sp>
          <p:nvSpPr>
            <p:cNvPr id="1080" name="object 1080"/>
            <p:cNvSpPr/>
            <p:nvPr/>
          </p:nvSpPr>
          <p:spPr>
            <a:xfrm>
              <a:off x="3284477" y="1116841"/>
              <a:ext cx="0" cy="7620"/>
            </a:xfrm>
            <a:custGeom>
              <a:avLst/>
              <a:gdLst/>
              <a:ahLst/>
              <a:cxnLst/>
              <a:rect l="l" t="t" r="r" b="b"/>
              <a:pathLst>
                <a:path h="7619">
                  <a:moveTo>
                    <a:pt x="0" y="0"/>
                  </a:moveTo>
                  <a:lnTo>
                    <a:pt x="0" y="7129"/>
                  </a:lnTo>
                </a:path>
              </a:pathLst>
            </a:custGeom>
            <a:solidFill>
              <a:srgbClr val="FFFFFF"/>
            </a:solidFill>
          </p:spPr>
          <p:txBody>
            <a:bodyPr wrap="square" lIns="0" tIns="0" rIns="0" bIns="0" rtlCol="0"/>
            <a:lstStyle/>
            <a:p>
              <a:endParaRPr/>
            </a:p>
          </p:txBody>
        </p:sp>
        <p:sp>
          <p:nvSpPr>
            <p:cNvPr id="1081" name="object 1081"/>
            <p:cNvSpPr/>
            <p:nvPr/>
          </p:nvSpPr>
          <p:spPr>
            <a:xfrm>
              <a:off x="3284477" y="1116841"/>
              <a:ext cx="0" cy="7620"/>
            </a:xfrm>
            <a:custGeom>
              <a:avLst/>
              <a:gdLst/>
              <a:ahLst/>
              <a:cxnLst/>
              <a:rect l="l" t="t" r="r" b="b"/>
              <a:pathLst>
                <a:path h="7619">
                  <a:moveTo>
                    <a:pt x="0" y="0"/>
                  </a:moveTo>
                  <a:lnTo>
                    <a:pt x="0" y="7129"/>
                  </a:lnTo>
                </a:path>
              </a:pathLst>
            </a:custGeom>
            <a:ln w="3175">
              <a:solidFill>
                <a:srgbClr val="0080C7"/>
              </a:solidFill>
            </a:ln>
          </p:spPr>
          <p:txBody>
            <a:bodyPr wrap="square" lIns="0" tIns="0" rIns="0" bIns="0" rtlCol="0"/>
            <a:lstStyle/>
            <a:p>
              <a:endParaRPr/>
            </a:p>
          </p:txBody>
        </p:sp>
        <p:sp>
          <p:nvSpPr>
            <p:cNvPr id="1082" name="object 1082"/>
            <p:cNvSpPr/>
            <p:nvPr/>
          </p:nvSpPr>
          <p:spPr>
            <a:xfrm>
              <a:off x="3291429" y="1116846"/>
              <a:ext cx="0" cy="7620"/>
            </a:xfrm>
            <a:custGeom>
              <a:avLst/>
              <a:gdLst/>
              <a:ahLst/>
              <a:cxnLst/>
              <a:rect l="l" t="t" r="r" b="b"/>
              <a:pathLst>
                <a:path h="7619">
                  <a:moveTo>
                    <a:pt x="0" y="0"/>
                  </a:moveTo>
                  <a:lnTo>
                    <a:pt x="0" y="7129"/>
                  </a:lnTo>
                </a:path>
              </a:pathLst>
            </a:custGeom>
            <a:solidFill>
              <a:srgbClr val="FFFFFF"/>
            </a:solidFill>
          </p:spPr>
          <p:txBody>
            <a:bodyPr wrap="square" lIns="0" tIns="0" rIns="0" bIns="0" rtlCol="0"/>
            <a:lstStyle/>
            <a:p>
              <a:endParaRPr/>
            </a:p>
          </p:txBody>
        </p:sp>
        <p:sp>
          <p:nvSpPr>
            <p:cNvPr id="1083" name="object 1083"/>
            <p:cNvSpPr/>
            <p:nvPr/>
          </p:nvSpPr>
          <p:spPr>
            <a:xfrm>
              <a:off x="3291429" y="1116846"/>
              <a:ext cx="0" cy="7620"/>
            </a:xfrm>
            <a:custGeom>
              <a:avLst/>
              <a:gdLst/>
              <a:ahLst/>
              <a:cxnLst/>
              <a:rect l="l" t="t" r="r" b="b"/>
              <a:pathLst>
                <a:path h="7619">
                  <a:moveTo>
                    <a:pt x="0" y="0"/>
                  </a:moveTo>
                  <a:lnTo>
                    <a:pt x="0" y="7129"/>
                  </a:lnTo>
                </a:path>
              </a:pathLst>
            </a:custGeom>
            <a:ln w="3175">
              <a:solidFill>
                <a:srgbClr val="0080C7"/>
              </a:solidFill>
            </a:ln>
          </p:spPr>
          <p:txBody>
            <a:bodyPr wrap="square" lIns="0" tIns="0" rIns="0" bIns="0" rtlCol="0"/>
            <a:lstStyle/>
            <a:p>
              <a:endParaRPr/>
            </a:p>
          </p:txBody>
        </p:sp>
        <p:sp>
          <p:nvSpPr>
            <p:cNvPr id="1084" name="object 1084"/>
            <p:cNvSpPr/>
            <p:nvPr/>
          </p:nvSpPr>
          <p:spPr>
            <a:xfrm>
              <a:off x="3298391" y="1116856"/>
              <a:ext cx="0" cy="7620"/>
            </a:xfrm>
            <a:custGeom>
              <a:avLst/>
              <a:gdLst/>
              <a:ahLst/>
              <a:cxnLst/>
              <a:rect l="l" t="t" r="r" b="b"/>
              <a:pathLst>
                <a:path h="7619">
                  <a:moveTo>
                    <a:pt x="0" y="0"/>
                  </a:moveTo>
                  <a:lnTo>
                    <a:pt x="0" y="7129"/>
                  </a:lnTo>
                </a:path>
              </a:pathLst>
            </a:custGeom>
            <a:solidFill>
              <a:srgbClr val="FFFFFF"/>
            </a:solidFill>
          </p:spPr>
          <p:txBody>
            <a:bodyPr wrap="square" lIns="0" tIns="0" rIns="0" bIns="0" rtlCol="0"/>
            <a:lstStyle/>
            <a:p>
              <a:endParaRPr/>
            </a:p>
          </p:txBody>
        </p:sp>
        <p:sp>
          <p:nvSpPr>
            <p:cNvPr id="1085" name="object 1085"/>
            <p:cNvSpPr/>
            <p:nvPr/>
          </p:nvSpPr>
          <p:spPr>
            <a:xfrm>
              <a:off x="3298391" y="1116856"/>
              <a:ext cx="0" cy="7620"/>
            </a:xfrm>
            <a:custGeom>
              <a:avLst/>
              <a:gdLst/>
              <a:ahLst/>
              <a:cxnLst/>
              <a:rect l="l" t="t" r="r" b="b"/>
              <a:pathLst>
                <a:path h="7619">
                  <a:moveTo>
                    <a:pt x="0" y="0"/>
                  </a:moveTo>
                  <a:lnTo>
                    <a:pt x="0" y="7129"/>
                  </a:lnTo>
                </a:path>
              </a:pathLst>
            </a:custGeom>
            <a:ln w="3175">
              <a:solidFill>
                <a:srgbClr val="0080C7"/>
              </a:solidFill>
            </a:ln>
          </p:spPr>
          <p:txBody>
            <a:bodyPr wrap="square" lIns="0" tIns="0" rIns="0" bIns="0" rtlCol="0"/>
            <a:lstStyle/>
            <a:p>
              <a:endParaRPr/>
            </a:p>
          </p:txBody>
        </p:sp>
        <p:sp>
          <p:nvSpPr>
            <p:cNvPr id="1086" name="object 1086"/>
            <p:cNvSpPr/>
            <p:nvPr/>
          </p:nvSpPr>
          <p:spPr>
            <a:xfrm>
              <a:off x="3305348" y="1116865"/>
              <a:ext cx="0" cy="7620"/>
            </a:xfrm>
            <a:custGeom>
              <a:avLst/>
              <a:gdLst/>
              <a:ahLst/>
              <a:cxnLst/>
              <a:rect l="l" t="t" r="r" b="b"/>
              <a:pathLst>
                <a:path h="7619">
                  <a:moveTo>
                    <a:pt x="0" y="0"/>
                  </a:moveTo>
                  <a:lnTo>
                    <a:pt x="0" y="7134"/>
                  </a:lnTo>
                </a:path>
              </a:pathLst>
            </a:custGeom>
            <a:solidFill>
              <a:srgbClr val="FFFFFF"/>
            </a:solidFill>
          </p:spPr>
          <p:txBody>
            <a:bodyPr wrap="square" lIns="0" tIns="0" rIns="0" bIns="0" rtlCol="0"/>
            <a:lstStyle/>
            <a:p>
              <a:endParaRPr/>
            </a:p>
          </p:txBody>
        </p:sp>
        <p:sp>
          <p:nvSpPr>
            <p:cNvPr id="1087" name="object 1087"/>
            <p:cNvSpPr/>
            <p:nvPr/>
          </p:nvSpPr>
          <p:spPr>
            <a:xfrm>
              <a:off x="3305348" y="1116865"/>
              <a:ext cx="0" cy="7620"/>
            </a:xfrm>
            <a:custGeom>
              <a:avLst/>
              <a:gdLst/>
              <a:ahLst/>
              <a:cxnLst/>
              <a:rect l="l" t="t" r="r" b="b"/>
              <a:pathLst>
                <a:path h="7619">
                  <a:moveTo>
                    <a:pt x="0" y="0"/>
                  </a:moveTo>
                  <a:lnTo>
                    <a:pt x="0" y="7134"/>
                  </a:lnTo>
                </a:path>
              </a:pathLst>
            </a:custGeom>
            <a:ln w="3175">
              <a:solidFill>
                <a:srgbClr val="0080C7"/>
              </a:solidFill>
            </a:ln>
          </p:spPr>
          <p:txBody>
            <a:bodyPr wrap="square" lIns="0" tIns="0" rIns="0" bIns="0" rtlCol="0"/>
            <a:lstStyle/>
            <a:p>
              <a:endParaRPr/>
            </a:p>
          </p:txBody>
        </p:sp>
        <p:sp>
          <p:nvSpPr>
            <p:cNvPr id="1088" name="object 1088"/>
            <p:cNvSpPr/>
            <p:nvPr/>
          </p:nvSpPr>
          <p:spPr>
            <a:xfrm>
              <a:off x="3312305" y="1116870"/>
              <a:ext cx="0" cy="7620"/>
            </a:xfrm>
            <a:custGeom>
              <a:avLst/>
              <a:gdLst/>
              <a:ahLst/>
              <a:cxnLst/>
              <a:rect l="l" t="t" r="r" b="b"/>
              <a:pathLst>
                <a:path h="7619">
                  <a:moveTo>
                    <a:pt x="0" y="0"/>
                  </a:moveTo>
                  <a:lnTo>
                    <a:pt x="0" y="7134"/>
                  </a:lnTo>
                </a:path>
              </a:pathLst>
            </a:custGeom>
            <a:solidFill>
              <a:srgbClr val="FFFFFF"/>
            </a:solidFill>
          </p:spPr>
          <p:txBody>
            <a:bodyPr wrap="square" lIns="0" tIns="0" rIns="0" bIns="0" rtlCol="0"/>
            <a:lstStyle/>
            <a:p>
              <a:endParaRPr/>
            </a:p>
          </p:txBody>
        </p:sp>
        <p:sp>
          <p:nvSpPr>
            <p:cNvPr id="1089" name="object 1089"/>
            <p:cNvSpPr/>
            <p:nvPr/>
          </p:nvSpPr>
          <p:spPr>
            <a:xfrm>
              <a:off x="3312305" y="1116870"/>
              <a:ext cx="0" cy="7620"/>
            </a:xfrm>
            <a:custGeom>
              <a:avLst/>
              <a:gdLst/>
              <a:ahLst/>
              <a:cxnLst/>
              <a:rect l="l" t="t" r="r" b="b"/>
              <a:pathLst>
                <a:path h="7619">
                  <a:moveTo>
                    <a:pt x="0" y="0"/>
                  </a:moveTo>
                  <a:lnTo>
                    <a:pt x="0" y="7134"/>
                  </a:lnTo>
                </a:path>
              </a:pathLst>
            </a:custGeom>
            <a:ln w="3175">
              <a:solidFill>
                <a:srgbClr val="0080C7"/>
              </a:solidFill>
            </a:ln>
          </p:spPr>
          <p:txBody>
            <a:bodyPr wrap="square" lIns="0" tIns="0" rIns="0" bIns="0" rtlCol="0"/>
            <a:lstStyle/>
            <a:p>
              <a:endParaRPr/>
            </a:p>
          </p:txBody>
        </p:sp>
        <p:sp>
          <p:nvSpPr>
            <p:cNvPr id="1090" name="object 1090"/>
            <p:cNvSpPr/>
            <p:nvPr/>
          </p:nvSpPr>
          <p:spPr>
            <a:xfrm>
              <a:off x="3319262" y="1116880"/>
              <a:ext cx="0" cy="7620"/>
            </a:xfrm>
            <a:custGeom>
              <a:avLst/>
              <a:gdLst/>
              <a:ahLst/>
              <a:cxnLst/>
              <a:rect l="l" t="t" r="r" b="b"/>
              <a:pathLst>
                <a:path h="7619">
                  <a:moveTo>
                    <a:pt x="0" y="0"/>
                  </a:moveTo>
                  <a:lnTo>
                    <a:pt x="0" y="7134"/>
                  </a:lnTo>
                </a:path>
              </a:pathLst>
            </a:custGeom>
            <a:solidFill>
              <a:srgbClr val="FFFFFF"/>
            </a:solidFill>
          </p:spPr>
          <p:txBody>
            <a:bodyPr wrap="square" lIns="0" tIns="0" rIns="0" bIns="0" rtlCol="0"/>
            <a:lstStyle/>
            <a:p>
              <a:endParaRPr/>
            </a:p>
          </p:txBody>
        </p:sp>
        <p:sp>
          <p:nvSpPr>
            <p:cNvPr id="1091" name="object 1091"/>
            <p:cNvSpPr/>
            <p:nvPr/>
          </p:nvSpPr>
          <p:spPr>
            <a:xfrm>
              <a:off x="3319262" y="1116880"/>
              <a:ext cx="0" cy="7620"/>
            </a:xfrm>
            <a:custGeom>
              <a:avLst/>
              <a:gdLst/>
              <a:ahLst/>
              <a:cxnLst/>
              <a:rect l="l" t="t" r="r" b="b"/>
              <a:pathLst>
                <a:path h="7619">
                  <a:moveTo>
                    <a:pt x="0" y="0"/>
                  </a:moveTo>
                  <a:lnTo>
                    <a:pt x="0" y="7134"/>
                  </a:lnTo>
                </a:path>
              </a:pathLst>
            </a:custGeom>
            <a:ln w="3175">
              <a:solidFill>
                <a:srgbClr val="0080C7"/>
              </a:solidFill>
            </a:ln>
          </p:spPr>
          <p:txBody>
            <a:bodyPr wrap="square" lIns="0" tIns="0" rIns="0" bIns="0" rtlCol="0"/>
            <a:lstStyle/>
            <a:p>
              <a:endParaRPr/>
            </a:p>
          </p:txBody>
        </p:sp>
        <p:sp>
          <p:nvSpPr>
            <p:cNvPr id="1092" name="object 1092"/>
            <p:cNvSpPr/>
            <p:nvPr/>
          </p:nvSpPr>
          <p:spPr>
            <a:xfrm>
              <a:off x="3326219" y="1116890"/>
              <a:ext cx="0" cy="7620"/>
            </a:xfrm>
            <a:custGeom>
              <a:avLst/>
              <a:gdLst/>
              <a:ahLst/>
              <a:cxnLst/>
              <a:rect l="l" t="t" r="r" b="b"/>
              <a:pathLst>
                <a:path h="7619">
                  <a:moveTo>
                    <a:pt x="0" y="0"/>
                  </a:moveTo>
                  <a:lnTo>
                    <a:pt x="0" y="7134"/>
                  </a:lnTo>
                </a:path>
              </a:pathLst>
            </a:custGeom>
            <a:solidFill>
              <a:srgbClr val="FFFFFF"/>
            </a:solidFill>
          </p:spPr>
          <p:txBody>
            <a:bodyPr wrap="square" lIns="0" tIns="0" rIns="0" bIns="0" rtlCol="0"/>
            <a:lstStyle/>
            <a:p>
              <a:endParaRPr/>
            </a:p>
          </p:txBody>
        </p:sp>
        <p:sp>
          <p:nvSpPr>
            <p:cNvPr id="1093" name="object 1093"/>
            <p:cNvSpPr/>
            <p:nvPr/>
          </p:nvSpPr>
          <p:spPr>
            <a:xfrm>
              <a:off x="3326219" y="1116890"/>
              <a:ext cx="0" cy="7620"/>
            </a:xfrm>
            <a:custGeom>
              <a:avLst/>
              <a:gdLst/>
              <a:ahLst/>
              <a:cxnLst/>
              <a:rect l="l" t="t" r="r" b="b"/>
              <a:pathLst>
                <a:path h="7619">
                  <a:moveTo>
                    <a:pt x="0" y="0"/>
                  </a:moveTo>
                  <a:lnTo>
                    <a:pt x="0" y="7134"/>
                  </a:lnTo>
                </a:path>
              </a:pathLst>
            </a:custGeom>
            <a:ln w="3175">
              <a:solidFill>
                <a:srgbClr val="0080C7"/>
              </a:solidFill>
            </a:ln>
          </p:spPr>
          <p:txBody>
            <a:bodyPr wrap="square" lIns="0" tIns="0" rIns="0" bIns="0" rtlCol="0"/>
            <a:lstStyle/>
            <a:p>
              <a:endParaRPr/>
            </a:p>
          </p:txBody>
        </p:sp>
        <p:sp>
          <p:nvSpPr>
            <p:cNvPr id="1094" name="object 1094"/>
            <p:cNvSpPr/>
            <p:nvPr/>
          </p:nvSpPr>
          <p:spPr>
            <a:xfrm>
              <a:off x="3012744" y="1114805"/>
              <a:ext cx="541020" cy="133985"/>
            </a:xfrm>
            <a:custGeom>
              <a:avLst/>
              <a:gdLst/>
              <a:ahLst/>
              <a:cxnLst/>
              <a:rect l="l" t="t" r="r" b="b"/>
              <a:pathLst>
                <a:path w="541020" h="133984">
                  <a:moveTo>
                    <a:pt x="141046" y="1066"/>
                  </a:moveTo>
                  <a:lnTo>
                    <a:pt x="31216" y="254"/>
                  </a:lnTo>
                  <a:lnTo>
                    <a:pt x="28562" y="317"/>
                  </a:lnTo>
                  <a:lnTo>
                    <a:pt x="26085" y="0"/>
                  </a:lnTo>
                  <a:lnTo>
                    <a:pt x="12369" y="126733"/>
                  </a:lnTo>
                  <a:lnTo>
                    <a:pt x="2184" y="110718"/>
                  </a:lnTo>
                  <a:lnTo>
                    <a:pt x="1308" y="110540"/>
                  </a:lnTo>
                  <a:lnTo>
                    <a:pt x="660" y="110947"/>
                  </a:lnTo>
                  <a:lnTo>
                    <a:pt x="228" y="111226"/>
                  </a:lnTo>
                  <a:lnTo>
                    <a:pt x="0" y="111671"/>
                  </a:lnTo>
                  <a:lnTo>
                    <a:pt x="0" y="112395"/>
                  </a:lnTo>
                  <a:lnTo>
                    <a:pt x="76" y="112661"/>
                  </a:lnTo>
                  <a:lnTo>
                    <a:pt x="13258" y="133375"/>
                  </a:lnTo>
                  <a:lnTo>
                    <a:pt x="13716" y="133616"/>
                  </a:lnTo>
                  <a:lnTo>
                    <a:pt x="14681" y="133616"/>
                  </a:lnTo>
                  <a:lnTo>
                    <a:pt x="15125" y="133375"/>
                  </a:lnTo>
                  <a:lnTo>
                    <a:pt x="28575" y="112242"/>
                  </a:lnTo>
                  <a:lnTo>
                    <a:pt x="28384" y="111366"/>
                  </a:lnTo>
                  <a:lnTo>
                    <a:pt x="27076" y="110540"/>
                  </a:lnTo>
                  <a:lnTo>
                    <a:pt x="26200" y="110718"/>
                  </a:lnTo>
                  <a:lnTo>
                    <a:pt x="16014" y="126733"/>
                  </a:lnTo>
                  <a:lnTo>
                    <a:pt x="15189" y="10160"/>
                  </a:lnTo>
                  <a:lnTo>
                    <a:pt x="16014" y="7772"/>
                  </a:lnTo>
                  <a:lnTo>
                    <a:pt x="19037" y="4025"/>
                  </a:lnTo>
                  <a:lnTo>
                    <a:pt x="21196" y="2679"/>
                  </a:lnTo>
                  <a:lnTo>
                    <a:pt x="25844" y="1727"/>
                  </a:lnTo>
                  <a:lnTo>
                    <a:pt x="28638" y="1968"/>
                  </a:lnTo>
                  <a:lnTo>
                    <a:pt x="31216" y="1879"/>
                  </a:lnTo>
                  <a:lnTo>
                    <a:pt x="141046" y="1066"/>
                  </a:lnTo>
                  <a:close/>
                </a:path>
                <a:path w="541020" h="133984">
                  <a:moveTo>
                    <a:pt x="541020" y="112255"/>
                  </a:moveTo>
                  <a:lnTo>
                    <a:pt x="540842" y="111379"/>
                  </a:lnTo>
                  <a:lnTo>
                    <a:pt x="539521" y="110540"/>
                  </a:lnTo>
                  <a:lnTo>
                    <a:pt x="538645" y="110731"/>
                  </a:lnTo>
                  <a:lnTo>
                    <a:pt x="528459" y="126733"/>
                  </a:lnTo>
                  <a:lnTo>
                    <a:pt x="527608" y="13106"/>
                  </a:lnTo>
                  <a:lnTo>
                    <a:pt x="515658" y="114"/>
                  </a:lnTo>
                  <a:lnTo>
                    <a:pt x="513219" y="254"/>
                  </a:lnTo>
                  <a:lnTo>
                    <a:pt x="406171" y="1079"/>
                  </a:lnTo>
                  <a:lnTo>
                    <a:pt x="513219" y="1879"/>
                  </a:lnTo>
                  <a:lnTo>
                    <a:pt x="515848" y="1790"/>
                  </a:lnTo>
                  <a:lnTo>
                    <a:pt x="518071" y="2057"/>
                  </a:lnTo>
                  <a:lnTo>
                    <a:pt x="522262" y="4406"/>
                  </a:lnTo>
                  <a:lnTo>
                    <a:pt x="523913" y="6248"/>
                  </a:lnTo>
                  <a:lnTo>
                    <a:pt x="525818" y="10566"/>
                  </a:lnTo>
                  <a:lnTo>
                    <a:pt x="525678" y="12928"/>
                  </a:lnTo>
                  <a:lnTo>
                    <a:pt x="524814" y="126746"/>
                  </a:lnTo>
                  <a:lnTo>
                    <a:pt x="514629" y="110731"/>
                  </a:lnTo>
                  <a:lnTo>
                    <a:pt x="513753" y="110540"/>
                  </a:lnTo>
                  <a:lnTo>
                    <a:pt x="513092" y="110959"/>
                  </a:lnTo>
                  <a:lnTo>
                    <a:pt x="512673" y="111226"/>
                  </a:lnTo>
                  <a:lnTo>
                    <a:pt x="512445" y="111683"/>
                  </a:lnTo>
                  <a:lnTo>
                    <a:pt x="512445" y="112407"/>
                  </a:lnTo>
                  <a:lnTo>
                    <a:pt x="512508" y="112674"/>
                  </a:lnTo>
                  <a:lnTo>
                    <a:pt x="525703" y="133388"/>
                  </a:lnTo>
                  <a:lnTo>
                    <a:pt x="526161" y="133629"/>
                  </a:lnTo>
                  <a:lnTo>
                    <a:pt x="527113" y="133629"/>
                  </a:lnTo>
                  <a:lnTo>
                    <a:pt x="527570" y="133388"/>
                  </a:lnTo>
                  <a:lnTo>
                    <a:pt x="541020" y="112255"/>
                  </a:lnTo>
                  <a:close/>
                </a:path>
              </a:pathLst>
            </a:custGeom>
            <a:solidFill>
              <a:srgbClr val="231F20"/>
            </a:solidFill>
          </p:spPr>
          <p:txBody>
            <a:bodyPr wrap="square" lIns="0" tIns="0" rIns="0" bIns="0" rtlCol="0"/>
            <a:lstStyle/>
            <a:p>
              <a:endParaRPr/>
            </a:p>
          </p:txBody>
        </p:sp>
        <p:sp>
          <p:nvSpPr>
            <p:cNvPr id="1095" name="object 1095"/>
            <p:cNvSpPr/>
            <p:nvPr/>
          </p:nvSpPr>
          <p:spPr>
            <a:xfrm>
              <a:off x="3498913" y="2286736"/>
              <a:ext cx="56515" cy="56515"/>
            </a:xfrm>
            <a:custGeom>
              <a:avLst/>
              <a:gdLst/>
              <a:ahLst/>
              <a:cxnLst/>
              <a:rect l="l" t="t" r="r" b="b"/>
              <a:pathLst>
                <a:path w="56514" h="56514">
                  <a:moveTo>
                    <a:pt x="56349" y="28168"/>
                  </a:moveTo>
                  <a:lnTo>
                    <a:pt x="54140" y="17208"/>
                  </a:lnTo>
                  <a:lnTo>
                    <a:pt x="48094" y="8255"/>
                  </a:lnTo>
                  <a:lnTo>
                    <a:pt x="39141" y="2209"/>
                  </a:lnTo>
                  <a:lnTo>
                    <a:pt x="28181" y="0"/>
                  </a:lnTo>
                  <a:lnTo>
                    <a:pt x="17208" y="2209"/>
                  </a:lnTo>
                  <a:lnTo>
                    <a:pt x="8255" y="8255"/>
                  </a:lnTo>
                  <a:lnTo>
                    <a:pt x="2222" y="17208"/>
                  </a:lnTo>
                  <a:lnTo>
                    <a:pt x="0" y="28168"/>
                  </a:lnTo>
                  <a:lnTo>
                    <a:pt x="2222" y="39141"/>
                  </a:lnTo>
                  <a:lnTo>
                    <a:pt x="8255" y="48094"/>
                  </a:lnTo>
                  <a:lnTo>
                    <a:pt x="17208" y="54127"/>
                  </a:lnTo>
                  <a:lnTo>
                    <a:pt x="28181" y="56349"/>
                  </a:lnTo>
                  <a:lnTo>
                    <a:pt x="39141" y="54127"/>
                  </a:lnTo>
                  <a:lnTo>
                    <a:pt x="39712" y="53746"/>
                  </a:lnTo>
                  <a:lnTo>
                    <a:pt x="48094" y="48094"/>
                  </a:lnTo>
                  <a:lnTo>
                    <a:pt x="54140" y="39141"/>
                  </a:lnTo>
                  <a:lnTo>
                    <a:pt x="56349" y="28168"/>
                  </a:lnTo>
                  <a:close/>
                </a:path>
              </a:pathLst>
            </a:custGeom>
            <a:solidFill>
              <a:srgbClr val="FFFFFF"/>
            </a:solidFill>
          </p:spPr>
          <p:txBody>
            <a:bodyPr wrap="square" lIns="0" tIns="0" rIns="0" bIns="0" rtlCol="0"/>
            <a:lstStyle/>
            <a:p>
              <a:endParaRPr/>
            </a:p>
          </p:txBody>
        </p:sp>
        <p:sp>
          <p:nvSpPr>
            <p:cNvPr id="1096" name="object 1096"/>
            <p:cNvSpPr/>
            <p:nvPr/>
          </p:nvSpPr>
          <p:spPr>
            <a:xfrm>
              <a:off x="3535432" y="2317662"/>
              <a:ext cx="6985" cy="24130"/>
            </a:xfrm>
            <a:custGeom>
              <a:avLst/>
              <a:gdLst/>
              <a:ahLst/>
              <a:cxnLst/>
              <a:rect l="l" t="t" r="r" b="b"/>
              <a:pathLst>
                <a:path w="6985" h="24130">
                  <a:moveTo>
                    <a:pt x="6395" y="0"/>
                  </a:moveTo>
                  <a:lnTo>
                    <a:pt x="0" y="0"/>
                  </a:lnTo>
                  <a:lnTo>
                    <a:pt x="0" y="23733"/>
                  </a:lnTo>
                  <a:lnTo>
                    <a:pt x="2632" y="23201"/>
                  </a:lnTo>
                  <a:lnTo>
                    <a:pt x="6395" y="20665"/>
                  </a:lnTo>
                  <a:lnTo>
                    <a:pt x="6395" y="0"/>
                  </a:lnTo>
                  <a:close/>
                </a:path>
              </a:pathLst>
            </a:custGeom>
            <a:solidFill>
              <a:srgbClr val="0080C7"/>
            </a:solidFill>
          </p:spPr>
          <p:txBody>
            <a:bodyPr wrap="square" lIns="0" tIns="0" rIns="0" bIns="0" rtlCol="0"/>
            <a:lstStyle/>
            <a:p>
              <a:endParaRPr/>
            </a:p>
          </p:txBody>
        </p:sp>
        <p:sp>
          <p:nvSpPr>
            <p:cNvPr id="1097" name="object 1097"/>
            <p:cNvSpPr/>
            <p:nvPr/>
          </p:nvSpPr>
          <p:spPr>
            <a:xfrm>
              <a:off x="3527099" y="2317662"/>
              <a:ext cx="0" cy="26034"/>
            </a:xfrm>
            <a:custGeom>
              <a:avLst/>
              <a:gdLst/>
              <a:ahLst/>
              <a:cxnLst/>
              <a:rect l="l" t="t" r="r" b="b"/>
              <a:pathLst>
                <a:path h="26035">
                  <a:moveTo>
                    <a:pt x="0" y="0"/>
                  </a:moveTo>
                  <a:lnTo>
                    <a:pt x="0" y="25415"/>
                  </a:lnTo>
                  <a:lnTo>
                    <a:pt x="0" y="0"/>
                  </a:lnTo>
                  <a:close/>
                </a:path>
              </a:pathLst>
            </a:custGeom>
            <a:solidFill>
              <a:srgbClr val="FFFFFF"/>
            </a:solidFill>
          </p:spPr>
          <p:txBody>
            <a:bodyPr wrap="square" lIns="0" tIns="0" rIns="0" bIns="0" rtlCol="0"/>
            <a:lstStyle/>
            <a:p>
              <a:endParaRPr/>
            </a:p>
          </p:txBody>
        </p:sp>
        <p:sp>
          <p:nvSpPr>
            <p:cNvPr id="1098" name="object 1098"/>
            <p:cNvSpPr/>
            <p:nvPr/>
          </p:nvSpPr>
          <p:spPr>
            <a:xfrm>
              <a:off x="3523901" y="2317662"/>
              <a:ext cx="6985" cy="26034"/>
            </a:xfrm>
            <a:custGeom>
              <a:avLst/>
              <a:gdLst/>
              <a:ahLst/>
              <a:cxnLst/>
              <a:rect l="l" t="t" r="r" b="b"/>
              <a:pathLst>
                <a:path w="6985" h="26035">
                  <a:moveTo>
                    <a:pt x="6395" y="0"/>
                  </a:moveTo>
                  <a:lnTo>
                    <a:pt x="0" y="0"/>
                  </a:lnTo>
                  <a:lnTo>
                    <a:pt x="0" y="24769"/>
                  </a:lnTo>
                  <a:lnTo>
                    <a:pt x="3197" y="25415"/>
                  </a:lnTo>
                  <a:lnTo>
                    <a:pt x="6394" y="24769"/>
                  </a:lnTo>
                  <a:lnTo>
                    <a:pt x="6395" y="0"/>
                  </a:lnTo>
                  <a:close/>
                </a:path>
              </a:pathLst>
            </a:custGeom>
            <a:solidFill>
              <a:srgbClr val="EAAD20"/>
            </a:solidFill>
          </p:spPr>
          <p:txBody>
            <a:bodyPr wrap="square" lIns="0" tIns="0" rIns="0" bIns="0" rtlCol="0"/>
            <a:lstStyle/>
            <a:p>
              <a:endParaRPr/>
            </a:p>
          </p:txBody>
        </p:sp>
        <p:sp>
          <p:nvSpPr>
            <p:cNvPr id="1099" name="object 1099"/>
            <p:cNvSpPr/>
            <p:nvPr/>
          </p:nvSpPr>
          <p:spPr>
            <a:xfrm>
              <a:off x="3515563" y="2317662"/>
              <a:ext cx="0" cy="22860"/>
            </a:xfrm>
            <a:custGeom>
              <a:avLst/>
              <a:gdLst/>
              <a:ahLst/>
              <a:cxnLst/>
              <a:rect l="l" t="t" r="r" b="b"/>
              <a:pathLst>
                <a:path h="22860">
                  <a:moveTo>
                    <a:pt x="0" y="0"/>
                  </a:moveTo>
                  <a:lnTo>
                    <a:pt x="0" y="22819"/>
                  </a:lnTo>
                  <a:lnTo>
                    <a:pt x="0" y="0"/>
                  </a:lnTo>
                  <a:close/>
                </a:path>
              </a:pathLst>
            </a:custGeom>
            <a:solidFill>
              <a:srgbClr val="FFFFFF"/>
            </a:solidFill>
          </p:spPr>
          <p:txBody>
            <a:bodyPr wrap="square" lIns="0" tIns="0" rIns="0" bIns="0" rtlCol="0"/>
            <a:lstStyle/>
            <a:p>
              <a:endParaRPr/>
            </a:p>
          </p:txBody>
        </p:sp>
        <p:sp>
          <p:nvSpPr>
            <p:cNvPr id="1100" name="object 1100"/>
            <p:cNvSpPr/>
            <p:nvPr/>
          </p:nvSpPr>
          <p:spPr>
            <a:xfrm>
              <a:off x="3512366" y="2317662"/>
              <a:ext cx="6985" cy="24130"/>
            </a:xfrm>
            <a:custGeom>
              <a:avLst/>
              <a:gdLst/>
              <a:ahLst/>
              <a:cxnLst/>
              <a:rect l="l" t="t" r="r" b="b"/>
              <a:pathLst>
                <a:path w="6985" h="24130">
                  <a:moveTo>
                    <a:pt x="6395" y="0"/>
                  </a:moveTo>
                  <a:lnTo>
                    <a:pt x="0" y="0"/>
                  </a:lnTo>
                  <a:lnTo>
                    <a:pt x="0" y="20664"/>
                  </a:lnTo>
                  <a:lnTo>
                    <a:pt x="3764" y="23201"/>
                  </a:lnTo>
                  <a:lnTo>
                    <a:pt x="6395" y="23732"/>
                  </a:lnTo>
                  <a:lnTo>
                    <a:pt x="6395" y="0"/>
                  </a:lnTo>
                  <a:close/>
                </a:path>
              </a:pathLst>
            </a:custGeom>
            <a:solidFill>
              <a:srgbClr val="0080C7"/>
            </a:solidFill>
          </p:spPr>
          <p:txBody>
            <a:bodyPr wrap="square" lIns="0" tIns="0" rIns="0" bIns="0" rtlCol="0"/>
            <a:lstStyle/>
            <a:p>
              <a:endParaRPr/>
            </a:p>
          </p:txBody>
        </p:sp>
        <p:sp>
          <p:nvSpPr>
            <p:cNvPr id="1101" name="object 1101"/>
            <p:cNvSpPr/>
            <p:nvPr/>
          </p:nvSpPr>
          <p:spPr>
            <a:xfrm>
              <a:off x="3538630" y="2289328"/>
              <a:ext cx="0" cy="21590"/>
            </a:xfrm>
            <a:custGeom>
              <a:avLst/>
              <a:gdLst/>
              <a:ahLst/>
              <a:cxnLst/>
              <a:rect l="l" t="t" r="r" b="b"/>
              <a:pathLst>
                <a:path h="21589">
                  <a:moveTo>
                    <a:pt x="0" y="0"/>
                  </a:moveTo>
                  <a:lnTo>
                    <a:pt x="0" y="21263"/>
                  </a:lnTo>
                  <a:lnTo>
                    <a:pt x="0" y="0"/>
                  </a:lnTo>
                  <a:close/>
                </a:path>
              </a:pathLst>
            </a:custGeom>
            <a:solidFill>
              <a:srgbClr val="FFFFFF"/>
            </a:solidFill>
          </p:spPr>
          <p:txBody>
            <a:bodyPr wrap="square" lIns="0" tIns="0" rIns="0" bIns="0" rtlCol="0"/>
            <a:lstStyle/>
            <a:p>
              <a:endParaRPr/>
            </a:p>
          </p:txBody>
        </p:sp>
        <p:sp>
          <p:nvSpPr>
            <p:cNvPr id="1102" name="object 1102"/>
            <p:cNvSpPr/>
            <p:nvPr/>
          </p:nvSpPr>
          <p:spPr>
            <a:xfrm>
              <a:off x="3535432" y="2288415"/>
              <a:ext cx="6985" cy="22225"/>
            </a:xfrm>
            <a:custGeom>
              <a:avLst/>
              <a:gdLst/>
              <a:ahLst/>
              <a:cxnLst/>
              <a:rect l="l" t="t" r="r" b="b"/>
              <a:pathLst>
                <a:path w="6985" h="22225">
                  <a:moveTo>
                    <a:pt x="0" y="0"/>
                  </a:moveTo>
                  <a:lnTo>
                    <a:pt x="0" y="22176"/>
                  </a:lnTo>
                  <a:lnTo>
                    <a:pt x="6395" y="22176"/>
                  </a:lnTo>
                  <a:lnTo>
                    <a:pt x="6395" y="3069"/>
                  </a:lnTo>
                  <a:lnTo>
                    <a:pt x="2632" y="531"/>
                  </a:lnTo>
                  <a:lnTo>
                    <a:pt x="0" y="0"/>
                  </a:lnTo>
                  <a:close/>
                </a:path>
              </a:pathLst>
            </a:custGeom>
            <a:solidFill>
              <a:srgbClr val="0080C7"/>
            </a:solidFill>
          </p:spPr>
          <p:txBody>
            <a:bodyPr wrap="square" lIns="0" tIns="0" rIns="0" bIns="0" rtlCol="0"/>
            <a:lstStyle/>
            <a:p>
              <a:endParaRPr/>
            </a:p>
          </p:txBody>
        </p:sp>
        <p:sp>
          <p:nvSpPr>
            <p:cNvPr id="1103" name="object 1103"/>
            <p:cNvSpPr/>
            <p:nvPr/>
          </p:nvSpPr>
          <p:spPr>
            <a:xfrm>
              <a:off x="3527099" y="2286732"/>
              <a:ext cx="0" cy="24130"/>
            </a:xfrm>
            <a:custGeom>
              <a:avLst/>
              <a:gdLst/>
              <a:ahLst/>
              <a:cxnLst/>
              <a:rect l="l" t="t" r="r" b="b"/>
              <a:pathLst>
                <a:path h="24130">
                  <a:moveTo>
                    <a:pt x="0" y="0"/>
                  </a:moveTo>
                  <a:lnTo>
                    <a:pt x="0" y="23859"/>
                  </a:lnTo>
                  <a:lnTo>
                    <a:pt x="0" y="0"/>
                  </a:lnTo>
                  <a:close/>
                </a:path>
              </a:pathLst>
            </a:custGeom>
            <a:solidFill>
              <a:srgbClr val="FFFFFF"/>
            </a:solidFill>
          </p:spPr>
          <p:txBody>
            <a:bodyPr wrap="square" lIns="0" tIns="0" rIns="0" bIns="0" rtlCol="0"/>
            <a:lstStyle/>
            <a:p>
              <a:endParaRPr/>
            </a:p>
          </p:txBody>
        </p:sp>
        <p:sp>
          <p:nvSpPr>
            <p:cNvPr id="1104" name="object 1104"/>
            <p:cNvSpPr/>
            <p:nvPr/>
          </p:nvSpPr>
          <p:spPr>
            <a:xfrm>
              <a:off x="3523901" y="2286732"/>
              <a:ext cx="6985" cy="24130"/>
            </a:xfrm>
            <a:custGeom>
              <a:avLst/>
              <a:gdLst/>
              <a:ahLst/>
              <a:cxnLst/>
              <a:rect l="l" t="t" r="r" b="b"/>
              <a:pathLst>
                <a:path w="6985" h="24130">
                  <a:moveTo>
                    <a:pt x="3197" y="0"/>
                  </a:moveTo>
                  <a:lnTo>
                    <a:pt x="0" y="645"/>
                  </a:lnTo>
                  <a:lnTo>
                    <a:pt x="0" y="23859"/>
                  </a:lnTo>
                  <a:lnTo>
                    <a:pt x="6395" y="23859"/>
                  </a:lnTo>
                  <a:lnTo>
                    <a:pt x="6394" y="645"/>
                  </a:lnTo>
                  <a:lnTo>
                    <a:pt x="3197" y="0"/>
                  </a:lnTo>
                  <a:close/>
                </a:path>
              </a:pathLst>
            </a:custGeom>
            <a:solidFill>
              <a:srgbClr val="EAAD20"/>
            </a:solidFill>
          </p:spPr>
          <p:txBody>
            <a:bodyPr wrap="square" lIns="0" tIns="0" rIns="0" bIns="0" rtlCol="0"/>
            <a:lstStyle/>
            <a:p>
              <a:endParaRPr/>
            </a:p>
          </p:txBody>
        </p:sp>
        <p:sp>
          <p:nvSpPr>
            <p:cNvPr id="1105" name="object 1105"/>
            <p:cNvSpPr/>
            <p:nvPr/>
          </p:nvSpPr>
          <p:spPr>
            <a:xfrm>
              <a:off x="3515568" y="2289326"/>
              <a:ext cx="0" cy="21590"/>
            </a:xfrm>
            <a:custGeom>
              <a:avLst/>
              <a:gdLst/>
              <a:ahLst/>
              <a:cxnLst/>
              <a:rect l="l" t="t" r="r" b="b"/>
              <a:pathLst>
                <a:path h="21589">
                  <a:moveTo>
                    <a:pt x="0" y="0"/>
                  </a:moveTo>
                  <a:lnTo>
                    <a:pt x="0" y="21265"/>
                  </a:lnTo>
                  <a:lnTo>
                    <a:pt x="0" y="0"/>
                  </a:lnTo>
                  <a:close/>
                </a:path>
              </a:pathLst>
            </a:custGeom>
            <a:solidFill>
              <a:srgbClr val="FFFFFF"/>
            </a:solidFill>
          </p:spPr>
          <p:txBody>
            <a:bodyPr wrap="square" lIns="0" tIns="0" rIns="0" bIns="0" rtlCol="0"/>
            <a:lstStyle/>
            <a:p>
              <a:endParaRPr/>
            </a:p>
          </p:txBody>
        </p:sp>
        <p:sp>
          <p:nvSpPr>
            <p:cNvPr id="1106" name="object 1106"/>
            <p:cNvSpPr/>
            <p:nvPr/>
          </p:nvSpPr>
          <p:spPr>
            <a:xfrm>
              <a:off x="3512371" y="2288415"/>
              <a:ext cx="6985" cy="22225"/>
            </a:xfrm>
            <a:custGeom>
              <a:avLst/>
              <a:gdLst/>
              <a:ahLst/>
              <a:cxnLst/>
              <a:rect l="l" t="t" r="r" b="b"/>
              <a:pathLst>
                <a:path w="6985" h="22225">
                  <a:moveTo>
                    <a:pt x="6395" y="0"/>
                  </a:moveTo>
                  <a:lnTo>
                    <a:pt x="3760" y="532"/>
                  </a:lnTo>
                  <a:lnTo>
                    <a:pt x="0" y="3067"/>
                  </a:lnTo>
                  <a:lnTo>
                    <a:pt x="0" y="22176"/>
                  </a:lnTo>
                  <a:lnTo>
                    <a:pt x="6395" y="22176"/>
                  </a:lnTo>
                  <a:lnTo>
                    <a:pt x="6395" y="0"/>
                  </a:lnTo>
                  <a:close/>
                </a:path>
              </a:pathLst>
            </a:custGeom>
            <a:solidFill>
              <a:srgbClr val="0080C7"/>
            </a:solidFill>
          </p:spPr>
          <p:txBody>
            <a:bodyPr wrap="square" lIns="0" tIns="0" rIns="0" bIns="0" rtlCol="0"/>
            <a:lstStyle/>
            <a:p>
              <a:endParaRPr/>
            </a:p>
          </p:txBody>
        </p:sp>
        <p:sp>
          <p:nvSpPr>
            <p:cNvPr id="1107" name="object 1107"/>
            <p:cNvSpPr/>
            <p:nvPr/>
          </p:nvSpPr>
          <p:spPr>
            <a:xfrm>
              <a:off x="3495160" y="2282965"/>
              <a:ext cx="64135" cy="64135"/>
            </a:xfrm>
            <a:custGeom>
              <a:avLst/>
              <a:gdLst/>
              <a:ahLst/>
              <a:cxnLst/>
              <a:rect l="l" t="t" r="r" b="b"/>
              <a:pathLst>
                <a:path w="64135" h="64135">
                  <a:moveTo>
                    <a:pt x="31938" y="0"/>
                  </a:moveTo>
                  <a:lnTo>
                    <a:pt x="19518" y="2514"/>
                  </a:lnTo>
                  <a:lnTo>
                    <a:pt x="9365" y="9367"/>
                  </a:lnTo>
                  <a:lnTo>
                    <a:pt x="2513" y="19522"/>
                  </a:lnTo>
                  <a:lnTo>
                    <a:pt x="0" y="31943"/>
                  </a:lnTo>
                  <a:lnTo>
                    <a:pt x="2513" y="44360"/>
                  </a:lnTo>
                  <a:lnTo>
                    <a:pt x="9365" y="54510"/>
                  </a:lnTo>
                  <a:lnTo>
                    <a:pt x="19518" y="61360"/>
                  </a:lnTo>
                  <a:lnTo>
                    <a:pt x="31938" y="63873"/>
                  </a:lnTo>
                  <a:lnTo>
                    <a:pt x="44356" y="61360"/>
                  </a:lnTo>
                  <a:lnTo>
                    <a:pt x="46207" y="60111"/>
                  </a:lnTo>
                  <a:lnTo>
                    <a:pt x="31938" y="60111"/>
                  </a:lnTo>
                  <a:lnTo>
                    <a:pt x="20970" y="57897"/>
                  </a:lnTo>
                  <a:lnTo>
                    <a:pt x="12014" y="51860"/>
                  </a:lnTo>
                  <a:lnTo>
                    <a:pt x="5975" y="42906"/>
                  </a:lnTo>
                  <a:lnTo>
                    <a:pt x="3761" y="31943"/>
                  </a:lnTo>
                  <a:lnTo>
                    <a:pt x="5975" y="20975"/>
                  </a:lnTo>
                  <a:lnTo>
                    <a:pt x="12014" y="12018"/>
                  </a:lnTo>
                  <a:lnTo>
                    <a:pt x="20970" y="5980"/>
                  </a:lnTo>
                  <a:lnTo>
                    <a:pt x="31938" y="3766"/>
                  </a:lnTo>
                  <a:lnTo>
                    <a:pt x="46210" y="3766"/>
                  </a:lnTo>
                  <a:lnTo>
                    <a:pt x="44356" y="2514"/>
                  </a:lnTo>
                  <a:lnTo>
                    <a:pt x="31938" y="0"/>
                  </a:lnTo>
                  <a:close/>
                </a:path>
                <a:path w="64135" h="64135">
                  <a:moveTo>
                    <a:pt x="46210" y="3766"/>
                  </a:moveTo>
                  <a:lnTo>
                    <a:pt x="31938" y="3766"/>
                  </a:lnTo>
                  <a:lnTo>
                    <a:pt x="42904" y="5980"/>
                  </a:lnTo>
                  <a:lnTo>
                    <a:pt x="51859" y="12018"/>
                  </a:lnTo>
                  <a:lnTo>
                    <a:pt x="57897" y="20975"/>
                  </a:lnTo>
                  <a:lnTo>
                    <a:pt x="60111" y="31943"/>
                  </a:lnTo>
                  <a:lnTo>
                    <a:pt x="57897" y="42906"/>
                  </a:lnTo>
                  <a:lnTo>
                    <a:pt x="51859" y="51860"/>
                  </a:lnTo>
                  <a:lnTo>
                    <a:pt x="42904" y="57897"/>
                  </a:lnTo>
                  <a:lnTo>
                    <a:pt x="31938" y="60111"/>
                  </a:lnTo>
                  <a:lnTo>
                    <a:pt x="46207" y="60111"/>
                  </a:lnTo>
                  <a:lnTo>
                    <a:pt x="54508" y="54510"/>
                  </a:lnTo>
                  <a:lnTo>
                    <a:pt x="61359" y="44360"/>
                  </a:lnTo>
                  <a:lnTo>
                    <a:pt x="63873" y="31943"/>
                  </a:lnTo>
                  <a:lnTo>
                    <a:pt x="61359" y="19522"/>
                  </a:lnTo>
                  <a:lnTo>
                    <a:pt x="54508" y="9367"/>
                  </a:lnTo>
                  <a:lnTo>
                    <a:pt x="46210" y="3766"/>
                  </a:lnTo>
                  <a:close/>
                </a:path>
              </a:pathLst>
            </a:custGeom>
            <a:solidFill>
              <a:srgbClr val="EAAD20"/>
            </a:solidFill>
          </p:spPr>
          <p:txBody>
            <a:bodyPr wrap="square" lIns="0" tIns="0" rIns="0" bIns="0" rtlCol="0"/>
            <a:lstStyle/>
            <a:p>
              <a:endParaRPr/>
            </a:p>
          </p:txBody>
        </p:sp>
        <p:sp>
          <p:nvSpPr>
            <p:cNvPr id="1108" name="object 1108"/>
            <p:cNvSpPr/>
            <p:nvPr/>
          </p:nvSpPr>
          <p:spPr>
            <a:xfrm>
              <a:off x="3422922" y="2306224"/>
              <a:ext cx="21590" cy="20955"/>
            </a:xfrm>
            <a:custGeom>
              <a:avLst/>
              <a:gdLst/>
              <a:ahLst/>
              <a:cxnLst/>
              <a:rect l="l" t="t" r="r" b="b"/>
              <a:pathLst>
                <a:path w="21589" h="20955">
                  <a:moveTo>
                    <a:pt x="7006" y="17946"/>
                  </a:moveTo>
                  <a:lnTo>
                    <a:pt x="945" y="17946"/>
                  </a:lnTo>
                  <a:lnTo>
                    <a:pt x="475" y="18034"/>
                  </a:lnTo>
                  <a:lnTo>
                    <a:pt x="0" y="18379"/>
                  </a:lnTo>
                  <a:lnTo>
                    <a:pt x="0" y="19925"/>
                  </a:lnTo>
                  <a:lnTo>
                    <a:pt x="482" y="20275"/>
                  </a:lnTo>
                  <a:lnTo>
                    <a:pt x="969" y="20368"/>
                  </a:lnTo>
                  <a:lnTo>
                    <a:pt x="7050" y="20368"/>
                  </a:lnTo>
                  <a:lnTo>
                    <a:pt x="7592" y="20275"/>
                  </a:lnTo>
                  <a:lnTo>
                    <a:pt x="8079" y="19925"/>
                  </a:lnTo>
                  <a:lnTo>
                    <a:pt x="8212" y="19600"/>
                  </a:lnTo>
                  <a:lnTo>
                    <a:pt x="8207" y="18679"/>
                  </a:lnTo>
                  <a:lnTo>
                    <a:pt x="8061" y="18379"/>
                  </a:lnTo>
                  <a:lnTo>
                    <a:pt x="7489" y="18029"/>
                  </a:lnTo>
                  <a:lnTo>
                    <a:pt x="7006" y="17946"/>
                  </a:lnTo>
                  <a:close/>
                </a:path>
                <a:path w="21589" h="20955">
                  <a:moveTo>
                    <a:pt x="20191" y="17946"/>
                  </a:moveTo>
                  <a:lnTo>
                    <a:pt x="14110" y="17946"/>
                  </a:lnTo>
                  <a:lnTo>
                    <a:pt x="13603" y="18034"/>
                  </a:lnTo>
                  <a:lnTo>
                    <a:pt x="13067" y="18384"/>
                  </a:lnTo>
                  <a:lnTo>
                    <a:pt x="12933" y="18679"/>
                  </a:lnTo>
                  <a:lnTo>
                    <a:pt x="12929" y="19600"/>
                  </a:lnTo>
                  <a:lnTo>
                    <a:pt x="13057" y="19925"/>
                  </a:lnTo>
                  <a:lnTo>
                    <a:pt x="13539" y="20275"/>
                  </a:lnTo>
                  <a:lnTo>
                    <a:pt x="14105" y="20368"/>
                  </a:lnTo>
                  <a:lnTo>
                    <a:pt x="20235" y="20368"/>
                  </a:lnTo>
                  <a:lnTo>
                    <a:pt x="20644" y="20275"/>
                  </a:lnTo>
                  <a:lnTo>
                    <a:pt x="21082" y="19925"/>
                  </a:lnTo>
                  <a:lnTo>
                    <a:pt x="21077" y="18379"/>
                  </a:lnTo>
                  <a:lnTo>
                    <a:pt x="20614" y="18029"/>
                  </a:lnTo>
                  <a:lnTo>
                    <a:pt x="20191" y="17946"/>
                  </a:lnTo>
                  <a:close/>
                </a:path>
                <a:path w="21589" h="20955">
                  <a:moveTo>
                    <a:pt x="10250" y="2471"/>
                  </a:moveTo>
                  <a:lnTo>
                    <a:pt x="7793" y="2471"/>
                  </a:lnTo>
                  <a:lnTo>
                    <a:pt x="1954" y="17946"/>
                  </a:lnTo>
                  <a:lnTo>
                    <a:pt x="4583" y="17946"/>
                  </a:lnTo>
                  <a:lnTo>
                    <a:pt x="6060" y="13859"/>
                  </a:lnTo>
                  <a:lnTo>
                    <a:pt x="17648" y="13859"/>
                  </a:lnTo>
                  <a:lnTo>
                    <a:pt x="16733" y="11575"/>
                  </a:lnTo>
                  <a:lnTo>
                    <a:pt x="6922" y="11575"/>
                  </a:lnTo>
                  <a:lnTo>
                    <a:pt x="10250" y="2471"/>
                  </a:lnTo>
                  <a:close/>
                </a:path>
                <a:path w="21589" h="20955">
                  <a:moveTo>
                    <a:pt x="17648" y="13859"/>
                  </a:moveTo>
                  <a:lnTo>
                    <a:pt x="14780" y="13859"/>
                  </a:lnTo>
                  <a:lnTo>
                    <a:pt x="16449" y="17946"/>
                  </a:lnTo>
                  <a:lnTo>
                    <a:pt x="19285" y="17946"/>
                  </a:lnTo>
                  <a:lnTo>
                    <a:pt x="17648" y="13859"/>
                  </a:lnTo>
                  <a:close/>
                </a:path>
                <a:path w="21589" h="20955">
                  <a:moveTo>
                    <a:pt x="11309" y="0"/>
                  </a:moveTo>
                  <a:lnTo>
                    <a:pt x="4692" y="0"/>
                  </a:lnTo>
                  <a:lnTo>
                    <a:pt x="4012" y="88"/>
                  </a:lnTo>
                  <a:lnTo>
                    <a:pt x="3520" y="443"/>
                  </a:lnTo>
                  <a:lnTo>
                    <a:pt x="3402" y="1678"/>
                  </a:lnTo>
                  <a:lnTo>
                    <a:pt x="3535" y="1998"/>
                  </a:lnTo>
                  <a:lnTo>
                    <a:pt x="4101" y="2378"/>
                  </a:lnTo>
                  <a:lnTo>
                    <a:pt x="4593" y="2471"/>
                  </a:lnTo>
                  <a:lnTo>
                    <a:pt x="10250" y="2471"/>
                  </a:lnTo>
                  <a:lnTo>
                    <a:pt x="13943" y="11575"/>
                  </a:lnTo>
                  <a:lnTo>
                    <a:pt x="16733" y="11575"/>
                  </a:lnTo>
                  <a:lnTo>
                    <a:pt x="12387" y="723"/>
                  </a:lnTo>
                  <a:lnTo>
                    <a:pt x="12185" y="413"/>
                  </a:lnTo>
                  <a:lnTo>
                    <a:pt x="11737" y="83"/>
                  </a:lnTo>
                  <a:lnTo>
                    <a:pt x="11309" y="0"/>
                  </a:lnTo>
                  <a:close/>
                </a:path>
              </a:pathLst>
            </a:custGeom>
            <a:solidFill>
              <a:srgbClr val="0080C7"/>
            </a:solidFill>
          </p:spPr>
          <p:txBody>
            <a:bodyPr wrap="square" lIns="0" tIns="0" rIns="0" bIns="0" rtlCol="0"/>
            <a:lstStyle/>
            <a:p>
              <a:endParaRPr/>
            </a:p>
          </p:txBody>
        </p:sp>
        <p:sp>
          <p:nvSpPr>
            <p:cNvPr id="1109" name="object 1109"/>
            <p:cNvSpPr/>
            <p:nvPr/>
          </p:nvSpPr>
          <p:spPr>
            <a:xfrm>
              <a:off x="3450085" y="2304609"/>
              <a:ext cx="11430" cy="22225"/>
            </a:xfrm>
            <a:custGeom>
              <a:avLst/>
              <a:gdLst/>
              <a:ahLst/>
              <a:cxnLst/>
              <a:rect l="l" t="t" r="r" b="b"/>
              <a:pathLst>
                <a:path w="11429" h="22225">
                  <a:moveTo>
                    <a:pt x="0" y="0"/>
                  </a:moveTo>
                  <a:lnTo>
                    <a:pt x="0" y="21978"/>
                  </a:lnTo>
                  <a:lnTo>
                    <a:pt x="10984" y="10989"/>
                  </a:lnTo>
                  <a:lnTo>
                    <a:pt x="0" y="0"/>
                  </a:lnTo>
                  <a:close/>
                </a:path>
              </a:pathLst>
            </a:custGeom>
            <a:solidFill>
              <a:srgbClr val="231F20"/>
            </a:solidFill>
          </p:spPr>
          <p:txBody>
            <a:bodyPr wrap="square" lIns="0" tIns="0" rIns="0" bIns="0" rtlCol="0"/>
            <a:lstStyle/>
            <a:p>
              <a:endParaRPr/>
            </a:p>
          </p:txBody>
        </p:sp>
        <p:sp>
          <p:nvSpPr>
            <p:cNvPr id="1110" name="object 1110"/>
            <p:cNvSpPr/>
            <p:nvPr/>
          </p:nvSpPr>
          <p:spPr>
            <a:xfrm>
              <a:off x="3467923" y="2305658"/>
              <a:ext cx="20320" cy="21590"/>
            </a:xfrm>
            <a:custGeom>
              <a:avLst/>
              <a:gdLst/>
              <a:ahLst/>
              <a:cxnLst/>
              <a:rect l="l" t="t" r="r" b="b"/>
              <a:pathLst>
                <a:path w="20320" h="21589">
                  <a:moveTo>
                    <a:pt x="17064" y="0"/>
                  </a:moveTo>
                  <a:lnTo>
                    <a:pt x="16129" y="0"/>
                  </a:lnTo>
                  <a:lnTo>
                    <a:pt x="15824" y="83"/>
                  </a:lnTo>
                  <a:lnTo>
                    <a:pt x="15336" y="428"/>
                  </a:lnTo>
                  <a:lnTo>
                    <a:pt x="15105" y="713"/>
                  </a:lnTo>
                  <a:lnTo>
                    <a:pt x="14888" y="1132"/>
                  </a:lnTo>
                  <a:lnTo>
                    <a:pt x="13992" y="743"/>
                  </a:lnTo>
                  <a:lnTo>
                    <a:pt x="13150" y="457"/>
                  </a:lnTo>
                  <a:lnTo>
                    <a:pt x="11560" y="88"/>
                  </a:lnTo>
                  <a:lnTo>
                    <a:pt x="10762" y="0"/>
                  </a:lnTo>
                  <a:lnTo>
                    <a:pt x="7070" y="0"/>
                  </a:lnTo>
                  <a:lnTo>
                    <a:pt x="4692" y="1019"/>
                  </a:lnTo>
                  <a:lnTo>
                    <a:pt x="935" y="5095"/>
                  </a:lnTo>
                  <a:lnTo>
                    <a:pt x="0" y="7656"/>
                  </a:lnTo>
                  <a:lnTo>
                    <a:pt x="0" y="13928"/>
                  </a:lnTo>
                  <a:lnTo>
                    <a:pt x="925" y="16508"/>
                  </a:lnTo>
                  <a:lnTo>
                    <a:pt x="4637" y="20472"/>
                  </a:lnTo>
                  <a:lnTo>
                    <a:pt x="7060" y="21466"/>
                  </a:lnTo>
                  <a:lnTo>
                    <a:pt x="11511" y="21466"/>
                  </a:lnTo>
                  <a:lnTo>
                    <a:pt x="18084" y="19157"/>
                  </a:lnTo>
                  <a:lnTo>
                    <a:pt x="18084" y="14494"/>
                  </a:lnTo>
                  <a:lnTo>
                    <a:pt x="18970" y="14494"/>
                  </a:lnTo>
                  <a:lnTo>
                    <a:pt x="19447" y="14327"/>
                  </a:lnTo>
                  <a:lnTo>
                    <a:pt x="20097" y="13677"/>
                  </a:lnTo>
                  <a:lnTo>
                    <a:pt x="20260" y="13209"/>
                  </a:lnTo>
                  <a:lnTo>
                    <a:pt x="20260" y="11929"/>
                  </a:lnTo>
                  <a:lnTo>
                    <a:pt x="20097" y="11452"/>
                  </a:lnTo>
                  <a:lnTo>
                    <a:pt x="19447" y="10876"/>
                  </a:lnTo>
                  <a:lnTo>
                    <a:pt x="18881" y="10733"/>
                  </a:lnTo>
                  <a:lnTo>
                    <a:pt x="11102" y="10733"/>
                  </a:lnTo>
                  <a:lnTo>
                    <a:pt x="10551" y="10881"/>
                  </a:lnTo>
                  <a:lnTo>
                    <a:pt x="9896" y="11466"/>
                  </a:lnTo>
                  <a:lnTo>
                    <a:pt x="9738" y="11954"/>
                  </a:lnTo>
                  <a:lnTo>
                    <a:pt x="9738" y="13298"/>
                  </a:lnTo>
                  <a:lnTo>
                    <a:pt x="9896" y="13780"/>
                  </a:lnTo>
                  <a:lnTo>
                    <a:pt x="10551" y="14347"/>
                  </a:lnTo>
                  <a:lnTo>
                    <a:pt x="11102" y="14494"/>
                  </a:lnTo>
                  <a:lnTo>
                    <a:pt x="13820" y="14494"/>
                  </a:lnTo>
                  <a:lnTo>
                    <a:pt x="13820" y="17207"/>
                  </a:lnTo>
                  <a:lnTo>
                    <a:pt x="12491" y="17562"/>
                  </a:lnTo>
                  <a:lnTo>
                    <a:pt x="10974" y="17808"/>
                  </a:lnTo>
                  <a:lnTo>
                    <a:pt x="8758" y="17808"/>
                  </a:lnTo>
                  <a:lnTo>
                    <a:pt x="7375" y="17192"/>
                  </a:lnTo>
                  <a:lnTo>
                    <a:pt x="5415" y="14726"/>
                  </a:lnTo>
                  <a:lnTo>
                    <a:pt x="4928" y="12983"/>
                  </a:lnTo>
                  <a:lnTo>
                    <a:pt x="4928" y="8468"/>
                  </a:lnTo>
                  <a:lnTo>
                    <a:pt x="5391" y="6740"/>
                  </a:lnTo>
                  <a:lnTo>
                    <a:pt x="7262" y="4362"/>
                  </a:lnTo>
                  <a:lnTo>
                    <a:pt x="8611" y="3756"/>
                  </a:lnTo>
                  <a:lnTo>
                    <a:pt x="11525" y="3756"/>
                  </a:lnTo>
                  <a:lnTo>
                    <a:pt x="12427" y="3997"/>
                  </a:lnTo>
                  <a:lnTo>
                    <a:pt x="13712" y="4943"/>
                  </a:lnTo>
                  <a:lnTo>
                    <a:pt x="14179" y="5726"/>
                  </a:lnTo>
                  <a:lnTo>
                    <a:pt x="14662" y="7439"/>
                  </a:lnTo>
                  <a:lnTo>
                    <a:pt x="14883" y="7862"/>
                  </a:lnTo>
                  <a:lnTo>
                    <a:pt x="15420" y="8330"/>
                  </a:lnTo>
                  <a:lnTo>
                    <a:pt x="15804" y="8448"/>
                  </a:lnTo>
                  <a:lnTo>
                    <a:pt x="16966" y="8448"/>
                  </a:lnTo>
                  <a:lnTo>
                    <a:pt x="17439" y="8310"/>
                  </a:lnTo>
                  <a:lnTo>
                    <a:pt x="17956" y="7759"/>
                  </a:lnTo>
                  <a:lnTo>
                    <a:pt x="18084" y="7227"/>
                  </a:lnTo>
                  <a:lnTo>
                    <a:pt x="18049" y="1255"/>
                  </a:lnTo>
                  <a:lnTo>
                    <a:pt x="17926" y="743"/>
                  </a:lnTo>
                  <a:lnTo>
                    <a:pt x="17458" y="147"/>
                  </a:lnTo>
                  <a:lnTo>
                    <a:pt x="17064" y="0"/>
                  </a:lnTo>
                  <a:close/>
                </a:path>
              </a:pathLst>
            </a:custGeom>
            <a:solidFill>
              <a:srgbClr val="EAAD20"/>
            </a:solidFill>
          </p:spPr>
          <p:txBody>
            <a:bodyPr wrap="square" lIns="0" tIns="0" rIns="0" bIns="0" rtlCol="0"/>
            <a:lstStyle/>
            <a:p>
              <a:endParaRPr/>
            </a:p>
          </p:txBody>
        </p:sp>
        <p:sp>
          <p:nvSpPr>
            <p:cNvPr id="1111" name="object 1111"/>
            <p:cNvSpPr/>
            <p:nvPr/>
          </p:nvSpPr>
          <p:spPr>
            <a:xfrm>
              <a:off x="3243134"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12" name="object 1112"/>
            <p:cNvSpPr/>
            <p:nvPr/>
          </p:nvSpPr>
          <p:spPr>
            <a:xfrm>
              <a:off x="3243134"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13" name="object 1113"/>
            <p:cNvSpPr/>
            <p:nvPr/>
          </p:nvSpPr>
          <p:spPr>
            <a:xfrm>
              <a:off x="3250081"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14" name="object 1114"/>
            <p:cNvSpPr/>
            <p:nvPr/>
          </p:nvSpPr>
          <p:spPr>
            <a:xfrm>
              <a:off x="3250081"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15" name="object 1115"/>
            <p:cNvSpPr/>
            <p:nvPr/>
          </p:nvSpPr>
          <p:spPr>
            <a:xfrm>
              <a:off x="3257029"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16" name="object 1116"/>
            <p:cNvSpPr/>
            <p:nvPr/>
          </p:nvSpPr>
          <p:spPr>
            <a:xfrm>
              <a:off x="3257029"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17" name="object 1117"/>
            <p:cNvSpPr/>
            <p:nvPr/>
          </p:nvSpPr>
          <p:spPr>
            <a:xfrm>
              <a:off x="3263976"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18" name="object 1118"/>
            <p:cNvSpPr/>
            <p:nvPr/>
          </p:nvSpPr>
          <p:spPr>
            <a:xfrm>
              <a:off x="3263976"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19" name="object 1119"/>
            <p:cNvSpPr/>
            <p:nvPr/>
          </p:nvSpPr>
          <p:spPr>
            <a:xfrm>
              <a:off x="3270923"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20" name="object 1120"/>
            <p:cNvSpPr/>
            <p:nvPr/>
          </p:nvSpPr>
          <p:spPr>
            <a:xfrm>
              <a:off x="3270923"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21" name="object 1121"/>
            <p:cNvSpPr/>
            <p:nvPr/>
          </p:nvSpPr>
          <p:spPr>
            <a:xfrm>
              <a:off x="3277870"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22" name="object 1122"/>
            <p:cNvSpPr/>
            <p:nvPr/>
          </p:nvSpPr>
          <p:spPr>
            <a:xfrm>
              <a:off x="3277870"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23" name="object 1123"/>
            <p:cNvSpPr/>
            <p:nvPr/>
          </p:nvSpPr>
          <p:spPr>
            <a:xfrm>
              <a:off x="3284817"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24" name="object 1124"/>
            <p:cNvSpPr/>
            <p:nvPr/>
          </p:nvSpPr>
          <p:spPr>
            <a:xfrm>
              <a:off x="3284817"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25" name="object 1125"/>
            <p:cNvSpPr/>
            <p:nvPr/>
          </p:nvSpPr>
          <p:spPr>
            <a:xfrm>
              <a:off x="3291764"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26" name="object 1126"/>
            <p:cNvSpPr/>
            <p:nvPr/>
          </p:nvSpPr>
          <p:spPr>
            <a:xfrm>
              <a:off x="3291764"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27" name="object 1127"/>
            <p:cNvSpPr/>
            <p:nvPr/>
          </p:nvSpPr>
          <p:spPr>
            <a:xfrm>
              <a:off x="3298706"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28" name="object 1128"/>
            <p:cNvSpPr/>
            <p:nvPr/>
          </p:nvSpPr>
          <p:spPr>
            <a:xfrm>
              <a:off x="3298706"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29" name="object 1129"/>
            <p:cNvSpPr/>
            <p:nvPr/>
          </p:nvSpPr>
          <p:spPr>
            <a:xfrm>
              <a:off x="3305658"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30" name="object 1130"/>
            <p:cNvSpPr/>
            <p:nvPr/>
          </p:nvSpPr>
          <p:spPr>
            <a:xfrm>
              <a:off x="3305658"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31" name="object 1131"/>
            <p:cNvSpPr/>
            <p:nvPr/>
          </p:nvSpPr>
          <p:spPr>
            <a:xfrm>
              <a:off x="3312605"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32" name="object 1132"/>
            <p:cNvSpPr/>
            <p:nvPr/>
          </p:nvSpPr>
          <p:spPr>
            <a:xfrm>
              <a:off x="3312605"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33" name="object 1133"/>
            <p:cNvSpPr/>
            <p:nvPr/>
          </p:nvSpPr>
          <p:spPr>
            <a:xfrm>
              <a:off x="3319552"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34" name="object 1134"/>
            <p:cNvSpPr/>
            <p:nvPr/>
          </p:nvSpPr>
          <p:spPr>
            <a:xfrm>
              <a:off x="3319552"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35" name="object 1135"/>
            <p:cNvSpPr/>
            <p:nvPr/>
          </p:nvSpPr>
          <p:spPr>
            <a:xfrm>
              <a:off x="3343757"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36" name="object 1136"/>
            <p:cNvSpPr/>
            <p:nvPr/>
          </p:nvSpPr>
          <p:spPr>
            <a:xfrm>
              <a:off x="3343757"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37" name="object 1137"/>
            <p:cNvSpPr/>
            <p:nvPr/>
          </p:nvSpPr>
          <p:spPr>
            <a:xfrm>
              <a:off x="3350704"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38" name="object 1138"/>
            <p:cNvSpPr/>
            <p:nvPr/>
          </p:nvSpPr>
          <p:spPr>
            <a:xfrm>
              <a:off x="3350704"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39" name="object 1139"/>
            <p:cNvSpPr/>
            <p:nvPr/>
          </p:nvSpPr>
          <p:spPr>
            <a:xfrm>
              <a:off x="3357656"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40" name="object 1140"/>
            <p:cNvSpPr/>
            <p:nvPr/>
          </p:nvSpPr>
          <p:spPr>
            <a:xfrm>
              <a:off x="3357656"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41" name="object 1141"/>
            <p:cNvSpPr/>
            <p:nvPr/>
          </p:nvSpPr>
          <p:spPr>
            <a:xfrm>
              <a:off x="3347262" y="1906384"/>
              <a:ext cx="70485" cy="28575"/>
            </a:xfrm>
            <a:custGeom>
              <a:avLst/>
              <a:gdLst/>
              <a:ahLst/>
              <a:cxnLst/>
              <a:rect l="l" t="t" r="r" b="b"/>
              <a:pathLst>
                <a:path w="70485" h="28575">
                  <a:moveTo>
                    <a:pt x="0" y="19"/>
                  </a:moveTo>
                  <a:lnTo>
                    <a:pt x="9256" y="4"/>
                  </a:lnTo>
                  <a:lnTo>
                    <a:pt x="12766" y="0"/>
                  </a:lnTo>
                  <a:lnTo>
                    <a:pt x="16483" y="0"/>
                  </a:lnTo>
                  <a:lnTo>
                    <a:pt x="23165" y="2310"/>
                  </a:lnTo>
                  <a:lnTo>
                    <a:pt x="28203" y="7881"/>
                  </a:lnTo>
                  <a:lnTo>
                    <a:pt x="32454" y="14668"/>
                  </a:lnTo>
                  <a:lnTo>
                    <a:pt x="36773" y="20629"/>
                  </a:lnTo>
                  <a:lnTo>
                    <a:pt x="40441" y="24469"/>
                  </a:lnTo>
                  <a:lnTo>
                    <a:pt x="43405" y="28251"/>
                  </a:lnTo>
                  <a:lnTo>
                    <a:pt x="48058" y="28251"/>
                  </a:lnTo>
                  <a:lnTo>
                    <a:pt x="55555" y="25997"/>
                  </a:lnTo>
                  <a:lnTo>
                    <a:pt x="61056" y="20401"/>
                  </a:lnTo>
                  <a:lnTo>
                    <a:pt x="65606" y="13217"/>
                  </a:lnTo>
                  <a:lnTo>
                    <a:pt x="70253" y="6193"/>
                  </a:lnTo>
                </a:path>
              </a:pathLst>
            </a:custGeom>
            <a:ln w="4795">
              <a:solidFill>
                <a:srgbClr val="020303"/>
              </a:solidFill>
            </a:ln>
          </p:spPr>
          <p:txBody>
            <a:bodyPr wrap="square" lIns="0" tIns="0" rIns="0" bIns="0" rtlCol="0"/>
            <a:lstStyle/>
            <a:p>
              <a:endParaRPr/>
            </a:p>
          </p:txBody>
        </p:sp>
        <p:sp>
          <p:nvSpPr>
            <p:cNvPr id="1142" name="object 1142"/>
            <p:cNvSpPr/>
            <p:nvPr/>
          </p:nvSpPr>
          <p:spPr>
            <a:xfrm>
              <a:off x="3164875" y="1902184"/>
              <a:ext cx="158115" cy="33655"/>
            </a:xfrm>
            <a:custGeom>
              <a:avLst/>
              <a:gdLst/>
              <a:ahLst/>
              <a:cxnLst/>
              <a:rect l="l" t="t" r="r" b="b"/>
              <a:pathLst>
                <a:path w="158114" h="33655">
                  <a:moveTo>
                    <a:pt x="45056" y="33617"/>
                  </a:moveTo>
                  <a:lnTo>
                    <a:pt x="40062" y="33617"/>
                  </a:lnTo>
                  <a:lnTo>
                    <a:pt x="44986" y="33657"/>
                  </a:lnTo>
                  <a:close/>
                </a:path>
                <a:path w="158114" h="33655">
                  <a:moveTo>
                    <a:pt x="17524" y="4820"/>
                  </a:moveTo>
                  <a:lnTo>
                    <a:pt x="5780" y="4820"/>
                  </a:lnTo>
                  <a:lnTo>
                    <a:pt x="9364" y="4844"/>
                  </a:lnTo>
                  <a:lnTo>
                    <a:pt x="11836" y="6218"/>
                  </a:lnTo>
                  <a:lnTo>
                    <a:pt x="17857" y="12200"/>
                  </a:lnTo>
                  <a:lnTo>
                    <a:pt x="20673" y="18158"/>
                  </a:lnTo>
                  <a:lnTo>
                    <a:pt x="26001" y="26094"/>
                  </a:lnTo>
                  <a:lnTo>
                    <a:pt x="28004" y="28595"/>
                  </a:lnTo>
                  <a:lnTo>
                    <a:pt x="33145" y="32396"/>
                  </a:lnTo>
                  <a:lnTo>
                    <a:pt x="36340" y="33632"/>
                  </a:lnTo>
                  <a:lnTo>
                    <a:pt x="45056" y="33617"/>
                  </a:lnTo>
                  <a:lnTo>
                    <a:pt x="48797" y="31535"/>
                  </a:lnTo>
                  <a:lnTo>
                    <a:pt x="51262" y="28827"/>
                  </a:lnTo>
                  <a:lnTo>
                    <a:pt x="40062" y="28827"/>
                  </a:lnTo>
                  <a:lnTo>
                    <a:pt x="36478" y="28797"/>
                  </a:lnTo>
                  <a:lnTo>
                    <a:pt x="34001" y="27429"/>
                  </a:lnTo>
                  <a:lnTo>
                    <a:pt x="27985" y="21446"/>
                  </a:lnTo>
                  <a:lnTo>
                    <a:pt x="25164" y="15489"/>
                  </a:lnTo>
                  <a:lnTo>
                    <a:pt x="21628" y="10196"/>
                  </a:lnTo>
                  <a:lnTo>
                    <a:pt x="19836" y="7552"/>
                  </a:lnTo>
                  <a:lnTo>
                    <a:pt x="17837" y="5051"/>
                  </a:lnTo>
                  <a:lnTo>
                    <a:pt x="17524" y="4820"/>
                  </a:lnTo>
                  <a:close/>
                </a:path>
                <a:path w="158114" h="33655">
                  <a:moveTo>
                    <a:pt x="65788" y="1762"/>
                  </a:moveTo>
                  <a:lnTo>
                    <a:pt x="61992" y="3894"/>
                  </a:lnTo>
                  <a:lnTo>
                    <a:pt x="55424" y="11146"/>
                  </a:lnTo>
                  <a:lnTo>
                    <a:pt x="53385" y="16981"/>
                  </a:lnTo>
                  <a:lnTo>
                    <a:pt x="50717" y="21456"/>
                  </a:lnTo>
                  <a:lnTo>
                    <a:pt x="40062" y="28827"/>
                  </a:lnTo>
                  <a:lnTo>
                    <a:pt x="51262" y="28827"/>
                  </a:lnTo>
                  <a:lnTo>
                    <a:pt x="55404" y="24277"/>
                  </a:lnTo>
                  <a:lnTo>
                    <a:pt x="57447" y="18438"/>
                  </a:lnTo>
                  <a:lnTo>
                    <a:pt x="60106" y="13963"/>
                  </a:lnTo>
                  <a:lnTo>
                    <a:pt x="156509" y="6597"/>
                  </a:lnTo>
                  <a:lnTo>
                    <a:pt x="157479" y="5627"/>
                  </a:lnTo>
                  <a:lnTo>
                    <a:pt x="157567" y="2895"/>
                  </a:lnTo>
                  <a:lnTo>
                    <a:pt x="156530" y="1858"/>
                  </a:lnTo>
                  <a:lnTo>
                    <a:pt x="92205" y="1858"/>
                  </a:lnTo>
                  <a:lnTo>
                    <a:pt x="70824" y="1802"/>
                  </a:lnTo>
                  <a:lnTo>
                    <a:pt x="65788" y="1762"/>
                  </a:lnTo>
                  <a:close/>
                </a:path>
                <a:path w="158114" h="33655">
                  <a:moveTo>
                    <a:pt x="156509" y="6597"/>
                  </a:moveTo>
                  <a:lnTo>
                    <a:pt x="70696" y="6597"/>
                  </a:lnTo>
                  <a:lnTo>
                    <a:pt x="83482" y="6643"/>
                  </a:lnTo>
                  <a:lnTo>
                    <a:pt x="156494" y="6612"/>
                  </a:lnTo>
                  <a:close/>
                </a:path>
                <a:path w="158114" h="33655">
                  <a:moveTo>
                    <a:pt x="792" y="0"/>
                  </a:moveTo>
                  <a:lnTo>
                    <a:pt x="0" y="447"/>
                  </a:lnTo>
                  <a:lnTo>
                    <a:pt x="0" y="6386"/>
                  </a:lnTo>
                  <a:lnTo>
                    <a:pt x="1048" y="5627"/>
                  </a:lnTo>
                  <a:lnTo>
                    <a:pt x="3072" y="4834"/>
                  </a:lnTo>
                  <a:lnTo>
                    <a:pt x="17524" y="4820"/>
                  </a:lnTo>
                  <a:lnTo>
                    <a:pt x="12697" y="1250"/>
                  </a:lnTo>
                  <a:lnTo>
                    <a:pt x="9527" y="24"/>
                  </a:lnTo>
                  <a:lnTo>
                    <a:pt x="792" y="0"/>
                  </a:lnTo>
                  <a:close/>
                </a:path>
                <a:path w="158114" h="33655">
                  <a:moveTo>
                    <a:pt x="156494" y="1821"/>
                  </a:moveTo>
                  <a:lnTo>
                    <a:pt x="92205" y="1858"/>
                  </a:lnTo>
                  <a:lnTo>
                    <a:pt x="156530" y="1858"/>
                  </a:lnTo>
                  <a:close/>
                </a:path>
                <a:path w="158114" h="33655">
                  <a:moveTo>
                    <a:pt x="9502" y="14"/>
                  </a:moveTo>
                  <a:lnTo>
                    <a:pt x="5780" y="24"/>
                  </a:lnTo>
                  <a:lnTo>
                    <a:pt x="9527" y="24"/>
                  </a:lnTo>
                  <a:close/>
                </a:path>
              </a:pathLst>
            </a:custGeom>
            <a:solidFill>
              <a:srgbClr val="020303"/>
            </a:solidFill>
          </p:spPr>
          <p:txBody>
            <a:bodyPr wrap="square" lIns="0" tIns="0" rIns="0" bIns="0" rtlCol="0"/>
            <a:lstStyle/>
            <a:p>
              <a:endParaRPr/>
            </a:p>
          </p:txBody>
        </p:sp>
        <p:sp>
          <p:nvSpPr>
            <p:cNvPr id="1143" name="object 1143"/>
            <p:cNvSpPr/>
            <p:nvPr/>
          </p:nvSpPr>
          <p:spPr>
            <a:xfrm>
              <a:off x="3418274" y="1905414"/>
              <a:ext cx="17145" cy="5715"/>
            </a:xfrm>
            <a:custGeom>
              <a:avLst/>
              <a:gdLst/>
              <a:ahLst/>
              <a:cxnLst/>
              <a:rect l="l" t="t" r="r" b="b"/>
              <a:pathLst>
                <a:path w="17145" h="5714">
                  <a:moveTo>
                    <a:pt x="17011" y="2623"/>
                  </a:moveTo>
                  <a:lnTo>
                    <a:pt x="10900" y="0"/>
                  </a:lnTo>
                  <a:lnTo>
                    <a:pt x="6223" y="0"/>
                  </a:lnTo>
                  <a:lnTo>
                    <a:pt x="2821" y="2210"/>
                  </a:lnTo>
                  <a:lnTo>
                    <a:pt x="0" y="5410"/>
                  </a:lnTo>
                </a:path>
              </a:pathLst>
            </a:custGeom>
            <a:ln w="4795">
              <a:solidFill>
                <a:srgbClr val="020303"/>
              </a:solidFill>
            </a:ln>
          </p:spPr>
          <p:txBody>
            <a:bodyPr wrap="square" lIns="0" tIns="0" rIns="0" bIns="0" rtlCol="0"/>
            <a:lstStyle/>
            <a:p>
              <a:endParaRPr/>
            </a:p>
          </p:txBody>
        </p:sp>
        <p:sp>
          <p:nvSpPr>
            <p:cNvPr id="1144" name="object 1144"/>
            <p:cNvSpPr/>
            <p:nvPr/>
          </p:nvSpPr>
          <p:spPr>
            <a:xfrm>
              <a:off x="3164875" y="1903016"/>
              <a:ext cx="161290" cy="33020"/>
            </a:xfrm>
            <a:custGeom>
              <a:avLst/>
              <a:gdLst/>
              <a:ahLst/>
              <a:cxnLst/>
              <a:rect l="l" t="t" r="r" b="b"/>
              <a:pathLst>
                <a:path w="161289" h="33019">
                  <a:moveTo>
                    <a:pt x="23785" y="0"/>
                  </a:moveTo>
                  <a:lnTo>
                    <a:pt x="19836" y="2190"/>
                  </a:lnTo>
                  <a:lnTo>
                    <a:pt x="12456" y="9610"/>
                  </a:lnTo>
                  <a:lnTo>
                    <a:pt x="9644" y="15711"/>
                  </a:lnTo>
                  <a:lnTo>
                    <a:pt x="4731" y="22859"/>
                  </a:lnTo>
                  <a:lnTo>
                    <a:pt x="3022" y="24878"/>
                  </a:lnTo>
                  <a:lnTo>
                    <a:pt x="0" y="27062"/>
                  </a:lnTo>
                  <a:lnTo>
                    <a:pt x="0" y="32932"/>
                  </a:lnTo>
                  <a:lnTo>
                    <a:pt x="3401" y="31037"/>
                  </a:lnTo>
                  <a:lnTo>
                    <a:pt x="10782" y="23618"/>
                  </a:lnTo>
                  <a:lnTo>
                    <a:pt x="13588" y="17517"/>
                  </a:lnTo>
                  <a:lnTo>
                    <a:pt x="18507" y="10373"/>
                  </a:lnTo>
                  <a:lnTo>
                    <a:pt x="20210" y="8350"/>
                  </a:lnTo>
                  <a:lnTo>
                    <a:pt x="24011" y="5617"/>
                  </a:lnTo>
                  <a:lnTo>
                    <a:pt x="26050" y="4829"/>
                  </a:lnTo>
                  <a:lnTo>
                    <a:pt x="40732" y="4820"/>
                  </a:lnTo>
                  <a:lnTo>
                    <a:pt x="35641" y="1191"/>
                  </a:lnTo>
                  <a:lnTo>
                    <a:pt x="32500" y="24"/>
                  </a:lnTo>
                  <a:lnTo>
                    <a:pt x="23785" y="0"/>
                  </a:lnTo>
                  <a:close/>
                </a:path>
                <a:path w="161289" h="33019">
                  <a:moveTo>
                    <a:pt x="40732" y="4820"/>
                  </a:moveTo>
                  <a:lnTo>
                    <a:pt x="28758" y="4820"/>
                  </a:lnTo>
                  <a:lnTo>
                    <a:pt x="32390" y="4854"/>
                  </a:lnTo>
                  <a:lnTo>
                    <a:pt x="34863" y="6179"/>
                  </a:lnTo>
                  <a:lnTo>
                    <a:pt x="40860" y="11914"/>
                  </a:lnTo>
                  <a:lnTo>
                    <a:pt x="43676" y="17645"/>
                  </a:lnTo>
                  <a:lnTo>
                    <a:pt x="49008" y="25302"/>
                  </a:lnTo>
                  <a:lnTo>
                    <a:pt x="51022" y="27714"/>
                  </a:lnTo>
                  <a:lnTo>
                    <a:pt x="56162" y="31382"/>
                  </a:lnTo>
                  <a:lnTo>
                    <a:pt x="59338" y="32559"/>
                  </a:lnTo>
                  <a:lnTo>
                    <a:pt x="160004" y="32549"/>
                  </a:lnTo>
                  <a:lnTo>
                    <a:pt x="161078" y="31476"/>
                  </a:lnTo>
                  <a:lnTo>
                    <a:pt x="161078" y="28827"/>
                  </a:lnTo>
                  <a:lnTo>
                    <a:pt x="160004" y="27753"/>
                  </a:lnTo>
                  <a:lnTo>
                    <a:pt x="63045" y="27753"/>
                  </a:lnTo>
                  <a:lnTo>
                    <a:pt x="59426" y="27729"/>
                  </a:lnTo>
                  <a:lnTo>
                    <a:pt x="56940" y="26395"/>
                  </a:lnTo>
                  <a:lnTo>
                    <a:pt x="50943" y="20654"/>
                  </a:lnTo>
                  <a:lnTo>
                    <a:pt x="48127" y="14923"/>
                  </a:lnTo>
                  <a:lnTo>
                    <a:pt x="42795" y="7272"/>
                  </a:lnTo>
                  <a:lnTo>
                    <a:pt x="40781" y="4854"/>
                  </a:lnTo>
                  <a:close/>
                </a:path>
                <a:path w="161289" h="33019">
                  <a:moveTo>
                    <a:pt x="32460" y="9"/>
                  </a:moveTo>
                  <a:lnTo>
                    <a:pt x="28758" y="24"/>
                  </a:lnTo>
                  <a:lnTo>
                    <a:pt x="32500" y="24"/>
                  </a:lnTo>
                  <a:close/>
                </a:path>
              </a:pathLst>
            </a:custGeom>
            <a:solidFill>
              <a:srgbClr val="020303"/>
            </a:solidFill>
          </p:spPr>
          <p:txBody>
            <a:bodyPr wrap="square" lIns="0" tIns="0" rIns="0" bIns="0" rtlCol="0"/>
            <a:lstStyle/>
            <a:p>
              <a:endParaRPr/>
            </a:p>
          </p:txBody>
        </p:sp>
        <p:sp>
          <p:nvSpPr>
            <p:cNvPr id="1145" name="object 1145"/>
            <p:cNvSpPr/>
            <p:nvPr/>
          </p:nvSpPr>
          <p:spPr>
            <a:xfrm>
              <a:off x="3347444" y="1904474"/>
              <a:ext cx="88265" cy="29209"/>
            </a:xfrm>
            <a:custGeom>
              <a:avLst/>
              <a:gdLst/>
              <a:ahLst/>
              <a:cxnLst/>
              <a:rect l="l" t="t" r="r" b="b"/>
              <a:pathLst>
                <a:path w="88264" h="29210">
                  <a:moveTo>
                    <a:pt x="87840" y="26994"/>
                  </a:moveTo>
                  <a:lnTo>
                    <a:pt x="82867" y="24755"/>
                  </a:lnTo>
                  <a:lnTo>
                    <a:pt x="75901" y="14669"/>
                  </a:lnTo>
                  <a:lnTo>
                    <a:pt x="68934" y="4584"/>
                  </a:lnTo>
                  <a:lnTo>
                    <a:pt x="58752" y="0"/>
                  </a:lnTo>
                  <a:lnTo>
                    <a:pt x="58215" y="0"/>
                  </a:lnTo>
                  <a:lnTo>
                    <a:pt x="59171" y="0"/>
                  </a:lnTo>
                  <a:lnTo>
                    <a:pt x="49198" y="4482"/>
                  </a:lnTo>
                  <a:lnTo>
                    <a:pt x="42682" y="14343"/>
                  </a:lnTo>
                  <a:lnTo>
                    <a:pt x="36168" y="24206"/>
                  </a:lnTo>
                  <a:lnTo>
                    <a:pt x="26198" y="28694"/>
                  </a:lnTo>
                  <a:lnTo>
                    <a:pt x="0" y="28694"/>
                  </a:lnTo>
                </a:path>
              </a:pathLst>
            </a:custGeom>
            <a:ln w="4795">
              <a:solidFill>
                <a:srgbClr val="020303"/>
              </a:solidFill>
            </a:ln>
          </p:spPr>
          <p:txBody>
            <a:bodyPr wrap="square" lIns="0" tIns="0" rIns="0" bIns="0" rtlCol="0"/>
            <a:lstStyle/>
            <a:p>
              <a:endParaRPr/>
            </a:p>
          </p:txBody>
        </p:sp>
        <p:sp>
          <p:nvSpPr>
            <p:cNvPr id="1146" name="object 1146"/>
            <p:cNvSpPr/>
            <p:nvPr/>
          </p:nvSpPr>
          <p:spPr>
            <a:xfrm>
              <a:off x="3166898" y="1907108"/>
              <a:ext cx="2540" cy="21590"/>
            </a:xfrm>
            <a:custGeom>
              <a:avLst/>
              <a:gdLst/>
              <a:ahLst/>
              <a:cxnLst/>
              <a:rect l="l" t="t" r="r" b="b"/>
              <a:pathLst>
                <a:path w="2539" h="21589">
                  <a:moveTo>
                    <a:pt x="2181" y="0"/>
                  </a:moveTo>
                  <a:lnTo>
                    <a:pt x="1403" y="103"/>
                  </a:lnTo>
                  <a:lnTo>
                    <a:pt x="679" y="280"/>
                  </a:lnTo>
                  <a:lnTo>
                    <a:pt x="0" y="526"/>
                  </a:lnTo>
                  <a:lnTo>
                    <a:pt x="0" y="21437"/>
                  </a:lnTo>
                  <a:lnTo>
                    <a:pt x="753" y="20811"/>
                  </a:lnTo>
                  <a:lnTo>
                    <a:pt x="1477" y="20068"/>
                  </a:lnTo>
                  <a:lnTo>
                    <a:pt x="2181" y="19241"/>
                  </a:lnTo>
                  <a:lnTo>
                    <a:pt x="2181" y="0"/>
                  </a:lnTo>
                  <a:close/>
                </a:path>
              </a:pathLst>
            </a:custGeom>
            <a:solidFill>
              <a:srgbClr val="231F20"/>
            </a:solidFill>
          </p:spPr>
          <p:txBody>
            <a:bodyPr wrap="square" lIns="0" tIns="0" rIns="0" bIns="0" rtlCol="0"/>
            <a:lstStyle/>
            <a:p>
              <a:endParaRPr/>
            </a:p>
          </p:txBody>
        </p:sp>
        <p:sp>
          <p:nvSpPr>
            <p:cNvPr id="1147" name="object 1147"/>
            <p:cNvSpPr/>
            <p:nvPr/>
          </p:nvSpPr>
          <p:spPr>
            <a:xfrm>
              <a:off x="3166897" y="1905533"/>
              <a:ext cx="2540" cy="24130"/>
            </a:xfrm>
            <a:custGeom>
              <a:avLst/>
              <a:gdLst/>
              <a:ahLst/>
              <a:cxnLst/>
              <a:rect l="l" t="t" r="r" b="b"/>
              <a:pathLst>
                <a:path w="2539" h="24130">
                  <a:moveTo>
                    <a:pt x="2171" y="20828"/>
                  </a:moveTo>
                  <a:lnTo>
                    <a:pt x="1473" y="21653"/>
                  </a:lnTo>
                  <a:lnTo>
                    <a:pt x="749" y="22390"/>
                  </a:lnTo>
                  <a:lnTo>
                    <a:pt x="0" y="23037"/>
                  </a:lnTo>
                  <a:lnTo>
                    <a:pt x="25" y="23609"/>
                  </a:lnTo>
                  <a:lnTo>
                    <a:pt x="508" y="24079"/>
                  </a:lnTo>
                  <a:lnTo>
                    <a:pt x="1689" y="24079"/>
                  </a:lnTo>
                  <a:lnTo>
                    <a:pt x="2171" y="23583"/>
                  </a:lnTo>
                  <a:lnTo>
                    <a:pt x="2171" y="20828"/>
                  </a:lnTo>
                  <a:close/>
                </a:path>
                <a:path w="2539" h="24130">
                  <a:moveTo>
                    <a:pt x="2171" y="482"/>
                  </a:moveTo>
                  <a:lnTo>
                    <a:pt x="1689" y="0"/>
                  </a:lnTo>
                  <a:lnTo>
                    <a:pt x="1079" y="0"/>
                  </a:lnTo>
                  <a:lnTo>
                    <a:pt x="482" y="0"/>
                  </a:lnTo>
                  <a:lnTo>
                    <a:pt x="0" y="482"/>
                  </a:lnTo>
                  <a:lnTo>
                    <a:pt x="0" y="2108"/>
                  </a:lnTo>
                  <a:lnTo>
                    <a:pt x="673" y="1866"/>
                  </a:lnTo>
                  <a:lnTo>
                    <a:pt x="1397" y="1689"/>
                  </a:lnTo>
                  <a:lnTo>
                    <a:pt x="2171" y="1574"/>
                  </a:lnTo>
                  <a:lnTo>
                    <a:pt x="2171" y="482"/>
                  </a:lnTo>
                  <a:close/>
                </a:path>
              </a:pathLst>
            </a:custGeom>
            <a:solidFill>
              <a:srgbClr val="000000"/>
            </a:solidFill>
          </p:spPr>
          <p:txBody>
            <a:bodyPr wrap="square" lIns="0" tIns="0" rIns="0" bIns="0" rtlCol="0"/>
            <a:lstStyle/>
            <a:p>
              <a:endParaRPr/>
            </a:p>
          </p:txBody>
        </p:sp>
        <p:sp>
          <p:nvSpPr>
            <p:cNvPr id="1148" name="object 1148"/>
            <p:cNvSpPr/>
            <p:nvPr/>
          </p:nvSpPr>
          <p:spPr>
            <a:xfrm>
              <a:off x="3206306" y="1916728"/>
              <a:ext cx="2540" cy="14604"/>
            </a:xfrm>
            <a:custGeom>
              <a:avLst/>
              <a:gdLst/>
              <a:ahLst/>
              <a:cxnLst/>
              <a:rect l="l" t="t" r="r" b="b"/>
              <a:pathLst>
                <a:path w="2539" h="14605">
                  <a:moveTo>
                    <a:pt x="0" y="0"/>
                  </a:moveTo>
                  <a:lnTo>
                    <a:pt x="0" y="14204"/>
                  </a:lnTo>
                  <a:lnTo>
                    <a:pt x="797" y="14120"/>
                  </a:lnTo>
                  <a:lnTo>
                    <a:pt x="1521" y="13963"/>
                  </a:lnTo>
                  <a:lnTo>
                    <a:pt x="2181" y="13736"/>
                  </a:lnTo>
                  <a:lnTo>
                    <a:pt x="2181" y="3431"/>
                  </a:lnTo>
                  <a:lnTo>
                    <a:pt x="728" y="1097"/>
                  </a:lnTo>
                  <a:lnTo>
                    <a:pt x="0" y="0"/>
                  </a:lnTo>
                  <a:close/>
                </a:path>
              </a:pathLst>
            </a:custGeom>
            <a:solidFill>
              <a:srgbClr val="231F20"/>
            </a:solidFill>
          </p:spPr>
          <p:txBody>
            <a:bodyPr wrap="square" lIns="0" tIns="0" rIns="0" bIns="0" rtlCol="0"/>
            <a:lstStyle/>
            <a:p>
              <a:endParaRPr/>
            </a:p>
          </p:txBody>
        </p:sp>
        <p:sp>
          <p:nvSpPr>
            <p:cNvPr id="1149" name="object 1149"/>
            <p:cNvSpPr/>
            <p:nvPr/>
          </p:nvSpPr>
          <p:spPr>
            <a:xfrm>
              <a:off x="3206305" y="1914740"/>
              <a:ext cx="2540" cy="19050"/>
            </a:xfrm>
            <a:custGeom>
              <a:avLst/>
              <a:gdLst/>
              <a:ahLst/>
              <a:cxnLst/>
              <a:rect l="l" t="t" r="r" b="b"/>
              <a:pathLst>
                <a:path w="2539" h="19050">
                  <a:moveTo>
                    <a:pt x="2171" y="15735"/>
                  </a:moveTo>
                  <a:lnTo>
                    <a:pt x="1511" y="15951"/>
                  </a:lnTo>
                  <a:lnTo>
                    <a:pt x="787" y="16116"/>
                  </a:lnTo>
                  <a:lnTo>
                    <a:pt x="0" y="16192"/>
                  </a:lnTo>
                  <a:lnTo>
                    <a:pt x="0" y="18351"/>
                  </a:lnTo>
                  <a:lnTo>
                    <a:pt x="457" y="18821"/>
                  </a:lnTo>
                  <a:lnTo>
                    <a:pt x="1041" y="18846"/>
                  </a:lnTo>
                  <a:lnTo>
                    <a:pt x="1714" y="18821"/>
                  </a:lnTo>
                  <a:lnTo>
                    <a:pt x="2171" y="18351"/>
                  </a:lnTo>
                  <a:lnTo>
                    <a:pt x="2171" y="15735"/>
                  </a:lnTo>
                  <a:close/>
                </a:path>
                <a:path w="2539" h="19050">
                  <a:moveTo>
                    <a:pt x="2171" y="495"/>
                  </a:moveTo>
                  <a:lnTo>
                    <a:pt x="1689" y="0"/>
                  </a:lnTo>
                  <a:lnTo>
                    <a:pt x="1092" y="0"/>
                  </a:lnTo>
                  <a:lnTo>
                    <a:pt x="482" y="0"/>
                  </a:lnTo>
                  <a:lnTo>
                    <a:pt x="0" y="495"/>
                  </a:lnTo>
                  <a:lnTo>
                    <a:pt x="0" y="1993"/>
                  </a:lnTo>
                  <a:lnTo>
                    <a:pt x="723" y="3086"/>
                  </a:lnTo>
                  <a:lnTo>
                    <a:pt x="2171" y="5422"/>
                  </a:lnTo>
                  <a:lnTo>
                    <a:pt x="2171" y="495"/>
                  </a:lnTo>
                  <a:close/>
                </a:path>
              </a:pathLst>
            </a:custGeom>
            <a:solidFill>
              <a:srgbClr val="000000"/>
            </a:solidFill>
          </p:spPr>
          <p:txBody>
            <a:bodyPr wrap="square" lIns="0" tIns="0" rIns="0" bIns="0" rtlCol="0"/>
            <a:lstStyle/>
            <a:p>
              <a:endParaRPr/>
            </a:p>
          </p:txBody>
        </p:sp>
        <p:sp>
          <p:nvSpPr>
            <p:cNvPr id="1150" name="object 1150"/>
            <p:cNvSpPr/>
            <p:nvPr/>
          </p:nvSpPr>
          <p:spPr>
            <a:xfrm>
              <a:off x="3200693" y="1910239"/>
              <a:ext cx="2540" cy="20955"/>
            </a:xfrm>
            <a:custGeom>
              <a:avLst/>
              <a:gdLst/>
              <a:ahLst/>
              <a:cxnLst/>
              <a:rect l="l" t="t" r="r" b="b"/>
              <a:pathLst>
                <a:path w="2539" h="20955">
                  <a:moveTo>
                    <a:pt x="0" y="0"/>
                  </a:moveTo>
                  <a:lnTo>
                    <a:pt x="0" y="19955"/>
                  </a:lnTo>
                  <a:lnTo>
                    <a:pt x="684" y="20240"/>
                  </a:lnTo>
                  <a:lnTo>
                    <a:pt x="1408" y="20452"/>
                  </a:lnTo>
                  <a:lnTo>
                    <a:pt x="2181" y="20590"/>
                  </a:lnTo>
                  <a:lnTo>
                    <a:pt x="2181" y="1994"/>
                  </a:lnTo>
                  <a:lnTo>
                    <a:pt x="974" y="797"/>
                  </a:lnTo>
                  <a:lnTo>
                    <a:pt x="0" y="0"/>
                  </a:lnTo>
                  <a:close/>
                </a:path>
              </a:pathLst>
            </a:custGeom>
            <a:solidFill>
              <a:srgbClr val="231F20"/>
            </a:solidFill>
          </p:spPr>
          <p:txBody>
            <a:bodyPr wrap="square" lIns="0" tIns="0" rIns="0" bIns="0" rtlCol="0"/>
            <a:lstStyle/>
            <a:p>
              <a:endParaRPr/>
            </a:p>
          </p:txBody>
        </p:sp>
        <p:sp>
          <p:nvSpPr>
            <p:cNvPr id="1151" name="object 1151"/>
            <p:cNvSpPr/>
            <p:nvPr/>
          </p:nvSpPr>
          <p:spPr>
            <a:xfrm>
              <a:off x="3200692" y="1907260"/>
              <a:ext cx="2540" cy="24765"/>
            </a:xfrm>
            <a:custGeom>
              <a:avLst/>
              <a:gdLst/>
              <a:ahLst/>
              <a:cxnLst/>
              <a:rect l="l" t="t" r="r" b="b"/>
              <a:pathLst>
                <a:path w="2539" h="24764">
                  <a:moveTo>
                    <a:pt x="2171" y="23571"/>
                  </a:moveTo>
                  <a:lnTo>
                    <a:pt x="1409" y="23431"/>
                  </a:lnTo>
                  <a:lnTo>
                    <a:pt x="685" y="23228"/>
                  </a:lnTo>
                  <a:lnTo>
                    <a:pt x="0" y="22936"/>
                  </a:lnTo>
                  <a:lnTo>
                    <a:pt x="0" y="24257"/>
                  </a:lnTo>
                  <a:lnTo>
                    <a:pt x="482" y="24752"/>
                  </a:lnTo>
                  <a:lnTo>
                    <a:pt x="1689" y="24752"/>
                  </a:lnTo>
                  <a:lnTo>
                    <a:pt x="2171" y="24257"/>
                  </a:lnTo>
                  <a:lnTo>
                    <a:pt x="2171" y="23571"/>
                  </a:lnTo>
                  <a:close/>
                </a:path>
                <a:path w="2539" h="24764">
                  <a:moveTo>
                    <a:pt x="2184" y="495"/>
                  </a:moveTo>
                  <a:lnTo>
                    <a:pt x="1689" y="0"/>
                  </a:lnTo>
                  <a:lnTo>
                    <a:pt x="1092" y="0"/>
                  </a:lnTo>
                  <a:lnTo>
                    <a:pt x="482" y="0"/>
                  </a:lnTo>
                  <a:lnTo>
                    <a:pt x="0" y="495"/>
                  </a:lnTo>
                  <a:lnTo>
                    <a:pt x="0" y="2984"/>
                  </a:lnTo>
                  <a:lnTo>
                    <a:pt x="482" y="3365"/>
                  </a:lnTo>
                  <a:lnTo>
                    <a:pt x="965" y="3784"/>
                  </a:lnTo>
                  <a:lnTo>
                    <a:pt x="1689" y="4483"/>
                  </a:lnTo>
                  <a:lnTo>
                    <a:pt x="1943" y="4724"/>
                  </a:lnTo>
                  <a:lnTo>
                    <a:pt x="2184" y="4978"/>
                  </a:lnTo>
                  <a:lnTo>
                    <a:pt x="2184" y="495"/>
                  </a:lnTo>
                  <a:close/>
                </a:path>
              </a:pathLst>
            </a:custGeom>
            <a:solidFill>
              <a:srgbClr val="000000"/>
            </a:solidFill>
          </p:spPr>
          <p:txBody>
            <a:bodyPr wrap="square" lIns="0" tIns="0" rIns="0" bIns="0" rtlCol="0"/>
            <a:lstStyle/>
            <a:p>
              <a:endParaRPr/>
            </a:p>
          </p:txBody>
        </p:sp>
        <p:sp>
          <p:nvSpPr>
            <p:cNvPr id="1152" name="object 1152"/>
            <p:cNvSpPr/>
            <p:nvPr/>
          </p:nvSpPr>
          <p:spPr>
            <a:xfrm>
              <a:off x="3189468" y="1907999"/>
              <a:ext cx="2540" cy="13335"/>
            </a:xfrm>
            <a:custGeom>
              <a:avLst/>
              <a:gdLst/>
              <a:ahLst/>
              <a:cxnLst/>
              <a:rect l="l" t="t" r="r" b="b"/>
              <a:pathLst>
                <a:path w="2539" h="13335">
                  <a:moveTo>
                    <a:pt x="2181" y="0"/>
                  </a:moveTo>
                  <a:lnTo>
                    <a:pt x="1403" y="128"/>
                  </a:lnTo>
                  <a:lnTo>
                    <a:pt x="684" y="334"/>
                  </a:lnTo>
                  <a:lnTo>
                    <a:pt x="0" y="610"/>
                  </a:lnTo>
                  <a:lnTo>
                    <a:pt x="0" y="9133"/>
                  </a:lnTo>
                  <a:lnTo>
                    <a:pt x="1457" y="11580"/>
                  </a:lnTo>
                  <a:lnTo>
                    <a:pt x="2181" y="12751"/>
                  </a:lnTo>
                  <a:lnTo>
                    <a:pt x="2181" y="0"/>
                  </a:lnTo>
                  <a:close/>
                </a:path>
              </a:pathLst>
            </a:custGeom>
            <a:solidFill>
              <a:srgbClr val="231F20"/>
            </a:solidFill>
          </p:spPr>
          <p:txBody>
            <a:bodyPr wrap="square" lIns="0" tIns="0" rIns="0" bIns="0" rtlCol="0"/>
            <a:lstStyle/>
            <a:p>
              <a:endParaRPr/>
            </a:p>
          </p:txBody>
        </p:sp>
        <p:sp>
          <p:nvSpPr>
            <p:cNvPr id="1153" name="object 1153"/>
            <p:cNvSpPr/>
            <p:nvPr/>
          </p:nvSpPr>
          <p:spPr>
            <a:xfrm>
              <a:off x="3189465" y="1903996"/>
              <a:ext cx="2540" cy="20320"/>
            </a:xfrm>
            <a:custGeom>
              <a:avLst/>
              <a:gdLst/>
              <a:ahLst/>
              <a:cxnLst/>
              <a:rect l="l" t="t" r="r" b="b"/>
              <a:pathLst>
                <a:path w="2539" h="20319">
                  <a:moveTo>
                    <a:pt x="2171" y="16764"/>
                  </a:moveTo>
                  <a:lnTo>
                    <a:pt x="1447" y="15582"/>
                  </a:lnTo>
                  <a:lnTo>
                    <a:pt x="0" y="13144"/>
                  </a:lnTo>
                  <a:lnTo>
                    <a:pt x="0" y="19519"/>
                  </a:lnTo>
                  <a:lnTo>
                    <a:pt x="482" y="20002"/>
                  </a:lnTo>
                  <a:lnTo>
                    <a:pt x="1689" y="20002"/>
                  </a:lnTo>
                  <a:lnTo>
                    <a:pt x="2171" y="19519"/>
                  </a:lnTo>
                  <a:lnTo>
                    <a:pt x="2171" y="16764"/>
                  </a:lnTo>
                  <a:close/>
                </a:path>
                <a:path w="2539" h="20319">
                  <a:moveTo>
                    <a:pt x="2171" y="482"/>
                  </a:moveTo>
                  <a:lnTo>
                    <a:pt x="1689" y="0"/>
                  </a:lnTo>
                  <a:lnTo>
                    <a:pt x="1092" y="0"/>
                  </a:lnTo>
                  <a:lnTo>
                    <a:pt x="495" y="0"/>
                  </a:lnTo>
                  <a:lnTo>
                    <a:pt x="0" y="482"/>
                  </a:lnTo>
                  <a:lnTo>
                    <a:pt x="0" y="4622"/>
                  </a:lnTo>
                  <a:lnTo>
                    <a:pt x="685" y="4343"/>
                  </a:lnTo>
                  <a:lnTo>
                    <a:pt x="1409" y="4140"/>
                  </a:lnTo>
                  <a:lnTo>
                    <a:pt x="2171" y="4013"/>
                  </a:lnTo>
                  <a:lnTo>
                    <a:pt x="2171" y="482"/>
                  </a:lnTo>
                  <a:close/>
                </a:path>
              </a:pathLst>
            </a:custGeom>
            <a:solidFill>
              <a:srgbClr val="000000"/>
            </a:solidFill>
          </p:spPr>
          <p:txBody>
            <a:bodyPr wrap="square" lIns="0" tIns="0" rIns="0" bIns="0" rtlCol="0"/>
            <a:lstStyle/>
            <a:p>
              <a:endParaRPr/>
            </a:p>
          </p:txBody>
        </p:sp>
        <p:sp>
          <p:nvSpPr>
            <p:cNvPr id="1154" name="object 1154"/>
            <p:cNvSpPr/>
            <p:nvPr/>
          </p:nvSpPr>
          <p:spPr>
            <a:xfrm>
              <a:off x="3195081" y="1907920"/>
              <a:ext cx="2540" cy="20320"/>
            </a:xfrm>
            <a:custGeom>
              <a:avLst/>
              <a:gdLst/>
              <a:ahLst/>
              <a:cxnLst/>
              <a:rect l="l" t="t" r="r" b="b"/>
              <a:pathLst>
                <a:path w="2539" h="20319">
                  <a:moveTo>
                    <a:pt x="0" y="0"/>
                  </a:moveTo>
                  <a:lnTo>
                    <a:pt x="0" y="17769"/>
                  </a:lnTo>
                  <a:lnTo>
                    <a:pt x="910" y="18827"/>
                  </a:lnTo>
                  <a:lnTo>
                    <a:pt x="2181" y="20048"/>
                  </a:lnTo>
                  <a:lnTo>
                    <a:pt x="2181" y="472"/>
                  </a:lnTo>
                  <a:lnTo>
                    <a:pt x="1496" y="246"/>
                  </a:lnTo>
                  <a:lnTo>
                    <a:pt x="777" y="88"/>
                  </a:lnTo>
                  <a:lnTo>
                    <a:pt x="0" y="0"/>
                  </a:lnTo>
                  <a:close/>
                </a:path>
              </a:pathLst>
            </a:custGeom>
            <a:solidFill>
              <a:srgbClr val="231F20"/>
            </a:solidFill>
          </p:spPr>
          <p:txBody>
            <a:bodyPr wrap="square" lIns="0" tIns="0" rIns="0" bIns="0" rtlCol="0"/>
            <a:lstStyle/>
            <a:p>
              <a:endParaRPr/>
            </a:p>
          </p:txBody>
        </p:sp>
        <p:sp>
          <p:nvSpPr>
            <p:cNvPr id="1155" name="object 1155"/>
            <p:cNvSpPr/>
            <p:nvPr/>
          </p:nvSpPr>
          <p:spPr>
            <a:xfrm>
              <a:off x="3195078" y="1905533"/>
              <a:ext cx="2540" cy="24765"/>
            </a:xfrm>
            <a:custGeom>
              <a:avLst/>
              <a:gdLst/>
              <a:ahLst/>
              <a:cxnLst/>
              <a:rect l="l" t="t" r="r" b="b"/>
              <a:pathLst>
                <a:path w="2539" h="24764">
                  <a:moveTo>
                    <a:pt x="2171" y="22440"/>
                  </a:moveTo>
                  <a:lnTo>
                    <a:pt x="0" y="20167"/>
                  </a:lnTo>
                  <a:lnTo>
                    <a:pt x="0" y="23736"/>
                  </a:lnTo>
                  <a:lnTo>
                    <a:pt x="482" y="24231"/>
                  </a:lnTo>
                  <a:lnTo>
                    <a:pt x="1689" y="24231"/>
                  </a:lnTo>
                  <a:lnTo>
                    <a:pt x="2171" y="23736"/>
                  </a:lnTo>
                  <a:lnTo>
                    <a:pt x="2171" y="22440"/>
                  </a:lnTo>
                  <a:close/>
                </a:path>
                <a:path w="2539" h="24764">
                  <a:moveTo>
                    <a:pt x="2184" y="482"/>
                  </a:moveTo>
                  <a:lnTo>
                    <a:pt x="1689" y="0"/>
                  </a:lnTo>
                  <a:lnTo>
                    <a:pt x="1092" y="0"/>
                  </a:lnTo>
                  <a:lnTo>
                    <a:pt x="482" y="0"/>
                  </a:lnTo>
                  <a:lnTo>
                    <a:pt x="0" y="482"/>
                  </a:lnTo>
                  <a:lnTo>
                    <a:pt x="0" y="2387"/>
                  </a:lnTo>
                  <a:lnTo>
                    <a:pt x="774" y="2476"/>
                  </a:lnTo>
                  <a:lnTo>
                    <a:pt x="1498" y="2641"/>
                  </a:lnTo>
                  <a:lnTo>
                    <a:pt x="2184" y="2870"/>
                  </a:lnTo>
                  <a:lnTo>
                    <a:pt x="2184" y="482"/>
                  </a:lnTo>
                  <a:close/>
                </a:path>
              </a:pathLst>
            </a:custGeom>
            <a:solidFill>
              <a:srgbClr val="000000"/>
            </a:solidFill>
          </p:spPr>
          <p:txBody>
            <a:bodyPr wrap="square" lIns="0" tIns="0" rIns="0" bIns="0" rtlCol="0"/>
            <a:lstStyle/>
            <a:p>
              <a:endParaRPr/>
            </a:p>
          </p:txBody>
        </p:sp>
        <p:sp>
          <p:nvSpPr>
            <p:cNvPr id="1156" name="object 1156"/>
            <p:cNvSpPr/>
            <p:nvPr/>
          </p:nvSpPr>
          <p:spPr>
            <a:xfrm>
              <a:off x="3173161" y="1906689"/>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1157" name="object 1157"/>
            <p:cNvSpPr/>
            <p:nvPr/>
          </p:nvSpPr>
          <p:spPr>
            <a:xfrm>
              <a:off x="3426694" y="1905645"/>
              <a:ext cx="0" cy="17780"/>
            </a:xfrm>
            <a:custGeom>
              <a:avLst/>
              <a:gdLst/>
              <a:ahLst/>
              <a:cxnLst/>
              <a:rect l="l" t="t" r="r" b="b"/>
              <a:pathLst>
                <a:path h="17780">
                  <a:moveTo>
                    <a:pt x="0" y="0"/>
                  </a:moveTo>
                  <a:lnTo>
                    <a:pt x="0" y="17261"/>
                  </a:lnTo>
                </a:path>
              </a:pathLst>
            </a:custGeom>
            <a:ln w="3175">
              <a:solidFill>
                <a:srgbClr val="231F20"/>
              </a:solidFill>
            </a:ln>
          </p:spPr>
          <p:txBody>
            <a:bodyPr wrap="square" lIns="0" tIns="0" rIns="0" bIns="0" rtlCol="0"/>
            <a:lstStyle/>
            <a:p>
              <a:endParaRPr/>
            </a:p>
          </p:txBody>
        </p:sp>
        <p:sp>
          <p:nvSpPr>
            <p:cNvPr id="1158" name="object 1158"/>
            <p:cNvSpPr/>
            <p:nvPr/>
          </p:nvSpPr>
          <p:spPr>
            <a:xfrm>
              <a:off x="3432306" y="1906615"/>
              <a:ext cx="0" cy="22225"/>
            </a:xfrm>
            <a:custGeom>
              <a:avLst/>
              <a:gdLst/>
              <a:ahLst/>
              <a:cxnLst/>
              <a:rect l="l" t="t" r="r" b="b"/>
              <a:pathLst>
                <a:path h="22225">
                  <a:moveTo>
                    <a:pt x="0" y="0"/>
                  </a:moveTo>
                  <a:lnTo>
                    <a:pt x="0" y="22047"/>
                  </a:lnTo>
                </a:path>
              </a:pathLst>
            </a:custGeom>
            <a:ln w="3175">
              <a:solidFill>
                <a:srgbClr val="231F20"/>
              </a:solidFill>
            </a:ln>
          </p:spPr>
          <p:txBody>
            <a:bodyPr wrap="square" lIns="0" tIns="0" rIns="0" bIns="0" rtlCol="0"/>
            <a:lstStyle/>
            <a:p>
              <a:endParaRPr/>
            </a:p>
          </p:txBody>
        </p:sp>
        <p:sp>
          <p:nvSpPr>
            <p:cNvPr id="1159" name="object 1159"/>
            <p:cNvSpPr/>
            <p:nvPr/>
          </p:nvSpPr>
          <p:spPr>
            <a:xfrm>
              <a:off x="3393282" y="1914163"/>
              <a:ext cx="0" cy="19050"/>
            </a:xfrm>
            <a:custGeom>
              <a:avLst/>
              <a:gdLst/>
              <a:ahLst/>
              <a:cxnLst/>
              <a:rect l="l" t="t" r="r" b="b"/>
              <a:pathLst>
                <a:path h="19050">
                  <a:moveTo>
                    <a:pt x="0" y="0"/>
                  </a:moveTo>
                  <a:lnTo>
                    <a:pt x="0" y="18852"/>
                  </a:lnTo>
                </a:path>
              </a:pathLst>
            </a:custGeom>
            <a:ln w="3175">
              <a:solidFill>
                <a:srgbClr val="231F20"/>
              </a:solidFill>
            </a:ln>
          </p:spPr>
          <p:txBody>
            <a:bodyPr wrap="square" lIns="0" tIns="0" rIns="0" bIns="0" rtlCol="0"/>
            <a:lstStyle/>
            <a:p>
              <a:endParaRPr/>
            </a:p>
          </p:txBody>
        </p:sp>
        <p:sp>
          <p:nvSpPr>
            <p:cNvPr id="1160" name="object 1160"/>
            <p:cNvSpPr/>
            <p:nvPr/>
          </p:nvSpPr>
          <p:spPr>
            <a:xfrm>
              <a:off x="3399097" y="1907871"/>
              <a:ext cx="0" cy="26670"/>
            </a:xfrm>
            <a:custGeom>
              <a:avLst/>
              <a:gdLst/>
              <a:ahLst/>
              <a:cxnLst/>
              <a:rect l="l" t="t" r="r" b="b"/>
              <a:pathLst>
                <a:path h="26669">
                  <a:moveTo>
                    <a:pt x="0" y="0"/>
                  </a:moveTo>
                  <a:lnTo>
                    <a:pt x="0" y="26153"/>
                  </a:lnTo>
                </a:path>
              </a:pathLst>
            </a:custGeom>
            <a:ln w="3175">
              <a:solidFill>
                <a:srgbClr val="231F20"/>
              </a:solidFill>
            </a:ln>
          </p:spPr>
          <p:txBody>
            <a:bodyPr wrap="square" lIns="0" tIns="0" rIns="0" bIns="0" rtlCol="0"/>
            <a:lstStyle/>
            <a:p>
              <a:endParaRPr/>
            </a:p>
          </p:txBody>
        </p:sp>
        <p:sp>
          <p:nvSpPr>
            <p:cNvPr id="1161" name="object 1161"/>
            <p:cNvSpPr/>
            <p:nvPr/>
          </p:nvSpPr>
          <p:spPr>
            <a:xfrm>
              <a:off x="3410722" y="1906674"/>
              <a:ext cx="0" cy="17780"/>
            </a:xfrm>
            <a:custGeom>
              <a:avLst/>
              <a:gdLst/>
              <a:ahLst/>
              <a:cxnLst/>
              <a:rect l="l" t="t" r="r" b="b"/>
              <a:pathLst>
                <a:path h="17780">
                  <a:moveTo>
                    <a:pt x="0" y="0"/>
                  </a:moveTo>
                  <a:lnTo>
                    <a:pt x="0" y="17439"/>
                  </a:lnTo>
                </a:path>
              </a:pathLst>
            </a:custGeom>
            <a:ln w="3175">
              <a:solidFill>
                <a:srgbClr val="231F20"/>
              </a:solidFill>
            </a:ln>
          </p:spPr>
          <p:txBody>
            <a:bodyPr wrap="square" lIns="0" tIns="0" rIns="0" bIns="0" rtlCol="0"/>
            <a:lstStyle/>
            <a:p>
              <a:endParaRPr/>
            </a:p>
          </p:txBody>
        </p:sp>
        <p:sp>
          <p:nvSpPr>
            <p:cNvPr id="1162" name="object 1162"/>
            <p:cNvSpPr/>
            <p:nvPr/>
          </p:nvSpPr>
          <p:spPr>
            <a:xfrm>
              <a:off x="3404907" y="1905483"/>
              <a:ext cx="0" cy="24765"/>
            </a:xfrm>
            <a:custGeom>
              <a:avLst/>
              <a:gdLst/>
              <a:ahLst/>
              <a:cxnLst/>
              <a:rect l="l" t="t" r="r" b="b"/>
              <a:pathLst>
                <a:path h="24764">
                  <a:moveTo>
                    <a:pt x="0" y="0"/>
                  </a:moveTo>
                  <a:lnTo>
                    <a:pt x="0" y="24666"/>
                  </a:lnTo>
                </a:path>
              </a:pathLst>
            </a:custGeom>
            <a:ln w="3175">
              <a:solidFill>
                <a:srgbClr val="231F20"/>
              </a:solidFill>
            </a:ln>
          </p:spPr>
          <p:txBody>
            <a:bodyPr wrap="square" lIns="0" tIns="0" rIns="0" bIns="0" rtlCol="0"/>
            <a:lstStyle/>
            <a:p>
              <a:endParaRPr/>
            </a:p>
          </p:txBody>
        </p:sp>
        <p:sp>
          <p:nvSpPr>
            <p:cNvPr id="1163" name="object 1163"/>
            <p:cNvSpPr/>
            <p:nvPr/>
          </p:nvSpPr>
          <p:spPr>
            <a:xfrm>
              <a:off x="3338922" y="1906295"/>
              <a:ext cx="21590" cy="635"/>
            </a:xfrm>
            <a:custGeom>
              <a:avLst/>
              <a:gdLst/>
              <a:ahLst/>
              <a:cxnLst/>
              <a:rect l="l" t="t" r="r" b="b"/>
              <a:pathLst>
                <a:path w="21589" h="635">
                  <a:moveTo>
                    <a:pt x="21402" y="19"/>
                  </a:moveTo>
                  <a:lnTo>
                    <a:pt x="0" y="0"/>
                  </a:lnTo>
                </a:path>
              </a:pathLst>
            </a:custGeom>
            <a:ln w="4795">
              <a:solidFill>
                <a:srgbClr val="0080C7"/>
              </a:solidFill>
            </a:ln>
          </p:spPr>
          <p:txBody>
            <a:bodyPr wrap="square" lIns="0" tIns="0" rIns="0" bIns="0" rtlCol="0"/>
            <a:lstStyle/>
            <a:p>
              <a:endParaRPr/>
            </a:p>
          </p:txBody>
        </p:sp>
        <p:sp>
          <p:nvSpPr>
            <p:cNvPr id="1164" name="object 1164"/>
            <p:cNvSpPr/>
            <p:nvPr/>
          </p:nvSpPr>
          <p:spPr>
            <a:xfrm>
              <a:off x="3243134"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65" name="object 1165"/>
            <p:cNvSpPr/>
            <p:nvPr/>
          </p:nvSpPr>
          <p:spPr>
            <a:xfrm>
              <a:off x="3243134"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66" name="object 1166"/>
            <p:cNvSpPr/>
            <p:nvPr/>
          </p:nvSpPr>
          <p:spPr>
            <a:xfrm>
              <a:off x="3250081"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67" name="object 1167"/>
            <p:cNvSpPr/>
            <p:nvPr/>
          </p:nvSpPr>
          <p:spPr>
            <a:xfrm>
              <a:off x="3250081"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68" name="object 1168"/>
            <p:cNvSpPr/>
            <p:nvPr/>
          </p:nvSpPr>
          <p:spPr>
            <a:xfrm>
              <a:off x="3257029"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69" name="object 1169"/>
            <p:cNvSpPr/>
            <p:nvPr/>
          </p:nvSpPr>
          <p:spPr>
            <a:xfrm>
              <a:off x="3257029"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70" name="object 1170"/>
            <p:cNvSpPr/>
            <p:nvPr/>
          </p:nvSpPr>
          <p:spPr>
            <a:xfrm>
              <a:off x="3263981"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71" name="object 1171"/>
            <p:cNvSpPr/>
            <p:nvPr/>
          </p:nvSpPr>
          <p:spPr>
            <a:xfrm>
              <a:off x="3263981"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72" name="object 1172"/>
            <p:cNvSpPr/>
            <p:nvPr/>
          </p:nvSpPr>
          <p:spPr>
            <a:xfrm>
              <a:off x="3270923"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73" name="object 1173"/>
            <p:cNvSpPr/>
            <p:nvPr/>
          </p:nvSpPr>
          <p:spPr>
            <a:xfrm>
              <a:off x="3270923"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74" name="object 1174"/>
            <p:cNvSpPr/>
            <p:nvPr/>
          </p:nvSpPr>
          <p:spPr>
            <a:xfrm>
              <a:off x="3277870"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75" name="object 1175"/>
            <p:cNvSpPr/>
            <p:nvPr/>
          </p:nvSpPr>
          <p:spPr>
            <a:xfrm>
              <a:off x="3277870"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76" name="object 1176"/>
            <p:cNvSpPr/>
            <p:nvPr/>
          </p:nvSpPr>
          <p:spPr>
            <a:xfrm>
              <a:off x="3284817"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77" name="object 1177"/>
            <p:cNvSpPr/>
            <p:nvPr/>
          </p:nvSpPr>
          <p:spPr>
            <a:xfrm>
              <a:off x="3284817"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78" name="object 1178"/>
            <p:cNvSpPr/>
            <p:nvPr/>
          </p:nvSpPr>
          <p:spPr>
            <a:xfrm>
              <a:off x="3291764"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79" name="object 1179"/>
            <p:cNvSpPr/>
            <p:nvPr/>
          </p:nvSpPr>
          <p:spPr>
            <a:xfrm>
              <a:off x="3291764"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80" name="object 1180"/>
            <p:cNvSpPr/>
            <p:nvPr/>
          </p:nvSpPr>
          <p:spPr>
            <a:xfrm>
              <a:off x="3298706"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81" name="object 1181"/>
            <p:cNvSpPr/>
            <p:nvPr/>
          </p:nvSpPr>
          <p:spPr>
            <a:xfrm>
              <a:off x="3298706"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82" name="object 1182"/>
            <p:cNvSpPr/>
            <p:nvPr/>
          </p:nvSpPr>
          <p:spPr>
            <a:xfrm>
              <a:off x="3305658"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83" name="object 1183"/>
            <p:cNvSpPr/>
            <p:nvPr/>
          </p:nvSpPr>
          <p:spPr>
            <a:xfrm>
              <a:off x="3305658"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84" name="object 1184"/>
            <p:cNvSpPr/>
            <p:nvPr/>
          </p:nvSpPr>
          <p:spPr>
            <a:xfrm>
              <a:off x="3312605"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85" name="object 1185"/>
            <p:cNvSpPr/>
            <p:nvPr/>
          </p:nvSpPr>
          <p:spPr>
            <a:xfrm>
              <a:off x="3312605"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86" name="object 1186"/>
            <p:cNvSpPr/>
            <p:nvPr/>
          </p:nvSpPr>
          <p:spPr>
            <a:xfrm>
              <a:off x="3343757"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87" name="object 1187"/>
            <p:cNvSpPr/>
            <p:nvPr/>
          </p:nvSpPr>
          <p:spPr>
            <a:xfrm>
              <a:off x="3343757"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88" name="object 1188"/>
            <p:cNvSpPr/>
            <p:nvPr/>
          </p:nvSpPr>
          <p:spPr>
            <a:xfrm>
              <a:off x="3350704"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89" name="object 1189"/>
            <p:cNvSpPr/>
            <p:nvPr/>
          </p:nvSpPr>
          <p:spPr>
            <a:xfrm>
              <a:off x="3350704"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90" name="object 1190"/>
            <p:cNvSpPr/>
            <p:nvPr/>
          </p:nvSpPr>
          <p:spPr>
            <a:xfrm>
              <a:off x="3357651"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91" name="object 1191"/>
            <p:cNvSpPr/>
            <p:nvPr/>
          </p:nvSpPr>
          <p:spPr>
            <a:xfrm>
              <a:off x="3357651"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92" name="object 1192"/>
            <p:cNvSpPr/>
            <p:nvPr/>
          </p:nvSpPr>
          <p:spPr>
            <a:xfrm>
              <a:off x="3339060" y="1933148"/>
              <a:ext cx="21590" cy="635"/>
            </a:xfrm>
            <a:custGeom>
              <a:avLst/>
              <a:gdLst/>
              <a:ahLst/>
              <a:cxnLst/>
              <a:rect l="l" t="t" r="r" b="b"/>
              <a:pathLst>
                <a:path w="21589" h="635">
                  <a:moveTo>
                    <a:pt x="-2397" y="91"/>
                  </a:moveTo>
                  <a:lnTo>
                    <a:pt x="23662" y="91"/>
                  </a:lnTo>
                </a:path>
              </a:pathLst>
            </a:custGeom>
            <a:ln w="4977">
              <a:solidFill>
                <a:srgbClr val="0080C7"/>
              </a:solidFill>
            </a:ln>
          </p:spPr>
          <p:txBody>
            <a:bodyPr wrap="square" lIns="0" tIns="0" rIns="0" bIns="0" rtlCol="0"/>
            <a:lstStyle/>
            <a:p>
              <a:endParaRPr/>
            </a:p>
          </p:txBody>
        </p:sp>
        <p:sp>
          <p:nvSpPr>
            <p:cNvPr id="1193" name="object 1193"/>
            <p:cNvSpPr/>
            <p:nvPr/>
          </p:nvSpPr>
          <p:spPr>
            <a:xfrm>
              <a:off x="3326500" y="1907132"/>
              <a:ext cx="0" cy="12065"/>
            </a:xfrm>
            <a:custGeom>
              <a:avLst/>
              <a:gdLst/>
              <a:ahLst/>
              <a:cxnLst/>
              <a:rect l="l" t="t" r="r" b="b"/>
              <a:pathLst>
                <a:path h="12064">
                  <a:moveTo>
                    <a:pt x="0" y="0"/>
                  </a:moveTo>
                  <a:lnTo>
                    <a:pt x="0" y="11511"/>
                  </a:lnTo>
                </a:path>
              </a:pathLst>
            </a:custGeom>
            <a:solidFill>
              <a:srgbClr val="FFFFFF"/>
            </a:solidFill>
          </p:spPr>
          <p:txBody>
            <a:bodyPr wrap="square" lIns="0" tIns="0" rIns="0" bIns="0" rtlCol="0"/>
            <a:lstStyle/>
            <a:p>
              <a:endParaRPr/>
            </a:p>
          </p:txBody>
        </p:sp>
        <p:sp>
          <p:nvSpPr>
            <p:cNvPr id="1194" name="object 1194"/>
            <p:cNvSpPr/>
            <p:nvPr/>
          </p:nvSpPr>
          <p:spPr>
            <a:xfrm>
              <a:off x="3326500" y="1907132"/>
              <a:ext cx="0" cy="12065"/>
            </a:xfrm>
            <a:custGeom>
              <a:avLst/>
              <a:gdLst/>
              <a:ahLst/>
              <a:cxnLst/>
              <a:rect l="l" t="t" r="r" b="b"/>
              <a:pathLst>
                <a:path h="12064">
                  <a:moveTo>
                    <a:pt x="0" y="0"/>
                  </a:moveTo>
                  <a:lnTo>
                    <a:pt x="0" y="11511"/>
                  </a:lnTo>
                </a:path>
              </a:pathLst>
            </a:custGeom>
            <a:ln w="3175">
              <a:solidFill>
                <a:srgbClr val="0080C7"/>
              </a:solidFill>
            </a:ln>
          </p:spPr>
          <p:txBody>
            <a:bodyPr wrap="square" lIns="0" tIns="0" rIns="0" bIns="0" rtlCol="0"/>
            <a:lstStyle/>
            <a:p>
              <a:endParaRPr/>
            </a:p>
          </p:txBody>
        </p:sp>
        <p:sp>
          <p:nvSpPr>
            <p:cNvPr id="1195" name="object 1195"/>
            <p:cNvSpPr/>
            <p:nvPr/>
          </p:nvSpPr>
          <p:spPr>
            <a:xfrm>
              <a:off x="3238910" y="1906192"/>
              <a:ext cx="92710" cy="635"/>
            </a:xfrm>
            <a:custGeom>
              <a:avLst/>
              <a:gdLst/>
              <a:ahLst/>
              <a:cxnLst/>
              <a:rect l="l" t="t" r="r" b="b"/>
              <a:pathLst>
                <a:path w="92710" h="635">
                  <a:moveTo>
                    <a:pt x="92488" y="103"/>
                  </a:moveTo>
                  <a:lnTo>
                    <a:pt x="0" y="0"/>
                  </a:lnTo>
                </a:path>
              </a:pathLst>
            </a:custGeom>
            <a:ln w="4795">
              <a:solidFill>
                <a:srgbClr val="0080C7"/>
              </a:solidFill>
            </a:ln>
          </p:spPr>
          <p:txBody>
            <a:bodyPr wrap="square" lIns="0" tIns="0" rIns="0" bIns="0" rtlCol="0"/>
            <a:lstStyle/>
            <a:p>
              <a:endParaRPr/>
            </a:p>
          </p:txBody>
        </p:sp>
        <p:sp>
          <p:nvSpPr>
            <p:cNvPr id="1196" name="object 1196"/>
            <p:cNvSpPr/>
            <p:nvPr/>
          </p:nvSpPr>
          <p:spPr>
            <a:xfrm>
              <a:off x="3319552"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97" name="object 1197"/>
            <p:cNvSpPr/>
            <p:nvPr/>
          </p:nvSpPr>
          <p:spPr>
            <a:xfrm>
              <a:off x="3319552"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198" name="object 1198"/>
            <p:cNvSpPr/>
            <p:nvPr/>
          </p:nvSpPr>
          <p:spPr>
            <a:xfrm>
              <a:off x="3326500" y="1920933"/>
              <a:ext cx="0" cy="11430"/>
            </a:xfrm>
            <a:custGeom>
              <a:avLst/>
              <a:gdLst/>
              <a:ahLst/>
              <a:cxnLst/>
              <a:rect l="l" t="t" r="r" b="b"/>
              <a:pathLst>
                <a:path h="11430">
                  <a:moveTo>
                    <a:pt x="0" y="0"/>
                  </a:moveTo>
                  <a:lnTo>
                    <a:pt x="0" y="11166"/>
                  </a:lnTo>
                </a:path>
              </a:pathLst>
            </a:custGeom>
            <a:solidFill>
              <a:srgbClr val="FFFFFF"/>
            </a:solidFill>
          </p:spPr>
          <p:txBody>
            <a:bodyPr wrap="square" lIns="0" tIns="0" rIns="0" bIns="0" rtlCol="0"/>
            <a:lstStyle/>
            <a:p>
              <a:endParaRPr/>
            </a:p>
          </p:txBody>
        </p:sp>
        <p:sp>
          <p:nvSpPr>
            <p:cNvPr id="1199" name="object 1199"/>
            <p:cNvSpPr/>
            <p:nvPr/>
          </p:nvSpPr>
          <p:spPr>
            <a:xfrm>
              <a:off x="3326500" y="1920933"/>
              <a:ext cx="0" cy="11430"/>
            </a:xfrm>
            <a:custGeom>
              <a:avLst/>
              <a:gdLst/>
              <a:ahLst/>
              <a:cxnLst/>
              <a:rect l="l" t="t" r="r" b="b"/>
              <a:pathLst>
                <a:path h="11430">
                  <a:moveTo>
                    <a:pt x="0" y="0"/>
                  </a:moveTo>
                  <a:lnTo>
                    <a:pt x="0" y="11166"/>
                  </a:lnTo>
                </a:path>
              </a:pathLst>
            </a:custGeom>
            <a:ln w="3175">
              <a:solidFill>
                <a:srgbClr val="0080C7"/>
              </a:solidFill>
            </a:ln>
          </p:spPr>
          <p:txBody>
            <a:bodyPr wrap="square" lIns="0" tIns="0" rIns="0" bIns="0" rtlCol="0"/>
            <a:lstStyle/>
            <a:p>
              <a:endParaRPr/>
            </a:p>
          </p:txBody>
        </p:sp>
        <p:sp>
          <p:nvSpPr>
            <p:cNvPr id="1200" name="object 1200"/>
            <p:cNvSpPr/>
            <p:nvPr/>
          </p:nvSpPr>
          <p:spPr>
            <a:xfrm>
              <a:off x="3238915" y="1933202"/>
              <a:ext cx="92710" cy="635"/>
            </a:xfrm>
            <a:custGeom>
              <a:avLst/>
              <a:gdLst/>
              <a:ahLst/>
              <a:cxnLst/>
              <a:rect l="l" t="t" r="r" b="b"/>
              <a:pathLst>
                <a:path w="92710" h="635">
                  <a:moveTo>
                    <a:pt x="92404" y="103"/>
                  </a:moveTo>
                  <a:lnTo>
                    <a:pt x="0" y="0"/>
                  </a:lnTo>
                </a:path>
              </a:pathLst>
            </a:custGeom>
            <a:ln w="4795">
              <a:solidFill>
                <a:srgbClr val="0080C7"/>
              </a:solidFill>
            </a:ln>
          </p:spPr>
          <p:txBody>
            <a:bodyPr wrap="square" lIns="0" tIns="0" rIns="0" bIns="0" rtlCol="0"/>
            <a:lstStyle/>
            <a:p>
              <a:endParaRPr/>
            </a:p>
          </p:txBody>
        </p:sp>
        <p:sp>
          <p:nvSpPr>
            <p:cNvPr id="1201" name="object 1201"/>
            <p:cNvSpPr/>
            <p:nvPr/>
          </p:nvSpPr>
          <p:spPr>
            <a:xfrm>
              <a:off x="3511866" y="2351201"/>
              <a:ext cx="33020" cy="34925"/>
            </a:xfrm>
            <a:custGeom>
              <a:avLst/>
              <a:gdLst/>
              <a:ahLst/>
              <a:cxnLst/>
              <a:rect l="l" t="t" r="r" b="b"/>
              <a:pathLst>
                <a:path w="33020" h="34925">
                  <a:moveTo>
                    <a:pt x="32524" y="0"/>
                  </a:moveTo>
                  <a:lnTo>
                    <a:pt x="9679" y="23913"/>
                  </a:lnTo>
                  <a:lnTo>
                    <a:pt x="8434" y="25641"/>
                  </a:lnTo>
                  <a:lnTo>
                    <a:pt x="7759" y="25641"/>
                  </a:lnTo>
                  <a:lnTo>
                    <a:pt x="7311" y="24883"/>
                  </a:lnTo>
                  <a:lnTo>
                    <a:pt x="5918" y="21117"/>
                  </a:lnTo>
                  <a:lnTo>
                    <a:pt x="5681" y="20698"/>
                  </a:lnTo>
                  <a:lnTo>
                    <a:pt x="5273" y="20304"/>
                  </a:lnTo>
                  <a:lnTo>
                    <a:pt x="5002" y="20206"/>
                  </a:lnTo>
                  <a:lnTo>
                    <a:pt x="3653" y="20206"/>
                  </a:lnTo>
                  <a:lnTo>
                    <a:pt x="2614" y="20580"/>
                  </a:lnTo>
                  <a:lnTo>
                    <a:pt x="521" y="22077"/>
                  </a:lnTo>
                  <a:lnTo>
                    <a:pt x="0" y="22894"/>
                  </a:lnTo>
                  <a:lnTo>
                    <a:pt x="0" y="24238"/>
                  </a:lnTo>
                  <a:lnTo>
                    <a:pt x="5568" y="34553"/>
                  </a:lnTo>
                  <a:lnTo>
                    <a:pt x="8261" y="34553"/>
                  </a:lnTo>
                  <a:lnTo>
                    <a:pt x="9719" y="33539"/>
                  </a:lnTo>
                  <a:lnTo>
                    <a:pt x="11068" y="30816"/>
                  </a:lnTo>
                  <a:lnTo>
                    <a:pt x="14553" y="24794"/>
                  </a:lnTo>
                  <a:lnTo>
                    <a:pt x="17833" y="19802"/>
                  </a:lnTo>
                  <a:lnTo>
                    <a:pt x="24962" y="10078"/>
                  </a:lnTo>
                  <a:lnTo>
                    <a:pt x="28782" y="5376"/>
                  </a:lnTo>
                  <a:lnTo>
                    <a:pt x="32859" y="827"/>
                  </a:lnTo>
                  <a:lnTo>
                    <a:pt x="32524" y="0"/>
                  </a:lnTo>
                  <a:close/>
                </a:path>
              </a:pathLst>
            </a:custGeom>
            <a:solidFill>
              <a:srgbClr val="EAAD20"/>
            </a:solidFill>
          </p:spPr>
          <p:txBody>
            <a:bodyPr wrap="square" lIns="0" tIns="0" rIns="0" bIns="0" rtlCol="0"/>
            <a:lstStyle/>
            <a:p>
              <a:endParaRPr/>
            </a:p>
          </p:txBody>
        </p:sp>
        <p:sp>
          <p:nvSpPr>
            <p:cNvPr id="1202" name="object 1202"/>
            <p:cNvSpPr/>
            <p:nvPr/>
          </p:nvSpPr>
          <p:spPr>
            <a:xfrm>
              <a:off x="3611779" y="2279588"/>
              <a:ext cx="137834" cy="100735"/>
            </a:xfrm>
            <a:prstGeom prst="rect">
              <a:avLst/>
            </a:prstGeom>
            <a:blipFill>
              <a:blip r:embed="rId16" cstate="print"/>
              <a:stretch>
                <a:fillRect/>
              </a:stretch>
            </a:blipFill>
          </p:spPr>
          <p:txBody>
            <a:bodyPr wrap="square" lIns="0" tIns="0" rIns="0" bIns="0" rtlCol="0"/>
            <a:lstStyle/>
            <a:p>
              <a:endParaRPr/>
            </a:p>
          </p:txBody>
        </p:sp>
        <p:sp>
          <p:nvSpPr>
            <p:cNvPr id="1203" name="object 1203"/>
            <p:cNvSpPr/>
            <p:nvPr/>
          </p:nvSpPr>
          <p:spPr>
            <a:xfrm>
              <a:off x="3793724" y="2653328"/>
              <a:ext cx="675640" cy="236854"/>
            </a:xfrm>
            <a:custGeom>
              <a:avLst/>
              <a:gdLst/>
              <a:ahLst/>
              <a:cxnLst/>
              <a:rect l="l" t="t" r="r" b="b"/>
              <a:pathLst>
                <a:path w="675639" h="236855">
                  <a:moveTo>
                    <a:pt x="258590" y="0"/>
                  </a:moveTo>
                  <a:lnTo>
                    <a:pt x="243157" y="940"/>
                  </a:lnTo>
                  <a:lnTo>
                    <a:pt x="227723" y="3708"/>
                  </a:lnTo>
                  <a:lnTo>
                    <a:pt x="222125" y="4924"/>
                  </a:lnTo>
                  <a:lnTo>
                    <a:pt x="216059" y="10374"/>
                  </a:lnTo>
                  <a:lnTo>
                    <a:pt x="216670" y="23599"/>
                  </a:lnTo>
                  <a:lnTo>
                    <a:pt x="219944" y="28045"/>
                  </a:lnTo>
                  <a:lnTo>
                    <a:pt x="222332" y="32510"/>
                  </a:lnTo>
                  <a:lnTo>
                    <a:pt x="228949" y="45536"/>
                  </a:lnTo>
                  <a:lnTo>
                    <a:pt x="231758" y="59697"/>
                  </a:lnTo>
                  <a:lnTo>
                    <a:pt x="230094" y="73686"/>
                  </a:lnTo>
                  <a:lnTo>
                    <a:pt x="223297" y="86196"/>
                  </a:lnTo>
                  <a:lnTo>
                    <a:pt x="211555" y="93623"/>
                  </a:lnTo>
                  <a:lnTo>
                    <a:pt x="197441" y="95182"/>
                  </a:lnTo>
                  <a:lnTo>
                    <a:pt x="183820" y="91143"/>
                  </a:lnTo>
                  <a:lnTo>
                    <a:pt x="173554" y="81775"/>
                  </a:lnTo>
                  <a:lnTo>
                    <a:pt x="169759" y="73761"/>
                  </a:lnTo>
                  <a:lnTo>
                    <a:pt x="168123" y="64908"/>
                  </a:lnTo>
                  <a:lnTo>
                    <a:pt x="168962" y="56033"/>
                  </a:lnTo>
                  <a:lnTo>
                    <a:pt x="172589" y="47955"/>
                  </a:lnTo>
                  <a:lnTo>
                    <a:pt x="176961" y="41259"/>
                  </a:lnTo>
                  <a:lnTo>
                    <a:pt x="181816" y="35292"/>
                  </a:lnTo>
                  <a:lnTo>
                    <a:pt x="183815" y="21964"/>
                  </a:lnTo>
                  <a:lnTo>
                    <a:pt x="179600" y="18050"/>
                  </a:lnTo>
                  <a:lnTo>
                    <a:pt x="168601" y="15687"/>
                  </a:lnTo>
                  <a:lnTo>
                    <a:pt x="161762" y="19330"/>
                  </a:lnTo>
                  <a:lnTo>
                    <a:pt x="155815" y="21260"/>
                  </a:lnTo>
                  <a:lnTo>
                    <a:pt x="100636" y="47723"/>
                  </a:lnTo>
                  <a:lnTo>
                    <a:pt x="47817" y="78624"/>
                  </a:lnTo>
                  <a:lnTo>
                    <a:pt x="10405" y="105168"/>
                  </a:lnTo>
                  <a:lnTo>
                    <a:pt x="0" y="116245"/>
                  </a:lnTo>
                  <a:lnTo>
                    <a:pt x="10567" y="105353"/>
                  </a:lnTo>
                  <a:lnTo>
                    <a:pt x="22640" y="96039"/>
                  </a:lnTo>
                  <a:lnTo>
                    <a:pt x="74665" y="64082"/>
                  </a:lnTo>
                  <a:lnTo>
                    <a:pt x="128857" y="35999"/>
                  </a:lnTo>
                  <a:lnTo>
                    <a:pt x="163490" y="22082"/>
                  </a:lnTo>
                  <a:lnTo>
                    <a:pt x="170950" y="17607"/>
                  </a:lnTo>
                  <a:lnTo>
                    <a:pt x="179192" y="22698"/>
                  </a:lnTo>
                  <a:lnTo>
                    <a:pt x="179915" y="24357"/>
                  </a:lnTo>
                  <a:lnTo>
                    <a:pt x="179704" y="26528"/>
                  </a:lnTo>
                  <a:lnTo>
                    <a:pt x="177416" y="33485"/>
                  </a:lnTo>
                  <a:lnTo>
                    <a:pt x="173439" y="39980"/>
                  </a:lnTo>
                  <a:lnTo>
                    <a:pt x="169108" y="46376"/>
                  </a:lnTo>
                  <a:lnTo>
                    <a:pt x="165760" y="53036"/>
                  </a:lnTo>
                  <a:lnTo>
                    <a:pt x="165289" y="73955"/>
                  </a:lnTo>
                  <a:lnTo>
                    <a:pt x="175239" y="90204"/>
                  </a:lnTo>
                  <a:lnTo>
                    <a:pt x="192316" y="99217"/>
                  </a:lnTo>
                  <a:lnTo>
                    <a:pt x="213228" y="98431"/>
                  </a:lnTo>
                  <a:lnTo>
                    <a:pt x="224119" y="92672"/>
                  </a:lnTo>
                  <a:lnTo>
                    <a:pt x="231743" y="83224"/>
                  </a:lnTo>
                  <a:lnTo>
                    <a:pt x="236136" y="71677"/>
                  </a:lnTo>
                  <a:lnTo>
                    <a:pt x="237334" y="59619"/>
                  </a:lnTo>
                  <a:lnTo>
                    <a:pt x="236554" y="51473"/>
                  </a:lnTo>
                  <a:lnTo>
                    <a:pt x="234281" y="43729"/>
                  </a:lnTo>
                  <a:lnTo>
                    <a:pt x="231011" y="36448"/>
                  </a:lnTo>
                  <a:lnTo>
                    <a:pt x="223946" y="23654"/>
                  </a:lnTo>
                  <a:lnTo>
                    <a:pt x="222270" y="17665"/>
                  </a:lnTo>
                  <a:lnTo>
                    <a:pt x="223633" y="12580"/>
                  </a:lnTo>
                  <a:lnTo>
                    <a:pt x="229456" y="9256"/>
                  </a:lnTo>
                  <a:lnTo>
                    <a:pt x="244042" y="6773"/>
                  </a:lnTo>
                  <a:lnTo>
                    <a:pt x="259085" y="5974"/>
                  </a:lnTo>
                  <a:lnTo>
                    <a:pt x="274251" y="6238"/>
                  </a:lnTo>
                  <a:lnTo>
                    <a:pt x="319473" y="9776"/>
                  </a:lnTo>
                  <a:lnTo>
                    <a:pt x="379551" y="19322"/>
                  </a:lnTo>
                  <a:lnTo>
                    <a:pt x="456110" y="38773"/>
                  </a:lnTo>
                  <a:lnTo>
                    <a:pt x="501989" y="55152"/>
                  </a:lnTo>
                  <a:lnTo>
                    <a:pt x="546105" y="75537"/>
                  </a:lnTo>
                  <a:lnTo>
                    <a:pt x="587668" y="100498"/>
                  </a:lnTo>
                  <a:lnTo>
                    <a:pt x="625894" y="130602"/>
                  </a:lnTo>
                  <a:lnTo>
                    <a:pt x="663285" y="177844"/>
                  </a:lnTo>
                  <a:lnTo>
                    <a:pt x="675459" y="236817"/>
                  </a:lnTo>
                  <a:lnTo>
                    <a:pt x="673526" y="205374"/>
                  </a:lnTo>
                  <a:lnTo>
                    <a:pt x="649733" y="151074"/>
                  </a:lnTo>
                  <a:lnTo>
                    <a:pt x="604933" y="108049"/>
                  </a:lnTo>
                  <a:lnTo>
                    <a:pt x="553915" y="73903"/>
                  </a:lnTo>
                  <a:lnTo>
                    <a:pt x="481145" y="41288"/>
                  </a:lnTo>
                  <a:lnTo>
                    <a:pt x="434462" y="26125"/>
                  </a:lnTo>
                  <a:lnTo>
                    <a:pt x="386794" y="14363"/>
                  </a:lnTo>
                  <a:lnTo>
                    <a:pt x="338412" y="5950"/>
                  </a:lnTo>
                  <a:lnTo>
                    <a:pt x="289587" y="837"/>
                  </a:lnTo>
                  <a:lnTo>
                    <a:pt x="274056" y="195"/>
                  </a:lnTo>
                  <a:lnTo>
                    <a:pt x="258590" y="0"/>
                  </a:lnTo>
                  <a:close/>
                </a:path>
              </a:pathLst>
            </a:custGeom>
            <a:solidFill>
              <a:srgbClr val="C2C0BF"/>
            </a:solidFill>
          </p:spPr>
          <p:txBody>
            <a:bodyPr wrap="square" lIns="0" tIns="0" rIns="0" bIns="0" rtlCol="0"/>
            <a:lstStyle/>
            <a:p>
              <a:endParaRPr/>
            </a:p>
          </p:txBody>
        </p:sp>
        <p:sp>
          <p:nvSpPr>
            <p:cNvPr id="1204" name="object 1204"/>
            <p:cNvSpPr/>
            <p:nvPr/>
          </p:nvSpPr>
          <p:spPr>
            <a:xfrm>
              <a:off x="3994061" y="2873654"/>
              <a:ext cx="55880" cy="41910"/>
            </a:xfrm>
            <a:custGeom>
              <a:avLst/>
              <a:gdLst/>
              <a:ahLst/>
              <a:cxnLst/>
              <a:rect l="l" t="t" r="r" b="b"/>
              <a:pathLst>
                <a:path w="55879" h="41910">
                  <a:moveTo>
                    <a:pt x="55626" y="28841"/>
                  </a:moveTo>
                  <a:lnTo>
                    <a:pt x="55410" y="28448"/>
                  </a:lnTo>
                  <a:lnTo>
                    <a:pt x="36626" y="16484"/>
                  </a:lnTo>
                  <a:lnTo>
                    <a:pt x="35852" y="16649"/>
                  </a:lnTo>
                  <a:lnTo>
                    <a:pt x="35115" y="17818"/>
                  </a:lnTo>
                  <a:lnTo>
                    <a:pt x="35280" y="18592"/>
                  </a:lnTo>
                  <a:lnTo>
                    <a:pt x="50215" y="28105"/>
                  </a:lnTo>
                  <a:lnTo>
                    <a:pt x="12687" y="28663"/>
                  </a:lnTo>
                  <a:lnTo>
                    <a:pt x="406" y="12814"/>
                  </a:lnTo>
                  <a:lnTo>
                    <a:pt x="431" y="6362"/>
                  </a:lnTo>
                  <a:lnTo>
                    <a:pt x="292" y="0"/>
                  </a:lnTo>
                  <a:lnTo>
                    <a:pt x="228" y="6400"/>
                  </a:lnTo>
                  <a:lnTo>
                    <a:pt x="0" y="12738"/>
                  </a:lnTo>
                  <a:lnTo>
                    <a:pt x="88" y="19189"/>
                  </a:lnTo>
                  <a:lnTo>
                    <a:pt x="11074" y="29933"/>
                  </a:lnTo>
                  <a:lnTo>
                    <a:pt x="12725" y="29819"/>
                  </a:lnTo>
                  <a:lnTo>
                    <a:pt x="50215" y="30441"/>
                  </a:lnTo>
                  <a:lnTo>
                    <a:pt x="35280" y="39941"/>
                  </a:lnTo>
                  <a:lnTo>
                    <a:pt x="35115" y="40728"/>
                  </a:lnTo>
                  <a:lnTo>
                    <a:pt x="35483" y="41313"/>
                  </a:lnTo>
                  <a:lnTo>
                    <a:pt x="35725" y="41681"/>
                  </a:lnTo>
                  <a:lnTo>
                    <a:pt x="36118" y="41884"/>
                  </a:lnTo>
                  <a:lnTo>
                    <a:pt x="36766" y="41884"/>
                  </a:lnTo>
                  <a:lnTo>
                    <a:pt x="37007" y="41821"/>
                  </a:lnTo>
                  <a:lnTo>
                    <a:pt x="55410" y="30099"/>
                  </a:lnTo>
                  <a:lnTo>
                    <a:pt x="55626" y="29692"/>
                  </a:lnTo>
                  <a:lnTo>
                    <a:pt x="55626" y="28841"/>
                  </a:lnTo>
                  <a:close/>
                </a:path>
              </a:pathLst>
            </a:custGeom>
            <a:solidFill>
              <a:srgbClr val="020303"/>
            </a:solidFill>
          </p:spPr>
          <p:txBody>
            <a:bodyPr wrap="square" lIns="0" tIns="0" rIns="0" bIns="0" rtlCol="0"/>
            <a:lstStyle/>
            <a:p>
              <a:endParaRPr/>
            </a:p>
          </p:txBody>
        </p:sp>
        <p:sp>
          <p:nvSpPr>
            <p:cNvPr id="1205" name="object 1205"/>
            <p:cNvSpPr/>
            <p:nvPr/>
          </p:nvSpPr>
          <p:spPr>
            <a:xfrm>
              <a:off x="3959105" y="2808543"/>
              <a:ext cx="76200" cy="76200"/>
            </a:xfrm>
            <a:custGeom>
              <a:avLst/>
              <a:gdLst/>
              <a:ahLst/>
              <a:cxnLst/>
              <a:rect l="l" t="t" r="r" b="b"/>
              <a:pathLst>
                <a:path w="76200" h="76200">
                  <a:moveTo>
                    <a:pt x="37975" y="0"/>
                  </a:moveTo>
                  <a:lnTo>
                    <a:pt x="23193" y="2985"/>
                  </a:lnTo>
                  <a:lnTo>
                    <a:pt x="11122" y="11126"/>
                  </a:lnTo>
                  <a:lnTo>
                    <a:pt x="2984" y="23199"/>
                  </a:lnTo>
                  <a:lnTo>
                    <a:pt x="0" y="37980"/>
                  </a:lnTo>
                  <a:lnTo>
                    <a:pt x="2984" y="52763"/>
                  </a:lnTo>
                  <a:lnTo>
                    <a:pt x="11122" y="64835"/>
                  </a:lnTo>
                  <a:lnTo>
                    <a:pt x="23193" y="72975"/>
                  </a:lnTo>
                  <a:lnTo>
                    <a:pt x="37975" y="75960"/>
                  </a:lnTo>
                  <a:lnTo>
                    <a:pt x="52758" y="72975"/>
                  </a:lnTo>
                  <a:lnTo>
                    <a:pt x="64830" y="64835"/>
                  </a:lnTo>
                  <a:lnTo>
                    <a:pt x="72970" y="52763"/>
                  </a:lnTo>
                  <a:lnTo>
                    <a:pt x="75955" y="37980"/>
                  </a:lnTo>
                  <a:lnTo>
                    <a:pt x="72970" y="23199"/>
                  </a:lnTo>
                  <a:lnTo>
                    <a:pt x="64830" y="11126"/>
                  </a:lnTo>
                  <a:lnTo>
                    <a:pt x="52758" y="2985"/>
                  </a:lnTo>
                  <a:lnTo>
                    <a:pt x="37975" y="0"/>
                  </a:lnTo>
                  <a:close/>
                </a:path>
              </a:pathLst>
            </a:custGeom>
            <a:solidFill>
              <a:srgbClr val="FFFFFF"/>
            </a:solidFill>
          </p:spPr>
          <p:txBody>
            <a:bodyPr wrap="square" lIns="0" tIns="0" rIns="0" bIns="0" rtlCol="0"/>
            <a:lstStyle/>
            <a:p>
              <a:endParaRPr/>
            </a:p>
          </p:txBody>
        </p:sp>
        <p:sp>
          <p:nvSpPr>
            <p:cNvPr id="1206" name="object 1206"/>
            <p:cNvSpPr/>
            <p:nvPr/>
          </p:nvSpPr>
          <p:spPr>
            <a:xfrm>
              <a:off x="3959105" y="2808543"/>
              <a:ext cx="76200" cy="76200"/>
            </a:xfrm>
            <a:custGeom>
              <a:avLst/>
              <a:gdLst/>
              <a:ahLst/>
              <a:cxnLst/>
              <a:rect l="l" t="t" r="r" b="b"/>
              <a:pathLst>
                <a:path w="76200" h="76200">
                  <a:moveTo>
                    <a:pt x="75955" y="37980"/>
                  </a:moveTo>
                  <a:lnTo>
                    <a:pt x="72970" y="52763"/>
                  </a:lnTo>
                  <a:lnTo>
                    <a:pt x="64830" y="64835"/>
                  </a:lnTo>
                  <a:lnTo>
                    <a:pt x="52758" y="72975"/>
                  </a:lnTo>
                  <a:lnTo>
                    <a:pt x="37975" y="75960"/>
                  </a:lnTo>
                  <a:lnTo>
                    <a:pt x="23193" y="72975"/>
                  </a:lnTo>
                  <a:lnTo>
                    <a:pt x="11122" y="64835"/>
                  </a:lnTo>
                  <a:lnTo>
                    <a:pt x="2984" y="52763"/>
                  </a:lnTo>
                  <a:lnTo>
                    <a:pt x="0" y="37980"/>
                  </a:lnTo>
                  <a:lnTo>
                    <a:pt x="2984" y="23199"/>
                  </a:lnTo>
                  <a:lnTo>
                    <a:pt x="11122" y="11126"/>
                  </a:lnTo>
                  <a:lnTo>
                    <a:pt x="23193" y="2985"/>
                  </a:lnTo>
                  <a:lnTo>
                    <a:pt x="37975" y="0"/>
                  </a:lnTo>
                  <a:lnTo>
                    <a:pt x="52758" y="2985"/>
                  </a:lnTo>
                  <a:lnTo>
                    <a:pt x="64830" y="11126"/>
                  </a:lnTo>
                  <a:lnTo>
                    <a:pt x="72970" y="23199"/>
                  </a:lnTo>
                  <a:lnTo>
                    <a:pt x="75955" y="37980"/>
                  </a:lnTo>
                  <a:close/>
                </a:path>
              </a:pathLst>
            </a:custGeom>
            <a:ln w="3796">
              <a:solidFill>
                <a:srgbClr val="C2C0BF"/>
              </a:solidFill>
            </a:ln>
          </p:spPr>
          <p:txBody>
            <a:bodyPr wrap="square" lIns="0" tIns="0" rIns="0" bIns="0" rtlCol="0"/>
            <a:lstStyle/>
            <a:p>
              <a:endParaRPr/>
            </a:p>
          </p:txBody>
        </p:sp>
        <p:sp>
          <p:nvSpPr>
            <p:cNvPr id="1207" name="object 1207"/>
            <p:cNvSpPr/>
            <p:nvPr/>
          </p:nvSpPr>
          <p:spPr>
            <a:xfrm>
              <a:off x="3962079" y="1963650"/>
              <a:ext cx="216535" cy="78740"/>
            </a:xfrm>
            <a:custGeom>
              <a:avLst/>
              <a:gdLst/>
              <a:ahLst/>
              <a:cxnLst/>
              <a:rect l="l" t="t" r="r" b="b"/>
              <a:pathLst>
                <a:path w="216535" h="78739">
                  <a:moveTo>
                    <a:pt x="216478" y="0"/>
                  </a:moveTo>
                  <a:lnTo>
                    <a:pt x="101380" y="4214"/>
                  </a:lnTo>
                  <a:lnTo>
                    <a:pt x="31771" y="37970"/>
                  </a:lnTo>
                  <a:lnTo>
                    <a:pt x="99" y="65685"/>
                  </a:lnTo>
                  <a:lnTo>
                    <a:pt x="0" y="73198"/>
                  </a:lnTo>
                  <a:lnTo>
                    <a:pt x="6107" y="77573"/>
                  </a:lnTo>
                  <a:lnTo>
                    <a:pt x="17022" y="78148"/>
                  </a:lnTo>
                  <a:lnTo>
                    <a:pt x="31226" y="75075"/>
                  </a:lnTo>
                  <a:lnTo>
                    <a:pt x="74974" y="57133"/>
                  </a:lnTo>
                  <a:lnTo>
                    <a:pt x="216478" y="0"/>
                  </a:lnTo>
                  <a:close/>
                </a:path>
              </a:pathLst>
            </a:custGeom>
            <a:solidFill>
              <a:srgbClr val="FFFFFF"/>
            </a:solidFill>
          </p:spPr>
          <p:txBody>
            <a:bodyPr wrap="square" lIns="0" tIns="0" rIns="0" bIns="0" rtlCol="0"/>
            <a:lstStyle/>
            <a:p>
              <a:endParaRPr/>
            </a:p>
          </p:txBody>
        </p:sp>
        <p:sp>
          <p:nvSpPr>
            <p:cNvPr id="1208" name="object 1208"/>
            <p:cNvSpPr/>
            <p:nvPr/>
          </p:nvSpPr>
          <p:spPr>
            <a:xfrm>
              <a:off x="3980340" y="2833648"/>
              <a:ext cx="29845" cy="26670"/>
            </a:xfrm>
            <a:custGeom>
              <a:avLst/>
              <a:gdLst/>
              <a:ahLst/>
              <a:cxnLst/>
              <a:rect l="l" t="t" r="r" b="b"/>
              <a:pathLst>
                <a:path w="29845" h="26669">
                  <a:moveTo>
                    <a:pt x="14425" y="0"/>
                  </a:moveTo>
                  <a:lnTo>
                    <a:pt x="13899" y="467"/>
                  </a:lnTo>
                  <a:lnTo>
                    <a:pt x="13766" y="684"/>
                  </a:lnTo>
                  <a:lnTo>
                    <a:pt x="13490" y="526"/>
                  </a:lnTo>
                  <a:lnTo>
                    <a:pt x="13160" y="108"/>
                  </a:lnTo>
                  <a:lnTo>
                    <a:pt x="12131" y="78"/>
                  </a:lnTo>
                  <a:lnTo>
                    <a:pt x="12230" y="861"/>
                  </a:lnTo>
                  <a:lnTo>
                    <a:pt x="12328" y="1043"/>
                  </a:lnTo>
                  <a:lnTo>
                    <a:pt x="12126" y="1093"/>
                  </a:lnTo>
                  <a:lnTo>
                    <a:pt x="11634" y="1073"/>
                  </a:lnTo>
                  <a:lnTo>
                    <a:pt x="10984" y="1718"/>
                  </a:lnTo>
                  <a:lnTo>
                    <a:pt x="10890" y="2176"/>
                  </a:lnTo>
                  <a:lnTo>
                    <a:pt x="10654" y="2190"/>
                  </a:lnTo>
                  <a:lnTo>
                    <a:pt x="10078" y="1718"/>
                  </a:lnTo>
                  <a:lnTo>
                    <a:pt x="9595" y="1462"/>
                  </a:lnTo>
                  <a:lnTo>
                    <a:pt x="9162" y="1733"/>
                  </a:lnTo>
                  <a:lnTo>
                    <a:pt x="9187" y="2722"/>
                  </a:lnTo>
                  <a:lnTo>
                    <a:pt x="8960" y="2885"/>
                  </a:lnTo>
                  <a:lnTo>
                    <a:pt x="8079" y="3264"/>
                  </a:lnTo>
                  <a:lnTo>
                    <a:pt x="7621" y="3259"/>
                  </a:lnTo>
                  <a:lnTo>
                    <a:pt x="7601" y="3924"/>
                  </a:lnTo>
                  <a:lnTo>
                    <a:pt x="5962" y="4101"/>
                  </a:lnTo>
                  <a:lnTo>
                    <a:pt x="5573" y="4569"/>
                  </a:lnTo>
                  <a:lnTo>
                    <a:pt x="5962" y="5130"/>
                  </a:lnTo>
                  <a:lnTo>
                    <a:pt x="5987" y="5504"/>
                  </a:lnTo>
                  <a:lnTo>
                    <a:pt x="5824" y="5578"/>
                  </a:lnTo>
                  <a:lnTo>
                    <a:pt x="5489" y="6198"/>
                  </a:lnTo>
                  <a:lnTo>
                    <a:pt x="5292" y="6302"/>
                  </a:lnTo>
                  <a:lnTo>
                    <a:pt x="4652" y="6356"/>
                  </a:lnTo>
                  <a:lnTo>
                    <a:pt x="4421" y="6661"/>
                  </a:lnTo>
                  <a:lnTo>
                    <a:pt x="4253" y="6769"/>
                  </a:lnTo>
                  <a:lnTo>
                    <a:pt x="4155" y="6597"/>
                  </a:lnTo>
                  <a:lnTo>
                    <a:pt x="3653" y="6026"/>
                  </a:lnTo>
                  <a:lnTo>
                    <a:pt x="3101" y="5819"/>
                  </a:lnTo>
                  <a:lnTo>
                    <a:pt x="2683" y="5952"/>
                  </a:lnTo>
                  <a:lnTo>
                    <a:pt x="2363" y="6415"/>
                  </a:lnTo>
                  <a:lnTo>
                    <a:pt x="1959" y="6720"/>
                  </a:lnTo>
                  <a:lnTo>
                    <a:pt x="1413" y="6646"/>
                  </a:lnTo>
                  <a:lnTo>
                    <a:pt x="1117" y="7025"/>
                  </a:lnTo>
                  <a:lnTo>
                    <a:pt x="1270" y="7557"/>
                  </a:lnTo>
                  <a:lnTo>
                    <a:pt x="1275" y="8507"/>
                  </a:lnTo>
                  <a:lnTo>
                    <a:pt x="1491" y="9748"/>
                  </a:lnTo>
                  <a:lnTo>
                    <a:pt x="1181" y="10285"/>
                  </a:lnTo>
                  <a:lnTo>
                    <a:pt x="0" y="10826"/>
                  </a:lnTo>
                  <a:lnTo>
                    <a:pt x="152" y="12047"/>
                  </a:lnTo>
                  <a:lnTo>
                    <a:pt x="482" y="12850"/>
                  </a:lnTo>
                  <a:lnTo>
                    <a:pt x="945" y="13096"/>
                  </a:lnTo>
                  <a:lnTo>
                    <a:pt x="1659" y="13190"/>
                  </a:lnTo>
                  <a:lnTo>
                    <a:pt x="2215" y="13175"/>
                  </a:lnTo>
                  <a:lnTo>
                    <a:pt x="2678" y="13441"/>
                  </a:lnTo>
                  <a:lnTo>
                    <a:pt x="3013" y="13392"/>
                  </a:lnTo>
                  <a:lnTo>
                    <a:pt x="3357" y="13047"/>
                  </a:lnTo>
                  <a:lnTo>
                    <a:pt x="3559" y="12993"/>
                  </a:lnTo>
                  <a:lnTo>
                    <a:pt x="3850" y="13874"/>
                  </a:lnTo>
                  <a:lnTo>
                    <a:pt x="4391" y="14686"/>
                  </a:lnTo>
                  <a:lnTo>
                    <a:pt x="5002" y="15361"/>
                  </a:lnTo>
                  <a:lnTo>
                    <a:pt x="5066" y="15612"/>
                  </a:lnTo>
                  <a:lnTo>
                    <a:pt x="4441" y="16183"/>
                  </a:lnTo>
                  <a:lnTo>
                    <a:pt x="4180" y="17370"/>
                  </a:lnTo>
                  <a:lnTo>
                    <a:pt x="4992" y="18266"/>
                  </a:lnTo>
                  <a:lnTo>
                    <a:pt x="5346" y="18980"/>
                  </a:lnTo>
                  <a:lnTo>
                    <a:pt x="5169" y="19615"/>
                  </a:lnTo>
                  <a:lnTo>
                    <a:pt x="5351" y="19964"/>
                  </a:lnTo>
                  <a:lnTo>
                    <a:pt x="6046" y="20156"/>
                  </a:lnTo>
                  <a:lnTo>
                    <a:pt x="6193" y="20275"/>
                  </a:lnTo>
                  <a:lnTo>
                    <a:pt x="5903" y="20757"/>
                  </a:lnTo>
                  <a:lnTo>
                    <a:pt x="5647" y="20890"/>
                  </a:lnTo>
                  <a:lnTo>
                    <a:pt x="5455" y="20900"/>
                  </a:lnTo>
                  <a:lnTo>
                    <a:pt x="4534" y="21195"/>
                  </a:lnTo>
                  <a:lnTo>
                    <a:pt x="4357" y="21441"/>
                  </a:lnTo>
                  <a:lnTo>
                    <a:pt x="4608" y="22338"/>
                  </a:lnTo>
                  <a:lnTo>
                    <a:pt x="4923" y="22677"/>
                  </a:lnTo>
                  <a:lnTo>
                    <a:pt x="5637" y="23682"/>
                  </a:lnTo>
                  <a:lnTo>
                    <a:pt x="6686" y="24076"/>
                  </a:lnTo>
                  <a:lnTo>
                    <a:pt x="6686" y="24824"/>
                  </a:lnTo>
                  <a:lnTo>
                    <a:pt x="7134" y="25351"/>
                  </a:lnTo>
                  <a:lnTo>
                    <a:pt x="8488" y="25282"/>
                  </a:lnTo>
                  <a:lnTo>
                    <a:pt x="9192" y="25366"/>
                  </a:lnTo>
                  <a:lnTo>
                    <a:pt x="9743" y="25503"/>
                  </a:lnTo>
                  <a:lnTo>
                    <a:pt x="10812" y="25558"/>
                  </a:lnTo>
                  <a:lnTo>
                    <a:pt x="11535" y="25395"/>
                  </a:lnTo>
                  <a:lnTo>
                    <a:pt x="12082" y="25755"/>
                  </a:lnTo>
                  <a:lnTo>
                    <a:pt x="12796" y="26094"/>
                  </a:lnTo>
                  <a:lnTo>
                    <a:pt x="13244" y="25646"/>
                  </a:lnTo>
                  <a:lnTo>
                    <a:pt x="13549" y="25681"/>
                  </a:lnTo>
                  <a:lnTo>
                    <a:pt x="14278" y="26198"/>
                  </a:lnTo>
                  <a:lnTo>
                    <a:pt x="15454" y="26271"/>
                  </a:lnTo>
                  <a:lnTo>
                    <a:pt x="16488" y="26621"/>
                  </a:lnTo>
                  <a:lnTo>
                    <a:pt x="16833" y="26631"/>
                  </a:lnTo>
                  <a:lnTo>
                    <a:pt x="17389" y="26464"/>
                  </a:lnTo>
                  <a:lnTo>
                    <a:pt x="17665" y="26129"/>
                  </a:lnTo>
                  <a:lnTo>
                    <a:pt x="17931" y="26163"/>
                  </a:lnTo>
                  <a:lnTo>
                    <a:pt x="18842" y="26587"/>
                  </a:lnTo>
                  <a:lnTo>
                    <a:pt x="19526" y="25873"/>
                  </a:lnTo>
                  <a:lnTo>
                    <a:pt x="20073" y="25750"/>
                  </a:lnTo>
                  <a:lnTo>
                    <a:pt x="21043" y="25720"/>
                  </a:lnTo>
                  <a:lnTo>
                    <a:pt x="21570" y="24666"/>
                  </a:lnTo>
                  <a:lnTo>
                    <a:pt x="21722" y="24509"/>
                  </a:lnTo>
                  <a:lnTo>
                    <a:pt x="22480" y="24740"/>
                  </a:lnTo>
                  <a:lnTo>
                    <a:pt x="22958" y="24529"/>
                  </a:lnTo>
                  <a:lnTo>
                    <a:pt x="23332" y="23953"/>
                  </a:lnTo>
                  <a:lnTo>
                    <a:pt x="23893" y="23746"/>
                  </a:lnTo>
                  <a:lnTo>
                    <a:pt x="24366" y="23500"/>
                  </a:lnTo>
                  <a:lnTo>
                    <a:pt x="24854" y="23623"/>
                  </a:lnTo>
                  <a:lnTo>
                    <a:pt x="25129" y="23204"/>
                  </a:lnTo>
                  <a:lnTo>
                    <a:pt x="25567" y="22987"/>
                  </a:lnTo>
                  <a:lnTo>
                    <a:pt x="26749" y="22791"/>
                  </a:lnTo>
                  <a:lnTo>
                    <a:pt x="27025" y="22530"/>
                  </a:lnTo>
                  <a:lnTo>
                    <a:pt x="27133" y="21560"/>
                  </a:lnTo>
                  <a:lnTo>
                    <a:pt x="27438" y="20846"/>
                  </a:lnTo>
                  <a:lnTo>
                    <a:pt x="27557" y="20368"/>
                  </a:lnTo>
                  <a:lnTo>
                    <a:pt x="27084" y="19891"/>
                  </a:lnTo>
                  <a:lnTo>
                    <a:pt x="26596" y="19969"/>
                  </a:lnTo>
                  <a:lnTo>
                    <a:pt x="25543" y="19502"/>
                  </a:lnTo>
                  <a:lnTo>
                    <a:pt x="25331" y="18950"/>
                  </a:lnTo>
                  <a:lnTo>
                    <a:pt x="24794" y="18985"/>
                  </a:lnTo>
                  <a:lnTo>
                    <a:pt x="24337" y="18827"/>
                  </a:lnTo>
                  <a:lnTo>
                    <a:pt x="24002" y="18512"/>
                  </a:lnTo>
                  <a:lnTo>
                    <a:pt x="24312" y="18256"/>
                  </a:lnTo>
                  <a:lnTo>
                    <a:pt x="24780" y="18158"/>
                  </a:lnTo>
                  <a:lnTo>
                    <a:pt x="24716" y="18020"/>
                  </a:lnTo>
                  <a:lnTo>
                    <a:pt x="24642" y="17552"/>
                  </a:lnTo>
                  <a:lnTo>
                    <a:pt x="24849" y="17335"/>
                  </a:lnTo>
                  <a:lnTo>
                    <a:pt x="25114" y="17394"/>
                  </a:lnTo>
                  <a:lnTo>
                    <a:pt x="26011" y="17350"/>
                  </a:lnTo>
                  <a:lnTo>
                    <a:pt x="26434" y="16424"/>
                  </a:lnTo>
                  <a:lnTo>
                    <a:pt x="25804" y="15888"/>
                  </a:lnTo>
                  <a:lnTo>
                    <a:pt x="26291" y="15341"/>
                  </a:lnTo>
                  <a:lnTo>
                    <a:pt x="26493" y="15194"/>
                  </a:lnTo>
                  <a:lnTo>
                    <a:pt x="27355" y="14135"/>
                  </a:lnTo>
                  <a:lnTo>
                    <a:pt x="27852" y="14219"/>
                  </a:lnTo>
                  <a:lnTo>
                    <a:pt x="28305" y="14480"/>
                  </a:lnTo>
                  <a:lnTo>
                    <a:pt x="29053" y="14229"/>
                  </a:lnTo>
                  <a:lnTo>
                    <a:pt x="28989" y="13593"/>
                  </a:lnTo>
                  <a:lnTo>
                    <a:pt x="29304" y="12510"/>
                  </a:lnTo>
                  <a:lnTo>
                    <a:pt x="29063" y="10216"/>
                  </a:lnTo>
                  <a:lnTo>
                    <a:pt x="28507" y="9566"/>
                  </a:lnTo>
                  <a:lnTo>
                    <a:pt x="27832" y="9522"/>
                  </a:lnTo>
                  <a:lnTo>
                    <a:pt x="27660" y="9231"/>
                  </a:lnTo>
                  <a:lnTo>
                    <a:pt x="28029" y="8650"/>
                  </a:lnTo>
                  <a:lnTo>
                    <a:pt x="28054" y="7892"/>
                  </a:lnTo>
                  <a:lnTo>
                    <a:pt x="27217" y="7400"/>
                  </a:lnTo>
                  <a:lnTo>
                    <a:pt x="26587" y="7183"/>
                  </a:lnTo>
                  <a:lnTo>
                    <a:pt x="26296" y="7025"/>
                  </a:lnTo>
                  <a:lnTo>
                    <a:pt x="26079" y="5863"/>
                  </a:lnTo>
                  <a:lnTo>
                    <a:pt x="25745" y="5396"/>
                  </a:lnTo>
                  <a:lnTo>
                    <a:pt x="25193" y="5504"/>
                  </a:lnTo>
                  <a:lnTo>
                    <a:pt x="25031" y="5765"/>
                  </a:lnTo>
                  <a:lnTo>
                    <a:pt x="24883" y="5863"/>
                  </a:lnTo>
                  <a:lnTo>
                    <a:pt x="24770" y="5642"/>
                  </a:lnTo>
                  <a:lnTo>
                    <a:pt x="24819" y="4780"/>
                  </a:lnTo>
                  <a:lnTo>
                    <a:pt x="24937" y="3968"/>
                  </a:lnTo>
                  <a:lnTo>
                    <a:pt x="24100" y="3412"/>
                  </a:lnTo>
                  <a:lnTo>
                    <a:pt x="23662" y="3210"/>
                  </a:lnTo>
                  <a:lnTo>
                    <a:pt x="22983" y="3003"/>
                  </a:lnTo>
                  <a:lnTo>
                    <a:pt x="22658" y="3111"/>
                  </a:lnTo>
                  <a:lnTo>
                    <a:pt x="22303" y="3027"/>
                  </a:lnTo>
                  <a:lnTo>
                    <a:pt x="21811" y="2634"/>
                  </a:lnTo>
                  <a:lnTo>
                    <a:pt x="21205" y="2791"/>
                  </a:lnTo>
                  <a:lnTo>
                    <a:pt x="21033" y="3352"/>
                  </a:lnTo>
                  <a:lnTo>
                    <a:pt x="20905" y="3451"/>
                  </a:lnTo>
                  <a:lnTo>
                    <a:pt x="20260" y="3210"/>
                  </a:lnTo>
                  <a:lnTo>
                    <a:pt x="19364" y="3219"/>
                  </a:lnTo>
                  <a:lnTo>
                    <a:pt x="19123" y="3165"/>
                  </a:lnTo>
                  <a:lnTo>
                    <a:pt x="18551" y="2648"/>
                  </a:lnTo>
                  <a:lnTo>
                    <a:pt x="18226" y="2476"/>
                  </a:lnTo>
                  <a:lnTo>
                    <a:pt x="17616" y="2412"/>
                  </a:lnTo>
                  <a:lnTo>
                    <a:pt x="17453" y="2471"/>
                  </a:lnTo>
                  <a:lnTo>
                    <a:pt x="17444" y="2279"/>
                  </a:lnTo>
                  <a:lnTo>
                    <a:pt x="16833" y="866"/>
                  </a:lnTo>
                  <a:lnTo>
                    <a:pt x="16242" y="733"/>
                  </a:lnTo>
                  <a:lnTo>
                    <a:pt x="15607" y="1413"/>
                  </a:lnTo>
                  <a:lnTo>
                    <a:pt x="15651" y="1029"/>
                  </a:lnTo>
                  <a:lnTo>
                    <a:pt x="15262" y="246"/>
                  </a:lnTo>
                  <a:lnTo>
                    <a:pt x="14425" y="0"/>
                  </a:lnTo>
                  <a:close/>
                </a:path>
              </a:pathLst>
            </a:custGeom>
            <a:solidFill>
              <a:srgbClr val="CDCBC9"/>
            </a:solidFill>
          </p:spPr>
          <p:txBody>
            <a:bodyPr wrap="square" lIns="0" tIns="0" rIns="0" bIns="0" rtlCol="0"/>
            <a:lstStyle/>
            <a:p>
              <a:endParaRPr/>
            </a:p>
          </p:txBody>
        </p:sp>
        <p:sp>
          <p:nvSpPr>
            <p:cNvPr id="1209" name="object 1209"/>
            <p:cNvSpPr/>
            <p:nvPr/>
          </p:nvSpPr>
          <p:spPr>
            <a:xfrm>
              <a:off x="4001423" y="2838626"/>
              <a:ext cx="13335" cy="9525"/>
            </a:xfrm>
            <a:custGeom>
              <a:avLst/>
              <a:gdLst/>
              <a:ahLst/>
              <a:cxnLst/>
              <a:rect l="l" t="t" r="r" b="b"/>
              <a:pathLst>
                <a:path w="13335" h="9525">
                  <a:moveTo>
                    <a:pt x="10206" y="3008"/>
                  </a:moveTo>
                  <a:lnTo>
                    <a:pt x="9615" y="3042"/>
                  </a:lnTo>
                  <a:lnTo>
                    <a:pt x="674" y="8320"/>
                  </a:lnTo>
                  <a:lnTo>
                    <a:pt x="443" y="9207"/>
                  </a:lnTo>
                  <a:lnTo>
                    <a:pt x="1329" y="9433"/>
                  </a:lnTo>
                  <a:lnTo>
                    <a:pt x="10073" y="4268"/>
                  </a:lnTo>
                  <a:lnTo>
                    <a:pt x="9674" y="4185"/>
                  </a:lnTo>
                  <a:lnTo>
                    <a:pt x="9940" y="3594"/>
                  </a:lnTo>
                  <a:lnTo>
                    <a:pt x="12361" y="3594"/>
                  </a:lnTo>
                  <a:lnTo>
                    <a:pt x="12517" y="3416"/>
                  </a:lnTo>
                  <a:lnTo>
                    <a:pt x="11506" y="3416"/>
                  </a:lnTo>
                  <a:lnTo>
                    <a:pt x="11259" y="3077"/>
                  </a:lnTo>
                  <a:lnTo>
                    <a:pt x="10541" y="3077"/>
                  </a:lnTo>
                  <a:lnTo>
                    <a:pt x="10206" y="3008"/>
                  </a:lnTo>
                  <a:close/>
                </a:path>
                <a:path w="13335" h="9525">
                  <a:moveTo>
                    <a:pt x="8404" y="1850"/>
                  </a:moveTo>
                  <a:lnTo>
                    <a:pt x="226" y="6676"/>
                  </a:lnTo>
                  <a:lnTo>
                    <a:pt x="0" y="7557"/>
                  </a:lnTo>
                  <a:lnTo>
                    <a:pt x="881" y="7789"/>
                  </a:lnTo>
                  <a:lnTo>
                    <a:pt x="9379" y="2771"/>
                  </a:lnTo>
                  <a:lnTo>
                    <a:pt x="9660" y="2245"/>
                  </a:lnTo>
                  <a:lnTo>
                    <a:pt x="8404" y="2245"/>
                  </a:lnTo>
                  <a:lnTo>
                    <a:pt x="8404" y="1850"/>
                  </a:lnTo>
                  <a:close/>
                </a:path>
                <a:path w="13335" h="9525">
                  <a:moveTo>
                    <a:pt x="12361" y="3594"/>
                  </a:moveTo>
                  <a:lnTo>
                    <a:pt x="9940" y="3594"/>
                  </a:lnTo>
                  <a:lnTo>
                    <a:pt x="10265" y="4155"/>
                  </a:lnTo>
                  <a:lnTo>
                    <a:pt x="10073" y="4268"/>
                  </a:lnTo>
                  <a:lnTo>
                    <a:pt x="10541" y="4367"/>
                  </a:lnTo>
                  <a:lnTo>
                    <a:pt x="11009" y="4367"/>
                  </a:lnTo>
                  <a:lnTo>
                    <a:pt x="11481" y="4224"/>
                  </a:lnTo>
                  <a:lnTo>
                    <a:pt x="12361" y="3594"/>
                  </a:lnTo>
                  <a:close/>
                </a:path>
                <a:path w="13335" h="9525">
                  <a:moveTo>
                    <a:pt x="9940" y="3594"/>
                  </a:moveTo>
                  <a:lnTo>
                    <a:pt x="9674" y="4185"/>
                  </a:lnTo>
                  <a:lnTo>
                    <a:pt x="10073" y="4268"/>
                  </a:lnTo>
                  <a:lnTo>
                    <a:pt x="10265" y="4155"/>
                  </a:lnTo>
                  <a:lnTo>
                    <a:pt x="9940" y="3594"/>
                  </a:lnTo>
                  <a:close/>
                </a:path>
                <a:path w="13335" h="9525">
                  <a:moveTo>
                    <a:pt x="12767" y="2890"/>
                  </a:moveTo>
                  <a:lnTo>
                    <a:pt x="11137" y="2890"/>
                  </a:lnTo>
                  <a:lnTo>
                    <a:pt x="11506" y="3416"/>
                  </a:lnTo>
                  <a:lnTo>
                    <a:pt x="12517" y="3416"/>
                  </a:lnTo>
                  <a:lnTo>
                    <a:pt x="12767" y="2890"/>
                  </a:lnTo>
                  <a:close/>
                </a:path>
                <a:path w="13335" h="9525">
                  <a:moveTo>
                    <a:pt x="11128" y="2892"/>
                  </a:moveTo>
                  <a:lnTo>
                    <a:pt x="10541" y="3077"/>
                  </a:lnTo>
                  <a:lnTo>
                    <a:pt x="11259" y="3077"/>
                  </a:lnTo>
                  <a:lnTo>
                    <a:pt x="11128" y="2892"/>
                  </a:lnTo>
                  <a:close/>
                </a:path>
                <a:path w="13335" h="9525">
                  <a:moveTo>
                    <a:pt x="12500" y="1289"/>
                  </a:moveTo>
                  <a:lnTo>
                    <a:pt x="10610" y="1289"/>
                  </a:lnTo>
                  <a:lnTo>
                    <a:pt x="11324" y="1654"/>
                  </a:lnTo>
                  <a:lnTo>
                    <a:pt x="11388" y="1850"/>
                  </a:lnTo>
                  <a:lnTo>
                    <a:pt x="11461" y="2245"/>
                  </a:lnTo>
                  <a:lnTo>
                    <a:pt x="11128" y="2892"/>
                  </a:lnTo>
                  <a:lnTo>
                    <a:pt x="12767" y="2890"/>
                  </a:lnTo>
                  <a:lnTo>
                    <a:pt x="12681" y="1850"/>
                  </a:lnTo>
                  <a:lnTo>
                    <a:pt x="12500" y="1289"/>
                  </a:lnTo>
                  <a:close/>
                </a:path>
                <a:path w="13335" h="9525">
                  <a:moveTo>
                    <a:pt x="8719" y="1664"/>
                  </a:moveTo>
                  <a:lnTo>
                    <a:pt x="8404" y="1850"/>
                  </a:lnTo>
                  <a:lnTo>
                    <a:pt x="8404" y="2245"/>
                  </a:lnTo>
                  <a:lnTo>
                    <a:pt x="9044" y="2215"/>
                  </a:lnTo>
                  <a:lnTo>
                    <a:pt x="8719" y="1664"/>
                  </a:lnTo>
                  <a:close/>
                </a:path>
                <a:path w="13335" h="9525">
                  <a:moveTo>
                    <a:pt x="9976" y="1664"/>
                  </a:moveTo>
                  <a:lnTo>
                    <a:pt x="8719" y="1664"/>
                  </a:lnTo>
                  <a:lnTo>
                    <a:pt x="9044" y="2215"/>
                  </a:lnTo>
                  <a:lnTo>
                    <a:pt x="8404" y="2245"/>
                  </a:lnTo>
                  <a:lnTo>
                    <a:pt x="9660" y="2245"/>
                  </a:lnTo>
                  <a:lnTo>
                    <a:pt x="9976" y="1664"/>
                  </a:lnTo>
                  <a:close/>
                </a:path>
                <a:path w="13335" h="9525">
                  <a:moveTo>
                    <a:pt x="9340" y="414"/>
                  </a:moveTo>
                  <a:lnTo>
                    <a:pt x="8778" y="812"/>
                  </a:lnTo>
                  <a:lnTo>
                    <a:pt x="8499" y="1289"/>
                  </a:lnTo>
                  <a:lnTo>
                    <a:pt x="8404" y="1850"/>
                  </a:lnTo>
                  <a:lnTo>
                    <a:pt x="8719" y="1664"/>
                  </a:lnTo>
                  <a:lnTo>
                    <a:pt x="9976" y="1664"/>
                  </a:lnTo>
                  <a:lnTo>
                    <a:pt x="10098" y="1452"/>
                  </a:lnTo>
                  <a:lnTo>
                    <a:pt x="10610" y="1289"/>
                  </a:lnTo>
                  <a:lnTo>
                    <a:pt x="12500" y="1289"/>
                  </a:lnTo>
                  <a:lnTo>
                    <a:pt x="12383" y="930"/>
                  </a:lnTo>
                  <a:lnTo>
                    <a:pt x="9719" y="930"/>
                  </a:lnTo>
                  <a:lnTo>
                    <a:pt x="9340" y="414"/>
                  </a:lnTo>
                  <a:close/>
                </a:path>
                <a:path w="13335" h="9525">
                  <a:moveTo>
                    <a:pt x="9350" y="410"/>
                  </a:moveTo>
                  <a:lnTo>
                    <a:pt x="9719" y="930"/>
                  </a:lnTo>
                  <a:lnTo>
                    <a:pt x="9350" y="410"/>
                  </a:lnTo>
                  <a:close/>
                </a:path>
                <a:path w="13335" h="9525">
                  <a:moveTo>
                    <a:pt x="11284" y="0"/>
                  </a:moveTo>
                  <a:lnTo>
                    <a:pt x="10610" y="0"/>
                  </a:lnTo>
                  <a:lnTo>
                    <a:pt x="9354" y="414"/>
                  </a:lnTo>
                  <a:lnTo>
                    <a:pt x="9719" y="930"/>
                  </a:lnTo>
                  <a:lnTo>
                    <a:pt x="12383" y="930"/>
                  </a:lnTo>
                  <a:lnTo>
                    <a:pt x="11949" y="310"/>
                  </a:lnTo>
                  <a:lnTo>
                    <a:pt x="11284" y="0"/>
                  </a:lnTo>
                  <a:close/>
                </a:path>
              </a:pathLst>
            </a:custGeom>
            <a:solidFill>
              <a:srgbClr val="929290"/>
            </a:solidFill>
          </p:spPr>
          <p:txBody>
            <a:bodyPr wrap="square" lIns="0" tIns="0" rIns="0" bIns="0" rtlCol="0"/>
            <a:lstStyle/>
            <a:p>
              <a:endParaRPr/>
            </a:p>
          </p:txBody>
        </p:sp>
        <p:sp>
          <p:nvSpPr>
            <p:cNvPr id="1210" name="object 1210"/>
            <p:cNvSpPr/>
            <p:nvPr/>
          </p:nvSpPr>
          <p:spPr>
            <a:xfrm>
              <a:off x="4004042" y="2826342"/>
              <a:ext cx="23495" cy="29845"/>
            </a:xfrm>
            <a:custGeom>
              <a:avLst/>
              <a:gdLst/>
              <a:ahLst/>
              <a:cxnLst/>
              <a:rect l="l" t="t" r="r" b="b"/>
              <a:pathLst>
                <a:path w="23495" h="29844">
                  <a:moveTo>
                    <a:pt x="7449" y="16552"/>
                  </a:moveTo>
                  <a:lnTo>
                    <a:pt x="6612" y="17050"/>
                  </a:lnTo>
                  <a:lnTo>
                    <a:pt x="11890" y="29703"/>
                  </a:lnTo>
                  <a:lnTo>
                    <a:pt x="19758" y="26419"/>
                  </a:lnTo>
                  <a:lnTo>
                    <a:pt x="23480" y="17375"/>
                  </a:lnTo>
                  <a:lnTo>
                    <a:pt x="23178" y="16651"/>
                  </a:lnTo>
                  <a:lnTo>
                    <a:pt x="7921" y="16651"/>
                  </a:lnTo>
                  <a:lnTo>
                    <a:pt x="7449" y="16552"/>
                  </a:lnTo>
                  <a:close/>
                </a:path>
                <a:path w="23495" h="29844">
                  <a:moveTo>
                    <a:pt x="21358" y="12284"/>
                  </a:moveTo>
                  <a:lnTo>
                    <a:pt x="8665" y="12284"/>
                  </a:lnTo>
                  <a:lnTo>
                    <a:pt x="9330" y="12594"/>
                  </a:lnTo>
                  <a:lnTo>
                    <a:pt x="9753" y="13180"/>
                  </a:lnTo>
                  <a:lnTo>
                    <a:pt x="9998" y="13938"/>
                  </a:lnTo>
                  <a:lnTo>
                    <a:pt x="10092" y="15292"/>
                  </a:lnTo>
                  <a:lnTo>
                    <a:pt x="9851" y="15799"/>
                  </a:lnTo>
                  <a:lnTo>
                    <a:pt x="8862" y="16508"/>
                  </a:lnTo>
                  <a:lnTo>
                    <a:pt x="8389" y="16651"/>
                  </a:lnTo>
                  <a:lnTo>
                    <a:pt x="23178" y="16651"/>
                  </a:lnTo>
                  <a:lnTo>
                    <a:pt x="21358" y="12284"/>
                  </a:lnTo>
                  <a:close/>
                </a:path>
                <a:path w="23495" h="29844">
                  <a:moveTo>
                    <a:pt x="7990" y="13574"/>
                  </a:moveTo>
                  <a:lnTo>
                    <a:pt x="7469" y="13746"/>
                  </a:lnTo>
                  <a:lnTo>
                    <a:pt x="6760" y="15056"/>
                  </a:lnTo>
                  <a:lnTo>
                    <a:pt x="5977" y="15518"/>
                  </a:lnTo>
                  <a:lnTo>
                    <a:pt x="6110" y="15848"/>
                  </a:lnTo>
                  <a:lnTo>
                    <a:pt x="6996" y="15326"/>
                  </a:lnTo>
                  <a:lnTo>
                    <a:pt x="7587" y="15292"/>
                  </a:lnTo>
                  <a:lnTo>
                    <a:pt x="8145" y="15292"/>
                  </a:lnTo>
                  <a:lnTo>
                    <a:pt x="8512" y="15179"/>
                  </a:lnTo>
                  <a:lnTo>
                    <a:pt x="8869" y="14475"/>
                  </a:lnTo>
                  <a:lnTo>
                    <a:pt x="8704" y="13938"/>
                  </a:lnTo>
                  <a:lnTo>
                    <a:pt x="7990" y="13574"/>
                  </a:lnTo>
                  <a:close/>
                </a:path>
                <a:path w="23495" h="29844">
                  <a:moveTo>
                    <a:pt x="8145" y="15292"/>
                  </a:moveTo>
                  <a:lnTo>
                    <a:pt x="7587" y="15292"/>
                  </a:lnTo>
                  <a:lnTo>
                    <a:pt x="7921" y="15361"/>
                  </a:lnTo>
                  <a:lnTo>
                    <a:pt x="8145" y="15292"/>
                  </a:lnTo>
                  <a:close/>
                </a:path>
                <a:path w="23495" h="29844">
                  <a:moveTo>
                    <a:pt x="6065" y="0"/>
                  </a:moveTo>
                  <a:lnTo>
                    <a:pt x="3874" y="14"/>
                  </a:lnTo>
                  <a:lnTo>
                    <a:pt x="1900" y="398"/>
                  </a:lnTo>
                  <a:lnTo>
                    <a:pt x="0" y="1196"/>
                  </a:lnTo>
                  <a:lnTo>
                    <a:pt x="5470" y="14317"/>
                  </a:lnTo>
                  <a:lnTo>
                    <a:pt x="5809" y="14115"/>
                  </a:lnTo>
                  <a:lnTo>
                    <a:pt x="5908" y="13544"/>
                  </a:lnTo>
                  <a:lnTo>
                    <a:pt x="6243" y="13027"/>
                  </a:lnTo>
                  <a:lnTo>
                    <a:pt x="6745" y="12692"/>
                  </a:lnTo>
                  <a:lnTo>
                    <a:pt x="7990" y="12284"/>
                  </a:lnTo>
                  <a:lnTo>
                    <a:pt x="21358" y="12284"/>
                  </a:lnTo>
                  <a:lnTo>
                    <a:pt x="17744" y="3613"/>
                  </a:lnTo>
                  <a:lnTo>
                    <a:pt x="12067" y="49"/>
                  </a:lnTo>
                  <a:lnTo>
                    <a:pt x="6065" y="0"/>
                  </a:lnTo>
                  <a:close/>
                </a:path>
              </a:pathLst>
            </a:custGeom>
            <a:solidFill>
              <a:srgbClr val="94BDE5"/>
            </a:solidFill>
          </p:spPr>
          <p:txBody>
            <a:bodyPr wrap="square" lIns="0" tIns="0" rIns="0" bIns="0" rtlCol="0"/>
            <a:lstStyle/>
            <a:p>
              <a:endParaRPr/>
            </a:p>
          </p:txBody>
        </p:sp>
        <p:sp>
          <p:nvSpPr>
            <p:cNvPr id="1211" name="object 1211"/>
            <p:cNvSpPr/>
            <p:nvPr/>
          </p:nvSpPr>
          <p:spPr>
            <a:xfrm>
              <a:off x="4009512" y="2838626"/>
              <a:ext cx="5080" cy="5080"/>
            </a:xfrm>
            <a:custGeom>
              <a:avLst/>
              <a:gdLst/>
              <a:ahLst/>
              <a:cxnLst/>
              <a:rect l="l" t="t" r="r" b="b"/>
              <a:pathLst>
                <a:path w="5079" h="5080">
                  <a:moveTo>
                    <a:pt x="2117" y="3008"/>
                  </a:moveTo>
                  <a:lnTo>
                    <a:pt x="1526" y="3042"/>
                  </a:lnTo>
                  <a:lnTo>
                    <a:pt x="640" y="3564"/>
                  </a:lnTo>
                  <a:lnTo>
                    <a:pt x="1142" y="4765"/>
                  </a:lnTo>
                  <a:lnTo>
                    <a:pt x="1979" y="4268"/>
                  </a:lnTo>
                  <a:lnTo>
                    <a:pt x="3245" y="4268"/>
                  </a:lnTo>
                  <a:lnTo>
                    <a:pt x="3392" y="4224"/>
                  </a:lnTo>
                  <a:lnTo>
                    <a:pt x="4381" y="3515"/>
                  </a:lnTo>
                  <a:lnTo>
                    <a:pt x="4589" y="3077"/>
                  </a:lnTo>
                  <a:lnTo>
                    <a:pt x="2451" y="3077"/>
                  </a:lnTo>
                  <a:lnTo>
                    <a:pt x="2117" y="3008"/>
                  </a:lnTo>
                  <a:close/>
                </a:path>
                <a:path w="5079" h="5080">
                  <a:moveTo>
                    <a:pt x="3245" y="4268"/>
                  </a:moveTo>
                  <a:lnTo>
                    <a:pt x="1979" y="4268"/>
                  </a:lnTo>
                  <a:lnTo>
                    <a:pt x="2451" y="4367"/>
                  </a:lnTo>
                  <a:lnTo>
                    <a:pt x="2919" y="4367"/>
                  </a:lnTo>
                  <a:lnTo>
                    <a:pt x="3245" y="4268"/>
                  </a:lnTo>
                  <a:close/>
                </a:path>
                <a:path w="5079" h="5080">
                  <a:moveTo>
                    <a:pt x="3195" y="0"/>
                  </a:moveTo>
                  <a:lnTo>
                    <a:pt x="2525" y="0"/>
                  </a:lnTo>
                  <a:lnTo>
                    <a:pt x="1260" y="413"/>
                  </a:lnTo>
                  <a:lnTo>
                    <a:pt x="772" y="743"/>
                  </a:lnTo>
                  <a:lnTo>
                    <a:pt x="438" y="1260"/>
                  </a:lnTo>
                  <a:lnTo>
                    <a:pt x="339" y="1831"/>
                  </a:lnTo>
                  <a:lnTo>
                    <a:pt x="0" y="2033"/>
                  </a:lnTo>
                  <a:lnTo>
                    <a:pt x="507" y="3234"/>
                  </a:lnTo>
                  <a:lnTo>
                    <a:pt x="1289" y="2771"/>
                  </a:lnTo>
                  <a:lnTo>
                    <a:pt x="2008" y="1452"/>
                  </a:lnTo>
                  <a:lnTo>
                    <a:pt x="2520" y="1289"/>
                  </a:lnTo>
                  <a:lnTo>
                    <a:pt x="4410" y="1289"/>
                  </a:lnTo>
                  <a:lnTo>
                    <a:pt x="4283" y="896"/>
                  </a:lnTo>
                  <a:lnTo>
                    <a:pt x="3860" y="310"/>
                  </a:lnTo>
                  <a:lnTo>
                    <a:pt x="3195" y="0"/>
                  </a:lnTo>
                  <a:close/>
                </a:path>
                <a:path w="5079" h="5080">
                  <a:moveTo>
                    <a:pt x="4410" y="1289"/>
                  </a:moveTo>
                  <a:lnTo>
                    <a:pt x="2520" y="1289"/>
                  </a:lnTo>
                  <a:lnTo>
                    <a:pt x="3234" y="1654"/>
                  </a:lnTo>
                  <a:lnTo>
                    <a:pt x="3399" y="2190"/>
                  </a:lnTo>
                  <a:lnTo>
                    <a:pt x="3042" y="2895"/>
                  </a:lnTo>
                  <a:lnTo>
                    <a:pt x="2451" y="3077"/>
                  </a:lnTo>
                  <a:lnTo>
                    <a:pt x="4589" y="3077"/>
                  </a:lnTo>
                  <a:lnTo>
                    <a:pt x="4463" y="1452"/>
                  </a:lnTo>
                  <a:lnTo>
                    <a:pt x="4410" y="1289"/>
                  </a:lnTo>
                  <a:close/>
                </a:path>
                <a:path w="5079" h="5080">
                  <a:moveTo>
                    <a:pt x="1260" y="408"/>
                  </a:moveTo>
                  <a:close/>
                </a:path>
              </a:pathLst>
            </a:custGeom>
            <a:solidFill>
              <a:srgbClr val="6691AF"/>
            </a:solidFill>
          </p:spPr>
          <p:txBody>
            <a:bodyPr wrap="square" lIns="0" tIns="0" rIns="0" bIns="0" rtlCol="0"/>
            <a:lstStyle/>
            <a:p>
              <a:endParaRPr/>
            </a:p>
          </p:txBody>
        </p:sp>
        <p:sp>
          <p:nvSpPr>
            <p:cNvPr id="1212" name="object 1212"/>
            <p:cNvSpPr/>
            <p:nvPr/>
          </p:nvSpPr>
          <p:spPr>
            <a:xfrm>
              <a:off x="3969440" y="2826342"/>
              <a:ext cx="21590" cy="29845"/>
            </a:xfrm>
            <a:custGeom>
              <a:avLst/>
              <a:gdLst/>
              <a:ahLst/>
              <a:cxnLst/>
              <a:rect l="l" t="t" r="r" b="b"/>
              <a:pathLst>
                <a:path w="21589" h="29844">
                  <a:moveTo>
                    <a:pt x="17503" y="14"/>
                  </a:moveTo>
                  <a:lnTo>
                    <a:pt x="0" y="13382"/>
                  </a:lnTo>
                  <a:lnTo>
                    <a:pt x="29" y="21565"/>
                  </a:lnTo>
                  <a:lnTo>
                    <a:pt x="3599" y="27246"/>
                  </a:lnTo>
                  <a:lnTo>
                    <a:pt x="9492" y="29703"/>
                  </a:lnTo>
                  <a:lnTo>
                    <a:pt x="13303" y="20565"/>
                  </a:lnTo>
                  <a:lnTo>
                    <a:pt x="13121" y="20481"/>
                  </a:lnTo>
                  <a:lnTo>
                    <a:pt x="12564" y="20496"/>
                  </a:lnTo>
                  <a:lnTo>
                    <a:pt x="11850" y="20403"/>
                  </a:lnTo>
                  <a:lnTo>
                    <a:pt x="11388" y="20156"/>
                  </a:lnTo>
                  <a:lnTo>
                    <a:pt x="11058" y="19354"/>
                  </a:lnTo>
                  <a:lnTo>
                    <a:pt x="10905" y="18133"/>
                  </a:lnTo>
                  <a:lnTo>
                    <a:pt x="12087" y="17591"/>
                  </a:lnTo>
                  <a:lnTo>
                    <a:pt x="12397" y="17055"/>
                  </a:lnTo>
                  <a:lnTo>
                    <a:pt x="12180" y="15814"/>
                  </a:lnTo>
                  <a:lnTo>
                    <a:pt x="12175" y="14864"/>
                  </a:lnTo>
                  <a:lnTo>
                    <a:pt x="12038" y="14376"/>
                  </a:lnTo>
                  <a:lnTo>
                    <a:pt x="12274" y="14017"/>
                  </a:lnTo>
                  <a:lnTo>
                    <a:pt x="12865" y="14027"/>
                  </a:lnTo>
                  <a:lnTo>
                    <a:pt x="13268" y="13721"/>
                  </a:lnTo>
                  <a:lnTo>
                    <a:pt x="13495" y="13396"/>
                  </a:lnTo>
                  <a:lnTo>
                    <a:pt x="13761" y="13234"/>
                  </a:lnTo>
                  <a:lnTo>
                    <a:pt x="14391" y="13268"/>
                  </a:lnTo>
                  <a:lnTo>
                    <a:pt x="14558" y="13332"/>
                  </a:lnTo>
                  <a:lnTo>
                    <a:pt x="15061" y="13904"/>
                  </a:lnTo>
                  <a:lnTo>
                    <a:pt x="15159" y="14076"/>
                  </a:lnTo>
                  <a:lnTo>
                    <a:pt x="15326" y="13968"/>
                  </a:lnTo>
                  <a:lnTo>
                    <a:pt x="15558" y="13662"/>
                  </a:lnTo>
                  <a:lnTo>
                    <a:pt x="16198" y="13608"/>
                  </a:lnTo>
                  <a:lnTo>
                    <a:pt x="16759" y="12279"/>
                  </a:lnTo>
                  <a:lnTo>
                    <a:pt x="16479" y="11875"/>
                  </a:lnTo>
                  <a:lnTo>
                    <a:pt x="16868" y="11407"/>
                  </a:lnTo>
                  <a:lnTo>
                    <a:pt x="17128" y="11378"/>
                  </a:lnTo>
                  <a:lnTo>
                    <a:pt x="21377" y="1196"/>
                  </a:lnTo>
                  <a:lnTo>
                    <a:pt x="19477" y="398"/>
                  </a:lnTo>
                  <a:lnTo>
                    <a:pt x="17503" y="14"/>
                  </a:lnTo>
                  <a:close/>
                </a:path>
              </a:pathLst>
            </a:custGeom>
            <a:solidFill>
              <a:srgbClr val="94BDE5"/>
            </a:solidFill>
          </p:spPr>
          <p:txBody>
            <a:bodyPr wrap="square" lIns="0" tIns="0" rIns="0" bIns="0" rtlCol="0"/>
            <a:lstStyle/>
            <a:p>
              <a:endParaRPr/>
            </a:p>
          </p:txBody>
        </p:sp>
        <p:sp>
          <p:nvSpPr>
            <p:cNvPr id="1213" name="object 1213"/>
            <p:cNvSpPr/>
            <p:nvPr/>
          </p:nvSpPr>
          <p:spPr>
            <a:xfrm>
              <a:off x="3980340" y="2837720"/>
              <a:ext cx="6350" cy="9525"/>
            </a:xfrm>
            <a:custGeom>
              <a:avLst/>
              <a:gdLst/>
              <a:ahLst/>
              <a:cxnLst/>
              <a:rect l="l" t="t" r="r" b="b"/>
              <a:pathLst>
                <a:path w="6350" h="9525">
                  <a:moveTo>
                    <a:pt x="6223" y="0"/>
                  </a:moveTo>
                  <a:lnTo>
                    <a:pt x="5962" y="29"/>
                  </a:lnTo>
                  <a:lnTo>
                    <a:pt x="5573" y="497"/>
                  </a:lnTo>
                  <a:lnTo>
                    <a:pt x="5854" y="901"/>
                  </a:lnTo>
                  <a:lnTo>
                    <a:pt x="6223" y="0"/>
                  </a:lnTo>
                  <a:close/>
                </a:path>
                <a:path w="6350" h="9525">
                  <a:moveTo>
                    <a:pt x="2432" y="9103"/>
                  </a:moveTo>
                  <a:lnTo>
                    <a:pt x="2215" y="9103"/>
                  </a:lnTo>
                  <a:lnTo>
                    <a:pt x="2397" y="9187"/>
                  </a:lnTo>
                  <a:close/>
                </a:path>
                <a:path w="6350" h="9525">
                  <a:moveTo>
                    <a:pt x="1866" y="2639"/>
                  </a:moveTo>
                  <a:lnTo>
                    <a:pt x="1368" y="2639"/>
                  </a:lnTo>
                  <a:lnTo>
                    <a:pt x="1132" y="2998"/>
                  </a:lnTo>
                  <a:lnTo>
                    <a:pt x="1270" y="3485"/>
                  </a:lnTo>
                  <a:lnTo>
                    <a:pt x="1275" y="4436"/>
                  </a:lnTo>
                  <a:lnTo>
                    <a:pt x="1491" y="5676"/>
                  </a:lnTo>
                  <a:lnTo>
                    <a:pt x="1181" y="6213"/>
                  </a:lnTo>
                  <a:lnTo>
                    <a:pt x="925" y="6361"/>
                  </a:lnTo>
                  <a:lnTo>
                    <a:pt x="0" y="6755"/>
                  </a:lnTo>
                  <a:lnTo>
                    <a:pt x="88" y="7601"/>
                  </a:lnTo>
                  <a:lnTo>
                    <a:pt x="152" y="7976"/>
                  </a:lnTo>
                  <a:lnTo>
                    <a:pt x="482" y="8778"/>
                  </a:lnTo>
                  <a:lnTo>
                    <a:pt x="945" y="9024"/>
                  </a:lnTo>
                  <a:lnTo>
                    <a:pt x="1659" y="9118"/>
                  </a:lnTo>
                  <a:lnTo>
                    <a:pt x="2215" y="9103"/>
                  </a:lnTo>
                  <a:lnTo>
                    <a:pt x="2432" y="9103"/>
                  </a:lnTo>
                  <a:lnTo>
                    <a:pt x="5098" y="2698"/>
                  </a:lnTo>
                  <a:lnTo>
                    <a:pt x="4253" y="2698"/>
                  </a:lnTo>
                  <a:lnTo>
                    <a:pt x="1866" y="2639"/>
                  </a:lnTo>
                  <a:close/>
                </a:path>
                <a:path w="6350" h="9525">
                  <a:moveTo>
                    <a:pt x="5292" y="2230"/>
                  </a:moveTo>
                  <a:lnTo>
                    <a:pt x="4652" y="2284"/>
                  </a:lnTo>
                  <a:lnTo>
                    <a:pt x="4469" y="2525"/>
                  </a:lnTo>
                  <a:lnTo>
                    <a:pt x="4253" y="2698"/>
                  </a:lnTo>
                  <a:lnTo>
                    <a:pt x="5098" y="2698"/>
                  </a:lnTo>
                  <a:lnTo>
                    <a:pt x="5292" y="2230"/>
                  </a:lnTo>
                  <a:close/>
                </a:path>
                <a:path w="6350" h="9525">
                  <a:moveTo>
                    <a:pt x="3333" y="1856"/>
                  </a:moveTo>
                  <a:lnTo>
                    <a:pt x="2855" y="1856"/>
                  </a:lnTo>
                  <a:lnTo>
                    <a:pt x="2589" y="2018"/>
                  </a:lnTo>
                  <a:lnTo>
                    <a:pt x="2363" y="2343"/>
                  </a:lnTo>
                  <a:lnTo>
                    <a:pt x="1959" y="2648"/>
                  </a:lnTo>
                  <a:lnTo>
                    <a:pt x="4225" y="2648"/>
                  </a:lnTo>
                  <a:lnTo>
                    <a:pt x="3653" y="1954"/>
                  </a:lnTo>
                  <a:lnTo>
                    <a:pt x="3333" y="1856"/>
                  </a:lnTo>
                  <a:close/>
                </a:path>
              </a:pathLst>
            </a:custGeom>
            <a:solidFill>
              <a:srgbClr val="82AACC"/>
            </a:solidFill>
          </p:spPr>
          <p:txBody>
            <a:bodyPr wrap="square" lIns="0" tIns="0" rIns="0" bIns="0" rtlCol="0"/>
            <a:lstStyle/>
            <a:p>
              <a:endParaRPr/>
            </a:p>
          </p:txBody>
        </p:sp>
        <p:sp>
          <p:nvSpPr>
            <p:cNvPr id="1214" name="object 1214"/>
            <p:cNvSpPr/>
            <p:nvPr/>
          </p:nvSpPr>
          <p:spPr>
            <a:xfrm>
              <a:off x="3959710" y="1963654"/>
              <a:ext cx="219075" cy="79375"/>
            </a:xfrm>
            <a:custGeom>
              <a:avLst/>
              <a:gdLst/>
              <a:ahLst/>
              <a:cxnLst/>
              <a:rect l="l" t="t" r="r" b="b"/>
              <a:pathLst>
                <a:path w="219075" h="79375">
                  <a:moveTo>
                    <a:pt x="218846" y="0"/>
                  </a:moveTo>
                  <a:lnTo>
                    <a:pt x="171489" y="18170"/>
                  </a:lnTo>
                  <a:lnTo>
                    <a:pt x="124283" y="36803"/>
                  </a:lnTo>
                  <a:lnTo>
                    <a:pt x="77152" y="55598"/>
                  </a:lnTo>
                  <a:lnTo>
                    <a:pt x="30019" y="74256"/>
                  </a:lnTo>
                  <a:lnTo>
                    <a:pt x="9570" y="76010"/>
                  </a:lnTo>
                  <a:lnTo>
                    <a:pt x="3687" y="69416"/>
                  </a:lnTo>
                  <a:lnTo>
                    <a:pt x="9451" y="58157"/>
                  </a:lnTo>
                  <a:lnTo>
                    <a:pt x="23948" y="45916"/>
                  </a:lnTo>
                  <a:lnTo>
                    <a:pt x="43642" y="35137"/>
                  </a:lnTo>
                  <a:lnTo>
                    <a:pt x="83897" y="14827"/>
                  </a:lnTo>
                  <a:lnTo>
                    <a:pt x="103749" y="4209"/>
                  </a:lnTo>
                  <a:lnTo>
                    <a:pt x="62379" y="22597"/>
                  </a:lnTo>
                  <a:lnTo>
                    <a:pt x="21998" y="42972"/>
                  </a:lnTo>
                  <a:lnTo>
                    <a:pt x="0" y="71091"/>
                  </a:lnTo>
                  <a:lnTo>
                    <a:pt x="7930" y="79363"/>
                  </a:lnTo>
                  <a:lnTo>
                    <a:pt x="30979" y="77708"/>
                  </a:lnTo>
                  <a:lnTo>
                    <a:pt x="76636" y="59350"/>
                  </a:lnTo>
                  <a:lnTo>
                    <a:pt x="125230" y="39239"/>
                  </a:lnTo>
                  <a:lnTo>
                    <a:pt x="218846" y="0"/>
                  </a:lnTo>
                  <a:close/>
                </a:path>
              </a:pathLst>
            </a:custGeom>
            <a:solidFill>
              <a:srgbClr val="929290"/>
            </a:solidFill>
          </p:spPr>
          <p:txBody>
            <a:bodyPr wrap="square" lIns="0" tIns="0" rIns="0" bIns="0" rtlCol="0"/>
            <a:lstStyle/>
            <a:p>
              <a:endParaRPr/>
            </a:p>
          </p:txBody>
        </p:sp>
        <p:sp>
          <p:nvSpPr>
            <p:cNvPr id="1215" name="object 1215"/>
            <p:cNvSpPr/>
            <p:nvPr/>
          </p:nvSpPr>
          <p:spPr>
            <a:xfrm>
              <a:off x="3970690" y="2001030"/>
              <a:ext cx="55880" cy="35560"/>
            </a:xfrm>
            <a:custGeom>
              <a:avLst/>
              <a:gdLst/>
              <a:ahLst/>
              <a:cxnLst/>
              <a:rect l="l" t="t" r="r" b="b"/>
              <a:pathLst>
                <a:path w="55879" h="35560">
                  <a:moveTo>
                    <a:pt x="43455" y="0"/>
                  </a:moveTo>
                  <a:lnTo>
                    <a:pt x="4289" y="19790"/>
                  </a:lnTo>
                  <a:lnTo>
                    <a:pt x="0" y="31460"/>
                  </a:lnTo>
                  <a:lnTo>
                    <a:pt x="4284" y="34527"/>
                  </a:lnTo>
                  <a:lnTo>
                    <a:pt x="11938" y="34931"/>
                  </a:lnTo>
                  <a:lnTo>
                    <a:pt x="21900" y="32777"/>
                  </a:lnTo>
                  <a:lnTo>
                    <a:pt x="55319" y="8739"/>
                  </a:lnTo>
                  <a:lnTo>
                    <a:pt x="55389" y="3469"/>
                  </a:lnTo>
                  <a:lnTo>
                    <a:pt x="51109" y="402"/>
                  </a:lnTo>
                  <a:lnTo>
                    <a:pt x="43455" y="0"/>
                  </a:lnTo>
                  <a:close/>
                </a:path>
              </a:pathLst>
            </a:custGeom>
            <a:solidFill>
              <a:srgbClr val="231F20"/>
            </a:solidFill>
          </p:spPr>
          <p:txBody>
            <a:bodyPr wrap="square" lIns="0" tIns="0" rIns="0" bIns="0" rtlCol="0"/>
            <a:lstStyle/>
            <a:p>
              <a:endParaRPr/>
            </a:p>
          </p:txBody>
        </p:sp>
        <p:sp>
          <p:nvSpPr>
            <p:cNvPr id="1216" name="object 1216"/>
            <p:cNvSpPr/>
            <p:nvPr/>
          </p:nvSpPr>
          <p:spPr>
            <a:xfrm>
              <a:off x="4079530" y="2501856"/>
              <a:ext cx="34925" cy="34925"/>
            </a:xfrm>
            <a:custGeom>
              <a:avLst/>
              <a:gdLst/>
              <a:ahLst/>
              <a:cxnLst/>
              <a:rect l="l" t="t" r="r" b="b"/>
              <a:pathLst>
                <a:path w="34925" h="34925">
                  <a:moveTo>
                    <a:pt x="26641" y="0"/>
                  </a:moveTo>
                  <a:lnTo>
                    <a:pt x="7680" y="0"/>
                  </a:lnTo>
                  <a:lnTo>
                    <a:pt x="0" y="7685"/>
                  </a:lnTo>
                  <a:lnTo>
                    <a:pt x="0" y="26646"/>
                  </a:lnTo>
                  <a:lnTo>
                    <a:pt x="7680" y="34326"/>
                  </a:lnTo>
                  <a:lnTo>
                    <a:pt x="26641" y="34326"/>
                  </a:lnTo>
                  <a:lnTo>
                    <a:pt x="34317" y="26646"/>
                  </a:lnTo>
                  <a:lnTo>
                    <a:pt x="34317" y="17163"/>
                  </a:lnTo>
                  <a:lnTo>
                    <a:pt x="34317" y="7685"/>
                  </a:lnTo>
                  <a:lnTo>
                    <a:pt x="26641" y="0"/>
                  </a:lnTo>
                  <a:close/>
                </a:path>
              </a:pathLst>
            </a:custGeom>
            <a:solidFill>
              <a:srgbClr val="0090D0"/>
            </a:solidFill>
          </p:spPr>
          <p:txBody>
            <a:bodyPr wrap="square" lIns="0" tIns="0" rIns="0" bIns="0" rtlCol="0"/>
            <a:lstStyle/>
            <a:p>
              <a:endParaRPr/>
            </a:p>
          </p:txBody>
        </p:sp>
        <p:sp>
          <p:nvSpPr>
            <p:cNvPr id="1217" name="object 1217"/>
            <p:cNvSpPr/>
            <p:nvPr/>
          </p:nvSpPr>
          <p:spPr>
            <a:xfrm>
              <a:off x="3993860" y="2847508"/>
              <a:ext cx="12700" cy="17145"/>
            </a:xfrm>
            <a:custGeom>
              <a:avLst/>
              <a:gdLst/>
              <a:ahLst/>
              <a:cxnLst/>
              <a:rect l="l" t="t" r="r" b="b"/>
              <a:pathLst>
                <a:path w="12700" h="17144">
                  <a:moveTo>
                    <a:pt x="8566" y="0"/>
                  </a:moveTo>
                  <a:lnTo>
                    <a:pt x="6966" y="2117"/>
                  </a:lnTo>
                  <a:lnTo>
                    <a:pt x="2855" y="2506"/>
                  </a:lnTo>
                  <a:lnTo>
                    <a:pt x="2555" y="2067"/>
                  </a:lnTo>
                  <a:lnTo>
                    <a:pt x="2033" y="1806"/>
                  </a:lnTo>
                  <a:lnTo>
                    <a:pt x="1467" y="1861"/>
                  </a:lnTo>
                  <a:lnTo>
                    <a:pt x="625" y="1925"/>
                  </a:lnTo>
                  <a:lnTo>
                    <a:pt x="0" y="2673"/>
                  </a:lnTo>
                  <a:lnTo>
                    <a:pt x="78" y="3510"/>
                  </a:lnTo>
                  <a:lnTo>
                    <a:pt x="152" y="4352"/>
                  </a:lnTo>
                  <a:lnTo>
                    <a:pt x="891" y="4972"/>
                  </a:lnTo>
                  <a:lnTo>
                    <a:pt x="1733" y="4908"/>
                  </a:lnTo>
                  <a:lnTo>
                    <a:pt x="2264" y="4859"/>
                  </a:lnTo>
                  <a:lnTo>
                    <a:pt x="2712" y="4593"/>
                  </a:lnTo>
                  <a:lnTo>
                    <a:pt x="2954" y="4160"/>
                  </a:lnTo>
                  <a:lnTo>
                    <a:pt x="5627" y="3894"/>
                  </a:lnTo>
                  <a:lnTo>
                    <a:pt x="6257" y="5681"/>
                  </a:lnTo>
                  <a:lnTo>
                    <a:pt x="9428" y="6218"/>
                  </a:lnTo>
                  <a:lnTo>
                    <a:pt x="9763" y="5849"/>
                  </a:lnTo>
                  <a:lnTo>
                    <a:pt x="10255" y="5701"/>
                  </a:lnTo>
                  <a:lnTo>
                    <a:pt x="10787" y="5775"/>
                  </a:lnTo>
                  <a:lnTo>
                    <a:pt x="11624" y="5903"/>
                  </a:lnTo>
                  <a:lnTo>
                    <a:pt x="12200" y="6681"/>
                  </a:lnTo>
                  <a:lnTo>
                    <a:pt x="12077" y="7518"/>
                  </a:lnTo>
                  <a:lnTo>
                    <a:pt x="11954" y="8350"/>
                  </a:lnTo>
                  <a:lnTo>
                    <a:pt x="11171" y="8926"/>
                  </a:lnTo>
                  <a:lnTo>
                    <a:pt x="10339" y="8808"/>
                  </a:lnTo>
                  <a:lnTo>
                    <a:pt x="9778" y="8724"/>
                  </a:lnTo>
                  <a:lnTo>
                    <a:pt x="9330" y="8340"/>
                  </a:lnTo>
                  <a:lnTo>
                    <a:pt x="9143" y="7848"/>
                  </a:lnTo>
                  <a:lnTo>
                    <a:pt x="5425" y="7232"/>
                  </a:lnTo>
                  <a:lnTo>
                    <a:pt x="4224" y="8847"/>
                  </a:lnTo>
                  <a:lnTo>
                    <a:pt x="3431" y="14179"/>
                  </a:lnTo>
                  <a:lnTo>
                    <a:pt x="3796" y="14514"/>
                  </a:lnTo>
                  <a:lnTo>
                    <a:pt x="3943" y="15011"/>
                  </a:lnTo>
                  <a:lnTo>
                    <a:pt x="3869" y="15538"/>
                  </a:lnTo>
                  <a:lnTo>
                    <a:pt x="3746" y="16375"/>
                  </a:lnTo>
                  <a:lnTo>
                    <a:pt x="2968" y="16951"/>
                  </a:lnTo>
                  <a:lnTo>
                    <a:pt x="2131" y="16828"/>
                  </a:lnTo>
                  <a:lnTo>
                    <a:pt x="1289" y="16705"/>
                  </a:lnTo>
                  <a:lnTo>
                    <a:pt x="718" y="15922"/>
                  </a:lnTo>
                  <a:lnTo>
                    <a:pt x="841" y="15090"/>
                  </a:lnTo>
                  <a:lnTo>
                    <a:pt x="925" y="14529"/>
                  </a:lnTo>
                  <a:lnTo>
                    <a:pt x="1309" y="14086"/>
                  </a:lnTo>
                  <a:lnTo>
                    <a:pt x="1802" y="13889"/>
                  </a:lnTo>
                  <a:lnTo>
                    <a:pt x="2550" y="8798"/>
                  </a:lnTo>
                </a:path>
              </a:pathLst>
            </a:custGeom>
            <a:ln w="3175">
              <a:solidFill>
                <a:srgbClr val="929290"/>
              </a:solidFill>
            </a:ln>
          </p:spPr>
          <p:txBody>
            <a:bodyPr wrap="square" lIns="0" tIns="0" rIns="0" bIns="0" rtlCol="0"/>
            <a:lstStyle/>
            <a:p>
              <a:endParaRPr/>
            </a:p>
          </p:txBody>
        </p:sp>
        <p:sp>
          <p:nvSpPr>
            <p:cNvPr id="1218" name="object 1218"/>
            <p:cNvSpPr/>
            <p:nvPr/>
          </p:nvSpPr>
          <p:spPr>
            <a:xfrm>
              <a:off x="3985766" y="2845878"/>
              <a:ext cx="16510" cy="635"/>
            </a:xfrm>
            <a:custGeom>
              <a:avLst/>
              <a:gdLst/>
              <a:ahLst/>
              <a:cxnLst/>
              <a:rect l="l" t="t" r="r" b="b"/>
              <a:pathLst>
                <a:path w="16510" h="635">
                  <a:moveTo>
                    <a:pt x="16139" y="14"/>
                  </a:moveTo>
                  <a:lnTo>
                    <a:pt x="0" y="0"/>
                  </a:lnTo>
                </a:path>
              </a:pathLst>
            </a:custGeom>
            <a:ln w="3175">
              <a:solidFill>
                <a:srgbClr val="0080C7"/>
              </a:solidFill>
            </a:ln>
          </p:spPr>
          <p:txBody>
            <a:bodyPr wrap="square" lIns="0" tIns="0" rIns="0" bIns="0" rtlCol="0"/>
            <a:lstStyle/>
            <a:p>
              <a:endParaRPr/>
            </a:p>
          </p:txBody>
        </p:sp>
        <p:sp>
          <p:nvSpPr>
            <p:cNvPr id="1219" name="object 1219"/>
            <p:cNvSpPr/>
            <p:nvPr/>
          </p:nvSpPr>
          <p:spPr>
            <a:xfrm>
              <a:off x="4071645" y="2094445"/>
              <a:ext cx="52069" cy="46990"/>
            </a:xfrm>
            <a:custGeom>
              <a:avLst/>
              <a:gdLst/>
              <a:ahLst/>
              <a:cxnLst/>
              <a:rect l="l" t="t" r="r" b="b"/>
              <a:pathLst>
                <a:path w="52070" h="46989">
                  <a:moveTo>
                    <a:pt x="5092" y="16446"/>
                  </a:moveTo>
                  <a:lnTo>
                    <a:pt x="4737" y="14592"/>
                  </a:lnTo>
                  <a:lnTo>
                    <a:pt x="3378" y="13652"/>
                  </a:lnTo>
                  <a:lnTo>
                    <a:pt x="0" y="18605"/>
                  </a:lnTo>
                  <a:lnTo>
                    <a:pt x="1358" y="19532"/>
                  </a:lnTo>
                  <a:lnTo>
                    <a:pt x="3225" y="19177"/>
                  </a:lnTo>
                  <a:lnTo>
                    <a:pt x="5092" y="16446"/>
                  </a:lnTo>
                  <a:close/>
                </a:path>
                <a:path w="52070" h="46989">
                  <a:moveTo>
                    <a:pt x="10528" y="30746"/>
                  </a:moveTo>
                  <a:lnTo>
                    <a:pt x="9194" y="29413"/>
                  </a:lnTo>
                  <a:lnTo>
                    <a:pt x="5880" y="29413"/>
                  </a:lnTo>
                  <a:lnTo>
                    <a:pt x="4546" y="30746"/>
                  </a:lnTo>
                  <a:lnTo>
                    <a:pt x="4546" y="34048"/>
                  </a:lnTo>
                  <a:lnTo>
                    <a:pt x="5880" y="35394"/>
                  </a:lnTo>
                  <a:lnTo>
                    <a:pt x="9194" y="35394"/>
                  </a:lnTo>
                  <a:lnTo>
                    <a:pt x="10528" y="34048"/>
                  </a:lnTo>
                  <a:lnTo>
                    <a:pt x="10528" y="32397"/>
                  </a:lnTo>
                  <a:lnTo>
                    <a:pt x="10528" y="30746"/>
                  </a:lnTo>
                  <a:close/>
                </a:path>
                <a:path w="52070" h="46989">
                  <a:moveTo>
                    <a:pt x="14719" y="19977"/>
                  </a:moveTo>
                  <a:lnTo>
                    <a:pt x="13385" y="18630"/>
                  </a:lnTo>
                  <a:lnTo>
                    <a:pt x="10083" y="18630"/>
                  </a:lnTo>
                  <a:lnTo>
                    <a:pt x="8737" y="19977"/>
                  </a:lnTo>
                  <a:lnTo>
                    <a:pt x="8737" y="23279"/>
                  </a:lnTo>
                  <a:lnTo>
                    <a:pt x="10083" y="24625"/>
                  </a:lnTo>
                  <a:lnTo>
                    <a:pt x="13385" y="24625"/>
                  </a:lnTo>
                  <a:lnTo>
                    <a:pt x="14719" y="23279"/>
                  </a:lnTo>
                  <a:lnTo>
                    <a:pt x="14719" y="21628"/>
                  </a:lnTo>
                  <a:lnTo>
                    <a:pt x="14719" y="19977"/>
                  </a:lnTo>
                  <a:close/>
                </a:path>
                <a:path w="52070" h="46989">
                  <a:moveTo>
                    <a:pt x="20701" y="4559"/>
                  </a:moveTo>
                  <a:lnTo>
                    <a:pt x="18021" y="1879"/>
                  </a:lnTo>
                  <a:lnTo>
                    <a:pt x="11417" y="1879"/>
                  </a:lnTo>
                  <a:lnTo>
                    <a:pt x="8737" y="4559"/>
                  </a:lnTo>
                  <a:lnTo>
                    <a:pt x="8737" y="11176"/>
                  </a:lnTo>
                  <a:lnTo>
                    <a:pt x="11417" y="13843"/>
                  </a:lnTo>
                  <a:lnTo>
                    <a:pt x="18021" y="13843"/>
                  </a:lnTo>
                  <a:lnTo>
                    <a:pt x="20701" y="11176"/>
                  </a:lnTo>
                  <a:lnTo>
                    <a:pt x="20701" y="7861"/>
                  </a:lnTo>
                  <a:lnTo>
                    <a:pt x="20701" y="4559"/>
                  </a:lnTo>
                  <a:close/>
                </a:path>
                <a:path w="52070" h="46989">
                  <a:moveTo>
                    <a:pt x="22402" y="41490"/>
                  </a:moveTo>
                  <a:lnTo>
                    <a:pt x="10693" y="38989"/>
                  </a:lnTo>
                  <a:lnTo>
                    <a:pt x="9994" y="42227"/>
                  </a:lnTo>
                  <a:lnTo>
                    <a:pt x="12065" y="45415"/>
                  </a:lnTo>
                  <a:lnTo>
                    <a:pt x="18529" y="46786"/>
                  </a:lnTo>
                  <a:lnTo>
                    <a:pt x="21704" y="44729"/>
                  </a:lnTo>
                  <a:lnTo>
                    <a:pt x="22402" y="41490"/>
                  </a:lnTo>
                  <a:close/>
                </a:path>
                <a:path w="52070" h="46989">
                  <a:moveTo>
                    <a:pt x="29083" y="22517"/>
                  </a:moveTo>
                  <a:lnTo>
                    <a:pt x="26403" y="19837"/>
                  </a:lnTo>
                  <a:lnTo>
                    <a:pt x="19799" y="19837"/>
                  </a:lnTo>
                  <a:lnTo>
                    <a:pt x="17119" y="22517"/>
                  </a:lnTo>
                  <a:lnTo>
                    <a:pt x="17119" y="29121"/>
                  </a:lnTo>
                  <a:lnTo>
                    <a:pt x="19799" y="31800"/>
                  </a:lnTo>
                  <a:lnTo>
                    <a:pt x="26403" y="31800"/>
                  </a:lnTo>
                  <a:lnTo>
                    <a:pt x="29083" y="29121"/>
                  </a:lnTo>
                  <a:lnTo>
                    <a:pt x="29083" y="25819"/>
                  </a:lnTo>
                  <a:lnTo>
                    <a:pt x="29083" y="22517"/>
                  </a:lnTo>
                  <a:close/>
                </a:path>
                <a:path w="52070" h="46989">
                  <a:moveTo>
                    <a:pt x="35229" y="10096"/>
                  </a:moveTo>
                  <a:lnTo>
                    <a:pt x="28803" y="0"/>
                  </a:lnTo>
                  <a:lnTo>
                    <a:pt x="26009" y="1790"/>
                  </a:lnTo>
                  <a:lnTo>
                    <a:pt x="25184" y="5486"/>
                  </a:lnTo>
                  <a:lnTo>
                    <a:pt x="28740" y="11061"/>
                  </a:lnTo>
                  <a:lnTo>
                    <a:pt x="32435" y="11874"/>
                  </a:lnTo>
                  <a:lnTo>
                    <a:pt x="35229" y="10096"/>
                  </a:lnTo>
                  <a:close/>
                </a:path>
                <a:path w="52070" h="46989">
                  <a:moveTo>
                    <a:pt x="38658" y="27292"/>
                  </a:moveTo>
                  <a:lnTo>
                    <a:pt x="35979" y="24612"/>
                  </a:lnTo>
                  <a:lnTo>
                    <a:pt x="32677" y="24612"/>
                  </a:lnTo>
                  <a:lnTo>
                    <a:pt x="32677" y="36588"/>
                  </a:lnTo>
                  <a:lnTo>
                    <a:pt x="35979" y="36588"/>
                  </a:lnTo>
                  <a:lnTo>
                    <a:pt x="38658" y="33909"/>
                  </a:lnTo>
                  <a:lnTo>
                    <a:pt x="38658" y="27292"/>
                  </a:lnTo>
                  <a:close/>
                </a:path>
                <a:path w="52070" h="46989">
                  <a:moveTo>
                    <a:pt x="40449" y="15189"/>
                  </a:moveTo>
                  <a:lnTo>
                    <a:pt x="39116" y="13843"/>
                  </a:lnTo>
                  <a:lnTo>
                    <a:pt x="35814" y="13843"/>
                  </a:lnTo>
                  <a:lnTo>
                    <a:pt x="34467" y="15189"/>
                  </a:lnTo>
                  <a:lnTo>
                    <a:pt x="34467" y="18491"/>
                  </a:lnTo>
                  <a:lnTo>
                    <a:pt x="35814" y="19837"/>
                  </a:lnTo>
                  <a:lnTo>
                    <a:pt x="39116" y="19837"/>
                  </a:lnTo>
                  <a:lnTo>
                    <a:pt x="40449" y="18491"/>
                  </a:lnTo>
                  <a:lnTo>
                    <a:pt x="40449" y="16840"/>
                  </a:lnTo>
                  <a:lnTo>
                    <a:pt x="40449" y="15189"/>
                  </a:lnTo>
                  <a:close/>
                </a:path>
                <a:path w="52070" h="46989">
                  <a:moveTo>
                    <a:pt x="51790" y="30645"/>
                  </a:moveTo>
                  <a:lnTo>
                    <a:pt x="45935" y="29400"/>
                  </a:lnTo>
                  <a:lnTo>
                    <a:pt x="45593" y="31013"/>
                  </a:lnTo>
                  <a:lnTo>
                    <a:pt x="46621" y="32600"/>
                  </a:lnTo>
                  <a:lnTo>
                    <a:pt x="49847" y="33286"/>
                  </a:lnTo>
                  <a:lnTo>
                    <a:pt x="51447" y="32258"/>
                  </a:lnTo>
                  <a:lnTo>
                    <a:pt x="51790" y="30645"/>
                  </a:lnTo>
                  <a:close/>
                </a:path>
              </a:pathLst>
            </a:custGeom>
            <a:solidFill>
              <a:srgbClr val="0090D0"/>
            </a:solidFill>
          </p:spPr>
          <p:txBody>
            <a:bodyPr wrap="square" lIns="0" tIns="0" rIns="0" bIns="0" rtlCol="0"/>
            <a:lstStyle/>
            <a:p>
              <a:endParaRPr/>
            </a:p>
          </p:txBody>
        </p:sp>
        <p:sp>
          <p:nvSpPr>
            <p:cNvPr id="1220" name="object 1220"/>
            <p:cNvSpPr/>
            <p:nvPr/>
          </p:nvSpPr>
          <p:spPr>
            <a:xfrm>
              <a:off x="4075985" y="2162472"/>
              <a:ext cx="41275" cy="11430"/>
            </a:xfrm>
            <a:custGeom>
              <a:avLst/>
              <a:gdLst/>
              <a:ahLst/>
              <a:cxnLst/>
              <a:rect l="l" t="t" r="r" b="b"/>
              <a:pathLst>
                <a:path w="41275" h="11430">
                  <a:moveTo>
                    <a:pt x="40707" y="0"/>
                  </a:moveTo>
                  <a:lnTo>
                    <a:pt x="22436" y="11412"/>
                  </a:lnTo>
                  <a:lnTo>
                    <a:pt x="0" y="6380"/>
                  </a:lnTo>
                </a:path>
              </a:pathLst>
            </a:custGeom>
            <a:ln w="3761">
              <a:solidFill>
                <a:srgbClr val="020303"/>
              </a:solidFill>
            </a:ln>
          </p:spPr>
          <p:txBody>
            <a:bodyPr wrap="square" lIns="0" tIns="0" rIns="0" bIns="0" rtlCol="0"/>
            <a:lstStyle/>
            <a:p>
              <a:endParaRPr/>
            </a:p>
          </p:txBody>
        </p:sp>
        <p:sp>
          <p:nvSpPr>
            <p:cNvPr id="1221" name="object 1221"/>
            <p:cNvSpPr/>
            <p:nvPr/>
          </p:nvSpPr>
          <p:spPr>
            <a:xfrm>
              <a:off x="4077620" y="2164082"/>
              <a:ext cx="18415" cy="4445"/>
            </a:xfrm>
            <a:custGeom>
              <a:avLst/>
              <a:gdLst/>
              <a:ahLst/>
              <a:cxnLst/>
              <a:rect l="l" t="t" r="r" b="b"/>
              <a:pathLst>
                <a:path w="18414" h="4444">
                  <a:moveTo>
                    <a:pt x="18384" y="3933"/>
                  </a:moveTo>
                  <a:lnTo>
                    <a:pt x="0" y="0"/>
                  </a:lnTo>
                </a:path>
              </a:pathLst>
            </a:custGeom>
            <a:ln w="3761">
              <a:solidFill>
                <a:srgbClr val="020303"/>
              </a:solidFill>
            </a:ln>
          </p:spPr>
          <p:txBody>
            <a:bodyPr wrap="square" lIns="0" tIns="0" rIns="0" bIns="0" rtlCol="0"/>
            <a:lstStyle/>
            <a:p>
              <a:endParaRPr/>
            </a:p>
          </p:txBody>
        </p:sp>
        <p:sp>
          <p:nvSpPr>
            <p:cNvPr id="1222" name="object 1222"/>
            <p:cNvSpPr/>
            <p:nvPr/>
          </p:nvSpPr>
          <p:spPr>
            <a:xfrm>
              <a:off x="3980266" y="2387438"/>
              <a:ext cx="28575" cy="23495"/>
            </a:xfrm>
            <a:custGeom>
              <a:avLst/>
              <a:gdLst/>
              <a:ahLst/>
              <a:cxnLst/>
              <a:rect l="l" t="t" r="r" b="b"/>
              <a:pathLst>
                <a:path w="28575" h="23494">
                  <a:moveTo>
                    <a:pt x="26848" y="0"/>
                  </a:moveTo>
                  <a:lnTo>
                    <a:pt x="25981" y="192"/>
                  </a:lnTo>
                  <a:lnTo>
                    <a:pt x="14066" y="18896"/>
                  </a:lnTo>
                  <a:lnTo>
                    <a:pt x="2156" y="192"/>
                  </a:lnTo>
                  <a:lnTo>
                    <a:pt x="1289" y="0"/>
                  </a:lnTo>
                  <a:lnTo>
                    <a:pt x="644" y="413"/>
                  </a:lnTo>
                  <a:lnTo>
                    <a:pt x="231" y="684"/>
                  </a:lnTo>
                  <a:lnTo>
                    <a:pt x="0" y="1142"/>
                  </a:lnTo>
                  <a:lnTo>
                    <a:pt x="0" y="1856"/>
                  </a:lnTo>
                  <a:lnTo>
                    <a:pt x="64" y="2117"/>
                  </a:lnTo>
                  <a:lnTo>
                    <a:pt x="13145" y="22653"/>
                  </a:lnTo>
                  <a:lnTo>
                    <a:pt x="13588" y="22899"/>
                  </a:lnTo>
                  <a:lnTo>
                    <a:pt x="14544" y="22899"/>
                  </a:lnTo>
                  <a:lnTo>
                    <a:pt x="14992" y="22653"/>
                  </a:lnTo>
                  <a:lnTo>
                    <a:pt x="28339" y="1698"/>
                  </a:lnTo>
                  <a:lnTo>
                    <a:pt x="28142" y="832"/>
                  </a:lnTo>
                  <a:lnTo>
                    <a:pt x="26848" y="0"/>
                  </a:lnTo>
                  <a:close/>
                </a:path>
              </a:pathLst>
            </a:custGeom>
            <a:solidFill>
              <a:srgbClr val="020303"/>
            </a:solidFill>
          </p:spPr>
          <p:txBody>
            <a:bodyPr wrap="square" lIns="0" tIns="0" rIns="0" bIns="0" rtlCol="0"/>
            <a:lstStyle/>
            <a:p>
              <a:endParaRPr/>
            </a:p>
          </p:txBody>
        </p:sp>
        <p:sp>
          <p:nvSpPr>
            <p:cNvPr id="1223" name="object 1223"/>
            <p:cNvSpPr/>
            <p:nvPr/>
          </p:nvSpPr>
          <p:spPr>
            <a:xfrm>
              <a:off x="3792490" y="2503893"/>
              <a:ext cx="229870" cy="239395"/>
            </a:xfrm>
            <a:custGeom>
              <a:avLst/>
              <a:gdLst/>
              <a:ahLst/>
              <a:cxnLst/>
              <a:rect l="l" t="t" r="r" b="b"/>
              <a:pathLst>
                <a:path w="229870" h="239394">
                  <a:moveTo>
                    <a:pt x="183144" y="0"/>
                  </a:moveTo>
                  <a:lnTo>
                    <a:pt x="140598" y="12417"/>
                  </a:lnTo>
                  <a:lnTo>
                    <a:pt x="84985" y="36112"/>
                  </a:lnTo>
                  <a:lnTo>
                    <a:pt x="30158" y="62769"/>
                  </a:lnTo>
                  <a:lnTo>
                    <a:pt x="567" y="106281"/>
                  </a:lnTo>
                  <a:lnTo>
                    <a:pt x="0" y="153140"/>
                  </a:lnTo>
                  <a:lnTo>
                    <a:pt x="222" y="204036"/>
                  </a:lnTo>
                  <a:lnTo>
                    <a:pt x="1041" y="239388"/>
                  </a:lnTo>
                  <a:lnTo>
                    <a:pt x="20779" y="226454"/>
                  </a:lnTo>
                  <a:lnTo>
                    <a:pt x="58214" y="202839"/>
                  </a:lnTo>
                  <a:lnTo>
                    <a:pt x="100086" y="176752"/>
                  </a:lnTo>
                  <a:lnTo>
                    <a:pt x="133134" y="156407"/>
                  </a:lnTo>
                  <a:lnTo>
                    <a:pt x="171505" y="136402"/>
                  </a:lnTo>
                  <a:lnTo>
                    <a:pt x="211232" y="117068"/>
                  </a:lnTo>
                  <a:lnTo>
                    <a:pt x="219671" y="110519"/>
                  </a:lnTo>
                  <a:lnTo>
                    <a:pt x="224688" y="101864"/>
                  </a:lnTo>
                  <a:lnTo>
                    <a:pt x="227422" y="92857"/>
                  </a:lnTo>
                  <a:lnTo>
                    <a:pt x="229015" y="85252"/>
                  </a:lnTo>
                  <a:lnTo>
                    <a:pt x="229673" y="72520"/>
                  </a:lnTo>
                  <a:lnTo>
                    <a:pt x="228977" y="52077"/>
                  </a:lnTo>
                  <a:lnTo>
                    <a:pt x="227129" y="31613"/>
                  </a:lnTo>
                  <a:lnTo>
                    <a:pt x="224333" y="18814"/>
                  </a:lnTo>
                  <a:lnTo>
                    <a:pt x="213761" y="7746"/>
                  </a:lnTo>
                  <a:lnTo>
                    <a:pt x="198715" y="1855"/>
                  </a:lnTo>
                  <a:lnTo>
                    <a:pt x="183144" y="0"/>
                  </a:lnTo>
                  <a:close/>
                </a:path>
              </a:pathLst>
            </a:custGeom>
            <a:solidFill>
              <a:srgbClr val="EBEAE9"/>
            </a:solidFill>
          </p:spPr>
          <p:txBody>
            <a:bodyPr wrap="square" lIns="0" tIns="0" rIns="0" bIns="0" rtlCol="0"/>
            <a:lstStyle/>
            <a:p>
              <a:endParaRPr/>
            </a:p>
          </p:txBody>
        </p:sp>
        <p:sp>
          <p:nvSpPr>
            <p:cNvPr id="1224" name="object 1224"/>
            <p:cNvSpPr/>
            <p:nvPr/>
          </p:nvSpPr>
          <p:spPr>
            <a:xfrm>
              <a:off x="3890931" y="2551737"/>
              <a:ext cx="97155" cy="78740"/>
            </a:xfrm>
            <a:custGeom>
              <a:avLst/>
              <a:gdLst/>
              <a:ahLst/>
              <a:cxnLst/>
              <a:rect l="l" t="t" r="r" b="b"/>
              <a:pathLst>
                <a:path w="97154" h="78739">
                  <a:moveTo>
                    <a:pt x="53600" y="0"/>
                  </a:moveTo>
                  <a:lnTo>
                    <a:pt x="34383" y="4543"/>
                  </a:lnTo>
                  <a:lnTo>
                    <a:pt x="17358" y="14549"/>
                  </a:lnTo>
                  <a:lnTo>
                    <a:pt x="5547" y="27935"/>
                  </a:lnTo>
                  <a:lnTo>
                    <a:pt x="0" y="42981"/>
                  </a:lnTo>
                  <a:lnTo>
                    <a:pt x="1765" y="57969"/>
                  </a:lnTo>
                  <a:lnTo>
                    <a:pt x="10853" y="70022"/>
                  </a:lnTo>
                  <a:lnTo>
                    <a:pt x="25264" y="77059"/>
                  </a:lnTo>
                  <a:lnTo>
                    <a:pt x="43053" y="78563"/>
                  </a:lnTo>
                  <a:lnTo>
                    <a:pt x="62275" y="74019"/>
                  </a:lnTo>
                  <a:lnTo>
                    <a:pt x="79301" y="64015"/>
                  </a:lnTo>
                  <a:lnTo>
                    <a:pt x="91111" y="50628"/>
                  </a:lnTo>
                  <a:lnTo>
                    <a:pt x="96657" y="35579"/>
                  </a:lnTo>
                  <a:lnTo>
                    <a:pt x="94889" y="20589"/>
                  </a:lnTo>
                  <a:lnTo>
                    <a:pt x="85800" y="8538"/>
                  </a:lnTo>
                  <a:lnTo>
                    <a:pt x="71388" y="1503"/>
                  </a:lnTo>
                  <a:lnTo>
                    <a:pt x="53600" y="0"/>
                  </a:lnTo>
                  <a:close/>
                </a:path>
              </a:pathLst>
            </a:custGeom>
            <a:solidFill>
              <a:srgbClr val="DCDBDA"/>
            </a:solidFill>
          </p:spPr>
          <p:txBody>
            <a:bodyPr wrap="square" lIns="0" tIns="0" rIns="0" bIns="0" rtlCol="0"/>
            <a:lstStyle/>
            <a:p>
              <a:endParaRPr/>
            </a:p>
          </p:txBody>
        </p:sp>
        <p:sp>
          <p:nvSpPr>
            <p:cNvPr id="1225" name="object 1225"/>
            <p:cNvSpPr/>
            <p:nvPr/>
          </p:nvSpPr>
          <p:spPr>
            <a:xfrm>
              <a:off x="3980167" y="2077211"/>
              <a:ext cx="88900" cy="699135"/>
            </a:xfrm>
            <a:custGeom>
              <a:avLst/>
              <a:gdLst/>
              <a:ahLst/>
              <a:cxnLst/>
              <a:rect l="l" t="t" r="r" b="b"/>
              <a:pathLst>
                <a:path w="88900" h="699135">
                  <a:moveTo>
                    <a:pt x="14287" y="380098"/>
                  </a:moveTo>
                  <a:lnTo>
                    <a:pt x="14071" y="380123"/>
                  </a:lnTo>
                  <a:lnTo>
                    <a:pt x="14287" y="380098"/>
                  </a:lnTo>
                  <a:close/>
                </a:path>
                <a:path w="88900" h="699135">
                  <a:moveTo>
                    <a:pt x="69519" y="685723"/>
                  </a:moveTo>
                  <a:lnTo>
                    <a:pt x="69303" y="685317"/>
                  </a:lnTo>
                  <a:lnTo>
                    <a:pt x="50520" y="673354"/>
                  </a:lnTo>
                  <a:lnTo>
                    <a:pt x="49745" y="673531"/>
                  </a:lnTo>
                  <a:lnTo>
                    <a:pt x="49009" y="674687"/>
                  </a:lnTo>
                  <a:lnTo>
                    <a:pt x="49174" y="675474"/>
                  </a:lnTo>
                  <a:lnTo>
                    <a:pt x="64135" y="684999"/>
                  </a:lnTo>
                  <a:lnTo>
                    <a:pt x="26784" y="685698"/>
                  </a:lnTo>
                  <a:lnTo>
                    <a:pt x="14185" y="670941"/>
                  </a:lnTo>
                  <a:lnTo>
                    <a:pt x="14071" y="678891"/>
                  </a:lnTo>
                  <a:lnTo>
                    <a:pt x="14198" y="681736"/>
                  </a:lnTo>
                  <a:lnTo>
                    <a:pt x="16560" y="683831"/>
                  </a:lnTo>
                  <a:lnTo>
                    <a:pt x="21336" y="686206"/>
                  </a:lnTo>
                  <a:lnTo>
                    <a:pt x="24130" y="686625"/>
                  </a:lnTo>
                  <a:lnTo>
                    <a:pt x="26784" y="686587"/>
                  </a:lnTo>
                  <a:lnTo>
                    <a:pt x="64122" y="687311"/>
                  </a:lnTo>
                  <a:lnTo>
                    <a:pt x="49174" y="696823"/>
                  </a:lnTo>
                  <a:lnTo>
                    <a:pt x="49009" y="697598"/>
                  </a:lnTo>
                  <a:lnTo>
                    <a:pt x="49377" y="698182"/>
                  </a:lnTo>
                  <a:lnTo>
                    <a:pt x="49618" y="698550"/>
                  </a:lnTo>
                  <a:lnTo>
                    <a:pt x="50012" y="698766"/>
                  </a:lnTo>
                  <a:lnTo>
                    <a:pt x="50660" y="698766"/>
                  </a:lnTo>
                  <a:lnTo>
                    <a:pt x="50901" y="698703"/>
                  </a:lnTo>
                  <a:lnTo>
                    <a:pt x="69303" y="686968"/>
                  </a:lnTo>
                  <a:lnTo>
                    <a:pt x="69519" y="686574"/>
                  </a:lnTo>
                  <a:lnTo>
                    <a:pt x="69519" y="685723"/>
                  </a:lnTo>
                  <a:close/>
                </a:path>
                <a:path w="88900" h="699135">
                  <a:moveTo>
                    <a:pt x="88722" y="441261"/>
                  </a:moveTo>
                  <a:lnTo>
                    <a:pt x="88493" y="440855"/>
                  </a:lnTo>
                  <a:lnTo>
                    <a:pt x="69710" y="428891"/>
                  </a:lnTo>
                  <a:lnTo>
                    <a:pt x="68922" y="429056"/>
                  </a:lnTo>
                  <a:lnTo>
                    <a:pt x="68186" y="430225"/>
                  </a:lnTo>
                  <a:lnTo>
                    <a:pt x="68364" y="431012"/>
                  </a:lnTo>
                  <a:lnTo>
                    <a:pt x="83235" y="440486"/>
                  </a:lnTo>
                  <a:lnTo>
                    <a:pt x="24866" y="441020"/>
                  </a:lnTo>
                  <a:lnTo>
                    <a:pt x="20027" y="440791"/>
                  </a:lnTo>
                  <a:lnTo>
                    <a:pt x="15621" y="436892"/>
                  </a:lnTo>
                  <a:lnTo>
                    <a:pt x="15519" y="436283"/>
                  </a:lnTo>
                  <a:lnTo>
                    <a:pt x="15519" y="386372"/>
                  </a:lnTo>
                  <a:lnTo>
                    <a:pt x="14224" y="386372"/>
                  </a:lnTo>
                  <a:lnTo>
                    <a:pt x="14147" y="380161"/>
                  </a:lnTo>
                  <a:lnTo>
                    <a:pt x="14071" y="386372"/>
                  </a:lnTo>
                  <a:lnTo>
                    <a:pt x="14033" y="380149"/>
                  </a:lnTo>
                  <a:lnTo>
                    <a:pt x="14033" y="380022"/>
                  </a:lnTo>
                  <a:lnTo>
                    <a:pt x="13855" y="380098"/>
                  </a:lnTo>
                  <a:lnTo>
                    <a:pt x="13957" y="386372"/>
                  </a:lnTo>
                  <a:lnTo>
                    <a:pt x="12623" y="386372"/>
                  </a:lnTo>
                  <a:lnTo>
                    <a:pt x="12623" y="604367"/>
                  </a:lnTo>
                  <a:lnTo>
                    <a:pt x="2171" y="587933"/>
                  </a:lnTo>
                  <a:lnTo>
                    <a:pt x="1295" y="587743"/>
                  </a:lnTo>
                  <a:lnTo>
                    <a:pt x="647" y="588162"/>
                  </a:lnTo>
                  <a:lnTo>
                    <a:pt x="228" y="588416"/>
                  </a:lnTo>
                  <a:lnTo>
                    <a:pt x="0" y="588886"/>
                  </a:lnTo>
                  <a:lnTo>
                    <a:pt x="0" y="589597"/>
                  </a:lnTo>
                  <a:lnTo>
                    <a:pt x="76" y="589864"/>
                  </a:lnTo>
                  <a:lnTo>
                    <a:pt x="13144" y="610400"/>
                  </a:lnTo>
                  <a:lnTo>
                    <a:pt x="13601" y="610641"/>
                  </a:lnTo>
                  <a:lnTo>
                    <a:pt x="14554" y="610641"/>
                  </a:lnTo>
                  <a:lnTo>
                    <a:pt x="14998" y="610400"/>
                  </a:lnTo>
                  <a:lnTo>
                    <a:pt x="28346" y="589445"/>
                  </a:lnTo>
                  <a:lnTo>
                    <a:pt x="28155" y="588568"/>
                  </a:lnTo>
                  <a:lnTo>
                    <a:pt x="26847" y="587743"/>
                  </a:lnTo>
                  <a:lnTo>
                    <a:pt x="25984" y="587933"/>
                  </a:lnTo>
                  <a:lnTo>
                    <a:pt x="15519" y="604367"/>
                  </a:lnTo>
                  <a:lnTo>
                    <a:pt x="15519" y="535724"/>
                  </a:lnTo>
                  <a:lnTo>
                    <a:pt x="19392" y="539343"/>
                  </a:lnTo>
                  <a:lnTo>
                    <a:pt x="24765" y="539724"/>
                  </a:lnTo>
                  <a:lnTo>
                    <a:pt x="83235" y="540359"/>
                  </a:lnTo>
                  <a:lnTo>
                    <a:pt x="68364" y="549833"/>
                  </a:lnTo>
                  <a:lnTo>
                    <a:pt x="68186" y="550608"/>
                  </a:lnTo>
                  <a:lnTo>
                    <a:pt x="68554" y="551192"/>
                  </a:lnTo>
                  <a:lnTo>
                    <a:pt x="68795" y="551573"/>
                  </a:lnTo>
                  <a:lnTo>
                    <a:pt x="69202" y="551776"/>
                  </a:lnTo>
                  <a:lnTo>
                    <a:pt x="69850" y="551776"/>
                  </a:lnTo>
                  <a:lnTo>
                    <a:pt x="70078" y="551713"/>
                  </a:lnTo>
                  <a:lnTo>
                    <a:pt x="88493" y="539978"/>
                  </a:lnTo>
                  <a:lnTo>
                    <a:pt x="88722" y="539584"/>
                  </a:lnTo>
                  <a:lnTo>
                    <a:pt x="88722" y="538734"/>
                  </a:lnTo>
                  <a:lnTo>
                    <a:pt x="88493" y="538327"/>
                  </a:lnTo>
                  <a:lnTo>
                    <a:pt x="69710" y="526376"/>
                  </a:lnTo>
                  <a:lnTo>
                    <a:pt x="68922" y="526542"/>
                  </a:lnTo>
                  <a:lnTo>
                    <a:pt x="68186" y="527697"/>
                  </a:lnTo>
                  <a:lnTo>
                    <a:pt x="68364" y="528472"/>
                  </a:lnTo>
                  <a:lnTo>
                    <a:pt x="83248" y="537959"/>
                  </a:lnTo>
                  <a:lnTo>
                    <a:pt x="24866" y="538505"/>
                  </a:lnTo>
                  <a:lnTo>
                    <a:pt x="20027" y="538276"/>
                  </a:lnTo>
                  <a:lnTo>
                    <a:pt x="15621" y="534365"/>
                  </a:lnTo>
                  <a:lnTo>
                    <a:pt x="15519" y="533755"/>
                  </a:lnTo>
                  <a:lnTo>
                    <a:pt x="15519" y="438251"/>
                  </a:lnTo>
                  <a:lnTo>
                    <a:pt x="19392" y="441871"/>
                  </a:lnTo>
                  <a:lnTo>
                    <a:pt x="24765" y="442252"/>
                  </a:lnTo>
                  <a:lnTo>
                    <a:pt x="83248" y="442874"/>
                  </a:lnTo>
                  <a:lnTo>
                    <a:pt x="68364" y="452361"/>
                  </a:lnTo>
                  <a:lnTo>
                    <a:pt x="68186" y="453136"/>
                  </a:lnTo>
                  <a:lnTo>
                    <a:pt x="68554" y="453720"/>
                  </a:lnTo>
                  <a:lnTo>
                    <a:pt x="68795" y="454088"/>
                  </a:lnTo>
                  <a:lnTo>
                    <a:pt x="69202" y="454304"/>
                  </a:lnTo>
                  <a:lnTo>
                    <a:pt x="69850" y="454304"/>
                  </a:lnTo>
                  <a:lnTo>
                    <a:pt x="70078" y="454228"/>
                  </a:lnTo>
                  <a:lnTo>
                    <a:pt x="88493" y="442506"/>
                  </a:lnTo>
                  <a:lnTo>
                    <a:pt x="88722" y="442112"/>
                  </a:lnTo>
                  <a:lnTo>
                    <a:pt x="88722" y="441261"/>
                  </a:lnTo>
                  <a:close/>
                </a:path>
                <a:path w="88900" h="699135">
                  <a:moveTo>
                    <a:pt x="88722" y="289001"/>
                  </a:moveTo>
                  <a:lnTo>
                    <a:pt x="88493" y="288594"/>
                  </a:lnTo>
                  <a:lnTo>
                    <a:pt x="69710" y="276644"/>
                  </a:lnTo>
                  <a:lnTo>
                    <a:pt x="68922" y="276809"/>
                  </a:lnTo>
                  <a:lnTo>
                    <a:pt x="68186" y="277964"/>
                  </a:lnTo>
                  <a:lnTo>
                    <a:pt x="68364" y="278752"/>
                  </a:lnTo>
                  <a:lnTo>
                    <a:pt x="83235" y="288226"/>
                  </a:lnTo>
                  <a:lnTo>
                    <a:pt x="24866" y="288772"/>
                  </a:lnTo>
                  <a:lnTo>
                    <a:pt x="20027" y="288544"/>
                  </a:lnTo>
                  <a:lnTo>
                    <a:pt x="15621" y="284632"/>
                  </a:lnTo>
                  <a:lnTo>
                    <a:pt x="14820" y="279793"/>
                  </a:lnTo>
                  <a:lnTo>
                    <a:pt x="14427" y="274891"/>
                  </a:lnTo>
                  <a:lnTo>
                    <a:pt x="14617" y="269684"/>
                  </a:lnTo>
                  <a:lnTo>
                    <a:pt x="14490" y="264655"/>
                  </a:lnTo>
                  <a:lnTo>
                    <a:pt x="14185" y="234213"/>
                  </a:lnTo>
                  <a:lnTo>
                    <a:pt x="13881" y="264655"/>
                  </a:lnTo>
                  <a:lnTo>
                    <a:pt x="13906" y="269760"/>
                  </a:lnTo>
                  <a:lnTo>
                    <a:pt x="13601" y="274739"/>
                  </a:lnTo>
                  <a:lnTo>
                    <a:pt x="83235" y="290626"/>
                  </a:lnTo>
                  <a:lnTo>
                    <a:pt x="68364" y="300101"/>
                  </a:lnTo>
                  <a:lnTo>
                    <a:pt x="68186" y="300888"/>
                  </a:lnTo>
                  <a:lnTo>
                    <a:pt x="68554" y="301459"/>
                  </a:lnTo>
                  <a:lnTo>
                    <a:pt x="68795" y="301840"/>
                  </a:lnTo>
                  <a:lnTo>
                    <a:pt x="69202" y="302044"/>
                  </a:lnTo>
                  <a:lnTo>
                    <a:pt x="69850" y="302044"/>
                  </a:lnTo>
                  <a:lnTo>
                    <a:pt x="70078" y="301980"/>
                  </a:lnTo>
                  <a:lnTo>
                    <a:pt x="88493" y="290258"/>
                  </a:lnTo>
                  <a:lnTo>
                    <a:pt x="88722" y="289864"/>
                  </a:lnTo>
                  <a:lnTo>
                    <a:pt x="88722" y="289001"/>
                  </a:lnTo>
                  <a:close/>
                </a:path>
                <a:path w="88900" h="699135">
                  <a:moveTo>
                    <a:pt x="88722" y="203720"/>
                  </a:moveTo>
                  <a:lnTo>
                    <a:pt x="88493" y="203327"/>
                  </a:lnTo>
                  <a:lnTo>
                    <a:pt x="69710" y="191363"/>
                  </a:lnTo>
                  <a:lnTo>
                    <a:pt x="68922" y="191541"/>
                  </a:lnTo>
                  <a:lnTo>
                    <a:pt x="68186" y="192697"/>
                  </a:lnTo>
                  <a:lnTo>
                    <a:pt x="68364" y="193471"/>
                  </a:lnTo>
                  <a:lnTo>
                    <a:pt x="83248" y="202958"/>
                  </a:lnTo>
                  <a:lnTo>
                    <a:pt x="24866" y="203504"/>
                  </a:lnTo>
                  <a:lnTo>
                    <a:pt x="20027" y="203263"/>
                  </a:lnTo>
                  <a:lnTo>
                    <a:pt x="15621" y="199364"/>
                  </a:lnTo>
                  <a:lnTo>
                    <a:pt x="14820" y="194513"/>
                  </a:lnTo>
                  <a:lnTo>
                    <a:pt x="14427" y="189623"/>
                  </a:lnTo>
                  <a:lnTo>
                    <a:pt x="14617" y="184416"/>
                  </a:lnTo>
                  <a:lnTo>
                    <a:pt x="14490" y="179387"/>
                  </a:lnTo>
                  <a:lnTo>
                    <a:pt x="14185" y="148932"/>
                  </a:lnTo>
                  <a:lnTo>
                    <a:pt x="13881" y="179387"/>
                  </a:lnTo>
                  <a:lnTo>
                    <a:pt x="13906" y="184480"/>
                  </a:lnTo>
                  <a:lnTo>
                    <a:pt x="13601" y="189458"/>
                  </a:lnTo>
                  <a:lnTo>
                    <a:pt x="83248" y="205346"/>
                  </a:lnTo>
                  <a:lnTo>
                    <a:pt x="68364" y="214833"/>
                  </a:lnTo>
                  <a:lnTo>
                    <a:pt x="68186" y="215607"/>
                  </a:lnTo>
                  <a:lnTo>
                    <a:pt x="68554" y="216192"/>
                  </a:lnTo>
                  <a:lnTo>
                    <a:pt x="68795" y="216560"/>
                  </a:lnTo>
                  <a:lnTo>
                    <a:pt x="69202" y="216763"/>
                  </a:lnTo>
                  <a:lnTo>
                    <a:pt x="69850" y="216763"/>
                  </a:lnTo>
                  <a:lnTo>
                    <a:pt x="70078" y="216700"/>
                  </a:lnTo>
                  <a:lnTo>
                    <a:pt x="88493" y="204978"/>
                  </a:lnTo>
                  <a:lnTo>
                    <a:pt x="88722" y="204584"/>
                  </a:lnTo>
                  <a:lnTo>
                    <a:pt x="88722" y="203720"/>
                  </a:lnTo>
                  <a:close/>
                </a:path>
                <a:path w="88900" h="699135">
                  <a:moveTo>
                    <a:pt x="88722" y="132448"/>
                  </a:moveTo>
                  <a:lnTo>
                    <a:pt x="88493" y="132054"/>
                  </a:lnTo>
                  <a:lnTo>
                    <a:pt x="69710" y="120091"/>
                  </a:lnTo>
                  <a:lnTo>
                    <a:pt x="68922" y="120256"/>
                  </a:lnTo>
                  <a:lnTo>
                    <a:pt x="68186" y="121424"/>
                  </a:lnTo>
                  <a:lnTo>
                    <a:pt x="68364" y="122199"/>
                  </a:lnTo>
                  <a:lnTo>
                    <a:pt x="83248" y="131686"/>
                  </a:lnTo>
                  <a:lnTo>
                    <a:pt x="24866" y="132219"/>
                  </a:lnTo>
                  <a:lnTo>
                    <a:pt x="20027" y="131991"/>
                  </a:lnTo>
                  <a:lnTo>
                    <a:pt x="15621" y="128092"/>
                  </a:lnTo>
                  <a:lnTo>
                    <a:pt x="14820" y="123240"/>
                  </a:lnTo>
                  <a:lnTo>
                    <a:pt x="14427" y="118351"/>
                  </a:lnTo>
                  <a:lnTo>
                    <a:pt x="14617" y="113144"/>
                  </a:lnTo>
                  <a:lnTo>
                    <a:pt x="14490" y="108102"/>
                  </a:lnTo>
                  <a:lnTo>
                    <a:pt x="14185" y="77673"/>
                  </a:lnTo>
                  <a:lnTo>
                    <a:pt x="13881" y="108102"/>
                  </a:lnTo>
                  <a:lnTo>
                    <a:pt x="13906" y="113207"/>
                  </a:lnTo>
                  <a:lnTo>
                    <a:pt x="13601" y="118186"/>
                  </a:lnTo>
                  <a:lnTo>
                    <a:pt x="83248" y="134073"/>
                  </a:lnTo>
                  <a:lnTo>
                    <a:pt x="68364" y="143560"/>
                  </a:lnTo>
                  <a:lnTo>
                    <a:pt x="68186" y="144335"/>
                  </a:lnTo>
                  <a:lnTo>
                    <a:pt x="68554" y="144907"/>
                  </a:lnTo>
                  <a:lnTo>
                    <a:pt x="68795" y="145288"/>
                  </a:lnTo>
                  <a:lnTo>
                    <a:pt x="69202" y="145491"/>
                  </a:lnTo>
                  <a:lnTo>
                    <a:pt x="69850" y="145491"/>
                  </a:lnTo>
                  <a:lnTo>
                    <a:pt x="70078" y="145427"/>
                  </a:lnTo>
                  <a:lnTo>
                    <a:pt x="88493" y="133705"/>
                  </a:lnTo>
                  <a:lnTo>
                    <a:pt x="88722" y="133311"/>
                  </a:lnTo>
                  <a:lnTo>
                    <a:pt x="88722" y="132448"/>
                  </a:lnTo>
                  <a:close/>
                </a:path>
                <a:path w="88900" h="699135">
                  <a:moveTo>
                    <a:pt x="88722" y="54775"/>
                  </a:moveTo>
                  <a:lnTo>
                    <a:pt x="88493" y="54381"/>
                  </a:lnTo>
                  <a:lnTo>
                    <a:pt x="69710" y="42418"/>
                  </a:lnTo>
                  <a:lnTo>
                    <a:pt x="68922" y="42583"/>
                  </a:lnTo>
                  <a:lnTo>
                    <a:pt x="68186" y="43751"/>
                  </a:lnTo>
                  <a:lnTo>
                    <a:pt x="68364" y="44526"/>
                  </a:lnTo>
                  <a:lnTo>
                    <a:pt x="83248" y="54013"/>
                  </a:lnTo>
                  <a:lnTo>
                    <a:pt x="24866" y="54559"/>
                  </a:lnTo>
                  <a:lnTo>
                    <a:pt x="20027" y="54317"/>
                  </a:lnTo>
                  <a:lnTo>
                    <a:pt x="15621" y="50419"/>
                  </a:lnTo>
                  <a:lnTo>
                    <a:pt x="14820" y="45567"/>
                  </a:lnTo>
                  <a:lnTo>
                    <a:pt x="14427" y="40678"/>
                  </a:lnTo>
                  <a:lnTo>
                    <a:pt x="14617" y="35471"/>
                  </a:lnTo>
                  <a:lnTo>
                    <a:pt x="14490" y="30441"/>
                  </a:lnTo>
                  <a:lnTo>
                    <a:pt x="14185" y="0"/>
                  </a:lnTo>
                  <a:lnTo>
                    <a:pt x="13881" y="30441"/>
                  </a:lnTo>
                  <a:lnTo>
                    <a:pt x="13906" y="35534"/>
                  </a:lnTo>
                  <a:lnTo>
                    <a:pt x="13601" y="40513"/>
                  </a:lnTo>
                  <a:lnTo>
                    <a:pt x="83248" y="56400"/>
                  </a:lnTo>
                  <a:lnTo>
                    <a:pt x="68364" y="65887"/>
                  </a:lnTo>
                  <a:lnTo>
                    <a:pt x="68186" y="66662"/>
                  </a:lnTo>
                  <a:lnTo>
                    <a:pt x="68554" y="67246"/>
                  </a:lnTo>
                  <a:lnTo>
                    <a:pt x="68795" y="67614"/>
                  </a:lnTo>
                  <a:lnTo>
                    <a:pt x="69202" y="67830"/>
                  </a:lnTo>
                  <a:lnTo>
                    <a:pt x="69850" y="67830"/>
                  </a:lnTo>
                  <a:lnTo>
                    <a:pt x="70078" y="67754"/>
                  </a:lnTo>
                  <a:lnTo>
                    <a:pt x="88493" y="56032"/>
                  </a:lnTo>
                  <a:lnTo>
                    <a:pt x="88722" y="55638"/>
                  </a:lnTo>
                  <a:lnTo>
                    <a:pt x="88722" y="54775"/>
                  </a:lnTo>
                  <a:close/>
                </a:path>
              </a:pathLst>
            </a:custGeom>
            <a:solidFill>
              <a:srgbClr val="020303"/>
            </a:solidFill>
          </p:spPr>
          <p:txBody>
            <a:bodyPr wrap="square" lIns="0" tIns="0" rIns="0" bIns="0" rtlCol="0"/>
            <a:lstStyle/>
            <a:p>
              <a:endParaRPr/>
            </a:p>
          </p:txBody>
        </p:sp>
        <p:sp>
          <p:nvSpPr>
            <p:cNvPr id="1226" name="object 1226"/>
            <p:cNvSpPr/>
            <p:nvPr/>
          </p:nvSpPr>
          <p:spPr>
            <a:xfrm>
              <a:off x="4009453" y="2445893"/>
              <a:ext cx="159385" cy="117475"/>
            </a:xfrm>
            <a:custGeom>
              <a:avLst/>
              <a:gdLst/>
              <a:ahLst/>
              <a:cxnLst/>
              <a:rect l="l" t="t" r="r" b="b"/>
              <a:pathLst>
                <a:path w="159385" h="117475">
                  <a:moveTo>
                    <a:pt x="158902" y="117271"/>
                  </a:moveTo>
                  <a:lnTo>
                    <a:pt x="114350" y="96799"/>
                  </a:lnTo>
                  <a:lnTo>
                    <a:pt x="90157" y="75234"/>
                  </a:lnTo>
                  <a:lnTo>
                    <a:pt x="93776" y="72148"/>
                  </a:lnTo>
                  <a:lnTo>
                    <a:pt x="107911" y="59804"/>
                  </a:lnTo>
                  <a:lnTo>
                    <a:pt x="120853" y="50190"/>
                  </a:lnTo>
                  <a:lnTo>
                    <a:pt x="126199" y="49136"/>
                  </a:lnTo>
                  <a:lnTo>
                    <a:pt x="120777" y="49784"/>
                  </a:lnTo>
                  <a:lnTo>
                    <a:pt x="111480" y="55600"/>
                  </a:lnTo>
                  <a:lnTo>
                    <a:pt x="107010" y="58635"/>
                  </a:lnTo>
                  <a:lnTo>
                    <a:pt x="88506" y="73672"/>
                  </a:lnTo>
                  <a:lnTo>
                    <a:pt x="77508" y="63309"/>
                  </a:lnTo>
                  <a:lnTo>
                    <a:pt x="68135" y="55003"/>
                  </a:lnTo>
                  <a:lnTo>
                    <a:pt x="58305" y="47193"/>
                  </a:lnTo>
                  <a:lnTo>
                    <a:pt x="47917" y="40144"/>
                  </a:lnTo>
                  <a:lnTo>
                    <a:pt x="44551" y="38315"/>
                  </a:lnTo>
                  <a:lnTo>
                    <a:pt x="45453" y="37312"/>
                  </a:lnTo>
                  <a:lnTo>
                    <a:pt x="49479" y="31623"/>
                  </a:lnTo>
                  <a:lnTo>
                    <a:pt x="52324" y="25247"/>
                  </a:lnTo>
                  <a:lnTo>
                    <a:pt x="53860" y="18453"/>
                  </a:lnTo>
                  <a:lnTo>
                    <a:pt x="54025" y="11531"/>
                  </a:lnTo>
                  <a:lnTo>
                    <a:pt x="52743" y="4800"/>
                  </a:lnTo>
                  <a:lnTo>
                    <a:pt x="52819" y="11544"/>
                  </a:lnTo>
                  <a:lnTo>
                    <a:pt x="51930" y="18135"/>
                  </a:lnTo>
                  <a:lnTo>
                    <a:pt x="50101" y="24460"/>
                  </a:lnTo>
                  <a:lnTo>
                    <a:pt x="47307" y="30391"/>
                  </a:lnTo>
                  <a:lnTo>
                    <a:pt x="45212" y="34213"/>
                  </a:lnTo>
                  <a:lnTo>
                    <a:pt x="42481" y="37185"/>
                  </a:lnTo>
                  <a:lnTo>
                    <a:pt x="36868" y="34112"/>
                  </a:lnTo>
                  <a:lnTo>
                    <a:pt x="33083" y="32308"/>
                  </a:lnTo>
                  <a:lnTo>
                    <a:pt x="29210" y="30645"/>
                  </a:lnTo>
                  <a:lnTo>
                    <a:pt x="25209" y="29337"/>
                  </a:lnTo>
                  <a:lnTo>
                    <a:pt x="21399" y="27749"/>
                  </a:lnTo>
                  <a:lnTo>
                    <a:pt x="20980" y="27711"/>
                  </a:lnTo>
                  <a:lnTo>
                    <a:pt x="21437" y="24307"/>
                  </a:lnTo>
                  <a:lnTo>
                    <a:pt x="22313" y="19507"/>
                  </a:lnTo>
                  <a:lnTo>
                    <a:pt x="22961" y="9728"/>
                  </a:lnTo>
                  <a:lnTo>
                    <a:pt x="22885" y="4711"/>
                  </a:lnTo>
                  <a:lnTo>
                    <a:pt x="21501" y="0"/>
                  </a:lnTo>
                  <a:lnTo>
                    <a:pt x="21501" y="7239"/>
                  </a:lnTo>
                  <a:lnTo>
                    <a:pt x="20701" y="14389"/>
                  </a:lnTo>
                  <a:lnTo>
                    <a:pt x="18567" y="27470"/>
                  </a:lnTo>
                  <a:lnTo>
                    <a:pt x="16814" y="27279"/>
                  </a:lnTo>
                  <a:lnTo>
                    <a:pt x="13538" y="25603"/>
                  </a:lnTo>
                  <a:lnTo>
                    <a:pt x="10121" y="23685"/>
                  </a:lnTo>
                  <a:lnTo>
                    <a:pt x="7810" y="20116"/>
                  </a:lnTo>
                  <a:lnTo>
                    <a:pt x="3733" y="13017"/>
                  </a:lnTo>
                  <a:lnTo>
                    <a:pt x="2032" y="9182"/>
                  </a:lnTo>
                  <a:lnTo>
                    <a:pt x="0" y="5549"/>
                  </a:lnTo>
                  <a:lnTo>
                    <a:pt x="1701" y="9347"/>
                  </a:lnTo>
                  <a:lnTo>
                    <a:pt x="3035" y="13284"/>
                  </a:lnTo>
                  <a:lnTo>
                    <a:pt x="6578" y="20853"/>
                  </a:lnTo>
                  <a:lnTo>
                    <a:pt x="8801" y="24714"/>
                  </a:lnTo>
                  <a:lnTo>
                    <a:pt x="12598" y="27165"/>
                  </a:lnTo>
                  <a:lnTo>
                    <a:pt x="16675" y="29476"/>
                  </a:lnTo>
                  <a:lnTo>
                    <a:pt x="18249" y="29578"/>
                  </a:lnTo>
                  <a:lnTo>
                    <a:pt x="17741" y="33604"/>
                  </a:lnTo>
                  <a:lnTo>
                    <a:pt x="17462" y="38595"/>
                  </a:lnTo>
                  <a:lnTo>
                    <a:pt x="18948" y="48399"/>
                  </a:lnTo>
                  <a:lnTo>
                    <a:pt x="20713" y="53314"/>
                  </a:lnTo>
                  <a:lnTo>
                    <a:pt x="24003" y="56972"/>
                  </a:lnTo>
                  <a:lnTo>
                    <a:pt x="21602" y="52717"/>
                  </a:lnTo>
                  <a:lnTo>
                    <a:pt x="20459" y="48018"/>
                  </a:lnTo>
                  <a:lnTo>
                    <a:pt x="19862" y="38569"/>
                  </a:lnTo>
                  <a:lnTo>
                    <a:pt x="20180" y="33807"/>
                  </a:lnTo>
                  <a:lnTo>
                    <a:pt x="20713" y="29743"/>
                  </a:lnTo>
                  <a:lnTo>
                    <a:pt x="24511" y="31356"/>
                  </a:lnTo>
                  <a:lnTo>
                    <a:pt x="28409" y="32677"/>
                  </a:lnTo>
                  <a:lnTo>
                    <a:pt x="32181" y="34340"/>
                  </a:lnTo>
                  <a:lnTo>
                    <a:pt x="35890" y="36131"/>
                  </a:lnTo>
                  <a:lnTo>
                    <a:pt x="41046" y="39014"/>
                  </a:lnTo>
                  <a:lnTo>
                    <a:pt x="36690" y="44729"/>
                  </a:lnTo>
                  <a:lnTo>
                    <a:pt x="34010" y="48755"/>
                  </a:lnTo>
                  <a:lnTo>
                    <a:pt x="33223" y="53301"/>
                  </a:lnTo>
                  <a:lnTo>
                    <a:pt x="36614" y="47510"/>
                  </a:lnTo>
                  <a:lnTo>
                    <a:pt x="40919" y="42392"/>
                  </a:lnTo>
                  <a:lnTo>
                    <a:pt x="42976" y="40093"/>
                  </a:lnTo>
                  <a:lnTo>
                    <a:pt x="46672" y="42138"/>
                  </a:lnTo>
                  <a:lnTo>
                    <a:pt x="56845" y="49161"/>
                  </a:lnTo>
                  <a:lnTo>
                    <a:pt x="66535" y="56896"/>
                  </a:lnTo>
                  <a:lnTo>
                    <a:pt x="75895" y="65062"/>
                  </a:lnTo>
                  <a:lnTo>
                    <a:pt x="86728" y="75120"/>
                  </a:lnTo>
                  <a:lnTo>
                    <a:pt x="79921" y="80645"/>
                  </a:lnTo>
                  <a:lnTo>
                    <a:pt x="46697" y="102895"/>
                  </a:lnTo>
                  <a:lnTo>
                    <a:pt x="16941" y="114719"/>
                  </a:lnTo>
                  <a:lnTo>
                    <a:pt x="24815" y="112953"/>
                  </a:lnTo>
                  <a:lnTo>
                    <a:pt x="61709" y="96685"/>
                  </a:lnTo>
                  <a:lnTo>
                    <a:pt x="88442" y="76708"/>
                  </a:lnTo>
                  <a:lnTo>
                    <a:pt x="94183" y="82016"/>
                  </a:lnTo>
                  <a:lnTo>
                    <a:pt x="127076" y="107734"/>
                  </a:lnTo>
                  <a:lnTo>
                    <a:pt x="150609" y="116547"/>
                  </a:lnTo>
                  <a:lnTo>
                    <a:pt x="158902" y="117271"/>
                  </a:lnTo>
                  <a:close/>
                </a:path>
              </a:pathLst>
            </a:custGeom>
            <a:solidFill>
              <a:srgbClr val="929290"/>
            </a:solidFill>
          </p:spPr>
          <p:txBody>
            <a:bodyPr wrap="square" lIns="0" tIns="0" rIns="0" bIns="0" rtlCol="0"/>
            <a:lstStyle/>
            <a:p>
              <a:endParaRPr/>
            </a:p>
          </p:txBody>
        </p:sp>
        <p:sp>
          <p:nvSpPr>
            <p:cNvPr id="1227" name="object 1227"/>
            <p:cNvSpPr/>
            <p:nvPr/>
          </p:nvSpPr>
          <p:spPr>
            <a:xfrm>
              <a:off x="4075680" y="2191250"/>
              <a:ext cx="34925" cy="34925"/>
            </a:xfrm>
            <a:custGeom>
              <a:avLst/>
              <a:gdLst/>
              <a:ahLst/>
              <a:cxnLst/>
              <a:rect l="l" t="t" r="r" b="b"/>
              <a:pathLst>
                <a:path w="34925" h="34925">
                  <a:moveTo>
                    <a:pt x="26636" y="0"/>
                  </a:moveTo>
                  <a:lnTo>
                    <a:pt x="7680" y="0"/>
                  </a:lnTo>
                  <a:lnTo>
                    <a:pt x="0" y="7680"/>
                  </a:lnTo>
                  <a:lnTo>
                    <a:pt x="0" y="26641"/>
                  </a:lnTo>
                  <a:lnTo>
                    <a:pt x="7680" y="34317"/>
                  </a:lnTo>
                  <a:lnTo>
                    <a:pt x="26636" y="34317"/>
                  </a:lnTo>
                  <a:lnTo>
                    <a:pt x="34321" y="26641"/>
                  </a:lnTo>
                  <a:lnTo>
                    <a:pt x="34321" y="17158"/>
                  </a:lnTo>
                  <a:lnTo>
                    <a:pt x="34321" y="7680"/>
                  </a:lnTo>
                  <a:lnTo>
                    <a:pt x="26636" y="0"/>
                  </a:lnTo>
                  <a:close/>
                </a:path>
              </a:pathLst>
            </a:custGeom>
            <a:solidFill>
              <a:srgbClr val="0090D0"/>
            </a:solidFill>
          </p:spPr>
          <p:txBody>
            <a:bodyPr wrap="square" lIns="0" tIns="0" rIns="0" bIns="0" rtlCol="0"/>
            <a:lstStyle/>
            <a:p>
              <a:endParaRPr/>
            </a:p>
          </p:txBody>
        </p:sp>
        <p:sp>
          <p:nvSpPr>
            <p:cNvPr id="1228" name="object 1228"/>
            <p:cNvSpPr/>
            <p:nvPr/>
          </p:nvSpPr>
          <p:spPr>
            <a:xfrm>
              <a:off x="4094163" y="2165332"/>
              <a:ext cx="27940" cy="38100"/>
            </a:xfrm>
            <a:custGeom>
              <a:avLst/>
              <a:gdLst/>
              <a:ahLst/>
              <a:cxnLst/>
              <a:rect l="l" t="t" r="r" b="b"/>
              <a:pathLst>
                <a:path w="27939" h="38100">
                  <a:moveTo>
                    <a:pt x="25543" y="0"/>
                  </a:moveTo>
                  <a:lnTo>
                    <a:pt x="24661" y="551"/>
                  </a:lnTo>
                  <a:lnTo>
                    <a:pt x="5967" y="12220"/>
                  </a:lnTo>
                  <a:lnTo>
                    <a:pt x="5671" y="12638"/>
                  </a:lnTo>
                  <a:lnTo>
                    <a:pt x="0" y="36512"/>
                  </a:lnTo>
                  <a:lnTo>
                    <a:pt x="625" y="37522"/>
                  </a:lnTo>
                  <a:lnTo>
                    <a:pt x="2648" y="38004"/>
                  </a:lnTo>
                  <a:lnTo>
                    <a:pt x="3663" y="37379"/>
                  </a:lnTo>
                  <a:lnTo>
                    <a:pt x="9034" y="14741"/>
                  </a:lnTo>
                  <a:lnTo>
                    <a:pt x="27532" y="3190"/>
                  </a:lnTo>
                  <a:lnTo>
                    <a:pt x="27803" y="2028"/>
                  </a:lnTo>
                  <a:lnTo>
                    <a:pt x="26700" y="270"/>
                  </a:lnTo>
                  <a:lnTo>
                    <a:pt x="25543" y="0"/>
                  </a:lnTo>
                  <a:close/>
                </a:path>
              </a:pathLst>
            </a:custGeom>
            <a:solidFill>
              <a:srgbClr val="020303"/>
            </a:solidFill>
          </p:spPr>
          <p:txBody>
            <a:bodyPr wrap="square" lIns="0" tIns="0" rIns="0" bIns="0" rtlCol="0"/>
            <a:lstStyle/>
            <a:p>
              <a:endParaRPr/>
            </a:p>
          </p:txBody>
        </p:sp>
        <p:sp>
          <p:nvSpPr>
            <p:cNvPr id="1229" name="object 1229"/>
            <p:cNvSpPr/>
            <p:nvPr/>
          </p:nvSpPr>
          <p:spPr>
            <a:xfrm>
              <a:off x="4101228" y="2183638"/>
              <a:ext cx="5080" cy="18415"/>
            </a:xfrm>
            <a:custGeom>
              <a:avLst/>
              <a:gdLst/>
              <a:ahLst/>
              <a:cxnLst/>
              <a:rect l="l" t="t" r="r" b="b"/>
              <a:pathLst>
                <a:path w="5079" h="18414">
                  <a:moveTo>
                    <a:pt x="4534" y="0"/>
                  </a:moveTo>
                  <a:lnTo>
                    <a:pt x="0" y="18246"/>
                  </a:lnTo>
                </a:path>
              </a:pathLst>
            </a:custGeom>
            <a:ln w="3761">
              <a:solidFill>
                <a:srgbClr val="020303"/>
              </a:solidFill>
            </a:ln>
          </p:spPr>
          <p:txBody>
            <a:bodyPr wrap="square" lIns="0" tIns="0" rIns="0" bIns="0" rtlCol="0"/>
            <a:lstStyle/>
            <a:p>
              <a:endParaRPr/>
            </a:p>
          </p:txBody>
        </p:sp>
        <p:sp>
          <p:nvSpPr>
            <p:cNvPr id="1230" name="object 1230"/>
            <p:cNvSpPr/>
            <p:nvPr/>
          </p:nvSpPr>
          <p:spPr>
            <a:xfrm>
              <a:off x="4085300" y="2198192"/>
              <a:ext cx="13335" cy="13335"/>
            </a:xfrm>
            <a:custGeom>
              <a:avLst/>
              <a:gdLst/>
              <a:ahLst/>
              <a:cxnLst/>
              <a:rect l="l" t="t" r="r" b="b"/>
              <a:pathLst>
                <a:path w="13335" h="13335">
                  <a:moveTo>
                    <a:pt x="7626" y="0"/>
                  </a:moveTo>
                  <a:lnTo>
                    <a:pt x="6543" y="0"/>
                  </a:lnTo>
                  <a:lnTo>
                    <a:pt x="2924" y="0"/>
                  </a:lnTo>
                  <a:lnTo>
                    <a:pt x="0" y="2924"/>
                  </a:lnTo>
                  <a:lnTo>
                    <a:pt x="0" y="10147"/>
                  </a:lnTo>
                  <a:lnTo>
                    <a:pt x="2924" y="13076"/>
                  </a:lnTo>
                  <a:lnTo>
                    <a:pt x="10147" y="13076"/>
                  </a:lnTo>
                  <a:lnTo>
                    <a:pt x="13076" y="10147"/>
                  </a:lnTo>
                  <a:lnTo>
                    <a:pt x="13076" y="5637"/>
                  </a:lnTo>
                  <a:lnTo>
                    <a:pt x="12899" y="4780"/>
                  </a:lnTo>
                  <a:lnTo>
                    <a:pt x="12564" y="4002"/>
                  </a:lnTo>
                  <a:lnTo>
                    <a:pt x="12234" y="4588"/>
                  </a:lnTo>
                  <a:lnTo>
                    <a:pt x="11609" y="4958"/>
                  </a:lnTo>
                  <a:lnTo>
                    <a:pt x="10644" y="4943"/>
                  </a:lnTo>
                  <a:lnTo>
                    <a:pt x="9487" y="4662"/>
                  </a:lnTo>
                  <a:lnTo>
                    <a:pt x="8862" y="3653"/>
                  </a:lnTo>
                  <a:lnTo>
                    <a:pt x="9556" y="733"/>
                  </a:lnTo>
                  <a:lnTo>
                    <a:pt x="8650" y="260"/>
                  </a:lnTo>
                  <a:lnTo>
                    <a:pt x="7626" y="0"/>
                  </a:lnTo>
                  <a:close/>
                </a:path>
              </a:pathLst>
            </a:custGeom>
            <a:solidFill>
              <a:srgbClr val="75AEDE"/>
            </a:solidFill>
          </p:spPr>
          <p:txBody>
            <a:bodyPr wrap="square" lIns="0" tIns="0" rIns="0" bIns="0" rtlCol="0"/>
            <a:lstStyle/>
            <a:p>
              <a:endParaRPr/>
            </a:p>
          </p:txBody>
        </p:sp>
        <p:sp>
          <p:nvSpPr>
            <p:cNvPr id="1231" name="object 1231"/>
            <p:cNvSpPr/>
            <p:nvPr/>
          </p:nvSpPr>
          <p:spPr>
            <a:xfrm>
              <a:off x="4094163" y="2198926"/>
              <a:ext cx="3810" cy="4445"/>
            </a:xfrm>
            <a:custGeom>
              <a:avLst/>
              <a:gdLst/>
              <a:ahLst/>
              <a:cxnLst/>
              <a:rect l="l" t="t" r="r" b="b"/>
              <a:pathLst>
                <a:path w="3810" h="4444">
                  <a:moveTo>
                    <a:pt x="694" y="0"/>
                  </a:moveTo>
                  <a:lnTo>
                    <a:pt x="0" y="2919"/>
                  </a:lnTo>
                  <a:lnTo>
                    <a:pt x="625" y="3928"/>
                  </a:lnTo>
                  <a:lnTo>
                    <a:pt x="1782" y="4209"/>
                  </a:lnTo>
                  <a:lnTo>
                    <a:pt x="1930" y="4224"/>
                  </a:lnTo>
                  <a:lnTo>
                    <a:pt x="2747" y="4224"/>
                  </a:lnTo>
                  <a:lnTo>
                    <a:pt x="3372" y="3855"/>
                  </a:lnTo>
                  <a:lnTo>
                    <a:pt x="3702" y="3269"/>
                  </a:lnTo>
                  <a:lnTo>
                    <a:pt x="3111" y="1861"/>
                  </a:lnTo>
                  <a:lnTo>
                    <a:pt x="2038" y="704"/>
                  </a:lnTo>
                  <a:lnTo>
                    <a:pt x="694" y="0"/>
                  </a:lnTo>
                  <a:close/>
                </a:path>
              </a:pathLst>
            </a:custGeom>
            <a:solidFill>
              <a:srgbClr val="494746"/>
            </a:solidFill>
          </p:spPr>
          <p:txBody>
            <a:bodyPr wrap="square" lIns="0" tIns="0" rIns="0" bIns="0" rtlCol="0"/>
            <a:lstStyle/>
            <a:p>
              <a:endParaRPr/>
            </a:p>
          </p:txBody>
        </p:sp>
        <p:sp>
          <p:nvSpPr>
            <p:cNvPr id="1232" name="object 1232"/>
            <p:cNvSpPr/>
            <p:nvPr/>
          </p:nvSpPr>
          <p:spPr>
            <a:xfrm>
              <a:off x="4074710" y="2262489"/>
              <a:ext cx="34290" cy="34290"/>
            </a:xfrm>
            <a:custGeom>
              <a:avLst/>
              <a:gdLst/>
              <a:ahLst/>
              <a:cxnLst/>
              <a:rect l="l" t="t" r="r" b="b"/>
              <a:pathLst>
                <a:path w="34289" h="34289">
                  <a:moveTo>
                    <a:pt x="14329" y="0"/>
                  </a:moveTo>
                  <a:lnTo>
                    <a:pt x="8143" y="2237"/>
                  </a:lnTo>
                  <a:lnTo>
                    <a:pt x="3249" y="6631"/>
                  </a:lnTo>
                  <a:lnTo>
                    <a:pt x="319" y="12781"/>
                  </a:lnTo>
                  <a:lnTo>
                    <a:pt x="0" y="19589"/>
                  </a:lnTo>
                  <a:lnTo>
                    <a:pt x="2237" y="25776"/>
                  </a:lnTo>
                  <a:lnTo>
                    <a:pt x="6631" y="30672"/>
                  </a:lnTo>
                  <a:lnTo>
                    <a:pt x="12781" y="33602"/>
                  </a:lnTo>
                  <a:lnTo>
                    <a:pt x="19588" y="33921"/>
                  </a:lnTo>
                  <a:lnTo>
                    <a:pt x="25775" y="31682"/>
                  </a:lnTo>
                  <a:lnTo>
                    <a:pt x="30670" y="27287"/>
                  </a:lnTo>
                  <a:lnTo>
                    <a:pt x="33602" y="21136"/>
                  </a:lnTo>
                  <a:lnTo>
                    <a:pt x="33921" y="14330"/>
                  </a:lnTo>
                  <a:lnTo>
                    <a:pt x="31682" y="8146"/>
                  </a:lnTo>
                  <a:lnTo>
                    <a:pt x="27287" y="3253"/>
                  </a:lnTo>
                  <a:lnTo>
                    <a:pt x="21136" y="319"/>
                  </a:lnTo>
                  <a:lnTo>
                    <a:pt x="14329" y="0"/>
                  </a:lnTo>
                  <a:close/>
                </a:path>
              </a:pathLst>
            </a:custGeom>
            <a:solidFill>
              <a:srgbClr val="0090D0"/>
            </a:solidFill>
          </p:spPr>
          <p:txBody>
            <a:bodyPr wrap="square" lIns="0" tIns="0" rIns="0" bIns="0" rtlCol="0"/>
            <a:lstStyle/>
            <a:p>
              <a:endParaRPr/>
            </a:p>
          </p:txBody>
        </p:sp>
        <p:sp>
          <p:nvSpPr>
            <p:cNvPr id="1233" name="object 1233"/>
            <p:cNvSpPr/>
            <p:nvPr/>
          </p:nvSpPr>
          <p:spPr>
            <a:xfrm>
              <a:off x="4080283" y="2266585"/>
              <a:ext cx="13335" cy="13335"/>
            </a:xfrm>
            <a:custGeom>
              <a:avLst/>
              <a:gdLst/>
              <a:ahLst/>
              <a:cxnLst/>
              <a:rect l="l" t="t" r="r" b="b"/>
              <a:pathLst>
                <a:path w="13335" h="13335">
                  <a:moveTo>
                    <a:pt x="6799" y="0"/>
                  </a:moveTo>
                  <a:lnTo>
                    <a:pt x="6282" y="0"/>
                  </a:lnTo>
                  <a:lnTo>
                    <a:pt x="2791" y="142"/>
                  </a:lnTo>
                  <a:lnTo>
                    <a:pt x="0" y="3018"/>
                  </a:lnTo>
                  <a:lnTo>
                    <a:pt x="0" y="10152"/>
                  </a:lnTo>
                  <a:lnTo>
                    <a:pt x="2929" y="13081"/>
                  </a:lnTo>
                  <a:lnTo>
                    <a:pt x="10152" y="13081"/>
                  </a:lnTo>
                  <a:lnTo>
                    <a:pt x="13076" y="10152"/>
                  </a:lnTo>
                  <a:lnTo>
                    <a:pt x="13076" y="3018"/>
                  </a:lnTo>
                  <a:lnTo>
                    <a:pt x="10290" y="142"/>
                  </a:lnTo>
                  <a:lnTo>
                    <a:pt x="6799" y="0"/>
                  </a:lnTo>
                  <a:close/>
                </a:path>
              </a:pathLst>
            </a:custGeom>
            <a:solidFill>
              <a:srgbClr val="75AEDE"/>
            </a:solidFill>
          </p:spPr>
          <p:txBody>
            <a:bodyPr wrap="square" lIns="0" tIns="0" rIns="0" bIns="0" rtlCol="0"/>
            <a:lstStyle/>
            <a:p>
              <a:endParaRPr/>
            </a:p>
          </p:txBody>
        </p:sp>
        <p:sp>
          <p:nvSpPr>
            <p:cNvPr id="1234" name="object 1234"/>
            <p:cNvSpPr/>
            <p:nvPr/>
          </p:nvSpPr>
          <p:spPr>
            <a:xfrm>
              <a:off x="4074710" y="2349247"/>
              <a:ext cx="34290" cy="34290"/>
            </a:xfrm>
            <a:custGeom>
              <a:avLst/>
              <a:gdLst/>
              <a:ahLst/>
              <a:cxnLst/>
              <a:rect l="l" t="t" r="r" b="b"/>
              <a:pathLst>
                <a:path w="34289" h="34289">
                  <a:moveTo>
                    <a:pt x="14329" y="0"/>
                  </a:moveTo>
                  <a:lnTo>
                    <a:pt x="8143" y="2239"/>
                  </a:lnTo>
                  <a:lnTo>
                    <a:pt x="3249" y="6634"/>
                  </a:lnTo>
                  <a:lnTo>
                    <a:pt x="319" y="12785"/>
                  </a:lnTo>
                  <a:lnTo>
                    <a:pt x="0" y="19593"/>
                  </a:lnTo>
                  <a:lnTo>
                    <a:pt x="2237" y="25781"/>
                  </a:lnTo>
                  <a:lnTo>
                    <a:pt x="6631" y="30678"/>
                  </a:lnTo>
                  <a:lnTo>
                    <a:pt x="12781" y="33611"/>
                  </a:lnTo>
                  <a:lnTo>
                    <a:pt x="19588" y="33928"/>
                  </a:lnTo>
                  <a:lnTo>
                    <a:pt x="25775" y="31689"/>
                  </a:lnTo>
                  <a:lnTo>
                    <a:pt x="30670" y="27293"/>
                  </a:lnTo>
                  <a:lnTo>
                    <a:pt x="33602" y="21140"/>
                  </a:lnTo>
                  <a:lnTo>
                    <a:pt x="33921" y="14333"/>
                  </a:lnTo>
                  <a:lnTo>
                    <a:pt x="31682" y="8148"/>
                  </a:lnTo>
                  <a:lnTo>
                    <a:pt x="27287" y="3253"/>
                  </a:lnTo>
                  <a:lnTo>
                    <a:pt x="21136" y="318"/>
                  </a:lnTo>
                  <a:lnTo>
                    <a:pt x="14329" y="0"/>
                  </a:lnTo>
                  <a:close/>
                </a:path>
              </a:pathLst>
            </a:custGeom>
            <a:solidFill>
              <a:srgbClr val="0090D0"/>
            </a:solidFill>
          </p:spPr>
          <p:txBody>
            <a:bodyPr wrap="square" lIns="0" tIns="0" rIns="0" bIns="0" rtlCol="0"/>
            <a:lstStyle/>
            <a:p>
              <a:endParaRPr/>
            </a:p>
          </p:txBody>
        </p:sp>
        <p:sp>
          <p:nvSpPr>
            <p:cNvPr id="1235" name="object 1235"/>
            <p:cNvSpPr/>
            <p:nvPr/>
          </p:nvSpPr>
          <p:spPr>
            <a:xfrm>
              <a:off x="4080283" y="2353342"/>
              <a:ext cx="13335" cy="13335"/>
            </a:xfrm>
            <a:custGeom>
              <a:avLst/>
              <a:gdLst/>
              <a:ahLst/>
              <a:cxnLst/>
              <a:rect l="l" t="t" r="r" b="b"/>
              <a:pathLst>
                <a:path w="13335" h="13335">
                  <a:moveTo>
                    <a:pt x="10152" y="0"/>
                  </a:moveTo>
                  <a:lnTo>
                    <a:pt x="6543" y="0"/>
                  </a:lnTo>
                  <a:lnTo>
                    <a:pt x="2929" y="0"/>
                  </a:lnTo>
                  <a:lnTo>
                    <a:pt x="0" y="2929"/>
                  </a:lnTo>
                  <a:lnTo>
                    <a:pt x="0" y="10157"/>
                  </a:lnTo>
                  <a:lnTo>
                    <a:pt x="2929" y="13086"/>
                  </a:lnTo>
                  <a:lnTo>
                    <a:pt x="10152" y="13086"/>
                  </a:lnTo>
                  <a:lnTo>
                    <a:pt x="13076" y="10157"/>
                  </a:lnTo>
                  <a:lnTo>
                    <a:pt x="13076" y="2929"/>
                  </a:lnTo>
                  <a:lnTo>
                    <a:pt x="10152" y="0"/>
                  </a:lnTo>
                  <a:close/>
                </a:path>
              </a:pathLst>
            </a:custGeom>
            <a:solidFill>
              <a:srgbClr val="75AEDE"/>
            </a:solidFill>
          </p:spPr>
          <p:txBody>
            <a:bodyPr wrap="square" lIns="0" tIns="0" rIns="0" bIns="0" rtlCol="0"/>
            <a:lstStyle/>
            <a:p>
              <a:endParaRPr/>
            </a:p>
          </p:txBody>
        </p:sp>
        <p:sp>
          <p:nvSpPr>
            <p:cNvPr id="1236" name="object 1236"/>
            <p:cNvSpPr/>
            <p:nvPr/>
          </p:nvSpPr>
          <p:spPr>
            <a:xfrm>
              <a:off x="3977160" y="2774920"/>
              <a:ext cx="34290" cy="27940"/>
            </a:xfrm>
            <a:custGeom>
              <a:avLst/>
              <a:gdLst/>
              <a:ahLst/>
              <a:cxnLst/>
              <a:rect l="l" t="t" r="r" b="b"/>
              <a:pathLst>
                <a:path w="34289" h="27939">
                  <a:moveTo>
                    <a:pt x="32209" y="0"/>
                  </a:moveTo>
                  <a:lnTo>
                    <a:pt x="31170" y="241"/>
                  </a:lnTo>
                  <a:lnTo>
                    <a:pt x="17050" y="22786"/>
                  </a:lnTo>
                  <a:lnTo>
                    <a:pt x="2584" y="448"/>
                  </a:lnTo>
                  <a:lnTo>
                    <a:pt x="1545" y="231"/>
                  </a:lnTo>
                  <a:lnTo>
                    <a:pt x="768" y="733"/>
                  </a:lnTo>
                  <a:lnTo>
                    <a:pt x="265" y="1058"/>
                  </a:lnTo>
                  <a:lnTo>
                    <a:pt x="0" y="1600"/>
                  </a:lnTo>
                  <a:lnTo>
                    <a:pt x="9" y="2461"/>
                  </a:lnTo>
                  <a:lnTo>
                    <a:pt x="93" y="2776"/>
                  </a:lnTo>
                  <a:lnTo>
                    <a:pt x="15971" y="27305"/>
                  </a:lnTo>
                  <a:lnTo>
                    <a:pt x="16503" y="27596"/>
                  </a:lnTo>
                  <a:lnTo>
                    <a:pt x="17655" y="27591"/>
                  </a:lnTo>
                  <a:lnTo>
                    <a:pt x="18187" y="27286"/>
                  </a:lnTo>
                  <a:lnTo>
                    <a:pt x="34011" y="2028"/>
                  </a:lnTo>
                  <a:lnTo>
                    <a:pt x="33780" y="989"/>
                  </a:lnTo>
                  <a:lnTo>
                    <a:pt x="32209" y="0"/>
                  </a:lnTo>
                  <a:close/>
                </a:path>
              </a:pathLst>
            </a:custGeom>
            <a:solidFill>
              <a:srgbClr val="020303"/>
            </a:solidFill>
          </p:spPr>
          <p:txBody>
            <a:bodyPr wrap="square" lIns="0" tIns="0" rIns="0" bIns="0" rtlCol="0"/>
            <a:lstStyle/>
            <a:p>
              <a:endParaRPr/>
            </a:p>
          </p:txBody>
        </p:sp>
        <p:sp>
          <p:nvSpPr>
            <p:cNvPr id="1237" name="object 1237"/>
            <p:cNvSpPr/>
            <p:nvPr/>
          </p:nvSpPr>
          <p:spPr>
            <a:xfrm>
              <a:off x="4241086" y="2452276"/>
              <a:ext cx="227329" cy="271145"/>
            </a:xfrm>
            <a:custGeom>
              <a:avLst/>
              <a:gdLst/>
              <a:ahLst/>
              <a:cxnLst/>
              <a:rect l="l" t="t" r="r" b="b"/>
              <a:pathLst>
                <a:path w="227329" h="271144">
                  <a:moveTo>
                    <a:pt x="89214" y="0"/>
                  </a:moveTo>
                  <a:lnTo>
                    <a:pt x="54960" y="22156"/>
                  </a:lnTo>
                  <a:lnTo>
                    <a:pt x="25176" y="67702"/>
                  </a:lnTo>
                  <a:lnTo>
                    <a:pt x="5107" y="121041"/>
                  </a:lnTo>
                  <a:lnTo>
                    <a:pt x="0" y="166577"/>
                  </a:lnTo>
                  <a:lnTo>
                    <a:pt x="4873" y="181760"/>
                  </a:lnTo>
                  <a:lnTo>
                    <a:pt x="42770" y="209543"/>
                  </a:lnTo>
                  <a:lnTo>
                    <a:pt x="82661" y="226620"/>
                  </a:lnTo>
                  <a:lnTo>
                    <a:pt x="141797" y="249882"/>
                  </a:lnTo>
                  <a:lnTo>
                    <a:pt x="187434" y="265846"/>
                  </a:lnTo>
                  <a:lnTo>
                    <a:pt x="216828" y="271072"/>
                  </a:lnTo>
                  <a:lnTo>
                    <a:pt x="227235" y="262119"/>
                  </a:lnTo>
                  <a:lnTo>
                    <a:pt x="226689" y="49491"/>
                  </a:lnTo>
                  <a:lnTo>
                    <a:pt x="163311" y="18265"/>
                  </a:lnTo>
                  <a:lnTo>
                    <a:pt x="116724" y="4693"/>
                  </a:lnTo>
                  <a:lnTo>
                    <a:pt x="89214" y="0"/>
                  </a:lnTo>
                  <a:close/>
                </a:path>
              </a:pathLst>
            </a:custGeom>
            <a:solidFill>
              <a:srgbClr val="EBEAE9"/>
            </a:solidFill>
          </p:spPr>
          <p:txBody>
            <a:bodyPr wrap="square" lIns="0" tIns="0" rIns="0" bIns="0" rtlCol="0"/>
            <a:lstStyle/>
            <a:p>
              <a:endParaRPr/>
            </a:p>
          </p:txBody>
        </p:sp>
        <p:sp>
          <p:nvSpPr>
            <p:cNvPr id="1238" name="object 1238"/>
            <p:cNvSpPr/>
            <p:nvPr/>
          </p:nvSpPr>
          <p:spPr>
            <a:xfrm>
              <a:off x="4292862" y="2500635"/>
              <a:ext cx="143176" cy="169852"/>
            </a:xfrm>
            <a:prstGeom prst="rect">
              <a:avLst/>
            </a:prstGeom>
            <a:blipFill>
              <a:blip r:embed="rId17" cstate="print"/>
              <a:stretch>
                <a:fillRect/>
              </a:stretch>
            </a:blipFill>
          </p:spPr>
          <p:txBody>
            <a:bodyPr wrap="square" lIns="0" tIns="0" rIns="0" bIns="0" rtlCol="0"/>
            <a:lstStyle/>
            <a:p>
              <a:endParaRPr/>
            </a:p>
          </p:txBody>
        </p:sp>
        <p:sp>
          <p:nvSpPr>
            <p:cNvPr id="1239" name="object 1239"/>
            <p:cNvSpPr/>
            <p:nvPr/>
          </p:nvSpPr>
          <p:spPr>
            <a:xfrm>
              <a:off x="3976638" y="2025942"/>
              <a:ext cx="34925" cy="34925"/>
            </a:xfrm>
            <a:custGeom>
              <a:avLst/>
              <a:gdLst/>
              <a:ahLst/>
              <a:cxnLst/>
              <a:rect l="l" t="t" r="r" b="b"/>
              <a:pathLst>
                <a:path w="34925" h="34925">
                  <a:moveTo>
                    <a:pt x="26636" y="0"/>
                  </a:moveTo>
                  <a:lnTo>
                    <a:pt x="7685" y="0"/>
                  </a:lnTo>
                  <a:lnTo>
                    <a:pt x="0" y="7680"/>
                  </a:lnTo>
                  <a:lnTo>
                    <a:pt x="0" y="26641"/>
                  </a:lnTo>
                  <a:lnTo>
                    <a:pt x="7685" y="34326"/>
                  </a:lnTo>
                  <a:lnTo>
                    <a:pt x="26636" y="34326"/>
                  </a:lnTo>
                  <a:lnTo>
                    <a:pt x="34321" y="26641"/>
                  </a:lnTo>
                  <a:lnTo>
                    <a:pt x="34321" y="17163"/>
                  </a:lnTo>
                  <a:lnTo>
                    <a:pt x="34321" y="7680"/>
                  </a:lnTo>
                  <a:lnTo>
                    <a:pt x="26636" y="0"/>
                  </a:lnTo>
                  <a:close/>
                </a:path>
              </a:pathLst>
            </a:custGeom>
            <a:solidFill>
              <a:srgbClr val="0090D0"/>
            </a:solidFill>
          </p:spPr>
          <p:txBody>
            <a:bodyPr wrap="square" lIns="0" tIns="0" rIns="0" bIns="0" rtlCol="0"/>
            <a:lstStyle/>
            <a:p>
              <a:endParaRPr/>
            </a:p>
          </p:txBody>
        </p:sp>
        <p:sp>
          <p:nvSpPr>
            <p:cNvPr id="1240" name="object 1240"/>
            <p:cNvSpPr/>
            <p:nvPr/>
          </p:nvSpPr>
          <p:spPr>
            <a:xfrm>
              <a:off x="3981158" y="2032485"/>
              <a:ext cx="13335" cy="13335"/>
            </a:xfrm>
            <a:custGeom>
              <a:avLst/>
              <a:gdLst/>
              <a:ahLst/>
              <a:cxnLst/>
              <a:rect l="l" t="t" r="r" b="b"/>
              <a:pathLst>
                <a:path w="13335" h="13335">
                  <a:moveTo>
                    <a:pt x="6720" y="0"/>
                  </a:moveTo>
                  <a:lnTo>
                    <a:pt x="2831" y="98"/>
                  </a:lnTo>
                  <a:lnTo>
                    <a:pt x="0" y="2988"/>
                  </a:lnTo>
                  <a:lnTo>
                    <a:pt x="0" y="10088"/>
                  </a:lnTo>
                  <a:lnTo>
                    <a:pt x="2831" y="12978"/>
                  </a:lnTo>
                  <a:lnTo>
                    <a:pt x="6720" y="13076"/>
                  </a:lnTo>
                  <a:lnTo>
                    <a:pt x="10245" y="12978"/>
                  </a:lnTo>
                  <a:lnTo>
                    <a:pt x="13081" y="10088"/>
                  </a:lnTo>
                  <a:lnTo>
                    <a:pt x="13081" y="2988"/>
                  </a:lnTo>
                  <a:lnTo>
                    <a:pt x="10245" y="98"/>
                  </a:lnTo>
                  <a:lnTo>
                    <a:pt x="6720" y="0"/>
                  </a:lnTo>
                  <a:close/>
                </a:path>
              </a:pathLst>
            </a:custGeom>
            <a:solidFill>
              <a:srgbClr val="75AEDE"/>
            </a:solidFill>
          </p:spPr>
          <p:txBody>
            <a:bodyPr wrap="square" lIns="0" tIns="0" rIns="0" bIns="0" rtlCol="0"/>
            <a:lstStyle/>
            <a:p>
              <a:endParaRPr/>
            </a:p>
          </p:txBody>
        </p:sp>
        <p:sp>
          <p:nvSpPr>
            <p:cNvPr id="1241" name="object 1241"/>
            <p:cNvSpPr/>
            <p:nvPr/>
          </p:nvSpPr>
          <p:spPr>
            <a:xfrm>
              <a:off x="3976638" y="2692131"/>
              <a:ext cx="34925" cy="34925"/>
            </a:xfrm>
            <a:custGeom>
              <a:avLst/>
              <a:gdLst/>
              <a:ahLst/>
              <a:cxnLst/>
              <a:rect l="l" t="t" r="r" b="b"/>
              <a:pathLst>
                <a:path w="34925" h="34925">
                  <a:moveTo>
                    <a:pt x="26636" y="0"/>
                  </a:moveTo>
                  <a:lnTo>
                    <a:pt x="7685" y="0"/>
                  </a:lnTo>
                  <a:lnTo>
                    <a:pt x="0" y="7680"/>
                  </a:lnTo>
                  <a:lnTo>
                    <a:pt x="0" y="26636"/>
                  </a:lnTo>
                  <a:lnTo>
                    <a:pt x="7685" y="34321"/>
                  </a:lnTo>
                  <a:lnTo>
                    <a:pt x="26636" y="34321"/>
                  </a:lnTo>
                  <a:lnTo>
                    <a:pt x="34321" y="26636"/>
                  </a:lnTo>
                  <a:lnTo>
                    <a:pt x="34321" y="17158"/>
                  </a:lnTo>
                  <a:lnTo>
                    <a:pt x="34321" y="7680"/>
                  </a:lnTo>
                  <a:lnTo>
                    <a:pt x="26636" y="0"/>
                  </a:lnTo>
                  <a:close/>
                </a:path>
              </a:pathLst>
            </a:custGeom>
            <a:solidFill>
              <a:srgbClr val="0090D0"/>
            </a:solidFill>
          </p:spPr>
          <p:txBody>
            <a:bodyPr wrap="square" lIns="0" tIns="0" rIns="0" bIns="0" rtlCol="0"/>
            <a:lstStyle/>
            <a:p>
              <a:endParaRPr/>
            </a:p>
          </p:txBody>
        </p:sp>
        <p:sp>
          <p:nvSpPr>
            <p:cNvPr id="1242" name="object 1242"/>
            <p:cNvSpPr/>
            <p:nvPr/>
          </p:nvSpPr>
          <p:spPr>
            <a:xfrm>
              <a:off x="3991571" y="2729156"/>
              <a:ext cx="5715" cy="69850"/>
            </a:xfrm>
            <a:custGeom>
              <a:avLst/>
              <a:gdLst/>
              <a:ahLst/>
              <a:cxnLst/>
              <a:rect l="l" t="t" r="r" b="b"/>
              <a:pathLst>
                <a:path w="5714" h="69850">
                  <a:moveTo>
                    <a:pt x="2122" y="0"/>
                  </a:moveTo>
                  <a:lnTo>
                    <a:pt x="0" y="69338"/>
                  </a:lnTo>
                  <a:lnTo>
                    <a:pt x="5282" y="69303"/>
                  </a:lnTo>
                  <a:lnTo>
                    <a:pt x="2122" y="0"/>
                  </a:lnTo>
                  <a:close/>
                </a:path>
              </a:pathLst>
            </a:custGeom>
            <a:solidFill>
              <a:srgbClr val="020303"/>
            </a:solidFill>
          </p:spPr>
          <p:txBody>
            <a:bodyPr wrap="square" lIns="0" tIns="0" rIns="0" bIns="0" rtlCol="0"/>
            <a:lstStyle/>
            <a:p>
              <a:endParaRPr/>
            </a:p>
          </p:txBody>
        </p:sp>
        <p:sp>
          <p:nvSpPr>
            <p:cNvPr id="1243" name="object 1243"/>
            <p:cNvSpPr/>
            <p:nvPr/>
          </p:nvSpPr>
          <p:spPr>
            <a:xfrm>
              <a:off x="3981158" y="2699571"/>
              <a:ext cx="13335" cy="13335"/>
            </a:xfrm>
            <a:custGeom>
              <a:avLst/>
              <a:gdLst/>
              <a:ahLst/>
              <a:cxnLst/>
              <a:rect l="l" t="t" r="r" b="b"/>
              <a:pathLst>
                <a:path w="13335" h="13335">
                  <a:moveTo>
                    <a:pt x="10152" y="0"/>
                  </a:moveTo>
                  <a:lnTo>
                    <a:pt x="6538" y="0"/>
                  </a:lnTo>
                  <a:lnTo>
                    <a:pt x="2929" y="0"/>
                  </a:lnTo>
                  <a:lnTo>
                    <a:pt x="0" y="2924"/>
                  </a:lnTo>
                  <a:lnTo>
                    <a:pt x="0" y="10142"/>
                  </a:lnTo>
                  <a:lnTo>
                    <a:pt x="2929" y="13081"/>
                  </a:lnTo>
                  <a:lnTo>
                    <a:pt x="10152" y="13081"/>
                  </a:lnTo>
                  <a:lnTo>
                    <a:pt x="13081" y="10142"/>
                  </a:lnTo>
                  <a:lnTo>
                    <a:pt x="13081" y="2924"/>
                  </a:lnTo>
                  <a:lnTo>
                    <a:pt x="10152" y="0"/>
                  </a:lnTo>
                  <a:close/>
                </a:path>
              </a:pathLst>
            </a:custGeom>
            <a:solidFill>
              <a:srgbClr val="75AEDE"/>
            </a:solidFill>
          </p:spPr>
          <p:txBody>
            <a:bodyPr wrap="square" lIns="0" tIns="0" rIns="0" bIns="0" rtlCol="0"/>
            <a:lstStyle/>
            <a:p>
              <a:endParaRPr/>
            </a:p>
          </p:txBody>
        </p:sp>
        <p:sp>
          <p:nvSpPr>
            <p:cNvPr id="1244" name="object 1244"/>
            <p:cNvSpPr/>
            <p:nvPr/>
          </p:nvSpPr>
          <p:spPr>
            <a:xfrm>
              <a:off x="3976636" y="2417648"/>
              <a:ext cx="137795" cy="214629"/>
            </a:xfrm>
            <a:custGeom>
              <a:avLst/>
              <a:gdLst/>
              <a:ahLst/>
              <a:cxnLst/>
              <a:rect l="l" t="t" r="r" b="b"/>
              <a:pathLst>
                <a:path w="137795" h="214630">
                  <a:moveTo>
                    <a:pt x="34315" y="7683"/>
                  </a:moveTo>
                  <a:lnTo>
                    <a:pt x="26631" y="0"/>
                  </a:lnTo>
                  <a:lnTo>
                    <a:pt x="7683" y="0"/>
                  </a:lnTo>
                  <a:lnTo>
                    <a:pt x="0" y="7683"/>
                  </a:lnTo>
                  <a:lnTo>
                    <a:pt x="0" y="26644"/>
                  </a:lnTo>
                  <a:lnTo>
                    <a:pt x="7683" y="34328"/>
                  </a:lnTo>
                  <a:lnTo>
                    <a:pt x="26631" y="34328"/>
                  </a:lnTo>
                  <a:lnTo>
                    <a:pt x="34315" y="26644"/>
                  </a:lnTo>
                  <a:lnTo>
                    <a:pt x="34315" y="17157"/>
                  </a:lnTo>
                  <a:lnTo>
                    <a:pt x="34315" y="7683"/>
                  </a:lnTo>
                  <a:close/>
                </a:path>
                <a:path w="137795" h="214630">
                  <a:moveTo>
                    <a:pt x="137198" y="187502"/>
                  </a:moveTo>
                  <a:lnTo>
                    <a:pt x="129527" y="179819"/>
                  </a:lnTo>
                  <a:lnTo>
                    <a:pt x="110566" y="179819"/>
                  </a:lnTo>
                  <a:lnTo>
                    <a:pt x="102882" y="187502"/>
                  </a:lnTo>
                  <a:lnTo>
                    <a:pt x="102882" y="206463"/>
                  </a:lnTo>
                  <a:lnTo>
                    <a:pt x="110566" y="214147"/>
                  </a:lnTo>
                  <a:lnTo>
                    <a:pt x="129527" y="214147"/>
                  </a:lnTo>
                  <a:lnTo>
                    <a:pt x="137198" y="206463"/>
                  </a:lnTo>
                  <a:lnTo>
                    <a:pt x="137198" y="196977"/>
                  </a:lnTo>
                  <a:lnTo>
                    <a:pt x="137198" y="187502"/>
                  </a:lnTo>
                  <a:close/>
                </a:path>
              </a:pathLst>
            </a:custGeom>
            <a:solidFill>
              <a:srgbClr val="0090D0"/>
            </a:solidFill>
          </p:spPr>
          <p:txBody>
            <a:bodyPr wrap="square" lIns="0" tIns="0" rIns="0" bIns="0" rtlCol="0"/>
            <a:lstStyle/>
            <a:p>
              <a:endParaRPr/>
            </a:p>
          </p:txBody>
        </p:sp>
        <p:sp>
          <p:nvSpPr>
            <p:cNvPr id="1245" name="object 1245"/>
            <p:cNvSpPr/>
            <p:nvPr/>
          </p:nvSpPr>
          <p:spPr>
            <a:xfrm>
              <a:off x="3981158" y="2424264"/>
              <a:ext cx="117475" cy="193675"/>
            </a:xfrm>
            <a:custGeom>
              <a:avLst/>
              <a:gdLst/>
              <a:ahLst/>
              <a:cxnLst/>
              <a:rect l="l" t="t" r="r" b="b"/>
              <a:pathLst>
                <a:path w="117475" h="193675">
                  <a:moveTo>
                    <a:pt x="13081" y="3009"/>
                  </a:moveTo>
                  <a:lnTo>
                    <a:pt x="10274" y="127"/>
                  </a:lnTo>
                  <a:lnTo>
                    <a:pt x="6794" y="0"/>
                  </a:lnTo>
                  <a:lnTo>
                    <a:pt x="6273" y="0"/>
                  </a:lnTo>
                  <a:lnTo>
                    <a:pt x="2781" y="127"/>
                  </a:lnTo>
                  <a:lnTo>
                    <a:pt x="0" y="3009"/>
                  </a:lnTo>
                  <a:lnTo>
                    <a:pt x="0" y="10134"/>
                  </a:lnTo>
                  <a:lnTo>
                    <a:pt x="2921" y="13081"/>
                  </a:lnTo>
                  <a:lnTo>
                    <a:pt x="10147" y="13081"/>
                  </a:lnTo>
                  <a:lnTo>
                    <a:pt x="13081" y="10134"/>
                  </a:lnTo>
                  <a:lnTo>
                    <a:pt x="13081" y="3009"/>
                  </a:lnTo>
                  <a:close/>
                </a:path>
                <a:path w="117475" h="193675">
                  <a:moveTo>
                    <a:pt x="117208" y="183261"/>
                  </a:moveTo>
                  <a:lnTo>
                    <a:pt x="114287" y="180327"/>
                  </a:lnTo>
                  <a:lnTo>
                    <a:pt x="110680" y="180327"/>
                  </a:lnTo>
                  <a:lnTo>
                    <a:pt x="107061" y="180327"/>
                  </a:lnTo>
                  <a:lnTo>
                    <a:pt x="104140" y="183261"/>
                  </a:lnTo>
                  <a:lnTo>
                    <a:pt x="104140" y="190474"/>
                  </a:lnTo>
                  <a:lnTo>
                    <a:pt x="107061" y="193408"/>
                  </a:lnTo>
                  <a:lnTo>
                    <a:pt x="114287" y="193408"/>
                  </a:lnTo>
                  <a:lnTo>
                    <a:pt x="117208" y="190474"/>
                  </a:lnTo>
                  <a:lnTo>
                    <a:pt x="117208" y="183261"/>
                  </a:lnTo>
                  <a:close/>
                </a:path>
              </a:pathLst>
            </a:custGeom>
            <a:solidFill>
              <a:srgbClr val="75AEDE"/>
            </a:solidFill>
          </p:spPr>
          <p:txBody>
            <a:bodyPr wrap="square" lIns="0" tIns="0" rIns="0" bIns="0" rtlCol="0"/>
            <a:lstStyle/>
            <a:p>
              <a:endParaRPr/>
            </a:p>
          </p:txBody>
        </p:sp>
        <p:sp>
          <p:nvSpPr>
            <p:cNvPr id="1246" name="object 1246"/>
            <p:cNvSpPr/>
            <p:nvPr/>
          </p:nvSpPr>
          <p:spPr>
            <a:xfrm>
              <a:off x="4053984" y="2727051"/>
              <a:ext cx="75955" cy="75955"/>
            </a:xfrm>
            <a:prstGeom prst="rect">
              <a:avLst/>
            </a:prstGeom>
            <a:blipFill>
              <a:blip r:embed="rId18" cstate="print"/>
              <a:stretch>
                <a:fillRect/>
              </a:stretch>
            </a:blipFill>
          </p:spPr>
          <p:txBody>
            <a:bodyPr wrap="square" lIns="0" tIns="0" rIns="0" bIns="0" rtlCol="0"/>
            <a:lstStyle/>
            <a:p>
              <a:endParaRPr/>
            </a:p>
          </p:txBody>
        </p:sp>
        <p:sp>
          <p:nvSpPr>
            <p:cNvPr id="1247" name="object 1247"/>
            <p:cNvSpPr/>
            <p:nvPr/>
          </p:nvSpPr>
          <p:spPr>
            <a:xfrm>
              <a:off x="3792931" y="2387028"/>
              <a:ext cx="673735" cy="27305"/>
            </a:xfrm>
            <a:custGeom>
              <a:avLst/>
              <a:gdLst/>
              <a:ahLst/>
              <a:cxnLst/>
              <a:rect l="l" t="t" r="r" b="b"/>
              <a:pathLst>
                <a:path w="673735" h="27305">
                  <a:moveTo>
                    <a:pt x="186334" y="6350"/>
                  </a:moveTo>
                  <a:lnTo>
                    <a:pt x="183349" y="6350"/>
                  </a:lnTo>
                  <a:lnTo>
                    <a:pt x="183349" y="0"/>
                  </a:lnTo>
                  <a:lnTo>
                    <a:pt x="0" y="0"/>
                  </a:lnTo>
                  <a:lnTo>
                    <a:pt x="0" y="6350"/>
                  </a:lnTo>
                  <a:lnTo>
                    <a:pt x="0" y="20320"/>
                  </a:lnTo>
                  <a:lnTo>
                    <a:pt x="0" y="24130"/>
                  </a:lnTo>
                  <a:lnTo>
                    <a:pt x="5905" y="24130"/>
                  </a:lnTo>
                  <a:lnTo>
                    <a:pt x="5905" y="25400"/>
                  </a:lnTo>
                  <a:lnTo>
                    <a:pt x="181343" y="25400"/>
                  </a:lnTo>
                  <a:lnTo>
                    <a:pt x="181343" y="24130"/>
                  </a:lnTo>
                  <a:lnTo>
                    <a:pt x="183883" y="24130"/>
                  </a:lnTo>
                  <a:lnTo>
                    <a:pt x="183883" y="20320"/>
                  </a:lnTo>
                  <a:lnTo>
                    <a:pt x="186334" y="20320"/>
                  </a:lnTo>
                  <a:lnTo>
                    <a:pt x="186334" y="6350"/>
                  </a:lnTo>
                  <a:close/>
                </a:path>
                <a:path w="673735" h="27305">
                  <a:moveTo>
                    <a:pt x="363258" y="7988"/>
                  </a:moveTo>
                  <a:lnTo>
                    <a:pt x="357682" y="2425"/>
                  </a:lnTo>
                  <a:lnTo>
                    <a:pt x="220357" y="2425"/>
                  </a:lnTo>
                  <a:lnTo>
                    <a:pt x="214782" y="7988"/>
                  </a:lnTo>
                  <a:lnTo>
                    <a:pt x="214782" y="21602"/>
                  </a:lnTo>
                  <a:lnTo>
                    <a:pt x="220357" y="27165"/>
                  </a:lnTo>
                  <a:lnTo>
                    <a:pt x="350875" y="27165"/>
                  </a:lnTo>
                  <a:lnTo>
                    <a:pt x="357682" y="27165"/>
                  </a:lnTo>
                  <a:lnTo>
                    <a:pt x="363258" y="21602"/>
                  </a:lnTo>
                  <a:lnTo>
                    <a:pt x="363258" y="7988"/>
                  </a:lnTo>
                  <a:close/>
                </a:path>
                <a:path w="673735" h="27305">
                  <a:moveTo>
                    <a:pt x="543801" y="7988"/>
                  </a:moveTo>
                  <a:lnTo>
                    <a:pt x="538238" y="2425"/>
                  </a:lnTo>
                  <a:lnTo>
                    <a:pt x="400900" y="2425"/>
                  </a:lnTo>
                  <a:lnTo>
                    <a:pt x="395325" y="7988"/>
                  </a:lnTo>
                  <a:lnTo>
                    <a:pt x="395325" y="21602"/>
                  </a:lnTo>
                  <a:lnTo>
                    <a:pt x="400900" y="27165"/>
                  </a:lnTo>
                  <a:lnTo>
                    <a:pt x="531431" y="27165"/>
                  </a:lnTo>
                  <a:lnTo>
                    <a:pt x="538238" y="27165"/>
                  </a:lnTo>
                  <a:lnTo>
                    <a:pt x="543801" y="21602"/>
                  </a:lnTo>
                  <a:lnTo>
                    <a:pt x="543801" y="7988"/>
                  </a:lnTo>
                  <a:close/>
                </a:path>
                <a:path w="673735" h="27305">
                  <a:moveTo>
                    <a:pt x="673722" y="6286"/>
                  </a:moveTo>
                  <a:lnTo>
                    <a:pt x="572198" y="6286"/>
                  </a:lnTo>
                  <a:lnTo>
                    <a:pt x="572198" y="20256"/>
                  </a:lnTo>
                  <a:lnTo>
                    <a:pt x="575221" y="20256"/>
                  </a:lnTo>
                  <a:lnTo>
                    <a:pt x="575221" y="25336"/>
                  </a:lnTo>
                  <a:lnTo>
                    <a:pt x="673722" y="25336"/>
                  </a:lnTo>
                  <a:lnTo>
                    <a:pt x="673722" y="20256"/>
                  </a:lnTo>
                  <a:lnTo>
                    <a:pt x="673722" y="6286"/>
                  </a:lnTo>
                  <a:close/>
                </a:path>
              </a:pathLst>
            </a:custGeom>
            <a:solidFill>
              <a:srgbClr val="F9C0B1"/>
            </a:solidFill>
          </p:spPr>
          <p:txBody>
            <a:bodyPr wrap="square" lIns="0" tIns="0" rIns="0" bIns="0" rtlCol="0"/>
            <a:lstStyle/>
            <a:p>
              <a:endParaRPr/>
            </a:p>
          </p:txBody>
        </p:sp>
        <p:sp>
          <p:nvSpPr>
            <p:cNvPr id="1248" name="object 1248"/>
            <p:cNvSpPr/>
            <p:nvPr/>
          </p:nvSpPr>
          <p:spPr>
            <a:xfrm>
              <a:off x="3827772" y="2423925"/>
              <a:ext cx="97155" cy="78740"/>
            </a:xfrm>
            <a:custGeom>
              <a:avLst/>
              <a:gdLst/>
              <a:ahLst/>
              <a:cxnLst/>
              <a:rect l="l" t="t" r="r" b="b"/>
              <a:pathLst>
                <a:path w="97154" h="78739">
                  <a:moveTo>
                    <a:pt x="53602" y="0"/>
                  </a:moveTo>
                  <a:lnTo>
                    <a:pt x="34383" y="4541"/>
                  </a:lnTo>
                  <a:lnTo>
                    <a:pt x="17358" y="14549"/>
                  </a:lnTo>
                  <a:lnTo>
                    <a:pt x="5547" y="27936"/>
                  </a:lnTo>
                  <a:lnTo>
                    <a:pt x="0" y="42983"/>
                  </a:lnTo>
                  <a:lnTo>
                    <a:pt x="1765" y="57971"/>
                  </a:lnTo>
                  <a:lnTo>
                    <a:pt x="10854" y="70024"/>
                  </a:lnTo>
                  <a:lnTo>
                    <a:pt x="25266" y="77061"/>
                  </a:lnTo>
                  <a:lnTo>
                    <a:pt x="43053" y="78565"/>
                  </a:lnTo>
                  <a:lnTo>
                    <a:pt x="62270" y="74022"/>
                  </a:lnTo>
                  <a:lnTo>
                    <a:pt x="79299" y="64017"/>
                  </a:lnTo>
                  <a:lnTo>
                    <a:pt x="91112" y="50630"/>
                  </a:lnTo>
                  <a:lnTo>
                    <a:pt x="96657" y="35581"/>
                  </a:lnTo>
                  <a:lnTo>
                    <a:pt x="94884" y="20591"/>
                  </a:lnTo>
                  <a:lnTo>
                    <a:pt x="85798" y="8540"/>
                  </a:lnTo>
                  <a:lnTo>
                    <a:pt x="71389" y="1505"/>
                  </a:lnTo>
                  <a:lnTo>
                    <a:pt x="53602" y="0"/>
                  </a:lnTo>
                  <a:close/>
                </a:path>
              </a:pathLst>
            </a:custGeom>
            <a:solidFill>
              <a:srgbClr val="DCDBDA"/>
            </a:solidFill>
          </p:spPr>
          <p:txBody>
            <a:bodyPr wrap="square" lIns="0" tIns="0" rIns="0" bIns="0" rtlCol="0"/>
            <a:lstStyle/>
            <a:p>
              <a:endParaRPr/>
            </a:p>
          </p:txBody>
        </p:sp>
        <p:sp>
          <p:nvSpPr>
            <p:cNvPr id="1249" name="object 1249"/>
            <p:cNvSpPr/>
            <p:nvPr/>
          </p:nvSpPr>
          <p:spPr>
            <a:xfrm>
              <a:off x="4026598" y="2429205"/>
              <a:ext cx="221615" cy="176530"/>
            </a:xfrm>
            <a:custGeom>
              <a:avLst/>
              <a:gdLst/>
              <a:ahLst/>
              <a:cxnLst/>
              <a:rect l="l" t="t" r="r" b="b"/>
              <a:pathLst>
                <a:path w="221614" h="176530">
                  <a:moveTo>
                    <a:pt x="221272" y="5384"/>
                  </a:moveTo>
                  <a:lnTo>
                    <a:pt x="174282" y="16484"/>
                  </a:lnTo>
                  <a:lnTo>
                    <a:pt x="126631" y="22745"/>
                  </a:lnTo>
                  <a:lnTo>
                    <a:pt x="114630" y="22936"/>
                  </a:lnTo>
                  <a:lnTo>
                    <a:pt x="102654" y="22288"/>
                  </a:lnTo>
                  <a:lnTo>
                    <a:pt x="94665" y="21399"/>
                  </a:lnTo>
                  <a:lnTo>
                    <a:pt x="95110" y="21183"/>
                  </a:lnTo>
                  <a:lnTo>
                    <a:pt x="137934" y="10769"/>
                  </a:lnTo>
                  <a:lnTo>
                    <a:pt x="146837" y="10477"/>
                  </a:lnTo>
                  <a:lnTo>
                    <a:pt x="137909" y="10121"/>
                  </a:lnTo>
                  <a:lnTo>
                    <a:pt x="94208" y="19075"/>
                  </a:lnTo>
                  <a:lnTo>
                    <a:pt x="90322" y="20904"/>
                  </a:lnTo>
                  <a:lnTo>
                    <a:pt x="86944" y="20383"/>
                  </a:lnTo>
                  <a:lnTo>
                    <a:pt x="86944" y="22491"/>
                  </a:lnTo>
                  <a:lnTo>
                    <a:pt x="86055" y="22910"/>
                  </a:lnTo>
                  <a:lnTo>
                    <a:pt x="78206" y="27317"/>
                  </a:lnTo>
                  <a:lnTo>
                    <a:pt x="70764" y="32397"/>
                  </a:lnTo>
                  <a:lnTo>
                    <a:pt x="63969" y="37757"/>
                  </a:lnTo>
                  <a:lnTo>
                    <a:pt x="63982" y="34417"/>
                  </a:lnTo>
                  <a:lnTo>
                    <a:pt x="64401" y="22936"/>
                  </a:lnTo>
                  <a:lnTo>
                    <a:pt x="64731" y="18211"/>
                  </a:lnTo>
                  <a:lnTo>
                    <a:pt x="78460" y="21005"/>
                  </a:lnTo>
                  <a:lnTo>
                    <a:pt x="86944" y="22491"/>
                  </a:lnTo>
                  <a:lnTo>
                    <a:pt x="86944" y="20383"/>
                  </a:lnTo>
                  <a:lnTo>
                    <a:pt x="78803" y="19113"/>
                  </a:lnTo>
                  <a:lnTo>
                    <a:pt x="64833" y="16675"/>
                  </a:lnTo>
                  <a:lnTo>
                    <a:pt x="65214" y="11468"/>
                  </a:lnTo>
                  <a:lnTo>
                    <a:pt x="66382" y="0"/>
                  </a:lnTo>
                  <a:lnTo>
                    <a:pt x="64198" y="11341"/>
                  </a:lnTo>
                  <a:lnTo>
                    <a:pt x="63487" y="16433"/>
                  </a:lnTo>
                  <a:lnTo>
                    <a:pt x="62941" y="16332"/>
                  </a:lnTo>
                  <a:lnTo>
                    <a:pt x="47282" y="13144"/>
                  </a:lnTo>
                  <a:lnTo>
                    <a:pt x="39357" y="10820"/>
                  </a:lnTo>
                  <a:lnTo>
                    <a:pt x="33083" y="5613"/>
                  </a:lnTo>
                  <a:lnTo>
                    <a:pt x="39077" y="11137"/>
                  </a:lnTo>
                  <a:lnTo>
                    <a:pt x="47028" y="13931"/>
                  </a:lnTo>
                  <a:lnTo>
                    <a:pt x="54800" y="15925"/>
                  </a:lnTo>
                  <a:lnTo>
                    <a:pt x="62674" y="17780"/>
                  </a:lnTo>
                  <a:lnTo>
                    <a:pt x="63284" y="17907"/>
                  </a:lnTo>
                  <a:lnTo>
                    <a:pt x="62611" y="22783"/>
                  </a:lnTo>
                  <a:lnTo>
                    <a:pt x="61582" y="34315"/>
                  </a:lnTo>
                  <a:lnTo>
                    <a:pt x="61328" y="40017"/>
                  </a:lnTo>
                  <a:lnTo>
                    <a:pt x="56921" y="43789"/>
                  </a:lnTo>
                  <a:lnTo>
                    <a:pt x="20828" y="69291"/>
                  </a:lnTo>
                  <a:lnTo>
                    <a:pt x="29171" y="66052"/>
                  </a:lnTo>
                  <a:lnTo>
                    <a:pt x="37020" y="61747"/>
                  </a:lnTo>
                  <a:lnTo>
                    <a:pt x="44437" y="56667"/>
                  </a:lnTo>
                  <a:lnTo>
                    <a:pt x="51473" y="51142"/>
                  </a:lnTo>
                  <a:lnTo>
                    <a:pt x="61188" y="43040"/>
                  </a:lnTo>
                  <a:lnTo>
                    <a:pt x="61074" y="45885"/>
                  </a:lnTo>
                  <a:lnTo>
                    <a:pt x="64477" y="92087"/>
                  </a:lnTo>
                  <a:lnTo>
                    <a:pt x="74917" y="132803"/>
                  </a:lnTo>
                  <a:lnTo>
                    <a:pt x="68681" y="134150"/>
                  </a:lnTo>
                  <a:lnTo>
                    <a:pt x="60286" y="136194"/>
                  </a:lnTo>
                  <a:lnTo>
                    <a:pt x="56553" y="134353"/>
                  </a:lnTo>
                  <a:lnTo>
                    <a:pt x="49314" y="130543"/>
                  </a:lnTo>
                  <a:lnTo>
                    <a:pt x="42214" y="126466"/>
                  </a:lnTo>
                  <a:lnTo>
                    <a:pt x="35179" y="122237"/>
                  </a:lnTo>
                  <a:lnTo>
                    <a:pt x="14224" y="109245"/>
                  </a:lnTo>
                  <a:lnTo>
                    <a:pt x="7150" y="105029"/>
                  </a:lnTo>
                  <a:lnTo>
                    <a:pt x="41033" y="128435"/>
                  </a:lnTo>
                  <a:lnTo>
                    <a:pt x="56540" y="137109"/>
                  </a:lnTo>
                  <a:lnTo>
                    <a:pt x="56273" y="137172"/>
                  </a:lnTo>
                  <a:lnTo>
                    <a:pt x="43942" y="140462"/>
                  </a:lnTo>
                  <a:lnTo>
                    <a:pt x="31673" y="143979"/>
                  </a:lnTo>
                  <a:lnTo>
                    <a:pt x="19456" y="147650"/>
                  </a:lnTo>
                  <a:lnTo>
                    <a:pt x="7277" y="151434"/>
                  </a:lnTo>
                  <a:lnTo>
                    <a:pt x="44348" y="142024"/>
                  </a:lnTo>
                  <a:lnTo>
                    <a:pt x="56730" y="139039"/>
                  </a:lnTo>
                  <a:lnTo>
                    <a:pt x="59359" y="138455"/>
                  </a:lnTo>
                  <a:lnTo>
                    <a:pt x="62903" y="140131"/>
                  </a:lnTo>
                  <a:lnTo>
                    <a:pt x="70548" y="143319"/>
                  </a:lnTo>
                  <a:lnTo>
                    <a:pt x="78384" y="146037"/>
                  </a:lnTo>
                  <a:lnTo>
                    <a:pt x="79971" y="146481"/>
                  </a:lnTo>
                  <a:lnTo>
                    <a:pt x="81826" y="151295"/>
                  </a:lnTo>
                  <a:lnTo>
                    <a:pt x="85102" y="157670"/>
                  </a:lnTo>
                  <a:lnTo>
                    <a:pt x="79298" y="157835"/>
                  </a:lnTo>
                  <a:lnTo>
                    <a:pt x="67779" y="158267"/>
                  </a:lnTo>
                  <a:lnTo>
                    <a:pt x="56273" y="158800"/>
                  </a:lnTo>
                  <a:lnTo>
                    <a:pt x="33274" y="160134"/>
                  </a:lnTo>
                  <a:lnTo>
                    <a:pt x="86220" y="159727"/>
                  </a:lnTo>
                  <a:lnTo>
                    <a:pt x="89090" y="164985"/>
                  </a:lnTo>
                  <a:lnTo>
                    <a:pt x="93764" y="171577"/>
                  </a:lnTo>
                  <a:lnTo>
                    <a:pt x="100330" y="175742"/>
                  </a:lnTo>
                  <a:lnTo>
                    <a:pt x="94297" y="170903"/>
                  </a:lnTo>
                  <a:lnTo>
                    <a:pt x="90131" y="164325"/>
                  </a:lnTo>
                  <a:lnTo>
                    <a:pt x="88049" y="159715"/>
                  </a:lnTo>
                  <a:lnTo>
                    <a:pt x="113868" y="159512"/>
                  </a:lnTo>
                  <a:lnTo>
                    <a:pt x="147218" y="159753"/>
                  </a:lnTo>
                  <a:lnTo>
                    <a:pt x="150647" y="162725"/>
                  </a:lnTo>
                  <a:lnTo>
                    <a:pt x="156502" y="166865"/>
                  </a:lnTo>
                  <a:lnTo>
                    <a:pt x="169278" y="173151"/>
                  </a:lnTo>
                  <a:lnTo>
                    <a:pt x="176136" y="175285"/>
                  </a:lnTo>
                  <a:lnTo>
                    <a:pt x="183159" y="176047"/>
                  </a:lnTo>
                  <a:lnTo>
                    <a:pt x="172986" y="173329"/>
                  </a:lnTo>
                  <a:lnTo>
                    <a:pt x="163449" y="168973"/>
                  </a:lnTo>
                  <a:lnTo>
                    <a:pt x="154622" y="163296"/>
                  </a:lnTo>
                  <a:lnTo>
                    <a:pt x="150406" y="159816"/>
                  </a:lnTo>
                  <a:lnTo>
                    <a:pt x="159880" y="160045"/>
                  </a:lnTo>
                  <a:lnTo>
                    <a:pt x="205054" y="166763"/>
                  </a:lnTo>
                  <a:lnTo>
                    <a:pt x="215607" y="171310"/>
                  </a:lnTo>
                  <a:lnTo>
                    <a:pt x="205270" y="166154"/>
                  </a:lnTo>
                  <a:lnTo>
                    <a:pt x="159969" y="157886"/>
                  </a:lnTo>
                  <a:lnTo>
                    <a:pt x="147574" y="157454"/>
                  </a:lnTo>
                  <a:lnTo>
                    <a:pt x="146570" y="156616"/>
                  </a:lnTo>
                  <a:lnTo>
                    <a:pt x="144614" y="154622"/>
                  </a:lnTo>
                  <a:lnTo>
                    <a:pt x="144614" y="157403"/>
                  </a:lnTo>
                  <a:lnTo>
                    <a:pt x="125387" y="157073"/>
                  </a:lnTo>
                  <a:lnTo>
                    <a:pt x="113855" y="157137"/>
                  </a:lnTo>
                  <a:lnTo>
                    <a:pt x="90805" y="157492"/>
                  </a:lnTo>
                  <a:lnTo>
                    <a:pt x="87096" y="157607"/>
                  </a:lnTo>
                  <a:lnTo>
                    <a:pt x="83883" y="150482"/>
                  </a:lnTo>
                  <a:lnTo>
                    <a:pt x="82804" y="147256"/>
                  </a:lnTo>
                  <a:lnTo>
                    <a:pt x="86385" y="148221"/>
                  </a:lnTo>
                  <a:lnTo>
                    <a:pt x="94526" y="149783"/>
                  </a:lnTo>
                  <a:lnTo>
                    <a:pt x="102768" y="150634"/>
                  </a:lnTo>
                  <a:lnTo>
                    <a:pt x="111036" y="150685"/>
                  </a:lnTo>
                  <a:lnTo>
                    <a:pt x="119240" y="149872"/>
                  </a:lnTo>
                  <a:lnTo>
                    <a:pt x="111036" y="150037"/>
                  </a:lnTo>
                  <a:lnTo>
                    <a:pt x="102870" y="149453"/>
                  </a:lnTo>
                  <a:lnTo>
                    <a:pt x="94792" y="148196"/>
                  </a:lnTo>
                  <a:lnTo>
                    <a:pt x="86842" y="146342"/>
                  </a:lnTo>
                  <a:lnTo>
                    <a:pt x="82016" y="144881"/>
                  </a:lnTo>
                  <a:lnTo>
                    <a:pt x="79044" y="135940"/>
                  </a:lnTo>
                  <a:lnTo>
                    <a:pt x="79006" y="143979"/>
                  </a:lnTo>
                  <a:lnTo>
                    <a:pt x="71386" y="141173"/>
                  </a:lnTo>
                  <a:lnTo>
                    <a:pt x="63893" y="137960"/>
                  </a:lnTo>
                  <a:lnTo>
                    <a:pt x="63157" y="137604"/>
                  </a:lnTo>
                  <a:lnTo>
                    <a:pt x="69151" y="136258"/>
                  </a:lnTo>
                  <a:lnTo>
                    <a:pt x="75628" y="134924"/>
                  </a:lnTo>
                  <a:lnTo>
                    <a:pt x="76301" y="136880"/>
                  </a:lnTo>
                  <a:lnTo>
                    <a:pt x="79006" y="143979"/>
                  </a:lnTo>
                  <a:lnTo>
                    <a:pt x="79006" y="135826"/>
                  </a:lnTo>
                  <a:lnTo>
                    <a:pt x="78549" y="134327"/>
                  </a:lnTo>
                  <a:lnTo>
                    <a:pt x="81622" y="133692"/>
                  </a:lnTo>
                  <a:lnTo>
                    <a:pt x="94145" y="131457"/>
                  </a:lnTo>
                  <a:lnTo>
                    <a:pt x="106718" y="129641"/>
                  </a:lnTo>
                  <a:lnTo>
                    <a:pt x="119329" y="128181"/>
                  </a:lnTo>
                  <a:lnTo>
                    <a:pt x="120510" y="128104"/>
                  </a:lnTo>
                  <a:lnTo>
                    <a:pt x="124447" y="133883"/>
                  </a:lnTo>
                  <a:lnTo>
                    <a:pt x="130771" y="142443"/>
                  </a:lnTo>
                  <a:lnTo>
                    <a:pt x="135813" y="148399"/>
                  </a:lnTo>
                  <a:lnTo>
                    <a:pt x="134327" y="149377"/>
                  </a:lnTo>
                  <a:lnTo>
                    <a:pt x="135966" y="148577"/>
                  </a:lnTo>
                  <a:lnTo>
                    <a:pt x="137668" y="150571"/>
                  </a:lnTo>
                  <a:lnTo>
                    <a:pt x="144614" y="157403"/>
                  </a:lnTo>
                  <a:lnTo>
                    <a:pt x="144614" y="154622"/>
                  </a:lnTo>
                  <a:lnTo>
                    <a:pt x="139255" y="149123"/>
                  </a:lnTo>
                  <a:lnTo>
                    <a:pt x="137972" y="147574"/>
                  </a:lnTo>
                  <a:lnTo>
                    <a:pt x="142938" y="145122"/>
                  </a:lnTo>
                  <a:lnTo>
                    <a:pt x="159918" y="136232"/>
                  </a:lnTo>
                  <a:lnTo>
                    <a:pt x="168440" y="131876"/>
                  </a:lnTo>
                  <a:lnTo>
                    <a:pt x="174078" y="128905"/>
                  </a:lnTo>
                  <a:lnTo>
                    <a:pt x="174942" y="128498"/>
                  </a:lnTo>
                  <a:lnTo>
                    <a:pt x="182664" y="129425"/>
                  </a:lnTo>
                  <a:lnTo>
                    <a:pt x="195186" y="131711"/>
                  </a:lnTo>
                  <a:lnTo>
                    <a:pt x="207543" y="134797"/>
                  </a:lnTo>
                  <a:lnTo>
                    <a:pt x="195326" y="131089"/>
                  </a:lnTo>
                  <a:lnTo>
                    <a:pt x="182867" y="128270"/>
                  </a:lnTo>
                  <a:lnTo>
                    <a:pt x="177266" y="127406"/>
                  </a:lnTo>
                  <a:lnTo>
                    <a:pt x="191312" y="120764"/>
                  </a:lnTo>
                  <a:lnTo>
                    <a:pt x="197256" y="118376"/>
                  </a:lnTo>
                  <a:lnTo>
                    <a:pt x="203708" y="118160"/>
                  </a:lnTo>
                  <a:lnTo>
                    <a:pt x="197256" y="117309"/>
                  </a:lnTo>
                  <a:lnTo>
                    <a:pt x="190754" y="119316"/>
                  </a:lnTo>
                  <a:lnTo>
                    <a:pt x="178841" y="124040"/>
                  </a:lnTo>
                  <a:lnTo>
                    <a:pt x="173228" y="126771"/>
                  </a:lnTo>
                  <a:lnTo>
                    <a:pt x="170726" y="126390"/>
                  </a:lnTo>
                  <a:lnTo>
                    <a:pt x="170726" y="127990"/>
                  </a:lnTo>
                  <a:lnTo>
                    <a:pt x="167297" y="129654"/>
                  </a:lnTo>
                  <a:lnTo>
                    <a:pt x="158838" y="134239"/>
                  </a:lnTo>
                  <a:lnTo>
                    <a:pt x="150507" y="139026"/>
                  </a:lnTo>
                  <a:lnTo>
                    <a:pt x="142328" y="144068"/>
                  </a:lnTo>
                  <a:lnTo>
                    <a:pt x="137642" y="147180"/>
                  </a:lnTo>
                  <a:lnTo>
                    <a:pt x="132588" y="141033"/>
                  </a:lnTo>
                  <a:lnTo>
                    <a:pt x="126403" y="132524"/>
                  </a:lnTo>
                  <a:lnTo>
                    <a:pt x="123329" y="127889"/>
                  </a:lnTo>
                  <a:lnTo>
                    <a:pt x="131991" y="127241"/>
                  </a:lnTo>
                  <a:lnTo>
                    <a:pt x="144678" y="126860"/>
                  </a:lnTo>
                  <a:lnTo>
                    <a:pt x="157378" y="127063"/>
                  </a:lnTo>
                  <a:lnTo>
                    <a:pt x="170053" y="127901"/>
                  </a:lnTo>
                  <a:lnTo>
                    <a:pt x="170726" y="127990"/>
                  </a:lnTo>
                  <a:lnTo>
                    <a:pt x="170726" y="126390"/>
                  </a:lnTo>
                  <a:lnTo>
                    <a:pt x="170218" y="126301"/>
                  </a:lnTo>
                  <a:lnTo>
                    <a:pt x="157480" y="125133"/>
                  </a:lnTo>
                  <a:lnTo>
                    <a:pt x="144678" y="124701"/>
                  </a:lnTo>
                  <a:lnTo>
                    <a:pt x="131876" y="124942"/>
                  </a:lnTo>
                  <a:lnTo>
                    <a:pt x="121831" y="125615"/>
                  </a:lnTo>
                  <a:lnTo>
                    <a:pt x="120599" y="123736"/>
                  </a:lnTo>
                  <a:lnTo>
                    <a:pt x="97701" y="88176"/>
                  </a:lnTo>
                  <a:lnTo>
                    <a:pt x="86067" y="70510"/>
                  </a:lnTo>
                  <a:lnTo>
                    <a:pt x="74256" y="52946"/>
                  </a:lnTo>
                  <a:lnTo>
                    <a:pt x="85077" y="71132"/>
                  </a:lnTo>
                  <a:lnTo>
                    <a:pt x="96075" y="89204"/>
                  </a:lnTo>
                  <a:lnTo>
                    <a:pt x="118491" y="125095"/>
                  </a:lnTo>
                  <a:lnTo>
                    <a:pt x="118973" y="125818"/>
                  </a:lnTo>
                  <a:lnTo>
                    <a:pt x="106387" y="127165"/>
                  </a:lnTo>
                  <a:lnTo>
                    <a:pt x="93751" y="129108"/>
                  </a:lnTo>
                  <a:lnTo>
                    <a:pt x="81178" y="131445"/>
                  </a:lnTo>
                  <a:lnTo>
                    <a:pt x="77876" y="132168"/>
                  </a:lnTo>
                  <a:lnTo>
                    <a:pt x="75692" y="124980"/>
                  </a:lnTo>
                  <a:lnTo>
                    <a:pt x="66446" y="80149"/>
                  </a:lnTo>
                  <a:lnTo>
                    <a:pt x="63969" y="45885"/>
                  </a:lnTo>
                  <a:lnTo>
                    <a:pt x="63969" y="40728"/>
                  </a:lnTo>
                  <a:lnTo>
                    <a:pt x="90995" y="23164"/>
                  </a:lnTo>
                  <a:lnTo>
                    <a:pt x="102450" y="24574"/>
                  </a:lnTo>
                  <a:lnTo>
                    <a:pt x="114579" y="25323"/>
                  </a:lnTo>
                  <a:lnTo>
                    <a:pt x="162839" y="20866"/>
                  </a:lnTo>
                  <a:lnTo>
                    <a:pt x="209715" y="8915"/>
                  </a:lnTo>
                  <a:lnTo>
                    <a:pt x="221272" y="5384"/>
                  </a:lnTo>
                  <a:close/>
                </a:path>
              </a:pathLst>
            </a:custGeom>
            <a:solidFill>
              <a:srgbClr val="929290"/>
            </a:solidFill>
          </p:spPr>
          <p:txBody>
            <a:bodyPr wrap="square" lIns="0" tIns="0" rIns="0" bIns="0" rtlCol="0"/>
            <a:lstStyle/>
            <a:p>
              <a:endParaRPr/>
            </a:p>
          </p:txBody>
        </p:sp>
        <p:sp>
          <p:nvSpPr>
            <p:cNvPr id="1250" name="object 1250"/>
            <p:cNvSpPr/>
            <p:nvPr/>
          </p:nvSpPr>
          <p:spPr>
            <a:xfrm>
              <a:off x="4053984" y="2856501"/>
              <a:ext cx="75955" cy="75955"/>
            </a:xfrm>
            <a:prstGeom prst="rect">
              <a:avLst/>
            </a:prstGeom>
            <a:blipFill>
              <a:blip r:embed="rId19" cstate="print"/>
              <a:stretch>
                <a:fillRect/>
              </a:stretch>
            </a:blipFill>
          </p:spPr>
          <p:txBody>
            <a:bodyPr wrap="square" lIns="0" tIns="0" rIns="0" bIns="0" rtlCol="0"/>
            <a:lstStyle/>
            <a:p>
              <a:endParaRPr/>
            </a:p>
          </p:txBody>
        </p:sp>
        <p:sp>
          <p:nvSpPr>
            <p:cNvPr id="1251" name="object 1251"/>
            <p:cNvSpPr/>
            <p:nvPr/>
          </p:nvSpPr>
          <p:spPr>
            <a:xfrm>
              <a:off x="3009257" y="3051101"/>
              <a:ext cx="0" cy="0"/>
            </a:xfrm>
            <a:custGeom>
              <a:avLst/>
              <a:gdLst/>
              <a:ahLst/>
              <a:cxnLst/>
              <a:rect l="l" t="t" r="r" b="b"/>
              <a:pathLst>
                <a:path>
                  <a:moveTo>
                    <a:pt x="0" y="0"/>
                  </a:moveTo>
                  <a:lnTo>
                    <a:pt x="0" y="0"/>
                  </a:lnTo>
                </a:path>
              </a:pathLst>
            </a:custGeom>
            <a:ln w="3175">
              <a:solidFill>
                <a:srgbClr val="231F20"/>
              </a:solidFill>
            </a:ln>
          </p:spPr>
          <p:txBody>
            <a:bodyPr wrap="square" lIns="0" tIns="0" rIns="0" bIns="0" rtlCol="0"/>
            <a:lstStyle/>
            <a:p>
              <a:endParaRPr/>
            </a:p>
          </p:txBody>
        </p:sp>
        <p:sp>
          <p:nvSpPr>
            <p:cNvPr id="1252" name="object 1252"/>
            <p:cNvSpPr/>
            <p:nvPr/>
          </p:nvSpPr>
          <p:spPr>
            <a:xfrm>
              <a:off x="3124219" y="2812489"/>
              <a:ext cx="2540" cy="240665"/>
            </a:xfrm>
            <a:custGeom>
              <a:avLst/>
              <a:gdLst/>
              <a:ahLst/>
              <a:cxnLst/>
              <a:rect l="l" t="t" r="r" b="b"/>
              <a:pathLst>
                <a:path w="2539" h="240664">
                  <a:moveTo>
                    <a:pt x="1085" y="208794"/>
                  </a:moveTo>
                  <a:lnTo>
                    <a:pt x="1085" y="240320"/>
                  </a:lnTo>
                </a:path>
                <a:path w="2539" h="240664">
                  <a:moveTo>
                    <a:pt x="1085" y="81176"/>
                  </a:moveTo>
                  <a:lnTo>
                    <a:pt x="1085" y="128526"/>
                  </a:lnTo>
                </a:path>
                <a:path w="2539" h="240664">
                  <a:moveTo>
                    <a:pt x="0" y="0"/>
                  </a:moveTo>
                  <a:lnTo>
                    <a:pt x="2171" y="0"/>
                  </a:lnTo>
                </a:path>
              </a:pathLst>
            </a:custGeom>
            <a:ln w="3175">
              <a:solidFill>
                <a:srgbClr val="D2D0CF"/>
              </a:solidFill>
            </a:ln>
          </p:spPr>
          <p:txBody>
            <a:bodyPr wrap="square" lIns="0" tIns="0" rIns="0" bIns="0" rtlCol="0"/>
            <a:lstStyle/>
            <a:p>
              <a:endParaRPr/>
            </a:p>
          </p:txBody>
        </p:sp>
        <p:sp>
          <p:nvSpPr>
            <p:cNvPr id="1253" name="object 1253"/>
            <p:cNvSpPr/>
            <p:nvPr/>
          </p:nvSpPr>
          <p:spPr>
            <a:xfrm>
              <a:off x="3009257" y="2811581"/>
              <a:ext cx="0" cy="241300"/>
            </a:xfrm>
            <a:custGeom>
              <a:avLst/>
              <a:gdLst/>
              <a:ahLst/>
              <a:cxnLst/>
              <a:rect l="l" t="t" r="r" b="b"/>
              <a:pathLst>
                <a:path h="241300">
                  <a:moveTo>
                    <a:pt x="0" y="241228"/>
                  </a:moveTo>
                  <a:lnTo>
                    <a:pt x="0" y="0"/>
                  </a:lnTo>
                </a:path>
              </a:pathLst>
            </a:custGeom>
            <a:ln w="3175">
              <a:solidFill>
                <a:srgbClr val="D2D0CF"/>
              </a:solidFill>
            </a:ln>
          </p:spPr>
          <p:txBody>
            <a:bodyPr wrap="square" lIns="0" tIns="0" rIns="0" bIns="0" rtlCol="0"/>
            <a:lstStyle/>
            <a:p>
              <a:endParaRPr/>
            </a:p>
          </p:txBody>
        </p:sp>
        <p:sp>
          <p:nvSpPr>
            <p:cNvPr id="1254" name="object 1254"/>
            <p:cNvSpPr/>
            <p:nvPr/>
          </p:nvSpPr>
          <p:spPr>
            <a:xfrm>
              <a:off x="3240262" y="2812489"/>
              <a:ext cx="2540" cy="240665"/>
            </a:xfrm>
            <a:custGeom>
              <a:avLst/>
              <a:gdLst/>
              <a:ahLst/>
              <a:cxnLst/>
              <a:rect l="l" t="t" r="r" b="b"/>
              <a:pathLst>
                <a:path w="2539" h="240664">
                  <a:moveTo>
                    <a:pt x="1085" y="208794"/>
                  </a:moveTo>
                  <a:lnTo>
                    <a:pt x="1085" y="240320"/>
                  </a:lnTo>
                </a:path>
                <a:path w="2539" h="240664">
                  <a:moveTo>
                    <a:pt x="1085" y="81176"/>
                  </a:moveTo>
                  <a:lnTo>
                    <a:pt x="1085" y="128526"/>
                  </a:lnTo>
                </a:path>
                <a:path w="2539" h="240664">
                  <a:moveTo>
                    <a:pt x="0" y="0"/>
                  </a:moveTo>
                  <a:lnTo>
                    <a:pt x="2171" y="0"/>
                  </a:lnTo>
                </a:path>
              </a:pathLst>
            </a:custGeom>
            <a:ln w="3175">
              <a:solidFill>
                <a:srgbClr val="D2D0CF"/>
              </a:solidFill>
            </a:ln>
          </p:spPr>
          <p:txBody>
            <a:bodyPr wrap="square" lIns="0" tIns="0" rIns="0" bIns="0" rtlCol="0"/>
            <a:lstStyle/>
            <a:p>
              <a:endParaRPr/>
            </a:p>
          </p:txBody>
        </p:sp>
        <p:sp>
          <p:nvSpPr>
            <p:cNvPr id="1255" name="object 1255"/>
            <p:cNvSpPr/>
            <p:nvPr/>
          </p:nvSpPr>
          <p:spPr>
            <a:xfrm>
              <a:off x="3356304" y="2812489"/>
              <a:ext cx="234315" cy="240665"/>
            </a:xfrm>
            <a:custGeom>
              <a:avLst/>
              <a:gdLst/>
              <a:ahLst/>
              <a:cxnLst/>
              <a:rect l="l" t="t" r="r" b="b"/>
              <a:pathLst>
                <a:path w="234314" h="240664">
                  <a:moveTo>
                    <a:pt x="1085" y="81176"/>
                  </a:moveTo>
                  <a:lnTo>
                    <a:pt x="1085" y="240320"/>
                  </a:lnTo>
                </a:path>
                <a:path w="234314" h="240664">
                  <a:moveTo>
                    <a:pt x="0" y="0"/>
                  </a:moveTo>
                  <a:lnTo>
                    <a:pt x="2171" y="0"/>
                  </a:lnTo>
                </a:path>
                <a:path w="234314" h="240664">
                  <a:moveTo>
                    <a:pt x="117133" y="81176"/>
                  </a:moveTo>
                  <a:lnTo>
                    <a:pt x="117133" y="240320"/>
                  </a:lnTo>
                </a:path>
                <a:path w="234314" h="240664">
                  <a:moveTo>
                    <a:pt x="116047" y="0"/>
                  </a:moveTo>
                  <a:lnTo>
                    <a:pt x="118218" y="0"/>
                  </a:lnTo>
                </a:path>
                <a:path w="234314" h="240664">
                  <a:moveTo>
                    <a:pt x="233181" y="81176"/>
                  </a:moveTo>
                  <a:lnTo>
                    <a:pt x="233181" y="240320"/>
                  </a:lnTo>
                </a:path>
                <a:path w="234314" h="240664">
                  <a:moveTo>
                    <a:pt x="232095" y="0"/>
                  </a:moveTo>
                  <a:lnTo>
                    <a:pt x="234266" y="0"/>
                  </a:lnTo>
                </a:path>
              </a:pathLst>
            </a:custGeom>
            <a:ln w="3175">
              <a:solidFill>
                <a:srgbClr val="D2D0CF"/>
              </a:solidFill>
            </a:ln>
          </p:spPr>
          <p:txBody>
            <a:bodyPr wrap="square" lIns="0" tIns="0" rIns="0" bIns="0" rtlCol="0"/>
            <a:lstStyle/>
            <a:p>
              <a:endParaRPr/>
            </a:p>
          </p:txBody>
        </p:sp>
        <p:sp>
          <p:nvSpPr>
            <p:cNvPr id="1256" name="object 1256"/>
            <p:cNvSpPr/>
            <p:nvPr/>
          </p:nvSpPr>
          <p:spPr>
            <a:xfrm>
              <a:off x="3705533" y="2811581"/>
              <a:ext cx="0" cy="241300"/>
            </a:xfrm>
            <a:custGeom>
              <a:avLst/>
              <a:gdLst/>
              <a:ahLst/>
              <a:cxnLst/>
              <a:rect l="l" t="t" r="r" b="b"/>
              <a:pathLst>
                <a:path h="241300">
                  <a:moveTo>
                    <a:pt x="0" y="241228"/>
                  </a:moveTo>
                  <a:lnTo>
                    <a:pt x="0" y="0"/>
                  </a:lnTo>
                </a:path>
              </a:pathLst>
            </a:custGeom>
            <a:ln w="3175">
              <a:solidFill>
                <a:srgbClr val="D2D0CF"/>
              </a:solidFill>
            </a:ln>
          </p:spPr>
          <p:txBody>
            <a:bodyPr wrap="square" lIns="0" tIns="0" rIns="0" bIns="0" rtlCol="0"/>
            <a:lstStyle/>
            <a:p>
              <a:endParaRPr/>
            </a:p>
          </p:txBody>
        </p:sp>
        <p:sp>
          <p:nvSpPr>
            <p:cNvPr id="1257" name="object 1257"/>
            <p:cNvSpPr/>
            <p:nvPr/>
          </p:nvSpPr>
          <p:spPr>
            <a:xfrm>
              <a:off x="3009257" y="2941016"/>
              <a:ext cx="214629" cy="80645"/>
            </a:xfrm>
            <a:custGeom>
              <a:avLst/>
              <a:gdLst/>
              <a:ahLst/>
              <a:cxnLst/>
              <a:rect l="l" t="t" r="r" b="b"/>
              <a:pathLst>
                <a:path w="214630" h="80644">
                  <a:moveTo>
                    <a:pt x="214159" y="0"/>
                  </a:moveTo>
                  <a:lnTo>
                    <a:pt x="0" y="0"/>
                  </a:lnTo>
                  <a:lnTo>
                    <a:pt x="0" y="80268"/>
                  </a:lnTo>
                  <a:lnTo>
                    <a:pt x="214159" y="80268"/>
                  </a:lnTo>
                  <a:lnTo>
                    <a:pt x="214159" y="0"/>
                  </a:lnTo>
                  <a:close/>
                </a:path>
              </a:pathLst>
            </a:custGeom>
            <a:solidFill>
              <a:srgbClr val="0080C7"/>
            </a:solidFill>
          </p:spPr>
          <p:txBody>
            <a:bodyPr wrap="square" lIns="0" tIns="0" rIns="0" bIns="0" rtlCol="0"/>
            <a:lstStyle/>
            <a:p>
              <a:endParaRPr/>
            </a:p>
          </p:txBody>
        </p:sp>
        <p:sp>
          <p:nvSpPr>
            <p:cNvPr id="1258" name="object 1258"/>
            <p:cNvSpPr/>
            <p:nvPr/>
          </p:nvSpPr>
          <p:spPr>
            <a:xfrm>
              <a:off x="3009257" y="3051101"/>
              <a:ext cx="696595" cy="1905"/>
            </a:xfrm>
            <a:custGeom>
              <a:avLst/>
              <a:gdLst/>
              <a:ahLst/>
              <a:cxnLst/>
              <a:rect l="l" t="t" r="r" b="b"/>
              <a:pathLst>
                <a:path w="696595" h="1905">
                  <a:moveTo>
                    <a:pt x="0" y="0"/>
                  </a:moveTo>
                  <a:lnTo>
                    <a:pt x="696276" y="1708"/>
                  </a:lnTo>
                </a:path>
              </a:pathLst>
            </a:custGeom>
            <a:ln w="3175">
              <a:solidFill>
                <a:srgbClr val="231F20"/>
              </a:solidFill>
            </a:ln>
          </p:spPr>
          <p:txBody>
            <a:bodyPr wrap="square" lIns="0" tIns="0" rIns="0" bIns="0" rtlCol="0"/>
            <a:lstStyle/>
            <a:p>
              <a:endParaRPr/>
            </a:p>
          </p:txBody>
        </p:sp>
        <p:sp>
          <p:nvSpPr>
            <p:cNvPr id="1259" name="object 1259"/>
            <p:cNvSpPr/>
            <p:nvPr/>
          </p:nvSpPr>
          <p:spPr>
            <a:xfrm>
              <a:off x="3485776" y="2500635"/>
              <a:ext cx="26670" cy="26670"/>
            </a:xfrm>
            <a:custGeom>
              <a:avLst/>
              <a:gdLst/>
              <a:ahLst/>
              <a:cxnLst/>
              <a:rect l="l" t="t" r="r" b="b"/>
              <a:pathLst>
                <a:path w="26670" h="26669">
                  <a:moveTo>
                    <a:pt x="26419" y="0"/>
                  </a:moveTo>
                  <a:lnTo>
                    <a:pt x="0" y="0"/>
                  </a:lnTo>
                  <a:lnTo>
                    <a:pt x="0" y="26429"/>
                  </a:lnTo>
                  <a:lnTo>
                    <a:pt x="26419" y="26429"/>
                  </a:lnTo>
                  <a:lnTo>
                    <a:pt x="26419" y="0"/>
                  </a:lnTo>
                  <a:close/>
                </a:path>
              </a:pathLst>
            </a:custGeom>
            <a:solidFill>
              <a:srgbClr val="E2E1E1"/>
            </a:solidFill>
          </p:spPr>
          <p:txBody>
            <a:bodyPr wrap="square" lIns="0" tIns="0" rIns="0" bIns="0" rtlCol="0"/>
            <a:lstStyle/>
            <a:p>
              <a:endParaRPr/>
            </a:p>
          </p:txBody>
        </p:sp>
        <p:sp>
          <p:nvSpPr>
            <p:cNvPr id="1260" name="object 1260"/>
            <p:cNvSpPr/>
            <p:nvPr/>
          </p:nvSpPr>
          <p:spPr>
            <a:xfrm>
              <a:off x="3199975" y="2323107"/>
              <a:ext cx="21590" cy="25400"/>
            </a:xfrm>
            <a:custGeom>
              <a:avLst/>
              <a:gdLst/>
              <a:ahLst/>
              <a:cxnLst/>
              <a:rect l="l" t="t" r="r" b="b"/>
              <a:pathLst>
                <a:path w="21589" h="25400">
                  <a:moveTo>
                    <a:pt x="18128" y="0"/>
                  </a:moveTo>
                  <a:lnTo>
                    <a:pt x="192" y="13195"/>
                  </a:lnTo>
                  <a:lnTo>
                    <a:pt x="0" y="13603"/>
                  </a:lnTo>
                  <a:lnTo>
                    <a:pt x="59" y="14460"/>
                  </a:lnTo>
                  <a:lnTo>
                    <a:pt x="305" y="14839"/>
                  </a:lnTo>
                  <a:lnTo>
                    <a:pt x="19462" y="25302"/>
                  </a:lnTo>
                  <a:lnTo>
                    <a:pt x="19699" y="25356"/>
                  </a:lnTo>
                  <a:lnTo>
                    <a:pt x="20339" y="25306"/>
                  </a:lnTo>
                  <a:lnTo>
                    <a:pt x="20733" y="25080"/>
                  </a:lnTo>
                  <a:lnTo>
                    <a:pt x="20944" y="24686"/>
                  </a:lnTo>
                  <a:lnTo>
                    <a:pt x="21274" y="24081"/>
                  </a:lnTo>
                  <a:lnTo>
                    <a:pt x="21053" y="23317"/>
                  </a:lnTo>
                  <a:lnTo>
                    <a:pt x="3608" y="13795"/>
                  </a:lnTo>
                  <a:lnTo>
                    <a:pt x="19615" y="2013"/>
                  </a:lnTo>
                  <a:lnTo>
                    <a:pt x="19738" y="1225"/>
                  </a:lnTo>
                  <a:lnTo>
                    <a:pt x="18916" y="113"/>
                  </a:lnTo>
                  <a:lnTo>
                    <a:pt x="18128" y="0"/>
                  </a:lnTo>
                  <a:close/>
                </a:path>
              </a:pathLst>
            </a:custGeom>
            <a:solidFill>
              <a:srgbClr val="0080C7"/>
            </a:solidFill>
          </p:spPr>
          <p:txBody>
            <a:bodyPr wrap="square" lIns="0" tIns="0" rIns="0" bIns="0" rtlCol="0"/>
            <a:lstStyle/>
            <a:p>
              <a:endParaRPr/>
            </a:p>
          </p:txBody>
        </p:sp>
        <p:sp>
          <p:nvSpPr>
            <p:cNvPr id="1261" name="object 1261"/>
            <p:cNvSpPr/>
            <p:nvPr/>
          </p:nvSpPr>
          <p:spPr>
            <a:xfrm>
              <a:off x="4122798" y="1359345"/>
              <a:ext cx="17780" cy="5715"/>
            </a:xfrm>
            <a:custGeom>
              <a:avLst/>
              <a:gdLst/>
              <a:ahLst/>
              <a:cxnLst/>
              <a:rect l="l" t="t" r="r" b="b"/>
              <a:pathLst>
                <a:path w="17779" h="5715">
                  <a:moveTo>
                    <a:pt x="17414" y="1762"/>
                  </a:moveTo>
                  <a:lnTo>
                    <a:pt x="15499" y="654"/>
                  </a:lnTo>
                  <a:lnTo>
                    <a:pt x="13313" y="0"/>
                  </a:lnTo>
                  <a:lnTo>
                    <a:pt x="10733" y="0"/>
                  </a:lnTo>
                  <a:lnTo>
                    <a:pt x="6124" y="0"/>
                  </a:lnTo>
                  <a:lnTo>
                    <a:pt x="2776" y="2200"/>
                  </a:lnTo>
                  <a:lnTo>
                    <a:pt x="0" y="5410"/>
                  </a:lnTo>
                </a:path>
              </a:pathLst>
            </a:custGeom>
            <a:ln w="4322">
              <a:solidFill>
                <a:srgbClr val="020303"/>
              </a:solidFill>
            </a:ln>
          </p:spPr>
          <p:txBody>
            <a:bodyPr wrap="square" lIns="0" tIns="0" rIns="0" bIns="0" rtlCol="0"/>
            <a:lstStyle/>
            <a:p>
              <a:endParaRPr/>
            </a:p>
          </p:txBody>
        </p:sp>
        <p:sp>
          <p:nvSpPr>
            <p:cNvPr id="1262" name="object 1262"/>
            <p:cNvSpPr/>
            <p:nvPr/>
          </p:nvSpPr>
          <p:spPr>
            <a:xfrm>
              <a:off x="4131079" y="1359571"/>
              <a:ext cx="0" cy="17780"/>
            </a:xfrm>
            <a:custGeom>
              <a:avLst/>
              <a:gdLst/>
              <a:ahLst/>
              <a:cxnLst/>
              <a:rect l="l" t="t" r="r" b="b"/>
              <a:pathLst>
                <a:path h="17780">
                  <a:moveTo>
                    <a:pt x="0" y="0"/>
                  </a:moveTo>
                  <a:lnTo>
                    <a:pt x="0" y="17252"/>
                  </a:lnTo>
                </a:path>
              </a:pathLst>
            </a:custGeom>
            <a:ln w="3175">
              <a:solidFill>
                <a:srgbClr val="231F20"/>
              </a:solidFill>
            </a:ln>
          </p:spPr>
          <p:txBody>
            <a:bodyPr wrap="square" lIns="0" tIns="0" rIns="0" bIns="0" rtlCol="0"/>
            <a:lstStyle/>
            <a:p>
              <a:endParaRPr/>
            </a:p>
          </p:txBody>
        </p:sp>
        <p:sp>
          <p:nvSpPr>
            <p:cNvPr id="1263" name="object 1263"/>
            <p:cNvSpPr/>
            <p:nvPr/>
          </p:nvSpPr>
          <p:spPr>
            <a:xfrm>
              <a:off x="4136613" y="1360546"/>
              <a:ext cx="0" cy="22225"/>
            </a:xfrm>
            <a:custGeom>
              <a:avLst/>
              <a:gdLst/>
              <a:ahLst/>
              <a:cxnLst/>
              <a:rect l="l" t="t" r="r" b="b"/>
              <a:pathLst>
                <a:path h="22225">
                  <a:moveTo>
                    <a:pt x="0" y="0"/>
                  </a:moveTo>
                  <a:lnTo>
                    <a:pt x="0" y="22037"/>
                  </a:lnTo>
                </a:path>
              </a:pathLst>
            </a:custGeom>
            <a:ln w="3175">
              <a:solidFill>
                <a:srgbClr val="231F20"/>
              </a:solidFill>
            </a:ln>
          </p:spPr>
          <p:txBody>
            <a:bodyPr wrap="square" lIns="0" tIns="0" rIns="0" bIns="0" rtlCol="0"/>
            <a:lstStyle/>
            <a:p>
              <a:endParaRPr/>
            </a:p>
          </p:txBody>
        </p:sp>
        <p:sp>
          <p:nvSpPr>
            <p:cNvPr id="1264" name="object 1264"/>
            <p:cNvSpPr/>
            <p:nvPr/>
          </p:nvSpPr>
          <p:spPr>
            <a:xfrm>
              <a:off x="3985200" y="1719994"/>
              <a:ext cx="54610" cy="10795"/>
            </a:xfrm>
            <a:custGeom>
              <a:avLst/>
              <a:gdLst/>
              <a:ahLst/>
              <a:cxnLst/>
              <a:rect l="l" t="t" r="r" b="b"/>
              <a:pathLst>
                <a:path w="54610" h="10794">
                  <a:moveTo>
                    <a:pt x="54021" y="0"/>
                  </a:moveTo>
                  <a:lnTo>
                    <a:pt x="54021" y="10442"/>
                  </a:lnTo>
                  <a:lnTo>
                    <a:pt x="0" y="10442"/>
                  </a:lnTo>
                  <a:lnTo>
                    <a:pt x="0" y="0"/>
                  </a:lnTo>
                </a:path>
              </a:pathLst>
            </a:custGeom>
            <a:ln w="3175">
              <a:solidFill>
                <a:srgbClr val="EC008C"/>
              </a:solidFill>
            </a:ln>
          </p:spPr>
          <p:txBody>
            <a:bodyPr wrap="square" lIns="0" tIns="0" rIns="0" bIns="0" rtlCol="0"/>
            <a:lstStyle/>
            <a:p>
              <a:endParaRPr/>
            </a:p>
          </p:txBody>
        </p:sp>
        <p:sp>
          <p:nvSpPr>
            <p:cNvPr id="1265" name="object 1265"/>
            <p:cNvSpPr/>
            <p:nvPr/>
          </p:nvSpPr>
          <p:spPr>
            <a:xfrm>
              <a:off x="3899998"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66" name="object 1266"/>
            <p:cNvSpPr/>
            <p:nvPr/>
          </p:nvSpPr>
          <p:spPr>
            <a:xfrm>
              <a:off x="3899998"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67" name="object 1267"/>
            <p:cNvSpPr/>
            <p:nvPr/>
          </p:nvSpPr>
          <p:spPr>
            <a:xfrm>
              <a:off x="3906842"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68" name="object 1268"/>
            <p:cNvSpPr/>
            <p:nvPr/>
          </p:nvSpPr>
          <p:spPr>
            <a:xfrm>
              <a:off x="3906842"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69" name="object 1269"/>
            <p:cNvSpPr/>
            <p:nvPr/>
          </p:nvSpPr>
          <p:spPr>
            <a:xfrm>
              <a:off x="3913676"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70" name="object 1270"/>
            <p:cNvSpPr/>
            <p:nvPr/>
          </p:nvSpPr>
          <p:spPr>
            <a:xfrm>
              <a:off x="3913676"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71" name="object 1271"/>
            <p:cNvSpPr/>
            <p:nvPr/>
          </p:nvSpPr>
          <p:spPr>
            <a:xfrm>
              <a:off x="3920519"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72" name="object 1272"/>
            <p:cNvSpPr/>
            <p:nvPr/>
          </p:nvSpPr>
          <p:spPr>
            <a:xfrm>
              <a:off x="3920519"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73" name="object 1273"/>
            <p:cNvSpPr/>
            <p:nvPr/>
          </p:nvSpPr>
          <p:spPr>
            <a:xfrm>
              <a:off x="3927358"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74" name="object 1274"/>
            <p:cNvSpPr/>
            <p:nvPr/>
          </p:nvSpPr>
          <p:spPr>
            <a:xfrm>
              <a:off x="3927358"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75" name="object 1275"/>
            <p:cNvSpPr/>
            <p:nvPr/>
          </p:nvSpPr>
          <p:spPr>
            <a:xfrm>
              <a:off x="3934197"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76" name="object 1276"/>
            <p:cNvSpPr/>
            <p:nvPr/>
          </p:nvSpPr>
          <p:spPr>
            <a:xfrm>
              <a:off x="3934197"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77" name="object 1277"/>
            <p:cNvSpPr/>
            <p:nvPr/>
          </p:nvSpPr>
          <p:spPr>
            <a:xfrm>
              <a:off x="3941036"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78" name="object 1278"/>
            <p:cNvSpPr/>
            <p:nvPr/>
          </p:nvSpPr>
          <p:spPr>
            <a:xfrm>
              <a:off x="3941036"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79" name="object 1279"/>
            <p:cNvSpPr/>
            <p:nvPr/>
          </p:nvSpPr>
          <p:spPr>
            <a:xfrm>
              <a:off x="3947879"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80" name="object 1280"/>
            <p:cNvSpPr/>
            <p:nvPr/>
          </p:nvSpPr>
          <p:spPr>
            <a:xfrm>
              <a:off x="3947879"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81" name="object 1281"/>
            <p:cNvSpPr/>
            <p:nvPr/>
          </p:nvSpPr>
          <p:spPr>
            <a:xfrm>
              <a:off x="3954718"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82" name="object 1282"/>
            <p:cNvSpPr/>
            <p:nvPr/>
          </p:nvSpPr>
          <p:spPr>
            <a:xfrm>
              <a:off x="3954718"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83" name="object 1283"/>
            <p:cNvSpPr/>
            <p:nvPr/>
          </p:nvSpPr>
          <p:spPr>
            <a:xfrm>
              <a:off x="3961557"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84" name="object 1284"/>
            <p:cNvSpPr/>
            <p:nvPr/>
          </p:nvSpPr>
          <p:spPr>
            <a:xfrm>
              <a:off x="3961557"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85" name="object 1285"/>
            <p:cNvSpPr/>
            <p:nvPr/>
          </p:nvSpPr>
          <p:spPr>
            <a:xfrm>
              <a:off x="3968401"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86" name="object 1286"/>
            <p:cNvSpPr/>
            <p:nvPr/>
          </p:nvSpPr>
          <p:spPr>
            <a:xfrm>
              <a:off x="3968401"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87" name="object 1287"/>
            <p:cNvSpPr/>
            <p:nvPr/>
          </p:nvSpPr>
          <p:spPr>
            <a:xfrm>
              <a:off x="3975230"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88" name="object 1288"/>
            <p:cNvSpPr/>
            <p:nvPr/>
          </p:nvSpPr>
          <p:spPr>
            <a:xfrm>
              <a:off x="3975230"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89" name="object 1289"/>
            <p:cNvSpPr/>
            <p:nvPr/>
          </p:nvSpPr>
          <p:spPr>
            <a:xfrm>
              <a:off x="4049427"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90" name="object 1290"/>
            <p:cNvSpPr/>
            <p:nvPr/>
          </p:nvSpPr>
          <p:spPr>
            <a:xfrm>
              <a:off x="4049427"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91" name="object 1291"/>
            <p:cNvSpPr/>
            <p:nvPr/>
          </p:nvSpPr>
          <p:spPr>
            <a:xfrm>
              <a:off x="4056266"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92" name="object 1292"/>
            <p:cNvSpPr/>
            <p:nvPr/>
          </p:nvSpPr>
          <p:spPr>
            <a:xfrm>
              <a:off x="4056266"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93" name="object 1293"/>
            <p:cNvSpPr/>
            <p:nvPr/>
          </p:nvSpPr>
          <p:spPr>
            <a:xfrm>
              <a:off x="4063110"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294" name="object 1294"/>
            <p:cNvSpPr/>
            <p:nvPr/>
          </p:nvSpPr>
          <p:spPr>
            <a:xfrm>
              <a:off x="4063110"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295" name="object 1295"/>
            <p:cNvSpPr/>
            <p:nvPr/>
          </p:nvSpPr>
          <p:spPr>
            <a:xfrm>
              <a:off x="4052884" y="1358724"/>
              <a:ext cx="69215" cy="28575"/>
            </a:xfrm>
            <a:custGeom>
              <a:avLst/>
              <a:gdLst/>
              <a:ahLst/>
              <a:cxnLst/>
              <a:rect l="l" t="t" r="r" b="b"/>
              <a:pathLst>
                <a:path w="69214" h="28575">
                  <a:moveTo>
                    <a:pt x="0" y="14"/>
                  </a:moveTo>
                  <a:lnTo>
                    <a:pt x="9103" y="4"/>
                  </a:lnTo>
                  <a:lnTo>
                    <a:pt x="12564" y="0"/>
                  </a:lnTo>
                  <a:lnTo>
                    <a:pt x="16227" y="0"/>
                  </a:lnTo>
                  <a:lnTo>
                    <a:pt x="22805" y="2309"/>
                  </a:lnTo>
                  <a:lnTo>
                    <a:pt x="27766" y="7875"/>
                  </a:lnTo>
                  <a:lnTo>
                    <a:pt x="31951" y="14658"/>
                  </a:lnTo>
                  <a:lnTo>
                    <a:pt x="36202" y="20614"/>
                  </a:lnTo>
                  <a:lnTo>
                    <a:pt x="39816" y="24455"/>
                  </a:lnTo>
                  <a:lnTo>
                    <a:pt x="42731" y="28236"/>
                  </a:lnTo>
                  <a:lnTo>
                    <a:pt x="47310" y="28236"/>
                  </a:lnTo>
                  <a:lnTo>
                    <a:pt x="54691" y="25983"/>
                  </a:lnTo>
                  <a:lnTo>
                    <a:pt x="60108" y="20392"/>
                  </a:lnTo>
                  <a:lnTo>
                    <a:pt x="64589" y="13212"/>
                  </a:lnTo>
                  <a:lnTo>
                    <a:pt x="69165" y="6193"/>
                  </a:lnTo>
                </a:path>
              </a:pathLst>
            </a:custGeom>
            <a:ln w="4322">
              <a:solidFill>
                <a:srgbClr val="020303"/>
              </a:solidFill>
            </a:ln>
          </p:spPr>
          <p:txBody>
            <a:bodyPr wrap="square" lIns="0" tIns="0" rIns="0" bIns="0" rtlCol="0"/>
            <a:lstStyle/>
            <a:p>
              <a:endParaRPr/>
            </a:p>
          </p:txBody>
        </p:sp>
        <p:sp>
          <p:nvSpPr>
            <p:cNvPr id="1296" name="object 1296"/>
            <p:cNvSpPr/>
            <p:nvPr/>
          </p:nvSpPr>
          <p:spPr>
            <a:xfrm>
              <a:off x="3822123" y="1356952"/>
              <a:ext cx="153670" cy="29209"/>
            </a:xfrm>
            <a:custGeom>
              <a:avLst/>
              <a:gdLst/>
              <a:ahLst/>
              <a:cxnLst/>
              <a:rect l="l" t="t" r="r" b="b"/>
              <a:pathLst>
                <a:path w="153670" h="29209">
                  <a:moveTo>
                    <a:pt x="0" y="1713"/>
                  </a:moveTo>
                  <a:lnTo>
                    <a:pt x="1866" y="630"/>
                  </a:lnTo>
                  <a:lnTo>
                    <a:pt x="4002" y="0"/>
                  </a:lnTo>
                  <a:lnTo>
                    <a:pt x="6508" y="0"/>
                  </a:lnTo>
                  <a:lnTo>
                    <a:pt x="16530" y="4496"/>
                  </a:lnTo>
                  <a:lnTo>
                    <a:pt x="23386" y="14389"/>
                  </a:lnTo>
                  <a:lnTo>
                    <a:pt x="30241" y="24281"/>
                  </a:lnTo>
                  <a:lnTo>
                    <a:pt x="40259" y="28778"/>
                  </a:lnTo>
                  <a:lnTo>
                    <a:pt x="49737" y="24541"/>
                  </a:lnTo>
                  <a:lnTo>
                    <a:pt x="55397" y="15229"/>
                  </a:lnTo>
                  <a:lnTo>
                    <a:pt x="61057" y="5940"/>
                  </a:lnTo>
                  <a:lnTo>
                    <a:pt x="70534" y="1772"/>
                  </a:lnTo>
                  <a:lnTo>
                    <a:pt x="84633" y="1820"/>
                  </a:lnTo>
                  <a:lnTo>
                    <a:pt x="105463" y="1829"/>
                  </a:lnTo>
                  <a:lnTo>
                    <a:pt x="129594" y="1815"/>
                  </a:lnTo>
                  <a:lnTo>
                    <a:pt x="153594" y="1797"/>
                  </a:lnTo>
                </a:path>
              </a:pathLst>
            </a:custGeom>
            <a:ln w="4322">
              <a:solidFill>
                <a:srgbClr val="020303"/>
              </a:solidFill>
            </a:ln>
          </p:spPr>
          <p:txBody>
            <a:bodyPr wrap="square" lIns="0" tIns="0" rIns="0" bIns="0" rtlCol="0"/>
            <a:lstStyle/>
            <a:p>
              <a:endParaRPr/>
            </a:p>
          </p:txBody>
        </p:sp>
        <p:sp>
          <p:nvSpPr>
            <p:cNvPr id="1297" name="object 1297"/>
            <p:cNvSpPr/>
            <p:nvPr/>
          </p:nvSpPr>
          <p:spPr>
            <a:xfrm>
              <a:off x="3822817" y="1357784"/>
              <a:ext cx="156845" cy="27940"/>
            </a:xfrm>
            <a:custGeom>
              <a:avLst/>
              <a:gdLst/>
              <a:ahLst/>
              <a:cxnLst/>
              <a:rect l="l" t="t" r="r" b="b"/>
              <a:pathLst>
                <a:path w="156845" h="27940">
                  <a:moveTo>
                    <a:pt x="156356" y="27709"/>
                  </a:moveTo>
                  <a:lnTo>
                    <a:pt x="62194" y="27709"/>
                  </a:lnTo>
                  <a:lnTo>
                    <a:pt x="52172" y="23380"/>
                  </a:lnTo>
                  <a:lnTo>
                    <a:pt x="45316" y="13854"/>
                  </a:lnTo>
                  <a:lnTo>
                    <a:pt x="38459" y="4329"/>
                  </a:lnTo>
                  <a:lnTo>
                    <a:pt x="28438" y="0"/>
                  </a:lnTo>
                  <a:lnTo>
                    <a:pt x="19370" y="3531"/>
                  </a:lnTo>
                  <a:lnTo>
                    <a:pt x="13057" y="11690"/>
                  </a:lnTo>
                  <a:lnTo>
                    <a:pt x="7325" y="20825"/>
                  </a:lnTo>
                  <a:lnTo>
                    <a:pt x="0" y="27281"/>
                  </a:lnTo>
                </a:path>
              </a:pathLst>
            </a:custGeom>
            <a:ln w="4322">
              <a:solidFill>
                <a:srgbClr val="020303"/>
              </a:solidFill>
            </a:ln>
          </p:spPr>
          <p:txBody>
            <a:bodyPr wrap="square" lIns="0" tIns="0" rIns="0" bIns="0" rtlCol="0"/>
            <a:lstStyle/>
            <a:p>
              <a:endParaRPr/>
            </a:p>
          </p:txBody>
        </p:sp>
        <p:sp>
          <p:nvSpPr>
            <p:cNvPr id="1298" name="object 1298"/>
            <p:cNvSpPr/>
            <p:nvPr/>
          </p:nvSpPr>
          <p:spPr>
            <a:xfrm>
              <a:off x="4053061" y="1356819"/>
              <a:ext cx="86360" cy="29209"/>
            </a:xfrm>
            <a:custGeom>
              <a:avLst/>
              <a:gdLst/>
              <a:ahLst/>
              <a:cxnLst/>
              <a:rect l="l" t="t" r="r" b="b"/>
              <a:pathLst>
                <a:path w="86360" h="29209">
                  <a:moveTo>
                    <a:pt x="86334" y="28211"/>
                  </a:moveTo>
                  <a:lnTo>
                    <a:pt x="78986" y="21552"/>
                  </a:lnTo>
                  <a:lnTo>
                    <a:pt x="73242" y="12104"/>
                  </a:lnTo>
                  <a:lnTo>
                    <a:pt x="66922" y="3657"/>
                  </a:lnTo>
                  <a:lnTo>
                    <a:pt x="57846" y="0"/>
                  </a:lnTo>
                  <a:lnTo>
                    <a:pt x="57314" y="0"/>
                  </a:lnTo>
                  <a:lnTo>
                    <a:pt x="58255" y="0"/>
                  </a:lnTo>
                  <a:lnTo>
                    <a:pt x="48437" y="4479"/>
                  </a:lnTo>
                  <a:lnTo>
                    <a:pt x="42022" y="14333"/>
                  </a:lnTo>
                  <a:lnTo>
                    <a:pt x="35609" y="24190"/>
                  </a:lnTo>
                  <a:lnTo>
                    <a:pt x="25794" y="28674"/>
                  </a:lnTo>
                  <a:lnTo>
                    <a:pt x="0" y="28674"/>
                  </a:lnTo>
                </a:path>
              </a:pathLst>
            </a:custGeom>
            <a:ln w="4322">
              <a:solidFill>
                <a:srgbClr val="020303"/>
              </a:solidFill>
            </a:ln>
          </p:spPr>
          <p:txBody>
            <a:bodyPr wrap="square" lIns="0" tIns="0" rIns="0" bIns="0" rtlCol="0"/>
            <a:lstStyle/>
            <a:p>
              <a:endParaRPr/>
            </a:p>
          </p:txBody>
        </p:sp>
        <p:sp>
          <p:nvSpPr>
            <p:cNvPr id="1299" name="object 1299"/>
            <p:cNvSpPr/>
            <p:nvPr/>
          </p:nvSpPr>
          <p:spPr>
            <a:xfrm>
              <a:off x="3826012" y="1358951"/>
              <a:ext cx="0" cy="22225"/>
            </a:xfrm>
            <a:custGeom>
              <a:avLst/>
              <a:gdLst/>
              <a:ahLst/>
              <a:cxnLst/>
              <a:rect l="l" t="t" r="r" b="b"/>
              <a:pathLst>
                <a:path h="22225">
                  <a:moveTo>
                    <a:pt x="0" y="0"/>
                  </a:moveTo>
                  <a:lnTo>
                    <a:pt x="0" y="21880"/>
                  </a:lnTo>
                </a:path>
              </a:pathLst>
            </a:custGeom>
            <a:ln w="3175">
              <a:solidFill>
                <a:srgbClr val="231F20"/>
              </a:solidFill>
            </a:ln>
          </p:spPr>
          <p:txBody>
            <a:bodyPr wrap="square" lIns="0" tIns="0" rIns="0" bIns="0" rtlCol="0"/>
            <a:lstStyle/>
            <a:p>
              <a:endParaRPr/>
            </a:p>
          </p:txBody>
        </p:sp>
        <p:sp>
          <p:nvSpPr>
            <p:cNvPr id="1300" name="object 1300"/>
            <p:cNvSpPr/>
            <p:nvPr/>
          </p:nvSpPr>
          <p:spPr>
            <a:xfrm>
              <a:off x="3864810" y="1368158"/>
              <a:ext cx="0" cy="17145"/>
            </a:xfrm>
            <a:custGeom>
              <a:avLst/>
              <a:gdLst/>
              <a:ahLst/>
              <a:cxnLst/>
              <a:rect l="l" t="t" r="r" b="b"/>
              <a:pathLst>
                <a:path h="17144">
                  <a:moveTo>
                    <a:pt x="0" y="0"/>
                  </a:moveTo>
                  <a:lnTo>
                    <a:pt x="0" y="16656"/>
                  </a:lnTo>
                </a:path>
              </a:pathLst>
            </a:custGeom>
            <a:ln w="3175">
              <a:solidFill>
                <a:srgbClr val="231F20"/>
              </a:solidFill>
            </a:ln>
          </p:spPr>
          <p:txBody>
            <a:bodyPr wrap="square" lIns="0" tIns="0" rIns="0" bIns="0" rtlCol="0"/>
            <a:lstStyle/>
            <a:p>
              <a:endParaRPr/>
            </a:p>
          </p:txBody>
        </p:sp>
        <p:sp>
          <p:nvSpPr>
            <p:cNvPr id="1301" name="object 1301"/>
            <p:cNvSpPr/>
            <p:nvPr/>
          </p:nvSpPr>
          <p:spPr>
            <a:xfrm>
              <a:off x="3859285" y="1360679"/>
              <a:ext cx="0" cy="22860"/>
            </a:xfrm>
            <a:custGeom>
              <a:avLst/>
              <a:gdLst/>
              <a:ahLst/>
              <a:cxnLst/>
              <a:rect l="l" t="t" r="r" b="b"/>
              <a:pathLst>
                <a:path h="22859">
                  <a:moveTo>
                    <a:pt x="0" y="0"/>
                  </a:moveTo>
                  <a:lnTo>
                    <a:pt x="0" y="22549"/>
                  </a:lnTo>
                </a:path>
              </a:pathLst>
            </a:custGeom>
            <a:ln w="3175">
              <a:solidFill>
                <a:srgbClr val="231F20"/>
              </a:solidFill>
            </a:ln>
          </p:spPr>
          <p:txBody>
            <a:bodyPr wrap="square" lIns="0" tIns="0" rIns="0" bIns="0" rtlCol="0"/>
            <a:lstStyle/>
            <a:p>
              <a:endParaRPr/>
            </a:p>
          </p:txBody>
        </p:sp>
        <p:sp>
          <p:nvSpPr>
            <p:cNvPr id="1302" name="object 1302"/>
            <p:cNvSpPr/>
            <p:nvPr/>
          </p:nvSpPr>
          <p:spPr>
            <a:xfrm>
              <a:off x="3848232" y="1357415"/>
              <a:ext cx="0" cy="18415"/>
            </a:xfrm>
            <a:custGeom>
              <a:avLst/>
              <a:gdLst/>
              <a:ahLst/>
              <a:cxnLst/>
              <a:rect l="l" t="t" r="r" b="b"/>
              <a:pathLst>
                <a:path h="18415">
                  <a:moveTo>
                    <a:pt x="0" y="0"/>
                  </a:moveTo>
                  <a:lnTo>
                    <a:pt x="0" y="17813"/>
                  </a:lnTo>
                </a:path>
              </a:pathLst>
            </a:custGeom>
            <a:ln w="3175">
              <a:solidFill>
                <a:srgbClr val="231F20"/>
              </a:solidFill>
            </a:ln>
          </p:spPr>
          <p:txBody>
            <a:bodyPr wrap="square" lIns="0" tIns="0" rIns="0" bIns="0" rtlCol="0"/>
            <a:lstStyle/>
            <a:p>
              <a:endParaRPr/>
            </a:p>
          </p:txBody>
        </p:sp>
        <p:sp>
          <p:nvSpPr>
            <p:cNvPr id="1303" name="object 1303"/>
            <p:cNvSpPr/>
            <p:nvPr/>
          </p:nvSpPr>
          <p:spPr>
            <a:xfrm>
              <a:off x="3853756" y="1358951"/>
              <a:ext cx="0" cy="22225"/>
            </a:xfrm>
            <a:custGeom>
              <a:avLst/>
              <a:gdLst/>
              <a:ahLst/>
              <a:cxnLst/>
              <a:rect l="l" t="t" r="r" b="b"/>
              <a:pathLst>
                <a:path h="22225">
                  <a:moveTo>
                    <a:pt x="0" y="0"/>
                  </a:moveTo>
                  <a:lnTo>
                    <a:pt x="0" y="22037"/>
                  </a:lnTo>
                </a:path>
              </a:pathLst>
            </a:custGeom>
            <a:ln w="3175">
              <a:solidFill>
                <a:srgbClr val="231F20"/>
              </a:solidFill>
            </a:ln>
          </p:spPr>
          <p:txBody>
            <a:bodyPr wrap="square" lIns="0" tIns="0" rIns="0" bIns="0" rtlCol="0"/>
            <a:lstStyle/>
            <a:p>
              <a:endParaRPr/>
            </a:p>
          </p:txBody>
        </p:sp>
        <p:sp>
          <p:nvSpPr>
            <p:cNvPr id="1304" name="object 1304"/>
            <p:cNvSpPr/>
            <p:nvPr/>
          </p:nvSpPr>
          <p:spPr>
            <a:xfrm>
              <a:off x="3831103" y="1359024"/>
              <a:ext cx="0" cy="17780"/>
            </a:xfrm>
            <a:custGeom>
              <a:avLst/>
              <a:gdLst/>
              <a:ahLst/>
              <a:cxnLst/>
              <a:rect l="l" t="t" r="r" b="b"/>
              <a:pathLst>
                <a:path h="17780">
                  <a:moveTo>
                    <a:pt x="0" y="0"/>
                  </a:moveTo>
                  <a:lnTo>
                    <a:pt x="0" y="17424"/>
                  </a:lnTo>
                </a:path>
              </a:pathLst>
            </a:custGeom>
            <a:ln w="3175">
              <a:solidFill>
                <a:srgbClr val="231F20"/>
              </a:solidFill>
            </a:ln>
          </p:spPr>
          <p:txBody>
            <a:bodyPr wrap="square" lIns="0" tIns="0" rIns="0" bIns="0" rtlCol="0"/>
            <a:lstStyle/>
            <a:p>
              <a:endParaRPr/>
            </a:p>
          </p:txBody>
        </p:sp>
        <p:sp>
          <p:nvSpPr>
            <p:cNvPr id="1305" name="object 1305"/>
            <p:cNvSpPr/>
            <p:nvPr/>
          </p:nvSpPr>
          <p:spPr>
            <a:xfrm>
              <a:off x="4098200" y="1366494"/>
              <a:ext cx="0" cy="19050"/>
            </a:xfrm>
            <a:custGeom>
              <a:avLst/>
              <a:gdLst/>
              <a:ahLst/>
              <a:cxnLst/>
              <a:rect l="l" t="t" r="r" b="b"/>
              <a:pathLst>
                <a:path h="19050">
                  <a:moveTo>
                    <a:pt x="0" y="0"/>
                  </a:moveTo>
                  <a:lnTo>
                    <a:pt x="0" y="18842"/>
                  </a:lnTo>
                </a:path>
              </a:pathLst>
            </a:custGeom>
            <a:ln w="3175">
              <a:solidFill>
                <a:srgbClr val="231F20"/>
              </a:solidFill>
            </a:ln>
          </p:spPr>
          <p:txBody>
            <a:bodyPr wrap="square" lIns="0" tIns="0" rIns="0" bIns="0" rtlCol="0"/>
            <a:lstStyle/>
            <a:p>
              <a:endParaRPr/>
            </a:p>
          </p:txBody>
        </p:sp>
        <p:sp>
          <p:nvSpPr>
            <p:cNvPr id="1306" name="object 1306"/>
            <p:cNvSpPr/>
            <p:nvPr/>
          </p:nvSpPr>
          <p:spPr>
            <a:xfrm>
              <a:off x="4103921" y="1360206"/>
              <a:ext cx="0" cy="26670"/>
            </a:xfrm>
            <a:custGeom>
              <a:avLst/>
              <a:gdLst/>
              <a:ahLst/>
              <a:cxnLst/>
              <a:rect l="l" t="t" r="r" b="b"/>
              <a:pathLst>
                <a:path h="26669">
                  <a:moveTo>
                    <a:pt x="0" y="0"/>
                  </a:moveTo>
                  <a:lnTo>
                    <a:pt x="0" y="26139"/>
                  </a:lnTo>
                </a:path>
              </a:pathLst>
            </a:custGeom>
            <a:ln w="3175">
              <a:solidFill>
                <a:srgbClr val="231F20"/>
              </a:solidFill>
            </a:ln>
          </p:spPr>
          <p:txBody>
            <a:bodyPr wrap="square" lIns="0" tIns="0" rIns="0" bIns="0" rtlCol="0"/>
            <a:lstStyle/>
            <a:p>
              <a:endParaRPr/>
            </a:p>
          </p:txBody>
        </p:sp>
        <p:sp>
          <p:nvSpPr>
            <p:cNvPr id="1307" name="object 1307"/>
            <p:cNvSpPr/>
            <p:nvPr/>
          </p:nvSpPr>
          <p:spPr>
            <a:xfrm>
              <a:off x="4115363" y="1359010"/>
              <a:ext cx="0" cy="17780"/>
            </a:xfrm>
            <a:custGeom>
              <a:avLst/>
              <a:gdLst/>
              <a:ahLst/>
              <a:cxnLst/>
              <a:rect l="l" t="t" r="r" b="b"/>
              <a:pathLst>
                <a:path h="17780">
                  <a:moveTo>
                    <a:pt x="0" y="0"/>
                  </a:moveTo>
                  <a:lnTo>
                    <a:pt x="0" y="17429"/>
                  </a:lnTo>
                </a:path>
              </a:pathLst>
            </a:custGeom>
            <a:ln w="3175">
              <a:solidFill>
                <a:srgbClr val="231F20"/>
              </a:solidFill>
            </a:ln>
          </p:spPr>
          <p:txBody>
            <a:bodyPr wrap="square" lIns="0" tIns="0" rIns="0" bIns="0" rtlCol="0"/>
            <a:lstStyle/>
            <a:p>
              <a:endParaRPr/>
            </a:p>
          </p:txBody>
        </p:sp>
        <p:sp>
          <p:nvSpPr>
            <p:cNvPr id="1308" name="object 1308"/>
            <p:cNvSpPr/>
            <p:nvPr/>
          </p:nvSpPr>
          <p:spPr>
            <a:xfrm>
              <a:off x="4109642" y="1357818"/>
              <a:ext cx="0" cy="24765"/>
            </a:xfrm>
            <a:custGeom>
              <a:avLst/>
              <a:gdLst/>
              <a:ahLst/>
              <a:cxnLst/>
              <a:rect l="l" t="t" r="r" b="b"/>
              <a:pathLst>
                <a:path h="24765">
                  <a:moveTo>
                    <a:pt x="0" y="0"/>
                  </a:moveTo>
                  <a:lnTo>
                    <a:pt x="0" y="24657"/>
                  </a:lnTo>
                </a:path>
              </a:pathLst>
            </a:custGeom>
            <a:ln w="3175">
              <a:solidFill>
                <a:srgbClr val="231F20"/>
              </a:solidFill>
            </a:ln>
          </p:spPr>
          <p:txBody>
            <a:bodyPr wrap="square" lIns="0" tIns="0" rIns="0" bIns="0" rtlCol="0"/>
            <a:lstStyle/>
            <a:p>
              <a:endParaRPr/>
            </a:p>
          </p:txBody>
        </p:sp>
        <p:sp>
          <p:nvSpPr>
            <p:cNvPr id="1309" name="object 1309"/>
            <p:cNvSpPr/>
            <p:nvPr/>
          </p:nvSpPr>
          <p:spPr>
            <a:xfrm>
              <a:off x="4044671" y="1358631"/>
              <a:ext cx="21590" cy="635"/>
            </a:xfrm>
            <a:custGeom>
              <a:avLst/>
              <a:gdLst/>
              <a:ahLst/>
              <a:cxnLst/>
              <a:rect l="l" t="t" r="r" b="b"/>
              <a:pathLst>
                <a:path w="21589" h="634">
                  <a:moveTo>
                    <a:pt x="21067" y="24"/>
                  </a:moveTo>
                  <a:lnTo>
                    <a:pt x="0" y="0"/>
                  </a:lnTo>
                </a:path>
              </a:pathLst>
            </a:custGeom>
            <a:ln w="4416">
              <a:solidFill>
                <a:srgbClr val="0080C7"/>
              </a:solidFill>
            </a:ln>
          </p:spPr>
          <p:txBody>
            <a:bodyPr wrap="square" lIns="0" tIns="0" rIns="0" bIns="0" rtlCol="0"/>
            <a:lstStyle/>
            <a:p>
              <a:endParaRPr/>
            </a:p>
          </p:txBody>
        </p:sp>
        <p:sp>
          <p:nvSpPr>
            <p:cNvPr id="1310" name="object 1310"/>
            <p:cNvSpPr/>
            <p:nvPr/>
          </p:nvSpPr>
          <p:spPr>
            <a:xfrm>
              <a:off x="3899998"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11" name="object 1311"/>
            <p:cNvSpPr/>
            <p:nvPr/>
          </p:nvSpPr>
          <p:spPr>
            <a:xfrm>
              <a:off x="3899998"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12" name="object 1312"/>
            <p:cNvSpPr/>
            <p:nvPr/>
          </p:nvSpPr>
          <p:spPr>
            <a:xfrm>
              <a:off x="3906842"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13" name="object 1313"/>
            <p:cNvSpPr/>
            <p:nvPr/>
          </p:nvSpPr>
          <p:spPr>
            <a:xfrm>
              <a:off x="3906842"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14" name="object 1314"/>
            <p:cNvSpPr/>
            <p:nvPr/>
          </p:nvSpPr>
          <p:spPr>
            <a:xfrm>
              <a:off x="3913676"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15" name="object 1315"/>
            <p:cNvSpPr/>
            <p:nvPr/>
          </p:nvSpPr>
          <p:spPr>
            <a:xfrm>
              <a:off x="3913676"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16" name="object 1316"/>
            <p:cNvSpPr/>
            <p:nvPr/>
          </p:nvSpPr>
          <p:spPr>
            <a:xfrm>
              <a:off x="3920519"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17" name="object 1317"/>
            <p:cNvSpPr/>
            <p:nvPr/>
          </p:nvSpPr>
          <p:spPr>
            <a:xfrm>
              <a:off x="3920519"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18" name="object 1318"/>
            <p:cNvSpPr/>
            <p:nvPr/>
          </p:nvSpPr>
          <p:spPr>
            <a:xfrm>
              <a:off x="3927358"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19" name="object 1319"/>
            <p:cNvSpPr/>
            <p:nvPr/>
          </p:nvSpPr>
          <p:spPr>
            <a:xfrm>
              <a:off x="3927358"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20" name="object 1320"/>
            <p:cNvSpPr/>
            <p:nvPr/>
          </p:nvSpPr>
          <p:spPr>
            <a:xfrm>
              <a:off x="3934197"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21" name="object 1321"/>
            <p:cNvSpPr/>
            <p:nvPr/>
          </p:nvSpPr>
          <p:spPr>
            <a:xfrm>
              <a:off x="3934197"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22" name="object 1322"/>
            <p:cNvSpPr/>
            <p:nvPr/>
          </p:nvSpPr>
          <p:spPr>
            <a:xfrm>
              <a:off x="3941036"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23" name="object 1323"/>
            <p:cNvSpPr/>
            <p:nvPr/>
          </p:nvSpPr>
          <p:spPr>
            <a:xfrm>
              <a:off x="3941036"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24" name="object 1324"/>
            <p:cNvSpPr/>
            <p:nvPr/>
          </p:nvSpPr>
          <p:spPr>
            <a:xfrm>
              <a:off x="3947879"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25" name="object 1325"/>
            <p:cNvSpPr/>
            <p:nvPr/>
          </p:nvSpPr>
          <p:spPr>
            <a:xfrm>
              <a:off x="3947879"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26" name="object 1326"/>
            <p:cNvSpPr/>
            <p:nvPr/>
          </p:nvSpPr>
          <p:spPr>
            <a:xfrm>
              <a:off x="3954718"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27" name="object 1327"/>
            <p:cNvSpPr/>
            <p:nvPr/>
          </p:nvSpPr>
          <p:spPr>
            <a:xfrm>
              <a:off x="3954718"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28" name="object 1328"/>
            <p:cNvSpPr/>
            <p:nvPr/>
          </p:nvSpPr>
          <p:spPr>
            <a:xfrm>
              <a:off x="3961557"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29" name="object 1329"/>
            <p:cNvSpPr/>
            <p:nvPr/>
          </p:nvSpPr>
          <p:spPr>
            <a:xfrm>
              <a:off x="3961557"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30" name="object 1330"/>
            <p:cNvSpPr/>
            <p:nvPr/>
          </p:nvSpPr>
          <p:spPr>
            <a:xfrm>
              <a:off x="3968401"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31" name="object 1331"/>
            <p:cNvSpPr/>
            <p:nvPr/>
          </p:nvSpPr>
          <p:spPr>
            <a:xfrm>
              <a:off x="3968401"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32" name="object 1332"/>
            <p:cNvSpPr/>
            <p:nvPr/>
          </p:nvSpPr>
          <p:spPr>
            <a:xfrm>
              <a:off x="4049427"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33" name="object 1333"/>
            <p:cNvSpPr/>
            <p:nvPr/>
          </p:nvSpPr>
          <p:spPr>
            <a:xfrm>
              <a:off x="4049427"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34" name="object 1334"/>
            <p:cNvSpPr/>
            <p:nvPr/>
          </p:nvSpPr>
          <p:spPr>
            <a:xfrm>
              <a:off x="4056266"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35" name="object 1335"/>
            <p:cNvSpPr/>
            <p:nvPr/>
          </p:nvSpPr>
          <p:spPr>
            <a:xfrm>
              <a:off x="4056266"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36" name="object 1336"/>
            <p:cNvSpPr/>
            <p:nvPr/>
          </p:nvSpPr>
          <p:spPr>
            <a:xfrm>
              <a:off x="4063110"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37" name="object 1337"/>
            <p:cNvSpPr/>
            <p:nvPr/>
          </p:nvSpPr>
          <p:spPr>
            <a:xfrm>
              <a:off x="4063110"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38" name="object 1338"/>
            <p:cNvSpPr/>
            <p:nvPr/>
          </p:nvSpPr>
          <p:spPr>
            <a:xfrm>
              <a:off x="4044804" y="1385469"/>
              <a:ext cx="20955" cy="635"/>
            </a:xfrm>
            <a:custGeom>
              <a:avLst/>
              <a:gdLst/>
              <a:ahLst/>
              <a:cxnLst/>
              <a:rect l="l" t="t" r="r" b="b"/>
              <a:pathLst>
                <a:path w="20954" h="634">
                  <a:moveTo>
                    <a:pt x="-2208" y="91"/>
                  </a:moveTo>
                  <a:lnTo>
                    <a:pt x="23143" y="91"/>
                  </a:lnTo>
                </a:path>
              </a:pathLst>
            </a:custGeom>
            <a:ln w="4598">
              <a:solidFill>
                <a:srgbClr val="0080C7"/>
              </a:solidFill>
            </a:ln>
          </p:spPr>
          <p:txBody>
            <a:bodyPr wrap="square" lIns="0" tIns="0" rIns="0" bIns="0" rtlCol="0"/>
            <a:lstStyle/>
            <a:p>
              <a:endParaRPr/>
            </a:p>
          </p:txBody>
        </p:sp>
        <p:sp>
          <p:nvSpPr>
            <p:cNvPr id="1339" name="object 1339"/>
            <p:cNvSpPr/>
            <p:nvPr/>
          </p:nvSpPr>
          <p:spPr>
            <a:xfrm>
              <a:off x="3982078" y="1360905"/>
              <a:ext cx="0" cy="10160"/>
            </a:xfrm>
            <a:custGeom>
              <a:avLst/>
              <a:gdLst/>
              <a:ahLst/>
              <a:cxnLst/>
              <a:rect l="l" t="t" r="r" b="b"/>
              <a:pathLst>
                <a:path h="10159">
                  <a:moveTo>
                    <a:pt x="0" y="0"/>
                  </a:moveTo>
                  <a:lnTo>
                    <a:pt x="0" y="9945"/>
                  </a:lnTo>
                </a:path>
              </a:pathLst>
            </a:custGeom>
            <a:solidFill>
              <a:srgbClr val="FFFFFF"/>
            </a:solidFill>
          </p:spPr>
          <p:txBody>
            <a:bodyPr wrap="square" lIns="0" tIns="0" rIns="0" bIns="0" rtlCol="0"/>
            <a:lstStyle/>
            <a:p>
              <a:endParaRPr/>
            </a:p>
          </p:txBody>
        </p:sp>
        <p:sp>
          <p:nvSpPr>
            <p:cNvPr id="1340" name="object 1340"/>
            <p:cNvSpPr/>
            <p:nvPr/>
          </p:nvSpPr>
          <p:spPr>
            <a:xfrm>
              <a:off x="3982078" y="1360905"/>
              <a:ext cx="0" cy="10160"/>
            </a:xfrm>
            <a:custGeom>
              <a:avLst/>
              <a:gdLst/>
              <a:ahLst/>
              <a:cxnLst/>
              <a:rect l="l" t="t" r="r" b="b"/>
              <a:pathLst>
                <a:path h="10159">
                  <a:moveTo>
                    <a:pt x="0" y="0"/>
                  </a:moveTo>
                  <a:lnTo>
                    <a:pt x="0" y="9945"/>
                  </a:lnTo>
                </a:path>
              </a:pathLst>
            </a:custGeom>
            <a:ln w="3175">
              <a:solidFill>
                <a:srgbClr val="0080C7"/>
              </a:solidFill>
            </a:ln>
          </p:spPr>
          <p:txBody>
            <a:bodyPr wrap="square" lIns="0" tIns="0" rIns="0" bIns="0" rtlCol="0"/>
            <a:lstStyle/>
            <a:p>
              <a:endParaRPr/>
            </a:p>
          </p:txBody>
        </p:sp>
        <p:sp>
          <p:nvSpPr>
            <p:cNvPr id="1341" name="object 1341"/>
            <p:cNvSpPr/>
            <p:nvPr/>
          </p:nvSpPr>
          <p:spPr>
            <a:xfrm>
              <a:off x="3895833" y="1358532"/>
              <a:ext cx="91440" cy="635"/>
            </a:xfrm>
            <a:custGeom>
              <a:avLst/>
              <a:gdLst/>
              <a:ahLst/>
              <a:cxnLst/>
              <a:rect l="l" t="t" r="r" b="b"/>
              <a:pathLst>
                <a:path w="91439" h="634">
                  <a:moveTo>
                    <a:pt x="91060" y="98"/>
                  </a:moveTo>
                  <a:lnTo>
                    <a:pt x="0" y="0"/>
                  </a:lnTo>
                </a:path>
              </a:pathLst>
            </a:custGeom>
            <a:ln w="4416">
              <a:solidFill>
                <a:srgbClr val="0080C7"/>
              </a:solidFill>
            </a:ln>
          </p:spPr>
          <p:txBody>
            <a:bodyPr wrap="square" lIns="0" tIns="0" rIns="0" bIns="0" rtlCol="0"/>
            <a:lstStyle/>
            <a:p>
              <a:endParaRPr/>
            </a:p>
          </p:txBody>
        </p:sp>
        <p:sp>
          <p:nvSpPr>
            <p:cNvPr id="1342" name="object 1342"/>
            <p:cNvSpPr/>
            <p:nvPr/>
          </p:nvSpPr>
          <p:spPr>
            <a:xfrm>
              <a:off x="3975230"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43" name="object 1343"/>
            <p:cNvSpPr/>
            <p:nvPr/>
          </p:nvSpPr>
          <p:spPr>
            <a:xfrm>
              <a:off x="3975230"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44" name="object 1344"/>
            <p:cNvSpPr/>
            <p:nvPr/>
          </p:nvSpPr>
          <p:spPr>
            <a:xfrm>
              <a:off x="3982078" y="1373579"/>
              <a:ext cx="0" cy="12065"/>
            </a:xfrm>
            <a:custGeom>
              <a:avLst/>
              <a:gdLst/>
              <a:ahLst/>
              <a:cxnLst/>
              <a:rect l="l" t="t" r="r" b="b"/>
              <a:pathLst>
                <a:path h="12065">
                  <a:moveTo>
                    <a:pt x="0" y="0"/>
                  </a:moveTo>
                  <a:lnTo>
                    <a:pt x="0" y="11437"/>
                  </a:lnTo>
                </a:path>
              </a:pathLst>
            </a:custGeom>
            <a:solidFill>
              <a:srgbClr val="FFFFFF"/>
            </a:solidFill>
          </p:spPr>
          <p:txBody>
            <a:bodyPr wrap="square" lIns="0" tIns="0" rIns="0" bIns="0" rtlCol="0"/>
            <a:lstStyle/>
            <a:p>
              <a:endParaRPr/>
            </a:p>
          </p:txBody>
        </p:sp>
        <p:sp>
          <p:nvSpPr>
            <p:cNvPr id="1345" name="object 1345"/>
            <p:cNvSpPr/>
            <p:nvPr/>
          </p:nvSpPr>
          <p:spPr>
            <a:xfrm>
              <a:off x="3982078" y="1373579"/>
              <a:ext cx="0" cy="12065"/>
            </a:xfrm>
            <a:custGeom>
              <a:avLst/>
              <a:gdLst/>
              <a:ahLst/>
              <a:cxnLst/>
              <a:rect l="l" t="t" r="r" b="b"/>
              <a:pathLst>
                <a:path h="12065">
                  <a:moveTo>
                    <a:pt x="0" y="0"/>
                  </a:moveTo>
                  <a:lnTo>
                    <a:pt x="0" y="11437"/>
                  </a:lnTo>
                </a:path>
              </a:pathLst>
            </a:custGeom>
            <a:ln w="3175">
              <a:solidFill>
                <a:srgbClr val="0080C7"/>
              </a:solidFill>
            </a:ln>
          </p:spPr>
          <p:txBody>
            <a:bodyPr wrap="square" lIns="0" tIns="0" rIns="0" bIns="0" rtlCol="0"/>
            <a:lstStyle/>
            <a:p>
              <a:endParaRPr/>
            </a:p>
          </p:txBody>
        </p:sp>
        <p:sp>
          <p:nvSpPr>
            <p:cNvPr id="1346" name="object 1346"/>
            <p:cNvSpPr/>
            <p:nvPr/>
          </p:nvSpPr>
          <p:spPr>
            <a:xfrm>
              <a:off x="3895833" y="1385528"/>
              <a:ext cx="91440" cy="635"/>
            </a:xfrm>
            <a:custGeom>
              <a:avLst/>
              <a:gdLst/>
              <a:ahLst/>
              <a:cxnLst/>
              <a:rect l="l" t="t" r="r" b="b"/>
              <a:pathLst>
                <a:path w="91439" h="634">
                  <a:moveTo>
                    <a:pt x="90986" y="103"/>
                  </a:moveTo>
                  <a:lnTo>
                    <a:pt x="0" y="0"/>
                  </a:lnTo>
                </a:path>
              </a:pathLst>
            </a:custGeom>
            <a:ln w="4416">
              <a:solidFill>
                <a:srgbClr val="0080C7"/>
              </a:solidFill>
            </a:ln>
          </p:spPr>
          <p:txBody>
            <a:bodyPr wrap="square" lIns="0" tIns="0" rIns="0" bIns="0" rtlCol="0"/>
            <a:lstStyle/>
            <a:p>
              <a:endParaRPr/>
            </a:p>
          </p:txBody>
        </p:sp>
        <p:sp>
          <p:nvSpPr>
            <p:cNvPr id="1347" name="object 1347"/>
            <p:cNvSpPr/>
            <p:nvPr/>
          </p:nvSpPr>
          <p:spPr>
            <a:xfrm>
              <a:off x="3900899"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48" name="object 1348"/>
            <p:cNvSpPr/>
            <p:nvPr/>
          </p:nvSpPr>
          <p:spPr>
            <a:xfrm>
              <a:off x="3900899"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49" name="object 1349"/>
            <p:cNvSpPr/>
            <p:nvPr/>
          </p:nvSpPr>
          <p:spPr>
            <a:xfrm>
              <a:off x="3907733"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50" name="object 1350"/>
            <p:cNvSpPr/>
            <p:nvPr/>
          </p:nvSpPr>
          <p:spPr>
            <a:xfrm>
              <a:off x="3907733"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51" name="object 1351"/>
            <p:cNvSpPr/>
            <p:nvPr/>
          </p:nvSpPr>
          <p:spPr>
            <a:xfrm>
              <a:off x="3914577"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52" name="object 1352"/>
            <p:cNvSpPr/>
            <p:nvPr/>
          </p:nvSpPr>
          <p:spPr>
            <a:xfrm>
              <a:off x="3914577"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53" name="object 1353"/>
            <p:cNvSpPr/>
            <p:nvPr/>
          </p:nvSpPr>
          <p:spPr>
            <a:xfrm>
              <a:off x="3921415"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54" name="object 1354"/>
            <p:cNvSpPr/>
            <p:nvPr/>
          </p:nvSpPr>
          <p:spPr>
            <a:xfrm>
              <a:off x="3921415"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55" name="object 1355"/>
            <p:cNvSpPr/>
            <p:nvPr/>
          </p:nvSpPr>
          <p:spPr>
            <a:xfrm>
              <a:off x="3928254"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56" name="object 1356"/>
            <p:cNvSpPr/>
            <p:nvPr/>
          </p:nvSpPr>
          <p:spPr>
            <a:xfrm>
              <a:off x="3928254"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57" name="object 1357"/>
            <p:cNvSpPr/>
            <p:nvPr/>
          </p:nvSpPr>
          <p:spPr>
            <a:xfrm>
              <a:off x="3935093"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58" name="object 1358"/>
            <p:cNvSpPr/>
            <p:nvPr/>
          </p:nvSpPr>
          <p:spPr>
            <a:xfrm>
              <a:off x="3935093"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59" name="object 1359"/>
            <p:cNvSpPr/>
            <p:nvPr/>
          </p:nvSpPr>
          <p:spPr>
            <a:xfrm>
              <a:off x="3941937"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60" name="object 1360"/>
            <p:cNvSpPr/>
            <p:nvPr/>
          </p:nvSpPr>
          <p:spPr>
            <a:xfrm>
              <a:off x="3941937"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61" name="object 1361"/>
            <p:cNvSpPr/>
            <p:nvPr/>
          </p:nvSpPr>
          <p:spPr>
            <a:xfrm>
              <a:off x="3948771"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62" name="object 1362"/>
            <p:cNvSpPr/>
            <p:nvPr/>
          </p:nvSpPr>
          <p:spPr>
            <a:xfrm>
              <a:off x="3948771"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63" name="object 1363"/>
            <p:cNvSpPr/>
            <p:nvPr/>
          </p:nvSpPr>
          <p:spPr>
            <a:xfrm>
              <a:off x="3955614"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64" name="object 1364"/>
            <p:cNvSpPr/>
            <p:nvPr/>
          </p:nvSpPr>
          <p:spPr>
            <a:xfrm>
              <a:off x="3955614"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65" name="object 1365"/>
            <p:cNvSpPr/>
            <p:nvPr/>
          </p:nvSpPr>
          <p:spPr>
            <a:xfrm>
              <a:off x="3962453"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66" name="object 1366"/>
            <p:cNvSpPr/>
            <p:nvPr/>
          </p:nvSpPr>
          <p:spPr>
            <a:xfrm>
              <a:off x="3962453"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67" name="object 1367"/>
            <p:cNvSpPr/>
            <p:nvPr/>
          </p:nvSpPr>
          <p:spPr>
            <a:xfrm>
              <a:off x="3969292"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68" name="object 1368"/>
            <p:cNvSpPr/>
            <p:nvPr/>
          </p:nvSpPr>
          <p:spPr>
            <a:xfrm>
              <a:off x="3969292"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69" name="object 1369"/>
            <p:cNvSpPr/>
            <p:nvPr/>
          </p:nvSpPr>
          <p:spPr>
            <a:xfrm>
              <a:off x="3976136"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70" name="object 1370"/>
            <p:cNvSpPr/>
            <p:nvPr/>
          </p:nvSpPr>
          <p:spPr>
            <a:xfrm>
              <a:off x="3976136"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71" name="object 1371"/>
            <p:cNvSpPr/>
            <p:nvPr/>
          </p:nvSpPr>
          <p:spPr>
            <a:xfrm>
              <a:off x="4047172"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72" name="object 1372"/>
            <p:cNvSpPr/>
            <p:nvPr/>
          </p:nvSpPr>
          <p:spPr>
            <a:xfrm>
              <a:off x="4047172"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73" name="object 1373"/>
            <p:cNvSpPr/>
            <p:nvPr/>
          </p:nvSpPr>
          <p:spPr>
            <a:xfrm>
              <a:off x="4054016"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74" name="object 1374"/>
            <p:cNvSpPr/>
            <p:nvPr/>
          </p:nvSpPr>
          <p:spPr>
            <a:xfrm>
              <a:off x="4054016"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75" name="object 1375"/>
            <p:cNvSpPr/>
            <p:nvPr/>
          </p:nvSpPr>
          <p:spPr>
            <a:xfrm>
              <a:off x="4060855"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376" name="object 1376"/>
            <p:cNvSpPr/>
            <p:nvPr/>
          </p:nvSpPr>
          <p:spPr>
            <a:xfrm>
              <a:off x="4060855"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377" name="object 1377"/>
            <p:cNvSpPr/>
            <p:nvPr/>
          </p:nvSpPr>
          <p:spPr>
            <a:xfrm>
              <a:off x="4050634" y="1686553"/>
              <a:ext cx="69215" cy="28575"/>
            </a:xfrm>
            <a:custGeom>
              <a:avLst/>
              <a:gdLst/>
              <a:ahLst/>
              <a:cxnLst/>
              <a:rect l="l" t="t" r="r" b="b"/>
              <a:pathLst>
                <a:path w="69214" h="28575">
                  <a:moveTo>
                    <a:pt x="0" y="9"/>
                  </a:moveTo>
                  <a:lnTo>
                    <a:pt x="9103" y="0"/>
                  </a:lnTo>
                  <a:lnTo>
                    <a:pt x="12564" y="9"/>
                  </a:lnTo>
                  <a:lnTo>
                    <a:pt x="16227" y="9"/>
                  </a:lnTo>
                  <a:lnTo>
                    <a:pt x="22804" y="2338"/>
                  </a:lnTo>
                  <a:lnTo>
                    <a:pt x="27764" y="7947"/>
                  </a:lnTo>
                  <a:lnTo>
                    <a:pt x="31949" y="14771"/>
                  </a:lnTo>
                  <a:lnTo>
                    <a:pt x="36202" y="20747"/>
                  </a:lnTo>
                  <a:lnTo>
                    <a:pt x="39816" y="24588"/>
                  </a:lnTo>
                  <a:lnTo>
                    <a:pt x="42731" y="28364"/>
                  </a:lnTo>
                  <a:lnTo>
                    <a:pt x="47310" y="28364"/>
                  </a:lnTo>
                  <a:lnTo>
                    <a:pt x="54691" y="26111"/>
                  </a:lnTo>
                  <a:lnTo>
                    <a:pt x="60108" y="20520"/>
                  </a:lnTo>
                  <a:lnTo>
                    <a:pt x="64589" y="13340"/>
                  </a:lnTo>
                  <a:lnTo>
                    <a:pt x="69165" y="6321"/>
                  </a:lnTo>
                </a:path>
              </a:pathLst>
            </a:custGeom>
            <a:ln w="4322">
              <a:solidFill>
                <a:srgbClr val="020303"/>
              </a:solidFill>
            </a:ln>
          </p:spPr>
          <p:txBody>
            <a:bodyPr wrap="square" lIns="0" tIns="0" rIns="0" bIns="0" rtlCol="0"/>
            <a:lstStyle/>
            <a:p>
              <a:endParaRPr/>
            </a:p>
          </p:txBody>
        </p:sp>
        <p:sp>
          <p:nvSpPr>
            <p:cNvPr id="1378" name="object 1378"/>
            <p:cNvSpPr/>
            <p:nvPr/>
          </p:nvSpPr>
          <p:spPr>
            <a:xfrm>
              <a:off x="3823329" y="1684913"/>
              <a:ext cx="153670" cy="29209"/>
            </a:xfrm>
            <a:custGeom>
              <a:avLst/>
              <a:gdLst/>
              <a:ahLst/>
              <a:cxnLst/>
              <a:rect l="l" t="t" r="r" b="b"/>
              <a:pathLst>
                <a:path w="153670" h="29210">
                  <a:moveTo>
                    <a:pt x="0" y="1536"/>
                  </a:moveTo>
                  <a:lnTo>
                    <a:pt x="1792" y="561"/>
                  </a:lnTo>
                  <a:lnTo>
                    <a:pt x="3830" y="0"/>
                  </a:lnTo>
                  <a:lnTo>
                    <a:pt x="6193" y="0"/>
                  </a:lnTo>
                  <a:lnTo>
                    <a:pt x="16217" y="4495"/>
                  </a:lnTo>
                  <a:lnTo>
                    <a:pt x="23075" y="14386"/>
                  </a:lnTo>
                  <a:lnTo>
                    <a:pt x="29933" y="24277"/>
                  </a:lnTo>
                  <a:lnTo>
                    <a:pt x="39954" y="28773"/>
                  </a:lnTo>
                  <a:lnTo>
                    <a:pt x="49431" y="24536"/>
                  </a:lnTo>
                  <a:lnTo>
                    <a:pt x="55091" y="15226"/>
                  </a:lnTo>
                  <a:lnTo>
                    <a:pt x="60749" y="5939"/>
                  </a:lnTo>
                  <a:lnTo>
                    <a:pt x="70224" y="1772"/>
                  </a:lnTo>
                  <a:lnTo>
                    <a:pt x="84325" y="1820"/>
                  </a:lnTo>
                  <a:lnTo>
                    <a:pt x="105155" y="1827"/>
                  </a:lnTo>
                  <a:lnTo>
                    <a:pt x="129285" y="1811"/>
                  </a:lnTo>
                  <a:lnTo>
                    <a:pt x="153284" y="1787"/>
                  </a:lnTo>
                </a:path>
              </a:pathLst>
            </a:custGeom>
            <a:ln w="4322">
              <a:solidFill>
                <a:srgbClr val="020303"/>
              </a:solidFill>
            </a:ln>
          </p:spPr>
          <p:txBody>
            <a:bodyPr wrap="square" lIns="0" tIns="0" rIns="0" bIns="0" rtlCol="0"/>
            <a:lstStyle/>
            <a:p>
              <a:endParaRPr/>
            </a:p>
          </p:txBody>
        </p:sp>
        <p:sp>
          <p:nvSpPr>
            <p:cNvPr id="1379" name="object 1379"/>
            <p:cNvSpPr/>
            <p:nvPr/>
          </p:nvSpPr>
          <p:spPr>
            <a:xfrm>
              <a:off x="3824003" y="1685745"/>
              <a:ext cx="156210" cy="27940"/>
            </a:xfrm>
            <a:custGeom>
              <a:avLst/>
              <a:gdLst/>
              <a:ahLst/>
              <a:cxnLst/>
              <a:rect l="l" t="t" r="r" b="b"/>
              <a:pathLst>
                <a:path w="156210" h="27939">
                  <a:moveTo>
                    <a:pt x="156071" y="27709"/>
                  </a:moveTo>
                  <a:lnTo>
                    <a:pt x="61903" y="27709"/>
                  </a:lnTo>
                  <a:lnTo>
                    <a:pt x="51885" y="23380"/>
                  </a:lnTo>
                  <a:lnTo>
                    <a:pt x="45029" y="13854"/>
                  </a:lnTo>
                  <a:lnTo>
                    <a:pt x="38171" y="4329"/>
                  </a:lnTo>
                  <a:lnTo>
                    <a:pt x="28147" y="0"/>
                  </a:lnTo>
                  <a:lnTo>
                    <a:pt x="19142" y="3477"/>
                  </a:lnTo>
                  <a:lnTo>
                    <a:pt x="12862" y="11535"/>
                  </a:lnTo>
                  <a:lnTo>
                    <a:pt x="7188" y="20611"/>
                  </a:lnTo>
                  <a:lnTo>
                    <a:pt x="0" y="27143"/>
                  </a:lnTo>
                </a:path>
              </a:pathLst>
            </a:custGeom>
            <a:ln w="4322">
              <a:solidFill>
                <a:srgbClr val="020303"/>
              </a:solidFill>
            </a:ln>
          </p:spPr>
          <p:txBody>
            <a:bodyPr wrap="square" lIns="0" tIns="0" rIns="0" bIns="0" rtlCol="0"/>
            <a:lstStyle/>
            <a:p>
              <a:endParaRPr/>
            </a:p>
          </p:txBody>
        </p:sp>
        <p:sp>
          <p:nvSpPr>
            <p:cNvPr id="1380" name="object 1380"/>
            <p:cNvSpPr/>
            <p:nvPr/>
          </p:nvSpPr>
          <p:spPr>
            <a:xfrm>
              <a:off x="4050811" y="1684776"/>
              <a:ext cx="86995" cy="29209"/>
            </a:xfrm>
            <a:custGeom>
              <a:avLst/>
              <a:gdLst/>
              <a:ahLst/>
              <a:cxnLst/>
              <a:rect l="l" t="t" r="r" b="b"/>
              <a:pathLst>
                <a:path w="86995" h="29210">
                  <a:moveTo>
                    <a:pt x="86536" y="28300"/>
                  </a:moveTo>
                  <a:lnTo>
                    <a:pt x="79089" y="21697"/>
                  </a:lnTo>
                  <a:lnTo>
                    <a:pt x="73304" y="12211"/>
                  </a:lnTo>
                  <a:lnTo>
                    <a:pt x="66961" y="3694"/>
                  </a:lnTo>
                  <a:lnTo>
                    <a:pt x="57841" y="0"/>
                  </a:lnTo>
                  <a:lnTo>
                    <a:pt x="57314" y="0"/>
                  </a:lnTo>
                  <a:lnTo>
                    <a:pt x="58260" y="0"/>
                  </a:lnTo>
                  <a:lnTo>
                    <a:pt x="48439" y="4479"/>
                  </a:lnTo>
                  <a:lnTo>
                    <a:pt x="42022" y="14333"/>
                  </a:lnTo>
                  <a:lnTo>
                    <a:pt x="35607" y="24190"/>
                  </a:lnTo>
                  <a:lnTo>
                    <a:pt x="25789" y="28674"/>
                  </a:lnTo>
                  <a:lnTo>
                    <a:pt x="0" y="28674"/>
                  </a:lnTo>
                </a:path>
              </a:pathLst>
            </a:custGeom>
            <a:ln w="4322">
              <a:solidFill>
                <a:srgbClr val="020303"/>
              </a:solidFill>
            </a:ln>
          </p:spPr>
          <p:txBody>
            <a:bodyPr wrap="square" lIns="0" tIns="0" rIns="0" bIns="0" rtlCol="0"/>
            <a:lstStyle/>
            <a:p>
              <a:endParaRPr/>
            </a:p>
          </p:txBody>
        </p:sp>
        <p:sp>
          <p:nvSpPr>
            <p:cNvPr id="1381" name="object 1381"/>
            <p:cNvSpPr/>
            <p:nvPr/>
          </p:nvSpPr>
          <p:spPr>
            <a:xfrm>
              <a:off x="3826903" y="1686917"/>
              <a:ext cx="0" cy="22225"/>
            </a:xfrm>
            <a:custGeom>
              <a:avLst/>
              <a:gdLst/>
              <a:ahLst/>
              <a:cxnLst/>
              <a:rect l="l" t="t" r="r" b="b"/>
              <a:pathLst>
                <a:path h="22225">
                  <a:moveTo>
                    <a:pt x="0" y="0"/>
                  </a:moveTo>
                  <a:lnTo>
                    <a:pt x="0" y="21880"/>
                  </a:lnTo>
                </a:path>
              </a:pathLst>
            </a:custGeom>
            <a:ln w="3175">
              <a:solidFill>
                <a:srgbClr val="231F20"/>
              </a:solidFill>
            </a:ln>
          </p:spPr>
          <p:txBody>
            <a:bodyPr wrap="square" lIns="0" tIns="0" rIns="0" bIns="0" rtlCol="0"/>
            <a:lstStyle/>
            <a:p>
              <a:endParaRPr/>
            </a:p>
          </p:txBody>
        </p:sp>
        <p:sp>
          <p:nvSpPr>
            <p:cNvPr id="1382" name="object 1382"/>
            <p:cNvSpPr/>
            <p:nvPr/>
          </p:nvSpPr>
          <p:spPr>
            <a:xfrm>
              <a:off x="3865706" y="1696124"/>
              <a:ext cx="0" cy="17145"/>
            </a:xfrm>
            <a:custGeom>
              <a:avLst/>
              <a:gdLst/>
              <a:ahLst/>
              <a:cxnLst/>
              <a:rect l="l" t="t" r="r" b="b"/>
              <a:pathLst>
                <a:path h="17144">
                  <a:moveTo>
                    <a:pt x="0" y="0"/>
                  </a:moveTo>
                  <a:lnTo>
                    <a:pt x="0" y="16656"/>
                  </a:lnTo>
                </a:path>
              </a:pathLst>
            </a:custGeom>
            <a:ln w="3175">
              <a:solidFill>
                <a:srgbClr val="231F20"/>
              </a:solidFill>
            </a:ln>
          </p:spPr>
          <p:txBody>
            <a:bodyPr wrap="square" lIns="0" tIns="0" rIns="0" bIns="0" rtlCol="0"/>
            <a:lstStyle/>
            <a:p>
              <a:endParaRPr/>
            </a:p>
          </p:txBody>
        </p:sp>
        <p:sp>
          <p:nvSpPr>
            <p:cNvPr id="1383" name="object 1383"/>
            <p:cNvSpPr/>
            <p:nvPr/>
          </p:nvSpPr>
          <p:spPr>
            <a:xfrm>
              <a:off x="3860181" y="1688645"/>
              <a:ext cx="0" cy="22860"/>
            </a:xfrm>
            <a:custGeom>
              <a:avLst/>
              <a:gdLst/>
              <a:ahLst/>
              <a:cxnLst/>
              <a:rect l="l" t="t" r="r" b="b"/>
              <a:pathLst>
                <a:path h="22860">
                  <a:moveTo>
                    <a:pt x="0" y="0"/>
                  </a:moveTo>
                  <a:lnTo>
                    <a:pt x="0" y="22549"/>
                  </a:lnTo>
                </a:path>
              </a:pathLst>
            </a:custGeom>
            <a:ln w="3175">
              <a:solidFill>
                <a:srgbClr val="231F20"/>
              </a:solidFill>
            </a:ln>
          </p:spPr>
          <p:txBody>
            <a:bodyPr wrap="square" lIns="0" tIns="0" rIns="0" bIns="0" rtlCol="0"/>
            <a:lstStyle/>
            <a:p>
              <a:endParaRPr/>
            </a:p>
          </p:txBody>
        </p:sp>
        <p:sp>
          <p:nvSpPr>
            <p:cNvPr id="1384" name="object 1384"/>
            <p:cNvSpPr/>
            <p:nvPr/>
          </p:nvSpPr>
          <p:spPr>
            <a:xfrm>
              <a:off x="3849128" y="1685381"/>
              <a:ext cx="0" cy="18415"/>
            </a:xfrm>
            <a:custGeom>
              <a:avLst/>
              <a:gdLst/>
              <a:ahLst/>
              <a:cxnLst/>
              <a:rect l="l" t="t" r="r" b="b"/>
              <a:pathLst>
                <a:path h="18414">
                  <a:moveTo>
                    <a:pt x="0" y="0"/>
                  </a:moveTo>
                  <a:lnTo>
                    <a:pt x="0" y="17813"/>
                  </a:lnTo>
                </a:path>
              </a:pathLst>
            </a:custGeom>
            <a:ln w="3175">
              <a:solidFill>
                <a:srgbClr val="231F20"/>
              </a:solidFill>
            </a:ln>
          </p:spPr>
          <p:txBody>
            <a:bodyPr wrap="square" lIns="0" tIns="0" rIns="0" bIns="0" rtlCol="0"/>
            <a:lstStyle/>
            <a:p>
              <a:endParaRPr/>
            </a:p>
          </p:txBody>
        </p:sp>
        <p:sp>
          <p:nvSpPr>
            <p:cNvPr id="1385" name="object 1385"/>
            <p:cNvSpPr/>
            <p:nvPr/>
          </p:nvSpPr>
          <p:spPr>
            <a:xfrm>
              <a:off x="3854657" y="1686917"/>
              <a:ext cx="0" cy="22225"/>
            </a:xfrm>
            <a:custGeom>
              <a:avLst/>
              <a:gdLst/>
              <a:ahLst/>
              <a:cxnLst/>
              <a:rect l="l" t="t" r="r" b="b"/>
              <a:pathLst>
                <a:path h="22225">
                  <a:moveTo>
                    <a:pt x="0" y="0"/>
                  </a:moveTo>
                  <a:lnTo>
                    <a:pt x="0" y="22037"/>
                  </a:lnTo>
                </a:path>
              </a:pathLst>
            </a:custGeom>
            <a:ln w="3175">
              <a:solidFill>
                <a:srgbClr val="231F20"/>
              </a:solidFill>
            </a:ln>
          </p:spPr>
          <p:txBody>
            <a:bodyPr wrap="square" lIns="0" tIns="0" rIns="0" bIns="0" rtlCol="0"/>
            <a:lstStyle/>
            <a:p>
              <a:endParaRPr/>
            </a:p>
          </p:txBody>
        </p:sp>
        <p:sp>
          <p:nvSpPr>
            <p:cNvPr id="1386" name="object 1386"/>
            <p:cNvSpPr/>
            <p:nvPr/>
          </p:nvSpPr>
          <p:spPr>
            <a:xfrm>
              <a:off x="3831999" y="1686991"/>
              <a:ext cx="0" cy="17780"/>
            </a:xfrm>
            <a:custGeom>
              <a:avLst/>
              <a:gdLst/>
              <a:ahLst/>
              <a:cxnLst/>
              <a:rect l="l" t="t" r="r" b="b"/>
              <a:pathLst>
                <a:path h="17780">
                  <a:moveTo>
                    <a:pt x="0" y="0"/>
                  </a:moveTo>
                  <a:lnTo>
                    <a:pt x="0" y="17429"/>
                  </a:lnTo>
                </a:path>
              </a:pathLst>
            </a:custGeom>
            <a:ln w="3175">
              <a:solidFill>
                <a:srgbClr val="231F20"/>
              </a:solidFill>
            </a:ln>
          </p:spPr>
          <p:txBody>
            <a:bodyPr wrap="square" lIns="0" tIns="0" rIns="0" bIns="0" rtlCol="0"/>
            <a:lstStyle/>
            <a:p>
              <a:endParaRPr/>
            </a:p>
          </p:txBody>
        </p:sp>
        <p:sp>
          <p:nvSpPr>
            <p:cNvPr id="1387" name="object 1387"/>
            <p:cNvSpPr/>
            <p:nvPr/>
          </p:nvSpPr>
          <p:spPr>
            <a:xfrm>
              <a:off x="4095945" y="1694460"/>
              <a:ext cx="0" cy="19050"/>
            </a:xfrm>
            <a:custGeom>
              <a:avLst/>
              <a:gdLst/>
              <a:ahLst/>
              <a:cxnLst/>
              <a:rect l="l" t="t" r="r" b="b"/>
              <a:pathLst>
                <a:path h="19050">
                  <a:moveTo>
                    <a:pt x="0" y="0"/>
                  </a:moveTo>
                  <a:lnTo>
                    <a:pt x="0" y="18837"/>
                  </a:lnTo>
                </a:path>
              </a:pathLst>
            </a:custGeom>
            <a:ln w="3175">
              <a:solidFill>
                <a:srgbClr val="231F20"/>
              </a:solidFill>
            </a:ln>
          </p:spPr>
          <p:txBody>
            <a:bodyPr wrap="square" lIns="0" tIns="0" rIns="0" bIns="0" rtlCol="0"/>
            <a:lstStyle/>
            <a:p>
              <a:endParaRPr/>
            </a:p>
          </p:txBody>
        </p:sp>
        <p:sp>
          <p:nvSpPr>
            <p:cNvPr id="1388" name="object 1388"/>
            <p:cNvSpPr/>
            <p:nvPr/>
          </p:nvSpPr>
          <p:spPr>
            <a:xfrm>
              <a:off x="4101671" y="1688168"/>
              <a:ext cx="0" cy="26670"/>
            </a:xfrm>
            <a:custGeom>
              <a:avLst/>
              <a:gdLst/>
              <a:ahLst/>
              <a:cxnLst/>
              <a:rect l="l" t="t" r="r" b="b"/>
              <a:pathLst>
                <a:path h="26669">
                  <a:moveTo>
                    <a:pt x="0" y="0"/>
                  </a:moveTo>
                  <a:lnTo>
                    <a:pt x="0" y="26139"/>
                  </a:lnTo>
                </a:path>
              </a:pathLst>
            </a:custGeom>
            <a:ln w="3175">
              <a:solidFill>
                <a:srgbClr val="231F20"/>
              </a:solidFill>
            </a:ln>
          </p:spPr>
          <p:txBody>
            <a:bodyPr wrap="square" lIns="0" tIns="0" rIns="0" bIns="0" rtlCol="0"/>
            <a:lstStyle/>
            <a:p>
              <a:endParaRPr/>
            </a:p>
          </p:txBody>
        </p:sp>
        <p:sp>
          <p:nvSpPr>
            <p:cNvPr id="1389" name="object 1389"/>
            <p:cNvSpPr/>
            <p:nvPr/>
          </p:nvSpPr>
          <p:spPr>
            <a:xfrm>
              <a:off x="4113113" y="1686976"/>
              <a:ext cx="0" cy="17780"/>
            </a:xfrm>
            <a:custGeom>
              <a:avLst/>
              <a:gdLst/>
              <a:ahLst/>
              <a:cxnLst/>
              <a:rect l="l" t="t" r="r" b="b"/>
              <a:pathLst>
                <a:path h="17780">
                  <a:moveTo>
                    <a:pt x="0" y="0"/>
                  </a:moveTo>
                  <a:lnTo>
                    <a:pt x="0" y="17429"/>
                  </a:lnTo>
                </a:path>
              </a:pathLst>
            </a:custGeom>
            <a:ln w="3175">
              <a:solidFill>
                <a:srgbClr val="231F20"/>
              </a:solidFill>
            </a:ln>
          </p:spPr>
          <p:txBody>
            <a:bodyPr wrap="square" lIns="0" tIns="0" rIns="0" bIns="0" rtlCol="0"/>
            <a:lstStyle/>
            <a:p>
              <a:endParaRPr/>
            </a:p>
          </p:txBody>
        </p:sp>
        <p:sp>
          <p:nvSpPr>
            <p:cNvPr id="1390" name="object 1390"/>
            <p:cNvSpPr/>
            <p:nvPr/>
          </p:nvSpPr>
          <p:spPr>
            <a:xfrm>
              <a:off x="4107392" y="1685785"/>
              <a:ext cx="0" cy="24765"/>
            </a:xfrm>
            <a:custGeom>
              <a:avLst/>
              <a:gdLst/>
              <a:ahLst/>
              <a:cxnLst/>
              <a:rect l="l" t="t" r="r" b="b"/>
              <a:pathLst>
                <a:path h="24764">
                  <a:moveTo>
                    <a:pt x="0" y="0"/>
                  </a:moveTo>
                  <a:lnTo>
                    <a:pt x="0" y="24657"/>
                  </a:lnTo>
                </a:path>
              </a:pathLst>
            </a:custGeom>
            <a:ln w="3175">
              <a:solidFill>
                <a:srgbClr val="231F20"/>
              </a:solidFill>
            </a:ln>
          </p:spPr>
          <p:txBody>
            <a:bodyPr wrap="square" lIns="0" tIns="0" rIns="0" bIns="0" rtlCol="0"/>
            <a:lstStyle/>
            <a:p>
              <a:endParaRPr/>
            </a:p>
          </p:txBody>
        </p:sp>
        <p:sp>
          <p:nvSpPr>
            <p:cNvPr id="1391" name="object 1391"/>
            <p:cNvSpPr/>
            <p:nvPr/>
          </p:nvSpPr>
          <p:spPr>
            <a:xfrm>
              <a:off x="4042131" y="1686514"/>
              <a:ext cx="21590" cy="635"/>
            </a:xfrm>
            <a:custGeom>
              <a:avLst/>
              <a:gdLst/>
              <a:ahLst/>
              <a:cxnLst/>
              <a:rect l="l" t="t" r="r" b="b"/>
              <a:pathLst>
                <a:path w="21589" h="635">
                  <a:moveTo>
                    <a:pt x="21353" y="0"/>
                  </a:moveTo>
                  <a:lnTo>
                    <a:pt x="0" y="49"/>
                  </a:lnTo>
                </a:path>
              </a:pathLst>
            </a:custGeom>
            <a:ln w="4416">
              <a:solidFill>
                <a:srgbClr val="0080C7"/>
              </a:solidFill>
            </a:ln>
          </p:spPr>
          <p:txBody>
            <a:bodyPr wrap="square" lIns="0" tIns="0" rIns="0" bIns="0" rtlCol="0"/>
            <a:lstStyle/>
            <a:p>
              <a:endParaRPr/>
            </a:p>
          </p:txBody>
        </p:sp>
        <p:sp>
          <p:nvSpPr>
            <p:cNvPr id="1392" name="object 1392"/>
            <p:cNvSpPr/>
            <p:nvPr/>
          </p:nvSpPr>
          <p:spPr>
            <a:xfrm>
              <a:off x="3900899"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393" name="object 1393"/>
            <p:cNvSpPr/>
            <p:nvPr/>
          </p:nvSpPr>
          <p:spPr>
            <a:xfrm>
              <a:off x="3900899"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394" name="object 1394"/>
            <p:cNvSpPr/>
            <p:nvPr/>
          </p:nvSpPr>
          <p:spPr>
            <a:xfrm>
              <a:off x="3907733"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395" name="object 1395"/>
            <p:cNvSpPr/>
            <p:nvPr/>
          </p:nvSpPr>
          <p:spPr>
            <a:xfrm>
              <a:off x="3907733"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396" name="object 1396"/>
            <p:cNvSpPr/>
            <p:nvPr/>
          </p:nvSpPr>
          <p:spPr>
            <a:xfrm>
              <a:off x="3914577"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397" name="object 1397"/>
            <p:cNvSpPr/>
            <p:nvPr/>
          </p:nvSpPr>
          <p:spPr>
            <a:xfrm>
              <a:off x="3914577"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398" name="object 1398"/>
            <p:cNvSpPr/>
            <p:nvPr/>
          </p:nvSpPr>
          <p:spPr>
            <a:xfrm>
              <a:off x="3921415"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399" name="object 1399"/>
            <p:cNvSpPr/>
            <p:nvPr/>
          </p:nvSpPr>
          <p:spPr>
            <a:xfrm>
              <a:off x="3921415"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00" name="object 1400"/>
            <p:cNvSpPr/>
            <p:nvPr/>
          </p:nvSpPr>
          <p:spPr>
            <a:xfrm>
              <a:off x="3928254"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01" name="object 1401"/>
            <p:cNvSpPr/>
            <p:nvPr/>
          </p:nvSpPr>
          <p:spPr>
            <a:xfrm>
              <a:off x="3928254"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02" name="object 1402"/>
            <p:cNvSpPr/>
            <p:nvPr/>
          </p:nvSpPr>
          <p:spPr>
            <a:xfrm>
              <a:off x="3935093"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03" name="object 1403"/>
            <p:cNvSpPr/>
            <p:nvPr/>
          </p:nvSpPr>
          <p:spPr>
            <a:xfrm>
              <a:off x="3935093"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04" name="object 1404"/>
            <p:cNvSpPr/>
            <p:nvPr/>
          </p:nvSpPr>
          <p:spPr>
            <a:xfrm>
              <a:off x="3941937"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05" name="object 1405"/>
            <p:cNvSpPr/>
            <p:nvPr/>
          </p:nvSpPr>
          <p:spPr>
            <a:xfrm>
              <a:off x="3941937"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06" name="object 1406"/>
            <p:cNvSpPr/>
            <p:nvPr/>
          </p:nvSpPr>
          <p:spPr>
            <a:xfrm>
              <a:off x="3948771"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07" name="object 1407"/>
            <p:cNvSpPr/>
            <p:nvPr/>
          </p:nvSpPr>
          <p:spPr>
            <a:xfrm>
              <a:off x="3948771"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08" name="object 1408"/>
            <p:cNvSpPr/>
            <p:nvPr/>
          </p:nvSpPr>
          <p:spPr>
            <a:xfrm>
              <a:off x="3955614"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09" name="object 1409"/>
            <p:cNvSpPr/>
            <p:nvPr/>
          </p:nvSpPr>
          <p:spPr>
            <a:xfrm>
              <a:off x="3955614"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10" name="object 1410"/>
            <p:cNvSpPr/>
            <p:nvPr/>
          </p:nvSpPr>
          <p:spPr>
            <a:xfrm>
              <a:off x="3962453"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11" name="object 1411"/>
            <p:cNvSpPr/>
            <p:nvPr/>
          </p:nvSpPr>
          <p:spPr>
            <a:xfrm>
              <a:off x="3962453"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12" name="object 1412"/>
            <p:cNvSpPr/>
            <p:nvPr/>
          </p:nvSpPr>
          <p:spPr>
            <a:xfrm>
              <a:off x="3969292"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13" name="object 1413"/>
            <p:cNvSpPr/>
            <p:nvPr/>
          </p:nvSpPr>
          <p:spPr>
            <a:xfrm>
              <a:off x="3969292"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14" name="object 1414"/>
            <p:cNvSpPr/>
            <p:nvPr/>
          </p:nvSpPr>
          <p:spPr>
            <a:xfrm>
              <a:off x="4047172"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15" name="object 1415"/>
            <p:cNvSpPr/>
            <p:nvPr/>
          </p:nvSpPr>
          <p:spPr>
            <a:xfrm>
              <a:off x="4047172"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16" name="object 1416"/>
            <p:cNvSpPr/>
            <p:nvPr/>
          </p:nvSpPr>
          <p:spPr>
            <a:xfrm>
              <a:off x="4054016"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17" name="object 1417"/>
            <p:cNvSpPr/>
            <p:nvPr/>
          </p:nvSpPr>
          <p:spPr>
            <a:xfrm>
              <a:off x="4054016"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18" name="object 1418"/>
            <p:cNvSpPr/>
            <p:nvPr/>
          </p:nvSpPr>
          <p:spPr>
            <a:xfrm>
              <a:off x="4060855"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19" name="object 1419"/>
            <p:cNvSpPr/>
            <p:nvPr/>
          </p:nvSpPr>
          <p:spPr>
            <a:xfrm>
              <a:off x="4060855"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20" name="object 1420"/>
            <p:cNvSpPr/>
            <p:nvPr/>
          </p:nvSpPr>
          <p:spPr>
            <a:xfrm>
              <a:off x="4032751" y="1713460"/>
              <a:ext cx="31115" cy="635"/>
            </a:xfrm>
            <a:custGeom>
              <a:avLst/>
              <a:gdLst/>
              <a:ahLst/>
              <a:cxnLst/>
              <a:rect l="l" t="t" r="r" b="b"/>
              <a:pathLst>
                <a:path w="31114" h="635">
                  <a:moveTo>
                    <a:pt x="-2208" y="76"/>
                  </a:moveTo>
                  <a:lnTo>
                    <a:pt x="32940" y="76"/>
                  </a:lnTo>
                </a:path>
              </a:pathLst>
            </a:custGeom>
            <a:ln w="4569">
              <a:solidFill>
                <a:srgbClr val="0080C7"/>
              </a:solidFill>
            </a:ln>
          </p:spPr>
          <p:txBody>
            <a:bodyPr wrap="square" lIns="0" tIns="0" rIns="0" bIns="0" rtlCol="0"/>
            <a:lstStyle/>
            <a:p>
              <a:endParaRPr/>
            </a:p>
          </p:txBody>
        </p:sp>
        <p:sp>
          <p:nvSpPr>
            <p:cNvPr id="1421" name="object 1421"/>
            <p:cNvSpPr/>
            <p:nvPr/>
          </p:nvSpPr>
          <p:spPr>
            <a:xfrm>
              <a:off x="3982969" y="1688867"/>
              <a:ext cx="0" cy="12065"/>
            </a:xfrm>
            <a:custGeom>
              <a:avLst/>
              <a:gdLst/>
              <a:ahLst/>
              <a:cxnLst/>
              <a:rect l="l" t="t" r="r" b="b"/>
              <a:pathLst>
                <a:path h="12064">
                  <a:moveTo>
                    <a:pt x="0" y="0"/>
                  </a:moveTo>
                  <a:lnTo>
                    <a:pt x="0" y="11442"/>
                  </a:lnTo>
                </a:path>
              </a:pathLst>
            </a:custGeom>
            <a:solidFill>
              <a:srgbClr val="FFFFFF"/>
            </a:solidFill>
          </p:spPr>
          <p:txBody>
            <a:bodyPr wrap="square" lIns="0" tIns="0" rIns="0" bIns="0" rtlCol="0"/>
            <a:lstStyle/>
            <a:p>
              <a:endParaRPr/>
            </a:p>
          </p:txBody>
        </p:sp>
        <p:sp>
          <p:nvSpPr>
            <p:cNvPr id="1422" name="object 1422"/>
            <p:cNvSpPr/>
            <p:nvPr/>
          </p:nvSpPr>
          <p:spPr>
            <a:xfrm>
              <a:off x="3982969" y="1688867"/>
              <a:ext cx="0" cy="12065"/>
            </a:xfrm>
            <a:custGeom>
              <a:avLst/>
              <a:gdLst/>
              <a:ahLst/>
              <a:cxnLst/>
              <a:rect l="l" t="t" r="r" b="b"/>
              <a:pathLst>
                <a:path h="12064">
                  <a:moveTo>
                    <a:pt x="0" y="0"/>
                  </a:moveTo>
                  <a:lnTo>
                    <a:pt x="0" y="11442"/>
                  </a:lnTo>
                </a:path>
              </a:pathLst>
            </a:custGeom>
            <a:ln w="3175">
              <a:solidFill>
                <a:srgbClr val="0080C7"/>
              </a:solidFill>
            </a:ln>
          </p:spPr>
          <p:txBody>
            <a:bodyPr wrap="square" lIns="0" tIns="0" rIns="0" bIns="0" rtlCol="0"/>
            <a:lstStyle/>
            <a:p>
              <a:endParaRPr/>
            </a:p>
          </p:txBody>
        </p:sp>
        <p:sp>
          <p:nvSpPr>
            <p:cNvPr id="1423" name="object 1423"/>
            <p:cNvSpPr/>
            <p:nvPr/>
          </p:nvSpPr>
          <p:spPr>
            <a:xfrm>
              <a:off x="3896729" y="1686494"/>
              <a:ext cx="90170" cy="635"/>
            </a:xfrm>
            <a:custGeom>
              <a:avLst/>
              <a:gdLst/>
              <a:ahLst/>
              <a:cxnLst/>
              <a:rect l="l" t="t" r="r" b="b"/>
              <a:pathLst>
                <a:path w="90170" h="635">
                  <a:moveTo>
                    <a:pt x="89780" y="49"/>
                  </a:moveTo>
                  <a:lnTo>
                    <a:pt x="0" y="0"/>
                  </a:lnTo>
                </a:path>
              </a:pathLst>
            </a:custGeom>
            <a:ln w="4416">
              <a:solidFill>
                <a:srgbClr val="0080C7"/>
              </a:solidFill>
            </a:ln>
          </p:spPr>
          <p:txBody>
            <a:bodyPr wrap="square" lIns="0" tIns="0" rIns="0" bIns="0" rtlCol="0"/>
            <a:lstStyle/>
            <a:p>
              <a:endParaRPr/>
            </a:p>
          </p:txBody>
        </p:sp>
        <p:sp>
          <p:nvSpPr>
            <p:cNvPr id="1424" name="object 1424"/>
            <p:cNvSpPr/>
            <p:nvPr/>
          </p:nvSpPr>
          <p:spPr>
            <a:xfrm>
              <a:off x="3976136"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25" name="object 1425"/>
            <p:cNvSpPr/>
            <p:nvPr/>
          </p:nvSpPr>
          <p:spPr>
            <a:xfrm>
              <a:off x="3976136"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26" name="object 1426"/>
            <p:cNvSpPr/>
            <p:nvPr/>
          </p:nvSpPr>
          <p:spPr>
            <a:xfrm>
              <a:off x="3982969" y="1702707"/>
              <a:ext cx="0" cy="10795"/>
            </a:xfrm>
            <a:custGeom>
              <a:avLst/>
              <a:gdLst/>
              <a:ahLst/>
              <a:cxnLst/>
              <a:rect l="l" t="t" r="r" b="b"/>
              <a:pathLst>
                <a:path h="10794">
                  <a:moveTo>
                    <a:pt x="0" y="0"/>
                  </a:moveTo>
                  <a:lnTo>
                    <a:pt x="0" y="10270"/>
                  </a:lnTo>
                </a:path>
              </a:pathLst>
            </a:custGeom>
            <a:solidFill>
              <a:srgbClr val="FFFFFF"/>
            </a:solidFill>
          </p:spPr>
          <p:txBody>
            <a:bodyPr wrap="square" lIns="0" tIns="0" rIns="0" bIns="0" rtlCol="0"/>
            <a:lstStyle/>
            <a:p>
              <a:endParaRPr/>
            </a:p>
          </p:txBody>
        </p:sp>
        <p:sp>
          <p:nvSpPr>
            <p:cNvPr id="1427" name="object 1427"/>
            <p:cNvSpPr/>
            <p:nvPr/>
          </p:nvSpPr>
          <p:spPr>
            <a:xfrm>
              <a:off x="3982969" y="1702707"/>
              <a:ext cx="0" cy="10795"/>
            </a:xfrm>
            <a:custGeom>
              <a:avLst/>
              <a:gdLst/>
              <a:ahLst/>
              <a:cxnLst/>
              <a:rect l="l" t="t" r="r" b="b"/>
              <a:pathLst>
                <a:path h="10794">
                  <a:moveTo>
                    <a:pt x="0" y="0"/>
                  </a:moveTo>
                  <a:lnTo>
                    <a:pt x="0" y="10270"/>
                  </a:lnTo>
                </a:path>
              </a:pathLst>
            </a:custGeom>
            <a:ln w="3175">
              <a:solidFill>
                <a:srgbClr val="0080C7"/>
              </a:solidFill>
            </a:ln>
          </p:spPr>
          <p:txBody>
            <a:bodyPr wrap="square" lIns="0" tIns="0" rIns="0" bIns="0" rtlCol="0"/>
            <a:lstStyle/>
            <a:p>
              <a:endParaRPr/>
            </a:p>
          </p:txBody>
        </p:sp>
        <p:sp>
          <p:nvSpPr>
            <p:cNvPr id="1428" name="object 1428"/>
            <p:cNvSpPr/>
            <p:nvPr/>
          </p:nvSpPr>
          <p:spPr>
            <a:xfrm>
              <a:off x="3896739" y="1713490"/>
              <a:ext cx="90170" cy="635"/>
            </a:xfrm>
            <a:custGeom>
              <a:avLst/>
              <a:gdLst/>
              <a:ahLst/>
              <a:cxnLst/>
              <a:rect l="l" t="t" r="r" b="b"/>
              <a:pathLst>
                <a:path w="90170" h="635">
                  <a:moveTo>
                    <a:pt x="89706" y="49"/>
                  </a:moveTo>
                  <a:lnTo>
                    <a:pt x="0" y="0"/>
                  </a:lnTo>
                </a:path>
              </a:pathLst>
            </a:custGeom>
            <a:ln w="4416">
              <a:solidFill>
                <a:srgbClr val="0080C7"/>
              </a:solidFill>
            </a:ln>
          </p:spPr>
          <p:txBody>
            <a:bodyPr wrap="square" lIns="0" tIns="0" rIns="0" bIns="0" rtlCol="0"/>
            <a:lstStyle/>
            <a:p>
              <a:endParaRPr/>
            </a:p>
          </p:txBody>
        </p:sp>
        <p:sp>
          <p:nvSpPr>
            <p:cNvPr id="1429" name="object 1429"/>
            <p:cNvSpPr/>
            <p:nvPr/>
          </p:nvSpPr>
          <p:spPr>
            <a:xfrm>
              <a:off x="3947525" y="1430514"/>
              <a:ext cx="116205" cy="0"/>
            </a:xfrm>
            <a:custGeom>
              <a:avLst/>
              <a:gdLst/>
              <a:ahLst/>
              <a:cxnLst/>
              <a:rect l="l" t="t" r="r" b="b"/>
              <a:pathLst>
                <a:path w="116204">
                  <a:moveTo>
                    <a:pt x="0" y="0"/>
                  </a:moveTo>
                  <a:lnTo>
                    <a:pt x="115850" y="0"/>
                  </a:lnTo>
                </a:path>
              </a:pathLst>
            </a:custGeom>
            <a:ln w="4416">
              <a:solidFill>
                <a:srgbClr val="0080C7"/>
              </a:solidFill>
            </a:ln>
          </p:spPr>
          <p:txBody>
            <a:bodyPr wrap="square" lIns="0" tIns="0" rIns="0" bIns="0" rtlCol="0"/>
            <a:lstStyle/>
            <a:p>
              <a:endParaRPr/>
            </a:p>
          </p:txBody>
        </p:sp>
        <p:sp>
          <p:nvSpPr>
            <p:cNvPr id="1430" name="object 1430"/>
            <p:cNvSpPr/>
            <p:nvPr/>
          </p:nvSpPr>
          <p:spPr>
            <a:xfrm>
              <a:off x="3947525" y="1456077"/>
              <a:ext cx="116205" cy="0"/>
            </a:xfrm>
            <a:custGeom>
              <a:avLst/>
              <a:gdLst/>
              <a:ahLst/>
              <a:cxnLst/>
              <a:rect l="l" t="t" r="r" b="b"/>
              <a:pathLst>
                <a:path w="116204">
                  <a:moveTo>
                    <a:pt x="0" y="0"/>
                  </a:moveTo>
                  <a:lnTo>
                    <a:pt x="115850" y="0"/>
                  </a:lnTo>
                </a:path>
              </a:pathLst>
            </a:custGeom>
            <a:ln w="4416">
              <a:solidFill>
                <a:srgbClr val="0080C7"/>
              </a:solidFill>
            </a:ln>
          </p:spPr>
          <p:txBody>
            <a:bodyPr wrap="square" lIns="0" tIns="0" rIns="0" bIns="0" rtlCol="0"/>
            <a:lstStyle/>
            <a:p>
              <a:endParaRPr/>
            </a:p>
          </p:txBody>
        </p:sp>
        <p:sp>
          <p:nvSpPr>
            <p:cNvPr id="1431" name="object 1431"/>
            <p:cNvSpPr/>
            <p:nvPr/>
          </p:nvSpPr>
          <p:spPr>
            <a:xfrm>
              <a:off x="3989296" y="1430160"/>
              <a:ext cx="0" cy="12700"/>
            </a:xfrm>
            <a:custGeom>
              <a:avLst/>
              <a:gdLst/>
              <a:ahLst/>
              <a:cxnLst/>
              <a:rect l="l" t="t" r="r" b="b"/>
              <a:pathLst>
                <a:path h="12700">
                  <a:moveTo>
                    <a:pt x="0" y="0"/>
                  </a:moveTo>
                  <a:lnTo>
                    <a:pt x="0" y="12466"/>
                  </a:lnTo>
                </a:path>
              </a:pathLst>
            </a:custGeom>
            <a:solidFill>
              <a:srgbClr val="FFFFFF"/>
            </a:solidFill>
          </p:spPr>
          <p:txBody>
            <a:bodyPr wrap="square" lIns="0" tIns="0" rIns="0" bIns="0" rtlCol="0"/>
            <a:lstStyle/>
            <a:p>
              <a:endParaRPr/>
            </a:p>
          </p:txBody>
        </p:sp>
        <p:sp>
          <p:nvSpPr>
            <p:cNvPr id="1432" name="object 1432"/>
            <p:cNvSpPr/>
            <p:nvPr/>
          </p:nvSpPr>
          <p:spPr>
            <a:xfrm>
              <a:off x="3989296" y="1430160"/>
              <a:ext cx="0" cy="12700"/>
            </a:xfrm>
            <a:custGeom>
              <a:avLst/>
              <a:gdLst/>
              <a:ahLst/>
              <a:cxnLst/>
              <a:rect l="l" t="t" r="r" b="b"/>
              <a:pathLst>
                <a:path h="12700">
                  <a:moveTo>
                    <a:pt x="0" y="0"/>
                  </a:moveTo>
                  <a:lnTo>
                    <a:pt x="0" y="12466"/>
                  </a:lnTo>
                </a:path>
              </a:pathLst>
            </a:custGeom>
            <a:ln w="3175">
              <a:solidFill>
                <a:srgbClr val="EC008C"/>
              </a:solidFill>
            </a:ln>
          </p:spPr>
          <p:txBody>
            <a:bodyPr wrap="square" lIns="0" tIns="0" rIns="0" bIns="0" rtlCol="0"/>
            <a:lstStyle/>
            <a:p>
              <a:endParaRPr/>
            </a:p>
          </p:txBody>
        </p:sp>
        <p:sp>
          <p:nvSpPr>
            <p:cNvPr id="1433" name="object 1433"/>
            <p:cNvSpPr/>
            <p:nvPr/>
          </p:nvSpPr>
          <p:spPr>
            <a:xfrm>
              <a:off x="3996135" y="1430160"/>
              <a:ext cx="0" cy="12700"/>
            </a:xfrm>
            <a:custGeom>
              <a:avLst/>
              <a:gdLst/>
              <a:ahLst/>
              <a:cxnLst/>
              <a:rect l="l" t="t" r="r" b="b"/>
              <a:pathLst>
                <a:path h="12700">
                  <a:moveTo>
                    <a:pt x="0" y="0"/>
                  </a:moveTo>
                  <a:lnTo>
                    <a:pt x="0" y="12466"/>
                  </a:lnTo>
                </a:path>
              </a:pathLst>
            </a:custGeom>
            <a:solidFill>
              <a:srgbClr val="FFFFFF"/>
            </a:solidFill>
          </p:spPr>
          <p:txBody>
            <a:bodyPr wrap="square" lIns="0" tIns="0" rIns="0" bIns="0" rtlCol="0"/>
            <a:lstStyle/>
            <a:p>
              <a:endParaRPr/>
            </a:p>
          </p:txBody>
        </p:sp>
        <p:sp>
          <p:nvSpPr>
            <p:cNvPr id="1434" name="object 1434"/>
            <p:cNvSpPr/>
            <p:nvPr/>
          </p:nvSpPr>
          <p:spPr>
            <a:xfrm>
              <a:off x="3996135" y="1430160"/>
              <a:ext cx="0" cy="12700"/>
            </a:xfrm>
            <a:custGeom>
              <a:avLst/>
              <a:gdLst/>
              <a:ahLst/>
              <a:cxnLst/>
              <a:rect l="l" t="t" r="r" b="b"/>
              <a:pathLst>
                <a:path h="12700">
                  <a:moveTo>
                    <a:pt x="0" y="0"/>
                  </a:moveTo>
                  <a:lnTo>
                    <a:pt x="0" y="12466"/>
                  </a:lnTo>
                </a:path>
              </a:pathLst>
            </a:custGeom>
            <a:ln w="3175">
              <a:solidFill>
                <a:srgbClr val="EC008C"/>
              </a:solidFill>
            </a:ln>
          </p:spPr>
          <p:txBody>
            <a:bodyPr wrap="square" lIns="0" tIns="0" rIns="0" bIns="0" rtlCol="0"/>
            <a:lstStyle/>
            <a:p>
              <a:endParaRPr/>
            </a:p>
          </p:txBody>
        </p:sp>
        <p:sp>
          <p:nvSpPr>
            <p:cNvPr id="1435" name="object 1435"/>
            <p:cNvSpPr/>
            <p:nvPr/>
          </p:nvSpPr>
          <p:spPr>
            <a:xfrm>
              <a:off x="4002974" y="1430160"/>
              <a:ext cx="0" cy="12700"/>
            </a:xfrm>
            <a:custGeom>
              <a:avLst/>
              <a:gdLst/>
              <a:ahLst/>
              <a:cxnLst/>
              <a:rect l="l" t="t" r="r" b="b"/>
              <a:pathLst>
                <a:path h="12700">
                  <a:moveTo>
                    <a:pt x="0" y="0"/>
                  </a:moveTo>
                  <a:lnTo>
                    <a:pt x="0" y="12466"/>
                  </a:lnTo>
                </a:path>
              </a:pathLst>
            </a:custGeom>
            <a:solidFill>
              <a:srgbClr val="FFFFFF"/>
            </a:solidFill>
          </p:spPr>
          <p:txBody>
            <a:bodyPr wrap="square" lIns="0" tIns="0" rIns="0" bIns="0" rtlCol="0"/>
            <a:lstStyle/>
            <a:p>
              <a:endParaRPr/>
            </a:p>
          </p:txBody>
        </p:sp>
        <p:sp>
          <p:nvSpPr>
            <p:cNvPr id="1436" name="object 1436"/>
            <p:cNvSpPr/>
            <p:nvPr/>
          </p:nvSpPr>
          <p:spPr>
            <a:xfrm>
              <a:off x="4002974" y="1430160"/>
              <a:ext cx="0" cy="12700"/>
            </a:xfrm>
            <a:custGeom>
              <a:avLst/>
              <a:gdLst/>
              <a:ahLst/>
              <a:cxnLst/>
              <a:rect l="l" t="t" r="r" b="b"/>
              <a:pathLst>
                <a:path h="12700">
                  <a:moveTo>
                    <a:pt x="0" y="0"/>
                  </a:moveTo>
                  <a:lnTo>
                    <a:pt x="0" y="12466"/>
                  </a:lnTo>
                </a:path>
              </a:pathLst>
            </a:custGeom>
            <a:ln w="3175">
              <a:solidFill>
                <a:srgbClr val="EC008C"/>
              </a:solidFill>
            </a:ln>
          </p:spPr>
          <p:txBody>
            <a:bodyPr wrap="square" lIns="0" tIns="0" rIns="0" bIns="0" rtlCol="0"/>
            <a:lstStyle/>
            <a:p>
              <a:endParaRPr/>
            </a:p>
          </p:txBody>
        </p:sp>
        <p:sp>
          <p:nvSpPr>
            <p:cNvPr id="1437" name="object 1437"/>
            <p:cNvSpPr/>
            <p:nvPr/>
          </p:nvSpPr>
          <p:spPr>
            <a:xfrm>
              <a:off x="4009818" y="1430160"/>
              <a:ext cx="0" cy="12700"/>
            </a:xfrm>
            <a:custGeom>
              <a:avLst/>
              <a:gdLst/>
              <a:ahLst/>
              <a:cxnLst/>
              <a:rect l="l" t="t" r="r" b="b"/>
              <a:pathLst>
                <a:path h="12700">
                  <a:moveTo>
                    <a:pt x="0" y="0"/>
                  </a:moveTo>
                  <a:lnTo>
                    <a:pt x="0" y="12466"/>
                  </a:lnTo>
                </a:path>
              </a:pathLst>
            </a:custGeom>
            <a:solidFill>
              <a:srgbClr val="FFFFFF"/>
            </a:solidFill>
          </p:spPr>
          <p:txBody>
            <a:bodyPr wrap="square" lIns="0" tIns="0" rIns="0" bIns="0" rtlCol="0"/>
            <a:lstStyle/>
            <a:p>
              <a:endParaRPr/>
            </a:p>
          </p:txBody>
        </p:sp>
        <p:sp>
          <p:nvSpPr>
            <p:cNvPr id="1438" name="object 1438"/>
            <p:cNvSpPr/>
            <p:nvPr/>
          </p:nvSpPr>
          <p:spPr>
            <a:xfrm>
              <a:off x="4009818" y="1430160"/>
              <a:ext cx="0" cy="12700"/>
            </a:xfrm>
            <a:custGeom>
              <a:avLst/>
              <a:gdLst/>
              <a:ahLst/>
              <a:cxnLst/>
              <a:rect l="l" t="t" r="r" b="b"/>
              <a:pathLst>
                <a:path h="12700">
                  <a:moveTo>
                    <a:pt x="0" y="0"/>
                  </a:moveTo>
                  <a:lnTo>
                    <a:pt x="0" y="12466"/>
                  </a:lnTo>
                </a:path>
              </a:pathLst>
            </a:custGeom>
            <a:ln w="3175">
              <a:solidFill>
                <a:srgbClr val="EC008C"/>
              </a:solidFill>
            </a:ln>
          </p:spPr>
          <p:txBody>
            <a:bodyPr wrap="square" lIns="0" tIns="0" rIns="0" bIns="0" rtlCol="0"/>
            <a:lstStyle/>
            <a:p>
              <a:endParaRPr/>
            </a:p>
          </p:txBody>
        </p:sp>
        <p:sp>
          <p:nvSpPr>
            <p:cNvPr id="1439" name="object 1439"/>
            <p:cNvSpPr/>
            <p:nvPr/>
          </p:nvSpPr>
          <p:spPr>
            <a:xfrm>
              <a:off x="4016656" y="1430160"/>
              <a:ext cx="0" cy="12700"/>
            </a:xfrm>
            <a:custGeom>
              <a:avLst/>
              <a:gdLst/>
              <a:ahLst/>
              <a:cxnLst/>
              <a:rect l="l" t="t" r="r" b="b"/>
              <a:pathLst>
                <a:path h="12700">
                  <a:moveTo>
                    <a:pt x="0" y="0"/>
                  </a:moveTo>
                  <a:lnTo>
                    <a:pt x="0" y="12466"/>
                  </a:lnTo>
                </a:path>
              </a:pathLst>
            </a:custGeom>
            <a:solidFill>
              <a:srgbClr val="FFFFFF"/>
            </a:solidFill>
          </p:spPr>
          <p:txBody>
            <a:bodyPr wrap="square" lIns="0" tIns="0" rIns="0" bIns="0" rtlCol="0"/>
            <a:lstStyle/>
            <a:p>
              <a:endParaRPr/>
            </a:p>
          </p:txBody>
        </p:sp>
        <p:sp>
          <p:nvSpPr>
            <p:cNvPr id="1440" name="object 1440"/>
            <p:cNvSpPr/>
            <p:nvPr/>
          </p:nvSpPr>
          <p:spPr>
            <a:xfrm>
              <a:off x="4016656" y="1430160"/>
              <a:ext cx="0" cy="12700"/>
            </a:xfrm>
            <a:custGeom>
              <a:avLst/>
              <a:gdLst/>
              <a:ahLst/>
              <a:cxnLst/>
              <a:rect l="l" t="t" r="r" b="b"/>
              <a:pathLst>
                <a:path h="12700">
                  <a:moveTo>
                    <a:pt x="0" y="0"/>
                  </a:moveTo>
                  <a:lnTo>
                    <a:pt x="0" y="12466"/>
                  </a:lnTo>
                </a:path>
              </a:pathLst>
            </a:custGeom>
            <a:ln w="3175">
              <a:solidFill>
                <a:srgbClr val="EC008C"/>
              </a:solidFill>
            </a:ln>
          </p:spPr>
          <p:txBody>
            <a:bodyPr wrap="square" lIns="0" tIns="0" rIns="0" bIns="0" rtlCol="0"/>
            <a:lstStyle/>
            <a:p>
              <a:endParaRPr/>
            </a:p>
          </p:txBody>
        </p:sp>
        <p:sp>
          <p:nvSpPr>
            <p:cNvPr id="1441" name="object 1441"/>
            <p:cNvSpPr/>
            <p:nvPr/>
          </p:nvSpPr>
          <p:spPr>
            <a:xfrm>
              <a:off x="4023495" y="1430160"/>
              <a:ext cx="0" cy="12700"/>
            </a:xfrm>
            <a:custGeom>
              <a:avLst/>
              <a:gdLst/>
              <a:ahLst/>
              <a:cxnLst/>
              <a:rect l="l" t="t" r="r" b="b"/>
              <a:pathLst>
                <a:path h="12700">
                  <a:moveTo>
                    <a:pt x="0" y="0"/>
                  </a:moveTo>
                  <a:lnTo>
                    <a:pt x="0" y="12466"/>
                  </a:lnTo>
                </a:path>
              </a:pathLst>
            </a:custGeom>
            <a:solidFill>
              <a:srgbClr val="FFFFFF"/>
            </a:solidFill>
          </p:spPr>
          <p:txBody>
            <a:bodyPr wrap="square" lIns="0" tIns="0" rIns="0" bIns="0" rtlCol="0"/>
            <a:lstStyle/>
            <a:p>
              <a:endParaRPr/>
            </a:p>
          </p:txBody>
        </p:sp>
        <p:sp>
          <p:nvSpPr>
            <p:cNvPr id="1442" name="object 1442"/>
            <p:cNvSpPr/>
            <p:nvPr/>
          </p:nvSpPr>
          <p:spPr>
            <a:xfrm>
              <a:off x="4023495" y="1430160"/>
              <a:ext cx="0" cy="12700"/>
            </a:xfrm>
            <a:custGeom>
              <a:avLst/>
              <a:gdLst/>
              <a:ahLst/>
              <a:cxnLst/>
              <a:rect l="l" t="t" r="r" b="b"/>
              <a:pathLst>
                <a:path h="12700">
                  <a:moveTo>
                    <a:pt x="0" y="0"/>
                  </a:moveTo>
                  <a:lnTo>
                    <a:pt x="0" y="12466"/>
                  </a:lnTo>
                </a:path>
              </a:pathLst>
            </a:custGeom>
            <a:ln w="3175">
              <a:solidFill>
                <a:srgbClr val="EC008C"/>
              </a:solidFill>
            </a:ln>
          </p:spPr>
          <p:txBody>
            <a:bodyPr wrap="square" lIns="0" tIns="0" rIns="0" bIns="0" rtlCol="0"/>
            <a:lstStyle/>
            <a:p>
              <a:endParaRPr/>
            </a:p>
          </p:txBody>
        </p:sp>
        <p:sp>
          <p:nvSpPr>
            <p:cNvPr id="1443" name="object 1443"/>
            <p:cNvSpPr/>
            <p:nvPr/>
          </p:nvSpPr>
          <p:spPr>
            <a:xfrm>
              <a:off x="4030339" y="1430160"/>
              <a:ext cx="0" cy="12700"/>
            </a:xfrm>
            <a:custGeom>
              <a:avLst/>
              <a:gdLst/>
              <a:ahLst/>
              <a:cxnLst/>
              <a:rect l="l" t="t" r="r" b="b"/>
              <a:pathLst>
                <a:path h="12700">
                  <a:moveTo>
                    <a:pt x="0" y="0"/>
                  </a:moveTo>
                  <a:lnTo>
                    <a:pt x="0" y="12466"/>
                  </a:lnTo>
                </a:path>
              </a:pathLst>
            </a:custGeom>
            <a:solidFill>
              <a:srgbClr val="FFFFFF"/>
            </a:solidFill>
          </p:spPr>
          <p:txBody>
            <a:bodyPr wrap="square" lIns="0" tIns="0" rIns="0" bIns="0" rtlCol="0"/>
            <a:lstStyle/>
            <a:p>
              <a:endParaRPr/>
            </a:p>
          </p:txBody>
        </p:sp>
        <p:sp>
          <p:nvSpPr>
            <p:cNvPr id="1444" name="object 1444"/>
            <p:cNvSpPr/>
            <p:nvPr/>
          </p:nvSpPr>
          <p:spPr>
            <a:xfrm>
              <a:off x="4030339" y="1430160"/>
              <a:ext cx="0" cy="12700"/>
            </a:xfrm>
            <a:custGeom>
              <a:avLst/>
              <a:gdLst/>
              <a:ahLst/>
              <a:cxnLst/>
              <a:rect l="l" t="t" r="r" b="b"/>
              <a:pathLst>
                <a:path h="12700">
                  <a:moveTo>
                    <a:pt x="0" y="0"/>
                  </a:moveTo>
                  <a:lnTo>
                    <a:pt x="0" y="12466"/>
                  </a:lnTo>
                </a:path>
              </a:pathLst>
            </a:custGeom>
            <a:ln w="3175">
              <a:solidFill>
                <a:srgbClr val="EC008C"/>
              </a:solidFill>
            </a:ln>
          </p:spPr>
          <p:txBody>
            <a:bodyPr wrap="square" lIns="0" tIns="0" rIns="0" bIns="0" rtlCol="0"/>
            <a:lstStyle/>
            <a:p>
              <a:endParaRPr/>
            </a:p>
          </p:txBody>
        </p:sp>
        <p:sp>
          <p:nvSpPr>
            <p:cNvPr id="1445" name="object 1445"/>
            <p:cNvSpPr/>
            <p:nvPr/>
          </p:nvSpPr>
          <p:spPr>
            <a:xfrm>
              <a:off x="3989296" y="1444960"/>
              <a:ext cx="635" cy="9525"/>
            </a:xfrm>
            <a:custGeom>
              <a:avLst/>
              <a:gdLst/>
              <a:ahLst/>
              <a:cxnLst/>
              <a:rect l="l" t="t" r="r" b="b"/>
              <a:pathLst>
                <a:path w="635" h="9525">
                  <a:moveTo>
                    <a:pt x="68" y="0"/>
                  </a:moveTo>
                  <a:lnTo>
                    <a:pt x="0" y="9310"/>
                  </a:lnTo>
                </a:path>
              </a:pathLst>
            </a:custGeom>
            <a:solidFill>
              <a:srgbClr val="FFFFFF"/>
            </a:solidFill>
          </p:spPr>
          <p:txBody>
            <a:bodyPr wrap="square" lIns="0" tIns="0" rIns="0" bIns="0" rtlCol="0"/>
            <a:lstStyle/>
            <a:p>
              <a:endParaRPr/>
            </a:p>
          </p:txBody>
        </p:sp>
        <p:sp>
          <p:nvSpPr>
            <p:cNvPr id="1446" name="object 1446"/>
            <p:cNvSpPr/>
            <p:nvPr/>
          </p:nvSpPr>
          <p:spPr>
            <a:xfrm>
              <a:off x="3989296" y="1444960"/>
              <a:ext cx="635" cy="9525"/>
            </a:xfrm>
            <a:custGeom>
              <a:avLst/>
              <a:gdLst/>
              <a:ahLst/>
              <a:cxnLst/>
              <a:rect l="l" t="t" r="r" b="b"/>
              <a:pathLst>
                <a:path w="635" h="9525">
                  <a:moveTo>
                    <a:pt x="68" y="0"/>
                  </a:moveTo>
                  <a:lnTo>
                    <a:pt x="0" y="9310"/>
                  </a:lnTo>
                </a:path>
              </a:pathLst>
            </a:custGeom>
            <a:ln w="3175">
              <a:solidFill>
                <a:srgbClr val="EC008C"/>
              </a:solidFill>
            </a:ln>
          </p:spPr>
          <p:txBody>
            <a:bodyPr wrap="square" lIns="0" tIns="0" rIns="0" bIns="0" rtlCol="0"/>
            <a:lstStyle/>
            <a:p>
              <a:endParaRPr/>
            </a:p>
          </p:txBody>
        </p:sp>
        <p:sp>
          <p:nvSpPr>
            <p:cNvPr id="1447" name="object 1447"/>
            <p:cNvSpPr/>
            <p:nvPr/>
          </p:nvSpPr>
          <p:spPr>
            <a:xfrm>
              <a:off x="3996135" y="1444960"/>
              <a:ext cx="635" cy="9525"/>
            </a:xfrm>
            <a:custGeom>
              <a:avLst/>
              <a:gdLst/>
              <a:ahLst/>
              <a:cxnLst/>
              <a:rect l="l" t="t" r="r" b="b"/>
              <a:pathLst>
                <a:path w="635" h="9525">
                  <a:moveTo>
                    <a:pt x="73" y="0"/>
                  </a:moveTo>
                  <a:lnTo>
                    <a:pt x="0" y="9310"/>
                  </a:lnTo>
                </a:path>
              </a:pathLst>
            </a:custGeom>
            <a:solidFill>
              <a:srgbClr val="FFFFFF"/>
            </a:solidFill>
          </p:spPr>
          <p:txBody>
            <a:bodyPr wrap="square" lIns="0" tIns="0" rIns="0" bIns="0" rtlCol="0"/>
            <a:lstStyle/>
            <a:p>
              <a:endParaRPr/>
            </a:p>
          </p:txBody>
        </p:sp>
        <p:sp>
          <p:nvSpPr>
            <p:cNvPr id="1448" name="object 1448"/>
            <p:cNvSpPr/>
            <p:nvPr/>
          </p:nvSpPr>
          <p:spPr>
            <a:xfrm>
              <a:off x="3996135" y="1444960"/>
              <a:ext cx="635" cy="9525"/>
            </a:xfrm>
            <a:custGeom>
              <a:avLst/>
              <a:gdLst/>
              <a:ahLst/>
              <a:cxnLst/>
              <a:rect l="l" t="t" r="r" b="b"/>
              <a:pathLst>
                <a:path w="635" h="9525">
                  <a:moveTo>
                    <a:pt x="73" y="0"/>
                  </a:moveTo>
                  <a:lnTo>
                    <a:pt x="0" y="9310"/>
                  </a:lnTo>
                </a:path>
              </a:pathLst>
            </a:custGeom>
            <a:ln w="3175">
              <a:solidFill>
                <a:srgbClr val="EC008C"/>
              </a:solidFill>
            </a:ln>
          </p:spPr>
          <p:txBody>
            <a:bodyPr wrap="square" lIns="0" tIns="0" rIns="0" bIns="0" rtlCol="0"/>
            <a:lstStyle/>
            <a:p>
              <a:endParaRPr/>
            </a:p>
          </p:txBody>
        </p:sp>
        <p:sp>
          <p:nvSpPr>
            <p:cNvPr id="1449" name="object 1449"/>
            <p:cNvSpPr/>
            <p:nvPr/>
          </p:nvSpPr>
          <p:spPr>
            <a:xfrm>
              <a:off x="4002979" y="1444960"/>
              <a:ext cx="635" cy="9525"/>
            </a:xfrm>
            <a:custGeom>
              <a:avLst/>
              <a:gdLst/>
              <a:ahLst/>
              <a:cxnLst/>
              <a:rect l="l" t="t" r="r" b="b"/>
              <a:pathLst>
                <a:path w="635" h="9525">
                  <a:moveTo>
                    <a:pt x="68" y="0"/>
                  </a:moveTo>
                  <a:lnTo>
                    <a:pt x="0" y="9310"/>
                  </a:lnTo>
                </a:path>
              </a:pathLst>
            </a:custGeom>
            <a:solidFill>
              <a:srgbClr val="FFFFFF"/>
            </a:solidFill>
          </p:spPr>
          <p:txBody>
            <a:bodyPr wrap="square" lIns="0" tIns="0" rIns="0" bIns="0" rtlCol="0"/>
            <a:lstStyle/>
            <a:p>
              <a:endParaRPr/>
            </a:p>
          </p:txBody>
        </p:sp>
        <p:sp>
          <p:nvSpPr>
            <p:cNvPr id="1450" name="object 1450"/>
            <p:cNvSpPr/>
            <p:nvPr/>
          </p:nvSpPr>
          <p:spPr>
            <a:xfrm>
              <a:off x="4002979" y="1444960"/>
              <a:ext cx="635" cy="9525"/>
            </a:xfrm>
            <a:custGeom>
              <a:avLst/>
              <a:gdLst/>
              <a:ahLst/>
              <a:cxnLst/>
              <a:rect l="l" t="t" r="r" b="b"/>
              <a:pathLst>
                <a:path w="635" h="9525">
                  <a:moveTo>
                    <a:pt x="68" y="0"/>
                  </a:moveTo>
                  <a:lnTo>
                    <a:pt x="0" y="9310"/>
                  </a:lnTo>
                </a:path>
              </a:pathLst>
            </a:custGeom>
            <a:ln w="3175">
              <a:solidFill>
                <a:srgbClr val="EC008C"/>
              </a:solidFill>
            </a:ln>
          </p:spPr>
          <p:txBody>
            <a:bodyPr wrap="square" lIns="0" tIns="0" rIns="0" bIns="0" rtlCol="0"/>
            <a:lstStyle/>
            <a:p>
              <a:endParaRPr/>
            </a:p>
          </p:txBody>
        </p:sp>
        <p:sp>
          <p:nvSpPr>
            <p:cNvPr id="1451" name="object 1451"/>
            <p:cNvSpPr/>
            <p:nvPr/>
          </p:nvSpPr>
          <p:spPr>
            <a:xfrm>
              <a:off x="4009818" y="1444960"/>
              <a:ext cx="635" cy="9525"/>
            </a:xfrm>
            <a:custGeom>
              <a:avLst/>
              <a:gdLst/>
              <a:ahLst/>
              <a:cxnLst/>
              <a:rect l="l" t="t" r="r" b="b"/>
              <a:pathLst>
                <a:path w="635" h="9525">
                  <a:moveTo>
                    <a:pt x="68" y="0"/>
                  </a:moveTo>
                  <a:lnTo>
                    <a:pt x="0" y="9310"/>
                  </a:lnTo>
                </a:path>
              </a:pathLst>
            </a:custGeom>
            <a:solidFill>
              <a:srgbClr val="FFFFFF"/>
            </a:solidFill>
          </p:spPr>
          <p:txBody>
            <a:bodyPr wrap="square" lIns="0" tIns="0" rIns="0" bIns="0" rtlCol="0"/>
            <a:lstStyle/>
            <a:p>
              <a:endParaRPr/>
            </a:p>
          </p:txBody>
        </p:sp>
        <p:sp>
          <p:nvSpPr>
            <p:cNvPr id="1452" name="object 1452"/>
            <p:cNvSpPr/>
            <p:nvPr/>
          </p:nvSpPr>
          <p:spPr>
            <a:xfrm>
              <a:off x="4009818" y="1444960"/>
              <a:ext cx="635" cy="9525"/>
            </a:xfrm>
            <a:custGeom>
              <a:avLst/>
              <a:gdLst/>
              <a:ahLst/>
              <a:cxnLst/>
              <a:rect l="l" t="t" r="r" b="b"/>
              <a:pathLst>
                <a:path w="635" h="9525">
                  <a:moveTo>
                    <a:pt x="68" y="0"/>
                  </a:moveTo>
                  <a:lnTo>
                    <a:pt x="0" y="9310"/>
                  </a:lnTo>
                </a:path>
              </a:pathLst>
            </a:custGeom>
            <a:ln w="3175">
              <a:solidFill>
                <a:srgbClr val="EC008C"/>
              </a:solidFill>
            </a:ln>
          </p:spPr>
          <p:txBody>
            <a:bodyPr wrap="square" lIns="0" tIns="0" rIns="0" bIns="0" rtlCol="0"/>
            <a:lstStyle/>
            <a:p>
              <a:endParaRPr/>
            </a:p>
          </p:txBody>
        </p:sp>
        <p:sp>
          <p:nvSpPr>
            <p:cNvPr id="1453" name="object 1453"/>
            <p:cNvSpPr/>
            <p:nvPr/>
          </p:nvSpPr>
          <p:spPr>
            <a:xfrm>
              <a:off x="4016656" y="1444960"/>
              <a:ext cx="635" cy="9525"/>
            </a:xfrm>
            <a:custGeom>
              <a:avLst/>
              <a:gdLst/>
              <a:ahLst/>
              <a:cxnLst/>
              <a:rect l="l" t="t" r="r" b="b"/>
              <a:pathLst>
                <a:path w="635" h="9525">
                  <a:moveTo>
                    <a:pt x="68" y="0"/>
                  </a:moveTo>
                  <a:lnTo>
                    <a:pt x="0" y="9310"/>
                  </a:lnTo>
                </a:path>
              </a:pathLst>
            </a:custGeom>
            <a:solidFill>
              <a:srgbClr val="FFFFFF"/>
            </a:solidFill>
          </p:spPr>
          <p:txBody>
            <a:bodyPr wrap="square" lIns="0" tIns="0" rIns="0" bIns="0" rtlCol="0"/>
            <a:lstStyle/>
            <a:p>
              <a:endParaRPr/>
            </a:p>
          </p:txBody>
        </p:sp>
        <p:sp>
          <p:nvSpPr>
            <p:cNvPr id="1454" name="object 1454"/>
            <p:cNvSpPr/>
            <p:nvPr/>
          </p:nvSpPr>
          <p:spPr>
            <a:xfrm>
              <a:off x="4016656" y="1444960"/>
              <a:ext cx="635" cy="9525"/>
            </a:xfrm>
            <a:custGeom>
              <a:avLst/>
              <a:gdLst/>
              <a:ahLst/>
              <a:cxnLst/>
              <a:rect l="l" t="t" r="r" b="b"/>
              <a:pathLst>
                <a:path w="635" h="9525">
                  <a:moveTo>
                    <a:pt x="68" y="0"/>
                  </a:moveTo>
                  <a:lnTo>
                    <a:pt x="0" y="9310"/>
                  </a:lnTo>
                </a:path>
              </a:pathLst>
            </a:custGeom>
            <a:ln w="3175">
              <a:solidFill>
                <a:srgbClr val="EC008C"/>
              </a:solidFill>
            </a:ln>
          </p:spPr>
          <p:txBody>
            <a:bodyPr wrap="square" lIns="0" tIns="0" rIns="0" bIns="0" rtlCol="0"/>
            <a:lstStyle/>
            <a:p>
              <a:endParaRPr/>
            </a:p>
          </p:txBody>
        </p:sp>
        <p:sp>
          <p:nvSpPr>
            <p:cNvPr id="1455" name="object 1455"/>
            <p:cNvSpPr/>
            <p:nvPr/>
          </p:nvSpPr>
          <p:spPr>
            <a:xfrm>
              <a:off x="4023495" y="1444960"/>
              <a:ext cx="635" cy="9525"/>
            </a:xfrm>
            <a:custGeom>
              <a:avLst/>
              <a:gdLst/>
              <a:ahLst/>
              <a:cxnLst/>
              <a:rect l="l" t="t" r="r" b="b"/>
              <a:pathLst>
                <a:path w="635" h="9525">
                  <a:moveTo>
                    <a:pt x="73" y="0"/>
                  </a:moveTo>
                  <a:lnTo>
                    <a:pt x="0" y="9310"/>
                  </a:lnTo>
                </a:path>
              </a:pathLst>
            </a:custGeom>
            <a:solidFill>
              <a:srgbClr val="FFFFFF"/>
            </a:solidFill>
          </p:spPr>
          <p:txBody>
            <a:bodyPr wrap="square" lIns="0" tIns="0" rIns="0" bIns="0" rtlCol="0"/>
            <a:lstStyle/>
            <a:p>
              <a:endParaRPr/>
            </a:p>
          </p:txBody>
        </p:sp>
        <p:sp>
          <p:nvSpPr>
            <p:cNvPr id="1456" name="object 1456"/>
            <p:cNvSpPr/>
            <p:nvPr/>
          </p:nvSpPr>
          <p:spPr>
            <a:xfrm>
              <a:off x="4023495" y="1444960"/>
              <a:ext cx="635" cy="9525"/>
            </a:xfrm>
            <a:custGeom>
              <a:avLst/>
              <a:gdLst/>
              <a:ahLst/>
              <a:cxnLst/>
              <a:rect l="l" t="t" r="r" b="b"/>
              <a:pathLst>
                <a:path w="635" h="9525">
                  <a:moveTo>
                    <a:pt x="73" y="0"/>
                  </a:moveTo>
                  <a:lnTo>
                    <a:pt x="0" y="9310"/>
                  </a:lnTo>
                </a:path>
              </a:pathLst>
            </a:custGeom>
            <a:ln w="3175">
              <a:solidFill>
                <a:srgbClr val="EC008C"/>
              </a:solidFill>
            </a:ln>
          </p:spPr>
          <p:txBody>
            <a:bodyPr wrap="square" lIns="0" tIns="0" rIns="0" bIns="0" rtlCol="0"/>
            <a:lstStyle/>
            <a:p>
              <a:endParaRPr/>
            </a:p>
          </p:txBody>
        </p:sp>
        <p:sp>
          <p:nvSpPr>
            <p:cNvPr id="1457" name="object 1457"/>
            <p:cNvSpPr/>
            <p:nvPr/>
          </p:nvSpPr>
          <p:spPr>
            <a:xfrm>
              <a:off x="4037173" y="1430160"/>
              <a:ext cx="0" cy="12700"/>
            </a:xfrm>
            <a:custGeom>
              <a:avLst/>
              <a:gdLst/>
              <a:ahLst/>
              <a:cxnLst/>
              <a:rect l="l" t="t" r="r" b="b"/>
              <a:pathLst>
                <a:path h="12700">
                  <a:moveTo>
                    <a:pt x="0" y="0"/>
                  </a:moveTo>
                  <a:lnTo>
                    <a:pt x="0" y="12466"/>
                  </a:lnTo>
                </a:path>
              </a:pathLst>
            </a:custGeom>
            <a:solidFill>
              <a:srgbClr val="FFFFFF"/>
            </a:solidFill>
          </p:spPr>
          <p:txBody>
            <a:bodyPr wrap="square" lIns="0" tIns="0" rIns="0" bIns="0" rtlCol="0"/>
            <a:lstStyle/>
            <a:p>
              <a:endParaRPr/>
            </a:p>
          </p:txBody>
        </p:sp>
        <p:sp>
          <p:nvSpPr>
            <p:cNvPr id="1458" name="object 1458"/>
            <p:cNvSpPr/>
            <p:nvPr/>
          </p:nvSpPr>
          <p:spPr>
            <a:xfrm>
              <a:off x="4037173" y="1430160"/>
              <a:ext cx="0" cy="12700"/>
            </a:xfrm>
            <a:custGeom>
              <a:avLst/>
              <a:gdLst/>
              <a:ahLst/>
              <a:cxnLst/>
              <a:rect l="l" t="t" r="r" b="b"/>
              <a:pathLst>
                <a:path h="12700">
                  <a:moveTo>
                    <a:pt x="0" y="0"/>
                  </a:moveTo>
                  <a:lnTo>
                    <a:pt x="0" y="12466"/>
                  </a:lnTo>
                </a:path>
              </a:pathLst>
            </a:custGeom>
            <a:ln w="3175">
              <a:solidFill>
                <a:srgbClr val="EC008C"/>
              </a:solidFill>
            </a:ln>
          </p:spPr>
          <p:txBody>
            <a:bodyPr wrap="square" lIns="0" tIns="0" rIns="0" bIns="0" rtlCol="0"/>
            <a:lstStyle/>
            <a:p>
              <a:endParaRPr/>
            </a:p>
          </p:txBody>
        </p:sp>
        <p:sp>
          <p:nvSpPr>
            <p:cNvPr id="1459" name="object 1459"/>
            <p:cNvSpPr/>
            <p:nvPr/>
          </p:nvSpPr>
          <p:spPr>
            <a:xfrm>
              <a:off x="4030339" y="1444960"/>
              <a:ext cx="635" cy="9525"/>
            </a:xfrm>
            <a:custGeom>
              <a:avLst/>
              <a:gdLst/>
              <a:ahLst/>
              <a:cxnLst/>
              <a:rect l="l" t="t" r="r" b="b"/>
              <a:pathLst>
                <a:path w="635" h="9525">
                  <a:moveTo>
                    <a:pt x="64" y="0"/>
                  </a:moveTo>
                  <a:lnTo>
                    <a:pt x="0" y="9310"/>
                  </a:lnTo>
                </a:path>
              </a:pathLst>
            </a:custGeom>
            <a:solidFill>
              <a:srgbClr val="FFFFFF"/>
            </a:solidFill>
          </p:spPr>
          <p:txBody>
            <a:bodyPr wrap="square" lIns="0" tIns="0" rIns="0" bIns="0" rtlCol="0"/>
            <a:lstStyle/>
            <a:p>
              <a:endParaRPr/>
            </a:p>
          </p:txBody>
        </p:sp>
        <p:sp>
          <p:nvSpPr>
            <p:cNvPr id="1460" name="object 1460"/>
            <p:cNvSpPr/>
            <p:nvPr/>
          </p:nvSpPr>
          <p:spPr>
            <a:xfrm>
              <a:off x="4030339" y="1444960"/>
              <a:ext cx="635" cy="9525"/>
            </a:xfrm>
            <a:custGeom>
              <a:avLst/>
              <a:gdLst/>
              <a:ahLst/>
              <a:cxnLst/>
              <a:rect l="l" t="t" r="r" b="b"/>
              <a:pathLst>
                <a:path w="635" h="9525">
                  <a:moveTo>
                    <a:pt x="64" y="0"/>
                  </a:moveTo>
                  <a:lnTo>
                    <a:pt x="0" y="9310"/>
                  </a:lnTo>
                </a:path>
              </a:pathLst>
            </a:custGeom>
            <a:ln w="3175">
              <a:solidFill>
                <a:srgbClr val="EC008C"/>
              </a:solidFill>
            </a:ln>
          </p:spPr>
          <p:txBody>
            <a:bodyPr wrap="square" lIns="0" tIns="0" rIns="0" bIns="0" rtlCol="0"/>
            <a:lstStyle/>
            <a:p>
              <a:endParaRPr/>
            </a:p>
          </p:txBody>
        </p:sp>
        <p:sp>
          <p:nvSpPr>
            <p:cNvPr id="1461" name="object 1461"/>
            <p:cNvSpPr/>
            <p:nvPr/>
          </p:nvSpPr>
          <p:spPr>
            <a:xfrm>
              <a:off x="4037173" y="1444960"/>
              <a:ext cx="635" cy="9525"/>
            </a:xfrm>
            <a:custGeom>
              <a:avLst/>
              <a:gdLst/>
              <a:ahLst/>
              <a:cxnLst/>
              <a:rect l="l" t="t" r="r" b="b"/>
              <a:pathLst>
                <a:path w="635" h="9525">
                  <a:moveTo>
                    <a:pt x="73" y="0"/>
                  </a:moveTo>
                  <a:lnTo>
                    <a:pt x="0" y="9310"/>
                  </a:lnTo>
                </a:path>
              </a:pathLst>
            </a:custGeom>
            <a:solidFill>
              <a:srgbClr val="FFFFFF"/>
            </a:solidFill>
          </p:spPr>
          <p:txBody>
            <a:bodyPr wrap="square" lIns="0" tIns="0" rIns="0" bIns="0" rtlCol="0"/>
            <a:lstStyle/>
            <a:p>
              <a:endParaRPr/>
            </a:p>
          </p:txBody>
        </p:sp>
        <p:sp>
          <p:nvSpPr>
            <p:cNvPr id="1462" name="object 1462"/>
            <p:cNvSpPr/>
            <p:nvPr/>
          </p:nvSpPr>
          <p:spPr>
            <a:xfrm>
              <a:off x="4037173" y="1444960"/>
              <a:ext cx="635" cy="9525"/>
            </a:xfrm>
            <a:custGeom>
              <a:avLst/>
              <a:gdLst/>
              <a:ahLst/>
              <a:cxnLst/>
              <a:rect l="l" t="t" r="r" b="b"/>
              <a:pathLst>
                <a:path w="635" h="9525">
                  <a:moveTo>
                    <a:pt x="73" y="0"/>
                  </a:moveTo>
                  <a:lnTo>
                    <a:pt x="0" y="9310"/>
                  </a:lnTo>
                </a:path>
              </a:pathLst>
            </a:custGeom>
            <a:ln w="3175">
              <a:solidFill>
                <a:srgbClr val="EC008C"/>
              </a:solidFill>
            </a:ln>
          </p:spPr>
          <p:txBody>
            <a:bodyPr wrap="square" lIns="0" tIns="0" rIns="0" bIns="0" rtlCol="0"/>
            <a:lstStyle/>
            <a:p>
              <a:endParaRPr/>
            </a:p>
          </p:txBody>
        </p:sp>
        <p:sp>
          <p:nvSpPr>
            <p:cNvPr id="1463" name="object 1463"/>
            <p:cNvSpPr/>
            <p:nvPr/>
          </p:nvSpPr>
          <p:spPr>
            <a:xfrm>
              <a:off x="3985027" y="1430514"/>
              <a:ext cx="57785" cy="0"/>
            </a:xfrm>
            <a:custGeom>
              <a:avLst/>
              <a:gdLst/>
              <a:ahLst/>
              <a:cxnLst/>
              <a:rect l="l" t="t" r="r" b="b"/>
              <a:pathLst>
                <a:path w="57785">
                  <a:moveTo>
                    <a:pt x="0" y="0"/>
                  </a:moveTo>
                  <a:lnTo>
                    <a:pt x="57201" y="0"/>
                  </a:lnTo>
                </a:path>
              </a:pathLst>
            </a:custGeom>
            <a:ln w="4416">
              <a:solidFill>
                <a:srgbClr val="EC008C"/>
              </a:solidFill>
            </a:ln>
          </p:spPr>
          <p:txBody>
            <a:bodyPr wrap="square" lIns="0" tIns="0" rIns="0" bIns="0" rtlCol="0"/>
            <a:lstStyle/>
            <a:p>
              <a:endParaRPr/>
            </a:p>
          </p:txBody>
        </p:sp>
        <p:sp>
          <p:nvSpPr>
            <p:cNvPr id="1464" name="object 1464"/>
            <p:cNvSpPr/>
            <p:nvPr/>
          </p:nvSpPr>
          <p:spPr>
            <a:xfrm>
              <a:off x="3985027" y="1456077"/>
              <a:ext cx="57785" cy="0"/>
            </a:xfrm>
            <a:custGeom>
              <a:avLst/>
              <a:gdLst/>
              <a:ahLst/>
              <a:cxnLst/>
              <a:rect l="l" t="t" r="r" b="b"/>
              <a:pathLst>
                <a:path w="57785">
                  <a:moveTo>
                    <a:pt x="0" y="0"/>
                  </a:moveTo>
                  <a:lnTo>
                    <a:pt x="57201" y="0"/>
                  </a:lnTo>
                </a:path>
              </a:pathLst>
            </a:custGeom>
            <a:ln w="4416">
              <a:solidFill>
                <a:srgbClr val="EC008C"/>
              </a:solidFill>
            </a:ln>
          </p:spPr>
          <p:txBody>
            <a:bodyPr wrap="square" lIns="0" tIns="0" rIns="0" bIns="0" rtlCol="0"/>
            <a:lstStyle/>
            <a:p>
              <a:endParaRPr/>
            </a:p>
          </p:txBody>
        </p:sp>
        <p:sp>
          <p:nvSpPr>
            <p:cNvPr id="1465" name="object 1465"/>
            <p:cNvSpPr/>
            <p:nvPr/>
          </p:nvSpPr>
          <p:spPr>
            <a:xfrm>
              <a:off x="3951611" y="1431189"/>
              <a:ext cx="0" cy="12065"/>
            </a:xfrm>
            <a:custGeom>
              <a:avLst/>
              <a:gdLst/>
              <a:ahLst/>
              <a:cxnLst/>
              <a:rect l="l" t="t" r="r" b="b"/>
              <a:pathLst>
                <a:path h="12065">
                  <a:moveTo>
                    <a:pt x="0" y="0"/>
                  </a:moveTo>
                  <a:lnTo>
                    <a:pt x="0" y="11442"/>
                  </a:lnTo>
                </a:path>
              </a:pathLst>
            </a:custGeom>
            <a:solidFill>
              <a:srgbClr val="FFFFFF"/>
            </a:solidFill>
          </p:spPr>
          <p:txBody>
            <a:bodyPr wrap="square" lIns="0" tIns="0" rIns="0" bIns="0" rtlCol="0"/>
            <a:lstStyle/>
            <a:p>
              <a:endParaRPr/>
            </a:p>
          </p:txBody>
        </p:sp>
        <p:sp>
          <p:nvSpPr>
            <p:cNvPr id="1466" name="object 1466"/>
            <p:cNvSpPr/>
            <p:nvPr/>
          </p:nvSpPr>
          <p:spPr>
            <a:xfrm>
              <a:off x="3951611" y="1431189"/>
              <a:ext cx="0" cy="12065"/>
            </a:xfrm>
            <a:custGeom>
              <a:avLst/>
              <a:gdLst/>
              <a:ahLst/>
              <a:cxnLst/>
              <a:rect l="l" t="t" r="r" b="b"/>
              <a:pathLst>
                <a:path h="12065">
                  <a:moveTo>
                    <a:pt x="0" y="0"/>
                  </a:moveTo>
                  <a:lnTo>
                    <a:pt x="0" y="11442"/>
                  </a:lnTo>
                </a:path>
              </a:pathLst>
            </a:custGeom>
            <a:ln w="3175">
              <a:solidFill>
                <a:srgbClr val="0080C7"/>
              </a:solidFill>
            </a:ln>
          </p:spPr>
          <p:txBody>
            <a:bodyPr wrap="square" lIns="0" tIns="0" rIns="0" bIns="0" rtlCol="0"/>
            <a:lstStyle/>
            <a:p>
              <a:endParaRPr/>
            </a:p>
          </p:txBody>
        </p:sp>
        <p:sp>
          <p:nvSpPr>
            <p:cNvPr id="1467" name="object 1467"/>
            <p:cNvSpPr/>
            <p:nvPr/>
          </p:nvSpPr>
          <p:spPr>
            <a:xfrm>
              <a:off x="3958450" y="1431189"/>
              <a:ext cx="0" cy="12065"/>
            </a:xfrm>
            <a:custGeom>
              <a:avLst/>
              <a:gdLst/>
              <a:ahLst/>
              <a:cxnLst/>
              <a:rect l="l" t="t" r="r" b="b"/>
              <a:pathLst>
                <a:path h="12065">
                  <a:moveTo>
                    <a:pt x="0" y="0"/>
                  </a:moveTo>
                  <a:lnTo>
                    <a:pt x="0" y="11442"/>
                  </a:lnTo>
                </a:path>
              </a:pathLst>
            </a:custGeom>
            <a:solidFill>
              <a:srgbClr val="FFFFFF"/>
            </a:solidFill>
          </p:spPr>
          <p:txBody>
            <a:bodyPr wrap="square" lIns="0" tIns="0" rIns="0" bIns="0" rtlCol="0"/>
            <a:lstStyle/>
            <a:p>
              <a:endParaRPr/>
            </a:p>
          </p:txBody>
        </p:sp>
        <p:sp>
          <p:nvSpPr>
            <p:cNvPr id="1468" name="object 1468"/>
            <p:cNvSpPr/>
            <p:nvPr/>
          </p:nvSpPr>
          <p:spPr>
            <a:xfrm>
              <a:off x="3958450" y="1431189"/>
              <a:ext cx="0" cy="12065"/>
            </a:xfrm>
            <a:custGeom>
              <a:avLst/>
              <a:gdLst/>
              <a:ahLst/>
              <a:cxnLst/>
              <a:rect l="l" t="t" r="r" b="b"/>
              <a:pathLst>
                <a:path h="12065">
                  <a:moveTo>
                    <a:pt x="0" y="0"/>
                  </a:moveTo>
                  <a:lnTo>
                    <a:pt x="0" y="11442"/>
                  </a:lnTo>
                </a:path>
              </a:pathLst>
            </a:custGeom>
            <a:ln w="3175">
              <a:solidFill>
                <a:srgbClr val="0080C7"/>
              </a:solidFill>
            </a:ln>
          </p:spPr>
          <p:txBody>
            <a:bodyPr wrap="square" lIns="0" tIns="0" rIns="0" bIns="0" rtlCol="0"/>
            <a:lstStyle/>
            <a:p>
              <a:endParaRPr/>
            </a:p>
          </p:txBody>
        </p:sp>
        <p:sp>
          <p:nvSpPr>
            <p:cNvPr id="1469" name="object 1469"/>
            <p:cNvSpPr/>
            <p:nvPr/>
          </p:nvSpPr>
          <p:spPr>
            <a:xfrm>
              <a:off x="3965294" y="1431189"/>
              <a:ext cx="0" cy="12065"/>
            </a:xfrm>
            <a:custGeom>
              <a:avLst/>
              <a:gdLst/>
              <a:ahLst/>
              <a:cxnLst/>
              <a:rect l="l" t="t" r="r" b="b"/>
              <a:pathLst>
                <a:path h="12065">
                  <a:moveTo>
                    <a:pt x="0" y="0"/>
                  </a:moveTo>
                  <a:lnTo>
                    <a:pt x="0" y="11442"/>
                  </a:lnTo>
                </a:path>
              </a:pathLst>
            </a:custGeom>
            <a:solidFill>
              <a:srgbClr val="FFFFFF"/>
            </a:solidFill>
          </p:spPr>
          <p:txBody>
            <a:bodyPr wrap="square" lIns="0" tIns="0" rIns="0" bIns="0" rtlCol="0"/>
            <a:lstStyle/>
            <a:p>
              <a:endParaRPr/>
            </a:p>
          </p:txBody>
        </p:sp>
        <p:sp>
          <p:nvSpPr>
            <p:cNvPr id="1470" name="object 1470"/>
            <p:cNvSpPr/>
            <p:nvPr/>
          </p:nvSpPr>
          <p:spPr>
            <a:xfrm>
              <a:off x="3965294" y="1431189"/>
              <a:ext cx="0" cy="12065"/>
            </a:xfrm>
            <a:custGeom>
              <a:avLst/>
              <a:gdLst/>
              <a:ahLst/>
              <a:cxnLst/>
              <a:rect l="l" t="t" r="r" b="b"/>
              <a:pathLst>
                <a:path h="12065">
                  <a:moveTo>
                    <a:pt x="0" y="0"/>
                  </a:moveTo>
                  <a:lnTo>
                    <a:pt x="0" y="11442"/>
                  </a:lnTo>
                </a:path>
              </a:pathLst>
            </a:custGeom>
            <a:ln w="3175">
              <a:solidFill>
                <a:srgbClr val="0080C7"/>
              </a:solidFill>
            </a:ln>
          </p:spPr>
          <p:txBody>
            <a:bodyPr wrap="square" lIns="0" tIns="0" rIns="0" bIns="0" rtlCol="0"/>
            <a:lstStyle/>
            <a:p>
              <a:endParaRPr/>
            </a:p>
          </p:txBody>
        </p:sp>
        <p:sp>
          <p:nvSpPr>
            <p:cNvPr id="1471" name="object 1471"/>
            <p:cNvSpPr/>
            <p:nvPr/>
          </p:nvSpPr>
          <p:spPr>
            <a:xfrm>
              <a:off x="3972128" y="1431189"/>
              <a:ext cx="0" cy="12065"/>
            </a:xfrm>
            <a:custGeom>
              <a:avLst/>
              <a:gdLst/>
              <a:ahLst/>
              <a:cxnLst/>
              <a:rect l="l" t="t" r="r" b="b"/>
              <a:pathLst>
                <a:path h="12065">
                  <a:moveTo>
                    <a:pt x="0" y="0"/>
                  </a:moveTo>
                  <a:lnTo>
                    <a:pt x="0" y="11442"/>
                  </a:lnTo>
                </a:path>
              </a:pathLst>
            </a:custGeom>
            <a:solidFill>
              <a:srgbClr val="FFFFFF"/>
            </a:solidFill>
          </p:spPr>
          <p:txBody>
            <a:bodyPr wrap="square" lIns="0" tIns="0" rIns="0" bIns="0" rtlCol="0"/>
            <a:lstStyle/>
            <a:p>
              <a:endParaRPr/>
            </a:p>
          </p:txBody>
        </p:sp>
        <p:sp>
          <p:nvSpPr>
            <p:cNvPr id="1472" name="object 1472"/>
            <p:cNvSpPr/>
            <p:nvPr/>
          </p:nvSpPr>
          <p:spPr>
            <a:xfrm>
              <a:off x="3972128" y="1431189"/>
              <a:ext cx="0" cy="12065"/>
            </a:xfrm>
            <a:custGeom>
              <a:avLst/>
              <a:gdLst/>
              <a:ahLst/>
              <a:cxnLst/>
              <a:rect l="l" t="t" r="r" b="b"/>
              <a:pathLst>
                <a:path h="12065">
                  <a:moveTo>
                    <a:pt x="0" y="0"/>
                  </a:moveTo>
                  <a:lnTo>
                    <a:pt x="0" y="11442"/>
                  </a:lnTo>
                </a:path>
              </a:pathLst>
            </a:custGeom>
            <a:ln w="3175">
              <a:solidFill>
                <a:srgbClr val="0080C7"/>
              </a:solidFill>
            </a:ln>
          </p:spPr>
          <p:txBody>
            <a:bodyPr wrap="square" lIns="0" tIns="0" rIns="0" bIns="0" rtlCol="0"/>
            <a:lstStyle/>
            <a:p>
              <a:endParaRPr/>
            </a:p>
          </p:txBody>
        </p:sp>
        <p:sp>
          <p:nvSpPr>
            <p:cNvPr id="1473" name="object 1473"/>
            <p:cNvSpPr/>
            <p:nvPr/>
          </p:nvSpPr>
          <p:spPr>
            <a:xfrm>
              <a:off x="4046325" y="1431189"/>
              <a:ext cx="0" cy="12065"/>
            </a:xfrm>
            <a:custGeom>
              <a:avLst/>
              <a:gdLst/>
              <a:ahLst/>
              <a:cxnLst/>
              <a:rect l="l" t="t" r="r" b="b"/>
              <a:pathLst>
                <a:path h="12065">
                  <a:moveTo>
                    <a:pt x="0" y="0"/>
                  </a:moveTo>
                  <a:lnTo>
                    <a:pt x="0" y="11442"/>
                  </a:lnTo>
                </a:path>
              </a:pathLst>
            </a:custGeom>
            <a:solidFill>
              <a:srgbClr val="FFFFFF"/>
            </a:solidFill>
          </p:spPr>
          <p:txBody>
            <a:bodyPr wrap="square" lIns="0" tIns="0" rIns="0" bIns="0" rtlCol="0"/>
            <a:lstStyle/>
            <a:p>
              <a:endParaRPr/>
            </a:p>
          </p:txBody>
        </p:sp>
        <p:sp>
          <p:nvSpPr>
            <p:cNvPr id="1474" name="object 1474"/>
            <p:cNvSpPr/>
            <p:nvPr/>
          </p:nvSpPr>
          <p:spPr>
            <a:xfrm>
              <a:off x="4046325" y="1431189"/>
              <a:ext cx="0" cy="12065"/>
            </a:xfrm>
            <a:custGeom>
              <a:avLst/>
              <a:gdLst/>
              <a:ahLst/>
              <a:cxnLst/>
              <a:rect l="l" t="t" r="r" b="b"/>
              <a:pathLst>
                <a:path h="12065">
                  <a:moveTo>
                    <a:pt x="0" y="0"/>
                  </a:moveTo>
                  <a:lnTo>
                    <a:pt x="0" y="11442"/>
                  </a:lnTo>
                </a:path>
              </a:pathLst>
            </a:custGeom>
            <a:ln w="3175">
              <a:solidFill>
                <a:srgbClr val="0080C7"/>
              </a:solidFill>
            </a:ln>
          </p:spPr>
          <p:txBody>
            <a:bodyPr wrap="square" lIns="0" tIns="0" rIns="0" bIns="0" rtlCol="0"/>
            <a:lstStyle/>
            <a:p>
              <a:endParaRPr/>
            </a:p>
          </p:txBody>
        </p:sp>
        <p:sp>
          <p:nvSpPr>
            <p:cNvPr id="1475" name="object 1475"/>
            <p:cNvSpPr/>
            <p:nvPr/>
          </p:nvSpPr>
          <p:spPr>
            <a:xfrm>
              <a:off x="4053159" y="1431189"/>
              <a:ext cx="0" cy="12065"/>
            </a:xfrm>
            <a:custGeom>
              <a:avLst/>
              <a:gdLst/>
              <a:ahLst/>
              <a:cxnLst/>
              <a:rect l="l" t="t" r="r" b="b"/>
              <a:pathLst>
                <a:path h="12065">
                  <a:moveTo>
                    <a:pt x="0" y="0"/>
                  </a:moveTo>
                  <a:lnTo>
                    <a:pt x="0" y="11442"/>
                  </a:lnTo>
                </a:path>
              </a:pathLst>
            </a:custGeom>
            <a:solidFill>
              <a:srgbClr val="FFFFFF"/>
            </a:solidFill>
          </p:spPr>
          <p:txBody>
            <a:bodyPr wrap="square" lIns="0" tIns="0" rIns="0" bIns="0" rtlCol="0"/>
            <a:lstStyle/>
            <a:p>
              <a:endParaRPr/>
            </a:p>
          </p:txBody>
        </p:sp>
        <p:sp>
          <p:nvSpPr>
            <p:cNvPr id="1476" name="object 1476"/>
            <p:cNvSpPr/>
            <p:nvPr/>
          </p:nvSpPr>
          <p:spPr>
            <a:xfrm>
              <a:off x="4053159" y="1431189"/>
              <a:ext cx="0" cy="12065"/>
            </a:xfrm>
            <a:custGeom>
              <a:avLst/>
              <a:gdLst/>
              <a:ahLst/>
              <a:cxnLst/>
              <a:rect l="l" t="t" r="r" b="b"/>
              <a:pathLst>
                <a:path h="12065">
                  <a:moveTo>
                    <a:pt x="0" y="0"/>
                  </a:moveTo>
                  <a:lnTo>
                    <a:pt x="0" y="11442"/>
                  </a:lnTo>
                </a:path>
              </a:pathLst>
            </a:custGeom>
            <a:ln w="3175">
              <a:solidFill>
                <a:srgbClr val="0080C7"/>
              </a:solidFill>
            </a:ln>
          </p:spPr>
          <p:txBody>
            <a:bodyPr wrap="square" lIns="0" tIns="0" rIns="0" bIns="0" rtlCol="0"/>
            <a:lstStyle/>
            <a:p>
              <a:endParaRPr/>
            </a:p>
          </p:txBody>
        </p:sp>
        <p:sp>
          <p:nvSpPr>
            <p:cNvPr id="1477" name="object 1477"/>
            <p:cNvSpPr/>
            <p:nvPr/>
          </p:nvSpPr>
          <p:spPr>
            <a:xfrm>
              <a:off x="4060003" y="1431189"/>
              <a:ext cx="0" cy="12065"/>
            </a:xfrm>
            <a:custGeom>
              <a:avLst/>
              <a:gdLst/>
              <a:ahLst/>
              <a:cxnLst/>
              <a:rect l="l" t="t" r="r" b="b"/>
              <a:pathLst>
                <a:path h="12065">
                  <a:moveTo>
                    <a:pt x="0" y="0"/>
                  </a:moveTo>
                  <a:lnTo>
                    <a:pt x="0" y="11442"/>
                  </a:lnTo>
                </a:path>
              </a:pathLst>
            </a:custGeom>
            <a:solidFill>
              <a:srgbClr val="FFFFFF"/>
            </a:solidFill>
          </p:spPr>
          <p:txBody>
            <a:bodyPr wrap="square" lIns="0" tIns="0" rIns="0" bIns="0" rtlCol="0"/>
            <a:lstStyle/>
            <a:p>
              <a:endParaRPr/>
            </a:p>
          </p:txBody>
        </p:sp>
        <p:sp>
          <p:nvSpPr>
            <p:cNvPr id="1478" name="object 1478"/>
            <p:cNvSpPr/>
            <p:nvPr/>
          </p:nvSpPr>
          <p:spPr>
            <a:xfrm>
              <a:off x="4060003" y="1431189"/>
              <a:ext cx="0" cy="12065"/>
            </a:xfrm>
            <a:custGeom>
              <a:avLst/>
              <a:gdLst/>
              <a:ahLst/>
              <a:cxnLst/>
              <a:rect l="l" t="t" r="r" b="b"/>
              <a:pathLst>
                <a:path h="12065">
                  <a:moveTo>
                    <a:pt x="0" y="0"/>
                  </a:moveTo>
                  <a:lnTo>
                    <a:pt x="0" y="11442"/>
                  </a:lnTo>
                </a:path>
              </a:pathLst>
            </a:custGeom>
            <a:ln w="3175">
              <a:solidFill>
                <a:srgbClr val="0080C7"/>
              </a:solidFill>
            </a:ln>
          </p:spPr>
          <p:txBody>
            <a:bodyPr wrap="square" lIns="0" tIns="0" rIns="0" bIns="0" rtlCol="0"/>
            <a:lstStyle/>
            <a:p>
              <a:endParaRPr/>
            </a:p>
          </p:txBody>
        </p:sp>
        <p:sp>
          <p:nvSpPr>
            <p:cNvPr id="1479" name="object 1479"/>
            <p:cNvSpPr/>
            <p:nvPr/>
          </p:nvSpPr>
          <p:spPr>
            <a:xfrm>
              <a:off x="3951611" y="1444960"/>
              <a:ext cx="635" cy="10795"/>
            </a:xfrm>
            <a:custGeom>
              <a:avLst/>
              <a:gdLst/>
              <a:ahLst/>
              <a:cxnLst/>
              <a:rect l="l" t="t" r="r" b="b"/>
              <a:pathLst>
                <a:path w="635" h="10794">
                  <a:moveTo>
                    <a:pt x="68" y="0"/>
                  </a:moveTo>
                  <a:lnTo>
                    <a:pt x="0" y="10339"/>
                  </a:lnTo>
                </a:path>
              </a:pathLst>
            </a:custGeom>
            <a:solidFill>
              <a:srgbClr val="FFFFFF"/>
            </a:solidFill>
          </p:spPr>
          <p:txBody>
            <a:bodyPr wrap="square" lIns="0" tIns="0" rIns="0" bIns="0" rtlCol="0"/>
            <a:lstStyle/>
            <a:p>
              <a:endParaRPr/>
            </a:p>
          </p:txBody>
        </p:sp>
        <p:sp>
          <p:nvSpPr>
            <p:cNvPr id="1480" name="object 1480"/>
            <p:cNvSpPr/>
            <p:nvPr/>
          </p:nvSpPr>
          <p:spPr>
            <a:xfrm>
              <a:off x="3951611" y="1444960"/>
              <a:ext cx="635" cy="10795"/>
            </a:xfrm>
            <a:custGeom>
              <a:avLst/>
              <a:gdLst/>
              <a:ahLst/>
              <a:cxnLst/>
              <a:rect l="l" t="t" r="r" b="b"/>
              <a:pathLst>
                <a:path w="635" h="10794">
                  <a:moveTo>
                    <a:pt x="68" y="0"/>
                  </a:moveTo>
                  <a:lnTo>
                    <a:pt x="0" y="10339"/>
                  </a:lnTo>
                </a:path>
              </a:pathLst>
            </a:custGeom>
            <a:ln w="3175">
              <a:solidFill>
                <a:srgbClr val="0080C7"/>
              </a:solidFill>
            </a:ln>
          </p:spPr>
          <p:txBody>
            <a:bodyPr wrap="square" lIns="0" tIns="0" rIns="0" bIns="0" rtlCol="0"/>
            <a:lstStyle/>
            <a:p>
              <a:endParaRPr/>
            </a:p>
          </p:txBody>
        </p:sp>
        <p:sp>
          <p:nvSpPr>
            <p:cNvPr id="1481" name="object 1481"/>
            <p:cNvSpPr/>
            <p:nvPr/>
          </p:nvSpPr>
          <p:spPr>
            <a:xfrm>
              <a:off x="3958450" y="1444960"/>
              <a:ext cx="635" cy="10795"/>
            </a:xfrm>
            <a:custGeom>
              <a:avLst/>
              <a:gdLst/>
              <a:ahLst/>
              <a:cxnLst/>
              <a:rect l="l" t="t" r="r" b="b"/>
              <a:pathLst>
                <a:path w="635" h="10794">
                  <a:moveTo>
                    <a:pt x="73" y="0"/>
                  </a:moveTo>
                  <a:lnTo>
                    <a:pt x="0" y="10339"/>
                  </a:lnTo>
                </a:path>
              </a:pathLst>
            </a:custGeom>
            <a:solidFill>
              <a:srgbClr val="FFFFFF"/>
            </a:solidFill>
          </p:spPr>
          <p:txBody>
            <a:bodyPr wrap="square" lIns="0" tIns="0" rIns="0" bIns="0" rtlCol="0"/>
            <a:lstStyle/>
            <a:p>
              <a:endParaRPr/>
            </a:p>
          </p:txBody>
        </p:sp>
        <p:sp>
          <p:nvSpPr>
            <p:cNvPr id="1482" name="object 1482"/>
            <p:cNvSpPr/>
            <p:nvPr/>
          </p:nvSpPr>
          <p:spPr>
            <a:xfrm>
              <a:off x="3958450" y="1444960"/>
              <a:ext cx="635" cy="10795"/>
            </a:xfrm>
            <a:custGeom>
              <a:avLst/>
              <a:gdLst/>
              <a:ahLst/>
              <a:cxnLst/>
              <a:rect l="l" t="t" r="r" b="b"/>
              <a:pathLst>
                <a:path w="635" h="10794">
                  <a:moveTo>
                    <a:pt x="73" y="0"/>
                  </a:moveTo>
                  <a:lnTo>
                    <a:pt x="0" y="10339"/>
                  </a:lnTo>
                </a:path>
              </a:pathLst>
            </a:custGeom>
            <a:ln w="3175">
              <a:solidFill>
                <a:srgbClr val="0080C7"/>
              </a:solidFill>
            </a:ln>
          </p:spPr>
          <p:txBody>
            <a:bodyPr wrap="square" lIns="0" tIns="0" rIns="0" bIns="0" rtlCol="0"/>
            <a:lstStyle/>
            <a:p>
              <a:endParaRPr/>
            </a:p>
          </p:txBody>
        </p:sp>
        <p:sp>
          <p:nvSpPr>
            <p:cNvPr id="1483" name="object 1483"/>
            <p:cNvSpPr/>
            <p:nvPr/>
          </p:nvSpPr>
          <p:spPr>
            <a:xfrm>
              <a:off x="3965294" y="1444960"/>
              <a:ext cx="635" cy="10795"/>
            </a:xfrm>
            <a:custGeom>
              <a:avLst/>
              <a:gdLst/>
              <a:ahLst/>
              <a:cxnLst/>
              <a:rect l="l" t="t" r="r" b="b"/>
              <a:pathLst>
                <a:path w="635" h="10794">
                  <a:moveTo>
                    <a:pt x="64" y="0"/>
                  </a:moveTo>
                  <a:lnTo>
                    <a:pt x="0" y="10339"/>
                  </a:lnTo>
                </a:path>
              </a:pathLst>
            </a:custGeom>
            <a:solidFill>
              <a:srgbClr val="FFFFFF"/>
            </a:solidFill>
          </p:spPr>
          <p:txBody>
            <a:bodyPr wrap="square" lIns="0" tIns="0" rIns="0" bIns="0" rtlCol="0"/>
            <a:lstStyle/>
            <a:p>
              <a:endParaRPr/>
            </a:p>
          </p:txBody>
        </p:sp>
        <p:sp>
          <p:nvSpPr>
            <p:cNvPr id="1484" name="object 1484"/>
            <p:cNvSpPr/>
            <p:nvPr/>
          </p:nvSpPr>
          <p:spPr>
            <a:xfrm>
              <a:off x="3965294" y="1444960"/>
              <a:ext cx="635" cy="10795"/>
            </a:xfrm>
            <a:custGeom>
              <a:avLst/>
              <a:gdLst/>
              <a:ahLst/>
              <a:cxnLst/>
              <a:rect l="l" t="t" r="r" b="b"/>
              <a:pathLst>
                <a:path w="635" h="10794">
                  <a:moveTo>
                    <a:pt x="64" y="0"/>
                  </a:moveTo>
                  <a:lnTo>
                    <a:pt x="0" y="10339"/>
                  </a:lnTo>
                </a:path>
              </a:pathLst>
            </a:custGeom>
            <a:ln w="3175">
              <a:solidFill>
                <a:srgbClr val="0080C7"/>
              </a:solidFill>
            </a:ln>
          </p:spPr>
          <p:txBody>
            <a:bodyPr wrap="square" lIns="0" tIns="0" rIns="0" bIns="0" rtlCol="0"/>
            <a:lstStyle/>
            <a:p>
              <a:endParaRPr/>
            </a:p>
          </p:txBody>
        </p:sp>
        <p:sp>
          <p:nvSpPr>
            <p:cNvPr id="1485" name="object 1485"/>
            <p:cNvSpPr/>
            <p:nvPr/>
          </p:nvSpPr>
          <p:spPr>
            <a:xfrm>
              <a:off x="4046325" y="1444960"/>
              <a:ext cx="635" cy="10795"/>
            </a:xfrm>
            <a:custGeom>
              <a:avLst/>
              <a:gdLst/>
              <a:ahLst/>
              <a:cxnLst/>
              <a:rect l="l" t="t" r="r" b="b"/>
              <a:pathLst>
                <a:path w="635" h="10794">
                  <a:moveTo>
                    <a:pt x="64" y="0"/>
                  </a:moveTo>
                  <a:lnTo>
                    <a:pt x="0" y="10339"/>
                  </a:lnTo>
                </a:path>
              </a:pathLst>
            </a:custGeom>
            <a:solidFill>
              <a:srgbClr val="FFFFFF"/>
            </a:solidFill>
          </p:spPr>
          <p:txBody>
            <a:bodyPr wrap="square" lIns="0" tIns="0" rIns="0" bIns="0" rtlCol="0"/>
            <a:lstStyle/>
            <a:p>
              <a:endParaRPr/>
            </a:p>
          </p:txBody>
        </p:sp>
        <p:sp>
          <p:nvSpPr>
            <p:cNvPr id="1486" name="object 1486"/>
            <p:cNvSpPr/>
            <p:nvPr/>
          </p:nvSpPr>
          <p:spPr>
            <a:xfrm>
              <a:off x="4046325" y="1444960"/>
              <a:ext cx="635" cy="10795"/>
            </a:xfrm>
            <a:custGeom>
              <a:avLst/>
              <a:gdLst/>
              <a:ahLst/>
              <a:cxnLst/>
              <a:rect l="l" t="t" r="r" b="b"/>
              <a:pathLst>
                <a:path w="635" h="10794">
                  <a:moveTo>
                    <a:pt x="64" y="0"/>
                  </a:moveTo>
                  <a:lnTo>
                    <a:pt x="0" y="10339"/>
                  </a:lnTo>
                </a:path>
              </a:pathLst>
            </a:custGeom>
            <a:ln w="3175">
              <a:solidFill>
                <a:srgbClr val="0080C7"/>
              </a:solidFill>
            </a:ln>
          </p:spPr>
          <p:txBody>
            <a:bodyPr wrap="square" lIns="0" tIns="0" rIns="0" bIns="0" rtlCol="0"/>
            <a:lstStyle/>
            <a:p>
              <a:endParaRPr/>
            </a:p>
          </p:txBody>
        </p:sp>
        <p:sp>
          <p:nvSpPr>
            <p:cNvPr id="1487" name="object 1487"/>
            <p:cNvSpPr/>
            <p:nvPr/>
          </p:nvSpPr>
          <p:spPr>
            <a:xfrm>
              <a:off x="4053159" y="1444960"/>
              <a:ext cx="635" cy="10795"/>
            </a:xfrm>
            <a:custGeom>
              <a:avLst/>
              <a:gdLst/>
              <a:ahLst/>
              <a:cxnLst/>
              <a:rect l="l" t="t" r="r" b="b"/>
              <a:pathLst>
                <a:path w="635" h="10794">
                  <a:moveTo>
                    <a:pt x="73" y="0"/>
                  </a:moveTo>
                  <a:lnTo>
                    <a:pt x="0" y="10339"/>
                  </a:lnTo>
                </a:path>
              </a:pathLst>
            </a:custGeom>
            <a:solidFill>
              <a:srgbClr val="FFFFFF"/>
            </a:solidFill>
          </p:spPr>
          <p:txBody>
            <a:bodyPr wrap="square" lIns="0" tIns="0" rIns="0" bIns="0" rtlCol="0"/>
            <a:lstStyle/>
            <a:p>
              <a:endParaRPr/>
            </a:p>
          </p:txBody>
        </p:sp>
        <p:sp>
          <p:nvSpPr>
            <p:cNvPr id="1488" name="object 1488"/>
            <p:cNvSpPr/>
            <p:nvPr/>
          </p:nvSpPr>
          <p:spPr>
            <a:xfrm>
              <a:off x="4053159" y="1444960"/>
              <a:ext cx="635" cy="10795"/>
            </a:xfrm>
            <a:custGeom>
              <a:avLst/>
              <a:gdLst/>
              <a:ahLst/>
              <a:cxnLst/>
              <a:rect l="l" t="t" r="r" b="b"/>
              <a:pathLst>
                <a:path w="635" h="10794">
                  <a:moveTo>
                    <a:pt x="73" y="0"/>
                  </a:moveTo>
                  <a:lnTo>
                    <a:pt x="0" y="10339"/>
                  </a:lnTo>
                </a:path>
              </a:pathLst>
            </a:custGeom>
            <a:ln w="3175">
              <a:solidFill>
                <a:srgbClr val="0080C7"/>
              </a:solidFill>
            </a:ln>
          </p:spPr>
          <p:txBody>
            <a:bodyPr wrap="square" lIns="0" tIns="0" rIns="0" bIns="0" rtlCol="0"/>
            <a:lstStyle/>
            <a:p>
              <a:endParaRPr/>
            </a:p>
          </p:txBody>
        </p:sp>
        <p:sp>
          <p:nvSpPr>
            <p:cNvPr id="1489" name="object 1489"/>
            <p:cNvSpPr/>
            <p:nvPr/>
          </p:nvSpPr>
          <p:spPr>
            <a:xfrm>
              <a:off x="4060003" y="1444960"/>
              <a:ext cx="635" cy="10795"/>
            </a:xfrm>
            <a:custGeom>
              <a:avLst/>
              <a:gdLst/>
              <a:ahLst/>
              <a:cxnLst/>
              <a:rect l="l" t="t" r="r" b="b"/>
              <a:pathLst>
                <a:path w="635" h="10794">
                  <a:moveTo>
                    <a:pt x="68" y="0"/>
                  </a:moveTo>
                  <a:lnTo>
                    <a:pt x="0" y="10339"/>
                  </a:lnTo>
                </a:path>
              </a:pathLst>
            </a:custGeom>
            <a:solidFill>
              <a:srgbClr val="FFFFFF"/>
            </a:solidFill>
          </p:spPr>
          <p:txBody>
            <a:bodyPr wrap="square" lIns="0" tIns="0" rIns="0" bIns="0" rtlCol="0"/>
            <a:lstStyle/>
            <a:p>
              <a:endParaRPr/>
            </a:p>
          </p:txBody>
        </p:sp>
        <p:sp>
          <p:nvSpPr>
            <p:cNvPr id="1490" name="object 1490"/>
            <p:cNvSpPr/>
            <p:nvPr/>
          </p:nvSpPr>
          <p:spPr>
            <a:xfrm>
              <a:off x="4060003" y="1444960"/>
              <a:ext cx="635" cy="10795"/>
            </a:xfrm>
            <a:custGeom>
              <a:avLst/>
              <a:gdLst/>
              <a:ahLst/>
              <a:cxnLst/>
              <a:rect l="l" t="t" r="r" b="b"/>
              <a:pathLst>
                <a:path w="635" h="10794">
                  <a:moveTo>
                    <a:pt x="68" y="0"/>
                  </a:moveTo>
                  <a:lnTo>
                    <a:pt x="0" y="10339"/>
                  </a:lnTo>
                </a:path>
              </a:pathLst>
            </a:custGeom>
            <a:ln w="3175">
              <a:solidFill>
                <a:srgbClr val="0080C7"/>
              </a:solidFill>
            </a:ln>
          </p:spPr>
          <p:txBody>
            <a:bodyPr wrap="square" lIns="0" tIns="0" rIns="0" bIns="0" rtlCol="0"/>
            <a:lstStyle/>
            <a:p>
              <a:endParaRPr/>
            </a:p>
          </p:txBody>
        </p:sp>
        <p:sp>
          <p:nvSpPr>
            <p:cNvPr id="1491" name="object 1491"/>
            <p:cNvSpPr/>
            <p:nvPr/>
          </p:nvSpPr>
          <p:spPr>
            <a:xfrm>
              <a:off x="3978967" y="1431189"/>
              <a:ext cx="0" cy="12065"/>
            </a:xfrm>
            <a:custGeom>
              <a:avLst/>
              <a:gdLst/>
              <a:ahLst/>
              <a:cxnLst/>
              <a:rect l="l" t="t" r="r" b="b"/>
              <a:pathLst>
                <a:path h="12065">
                  <a:moveTo>
                    <a:pt x="0" y="0"/>
                  </a:moveTo>
                  <a:lnTo>
                    <a:pt x="0" y="11442"/>
                  </a:lnTo>
                </a:path>
              </a:pathLst>
            </a:custGeom>
            <a:solidFill>
              <a:srgbClr val="FFFFFF"/>
            </a:solidFill>
          </p:spPr>
          <p:txBody>
            <a:bodyPr wrap="square" lIns="0" tIns="0" rIns="0" bIns="0" rtlCol="0"/>
            <a:lstStyle/>
            <a:p>
              <a:endParaRPr/>
            </a:p>
          </p:txBody>
        </p:sp>
        <p:sp>
          <p:nvSpPr>
            <p:cNvPr id="1492" name="object 1492"/>
            <p:cNvSpPr/>
            <p:nvPr/>
          </p:nvSpPr>
          <p:spPr>
            <a:xfrm>
              <a:off x="3978967" y="1431189"/>
              <a:ext cx="0" cy="12065"/>
            </a:xfrm>
            <a:custGeom>
              <a:avLst/>
              <a:gdLst/>
              <a:ahLst/>
              <a:cxnLst/>
              <a:rect l="l" t="t" r="r" b="b"/>
              <a:pathLst>
                <a:path h="12065">
                  <a:moveTo>
                    <a:pt x="0" y="0"/>
                  </a:moveTo>
                  <a:lnTo>
                    <a:pt x="0" y="11442"/>
                  </a:lnTo>
                </a:path>
              </a:pathLst>
            </a:custGeom>
            <a:ln w="3175">
              <a:solidFill>
                <a:srgbClr val="0080C7"/>
              </a:solidFill>
            </a:ln>
          </p:spPr>
          <p:txBody>
            <a:bodyPr wrap="square" lIns="0" tIns="0" rIns="0" bIns="0" rtlCol="0"/>
            <a:lstStyle/>
            <a:p>
              <a:endParaRPr/>
            </a:p>
          </p:txBody>
        </p:sp>
        <p:sp>
          <p:nvSpPr>
            <p:cNvPr id="1493" name="object 1493"/>
            <p:cNvSpPr/>
            <p:nvPr/>
          </p:nvSpPr>
          <p:spPr>
            <a:xfrm>
              <a:off x="3972123" y="1444960"/>
              <a:ext cx="635" cy="10795"/>
            </a:xfrm>
            <a:custGeom>
              <a:avLst/>
              <a:gdLst/>
              <a:ahLst/>
              <a:cxnLst/>
              <a:rect l="l" t="t" r="r" b="b"/>
              <a:pathLst>
                <a:path w="635" h="10794">
                  <a:moveTo>
                    <a:pt x="73" y="0"/>
                  </a:moveTo>
                  <a:lnTo>
                    <a:pt x="0" y="10339"/>
                  </a:lnTo>
                </a:path>
              </a:pathLst>
            </a:custGeom>
            <a:solidFill>
              <a:srgbClr val="FFFFFF"/>
            </a:solidFill>
          </p:spPr>
          <p:txBody>
            <a:bodyPr wrap="square" lIns="0" tIns="0" rIns="0" bIns="0" rtlCol="0"/>
            <a:lstStyle/>
            <a:p>
              <a:endParaRPr/>
            </a:p>
          </p:txBody>
        </p:sp>
        <p:sp>
          <p:nvSpPr>
            <p:cNvPr id="1494" name="object 1494"/>
            <p:cNvSpPr/>
            <p:nvPr/>
          </p:nvSpPr>
          <p:spPr>
            <a:xfrm>
              <a:off x="3972123" y="1444960"/>
              <a:ext cx="635" cy="10795"/>
            </a:xfrm>
            <a:custGeom>
              <a:avLst/>
              <a:gdLst/>
              <a:ahLst/>
              <a:cxnLst/>
              <a:rect l="l" t="t" r="r" b="b"/>
              <a:pathLst>
                <a:path w="635" h="10794">
                  <a:moveTo>
                    <a:pt x="73" y="0"/>
                  </a:moveTo>
                  <a:lnTo>
                    <a:pt x="0" y="10339"/>
                  </a:lnTo>
                </a:path>
              </a:pathLst>
            </a:custGeom>
            <a:ln w="3175">
              <a:solidFill>
                <a:srgbClr val="0080C7"/>
              </a:solidFill>
            </a:ln>
          </p:spPr>
          <p:txBody>
            <a:bodyPr wrap="square" lIns="0" tIns="0" rIns="0" bIns="0" rtlCol="0"/>
            <a:lstStyle/>
            <a:p>
              <a:endParaRPr/>
            </a:p>
          </p:txBody>
        </p:sp>
        <p:sp>
          <p:nvSpPr>
            <p:cNvPr id="1495" name="object 1495"/>
            <p:cNvSpPr/>
            <p:nvPr/>
          </p:nvSpPr>
          <p:spPr>
            <a:xfrm>
              <a:off x="3978972" y="1444960"/>
              <a:ext cx="635" cy="10795"/>
            </a:xfrm>
            <a:custGeom>
              <a:avLst/>
              <a:gdLst/>
              <a:ahLst/>
              <a:cxnLst/>
              <a:rect l="l" t="t" r="r" b="b"/>
              <a:pathLst>
                <a:path w="635" h="10794">
                  <a:moveTo>
                    <a:pt x="73" y="0"/>
                  </a:moveTo>
                  <a:lnTo>
                    <a:pt x="0" y="10339"/>
                  </a:lnTo>
                </a:path>
              </a:pathLst>
            </a:custGeom>
            <a:solidFill>
              <a:srgbClr val="FFFFFF"/>
            </a:solidFill>
          </p:spPr>
          <p:txBody>
            <a:bodyPr wrap="square" lIns="0" tIns="0" rIns="0" bIns="0" rtlCol="0"/>
            <a:lstStyle/>
            <a:p>
              <a:endParaRPr/>
            </a:p>
          </p:txBody>
        </p:sp>
        <p:sp>
          <p:nvSpPr>
            <p:cNvPr id="1496" name="object 1496"/>
            <p:cNvSpPr/>
            <p:nvPr/>
          </p:nvSpPr>
          <p:spPr>
            <a:xfrm>
              <a:off x="3978972" y="1444960"/>
              <a:ext cx="635" cy="10795"/>
            </a:xfrm>
            <a:custGeom>
              <a:avLst/>
              <a:gdLst/>
              <a:ahLst/>
              <a:cxnLst/>
              <a:rect l="l" t="t" r="r" b="b"/>
              <a:pathLst>
                <a:path w="635" h="10794">
                  <a:moveTo>
                    <a:pt x="73" y="0"/>
                  </a:moveTo>
                  <a:lnTo>
                    <a:pt x="0" y="10339"/>
                  </a:lnTo>
                </a:path>
              </a:pathLst>
            </a:custGeom>
            <a:ln w="3175">
              <a:solidFill>
                <a:srgbClr val="0080C7"/>
              </a:solidFill>
            </a:ln>
          </p:spPr>
          <p:txBody>
            <a:bodyPr wrap="square" lIns="0" tIns="0" rIns="0" bIns="0" rtlCol="0"/>
            <a:lstStyle/>
            <a:p>
              <a:endParaRPr/>
            </a:p>
          </p:txBody>
        </p:sp>
        <p:sp>
          <p:nvSpPr>
            <p:cNvPr id="1497" name="object 1497"/>
            <p:cNvSpPr/>
            <p:nvPr/>
          </p:nvSpPr>
          <p:spPr>
            <a:xfrm>
              <a:off x="3989296" y="1688064"/>
              <a:ext cx="0" cy="12700"/>
            </a:xfrm>
            <a:custGeom>
              <a:avLst/>
              <a:gdLst/>
              <a:ahLst/>
              <a:cxnLst/>
              <a:rect l="l" t="t" r="r" b="b"/>
              <a:pathLst>
                <a:path h="12700">
                  <a:moveTo>
                    <a:pt x="0" y="0"/>
                  </a:moveTo>
                  <a:lnTo>
                    <a:pt x="0" y="12471"/>
                  </a:lnTo>
                </a:path>
              </a:pathLst>
            </a:custGeom>
            <a:solidFill>
              <a:srgbClr val="FFFFFF"/>
            </a:solidFill>
          </p:spPr>
          <p:txBody>
            <a:bodyPr wrap="square" lIns="0" tIns="0" rIns="0" bIns="0" rtlCol="0"/>
            <a:lstStyle/>
            <a:p>
              <a:endParaRPr/>
            </a:p>
          </p:txBody>
        </p:sp>
        <p:sp>
          <p:nvSpPr>
            <p:cNvPr id="1498" name="object 1498"/>
            <p:cNvSpPr/>
            <p:nvPr/>
          </p:nvSpPr>
          <p:spPr>
            <a:xfrm>
              <a:off x="3989296" y="1688064"/>
              <a:ext cx="0" cy="12700"/>
            </a:xfrm>
            <a:custGeom>
              <a:avLst/>
              <a:gdLst/>
              <a:ahLst/>
              <a:cxnLst/>
              <a:rect l="l" t="t" r="r" b="b"/>
              <a:pathLst>
                <a:path h="12700">
                  <a:moveTo>
                    <a:pt x="0" y="0"/>
                  </a:moveTo>
                  <a:lnTo>
                    <a:pt x="0" y="12471"/>
                  </a:lnTo>
                </a:path>
              </a:pathLst>
            </a:custGeom>
            <a:ln w="3175">
              <a:solidFill>
                <a:srgbClr val="EC008C"/>
              </a:solidFill>
            </a:ln>
          </p:spPr>
          <p:txBody>
            <a:bodyPr wrap="square" lIns="0" tIns="0" rIns="0" bIns="0" rtlCol="0"/>
            <a:lstStyle/>
            <a:p>
              <a:endParaRPr/>
            </a:p>
          </p:txBody>
        </p:sp>
        <p:sp>
          <p:nvSpPr>
            <p:cNvPr id="1499" name="object 1499"/>
            <p:cNvSpPr/>
            <p:nvPr/>
          </p:nvSpPr>
          <p:spPr>
            <a:xfrm>
              <a:off x="3996135" y="1688064"/>
              <a:ext cx="0" cy="12700"/>
            </a:xfrm>
            <a:custGeom>
              <a:avLst/>
              <a:gdLst/>
              <a:ahLst/>
              <a:cxnLst/>
              <a:rect l="l" t="t" r="r" b="b"/>
              <a:pathLst>
                <a:path h="12700">
                  <a:moveTo>
                    <a:pt x="0" y="0"/>
                  </a:moveTo>
                  <a:lnTo>
                    <a:pt x="0" y="12471"/>
                  </a:lnTo>
                </a:path>
              </a:pathLst>
            </a:custGeom>
            <a:solidFill>
              <a:srgbClr val="FFFFFF"/>
            </a:solidFill>
          </p:spPr>
          <p:txBody>
            <a:bodyPr wrap="square" lIns="0" tIns="0" rIns="0" bIns="0" rtlCol="0"/>
            <a:lstStyle/>
            <a:p>
              <a:endParaRPr/>
            </a:p>
          </p:txBody>
        </p:sp>
        <p:sp>
          <p:nvSpPr>
            <p:cNvPr id="1500" name="object 1500"/>
            <p:cNvSpPr/>
            <p:nvPr/>
          </p:nvSpPr>
          <p:spPr>
            <a:xfrm>
              <a:off x="3996135" y="1688064"/>
              <a:ext cx="0" cy="12700"/>
            </a:xfrm>
            <a:custGeom>
              <a:avLst/>
              <a:gdLst/>
              <a:ahLst/>
              <a:cxnLst/>
              <a:rect l="l" t="t" r="r" b="b"/>
              <a:pathLst>
                <a:path h="12700">
                  <a:moveTo>
                    <a:pt x="0" y="0"/>
                  </a:moveTo>
                  <a:lnTo>
                    <a:pt x="0" y="12471"/>
                  </a:lnTo>
                </a:path>
              </a:pathLst>
            </a:custGeom>
            <a:ln w="3175">
              <a:solidFill>
                <a:srgbClr val="EC008C"/>
              </a:solidFill>
            </a:ln>
          </p:spPr>
          <p:txBody>
            <a:bodyPr wrap="square" lIns="0" tIns="0" rIns="0" bIns="0" rtlCol="0"/>
            <a:lstStyle/>
            <a:p>
              <a:endParaRPr/>
            </a:p>
          </p:txBody>
        </p:sp>
        <p:sp>
          <p:nvSpPr>
            <p:cNvPr id="1501" name="object 1501"/>
            <p:cNvSpPr/>
            <p:nvPr/>
          </p:nvSpPr>
          <p:spPr>
            <a:xfrm>
              <a:off x="4002974" y="1688064"/>
              <a:ext cx="0" cy="12700"/>
            </a:xfrm>
            <a:custGeom>
              <a:avLst/>
              <a:gdLst/>
              <a:ahLst/>
              <a:cxnLst/>
              <a:rect l="l" t="t" r="r" b="b"/>
              <a:pathLst>
                <a:path h="12700">
                  <a:moveTo>
                    <a:pt x="0" y="0"/>
                  </a:moveTo>
                  <a:lnTo>
                    <a:pt x="0" y="12471"/>
                  </a:lnTo>
                </a:path>
              </a:pathLst>
            </a:custGeom>
            <a:solidFill>
              <a:srgbClr val="FFFFFF"/>
            </a:solidFill>
          </p:spPr>
          <p:txBody>
            <a:bodyPr wrap="square" lIns="0" tIns="0" rIns="0" bIns="0" rtlCol="0"/>
            <a:lstStyle/>
            <a:p>
              <a:endParaRPr/>
            </a:p>
          </p:txBody>
        </p:sp>
        <p:sp>
          <p:nvSpPr>
            <p:cNvPr id="1502" name="object 1502"/>
            <p:cNvSpPr/>
            <p:nvPr/>
          </p:nvSpPr>
          <p:spPr>
            <a:xfrm>
              <a:off x="4002974" y="1688064"/>
              <a:ext cx="0" cy="12700"/>
            </a:xfrm>
            <a:custGeom>
              <a:avLst/>
              <a:gdLst/>
              <a:ahLst/>
              <a:cxnLst/>
              <a:rect l="l" t="t" r="r" b="b"/>
              <a:pathLst>
                <a:path h="12700">
                  <a:moveTo>
                    <a:pt x="0" y="0"/>
                  </a:moveTo>
                  <a:lnTo>
                    <a:pt x="0" y="12471"/>
                  </a:lnTo>
                </a:path>
              </a:pathLst>
            </a:custGeom>
            <a:ln w="3175">
              <a:solidFill>
                <a:srgbClr val="EC008C"/>
              </a:solidFill>
            </a:ln>
          </p:spPr>
          <p:txBody>
            <a:bodyPr wrap="square" lIns="0" tIns="0" rIns="0" bIns="0" rtlCol="0"/>
            <a:lstStyle/>
            <a:p>
              <a:endParaRPr/>
            </a:p>
          </p:txBody>
        </p:sp>
        <p:sp>
          <p:nvSpPr>
            <p:cNvPr id="1503" name="object 1503"/>
            <p:cNvSpPr/>
            <p:nvPr/>
          </p:nvSpPr>
          <p:spPr>
            <a:xfrm>
              <a:off x="4009818" y="1688064"/>
              <a:ext cx="0" cy="12700"/>
            </a:xfrm>
            <a:custGeom>
              <a:avLst/>
              <a:gdLst/>
              <a:ahLst/>
              <a:cxnLst/>
              <a:rect l="l" t="t" r="r" b="b"/>
              <a:pathLst>
                <a:path h="12700">
                  <a:moveTo>
                    <a:pt x="0" y="0"/>
                  </a:moveTo>
                  <a:lnTo>
                    <a:pt x="0" y="12471"/>
                  </a:lnTo>
                </a:path>
              </a:pathLst>
            </a:custGeom>
            <a:solidFill>
              <a:srgbClr val="FFFFFF"/>
            </a:solidFill>
          </p:spPr>
          <p:txBody>
            <a:bodyPr wrap="square" lIns="0" tIns="0" rIns="0" bIns="0" rtlCol="0"/>
            <a:lstStyle/>
            <a:p>
              <a:endParaRPr/>
            </a:p>
          </p:txBody>
        </p:sp>
        <p:sp>
          <p:nvSpPr>
            <p:cNvPr id="1504" name="object 1504"/>
            <p:cNvSpPr/>
            <p:nvPr/>
          </p:nvSpPr>
          <p:spPr>
            <a:xfrm>
              <a:off x="4009818" y="1688064"/>
              <a:ext cx="0" cy="12700"/>
            </a:xfrm>
            <a:custGeom>
              <a:avLst/>
              <a:gdLst/>
              <a:ahLst/>
              <a:cxnLst/>
              <a:rect l="l" t="t" r="r" b="b"/>
              <a:pathLst>
                <a:path h="12700">
                  <a:moveTo>
                    <a:pt x="0" y="0"/>
                  </a:moveTo>
                  <a:lnTo>
                    <a:pt x="0" y="12471"/>
                  </a:lnTo>
                </a:path>
              </a:pathLst>
            </a:custGeom>
            <a:ln w="3175">
              <a:solidFill>
                <a:srgbClr val="EC008C"/>
              </a:solidFill>
            </a:ln>
          </p:spPr>
          <p:txBody>
            <a:bodyPr wrap="square" lIns="0" tIns="0" rIns="0" bIns="0" rtlCol="0"/>
            <a:lstStyle/>
            <a:p>
              <a:endParaRPr/>
            </a:p>
          </p:txBody>
        </p:sp>
        <p:sp>
          <p:nvSpPr>
            <p:cNvPr id="1505" name="object 1505"/>
            <p:cNvSpPr/>
            <p:nvPr/>
          </p:nvSpPr>
          <p:spPr>
            <a:xfrm>
              <a:off x="4016656" y="1688064"/>
              <a:ext cx="0" cy="12700"/>
            </a:xfrm>
            <a:custGeom>
              <a:avLst/>
              <a:gdLst/>
              <a:ahLst/>
              <a:cxnLst/>
              <a:rect l="l" t="t" r="r" b="b"/>
              <a:pathLst>
                <a:path h="12700">
                  <a:moveTo>
                    <a:pt x="0" y="0"/>
                  </a:moveTo>
                  <a:lnTo>
                    <a:pt x="0" y="12471"/>
                  </a:lnTo>
                </a:path>
              </a:pathLst>
            </a:custGeom>
            <a:solidFill>
              <a:srgbClr val="FFFFFF"/>
            </a:solidFill>
          </p:spPr>
          <p:txBody>
            <a:bodyPr wrap="square" lIns="0" tIns="0" rIns="0" bIns="0" rtlCol="0"/>
            <a:lstStyle/>
            <a:p>
              <a:endParaRPr/>
            </a:p>
          </p:txBody>
        </p:sp>
        <p:sp>
          <p:nvSpPr>
            <p:cNvPr id="1506" name="object 1506"/>
            <p:cNvSpPr/>
            <p:nvPr/>
          </p:nvSpPr>
          <p:spPr>
            <a:xfrm>
              <a:off x="4016656" y="1688064"/>
              <a:ext cx="0" cy="12700"/>
            </a:xfrm>
            <a:custGeom>
              <a:avLst/>
              <a:gdLst/>
              <a:ahLst/>
              <a:cxnLst/>
              <a:rect l="l" t="t" r="r" b="b"/>
              <a:pathLst>
                <a:path h="12700">
                  <a:moveTo>
                    <a:pt x="0" y="0"/>
                  </a:moveTo>
                  <a:lnTo>
                    <a:pt x="0" y="12471"/>
                  </a:lnTo>
                </a:path>
              </a:pathLst>
            </a:custGeom>
            <a:ln w="3175">
              <a:solidFill>
                <a:srgbClr val="EC008C"/>
              </a:solidFill>
            </a:ln>
          </p:spPr>
          <p:txBody>
            <a:bodyPr wrap="square" lIns="0" tIns="0" rIns="0" bIns="0" rtlCol="0"/>
            <a:lstStyle/>
            <a:p>
              <a:endParaRPr/>
            </a:p>
          </p:txBody>
        </p:sp>
        <p:sp>
          <p:nvSpPr>
            <p:cNvPr id="1507" name="object 1507"/>
            <p:cNvSpPr/>
            <p:nvPr/>
          </p:nvSpPr>
          <p:spPr>
            <a:xfrm>
              <a:off x="4023495" y="1688064"/>
              <a:ext cx="0" cy="12700"/>
            </a:xfrm>
            <a:custGeom>
              <a:avLst/>
              <a:gdLst/>
              <a:ahLst/>
              <a:cxnLst/>
              <a:rect l="l" t="t" r="r" b="b"/>
              <a:pathLst>
                <a:path h="12700">
                  <a:moveTo>
                    <a:pt x="0" y="0"/>
                  </a:moveTo>
                  <a:lnTo>
                    <a:pt x="0" y="12471"/>
                  </a:lnTo>
                </a:path>
              </a:pathLst>
            </a:custGeom>
            <a:solidFill>
              <a:srgbClr val="FFFFFF"/>
            </a:solidFill>
          </p:spPr>
          <p:txBody>
            <a:bodyPr wrap="square" lIns="0" tIns="0" rIns="0" bIns="0" rtlCol="0"/>
            <a:lstStyle/>
            <a:p>
              <a:endParaRPr/>
            </a:p>
          </p:txBody>
        </p:sp>
        <p:sp>
          <p:nvSpPr>
            <p:cNvPr id="1508" name="object 1508"/>
            <p:cNvSpPr/>
            <p:nvPr/>
          </p:nvSpPr>
          <p:spPr>
            <a:xfrm>
              <a:off x="4023495" y="1688064"/>
              <a:ext cx="0" cy="12700"/>
            </a:xfrm>
            <a:custGeom>
              <a:avLst/>
              <a:gdLst/>
              <a:ahLst/>
              <a:cxnLst/>
              <a:rect l="l" t="t" r="r" b="b"/>
              <a:pathLst>
                <a:path h="12700">
                  <a:moveTo>
                    <a:pt x="0" y="0"/>
                  </a:moveTo>
                  <a:lnTo>
                    <a:pt x="0" y="12471"/>
                  </a:lnTo>
                </a:path>
              </a:pathLst>
            </a:custGeom>
            <a:ln w="3175">
              <a:solidFill>
                <a:srgbClr val="EC008C"/>
              </a:solidFill>
            </a:ln>
          </p:spPr>
          <p:txBody>
            <a:bodyPr wrap="square" lIns="0" tIns="0" rIns="0" bIns="0" rtlCol="0"/>
            <a:lstStyle/>
            <a:p>
              <a:endParaRPr/>
            </a:p>
          </p:txBody>
        </p:sp>
        <p:sp>
          <p:nvSpPr>
            <p:cNvPr id="1509" name="object 1509"/>
            <p:cNvSpPr/>
            <p:nvPr/>
          </p:nvSpPr>
          <p:spPr>
            <a:xfrm>
              <a:off x="4030339" y="1688064"/>
              <a:ext cx="0" cy="12700"/>
            </a:xfrm>
            <a:custGeom>
              <a:avLst/>
              <a:gdLst/>
              <a:ahLst/>
              <a:cxnLst/>
              <a:rect l="l" t="t" r="r" b="b"/>
              <a:pathLst>
                <a:path h="12700">
                  <a:moveTo>
                    <a:pt x="0" y="0"/>
                  </a:moveTo>
                  <a:lnTo>
                    <a:pt x="0" y="12471"/>
                  </a:lnTo>
                </a:path>
              </a:pathLst>
            </a:custGeom>
            <a:solidFill>
              <a:srgbClr val="FFFFFF"/>
            </a:solidFill>
          </p:spPr>
          <p:txBody>
            <a:bodyPr wrap="square" lIns="0" tIns="0" rIns="0" bIns="0" rtlCol="0"/>
            <a:lstStyle/>
            <a:p>
              <a:endParaRPr/>
            </a:p>
          </p:txBody>
        </p:sp>
        <p:sp>
          <p:nvSpPr>
            <p:cNvPr id="1510" name="object 1510"/>
            <p:cNvSpPr/>
            <p:nvPr/>
          </p:nvSpPr>
          <p:spPr>
            <a:xfrm>
              <a:off x="4030339" y="1688064"/>
              <a:ext cx="0" cy="12700"/>
            </a:xfrm>
            <a:custGeom>
              <a:avLst/>
              <a:gdLst/>
              <a:ahLst/>
              <a:cxnLst/>
              <a:rect l="l" t="t" r="r" b="b"/>
              <a:pathLst>
                <a:path h="12700">
                  <a:moveTo>
                    <a:pt x="0" y="0"/>
                  </a:moveTo>
                  <a:lnTo>
                    <a:pt x="0" y="12471"/>
                  </a:lnTo>
                </a:path>
              </a:pathLst>
            </a:custGeom>
            <a:ln w="3175">
              <a:solidFill>
                <a:srgbClr val="EC008C"/>
              </a:solidFill>
            </a:ln>
          </p:spPr>
          <p:txBody>
            <a:bodyPr wrap="square" lIns="0" tIns="0" rIns="0" bIns="0" rtlCol="0"/>
            <a:lstStyle/>
            <a:p>
              <a:endParaRPr/>
            </a:p>
          </p:txBody>
        </p:sp>
        <p:sp>
          <p:nvSpPr>
            <p:cNvPr id="1511" name="object 1511"/>
            <p:cNvSpPr/>
            <p:nvPr/>
          </p:nvSpPr>
          <p:spPr>
            <a:xfrm>
              <a:off x="3989296" y="1702865"/>
              <a:ext cx="635" cy="9525"/>
            </a:xfrm>
            <a:custGeom>
              <a:avLst/>
              <a:gdLst/>
              <a:ahLst/>
              <a:cxnLst/>
              <a:rect l="l" t="t" r="r" b="b"/>
              <a:pathLst>
                <a:path w="635" h="9525">
                  <a:moveTo>
                    <a:pt x="68" y="0"/>
                  </a:moveTo>
                  <a:lnTo>
                    <a:pt x="0" y="9310"/>
                  </a:lnTo>
                </a:path>
              </a:pathLst>
            </a:custGeom>
            <a:solidFill>
              <a:srgbClr val="FFFFFF"/>
            </a:solidFill>
          </p:spPr>
          <p:txBody>
            <a:bodyPr wrap="square" lIns="0" tIns="0" rIns="0" bIns="0" rtlCol="0"/>
            <a:lstStyle/>
            <a:p>
              <a:endParaRPr/>
            </a:p>
          </p:txBody>
        </p:sp>
        <p:sp>
          <p:nvSpPr>
            <p:cNvPr id="1512" name="object 1512"/>
            <p:cNvSpPr/>
            <p:nvPr/>
          </p:nvSpPr>
          <p:spPr>
            <a:xfrm>
              <a:off x="3989296" y="1702865"/>
              <a:ext cx="635" cy="9525"/>
            </a:xfrm>
            <a:custGeom>
              <a:avLst/>
              <a:gdLst/>
              <a:ahLst/>
              <a:cxnLst/>
              <a:rect l="l" t="t" r="r" b="b"/>
              <a:pathLst>
                <a:path w="635" h="9525">
                  <a:moveTo>
                    <a:pt x="68" y="0"/>
                  </a:moveTo>
                  <a:lnTo>
                    <a:pt x="0" y="9310"/>
                  </a:lnTo>
                </a:path>
              </a:pathLst>
            </a:custGeom>
            <a:ln w="3175">
              <a:solidFill>
                <a:srgbClr val="EC008C"/>
              </a:solidFill>
            </a:ln>
          </p:spPr>
          <p:txBody>
            <a:bodyPr wrap="square" lIns="0" tIns="0" rIns="0" bIns="0" rtlCol="0"/>
            <a:lstStyle/>
            <a:p>
              <a:endParaRPr/>
            </a:p>
          </p:txBody>
        </p:sp>
        <p:sp>
          <p:nvSpPr>
            <p:cNvPr id="1513" name="object 1513"/>
            <p:cNvSpPr/>
            <p:nvPr/>
          </p:nvSpPr>
          <p:spPr>
            <a:xfrm>
              <a:off x="3996135" y="1702865"/>
              <a:ext cx="635" cy="9525"/>
            </a:xfrm>
            <a:custGeom>
              <a:avLst/>
              <a:gdLst/>
              <a:ahLst/>
              <a:cxnLst/>
              <a:rect l="l" t="t" r="r" b="b"/>
              <a:pathLst>
                <a:path w="635" h="9525">
                  <a:moveTo>
                    <a:pt x="73" y="0"/>
                  </a:moveTo>
                  <a:lnTo>
                    <a:pt x="0" y="9310"/>
                  </a:lnTo>
                </a:path>
              </a:pathLst>
            </a:custGeom>
            <a:solidFill>
              <a:srgbClr val="FFFFFF"/>
            </a:solidFill>
          </p:spPr>
          <p:txBody>
            <a:bodyPr wrap="square" lIns="0" tIns="0" rIns="0" bIns="0" rtlCol="0"/>
            <a:lstStyle/>
            <a:p>
              <a:endParaRPr/>
            </a:p>
          </p:txBody>
        </p:sp>
        <p:sp>
          <p:nvSpPr>
            <p:cNvPr id="1514" name="object 1514"/>
            <p:cNvSpPr/>
            <p:nvPr/>
          </p:nvSpPr>
          <p:spPr>
            <a:xfrm>
              <a:off x="3996135" y="1702865"/>
              <a:ext cx="635" cy="9525"/>
            </a:xfrm>
            <a:custGeom>
              <a:avLst/>
              <a:gdLst/>
              <a:ahLst/>
              <a:cxnLst/>
              <a:rect l="l" t="t" r="r" b="b"/>
              <a:pathLst>
                <a:path w="635" h="9525">
                  <a:moveTo>
                    <a:pt x="73" y="0"/>
                  </a:moveTo>
                  <a:lnTo>
                    <a:pt x="0" y="9310"/>
                  </a:lnTo>
                </a:path>
              </a:pathLst>
            </a:custGeom>
            <a:ln w="3175">
              <a:solidFill>
                <a:srgbClr val="EC008C"/>
              </a:solidFill>
            </a:ln>
          </p:spPr>
          <p:txBody>
            <a:bodyPr wrap="square" lIns="0" tIns="0" rIns="0" bIns="0" rtlCol="0"/>
            <a:lstStyle/>
            <a:p>
              <a:endParaRPr/>
            </a:p>
          </p:txBody>
        </p:sp>
        <p:sp>
          <p:nvSpPr>
            <p:cNvPr id="1515" name="object 1515"/>
            <p:cNvSpPr/>
            <p:nvPr/>
          </p:nvSpPr>
          <p:spPr>
            <a:xfrm>
              <a:off x="4002979" y="1702865"/>
              <a:ext cx="635" cy="9525"/>
            </a:xfrm>
            <a:custGeom>
              <a:avLst/>
              <a:gdLst/>
              <a:ahLst/>
              <a:cxnLst/>
              <a:rect l="l" t="t" r="r" b="b"/>
              <a:pathLst>
                <a:path w="635" h="9525">
                  <a:moveTo>
                    <a:pt x="68" y="0"/>
                  </a:moveTo>
                  <a:lnTo>
                    <a:pt x="0" y="9310"/>
                  </a:lnTo>
                </a:path>
              </a:pathLst>
            </a:custGeom>
            <a:solidFill>
              <a:srgbClr val="FFFFFF"/>
            </a:solidFill>
          </p:spPr>
          <p:txBody>
            <a:bodyPr wrap="square" lIns="0" tIns="0" rIns="0" bIns="0" rtlCol="0"/>
            <a:lstStyle/>
            <a:p>
              <a:endParaRPr/>
            </a:p>
          </p:txBody>
        </p:sp>
        <p:sp>
          <p:nvSpPr>
            <p:cNvPr id="1516" name="object 1516"/>
            <p:cNvSpPr/>
            <p:nvPr/>
          </p:nvSpPr>
          <p:spPr>
            <a:xfrm>
              <a:off x="4002979" y="1702865"/>
              <a:ext cx="635" cy="9525"/>
            </a:xfrm>
            <a:custGeom>
              <a:avLst/>
              <a:gdLst/>
              <a:ahLst/>
              <a:cxnLst/>
              <a:rect l="l" t="t" r="r" b="b"/>
              <a:pathLst>
                <a:path w="635" h="9525">
                  <a:moveTo>
                    <a:pt x="68" y="0"/>
                  </a:moveTo>
                  <a:lnTo>
                    <a:pt x="0" y="9310"/>
                  </a:lnTo>
                </a:path>
              </a:pathLst>
            </a:custGeom>
            <a:ln w="3175">
              <a:solidFill>
                <a:srgbClr val="EC008C"/>
              </a:solidFill>
            </a:ln>
          </p:spPr>
          <p:txBody>
            <a:bodyPr wrap="square" lIns="0" tIns="0" rIns="0" bIns="0" rtlCol="0"/>
            <a:lstStyle/>
            <a:p>
              <a:endParaRPr/>
            </a:p>
          </p:txBody>
        </p:sp>
        <p:sp>
          <p:nvSpPr>
            <p:cNvPr id="1517" name="object 1517"/>
            <p:cNvSpPr/>
            <p:nvPr/>
          </p:nvSpPr>
          <p:spPr>
            <a:xfrm>
              <a:off x="4009818" y="1702865"/>
              <a:ext cx="635" cy="9525"/>
            </a:xfrm>
            <a:custGeom>
              <a:avLst/>
              <a:gdLst/>
              <a:ahLst/>
              <a:cxnLst/>
              <a:rect l="l" t="t" r="r" b="b"/>
              <a:pathLst>
                <a:path w="635" h="9525">
                  <a:moveTo>
                    <a:pt x="68" y="0"/>
                  </a:moveTo>
                  <a:lnTo>
                    <a:pt x="0" y="9310"/>
                  </a:lnTo>
                </a:path>
              </a:pathLst>
            </a:custGeom>
            <a:solidFill>
              <a:srgbClr val="FFFFFF"/>
            </a:solidFill>
          </p:spPr>
          <p:txBody>
            <a:bodyPr wrap="square" lIns="0" tIns="0" rIns="0" bIns="0" rtlCol="0"/>
            <a:lstStyle/>
            <a:p>
              <a:endParaRPr/>
            </a:p>
          </p:txBody>
        </p:sp>
        <p:sp>
          <p:nvSpPr>
            <p:cNvPr id="1518" name="object 1518"/>
            <p:cNvSpPr/>
            <p:nvPr/>
          </p:nvSpPr>
          <p:spPr>
            <a:xfrm>
              <a:off x="4009818" y="1702865"/>
              <a:ext cx="635" cy="9525"/>
            </a:xfrm>
            <a:custGeom>
              <a:avLst/>
              <a:gdLst/>
              <a:ahLst/>
              <a:cxnLst/>
              <a:rect l="l" t="t" r="r" b="b"/>
              <a:pathLst>
                <a:path w="635" h="9525">
                  <a:moveTo>
                    <a:pt x="68" y="0"/>
                  </a:moveTo>
                  <a:lnTo>
                    <a:pt x="0" y="9310"/>
                  </a:lnTo>
                </a:path>
              </a:pathLst>
            </a:custGeom>
            <a:ln w="3175">
              <a:solidFill>
                <a:srgbClr val="EC008C"/>
              </a:solidFill>
            </a:ln>
          </p:spPr>
          <p:txBody>
            <a:bodyPr wrap="square" lIns="0" tIns="0" rIns="0" bIns="0" rtlCol="0"/>
            <a:lstStyle/>
            <a:p>
              <a:endParaRPr/>
            </a:p>
          </p:txBody>
        </p:sp>
        <p:sp>
          <p:nvSpPr>
            <p:cNvPr id="1519" name="object 1519"/>
            <p:cNvSpPr/>
            <p:nvPr/>
          </p:nvSpPr>
          <p:spPr>
            <a:xfrm>
              <a:off x="4016656" y="1702865"/>
              <a:ext cx="635" cy="9525"/>
            </a:xfrm>
            <a:custGeom>
              <a:avLst/>
              <a:gdLst/>
              <a:ahLst/>
              <a:cxnLst/>
              <a:rect l="l" t="t" r="r" b="b"/>
              <a:pathLst>
                <a:path w="635" h="9525">
                  <a:moveTo>
                    <a:pt x="68" y="0"/>
                  </a:moveTo>
                  <a:lnTo>
                    <a:pt x="0" y="9310"/>
                  </a:lnTo>
                </a:path>
              </a:pathLst>
            </a:custGeom>
            <a:solidFill>
              <a:srgbClr val="FFFFFF"/>
            </a:solidFill>
          </p:spPr>
          <p:txBody>
            <a:bodyPr wrap="square" lIns="0" tIns="0" rIns="0" bIns="0" rtlCol="0"/>
            <a:lstStyle/>
            <a:p>
              <a:endParaRPr/>
            </a:p>
          </p:txBody>
        </p:sp>
        <p:sp>
          <p:nvSpPr>
            <p:cNvPr id="1520" name="object 1520"/>
            <p:cNvSpPr/>
            <p:nvPr/>
          </p:nvSpPr>
          <p:spPr>
            <a:xfrm>
              <a:off x="4016656" y="1702865"/>
              <a:ext cx="635" cy="9525"/>
            </a:xfrm>
            <a:custGeom>
              <a:avLst/>
              <a:gdLst/>
              <a:ahLst/>
              <a:cxnLst/>
              <a:rect l="l" t="t" r="r" b="b"/>
              <a:pathLst>
                <a:path w="635" h="9525">
                  <a:moveTo>
                    <a:pt x="68" y="0"/>
                  </a:moveTo>
                  <a:lnTo>
                    <a:pt x="0" y="9310"/>
                  </a:lnTo>
                </a:path>
              </a:pathLst>
            </a:custGeom>
            <a:ln w="3175">
              <a:solidFill>
                <a:srgbClr val="EC008C"/>
              </a:solidFill>
            </a:ln>
          </p:spPr>
          <p:txBody>
            <a:bodyPr wrap="square" lIns="0" tIns="0" rIns="0" bIns="0" rtlCol="0"/>
            <a:lstStyle/>
            <a:p>
              <a:endParaRPr/>
            </a:p>
          </p:txBody>
        </p:sp>
        <p:sp>
          <p:nvSpPr>
            <p:cNvPr id="1521" name="object 1521"/>
            <p:cNvSpPr/>
            <p:nvPr/>
          </p:nvSpPr>
          <p:spPr>
            <a:xfrm>
              <a:off x="4023495" y="1702865"/>
              <a:ext cx="635" cy="9525"/>
            </a:xfrm>
            <a:custGeom>
              <a:avLst/>
              <a:gdLst/>
              <a:ahLst/>
              <a:cxnLst/>
              <a:rect l="l" t="t" r="r" b="b"/>
              <a:pathLst>
                <a:path w="635" h="9525">
                  <a:moveTo>
                    <a:pt x="73" y="0"/>
                  </a:moveTo>
                  <a:lnTo>
                    <a:pt x="0" y="9310"/>
                  </a:lnTo>
                </a:path>
              </a:pathLst>
            </a:custGeom>
            <a:solidFill>
              <a:srgbClr val="FFFFFF"/>
            </a:solidFill>
          </p:spPr>
          <p:txBody>
            <a:bodyPr wrap="square" lIns="0" tIns="0" rIns="0" bIns="0" rtlCol="0"/>
            <a:lstStyle/>
            <a:p>
              <a:endParaRPr/>
            </a:p>
          </p:txBody>
        </p:sp>
        <p:sp>
          <p:nvSpPr>
            <p:cNvPr id="1522" name="object 1522"/>
            <p:cNvSpPr/>
            <p:nvPr/>
          </p:nvSpPr>
          <p:spPr>
            <a:xfrm>
              <a:off x="4023495" y="1702865"/>
              <a:ext cx="635" cy="9525"/>
            </a:xfrm>
            <a:custGeom>
              <a:avLst/>
              <a:gdLst/>
              <a:ahLst/>
              <a:cxnLst/>
              <a:rect l="l" t="t" r="r" b="b"/>
              <a:pathLst>
                <a:path w="635" h="9525">
                  <a:moveTo>
                    <a:pt x="73" y="0"/>
                  </a:moveTo>
                  <a:lnTo>
                    <a:pt x="0" y="9310"/>
                  </a:lnTo>
                </a:path>
              </a:pathLst>
            </a:custGeom>
            <a:ln w="3175">
              <a:solidFill>
                <a:srgbClr val="EC008C"/>
              </a:solidFill>
            </a:ln>
          </p:spPr>
          <p:txBody>
            <a:bodyPr wrap="square" lIns="0" tIns="0" rIns="0" bIns="0" rtlCol="0"/>
            <a:lstStyle/>
            <a:p>
              <a:endParaRPr/>
            </a:p>
          </p:txBody>
        </p:sp>
        <p:sp>
          <p:nvSpPr>
            <p:cNvPr id="1523" name="object 1523"/>
            <p:cNvSpPr/>
            <p:nvPr/>
          </p:nvSpPr>
          <p:spPr>
            <a:xfrm>
              <a:off x="4037173" y="1688064"/>
              <a:ext cx="0" cy="12700"/>
            </a:xfrm>
            <a:custGeom>
              <a:avLst/>
              <a:gdLst/>
              <a:ahLst/>
              <a:cxnLst/>
              <a:rect l="l" t="t" r="r" b="b"/>
              <a:pathLst>
                <a:path h="12700">
                  <a:moveTo>
                    <a:pt x="0" y="0"/>
                  </a:moveTo>
                  <a:lnTo>
                    <a:pt x="0" y="12471"/>
                  </a:lnTo>
                </a:path>
              </a:pathLst>
            </a:custGeom>
            <a:solidFill>
              <a:srgbClr val="FFFFFF"/>
            </a:solidFill>
          </p:spPr>
          <p:txBody>
            <a:bodyPr wrap="square" lIns="0" tIns="0" rIns="0" bIns="0" rtlCol="0"/>
            <a:lstStyle/>
            <a:p>
              <a:endParaRPr/>
            </a:p>
          </p:txBody>
        </p:sp>
        <p:sp>
          <p:nvSpPr>
            <p:cNvPr id="1524" name="object 1524"/>
            <p:cNvSpPr/>
            <p:nvPr/>
          </p:nvSpPr>
          <p:spPr>
            <a:xfrm>
              <a:off x="4037173" y="1688064"/>
              <a:ext cx="0" cy="12700"/>
            </a:xfrm>
            <a:custGeom>
              <a:avLst/>
              <a:gdLst/>
              <a:ahLst/>
              <a:cxnLst/>
              <a:rect l="l" t="t" r="r" b="b"/>
              <a:pathLst>
                <a:path h="12700">
                  <a:moveTo>
                    <a:pt x="0" y="0"/>
                  </a:moveTo>
                  <a:lnTo>
                    <a:pt x="0" y="12471"/>
                  </a:lnTo>
                </a:path>
              </a:pathLst>
            </a:custGeom>
            <a:ln w="3175">
              <a:solidFill>
                <a:srgbClr val="EC008C"/>
              </a:solidFill>
            </a:ln>
          </p:spPr>
          <p:txBody>
            <a:bodyPr wrap="square" lIns="0" tIns="0" rIns="0" bIns="0" rtlCol="0"/>
            <a:lstStyle/>
            <a:p>
              <a:endParaRPr/>
            </a:p>
          </p:txBody>
        </p:sp>
        <p:sp>
          <p:nvSpPr>
            <p:cNvPr id="1525" name="object 1525"/>
            <p:cNvSpPr/>
            <p:nvPr/>
          </p:nvSpPr>
          <p:spPr>
            <a:xfrm>
              <a:off x="4030339" y="1702865"/>
              <a:ext cx="635" cy="9525"/>
            </a:xfrm>
            <a:custGeom>
              <a:avLst/>
              <a:gdLst/>
              <a:ahLst/>
              <a:cxnLst/>
              <a:rect l="l" t="t" r="r" b="b"/>
              <a:pathLst>
                <a:path w="635" h="9525">
                  <a:moveTo>
                    <a:pt x="64" y="0"/>
                  </a:moveTo>
                  <a:lnTo>
                    <a:pt x="0" y="9310"/>
                  </a:lnTo>
                </a:path>
              </a:pathLst>
            </a:custGeom>
            <a:solidFill>
              <a:srgbClr val="FFFFFF"/>
            </a:solidFill>
          </p:spPr>
          <p:txBody>
            <a:bodyPr wrap="square" lIns="0" tIns="0" rIns="0" bIns="0" rtlCol="0"/>
            <a:lstStyle/>
            <a:p>
              <a:endParaRPr/>
            </a:p>
          </p:txBody>
        </p:sp>
        <p:sp>
          <p:nvSpPr>
            <p:cNvPr id="1526" name="object 1526"/>
            <p:cNvSpPr/>
            <p:nvPr/>
          </p:nvSpPr>
          <p:spPr>
            <a:xfrm>
              <a:off x="4030339" y="1702865"/>
              <a:ext cx="635" cy="9525"/>
            </a:xfrm>
            <a:custGeom>
              <a:avLst/>
              <a:gdLst/>
              <a:ahLst/>
              <a:cxnLst/>
              <a:rect l="l" t="t" r="r" b="b"/>
              <a:pathLst>
                <a:path w="635" h="9525">
                  <a:moveTo>
                    <a:pt x="64" y="0"/>
                  </a:moveTo>
                  <a:lnTo>
                    <a:pt x="0" y="9310"/>
                  </a:lnTo>
                </a:path>
              </a:pathLst>
            </a:custGeom>
            <a:ln w="3175">
              <a:solidFill>
                <a:srgbClr val="EC008C"/>
              </a:solidFill>
            </a:ln>
          </p:spPr>
          <p:txBody>
            <a:bodyPr wrap="square" lIns="0" tIns="0" rIns="0" bIns="0" rtlCol="0"/>
            <a:lstStyle/>
            <a:p>
              <a:endParaRPr/>
            </a:p>
          </p:txBody>
        </p:sp>
        <p:sp>
          <p:nvSpPr>
            <p:cNvPr id="1527" name="object 1527"/>
            <p:cNvSpPr/>
            <p:nvPr/>
          </p:nvSpPr>
          <p:spPr>
            <a:xfrm>
              <a:off x="4037173" y="1702865"/>
              <a:ext cx="635" cy="9525"/>
            </a:xfrm>
            <a:custGeom>
              <a:avLst/>
              <a:gdLst/>
              <a:ahLst/>
              <a:cxnLst/>
              <a:rect l="l" t="t" r="r" b="b"/>
              <a:pathLst>
                <a:path w="635" h="9525">
                  <a:moveTo>
                    <a:pt x="73" y="0"/>
                  </a:moveTo>
                  <a:lnTo>
                    <a:pt x="0" y="9310"/>
                  </a:lnTo>
                </a:path>
              </a:pathLst>
            </a:custGeom>
            <a:solidFill>
              <a:srgbClr val="FFFFFF"/>
            </a:solidFill>
          </p:spPr>
          <p:txBody>
            <a:bodyPr wrap="square" lIns="0" tIns="0" rIns="0" bIns="0" rtlCol="0"/>
            <a:lstStyle/>
            <a:p>
              <a:endParaRPr/>
            </a:p>
          </p:txBody>
        </p:sp>
        <p:sp>
          <p:nvSpPr>
            <p:cNvPr id="1528" name="object 1528"/>
            <p:cNvSpPr/>
            <p:nvPr/>
          </p:nvSpPr>
          <p:spPr>
            <a:xfrm>
              <a:off x="4037173" y="1702865"/>
              <a:ext cx="635" cy="9525"/>
            </a:xfrm>
            <a:custGeom>
              <a:avLst/>
              <a:gdLst/>
              <a:ahLst/>
              <a:cxnLst/>
              <a:rect l="l" t="t" r="r" b="b"/>
              <a:pathLst>
                <a:path w="635" h="9525">
                  <a:moveTo>
                    <a:pt x="73" y="0"/>
                  </a:moveTo>
                  <a:lnTo>
                    <a:pt x="0" y="9310"/>
                  </a:lnTo>
                </a:path>
              </a:pathLst>
            </a:custGeom>
            <a:ln w="3175">
              <a:solidFill>
                <a:srgbClr val="EC008C"/>
              </a:solidFill>
            </a:ln>
          </p:spPr>
          <p:txBody>
            <a:bodyPr wrap="square" lIns="0" tIns="0" rIns="0" bIns="0" rtlCol="0"/>
            <a:lstStyle/>
            <a:p>
              <a:endParaRPr/>
            </a:p>
          </p:txBody>
        </p:sp>
        <p:sp>
          <p:nvSpPr>
            <p:cNvPr id="1529" name="object 1529"/>
            <p:cNvSpPr/>
            <p:nvPr/>
          </p:nvSpPr>
          <p:spPr>
            <a:xfrm>
              <a:off x="3985027" y="1686494"/>
              <a:ext cx="57785" cy="0"/>
            </a:xfrm>
            <a:custGeom>
              <a:avLst/>
              <a:gdLst/>
              <a:ahLst/>
              <a:cxnLst/>
              <a:rect l="l" t="t" r="r" b="b"/>
              <a:pathLst>
                <a:path w="57785">
                  <a:moveTo>
                    <a:pt x="0" y="0"/>
                  </a:moveTo>
                  <a:lnTo>
                    <a:pt x="57201" y="0"/>
                  </a:lnTo>
                </a:path>
              </a:pathLst>
            </a:custGeom>
            <a:ln w="4416">
              <a:solidFill>
                <a:srgbClr val="EC008C"/>
              </a:solidFill>
            </a:ln>
          </p:spPr>
          <p:txBody>
            <a:bodyPr wrap="square" lIns="0" tIns="0" rIns="0" bIns="0" rtlCol="0"/>
            <a:lstStyle/>
            <a:p>
              <a:endParaRPr/>
            </a:p>
          </p:txBody>
        </p:sp>
        <p:sp>
          <p:nvSpPr>
            <p:cNvPr id="1530" name="object 1530"/>
            <p:cNvSpPr/>
            <p:nvPr/>
          </p:nvSpPr>
          <p:spPr>
            <a:xfrm>
              <a:off x="3985027" y="1713539"/>
              <a:ext cx="57785" cy="0"/>
            </a:xfrm>
            <a:custGeom>
              <a:avLst/>
              <a:gdLst/>
              <a:ahLst/>
              <a:cxnLst/>
              <a:rect l="l" t="t" r="r" b="b"/>
              <a:pathLst>
                <a:path w="57785">
                  <a:moveTo>
                    <a:pt x="0" y="0"/>
                  </a:moveTo>
                  <a:lnTo>
                    <a:pt x="57201" y="0"/>
                  </a:lnTo>
                </a:path>
              </a:pathLst>
            </a:custGeom>
            <a:ln w="4416">
              <a:solidFill>
                <a:srgbClr val="EC008C"/>
              </a:solidFill>
            </a:ln>
          </p:spPr>
          <p:txBody>
            <a:bodyPr wrap="square" lIns="0" tIns="0" rIns="0" bIns="0" rtlCol="0"/>
            <a:lstStyle/>
            <a:p>
              <a:endParaRPr/>
            </a:p>
          </p:txBody>
        </p:sp>
        <p:sp>
          <p:nvSpPr>
            <p:cNvPr id="1531" name="object 1531"/>
            <p:cNvSpPr/>
            <p:nvPr/>
          </p:nvSpPr>
          <p:spPr>
            <a:xfrm>
              <a:off x="4122798" y="1686967"/>
              <a:ext cx="17780" cy="5715"/>
            </a:xfrm>
            <a:custGeom>
              <a:avLst/>
              <a:gdLst/>
              <a:ahLst/>
              <a:cxnLst/>
              <a:rect l="l" t="t" r="r" b="b"/>
              <a:pathLst>
                <a:path w="17779" h="5714">
                  <a:moveTo>
                    <a:pt x="17414" y="1762"/>
                  </a:moveTo>
                  <a:lnTo>
                    <a:pt x="15499" y="654"/>
                  </a:lnTo>
                  <a:lnTo>
                    <a:pt x="13313" y="0"/>
                  </a:lnTo>
                  <a:lnTo>
                    <a:pt x="10733" y="0"/>
                  </a:lnTo>
                  <a:lnTo>
                    <a:pt x="6124" y="0"/>
                  </a:lnTo>
                  <a:lnTo>
                    <a:pt x="2776" y="2200"/>
                  </a:lnTo>
                  <a:lnTo>
                    <a:pt x="0" y="5410"/>
                  </a:lnTo>
                </a:path>
              </a:pathLst>
            </a:custGeom>
            <a:ln w="4322">
              <a:solidFill>
                <a:srgbClr val="020303"/>
              </a:solidFill>
            </a:ln>
          </p:spPr>
          <p:txBody>
            <a:bodyPr wrap="square" lIns="0" tIns="0" rIns="0" bIns="0" rtlCol="0"/>
            <a:lstStyle/>
            <a:p>
              <a:endParaRPr/>
            </a:p>
          </p:txBody>
        </p:sp>
        <p:sp>
          <p:nvSpPr>
            <p:cNvPr id="1532" name="object 1532"/>
            <p:cNvSpPr/>
            <p:nvPr/>
          </p:nvSpPr>
          <p:spPr>
            <a:xfrm>
              <a:off x="4131079" y="1687193"/>
              <a:ext cx="0" cy="17780"/>
            </a:xfrm>
            <a:custGeom>
              <a:avLst/>
              <a:gdLst/>
              <a:ahLst/>
              <a:cxnLst/>
              <a:rect l="l" t="t" r="r" b="b"/>
              <a:pathLst>
                <a:path h="17780">
                  <a:moveTo>
                    <a:pt x="0" y="0"/>
                  </a:moveTo>
                  <a:lnTo>
                    <a:pt x="0" y="17252"/>
                  </a:lnTo>
                </a:path>
              </a:pathLst>
            </a:custGeom>
            <a:ln w="3175">
              <a:solidFill>
                <a:srgbClr val="231F20"/>
              </a:solidFill>
            </a:ln>
          </p:spPr>
          <p:txBody>
            <a:bodyPr wrap="square" lIns="0" tIns="0" rIns="0" bIns="0" rtlCol="0"/>
            <a:lstStyle/>
            <a:p>
              <a:endParaRPr/>
            </a:p>
          </p:txBody>
        </p:sp>
        <p:sp>
          <p:nvSpPr>
            <p:cNvPr id="1533" name="object 1533"/>
            <p:cNvSpPr/>
            <p:nvPr/>
          </p:nvSpPr>
          <p:spPr>
            <a:xfrm>
              <a:off x="4136613" y="1688163"/>
              <a:ext cx="0" cy="22225"/>
            </a:xfrm>
            <a:custGeom>
              <a:avLst/>
              <a:gdLst/>
              <a:ahLst/>
              <a:cxnLst/>
              <a:rect l="l" t="t" r="r" b="b"/>
              <a:pathLst>
                <a:path h="22225">
                  <a:moveTo>
                    <a:pt x="0" y="0"/>
                  </a:moveTo>
                  <a:lnTo>
                    <a:pt x="0" y="22037"/>
                  </a:lnTo>
                </a:path>
              </a:pathLst>
            </a:custGeom>
            <a:ln w="3175">
              <a:solidFill>
                <a:srgbClr val="231F20"/>
              </a:solidFill>
            </a:ln>
          </p:spPr>
          <p:txBody>
            <a:bodyPr wrap="square" lIns="0" tIns="0" rIns="0" bIns="0" rtlCol="0"/>
            <a:lstStyle/>
            <a:p>
              <a:endParaRPr/>
            </a:p>
          </p:txBody>
        </p:sp>
        <p:sp>
          <p:nvSpPr>
            <p:cNvPr id="1534" name="object 1534"/>
            <p:cNvSpPr/>
            <p:nvPr/>
          </p:nvSpPr>
          <p:spPr>
            <a:xfrm>
              <a:off x="4126294" y="1158893"/>
              <a:ext cx="0" cy="17145"/>
            </a:xfrm>
            <a:custGeom>
              <a:avLst/>
              <a:gdLst/>
              <a:ahLst/>
              <a:cxnLst/>
              <a:rect l="l" t="t" r="r" b="b"/>
              <a:pathLst>
                <a:path h="17144">
                  <a:moveTo>
                    <a:pt x="0" y="0"/>
                  </a:moveTo>
                  <a:lnTo>
                    <a:pt x="0" y="16789"/>
                  </a:lnTo>
                </a:path>
              </a:pathLst>
            </a:custGeom>
            <a:ln w="3175">
              <a:solidFill>
                <a:srgbClr val="231F20"/>
              </a:solidFill>
            </a:ln>
          </p:spPr>
          <p:txBody>
            <a:bodyPr wrap="square" lIns="0" tIns="0" rIns="0" bIns="0" rtlCol="0"/>
            <a:lstStyle/>
            <a:p>
              <a:endParaRPr/>
            </a:p>
          </p:txBody>
        </p:sp>
        <p:sp>
          <p:nvSpPr>
            <p:cNvPr id="1535" name="object 1535"/>
            <p:cNvSpPr/>
            <p:nvPr/>
          </p:nvSpPr>
          <p:spPr>
            <a:xfrm>
              <a:off x="4131754" y="1159838"/>
              <a:ext cx="0" cy="21590"/>
            </a:xfrm>
            <a:custGeom>
              <a:avLst/>
              <a:gdLst/>
              <a:ahLst/>
              <a:cxnLst/>
              <a:rect l="l" t="t" r="r" b="b"/>
              <a:pathLst>
                <a:path h="21590">
                  <a:moveTo>
                    <a:pt x="0" y="0"/>
                  </a:moveTo>
                  <a:lnTo>
                    <a:pt x="0" y="21446"/>
                  </a:lnTo>
                </a:path>
              </a:pathLst>
            </a:custGeom>
            <a:ln w="3175">
              <a:solidFill>
                <a:srgbClr val="231F20"/>
              </a:solidFill>
            </a:ln>
          </p:spPr>
          <p:txBody>
            <a:bodyPr wrap="square" lIns="0" tIns="0" rIns="0" bIns="0" rtlCol="0"/>
            <a:lstStyle/>
            <a:p>
              <a:endParaRPr/>
            </a:p>
          </p:txBody>
        </p:sp>
        <p:sp>
          <p:nvSpPr>
            <p:cNvPr id="1536" name="object 1536"/>
            <p:cNvSpPr/>
            <p:nvPr/>
          </p:nvSpPr>
          <p:spPr>
            <a:xfrm>
              <a:off x="4045636"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37" name="object 1537"/>
            <p:cNvSpPr/>
            <p:nvPr/>
          </p:nvSpPr>
          <p:spPr>
            <a:xfrm>
              <a:off x="4045636"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38" name="object 1538"/>
            <p:cNvSpPr/>
            <p:nvPr/>
          </p:nvSpPr>
          <p:spPr>
            <a:xfrm>
              <a:off x="4052391"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39" name="object 1539"/>
            <p:cNvSpPr/>
            <p:nvPr/>
          </p:nvSpPr>
          <p:spPr>
            <a:xfrm>
              <a:off x="4052391"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40" name="object 1540"/>
            <p:cNvSpPr/>
            <p:nvPr/>
          </p:nvSpPr>
          <p:spPr>
            <a:xfrm>
              <a:off x="4059146"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41" name="object 1541"/>
            <p:cNvSpPr/>
            <p:nvPr/>
          </p:nvSpPr>
          <p:spPr>
            <a:xfrm>
              <a:off x="4059146"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42" name="object 1542"/>
            <p:cNvSpPr/>
            <p:nvPr/>
          </p:nvSpPr>
          <p:spPr>
            <a:xfrm>
              <a:off x="4049048" y="1159611"/>
              <a:ext cx="68580" cy="27940"/>
            </a:xfrm>
            <a:custGeom>
              <a:avLst/>
              <a:gdLst/>
              <a:ahLst/>
              <a:cxnLst/>
              <a:rect l="l" t="t" r="r" b="b"/>
              <a:pathLst>
                <a:path w="68579" h="27940">
                  <a:moveTo>
                    <a:pt x="0" y="14"/>
                  </a:moveTo>
                  <a:lnTo>
                    <a:pt x="8995" y="4"/>
                  </a:lnTo>
                  <a:lnTo>
                    <a:pt x="12417" y="0"/>
                  </a:lnTo>
                  <a:lnTo>
                    <a:pt x="16031" y="0"/>
                  </a:lnTo>
                  <a:lnTo>
                    <a:pt x="22528" y="2247"/>
                  </a:lnTo>
                  <a:lnTo>
                    <a:pt x="27428" y="7664"/>
                  </a:lnTo>
                  <a:lnTo>
                    <a:pt x="31563" y="14265"/>
                  </a:lnTo>
                  <a:lnTo>
                    <a:pt x="35764" y="20063"/>
                  </a:lnTo>
                  <a:lnTo>
                    <a:pt x="39334" y="23800"/>
                  </a:lnTo>
                  <a:lnTo>
                    <a:pt x="42214" y="27478"/>
                  </a:lnTo>
                  <a:lnTo>
                    <a:pt x="46739" y="27478"/>
                  </a:lnTo>
                  <a:lnTo>
                    <a:pt x="54029" y="25285"/>
                  </a:lnTo>
                  <a:lnTo>
                    <a:pt x="59377" y="19843"/>
                  </a:lnTo>
                  <a:lnTo>
                    <a:pt x="63803" y="12857"/>
                  </a:lnTo>
                  <a:lnTo>
                    <a:pt x="68323" y="6031"/>
                  </a:lnTo>
                </a:path>
              </a:pathLst>
            </a:custGeom>
            <a:ln w="4239">
              <a:solidFill>
                <a:srgbClr val="020303"/>
              </a:solidFill>
            </a:ln>
          </p:spPr>
          <p:txBody>
            <a:bodyPr wrap="square" lIns="0" tIns="0" rIns="0" bIns="0" rtlCol="0"/>
            <a:lstStyle/>
            <a:p>
              <a:endParaRPr/>
            </a:p>
          </p:txBody>
        </p:sp>
        <p:sp>
          <p:nvSpPr>
            <p:cNvPr id="1543" name="object 1543"/>
            <p:cNvSpPr/>
            <p:nvPr/>
          </p:nvSpPr>
          <p:spPr>
            <a:xfrm>
              <a:off x="4118111" y="1158666"/>
              <a:ext cx="17780" cy="5715"/>
            </a:xfrm>
            <a:custGeom>
              <a:avLst/>
              <a:gdLst/>
              <a:ahLst/>
              <a:cxnLst/>
              <a:rect l="l" t="t" r="r" b="b"/>
              <a:pathLst>
                <a:path w="17779" h="5715">
                  <a:moveTo>
                    <a:pt x="17202" y="1718"/>
                  </a:moveTo>
                  <a:lnTo>
                    <a:pt x="15307" y="640"/>
                  </a:lnTo>
                  <a:lnTo>
                    <a:pt x="13155" y="0"/>
                  </a:lnTo>
                  <a:lnTo>
                    <a:pt x="10600" y="0"/>
                  </a:lnTo>
                  <a:lnTo>
                    <a:pt x="6051" y="0"/>
                  </a:lnTo>
                  <a:lnTo>
                    <a:pt x="2742" y="2146"/>
                  </a:lnTo>
                  <a:lnTo>
                    <a:pt x="0" y="5268"/>
                  </a:lnTo>
                </a:path>
              </a:pathLst>
            </a:custGeom>
            <a:ln w="4239">
              <a:solidFill>
                <a:srgbClr val="020303"/>
              </a:solidFill>
            </a:ln>
          </p:spPr>
          <p:txBody>
            <a:bodyPr wrap="square" lIns="0" tIns="0" rIns="0" bIns="0" rtlCol="0"/>
            <a:lstStyle/>
            <a:p>
              <a:endParaRPr/>
            </a:p>
          </p:txBody>
        </p:sp>
        <p:sp>
          <p:nvSpPr>
            <p:cNvPr id="1544" name="object 1544"/>
            <p:cNvSpPr/>
            <p:nvPr/>
          </p:nvSpPr>
          <p:spPr>
            <a:xfrm>
              <a:off x="4049225" y="1157755"/>
              <a:ext cx="85725" cy="27940"/>
            </a:xfrm>
            <a:custGeom>
              <a:avLst/>
              <a:gdLst/>
              <a:ahLst/>
              <a:cxnLst/>
              <a:rect l="l" t="t" r="r" b="b"/>
              <a:pathLst>
                <a:path w="85725" h="27940">
                  <a:moveTo>
                    <a:pt x="85285" y="27453"/>
                  </a:moveTo>
                  <a:lnTo>
                    <a:pt x="78023" y="20970"/>
                  </a:lnTo>
                  <a:lnTo>
                    <a:pt x="72347" y="11777"/>
                  </a:lnTo>
                  <a:lnTo>
                    <a:pt x="66103" y="3558"/>
                  </a:lnTo>
                  <a:lnTo>
                    <a:pt x="57137" y="0"/>
                  </a:lnTo>
                  <a:lnTo>
                    <a:pt x="56620" y="0"/>
                  </a:lnTo>
                  <a:lnTo>
                    <a:pt x="57546" y="0"/>
                  </a:lnTo>
                  <a:lnTo>
                    <a:pt x="47845" y="4357"/>
                  </a:lnTo>
                  <a:lnTo>
                    <a:pt x="41508" y="13945"/>
                  </a:lnTo>
                  <a:lnTo>
                    <a:pt x="35172" y="23535"/>
                  </a:lnTo>
                  <a:lnTo>
                    <a:pt x="25474" y="27901"/>
                  </a:lnTo>
                  <a:lnTo>
                    <a:pt x="0" y="27901"/>
                  </a:lnTo>
                </a:path>
              </a:pathLst>
            </a:custGeom>
            <a:ln w="4239">
              <a:solidFill>
                <a:srgbClr val="020303"/>
              </a:solidFill>
            </a:ln>
          </p:spPr>
          <p:txBody>
            <a:bodyPr wrap="square" lIns="0" tIns="0" rIns="0" bIns="0" rtlCol="0"/>
            <a:lstStyle/>
            <a:p>
              <a:endParaRPr/>
            </a:p>
          </p:txBody>
        </p:sp>
        <p:sp>
          <p:nvSpPr>
            <p:cNvPr id="1545" name="object 1545"/>
            <p:cNvSpPr/>
            <p:nvPr/>
          </p:nvSpPr>
          <p:spPr>
            <a:xfrm>
              <a:off x="4093808" y="1167179"/>
              <a:ext cx="0" cy="18415"/>
            </a:xfrm>
            <a:custGeom>
              <a:avLst/>
              <a:gdLst/>
              <a:ahLst/>
              <a:cxnLst/>
              <a:rect l="l" t="t" r="r" b="b"/>
              <a:pathLst>
                <a:path h="18415">
                  <a:moveTo>
                    <a:pt x="0" y="0"/>
                  </a:moveTo>
                  <a:lnTo>
                    <a:pt x="0" y="18335"/>
                  </a:lnTo>
                </a:path>
              </a:pathLst>
            </a:custGeom>
            <a:ln w="3175">
              <a:solidFill>
                <a:srgbClr val="231F20"/>
              </a:solidFill>
            </a:ln>
          </p:spPr>
          <p:txBody>
            <a:bodyPr wrap="square" lIns="0" tIns="0" rIns="0" bIns="0" rtlCol="0"/>
            <a:lstStyle/>
            <a:p>
              <a:endParaRPr/>
            </a:p>
          </p:txBody>
        </p:sp>
        <p:sp>
          <p:nvSpPr>
            <p:cNvPr id="1546" name="object 1546"/>
            <p:cNvSpPr/>
            <p:nvPr/>
          </p:nvSpPr>
          <p:spPr>
            <a:xfrm>
              <a:off x="4099460" y="1161059"/>
              <a:ext cx="0" cy="26034"/>
            </a:xfrm>
            <a:custGeom>
              <a:avLst/>
              <a:gdLst/>
              <a:ahLst/>
              <a:cxnLst/>
              <a:rect l="l" t="t" r="r" b="b"/>
              <a:pathLst>
                <a:path h="26034">
                  <a:moveTo>
                    <a:pt x="0" y="0"/>
                  </a:moveTo>
                  <a:lnTo>
                    <a:pt x="0" y="25439"/>
                  </a:lnTo>
                </a:path>
              </a:pathLst>
            </a:custGeom>
            <a:ln w="3175">
              <a:solidFill>
                <a:srgbClr val="231F20"/>
              </a:solidFill>
            </a:ln>
          </p:spPr>
          <p:txBody>
            <a:bodyPr wrap="square" lIns="0" tIns="0" rIns="0" bIns="0" rtlCol="0"/>
            <a:lstStyle/>
            <a:p>
              <a:endParaRPr/>
            </a:p>
          </p:txBody>
        </p:sp>
        <p:sp>
          <p:nvSpPr>
            <p:cNvPr id="1547" name="object 1547"/>
            <p:cNvSpPr/>
            <p:nvPr/>
          </p:nvSpPr>
          <p:spPr>
            <a:xfrm>
              <a:off x="4110765" y="1159897"/>
              <a:ext cx="0" cy="17145"/>
            </a:xfrm>
            <a:custGeom>
              <a:avLst/>
              <a:gdLst/>
              <a:ahLst/>
              <a:cxnLst/>
              <a:rect l="l" t="t" r="r" b="b"/>
              <a:pathLst>
                <a:path h="17144">
                  <a:moveTo>
                    <a:pt x="0" y="0"/>
                  </a:moveTo>
                  <a:lnTo>
                    <a:pt x="0" y="16956"/>
                  </a:lnTo>
                </a:path>
              </a:pathLst>
            </a:custGeom>
            <a:ln w="3175">
              <a:solidFill>
                <a:srgbClr val="231F20"/>
              </a:solidFill>
            </a:ln>
          </p:spPr>
          <p:txBody>
            <a:bodyPr wrap="square" lIns="0" tIns="0" rIns="0" bIns="0" rtlCol="0"/>
            <a:lstStyle/>
            <a:p>
              <a:endParaRPr/>
            </a:p>
          </p:txBody>
        </p:sp>
        <p:sp>
          <p:nvSpPr>
            <p:cNvPr id="1548" name="object 1548"/>
            <p:cNvSpPr/>
            <p:nvPr/>
          </p:nvSpPr>
          <p:spPr>
            <a:xfrm>
              <a:off x="4105112" y="1158740"/>
              <a:ext cx="0" cy="24130"/>
            </a:xfrm>
            <a:custGeom>
              <a:avLst/>
              <a:gdLst/>
              <a:ahLst/>
              <a:cxnLst/>
              <a:rect l="l" t="t" r="r" b="b"/>
              <a:pathLst>
                <a:path h="24130">
                  <a:moveTo>
                    <a:pt x="0" y="0"/>
                  </a:moveTo>
                  <a:lnTo>
                    <a:pt x="0" y="23992"/>
                  </a:lnTo>
                </a:path>
              </a:pathLst>
            </a:custGeom>
            <a:ln w="3175">
              <a:solidFill>
                <a:srgbClr val="231F20"/>
              </a:solidFill>
            </a:ln>
          </p:spPr>
          <p:txBody>
            <a:bodyPr wrap="square" lIns="0" tIns="0" rIns="0" bIns="0" rtlCol="0"/>
            <a:lstStyle/>
            <a:p>
              <a:endParaRPr/>
            </a:p>
          </p:txBody>
        </p:sp>
        <p:sp>
          <p:nvSpPr>
            <p:cNvPr id="1549" name="object 1549"/>
            <p:cNvSpPr/>
            <p:nvPr/>
          </p:nvSpPr>
          <p:spPr>
            <a:xfrm>
              <a:off x="4040934" y="1159528"/>
              <a:ext cx="20955" cy="635"/>
            </a:xfrm>
            <a:custGeom>
              <a:avLst/>
              <a:gdLst/>
              <a:ahLst/>
              <a:cxnLst/>
              <a:rect l="l" t="t" r="r" b="b"/>
              <a:pathLst>
                <a:path w="20954" h="634">
                  <a:moveTo>
                    <a:pt x="20811" y="19"/>
                  </a:moveTo>
                  <a:lnTo>
                    <a:pt x="0" y="0"/>
                  </a:lnTo>
                </a:path>
              </a:pathLst>
            </a:custGeom>
            <a:ln w="4332">
              <a:solidFill>
                <a:srgbClr val="0080C7"/>
              </a:solidFill>
            </a:ln>
          </p:spPr>
          <p:txBody>
            <a:bodyPr wrap="square" lIns="0" tIns="0" rIns="0" bIns="0" rtlCol="0"/>
            <a:lstStyle/>
            <a:p>
              <a:endParaRPr/>
            </a:p>
          </p:txBody>
        </p:sp>
        <p:sp>
          <p:nvSpPr>
            <p:cNvPr id="1550" name="object 1550"/>
            <p:cNvSpPr/>
            <p:nvPr/>
          </p:nvSpPr>
          <p:spPr>
            <a:xfrm>
              <a:off x="4045636" y="1174072"/>
              <a:ext cx="0" cy="11430"/>
            </a:xfrm>
            <a:custGeom>
              <a:avLst/>
              <a:gdLst/>
              <a:ahLst/>
              <a:cxnLst/>
              <a:rect l="l" t="t" r="r" b="b"/>
              <a:pathLst>
                <a:path h="11430">
                  <a:moveTo>
                    <a:pt x="0" y="0"/>
                  </a:moveTo>
                  <a:lnTo>
                    <a:pt x="0" y="11137"/>
                  </a:lnTo>
                </a:path>
              </a:pathLst>
            </a:custGeom>
            <a:solidFill>
              <a:srgbClr val="FFFFFF"/>
            </a:solidFill>
          </p:spPr>
          <p:txBody>
            <a:bodyPr wrap="square" lIns="0" tIns="0" rIns="0" bIns="0" rtlCol="0"/>
            <a:lstStyle/>
            <a:p>
              <a:endParaRPr/>
            </a:p>
          </p:txBody>
        </p:sp>
        <p:sp>
          <p:nvSpPr>
            <p:cNvPr id="1551" name="object 1551"/>
            <p:cNvSpPr/>
            <p:nvPr/>
          </p:nvSpPr>
          <p:spPr>
            <a:xfrm>
              <a:off x="4045636" y="1174072"/>
              <a:ext cx="0" cy="11430"/>
            </a:xfrm>
            <a:custGeom>
              <a:avLst/>
              <a:gdLst/>
              <a:ahLst/>
              <a:cxnLst/>
              <a:rect l="l" t="t" r="r" b="b"/>
              <a:pathLst>
                <a:path h="11430">
                  <a:moveTo>
                    <a:pt x="0" y="0"/>
                  </a:moveTo>
                  <a:lnTo>
                    <a:pt x="0" y="11137"/>
                  </a:lnTo>
                </a:path>
              </a:pathLst>
            </a:custGeom>
            <a:ln w="3175">
              <a:solidFill>
                <a:srgbClr val="0080C7"/>
              </a:solidFill>
            </a:ln>
          </p:spPr>
          <p:txBody>
            <a:bodyPr wrap="square" lIns="0" tIns="0" rIns="0" bIns="0" rtlCol="0"/>
            <a:lstStyle/>
            <a:p>
              <a:endParaRPr/>
            </a:p>
          </p:txBody>
        </p:sp>
        <p:sp>
          <p:nvSpPr>
            <p:cNvPr id="1552" name="object 1552"/>
            <p:cNvSpPr/>
            <p:nvPr/>
          </p:nvSpPr>
          <p:spPr>
            <a:xfrm>
              <a:off x="4052391" y="1174072"/>
              <a:ext cx="0" cy="11430"/>
            </a:xfrm>
            <a:custGeom>
              <a:avLst/>
              <a:gdLst/>
              <a:ahLst/>
              <a:cxnLst/>
              <a:rect l="l" t="t" r="r" b="b"/>
              <a:pathLst>
                <a:path h="11430">
                  <a:moveTo>
                    <a:pt x="0" y="0"/>
                  </a:moveTo>
                  <a:lnTo>
                    <a:pt x="0" y="11137"/>
                  </a:lnTo>
                </a:path>
              </a:pathLst>
            </a:custGeom>
            <a:solidFill>
              <a:srgbClr val="FFFFFF"/>
            </a:solidFill>
          </p:spPr>
          <p:txBody>
            <a:bodyPr wrap="square" lIns="0" tIns="0" rIns="0" bIns="0" rtlCol="0"/>
            <a:lstStyle/>
            <a:p>
              <a:endParaRPr/>
            </a:p>
          </p:txBody>
        </p:sp>
        <p:sp>
          <p:nvSpPr>
            <p:cNvPr id="1553" name="object 1553"/>
            <p:cNvSpPr/>
            <p:nvPr/>
          </p:nvSpPr>
          <p:spPr>
            <a:xfrm>
              <a:off x="4052391" y="1174072"/>
              <a:ext cx="0" cy="11430"/>
            </a:xfrm>
            <a:custGeom>
              <a:avLst/>
              <a:gdLst/>
              <a:ahLst/>
              <a:cxnLst/>
              <a:rect l="l" t="t" r="r" b="b"/>
              <a:pathLst>
                <a:path h="11430">
                  <a:moveTo>
                    <a:pt x="0" y="0"/>
                  </a:moveTo>
                  <a:lnTo>
                    <a:pt x="0" y="11137"/>
                  </a:lnTo>
                </a:path>
              </a:pathLst>
            </a:custGeom>
            <a:ln w="3175">
              <a:solidFill>
                <a:srgbClr val="0080C7"/>
              </a:solidFill>
            </a:ln>
          </p:spPr>
          <p:txBody>
            <a:bodyPr wrap="square" lIns="0" tIns="0" rIns="0" bIns="0" rtlCol="0"/>
            <a:lstStyle/>
            <a:p>
              <a:endParaRPr/>
            </a:p>
          </p:txBody>
        </p:sp>
        <p:sp>
          <p:nvSpPr>
            <p:cNvPr id="1554" name="object 1554"/>
            <p:cNvSpPr/>
            <p:nvPr/>
          </p:nvSpPr>
          <p:spPr>
            <a:xfrm>
              <a:off x="4059146" y="1174072"/>
              <a:ext cx="0" cy="11430"/>
            </a:xfrm>
            <a:custGeom>
              <a:avLst/>
              <a:gdLst/>
              <a:ahLst/>
              <a:cxnLst/>
              <a:rect l="l" t="t" r="r" b="b"/>
              <a:pathLst>
                <a:path h="11430">
                  <a:moveTo>
                    <a:pt x="0" y="0"/>
                  </a:moveTo>
                  <a:lnTo>
                    <a:pt x="0" y="11137"/>
                  </a:lnTo>
                </a:path>
              </a:pathLst>
            </a:custGeom>
            <a:solidFill>
              <a:srgbClr val="FFFFFF"/>
            </a:solidFill>
          </p:spPr>
          <p:txBody>
            <a:bodyPr wrap="square" lIns="0" tIns="0" rIns="0" bIns="0" rtlCol="0"/>
            <a:lstStyle/>
            <a:p>
              <a:endParaRPr/>
            </a:p>
          </p:txBody>
        </p:sp>
        <p:sp>
          <p:nvSpPr>
            <p:cNvPr id="1555" name="object 1555"/>
            <p:cNvSpPr/>
            <p:nvPr/>
          </p:nvSpPr>
          <p:spPr>
            <a:xfrm>
              <a:off x="4059146" y="1174072"/>
              <a:ext cx="0" cy="11430"/>
            </a:xfrm>
            <a:custGeom>
              <a:avLst/>
              <a:gdLst/>
              <a:ahLst/>
              <a:cxnLst/>
              <a:rect l="l" t="t" r="r" b="b"/>
              <a:pathLst>
                <a:path h="11430">
                  <a:moveTo>
                    <a:pt x="0" y="0"/>
                  </a:moveTo>
                  <a:lnTo>
                    <a:pt x="0" y="11137"/>
                  </a:lnTo>
                </a:path>
              </a:pathLst>
            </a:custGeom>
            <a:ln w="3175">
              <a:solidFill>
                <a:srgbClr val="0080C7"/>
              </a:solidFill>
            </a:ln>
          </p:spPr>
          <p:txBody>
            <a:bodyPr wrap="square" lIns="0" tIns="0" rIns="0" bIns="0" rtlCol="0"/>
            <a:lstStyle/>
            <a:p>
              <a:endParaRPr/>
            </a:p>
          </p:txBody>
        </p:sp>
        <p:sp>
          <p:nvSpPr>
            <p:cNvPr id="1556" name="object 1556"/>
            <p:cNvSpPr/>
            <p:nvPr/>
          </p:nvSpPr>
          <p:spPr>
            <a:xfrm>
              <a:off x="3898034"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57" name="object 1557"/>
            <p:cNvSpPr/>
            <p:nvPr/>
          </p:nvSpPr>
          <p:spPr>
            <a:xfrm>
              <a:off x="3898034"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58" name="object 1558"/>
            <p:cNvSpPr/>
            <p:nvPr/>
          </p:nvSpPr>
          <p:spPr>
            <a:xfrm>
              <a:off x="3904794"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59" name="object 1559"/>
            <p:cNvSpPr/>
            <p:nvPr/>
          </p:nvSpPr>
          <p:spPr>
            <a:xfrm>
              <a:off x="3904794"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60" name="object 1560"/>
            <p:cNvSpPr/>
            <p:nvPr/>
          </p:nvSpPr>
          <p:spPr>
            <a:xfrm>
              <a:off x="3911549"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61" name="object 1561"/>
            <p:cNvSpPr/>
            <p:nvPr/>
          </p:nvSpPr>
          <p:spPr>
            <a:xfrm>
              <a:off x="3911549"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62" name="object 1562"/>
            <p:cNvSpPr/>
            <p:nvPr/>
          </p:nvSpPr>
          <p:spPr>
            <a:xfrm>
              <a:off x="3918304"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63" name="object 1563"/>
            <p:cNvSpPr/>
            <p:nvPr/>
          </p:nvSpPr>
          <p:spPr>
            <a:xfrm>
              <a:off x="3918304"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64" name="object 1564"/>
            <p:cNvSpPr/>
            <p:nvPr/>
          </p:nvSpPr>
          <p:spPr>
            <a:xfrm>
              <a:off x="3925059"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65" name="object 1565"/>
            <p:cNvSpPr/>
            <p:nvPr/>
          </p:nvSpPr>
          <p:spPr>
            <a:xfrm>
              <a:off x="3925059"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66" name="object 1566"/>
            <p:cNvSpPr/>
            <p:nvPr/>
          </p:nvSpPr>
          <p:spPr>
            <a:xfrm>
              <a:off x="3931819"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67" name="object 1567"/>
            <p:cNvSpPr/>
            <p:nvPr/>
          </p:nvSpPr>
          <p:spPr>
            <a:xfrm>
              <a:off x="3931819"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68" name="object 1568"/>
            <p:cNvSpPr/>
            <p:nvPr/>
          </p:nvSpPr>
          <p:spPr>
            <a:xfrm>
              <a:off x="3938569"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69" name="object 1569"/>
            <p:cNvSpPr/>
            <p:nvPr/>
          </p:nvSpPr>
          <p:spPr>
            <a:xfrm>
              <a:off x="3938569"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70" name="object 1570"/>
            <p:cNvSpPr/>
            <p:nvPr/>
          </p:nvSpPr>
          <p:spPr>
            <a:xfrm>
              <a:off x="3945329"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71" name="object 1571"/>
            <p:cNvSpPr/>
            <p:nvPr/>
          </p:nvSpPr>
          <p:spPr>
            <a:xfrm>
              <a:off x="3945329"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72" name="object 1572"/>
            <p:cNvSpPr/>
            <p:nvPr/>
          </p:nvSpPr>
          <p:spPr>
            <a:xfrm>
              <a:off x="3952084"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73" name="object 1573"/>
            <p:cNvSpPr/>
            <p:nvPr/>
          </p:nvSpPr>
          <p:spPr>
            <a:xfrm>
              <a:off x="3952084"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74" name="object 1574"/>
            <p:cNvSpPr/>
            <p:nvPr/>
          </p:nvSpPr>
          <p:spPr>
            <a:xfrm>
              <a:off x="3958839"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75" name="object 1575"/>
            <p:cNvSpPr/>
            <p:nvPr/>
          </p:nvSpPr>
          <p:spPr>
            <a:xfrm>
              <a:off x="3958839"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76" name="object 1576"/>
            <p:cNvSpPr/>
            <p:nvPr/>
          </p:nvSpPr>
          <p:spPr>
            <a:xfrm>
              <a:off x="3965594"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77" name="object 1577"/>
            <p:cNvSpPr/>
            <p:nvPr/>
          </p:nvSpPr>
          <p:spPr>
            <a:xfrm>
              <a:off x="3965594"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78" name="object 1578"/>
            <p:cNvSpPr/>
            <p:nvPr/>
          </p:nvSpPr>
          <p:spPr>
            <a:xfrm>
              <a:off x="3972354"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579" name="object 1579"/>
            <p:cNvSpPr/>
            <p:nvPr/>
          </p:nvSpPr>
          <p:spPr>
            <a:xfrm>
              <a:off x="3972354"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580" name="object 1580"/>
            <p:cNvSpPr/>
            <p:nvPr/>
          </p:nvSpPr>
          <p:spPr>
            <a:xfrm>
              <a:off x="3818686" y="1155763"/>
              <a:ext cx="160020" cy="32384"/>
            </a:xfrm>
            <a:custGeom>
              <a:avLst/>
              <a:gdLst/>
              <a:ahLst/>
              <a:cxnLst/>
              <a:rect l="l" t="t" r="r" b="b"/>
              <a:pathLst>
                <a:path w="160020" h="32384">
                  <a:moveTo>
                    <a:pt x="159677" y="28740"/>
                  </a:moveTo>
                  <a:lnTo>
                    <a:pt x="158724" y="27787"/>
                  </a:lnTo>
                  <a:lnTo>
                    <a:pt x="157556" y="27787"/>
                  </a:lnTo>
                  <a:lnTo>
                    <a:pt x="60960" y="27762"/>
                  </a:lnTo>
                  <a:lnTo>
                    <a:pt x="58483" y="26428"/>
                  </a:lnTo>
                  <a:lnTo>
                    <a:pt x="56108" y="24168"/>
                  </a:lnTo>
                  <a:lnTo>
                    <a:pt x="56908" y="23291"/>
                  </a:lnTo>
                  <a:lnTo>
                    <a:pt x="58902" y="17627"/>
                  </a:lnTo>
                  <a:lnTo>
                    <a:pt x="62788" y="11049"/>
                  </a:lnTo>
                  <a:lnTo>
                    <a:pt x="64160" y="9207"/>
                  </a:lnTo>
                  <a:lnTo>
                    <a:pt x="67449" y="6731"/>
                  </a:lnTo>
                  <a:lnTo>
                    <a:pt x="69291" y="5994"/>
                  </a:lnTo>
                  <a:lnTo>
                    <a:pt x="155308" y="5994"/>
                  </a:lnTo>
                  <a:lnTo>
                    <a:pt x="156260" y="5041"/>
                  </a:lnTo>
                  <a:lnTo>
                    <a:pt x="156260" y="2705"/>
                  </a:lnTo>
                  <a:lnTo>
                    <a:pt x="155308" y="1752"/>
                  </a:lnTo>
                  <a:lnTo>
                    <a:pt x="67271" y="1701"/>
                  </a:lnTo>
                  <a:lnTo>
                    <a:pt x="63652" y="3746"/>
                  </a:lnTo>
                  <a:lnTo>
                    <a:pt x="57327" y="10718"/>
                  </a:lnTo>
                  <a:lnTo>
                    <a:pt x="55346" y="16370"/>
                  </a:lnTo>
                  <a:lnTo>
                    <a:pt x="52666" y="20878"/>
                  </a:lnTo>
                  <a:lnTo>
                    <a:pt x="50469" y="16471"/>
                  </a:lnTo>
                  <a:lnTo>
                    <a:pt x="50469" y="24244"/>
                  </a:lnTo>
                  <a:lnTo>
                    <a:pt x="50063" y="24790"/>
                  </a:lnTo>
                  <a:lnTo>
                    <a:pt x="46761" y="27266"/>
                  </a:lnTo>
                  <a:lnTo>
                    <a:pt x="44894" y="28003"/>
                  </a:lnTo>
                  <a:lnTo>
                    <a:pt x="38646" y="28003"/>
                  </a:lnTo>
                  <a:lnTo>
                    <a:pt x="36169" y="26631"/>
                  </a:lnTo>
                  <a:lnTo>
                    <a:pt x="30264" y="20739"/>
                  </a:lnTo>
                  <a:lnTo>
                    <a:pt x="27520" y="14935"/>
                  </a:lnTo>
                  <a:lnTo>
                    <a:pt x="23075" y="8331"/>
                  </a:lnTo>
                  <a:lnTo>
                    <a:pt x="23571" y="7823"/>
                  </a:lnTo>
                  <a:lnTo>
                    <a:pt x="26974" y="5676"/>
                  </a:lnTo>
                  <a:lnTo>
                    <a:pt x="28829" y="5067"/>
                  </a:lnTo>
                  <a:lnTo>
                    <a:pt x="34772" y="5080"/>
                  </a:lnTo>
                  <a:lnTo>
                    <a:pt x="37249" y="6413"/>
                  </a:lnTo>
                  <a:lnTo>
                    <a:pt x="43141" y="12065"/>
                  </a:lnTo>
                  <a:lnTo>
                    <a:pt x="45885" y="17640"/>
                  </a:lnTo>
                  <a:lnTo>
                    <a:pt x="50469" y="24244"/>
                  </a:lnTo>
                  <a:lnTo>
                    <a:pt x="50469" y="16471"/>
                  </a:lnTo>
                  <a:lnTo>
                    <a:pt x="49847" y="15201"/>
                  </a:lnTo>
                  <a:lnTo>
                    <a:pt x="44678" y="7785"/>
                  </a:lnTo>
                  <a:lnTo>
                    <a:pt x="42735" y="5461"/>
                  </a:lnTo>
                  <a:lnTo>
                    <a:pt x="37795" y="1943"/>
                  </a:lnTo>
                  <a:lnTo>
                    <a:pt x="34747" y="812"/>
                  </a:lnTo>
                  <a:lnTo>
                    <a:pt x="27000" y="812"/>
                  </a:lnTo>
                  <a:lnTo>
                    <a:pt x="23533" y="2425"/>
                  </a:lnTo>
                  <a:lnTo>
                    <a:pt x="20561" y="5029"/>
                  </a:lnTo>
                  <a:lnTo>
                    <a:pt x="20421" y="4838"/>
                  </a:lnTo>
                  <a:lnTo>
                    <a:pt x="15481" y="1181"/>
                  </a:lnTo>
                  <a:lnTo>
                    <a:pt x="12420" y="0"/>
                  </a:lnTo>
                  <a:lnTo>
                    <a:pt x="6019" y="12"/>
                  </a:lnTo>
                  <a:lnTo>
                    <a:pt x="3505" y="736"/>
                  </a:lnTo>
                  <a:lnTo>
                    <a:pt x="355" y="2540"/>
                  </a:lnTo>
                  <a:lnTo>
                    <a:pt x="0" y="3835"/>
                  </a:lnTo>
                  <a:lnTo>
                    <a:pt x="1155" y="5867"/>
                  </a:lnTo>
                  <a:lnTo>
                    <a:pt x="2451" y="6223"/>
                  </a:lnTo>
                  <a:lnTo>
                    <a:pt x="3467" y="5638"/>
                  </a:lnTo>
                  <a:lnTo>
                    <a:pt x="5029" y="4762"/>
                  </a:lnTo>
                  <a:lnTo>
                    <a:pt x="6718" y="4254"/>
                  </a:lnTo>
                  <a:lnTo>
                    <a:pt x="12395" y="4267"/>
                  </a:lnTo>
                  <a:lnTo>
                    <a:pt x="14871" y="5651"/>
                  </a:lnTo>
                  <a:lnTo>
                    <a:pt x="17195" y="7975"/>
                  </a:lnTo>
                  <a:lnTo>
                    <a:pt x="16814" y="8305"/>
                  </a:lnTo>
                  <a:lnTo>
                    <a:pt x="14198" y="13309"/>
                  </a:lnTo>
                  <a:lnTo>
                    <a:pt x="8699" y="22225"/>
                  </a:lnTo>
                  <a:lnTo>
                    <a:pt x="5880" y="26009"/>
                  </a:lnTo>
                  <a:lnTo>
                    <a:pt x="1181" y="28003"/>
                  </a:lnTo>
                  <a:lnTo>
                    <a:pt x="698" y="29260"/>
                  </a:lnTo>
                  <a:lnTo>
                    <a:pt x="1625" y="31407"/>
                  </a:lnTo>
                  <a:lnTo>
                    <a:pt x="2870" y="31889"/>
                  </a:lnTo>
                  <a:lnTo>
                    <a:pt x="7353" y="29946"/>
                  </a:lnTo>
                  <a:lnTo>
                    <a:pt x="9893" y="27343"/>
                  </a:lnTo>
                  <a:lnTo>
                    <a:pt x="15240" y="20154"/>
                  </a:lnTo>
                  <a:lnTo>
                    <a:pt x="17703" y="15087"/>
                  </a:lnTo>
                  <a:lnTo>
                    <a:pt x="20561" y="11328"/>
                  </a:lnTo>
                  <a:lnTo>
                    <a:pt x="20777" y="11531"/>
                  </a:lnTo>
                  <a:lnTo>
                    <a:pt x="23533" y="17335"/>
                  </a:lnTo>
                  <a:lnTo>
                    <a:pt x="28676" y="25031"/>
                  </a:lnTo>
                  <a:lnTo>
                    <a:pt x="30619" y="27432"/>
                  </a:lnTo>
                  <a:lnTo>
                    <a:pt x="35560" y="31089"/>
                  </a:lnTo>
                  <a:lnTo>
                    <a:pt x="38608" y="32270"/>
                  </a:lnTo>
                  <a:lnTo>
                    <a:pt x="46926" y="32296"/>
                  </a:lnTo>
                  <a:lnTo>
                    <a:pt x="50558" y="30264"/>
                  </a:lnTo>
                  <a:lnTo>
                    <a:pt x="53098" y="27470"/>
                  </a:lnTo>
                  <a:lnTo>
                    <a:pt x="57937" y="30911"/>
                  </a:lnTo>
                  <a:lnTo>
                    <a:pt x="60985" y="32042"/>
                  </a:lnTo>
                  <a:lnTo>
                    <a:pt x="158724" y="32029"/>
                  </a:lnTo>
                  <a:lnTo>
                    <a:pt x="159677" y="31076"/>
                  </a:lnTo>
                  <a:lnTo>
                    <a:pt x="159677" y="28740"/>
                  </a:lnTo>
                  <a:close/>
                </a:path>
              </a:pathLst>
            </a:custGeom>
            <a:solidFill>
              <a:srgbClr val="020303"/>
            </a:solidFill>
          </p:spPr>
          <p:txBody>
            <a:bodyPr wrap="square" lIns="0" tIns="0" rIns="0" bIns="0" rtlCol="0"/>
            <a:lstStyle/>
            <a:p>
              <a:endParaRPr/>
            </a:p>
          </p:txBody>
        </p:sp>
        <p:sp>
          <p:nvSpPr>
            <p:cNvPr id="1581" name="object 1581"/>
            <p:cNvSpPr/>
            <p:nvPr/>
          </p:nvSpPr>
          <p:spPr>
            <a:xfrm>
              <a:off x="3823890" y="1160104"/>
              <a:ext cx="2540" cy="21590"/>
            </a:xfrm>
            <a:custGeom>
              <a:avLst/>
              <a:gdLst/>
              <a:ahLst/>
              <a:cxnLst/>
              <a:rect l="l" t="t" r="r" b="b"/>
              <a:pathLst>
                <a:path w="2539" h="21590">
                  <a:moveTo>
                    <a:pt x="2117" y="0"/>
                  </a:moveTo>
                  <a:lnTo>
                    <a:pt x="1358" y="98"/>
                  </a:lnTo>
                  <a:lnTo>
                    <a:pt x="659" y="270"/>
                  </a:lnTo>
                  <a:lnTo>
                    <a:pt x="0" y="502"/>
                  </a:lnTo>
                  <a:lnTo>
                    <a:pt x="34" y="21323"/>
                  </a:lnTo>
                  <a:lnTo>
                    <a:pt x="753" y="20718"/>
                  </a:lnTo>
                  <a:lnTo>
                    <a:pt x="1447" y="20019"/>
                  </a:lnTo>
                  <a:lnTo>
                    <a:pt x="2117" y="19251"/>
                  </a:lnTo>
                  <a:lnTo>
                    <a:pt x="2117" y="0"/>
                  </a:lnTo>
                  <a:close/>
                </a:path>
              </a:pathLst>
            </a:custGeom>
            <a:solidFill>
              <a:srgbClr val="231F20"/>
            </a:solidFill>
          </p:spPr>
          <p:txBody>
            <a:bodyPr wrap="square" lIns="0" tIns="0" rIns="0" bIns="0" rtlCol="0"/>
            <a:lstStyle/>
            <a:p>
              <a:endParaRPr/>
            </a:p>
          </p:txBody>
        </p:sp>
        <p:sp>
          <p:nvSpPr>
            <p:cNvPr id="1582" name="object 1582"/>
            <p:cNvSpPr/>
            <p:nvPr/>
          </p:nvSpPr>
          <p:spPr>
            <a:xfrm>
              <a:off x="3823881" y="1158786"/>
              <a:ext cx="2540" cy="23495"/>
            </a:xfrm>
            <a:custGeom>
              <a:avLst/>
              <a:gdLst/>
              <a:ahLst/>
              <a:cxnLst/>
              <a:rect l="l" t="t" r="r" b="b"/>
              <a:pathLst>
                <a:path w="2539" h="23494">
                  <a:moveTo>
                    <a:pt x="2120" y="20574"/>
                  </a:moveTo>
                  <a:lnTo>
                    <a:pt x="1447" y="21336"/>
                  </a:lnTo>
                  <a:lnTo>
                    <a:pt x="762" y="22034"/>
                  </a:lnTo>
                  <a:lnTo>
                    <a:pt x="38" y="22644"/>
                  </a:lnTo>
                  <a:lnTo>
                    <a:pt x="165" y="23088"/>
                  </a:lnTo>
                  <a:lnTo>
                    <a:pt x="571" y="23418"/>
                  </a:lnTo>
                  <a:lnTo>
                    <a:pt x="1638" y="23418"/>
                  </a:lnTo>
                  <a:lnTo>
                    <a:pt x="2120" y="22948"/>
                  </a:lnTo>
                  <a:lnTo>
                    <a:pt x="2120" y="20574"/>
                  </a:lnTo>
                  <a:close/>
                </a:path>
                <a:path w="2539" h="23494">
                  <a:moveTo>
                    <a:pt x="2120" y="482"/>
                  </a:moveTo>
                  <a:lnTo>
                    <a:pt x="1638" y="0"/>
                  </a:lnTo>
                  <a:lnTo>
                    <a:pt x="1054" y="0"/>
                  </a:lnTo>
                  <a:lnTo>
                    <a:pt x="495" y="0"/>
                  </a:lnTo>
                  <a:lnTo>
                    <a:pt x="38" y="431"/>
                  </a:lnTo>
                  <a:lnTo>
                    <a:pt x="0" y="977"/>
                  </a:lnTo>
                  <a:lnTo>
                    <a:pt x="0" y="1828"/>
                  </a:lnTo>
                  <a:lnTo>
                    <a:pt x="660" y="1587"/>
                  </a:lnTo>
                  <a:lnTo>
                    <a:pt x="1358" y="1422"/>
                  </a:lnTo>
                  <a:lnTo>
                    <a:pt x="2120" y="1320"/>
                  </a:lnTo>
                  <a:lnTo>
                    <a:pt x="2120" y="482"/>
                  </a:lnTo>
                  <a:close/>
                </a:path>
              </a:pathLst>
            </a:custGeom>
            <a:solidFill>
              <a:srgbClr val="000000"/>
            </a:solidFill>
          </p:spPr>
          <p:txBody>
            <a:bodyPr wrap="square" lIns="0" tIns="0" rIns="0" bIns="0" rtlCol="0"/>
            <a:lstStyle/>
            <a:p>
              <a:endParaRPr/>
            </a:p>
          </p:txBody>
        </p:sp>
        <p:sp>
          <p:nvSpPr>
            <p:cNvPr id="1583" name="object 1583"/>
            <p:cNvSpPr/>
            <p:nvPr/>
          </p:nvSpPr>
          <p:spPr>
            <a:xfrm>
              <a:off x="3862220" y="1169301"/>
              <a:ext cx="2540" cy="14604"/>
            </a:xfrm>
            <a:custGeom>
              <a:avLst/>
              <a:gdLst/>
              <a:ahLst/>
              <a:cxnLst/>
              <a:rect l="l" t="t" r="r" b="b"/>
              <a:pathLst>
                <a:path w="2539" h="14605">
                  <a:moveTo>
                    <a:pt x="0" y="0"/>
                  </a:moveTo>
                  <a:lnTo>
                    <a:pt x="0" y="14406"/>
                  </a:lnTo>
                  <a:lnTo>
                    <a:pt x="768" y="14322"/>
                  </a:lnTo>
                  <a:lnTo>
                    <a:pt x="1472" y="14169"/>
                  </a:lnTo>
                  <a:lnTo>
                    <a:pt x="2122" y="13958"/>
                  </a:lnTo>
                  <a:lnTo>
                    <a:pt x="2122" y="3318"/>
                  </a:lnTo>
                  <a:lnTo>
                    <a:pt x="713" y="1063"/>
                  </a:lnTo>
                  <a:lnTo>
                    <a:pt x="0" y="0"/>
                  </a:lnTo>
                  <a:close/>
                </a:path>
              </a:pathLst>
            </a:custGeom>
            <a:solidFill>
              <a:srgbClr val="231F20"/>
            </a:solidFill>
          </p:spPr>
          <p:txBody>
            <a:bodyPr wrap="square" lIns="0" tIns="0" rIns="0" bIns="0" rtlCol="0"/>
            <a:lstStyle/>
            <a:p>
              <a:endParaRPr/>
            </a:p>
          </p:txBody>
        </p:sp>
        <p:sp>
          <p:nvSpPr>
            <p:cNvPr id="1584" name="object 1584"/>
            <p:cNvSpPr/>
            <p:nvPr/>
          </p:nvSpPr>
          <p:spPr>
            <a:xfrm>
              <a:off x="3862209" y="1167752"/>
              <a:ext cx="2540" cy="18415"/>
            </a:xfrm>
            <a:custGeom>
              <a:avLst/>
              <a:gdLst/>
              <a:ahLst/>
              <a:cxnLst/>
              <a:rect l="l" t="t" r="r" b="b"/>
              <a:pathLst>
                <a:path w="2539" h="18415">
                  <a:moveTo>
                    <a:pt x="2120" y="15519"/>
                  </a:moveTo>
                  <a:lnTo>
                    <a:pt x="1473" y="15722"/>
                  </a:lnTo>
                  <a:lnTo>
                    <a:pt x="774" y="15875"/>
                  </a:lnTo>
                  <a:lnTo>
                    <a:pt x="0" y="15963"/>
                  </a:lnTo>
                  <a:lnTo>
                    <a:pt x="0" y="17843"/>
                  </a:lnTo>
                  <a:lnTo>
                    <a:pt x="457" y="18300"/>
                  </a:lnTo>
                  <a:lnTo>
                    <a:pt x="1092" y="18326"/>
                  </a:lnTo>
                  <a:lnTo>
                    <a:pt x="1663" y="18300"/>
                  </a:lnTo>
                  <a:lnTo>
                    <a:pt x="2120" y="17843"/>
                  </a:lnTo>
                  <a:lnTo>
                    <a:pt x="2120" y="15519"/>
                  </a:lnTo>
                  <a:close/>
                </a:path>
                <a:path w="2539" h="18415">
                  <a:moveTo>
                    <a:pt x="2120" y="469"/>
                  </a:moveTo>
                  <a:lnTo>
                    <a:pt x="1651" y="0"/>
                  </a:lnTo>
                  <a:lnTo>
                    <a:pt x="1066" y="0"/>
                  </a:lnTo>
                  <a:lnTo>
                    <a:pt x="482" y="0"/>
                  </a:lnTo>
                  <a:lnTo>
                    <a:pt x="0" y="469"/>
                  </a:lnTo>
                  <a:lnTo>
                    <a:pt x="0" y="1549"/>
                  </a:lnTo>
                  <a:lnTo>
                    <a:pt x="723" y="2616"/>
                  </a:lnTo>
                  <a:lnTo>
                    <a:pt x="2120" y="4876"/>
                  </a:lnTo>
                  <a:lnTo>
                    <a:pt x="2120" y="469"/>
                  </a:lnTo>
                  <a:close/>
                </a:path>
              </a:pathLst>
            </a:custGeom>
            <a:solidFill>
              <a:srgbClr val="000000"/>
            </a:solidFill>
          </p:spPr>
          <p:txBody>
            <a:bodyPr wrap="square" lIns="0" tIns="0" rIns="0" bIns="0" rtlCol="0"/>
            <a:lstStyle/>
            <a:p>
              <a:endParaRPr/>
            </a:p>
          </p:txBody>
        </p:sp>
        <p:sp>
          <p:nvSpPr>
            <p:cNvPr id="1585" name="object 1585"/>
            <p:cNvSpPr/>
            <p:nvPr/>
          </p:nvSpPr>
          <p:spPr>
            <a:xfrm>
              <a:off x="3856760" y="1163102"/>
              <a:ext cx="2540" cy="20955"/>
            </a:xfrm>
            <a:custGeom>
              <a:avLst/>
              <a:gdLst/>
              <a:ahLst/>
              <a:cxnLst/>
              <a:rect l="l" t="t" r="r" b="b"/>
              <a:pathLst>
                <a:path w="2539" h="20955">
                  <a:moveTo>
                    <a:pt x="0" y="0"/>
                  </a:moveTo>
                  <a:lnTo>
                    <a:pt x="0" y="19896"/>
                  </a:lnTo>
                  <a:lnTo>
                    <a:pt x="659" y="20166"/>
                  </a:lnTo>
                  <a:lnTo>
                    <a:pt x="1358" y="20368"/>
                  </a:lnTo>
                  <a:lnTo>
                    <a:pt x="2107" y="20501"/>
                  </a:lnTo>
                  <a:lnTo>
                    <a:pt x="2117" y="1895"/>
                  </a:lnTo>
                  <a:lnTo>
                    <a:pt x="1043" y="841"/>
                  </a:lnTo>
                  <a:lnTo>
                    <a:pt x="0" y="0"/>
                  </a:lnTo>
                  <a:close/>
                </a:path>
              </a:pathLst>
            </a:custGeom>
            <a:solidFill>
              <a:srgbClr val="231F20"/>
            </a:solidFill>
          </p:spPr>
          <p:txBody>
            <a:bodyPr wrap="square" lIns="0" tIns="0" rIns="0" bIns="0" rtlCol="0"/>
            <a:lstStyle/>
            <a:p>
              <a:endParaRPr/>
            </a:p>
          </p:txBody>
        </p:sp>
        <p:sp>
          <p:nvSpPr>
            <p:cNvPr id="1586" name="object 1586"/>
            <p:cNvSpPr/>
            <p:nvPr/>
          </p:nvSpPr>
          <p:spPr>
            <a:xfrm>
              <a:off x="3856748" y="1160462"/>
              <a:ext cx="2540" cy="24130"/>
            </a:xfrm>
            <a:custGeom>
              <a:avLst/>
              <a:gdLst/>
              <a:ahLst/>
              <a:cxnLst/>
              <a:rect l="l" t="t" r="r" b="b"/>
              <a:pathLst>
                <a:path w="2539" h="24130">
                  <a:moveTo>
                    <a:pt x="2108" y="23152"/>
                  </a:moveTo>
                  <a:lnTo>
                    <a:pt x="1358" y="23012"/>
                  </a:lnTo>
                  <a:lnTo>
                    <a:pt x="660" y="22809"/>
                  </a:lnTo>
                  <a:lnTo>
                    <a:pt x="0" y="22542"/>
                  </a:lnTo>
                  <a:lnTo>
                    <a:pt x="0" y="23596"/>
                  </a:lnTo>
                  <a:lnTo>
                    <a:pt x="482" y="24066"/>
                  </a:lnTo>
                  <a:lnTo>
                    <a:pt x="1600" y="24066"/>
                  </a:lnTo>
                  <a:lnTo>
                    <a:pt x="2044" y="23660"/>
                  </a:lnTo>
                  <a:lnTo>
                    <a:pt x="2108" y="23152"/>
                  </a:lnTo>
                  <a:close/>
                </a:path>
                <a:path w="2539" h="24130">
                  <a:moveTo>
                    <a:pt x="2120" y="469"/>
                  </a:moveTo>
                  <a:lnTo>
                    <a:pt x="1651" y="0"/>
                  </a:lnTo>
                  <a:lnTo>
                    <a:pt x="1066" y="0"/>
                  </a:lnTo>
                  <a:lnTo>
                    <a:pt x="482" y="0"/>
                  </a:lnTo>
                  <a:lnTo>
                    <a:pt x="0" y="469"/>
                  </a:lnTo>
                  <a:lnTo>
                    <a:pt x="0" y="2641"/>
                  </a:lnTo>
                  <a:lnTo>
                    <a:pt x="533" y="3035"/>
                  </a:lnTo>
                  <a:lnTo>
                    <a:pt x="1054" y="3479"/>
                  </a:lnTo>
                  <a:lnTo>
                    <a:pt x="1930" y="4343"/>
                  </a:lnTo>
                  <a:lnTo>
                    <a:pt x="2120" y="4546"/>
                  </a:lnTo>
                  <a:lnTo>
                    <a:pt x="2120" y="469"/>
                  </a:lnTo>
                  <a:close/>
                </a:path>
              </a:pathLst>
            </a:custGeom>
            <a:solidFill>
              <a:srgbClr val="000000"/>
            </a:solidFill>
          </p:spPr>
          <p:txBody>
            <a:bodyPr wrap="square" lIns="0" tIns="0" rIns="0" bIns="0" rtlCol="0"/>
            <a:lstStyle/>
            <a:p>
              <a:endParaRPr/>
            </a:p>
          </p:txBody>
        </p:sp>
        <p:sp>
          <p:nvSpPr>
            <p:cNvPr id="1587" name="object 1587"/>
            <p:cNvSpPr/>
            <p:nvPr/>
          </p:nvSpPr>
          <p:spPr>
            <a:xfrm>
              <a:off x="3845839" y="1160970"/>
              <a:ext cx="2540" cy="13335"/>
            </a:xfrm>
            <a:custGeom>
              <a:avLst/>
              <a:gdLst/>
              <a:ahLst/>
              <a:cxnLst/>
              <a:rect l="l" t="t" r="r" b="b"/>
              <a:pathLst>
                <a:path w="2539" h="13334">
                  <a:moveTo>
                    <a:pt x="2126" y="0"/>
                  </a:moveTo>
                  <a:lnTo>
                    <a:pt x="1368" y="123"/>
                  </a:lnTo>
                  <a:lnTo>
                    <a:pt x="669" y="320"/>
                  </a:lnTo>
                  <a:lnTo>
                    <a:pt x="0" y="580"/>
                  </a:lnTo>
                  <a:lnTo>
                    <a:pt x="0" y="9517"/>
                  </a:lnTo>
                  <a:lnTo>
                    <a:pt x="1413" y="11890"/>
                  </a:lnTo>
                  <a:lnTo>
                    <a:pt x="2126" y="13022"/>
                  </a:lnTo>
                  <a:lnTo>
                    <a:pt x="2126" y="0"/>
                  </a:lnTo>
                  <a:close/>
                </a:path>
              </a:pathLst>
            </a:custGeom>
            <a:solidFill>
              <a:srgbClr val="231F20"/>
            </a:solidFill>
          </p:spPr>
          <p:txBody>
            <a:bodyPr wrap="square" lIns="0" tIns="0" rIns="0" bIns="0" rtlCol="0"/>
            <a:lstStyle/>
            <a:p>
              <a:endParaRPr/>
            </a:p>
          </p:txBody>
        </p:sp>
        <p:sp>
          <p:nvSpPr>
            <p:cNvPr id="1588" name="object 1588"/>
            <p:cNvSpPr/>
            <p:nvPr/>
          </p:nvSpPr>
          <p:spPr>
            <a:xfrm>
              <a:off x="3845839" y="1157300"/>
              <a:ext cx="2540" cy="19685"/>
            </a:xfrm>
            <a:custGeom>
              <a:avLst/>
              <a:gdLst/>
              <a:ahLst/>
              <a:cxnLst/>
              <a:rect l="l" t="t" r="r" b="b"/>
              <a:pathLst>
                <a:path w="2539" h="19684">
                  <a:moveTo>
                    <a:pt x="2120" y="16700"/>
                  </a:moveTo>
                  <a:lnTo>
                    <a:pt x="1409" y="15557"/>
                  </a:lnTo>
                  <a:lnTo>
                    <a:pt x="0" y="13195"/>
                  </a:lnTo>
                  <a:lnTo>
                    <a:pt x="0" y="18973"/>
                  </a:lnTo>
                  <a:lnTo>
                    <a:pt x="469" y="19443"/>
                  </a:lnTo>
                  <a:lnTo>
                    <a:pt x="1638" y="19443"/>
                  </a:lnTo>
                  <a:lnTo>
                    <a:pt x="2120" y="18973"/>
                  </a:lnTo>
                  <a:lnTo>
                    <a:pt x="2120" y="16700"/>
                  </a:lnTo>
                  <a:close/>
                </a:path>
                <a:path w="2539" h="19684">
                  <a:moveTo>
                    <a:pt x="2120" y="482"/>
                  </a:moveTo>
                  <a:lnTo>
                    <a:pt x="1663" y="12"/>
                  </a:lnTo>
                  <a:lnTo>
                    <a:pt x="1092" y="0"/>
                  </a:lnTo>
                  <a:lnTo>
                    <a:pt x="457" y="12"/>
                  </a:lnTo>
                  <a:lnTo>
                    <a:pt x="0" y="482"/>
                  </a:lnTo>
                  <a:lnTo>
                    <a:pt x="0" y="4254"/>
                  </a:lnTo>
                  <a:lnTo>
                    <a:pt x="660" y="4000"/>
                  </a:lnTo>
                  <a:lnTo>
                    <a:pt x="1358" y="3797"/>
                  </a:lnTo>
                  <a:lnTo>
                    <a:pt x="2120" y="3683"/>
                  </a:lnTo>
                  <a:lnTo>
                    <a:pt x="2120" y="482"/>
                  </a:lnTo>
                  <a:close/>
                </a:path>
              </a:pathLst>
            </a:custGeom>
            <a:solidFill>
              <a:srgbClr val="000000"/>
            </a:solidFill>
          </p:spPr>
          <p:txBody>
            <a:bodyPr wrap="square" lIns="0" tIns="0" rIns="0" bIns="0" rtlCol="0"/>
            <a:lstStyle/>
            <a:p>
              <a:endParaRPr/>
            </a:p>
          </p:txBody>
        </p:sp>
        <p:sp>
          <p:nvSpPr>
            <p:cNvPr id="1589" name="object 1589"/>
            <p:cNvSpPr/>
            <p:nvPr/>
          </p:nvSpPr>
          <p:spPr>
            <a:xfrm>
              <a:off x="3851294" y="1160897"/>
              <a:ext cx="2540" cy="20320"/>
            </a:xfrm>
            <a:custGeom>
              <a:avLst/>
              <a:gdLst/>
              <a:ahLst/>
              <a:cxnLst/>
              <a:rect l="l" t="t" r="r" b="b"/>
              <a:pathLst>
                <a:path w="2539" h="20319">
                  <a:moveTo>
                    <a:pt x="0" y="0"/>
                  </a:moveTo>
                  <a:lnTo>
                    <a:pt x="0" y="17823"/>
                  </a:lnTo>
                  <a:lnTo>
                    <a:pt x="787" y="18724"/>
                  </a:lnTo>
                  <a:lnTo>
                    <a:pt x="1811" y="19723"/>
                  </a:lnTo>
                  <a:lnTo>
                    <a:pt x="2122" y="19989"/>
                  </a:lnTo>
                  <a:lnTo>
                    <a:pt x="2122" y="448"/>
                  </a:lnTo>
                  <a:lnTo>
                    <a:pt x="1457" y="236"/>
                  </a:lnTo>
                  <a:lnTo>
                    <a:pt x="758" y="83"/>
                  </a:lnTo>
                  <a:lnTo>
                    <a:pt x="0" y="0"/>
                  </a:lnTo>
                  <a:close/>
                </a:path>
              </a:pathLst>
            </a:custGeom>
            <a:solidFill>
              <a:srgbClr val="231F20"/>
            </a:solidFill>
          </p:spPr>
          <p:txBody>
            <a:bodyPr wrap="square" lIns="0" tIns="0" rIns="0" bIns="0" rtlCol="0"/>
            <a:lstStyle/>
            <a:p>
              <a:endParaRPr/>
            </a:p>
          </p:txBody>
        </p:sp>
        <p:sp>
          <p:nvSpPr>
            <p:cNvPr id="1590" name="object 1590"/>
            <p:cNvSpPr/>
            <p:nvPr/>
          </p:nvSpPr>
          <p:spPr>
            <a:xfrm>
              <a:off x="3851287" y="1158786"/>
              <a:ext cx="2540" cy="24130"/>
            </a:xfrm>
            <a:custGeom>
              <a:avLst/>
              <a:gdLst/>
              <a:ahLst/>
              <a:cxnLst/>
              <a:rect l="l" t="t" r="r" b="b"/>
              <a:pathLst>
                <a:path w="2539" h="24130">
                  <a:moveTo>
                    <a:pt x="2120" y="22110"/>
                  </a:moveTo>
                  <a:lnTo>
                    <a:pt x="0" y="19939"/>
                  </a:lnTo>
                  <a:lnTo>
                    <a:pt x="0" y="23088"/>
                  </a:lnTo>
                  <a:lnTo>
                    <a:pt x="482" y="23558"/>
                  </a:lnTo>
                  <a:lnTo>
                    <a:pt x="1651" y="23558"/>
                  </a:lnTo>
                  <a:lnTo>
                    <a:pt x="2120" y="23088"/>
                  </a:lnTo>
                  <a:lnTo>
                    <a:pt x="2120" y="22110"/>
                  </a:lnTo>
                  <a:close/>
                </a:path>
                <a:path w="2539" h="24130">
                  <a:moveTo>
                    <a:pt x="2120" y="482"/>
                  </a:moveTo>
                  <a:lnTo>
                    <a:pt x="1651" y="0"/>
                  </a:lnTo>
                  <a:lnTo>
                    <a:pt x="1066" y="0"/>
                  </a:lnTo>
                  <a:lnTo>
                    <a:pt x="482" y="0"/>
                  </a:lnTo>
                  <a:lnTo>
                    <a:pt x="0" y="482"/>
                  </a:lnTo>
                  <a:lnTo>
                    <a:pt x="0" y="2120"/>
                  </a:lnTo>
                  <a:lnTo>
                    <a:pt x="762" y="2197"/>
                  </a:lnTo>
                  <a:lnTo>
                    <a:pt x="1460" y="2349"/>
                  </a:lnTo>
                  <a:lnTo>
                    <a:pt x="2120" y="2565"/>
                  </a:lnTo>
                  <a:lnTo>
                    <a:pt x="2120" y="482"/>
                  </a:lnTo>
                  <a:close/>
                </a:path>
              </a:pathLst>
            </a:custGeom>
            <a:solidFill>
              <a:srgbClr val="000000"/>
            </a:solidFill>
          </p:spPr>
          <p:txBody>
            <a:bodyPr wrap="square" lIns="0" tIns="0" rIns="0" bIns="0" rtlCol="0"/>
            <a:lstStyle/>
            <a:p>
              <a:endParaRPr/>
            </a:p>
          </p:txBody>
        </p:sp>
        <p:sp>
          <p:nvSpPr>
            <p:cNvPr id="1591" name="object 1591"/>
            <p:cNvSpPr/>
            <p:nvPr/>
          </p:nvSpPr>
          <p:spPr>
            <a:xfrm>
              <a:off x="3829980" y="1159912"/>
              <a:ext cx="0" cy="17145"/>
            </a:xfrm>
            <a:custGeom>
              <a:avLst/>
              <a:gdLst/>
              <a:ahLst/>
              <a:cxnLst/>
              <a:rect l="l" t="t" r="r" b="b"/>
              <a:pathLst>
                <a:path h="17144">
                  <a:moveTo>
                    <a:pt x="0" y="0"/>
                  </a:moveTo>
                  <a:lnTo>
                    <a:pt x="0" y="16956"/>
                  </a:lnTo>
                </a:path>
              </a:pathLst>
            </a:custGeom>
            <a:ln w="3175">
              <a:solidFill>
                <a:srgbClr val="231F20"/>
              </a:solidFill>
            </a:ln>
          </p:spPr>
          <p:txBody>
            <a:bodyPr wrap="square" lIns="0" tIns="0" rIns="0" bIns="0" rtlCol="0"/>
            <a:lstStyle/>
            <a:p>
              <a:endParaRPr/>
            </a:p>
          </p:txBody>
        </p:sp>
        <p:sp>
          <p:nvSpPr>
            <p:cNvPr id="1592" name="object 1592"/>
            <p:cNvSpPr/>
            <p:nvPr/>
          </p:nvSpPr>
          <p:spPr>
            <a:xfrm>
              <a:off x="3898034"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593" name="object 1593"/>
            <p:cNvSpPr/>
            <p:nvPr/>
          </p:nvSpPr>
          <p:spPr>
            <a:xfrm>
              <a:off x="3898034"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594" name="object 1594"/>
            <p:cNvSpPr/>
            <p:nvPr/>
          </p:nvSpPr>
          <p:spPr>
            <a:xfrm>
              <a:off x="3904794"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595" name="object 1595"/>
            <p:cNvSpPr/>
            <p:nvPr/>
          </p:nvSpPr>
          <p:spPr>
            <a:xfrm>
              <a:off x="3904794"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596" name="object 1596"/>
            <p:cNvSpPr/>
            <p:nvPr/>
          </p:nvSpPr>
          <p:spPr>
            <a:xfrm>
              <a:off x="3911549"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597" name="object 1597"/>
            <p:cNvSpPr/>
            <p:nvPr/>
          </p:nvSpPr>
          <p:spPr>
            <a:xfrm>
              <a:off x="3911549"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598" name="object 1598"/>
            <p:cNvSpPr/>
            <p:nvPr/>
          </p:nvSpPr>
          <p:spPr>
            <a:xfrm>
              <a:off x="3918304"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599" name="object 1599"/>
            <p:cNvSpPr/>
            <p:nvPr/>
          </p:nvSpPr>
          <p:spPr>
            <a:xfrm>
              <a:off x="3918304"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600" name="object 1600"/>
            <p:cNvSpPr/>
            <p:nvPr/>
          </p:nvSpPr>
          <p:spPr>
            <a:xfrm>
              <a:off x="3925059"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601" name="object 1601"/>
            <p:cNvSpPr/>
            <p:nvPr/>
          </p:nvSpPr>
          <p:spPr>
            <a:xfrm>
              <a:off x="3925059"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602" name="object 1602"/>
            <p:cNvSpPr/>
            <p:nvPr/>
          </p:nvSpPr>
          <p:spPr>
            <a:xfrm>
              <a:off x="3931819"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603" name="object 1603"/>
            <p:cNvSpPr/>
            <p:nvPr/>
          </p:nvSpPr>
          <p:spPr>
            <a:xfrm>
              <a:off x="3931819"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604" name="object 1604"/>
            <p:cNvSpPr/>
            <p:nvPr/>
          </p:nvSpPr>
          <p:spPr>
            <a:xfrm>
              <a:off x="3938569"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605" name="object 1605"/>
            <p:cNvSpPr/>
            <p:nvPr/>
          </p:nvSpPr>
          <p:spPr>
            <a:xfrm>
              <a:off x="3938569"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606" name="object 1606"/>
            <p:cNvSpPr/>
            <p:nvPr/>
          </p:nvSpPr>
          <p:spPr>
            <a:xfrm>
              <a:off x="3945329"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607" name="object 1607"/>
            <p:cNvSpPr/>
            <p:nvPr/>
          </p:nvSpPr>
          <p:spPr>
            <a:xfrm>
              <a:off x="3945329"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608" name="object 1608"/>
            <p:cNvSpPr/>
            <p:nvPr/>
          </p:nvSpPr>
          <p:spPr>
            <a:xfrm>
              <a:off x="3952084"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609" name="object 1609"/>
            <p:cNvSpPr/>
            <p:nvPr/>
          </p:nvSpPr>
          <p:spPr>
            <a:xfrm>
              <a:off x="3952084"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610" name="object 1610"/>
            <p:cNvSpPr/>
            <p:nvPr/>
          </p:nvSpPr>
          <p:spPr>
            <a:xfrm>
              <a:off x="3958839"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611" name="object 1611"/>
            <p:cNvSpPr/>
            <p:nvPr/>
          </p:nvSpPr>
          <p:spPr>
            <a:xfrm>
              <a:off x="3958839"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612" name="object 1612"/>
            <p:cNvSpPr/>
            <p:nvPr/>
          </p:nvSpPr>
          <p:spPr>
            <a:xfrm>
              <a:off x="3965594"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613" name="object 1613"/>
            <p:cNvSpPr/>
            <p:nvPr/>
          </p:nvSpPr>
          <p:spPr>
            <a:xfrm>
              <a:off x="3965594"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614" name="object 1614"/>
            <p:cNvSpPr/>
            <p:nvPr/>
          </p:nvSpPr>
          <p:spPr>
            <a:xfrm>
              <a:off x="3979104" y="1161738"/>
              <a:ext cx="0" cy="10160"/>
            </a:xfrm>
            <a:custGeom>
              <a:avLst/>
              <a:gdLst/>
              <a:ahLst/>
              <a:cxnLst/>
              <a:rect l="l" t="t" r="r" b="b"/>
              <a:pathLst>
                <a:path h="10159">
                  <a:moveTo>
                    <a:pt x="0" y="0"/>
                  </a:moveTo>
                  <a:lnTo>
                    <a:pt x="0" y="9679"/>
                  </a:lnTo>
                </a:path>
              </a:pathLst>
            </a:custGeom>
            <a:solidFill>
              <a:srgbClr val="FFFFFF"/>
            </a:solidFill>
          </p:spPr>
          <p:txBody>
            <a:bodyPr wrap="square" lIns="0" tIns="0" rIns="0" bIns="0" rtlCol="0"/>
            <a:lstStyle/>
            <a:p>
              <a:endParaRPr/>
            </a:p>
          </p:txBody>
        </p:sp>
        <p:sp>
          <p:nvSpPr>
            <p:cNvPr id="1615" name="object 1615"/>
            <p:cNvSpPr/>
            <p:nvPr/>
          </p:nvSpPr>
          <p:spPr>
            <a:xfrm>
              <a:off x="3979104" y="1161738"/>
              <a:ext cx="0" cy="10160"/>
            </a:xfrm>
            <a:custGeom>
              <a:avLst/>
              <a:gdLst/>
              <a:ahLst/>
              <a:cxnLst/>
              <a:rect l="l" t="t" r="r" b="b"/>
              <a:pathLst>
                <a:path h="10159">
                  <a:moveTo>
                    <a:pt x="0" y="0"/>
                  </a:moveTo>
                  <a:lnTo>
                    <a:pt x="0" y="9679"/>
                  </a:lnTo>
                </a:path>
              </a:pathLst>
            </a:custGeom>
            <a:ln w="3175">
              <a:solidFill>
                <a:srgbClr val="0080C7"/>
              </a:solidFill>
            </a:ln>
          </p:spPr>
          <p:txBody>
            <a:bodyPr wrap="square" lIns="0" tIns="0" rIns="0" bIns="0" rtlCol="0"/>
            <a:lstStyle/>
            <a:p>
              <a:endParaRPr/>
            </a:p>
          </p:txBody>
        </p:sp>
        <p:sp>
          <p:nvSpPr>
            <p:cNvPr id="1616" name="object 1616"/>
            <p:cNvSpPr/>
            <p:nvPr/>
          </p:nvSpPr>
          <p:spPr>
            <a:xfrm>
              <a:off x="3893922" y="1159424"/>
              <a:ext cx="90170" cy="635"/>
            </a:xfrm>
            <a:custGeom>
              <a:avLst/>
              <a:gdLst/>
              <a:ahLst/>
              <a:cxnLst/>
              <a:rect l="l" t="t" r="r" b="b"/>
              <a:pathLst>
                <a:path w="90170" h="634">
                  <a:moveTo>
                    <a:pt x="89943" y="103"/>
                  </a:moveTo>
                  <a:lnTo>
                    <a:pt x="0" y="0"/>
                  </a:lnTo>
                </a:path>
              </a:pathLst>
            </a:custGeom>
            <a:ln w="4332">
              <a:solidFill>
                <a:srgbClr val="0080C7"/>
              </a:solidFill>
            </a:ln>
          </p:spPr>
          <p:txBody>
            <a:bodyPr wrap="square" lIns="0" tIns="0" rIns="0" bIns="0" rtlCol="0"/>
            <a:lstStyle/>
            <a:p>
              <a:endParaRPr/>
            </a:p>
          </p:txBody>
        </p:sp>
        <p:sp>
          <p:nvSpPr>
            <p:cNvPr id="1617" name="object 1617"/>
            <p:cNvSpPr/>
            <p:nvPr/>
          </p:nvSpPr>
          <p:spPr>
            <a:xfrm>
              <a:off x="3972354"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618" name="object 1618"/>
            <p:cNvSpPr/>
            <p:nvPr/>
          </p:nvSpPr>
          <p:spPr>
            <a:xfrm>
              <a:off x="3972354"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619" name="object 1619"/>
            <p:cNvSpPr/>
            <p:nvPr/>
          </p:nvSpPr>
          <p:spPr>
            <a:xfrm>
              <a:off x="3979104" y="1174072"/>
              <a:ext cx="0" cy="11430"/>
            </a:xfrm>
            <a:custGeom>
              <a:avLst/>
              <a:gdLst/>
              <a:ahLst/>
              <a:cxnLst/>
              <a:rect l="l" t="t" r="r" b="b"/>
              <a:pathLst>
                <a:path h="11430">
                  <a:moveTo>
                    <a:pt x="0" y="0"/>
                  </a:moveTo>
                  <a:lnTo>
                    <a:pt x="0" y="11132"/>
                  </a:lnTo>
                </a:path>
              </a:pathLst>
            </a:custGeom>
            <a:solidFill>
              <a:srgbClr val="FFFFFF"/>
            </a:solidFill>
          </p:spPr>
          <p:txBody>
            <a:bodyPr wrap="square" lIns="0" tIns="0" rIns="0" bIns="0" rtlCol="0"/>
            <a:lstStyle/>
            <a:p>
              <a:endParaRPr/>
            </a:p>
          </p:txBody>
        </p:sp>
        <p:sp>
          <p:nvSpPr>
            <p:cNvPr id="1620" name="object 1620"/>
            <p:cNvSpPr/>
            <p:nvPr/>
          </p:nvSpPr>
          <p:spPr>
            <a:xfrm>
              <a:off x="3979104" y="1174072"/>
              <a:ext cx="0" cy="11430"/>
            </a:xfrm>
            <a:custGeom>
              <a:avLst/>
              <a:gdLst/>
              <a:ahLst/>
              <a:cxnLst/>
              <a:rect l="l" t="t" r="r" b="b"/>
              <a:pathLst>
                <a:path h="11430">
                  <a:moveTo>
                    <a:pt x="0" y="0"/>
                  </a:moveTo>
                  <a:lnTo>
                    <a:pt x="0" y="11132"/>
                  </a:lnTo>
                </a:path>
              </a:pathLst>
            </a:custGeom>
            <a:ln w="3175">
              <a:solidFill>
                <a:srgbClr val="0080C7"/>
              </a:solidFill>
            </a:ln>
          </p:spPr>
          <p:txBody>
            <a:bodyPr wrap="square" lIns="0" tIns="0" rIns="0" bIns="0" rtlCol="0"/>
            <a:lstStyle/>
            <a:p>
              <a:endParaRPr/>
            </a:p>
          </p:txBody>
        </p:sp>
        <p:sp>
          <p:nvSpPr>
            <p:cNvPr id="1621" name="object 1621"/>
            <p:cNvSpPr/>
            <p:nvPr/>
          </p:nvSpPr>
          <p:spPr>
            <a:xfrm>
              <a:off x="3893927" y="1185696"/>
              <a:ext cx="90170" cy="635"/>
            </a:xfrm>
            <a:custGeom>
              <a:avLst/>
              <a:gdLst/>
              <a:ahLst/>
              <a:cxnLst/>
              <a:rect l="l" t="t" r="r" b="b"/>
              <a:pathLst>
                <a:path w="90170" h="634">
                  <a:moveTo>
                    <a:pt x="89869" y="103"/>
                  </a:moveTo>
                  <a:lnTo>
                    <a:pt x="0" y="0"/>
                  </a:lnTo>
                </a:path>
              </a:pathLst>
            </a:custGeom>
            <a:ln w="4332">
              <a:solidFill>
                <a:srgbClr val="0080C7"/>
              </a:solidFill>
            </a:ln>
          </p:spPr>
          <p:txBody>
            <a:bodyPr wrap="square" lIns="0" tIns="0" rIns="0" bIns="0" rtlCol="0"/>
            <a:lstStyle/>
            <a:p>
              <a:endParaRPr/>
            </a:p>
          </p:txBody>
        </p:sp>
        <p:sp>
          <p:nvSpPr>
            <p:cNvPr id="1622" name="object 1622"/>
            <p:cNvSpPr/>
            <p:nvPr/>
          </p:nvSpPr>
          <p:spPr>
            <a:xfrm>
              <a:off x="4041072" y="1185642"/>
              <a:ext cx="20955" cy="635"/>
            </a:xfrm>
            <a:custGeom>
              <a:avLst/>
              <a:gdLst/>
              <a:ahLst/>
              <a:cxnLst/>
              <a:rect l="l" t="t" r="r" b="b"/>
              <a:pathLst>
                <a:path w="20954" h="634">
                  <a:moveTo>
                    <a:pt x="-2166" y="88"/>
                  </a:moveTo>
                  <a:lnTo>
                    <a:pt x="22845" y="88"/>
                  </a:lnTo>
                </a:path>
              </a:pathLst>
            </a:custGeom>
            <a:ln w="4509">
              <a:solidFill>
                <a:srgbClr val="0080C7"/>
              </a:solidFill>
            </a:ln>
          </p:spPr>
          <p:txBody>
            <a:bodyPr wrap="square" lIns="0" tIns="0" rIns="0" bIns="0" rtlCol="0"/>
            <a:lstStyle/>
            <a:p>
              <a:endParaRPr/>
            </a:p>
          </p:txBody>
        </p:sp>
        <p:sp>
          <p:nvSpPr>
            <p:cNvPr id="1623" name="object 1623"/>
            <p:cNvSpPr/>
            <p:nvPr/>
          </p:nvSpPr>
          <p:spPr>
            <a:xfrm>
              <a:off x="3948790" y="1389462"/>
              <a:ext cx="0" cy="37465"/>
            </a:xfrm>
            <a:custGeom>
              <a:avLst/>
              <a:gdLst/>
              <a:ahLst/>
              <a:cxnLst/>
              <a:rect l="l" t="t" r="r" b="b"/>
              <a:pathLst>
                <a:path h="37465">
                  <a:moveTo>
                    <a:pt x="0" y="0"/>
                  </a:moveTo>
                  <a:lnTo>
                    <a:pt x="0" y="37010"/>
                  </a:lnTo>
                </a:path>
              </a:pathLst>
            </a:custGeom>
            <a:solidFill>
              <a:srgbClr val="FFFFFF"/>
            </a:solidFill>
          </p:spPr>
          <p:txBody>
            <a:bodyPr wrap="square" lIns="0" tIns="0" rIns="0" bIns="0" rtlCol="0"/>
            <a:lstStyle/>
            <a:p>
              <a:endParaRPr/>
            </a:p>
          </p:txBody>
        </p:sp>
        <p:sp>
          <p:nvSpPr>
            <p:cNvPr id="1624" name="object 1624"/>
            <p:cNvSpPr/>
            <p:nvPr/>
          </p:nvSpPr>
          <p:spPr>
            <a:xfrm>
              <a:off x="3948790" y="1389462"/>
              <a:ext cx="0" cy="37465"/>
            </a:xfrm>
            <a:custGeom>
              <a:avLst/>
              <a:gdLst/>
              <a:ahLst/>
              <a:cxnLst/>
              <a:rect l="l" t="t" r="r" b="b"/>
              <a:pathLst>
                <a:path h="37465">
                  <a:moveTo>
                    <a:pt x="0" y="37010"/>
                  </a:moveTo>
                  <a:lnTo>
                    <a:pt x="0" y="0"/>
                  </a:lnTo>
                </a:path>
              </a:pathLst>
            </a:custGeom>
            <a:ln w="3175">
              <a:solidFill>
                <a:srgbClr val="0080C7"/>
              </a:solidFill>
              <a:prstDash val="dot"/>
            </a:ln>
          </p:spPr>
          <p:txBody>
            <a:bodyPr wrap="square" lIns="0" tIns="0" rIns="0" bIns="0" rtlCol="0"/>
            <a:lstStyle/>
            <a:p>
              <a:endParaRPr/>
            </a:p>
          </p:txBody>
        </p:sp>
        <p:sp>
          <p:nvSpPr>
            <p:cNvPr id="1625" name="object 1625"/>
            <p:cNvSpPr/>
            <p:nvPr/>
          </p:nvSpPr>
          <p:spPr>
            <a:xfrm>
              <a:off x="3984771" y="1389462"/>
              <a:ext cx="0" cy="37465"/>
            </a:xfrm>
            <a:custGeom>
              <a:avLst/>
              <a:gdLst/>
              <a:ahLst/>
              <a:cxnLst/>
              <a:rect l="l" t="t" r="r" b="b"/>
              <a:pathLst>
                <a:path h="37465">
                  <a:moveTo>
                    <a:pt x="0" y="0"/>
                  </a:moveTo>
                  <a:lnTo>
                    <a:pt x="0" y="37010"/>
                  </a:lnTo>
                </a:path>
              </a:pathLst>
            </a:custGeom>
            <a:solidFill>
              <a:srgbClr val="FFFFFF"/>
            </a:solidFill>
          </p:spPr>
          <p:txBody>
            <a:bodyPr wrap="square" lIns="0" tIns="0" rIns="0" bIns="0" rtlCol="0"/>
            <a:lstStyle/>
            <a:p>
              <a:endParaRPr/>
            </a:p>
          </p:txBody>
        </p:sp>
        <p:sp>
          <p:nvSpPr>
            <p:cNvPr id="1626" name="object 1626"/>
            <p:cNvSpPr/>
            <p:nvPr/>
          </p:nvSpPr>
          <p:spPr>
            <a:xfrm>
              <a:off x="3984771" y="1389462"/>
              <a:ext cx="0" cy="37465"/>
            </a:xfrm>
            <a:custGeom>
              <a:avLst/>
              <a:gdLst/>
              <a:ahLst/>
              <a:cxnLst/>
              <a:rect l="l" t="t" r="r" b="b"/>
              <a:pathLst>
                <a:path h="37465">
                  <a:moveTo>
                    <a:pt x="0" y="37010"/>
                  </a:moveTo>
                  <a:lnTo>
                    <a:pt x="0" y="0"/>
                  </a:lnTo>
                </a:path>
              </a:pathLst>
            </a:custGeom>
            <a:ln w="3175">
              <a:solidFill>
                <a:srgbClr val="0080C7"/>
              </a:solidFill>
              <a:prstDash val="dot"/>
            </a:ln>
          </p:spPr>
          <p:txBody>
            <a:bodyPr wrap="square" lIns="0" tIns="0" rIns="0" bIns="0" rtlCol="0"/>
            <a:lstStyle/>
            <a:p>
              <a:endParaRPr/>
            </a:p>
          </p:txBody>
        </p:sp>
        <p:sp>
          <p:nvSpPr>
            <p:cNvPr id="1627" name="object 1627"/>
            <p:cNvSpPr/>
            <p:nvPr/>
          </p:nvSpPr>
          <p:spPr>
            <a:xfrm>
              <a:off x="4044435" y="1389462"/>
              <a:ext cx="0" cy="37465"/>
            </a:xfrm>
            <a:custGeom>
              <a:avLst/>
              <a:gdLst/>
              <a:ahLst/>
              <a:cxnLst/>
              <a:rect l="l" t="t" r="r" b="b"/>
              <a:pathLst>
                <a:path h="37465">
                  <a:moveTo>
                    <a:pt x="0" y="0"/>
                  </a:moveTo>
                  <a:lnTo>
                    <a:pt x="0" y="37010"/>
                  </a:lnTo>
                </a:path>
              </a:pathLst>
            </a:custGeom>
            <a:solidFill>
              <a:srgbClr val="FFFFFF"/>
            </a:solidFill>
          </p:spPr>
          <p:txBody>
            <a:bodyPr wrap="square" lIns="0" tIns="0" rIns="0" bIns="0" rtlCol="0"/>
            <a:lstStyle/>
            <a:p>
              <a:endParaRPr/>
            </a:p>
          </p:txBody>
        </p:sp>
        <p:sp>
          <p:nvSpPr>
            <p:cNvPr id="1628" name="object 1628"/>
            <p:cNvSpPr/>
            <p:nvPr/>
          </p:nvSpPr>
          <p:spPr>
            <a:xfrm>
              <a:off x="4044435" y="1389462"/>
              <a:ext cx="0" cy="37465"/>
            </a:xfrm>
            <a:custGeom>
              <a:avLst/>
              <a:gdLst/>
              <a:ahLst/>
              <a:cxnLst/>
              <a:rect l="l" t="t" r="r" b="b"/>
              <a:pathLst>
                <a:path h="37465">
                  <a:moveTo>
                    <a:pt x="0" y="37010"/>
                  </a:moveTo>
                  <a:lnTo>
                    <a:pt x="0" y="0"/>
                  </a:lnTo>
                </a:path>
              </a:pathLst>
            </a:custGeom>
            <a:ln w="3175">
              <a:solidFill>
                <a:srgbClr val="0080C7"/>
              </a:solidFill>
              <a:prstDash val="dot"/>
            </a:ln>
          </p:spPr>
          <p:txBody>
            <a:bodyPr wrap="square" lIns="0" tIns="0" rIns="0" bIns="0" rtlCol="0"/>
            <a:lstStyle/>
            <a:p>
              <a:endParaRPr/>
            </a:p>
          </p:txBody>
        </p:sp>
        <p:sp>
          <p:nvSpPr>
            <p:cNvPr id="1629" name="object 1629"/>
            <p:cNvSpPr/>
            <p:nvPr/>
          </p:nvSpPr>
          <p:spPr>
            <a:xfrm>
              <a:off x="4063932" y="1389462"/>
              <a:ext cx="0" cy="37465"/>
            </a:xfrm>
            <a:custGeom>
              <a:avLst/>
              <a:gdLst/>
              <a:ahLst/>
              <a:cxnLst/>
              <a:rect l="l" t="t" r="r" b="b"/>
              <a:pathLst>
                <a:path h="37465">
                  <a:moveTo>
                    <a:pt x="0" y="0"/>
                  </a:moveTo>
                  <a:lnTo>
                    <a:pt x="0" y="37010"/>
                  </a:lnTo>
                </a:path>
              </a:pathLst>
            </a:custGeom>
            <a:solidFill>
              <a:srgbClr val="FFFFFF"/>
            </a:solidFill>
          </p:spPr>
          <p:txBody>
            <a:bodyPr wrap="square" lIns="0" tIns="0" rIns="0" bIns="0" rtlCol="0"/>
            <a:lstStyle/>
            <a:p>
              <a:endParaRPr/>
            </a:p>
          </p:txBody>
        </p:sp>
        <p:sp>
          <p:nvSpPr>
            <p:cNvPr id="1630" name="object 1630"/>
            <p:cNvSpPr/>
            <p:nvPr/>
          </p:nvSpPr>
          <p:spPr>
            <a:xfrm>
              <a:off x="4063932" y="1389462"/>
              <a:ext cx="0" cy="37465"/>
            </a:xfrm>
            <a:custGeom>
              <a:avLst/>
              <a:gdLst/>
              <a:ahLst/>
              <a:cxnLst/>
              <a:rect l="l" t="t" r="r" b="b"/>
              <a:pathLst>
                <a:path h="37465">
                  <a:moveTo>
                    <a:pt x="0" y="37010"/>
                  </a:moveTo>
                  <a:lnTo>
                    <a:pt x="0" y="0"/>
                  </a:lnTo>
                </a:path>
              </a:pathLst>
            </a:custGeom>
            <a:ln w="3175">
              <a:solidFill>
                <a:srgbClr val="0080C7"/>
              </a:solidFill>
              <a:prstDash val="dot"/>
            </a:ln>
          </p:spPr>
          <p:txBody>
            <a:bodyPr wrap="square" lIns="0" tIns="0" rIns="0" bIns="0" rtlCol="0"/>
            <a:lstStyle/>
            <a:p>
              <a:endParaRPr/>
            </a:p>
          </p:txBody>
        </p:sp>
        <p:sp>
          <p:nvSpPr>
            <p:cNvPr id="1631" name="object 1631"/>
            <p:cNvSpPr/>
            <p:nvPr/>
          </p:nvSpPr>
          <p:spPr>
            <a:xfrm>
              <a:off x="3951224" y="1393520"/>
              <a:ext cx="118110" cy="30480"/>
            </a:xfrm>
            <a:custGeom>
              <a:avLst/>
              <a:gdLst/>
              <a:ahLst/>
              <a:cxnLst/>
              <a:rect l="l" t="t" r="r" b="b"/>
              <a:pathLst>
                <a:path w="118110" h="30480">
                  <a:moveTo>
                    <a:pt x="30340" y="0"/>
                  </a:moveTo>
                  <a:lnTo>
                    <a:pt x="22072" y="6896"/>
                  </a:lnTo>
                  <a:lnTo>
                    <a:pt x="15163" y="13411"/>
                  </a:lnTo>
                  <a:lnTo>
                    <a:pt x="8267" y="6896"/>
                  </a:lnTo>
                  <a:lnTo>
                    <a:pt x="0" y="0"/>
                  </a:lnTo>
                  <a:lnTo>
                    <a:pt x="6896" y="8267"/>
                  </a:lnTo>
                  <a:lnTo>
                    <a:pt x="13398" y="15176"/>
                  </a:lnTo>
                  <a:lnTo>
                    <a:pt x="6896" y="22072"/>
                  </a:lnTo>
                  <a:lnTo>
                    <a:pt x="0" y="30340"/>
                  </a:lnTo>
                  <a:lnTo>
                    <a:pt x="8267" y="23444"/>
                  </a:lnTo>
                  <a:lnTo>
                    <a:pt x="15163" y="16941"/>
                  </a:lnTo>
                  <a:lnTo>
                    <a:pt x="22072" y="23444"/>
                  </a:lnTo>
                  <a:lnTo>
                    <a:pt x="30340" y="30340"/>
                  </a:lnTo>
                  <a:lnTo>
                    <a:pt x="23444" y="22072"/>
                  </a:lnTo>
                  <a:lnTo>
                    <a:pt x="16929" y="15176"/>
                  </a:lnTo>
                  <a:lnTo>
                    <a:pt x="23431" y="8267"/>
                  </a:lnTo>
                  <a:lnTo>
                    <a:pt x="30340" y="0"/>
                  </a:lnTo>
                  <a:close/>
                </a:path>
                <a:path w="118110" h="30480">
                  <a:moveTo>
                    <a:pt x="117500" y="0"/>
                  </a:moveTo>
                  <a:lnTo>
                    <a:pt x="109245" y="6896"/>
                  </a:lnTo>
                  <a:lnTo>
                    <a:pt x="102323" y="13411"/>
                  </a:lnTo>
                  <a:lnTo>
                    <a:pt x="95427" y="6896"/>
                  </a:lnTo>
                  <a:lnTo>
                    <a:pt x="87160" y="0"/>
                  </a:lnTo>
                  <a:lnTo>
                    <a:pt x="94068" y="8267"/>
                  </a:lnTo>
                  <a:lnTo>
                    <a:pt x="100558" y="15176"/>
                  </a:lnTo>
                  <a:lnTo>
                    <a:pt x="94068" y="22072"/>
                  </a:lnTo>
                  <a:lnTo>
                    <a:pt x="87160" y="30340"/>
                  </a:lnTo>
                  <a:lnTo>
                    <a:pt x="95427" y="23444"/>
                  </a:lnTo>
                  <a:lnTo>
                    <a:pt x="102323" y="16941"/>
                  </a:lnTo>
                  <a:lnTo>
                    <a:pt x="109232" y="23444"/>
                  </a:lnTo>
                  <a:lnTo>
                    <a:pt x="117500" y="30340"/>
                  </a:lnTo>
                  <a:lnTo>
                    <a:pt x="110604" y="22072"/>
                  </a:lnTo>
                  <a:lnTo>
                    <a:pt x="104089" y="15176"/>
                  </a:lnTo>
                  <a:lnTo>
                    <a:pt x="110604" y="8267"/>
                  </a:lnTo>
                  <a:lnTo>
                    <a:pt x="117500" y="0"/>
                  </a:lnTo>
                  <a:close/>
                </a:path>
              </a:pathLst>
            </a:custGeom>
            <a:solidFill>
              <a:srgbClr val="020303"/>
            </a:solidFill>
          </p:spPr>
          <p:txBody>
            <a:bodyPr wrap="square" lIns="0" tIns="0" rIns="0" bIns="0" rtlCol="0"/>
            <a:lstStyle/>
            <a:p>
              <a:endParaRPr/>
            </a:p>
          </p:txBody>
        </p:sp>
      </p:grpSp>
      <p:sp>
        <p:nvSpPr>
          <p:cNvPr id="1632" name="object 1632"/>
          <p:cNvSpPr txBox="1"/>
          <p:nvPr/>
        </p:nvSpPr>
        <p:spPr>
          <a:xfrm>
            <a:off x="3206338" y="1376474"/>
            <a:ext cx="175895" cy="67945"/>
          </a:xfrm>
          <a:prstGeom prst="rect">
            <a:avLst/>
          </a:prstGeom>
        </p:spPr>
        <p:txBody>
          <a:bodyPr vert="horz" wrap="square" lIns="0" tIns="15875" rIns="0" bIns="0" rtlCol="0">
            <a:spAutoFit/>
          </a:bodyPr>
          <a:lstStyle/>
          <a:p>
            <a:pPr marL="12700">
              <a:lnSpc>
                <a:spcPct val="100000"/>
              </a:lnSpc>
              <a:spcBef>
                <a:spcPts val="125"/>
              </a:spcBef>
            </a:pPr>
            <a:r>
              <a:rPr sz="250" spc="10" dirty="0">
                <a:solidFill>
                  <a:srgbClr val="231F20"/>
                </a:solidFill>
                <a:latin typeface="Arial"/>
                <a:cs typeface="Arial"/>
              </a:rPr>
              <a:t>Mismatch</a:t>
            </a:r>
            <a:endParaRPr sz="250">
              <a:latin typeface="Arial"/>
              <a:cs typeface="Arial"/>
            </a:endParaRPr>
          </a:p>
        </p:txBody>
      </p:sp>
      <p:sp>
        <p:nvSpPr>
          <p:cNvPr id="1633" name="object 1633"/>
          <p:cNvSpPr txBox="1"/>
          <p:nvPr/>
        </p:nvSpPr>
        <p:spPr>
          <a:xfrm>
            <a:off x="2859774" y="1562434"/>
            <a:ext cx="297180" cy="67945"/>
          </a:xfrm>
          <a:prstGeom prst="rect">
            <a:avLst/>
          </a:prstGeom>
        </p:spPr>
        <p:txBody>
          <a:bodyPr vert="horz" wrap="square" lIns="0" tIns="15875" rIns="0" bIns="0" rtlCol="0">
            <a:spAutoFit/>
          </a:bodyPr>
          <a:lstStyle/>
          <a:p>
            <a:pPr marL="12700">
              <a:lnSpc>
                <a:spcPct val="100000"/>
              </a:lnSpc>
              <a:spcBef>
                <a:spcPts val="125"/>
              </a:spcBef>
            </a:pPr>
            <a:r>
              <a:rPr sz="250" spc="10" dirty="0">
                <a:solidFill>
                  <a:srgbClr val="231F20"/>
                </a:solidFill>
                <a:latin typeface="Arial"/>
                <a:cs typeface="Arial"/>
              </a:rPr>
              <a:t>On-target</a:t>
            </a:r>
            <a:r>
              <a:rPr sz="250" spc="-25" dirty="0">
                <a:solidFill>
                  <a:srgbClr val="231F20"/>
                </a:solidFill>
                <a:latin typeface="Arial"/>
                <a:cs typeface="Arial"/>
              </a:rPr>
              <a:t> </a:t>
            </a:r>
            <a:r>
              <a:rPr sz="250" spc="10" dirty="0">
                <a:solidFill>
                  <a:srgbClr val="231F20"/>
                </a:solidFill>
                <a:latin typeface="Arial"/>
                <a:cs typeface="Arial"/>
              </a:rPr>
              <a:t>binding</a:t>
            </a:r>
            <a:endParaRPr sz="250">
              <a:latin typeface="Arial"/>
              <a:cs typeface="Arial"/>
            </a:endParaRPr>
          </a:p>
        </p:txBody>
      </p:sp>
      <p:sp>
        <p:nvSpPr>
          <p:cNvPr id="1634" name="object 1634"/>
          <p:cNvSpPr txBox="1"/>
          <p:nvPr/>
        </p:nvSpPr>
        <p:spPr>
          <a:xfrm>
            <a:off x="2864654" y="1751449"/>
            <a:ext cx="287020" cy="67945"/>
          </a:xfrm>
          <a:prstGeom prst="rect">
            <a:avLst/>
          </a:prstGeom>
        </p:spPr>
        <p:txBody>
          <a:bodyPr vert="horz" wrap="square" lIns="0" tIns="15875" rIns="0" bIns="0" rtlCol="0">
            <a:spAutoFit/>
          </a:bodyPr>
          <a:lstStyle/>
          <a:p>
            <a:pPr marL="12700">
              <a:lnSpc>
                <a:spcPct val="100000"/>
              </a:lnSpc>
              <a:spcBef>
                <a:spcPts val="125"/>
              </a:spcBef>
            </a:pPr>
            <a:r>
              <a:rPr sz="250" spc="10" dirty="0">
                <a:solidFill>
                  <a:srgbClr val="231F20"/>
                </a:solidFill>
                <a:latin typeface="Arial"/>
                <a:cs typeface="Arial"/>
              </a:rPr>
              <a:t>On-target</a:t>
            </a:r>
            <a:r>
              <a:rPr sz="250" spc="-25" dirty="0">
                <a:solidFill>
                  <a:srgbClr val="231F20"/>
                </a:solidFill>
                <a:latin typeface="Arial"/>
                <a:cs typeface="Arial"/>
              </a:rPr>
              <a:t> </a:t>
            </a:r>
            <a:r>
              <a:rPr sz="250" spc="10" dirty="0">
                <a:solidFill>
                  <a:srgbClr val="231F20"/>
                </a:solidFill>
                <a:latin typeface="Arial"/>
                <a:cs typeface="Arial"/>
              </a:rPr>
              <a:t>editing</a:t>
            </a:r>
            <a:endParaRPr sz="250">
              <a:latin typeface="Arial"/>
              <a:cs typeface="Arial"/>
            </a:endParaRPr>
          </a:p>
        </p:txBody>
      </p:sp>
      <p:sp>
        <p:nvSpPr>
          <p:cNvPr id="1635" name="object 1635"/>
          <p:cNvSpPr txBox="1"/>
          <p:nvPr/>
        </p:nvSpPr>
        <p:spPr>
          <a:xfrm>
            <a:off x="3401281" y="1562434"/>
            <a:ext cx="296545" cy="67945"/>
          </a:xfrm>
          <a:prstGeom prst="rect">
            <a:avLst/>
          </a:prstGeom>
        </p:spPr>
        <p:txBody>
          <a:bodyPr vert="horz" wrap="square" lIns="0" tIns="15875" rIns="0" bIns="0" rtlCol="0">
            <a:spAutoFit/>
          </a:bodyPr>
          <a:lstStyle/>
          <a:p>
            <a:pPr marL="12700">
              <a:lnSpc>
                <a:spcPct val="100000"/>
              </a:lnSpc>
              <a:spcBef>
                <a:spcPts val="125"/>
              </a:spcBef>
            </a:pPr>
            <a:r>
              <a:rPr sz="250" spc="10" dirty="0">
                <a:solidFill>
                  <a:srgbClr val="231F20"/>
                </a:solidFill>
                <a:latin typeface="Arial"/>
                <a:cs typeface="Arial"/>
              </a:rPr>
              <a:t>Off-target</a:t>
            </a:r>
            <a:r>
              <a:rPr sz="250" spc="-30" dirty="0">
                <a:solidFill>
                  <a:srgbClr val="231F20"/>
                </a:solidFill>
                <a:latin typeface="Arial"/>
                <a:cs typeface="Arial"/>
              </a:rPr>
              <a:t> </a:t>
            </a:r>
            <a:r>
              <a:rPr sz="250" spc="10" dirty="0">
                <a:solidFill>
                  <a:srgbClr val="231F20"/>
                </a:solidFill>
                <a:latin typeface="Arial"/>
                <a:cs typeface="Arial"/>
              </a:rPr>
              <a:t>binding</a:t>
            </a:r>
            <a:endParaRPr sz="250">
              <a:latin typeface="Arial"/>
              <a:cs typeface="Arial"/>
            </a:endParaRPr>
          </a:p>
        </p:txBody>
      </p:sp>
      <p:sp>
        <p:nvSpPr>
          <p:cNvPr id="1636" name="object 1636"/>
          <p:cNvSpPr txBox="1"/>
          <p:nvPr/>
        </p:nvSpPr>
        <p:spPr>
          <a:xfrm>
            <a:off x="3405954" y="1751391"/>
            <a:ext cx="287020" cy="67945"/>
          </a:xfrm>
          <a:prstGeom prst="rect">
            <a:avLst/>
          </a:prstGeom>
        </p:spPr>
        <p:txBody>
          <a:bodyPr vert="horz" wrap="square" lIns="0" tIns="15875" rIns="0" bIns="0" rtlCol="0">
            <a:spAutoFit/>
          </a:bodyPr>
          <a:lstStyle/>
          <a:p>
            <a:pPr marL="12700">
              <a:lnSpc>
                <a:spcPct val="100000"/>
              </a:lnSpc>
              <a:spcBef>
                <a:spcPts val="125"/>
              </a:spcBef>
            </a:pPr>
            <a:r>
              <a:rPr sz="250" spc="10" dirty="0">
                <a:solidFill>
                  <a:srgbClr val="231F20"/>
                </a:solidFill>
                <a:latin typeface="Arial"/>
                <a:cs typeface="Arial"/>
              </a:rPr>
              <a:t>Off-target</a:t>
            </a:r>
            <a:r>
              <a:rPr sz="250" spc="-30" dirty="0">
                <a:solidFill>
                  <a:srgbClr val="231F20"/>
                </a:solidFill>
                <a:latin typeface="Arial"/>
                <a:cs typeface="Arial"/>
              </a:rPr>
              <a:t> </a:t>
            </a:r>
            <a:r>
              <a:rPr sz="250" spc="10" dirty="0">
                <a:solidFill>
                  <a:srgbClr val="231F20"/>
                </a:solidFill>
                <a:latin typeface="Arial"/>
                <a:cs typeface="Arial"/>
              </a:rPr>
              <a:t>editing</a:t>
            </a:r>
            <a:endParaRPr sz="250">
              <a:latin typeface="Arial"/>
              <a:cs typeface="Arial"/>
            </a:endParaRPr>
          </a:p>
        </p:txBody>
      </p:sp>
      <p:grpSp>
        <p:nvGrpSpPr>
          <p:cNvPr id="1637" name="object 1637"/>
          <p:cNvGrpSpPr/>
          <p:nvPr/>
        </p:nvGrpSpPr>
        <p:grpSpPr>
          <a:xfrm>
            <a:off x="3276398" y="1035278"/>
            <a:ext cx="111760" cy="36195"/>
            <a:chOff x="3276398" y="1035278"/>
            <a:chExt cx="111760" cy="36195"/>
          </a:xfrm>
        </p:grpSpPr>
        <p:sp>
          <p:nvSpPr>
            <p:cNvPr id="1638" name="object 1638"/>
            <p:cNvSpPr/>
            <p:nvPr/>
          </p:nvSpPr>
          <p:spPr>
            <a:xfrm>
              <a:off x="3281735" y="1036548"/>
              <a:ext cx="104775" cy="29845"/>
            </a:xfrm>
            <a:custGeom>
              <a:avLst/>
              <a:gdLst/>
              <a:ahLst/>
              <a:cxnLst/>
              <a:rect l="l" t="t" r="r" b="b"/>
              <a:pathLst>
                <a:path w="104775" h="29844">
                  <a:moveTo>
                    <a:pt x="0" y="29457"/>
                  </a:moveTo>
                  <a:lnTo>
                    <a:pt x="0" y="4"/>
                  </a:lnTo>
                  <a:lnTo>
                    <a:pt x="104679" y="0"/>
                  </a:lnTo>
                </a:path>
              </a:pathLst>
            </a:custGeom>
            <a:ln w="3175">
              <a:solidFill>
                <a:srgbClr val="020303"/>
              </a:solidFill>
            </a:ln>
          </p:spPr>
          <p:txBody>
            <a:bodyPr wrap="square" lIns="0" tIns="0" rIns="0" bIns="0" rtlCol="0"/>
            <a:lstStyle/>
            <a:p>
              <a:endParaRPr/>
            </a:p>
          </p:txBody>
        </p:sp>
        <p:sp>
          <p:nvSpPr>
            <p:cNvPr id="1639" name="object 1639"/>
            <p:cNvSpPr/>
            <p:nvPr/>
          </p:nvSpPr>
          <p:spPr>
            <a:xfrm>
              <a:off x="3277018" y="1061023"/>
              <a:ext cx="9525" cy="9525"/>
            </a:xfrm>
            <a:custGeom>
              <a:avLst/>
              <a:gdLst/>
              <a:ahLst/>
              <a:cxnLst/>
              <a:rect l="l" t="t" r="r" b="b"/>
              <a:pathLst>
                <a:path w="9525" h="9525">
                  <a:moveTo>
                    <a:pt x="7316" y="0"/>
                  </a:moveTo>
                  <a:lnTo>
                    <a:pt x="2112" y="0"/>
                  </a:lnTo>
                  <a:lnTo>
                    <a:pt x="0" y="2112"/>
                  </a:lnTo>
                  <a:lnTo>
                    <a:pt x="0" y="7316"/>
                  </a:lnTo>
                  <a:lnTo>
                    <a:pt x="2112" y="9433"/>
                  </a:lnTo>
                  <a:lnTo>
                    <a:pt x="7316" y="9433"/>
                  </a:lnTo>
                  <a:lnTo>
                    <a:pt x="9428" y="7316"/>
                  </a:lnTo>
                  <a:lnTo>
                    <a:pt x="9428" y="4716"/>
                  </a:lnTo>
                  <a:lnTo>
                    <a:pt x="9428" y="2112"/>
                  </a:lnTo>
                  <a:lnTo>
                    <a:pt x="7316" y="0"/>
                  </a:lnTo>
                  <a:close/>
                </a:path>
              </a:pathLst>
            </a:custGeom>
            <a:solidFill>
              <a:srgbClr val="FFFFFF"/>
            </a:solidFill>
          </p:spPr>
          <p:txBody>
            <a:bodyPr wrap="square" lIns="0" tIns="0" rIns="0" bIns="0" rtlCol="0"/>
            <a:lstStyle/>
            <a:p>
              <a:endParaRPr/>
            </a:p>
          </p:txBody>
        </p:sp>
        <p:sp>
          <p:nvSpPr>
            <p:cNvPr id="1640" name="object 1640"/>
            <p:cNvSpPr/>
            <p:nvPr/>
          </p:nvSpPr>
          <p:spPr>
            <a:xfrm>
              <a:off x="3276398" y="1060397"/>
              <a:ext cx="10795" cy="10795"/>
            </a:xfrm>
            <a:custGeom>
              <a:avLst/>
              <a:gdLst/>
              <a:ahLst/>
              <a:cxnLst/>
              <a:rect l="l" t="t" r="r" b="b"/>
              <a:pathLst>
                <a:path w="10795" h="10794">
                  <a:moveTo>
                    <a:pt x="8281" y="0"/>
                  </a:moveTo>
                  <a:lnTo>
                    <a:pt x="2392" y="0"/>
                  </a:lnTo>
                  <a:lnTo>
                    <a:pt x="0" y="2397"/>
                  </a:lnTo>
                  <a:lnTo>
                    <a:pt x="0" y="8286"/>
                  </a:lnTo>
                  <a:lnTo>
                    <a:pt x="2392" y="10684"/>
                  </a:lnTo>
                  <a:lnTo>
                    <a:pt x="8281" y="10684"/>
                  </a:lnTo>
                  <a:lnTo>
                    <a:pt x="9536" y="9428"/>
                  </a:lnTo>
                  <a:lnTo>
                    <a:pt x="3087" y="9428"/>
                  </a:lnTo>
                  <a:lnTo>
                    <a:pt x="1250" y="7597"/>
                  </a:lnTo>
                  <a:lnTo>
                    <a:pt x="1250" y="3087"/>
                  </a:lnTo>
                  <a:lnTo>
                    <a:pt x="3087" y="1255"/>
                  </a:lnTo>
                  <a:lnTo>
                    <a:pt x="9536" y="1255"/>
                  </a:lnTo>
                  <a:lnTo>
                    <a:pt x="8281" y="0"/>
                  </a:lnTo>
                  <a:close/>
                </a:path>
                <a:path w="10795" h="10794">
                  <a:moveTo>
                    <a:pt x="9536" y="1255"/>
                  </a:moveTo>
                  <a:lnTo>
                    <a:pt x="7597" y="1255"/>
                  </a:lnTo>
                  <a:lnTo>
                    <a:pt x="9428" y="3087"/>
                  </a:lnTo>
                  <a:lnTo>
                    <a:pt x="9428" y="7597"/>
                  </a:lnTo>
                  <a:lnTo>
                    <a:pt x="7597" y="9428"/>
                  </a:lnTo>
                  <a:lnTo>
                    <a:pt x="9536" y="9428"/>
                  </a:lnTo>
                  <a:lnTo>
                    <a:pt x="10679" y="8286"/>
                  </a:lnTo>
                  <a:lnTo>
                    <a:pt x="10679" y="2397"/>
                  </a:lnTo>
                  <a:lnTo>
                    <a:pt x="9536" y="1255"/>
                  </a:lnTo>
                  <a:close/>
                </a:path>
              </a:pathLst>
            </a:custGeom>
            <a:solidFill>
              <a:srgbClr val="020303"/>
            </a:solidFill>
          </p:spPr>
          <p:txBody>
            <a:bodyPr wrap="square" lIns="0" tIns="0" rIns="0" bIns="0" rtlCol="0"/>
            <a:lstStyle/>
            <a:p>
              <a:endParaRPr/>
            </a:p>
          </p:txBody>
        </p:sp>
      </p:grpSp>
      <p:sp>
        <p:nvSpPr>
          <p:cNvPr id="1641" name="object 1641"/>
          <p:cNvSpPr txBox="1"/>
          <p:nvPr/>
        </p:nvSpPr>
        <p:spPr>
          <a:xfrm>
            <a:off x="3648387" y="1251117"/>
            <a:ext cx="99695" cy="67945"/>
          </a:xfrm>
          <a:prstGeom prst="rect">
            <a:avLst/>
          </a:prstGeom>
        </p:spPr>
        <p:txBody>
          <a:bodyPr vert="horz" wrap="square" lIns="0" tIns="15875" rIns="0" bIns="0" rtlCol="0">
            <a:spAutoFit/>
          </a:bodyPr>
          <a:lstStyle/>
          <a:p>
            <a:pPr marL="12700">
              <a:lnSpc>
                <a:spcPct val="100000"/>
              </a:lnSpc>
              <a:spcBef>
                <a:spcPts val="125"/>
              </a:spcBef>
            </a:pPr>
            <a:r>
              <a:rPr sz="250" spc="15" dirty="0">
                <a:solidFill>
                  <a:srgbClr val="231F20"/>
                </a:solidFill>
                <a:latin typeface="Arial"/>
                <a:cs typeface="Arial"/>
              </a:rPr>
              <a:t>DNA</a:t>
            </a:r>
            <a:endParaRPr sz="250">
              <a:latin typeface="Arial"/>
              <a:cs typeface="Arial"/>
            </a:endParaRPr>
          </a:p>
        </p:txBody>
      </p:sp>
      <p:sp>
        <p:nvSpPr>
          <p:cNvPr id="1642" name="object 1642"/>
          <p:cNvSpPr txBox="1"/>
          <p:nvPr/>
        </p:nvSpPr>
        <p:spPr>
          <a:xfrm>
            <a:off x="2824815" y="901233"/>
            <a:ext cx="807085" cy="206375"/>
          </a:xfrm>
          <a:prstGeom prst="rect">
            <a:avLst/>
          </a:prstGeom>
        </p:spPr>
        <p:txBody>
          <a:bodyPr vert="horz" wrap="square" lIns="0" tIns="17145" rIns="0" bIns="0" rtlCol="0">
            <a:spAutoFit/>
          </a:bodyPr>
          <a:lstStyle/>
          <a:p>
            <a:pPr marL="22860">
              <a:lnSpc>
                <a:spcPct val="100000"/>
              </a:lnSpc>
              <a:spcBef>
                <a:spcPts val="135"/>
              </a:spcBef>
            </a:pPr>
            <a:r>
              <a:rPr sz="350" b="1" spc="20" dirty="0">
                <a:solidFill>
                  <a:srgbClr val="231F20"/>
                </a:solidFill>
                <a:latin typeface="Calibri"/>
                <a:cs typeface="Calibri"/>
              </a:rPr>
              <a:t>A </a:t>
            </a:r>
            <a:r>
              <a:rPr sz="350" dirty="0">
                <a:solidFill>
                  <a:srgbClr val="231F20"/>
                </a:solidFill>
                <a:latin typeface="Arial"/>
                <a:cs typeface="Arial"/>
              </a:rPr>
              <a:t>Editing accuracy vs.</a:t>
            </a:r>
            <a:r>
              <a:rPr sz="350" spc="-30" dirty="0">
                <a:solidFill>
                  <a:srgbClr val="231F20"/>
                </a:solidFill>
                <a:latin typeface="Arial"/>
                <a:cs typeface="Arial"/>
              </a:rPr>
              <a:t> </a:t>
            </a:r>
            <a:r>
              <a:rPr sz="350" dirty="0">
                <a:solidFill>
                  <a:srgbClr val="231F20"/>
                </a:solidFill>
                <a:latin typeface="Arial"/>
                <a:cs typeface="Arial"/>
              </a:rPr>
              <a:t>precision</a:t>
            </a:r>
            <a:endParaRPr sz="350">
              <a:latin typeface="Arial"/>
              <a:cs typeface="Arial"/>
            </a:endParaRPr>
          </a:p>
          <a:p>
            <a:pPr marL="12700">
              <a:lnSpc>
                <a:spcPts val="295"/>
              </a:lnSpc>
              <a:spcBef>
                <a:spcPts val="370"/>
              </a:spcBef>
              <a:tabLst>
                <a:tab pos="567055" algn="l"/>
              </a:tabLst>
            </a:pPr>
            <a:r>
              <a:rPr sz="250" b="1" spc="10" dirty="0">
                <a:solidFill>
                  <a:srgbClr val="231F20"/>
                </a:solidFill>
                <a:latin typeface="Arial"/>
                <a:cs typeface="Arial"/>
              </a:rPr>
              <a:t>Accuracy	</a:t>
            </a:r>
            <a:r>
              <a:rPr sz="250" spc="15" dirty="0">
                <a:solidFill>
                  <a:srgbClr val="231F20"/>
                </a:solidFill>
                <a:latin typeface="Arial"/>
                <a:cs typeface="Arial"/>
              </a:rPr>
              <a:t>CRISPR-Cas9</a:t>
            </a:r>
            <a:endParaRPr sz="250">
              <a:latin typeface="Arial"/>
              <a:cs typeface="Arial"/>
            </a:endParaRPr>
          </a:p>
          <a:p>
            <a:pPr marL="12700">
              <a:lnSpc>
                <a:spcPts val="295"/>
              </a:lnSpc>
            </a:pPr>
            <a:r>
              <a:rPr sz="250" spc="15" dirty="0">
                <a:solidFill>
                  <a:srgbClr val="231F20"/>
                </a:solidFill>
                <a:latin typeface="Arial"/>
                <a:cs typeface="Arial"/>
              </a:rPr>
              <a:t>The</a:t>
            </a:r>
            <a:r>
              <a:rPr sz="250" dirty="0">
                <a:solidFill>
                  <a:srgbClr val="231F20"/>
                </a:solidFill>
                <a:latin typeface="Arial"/>
                <a:cs typeface="Arial"/>
              </a:rPr>
              <a:t> </a:t>
            </a:r>
            <a:r>
              <a:rPr sz="250" spc="10" dirty="0">
                <a:solidFill>
                  <a:srgbClr val="231F20"/>
                </a:solidFill>
                <a:latin typeface="Arial"/>
                <a:cs typeface="Arial"/>
              </a:rPr>
              <a:t>location</a:t>
            </a:r>
            <a:endParaRPr sz="250">
              <a:latin typeface="Arial"/>
              <a:cs typeface="Arial"/>
            </a:endParaRPr>
          </a:p>
        </p:txBody>
      </p:sp>
      <p:grpSp>
        <p:nvGrpSpPr>
          <p:cNvPr id="1643" name="object 1643"/>
          <p:cNvGrpSpPr/>
          <p:nvPr/>
        </p:nvGrpSpPr>
        <p:grpSpPr>
          <a:xfrm>
            <a:off x="3963207" y="1126388"/>
            <a:ext cx="58419" cy="36195"/>
            <a:chOff x="3963207" y="1126388"/>
            <a:chExt cx="58419" cy="36195"/>
          </a:xfrm>
        </p:grpSpPr>
        <p:sp>
          <p:nvSpPr>
            <p:cNvPr id="1644" name="object 1644"/>
            <p:cNvSpPr/>
            <p:nvPr/>
          </p:nvSpPr>
          <p:spPr>
            <a:xfrm>
              <a:off x="3964477" y="1127658"/>
              <a:ext cx="51435" cy="29845"/>
            </a:xfrm>
            <a:custGeom>
              <a:avLst/>
              <a:gdLst/>
              <a:ahLst/>
              <a:cxnLst/>
              <a:rect l="l" t="t" r="r" b="b"/>
              <a:pathLst>
                <a:path w="51435" h="29844">
                  <a:moveTo>
                    <a:pt x="51411" y="29457"/>
                  </a:moveTo>
                  <a:lnTo>
                    <a:pt x="51411" y="4"/>
                  </a:lnTo>
                  <a:lnTo>
                    <a:pt x="0" y="0"/>
                  </a:lnTo>
                </a:path>
              </a:pathLst>
            </a:custGeom>
            <a:ln w="3175">
              <a:solidFill>
                <a:srgbClr val="020303"/>
              </a:solidFill>
            </a:ln>
          </p:spPr>
          <p:txBody>
            <a:bodyPr wrap="square" lIns="0" tIns="0" rIns="0" bIns="0" rtlCol="0"/>
            <a:lstStyle/>
            <a:p>
              <a:endParaRPr/>
            </a:p>
          </p:txBody>
        </p:sp>
        <p:sp>
          <p:nvSpPr>
            <p:cNvPr id="1645" name="object 1645"/>
            <p:cNvSpPr/>
            <p:nvPr/>
          </p:nvSpPr>
          <p:spPr>
            <a:xfrm>
              <a:off x="4011177" y="1152133"/>
              <a:ext cx="9525" cy="9525"/>
            </a:xfrm>
            <a:custGeom>
              <a:avLst/>
              <a:gdLst/>
              <a:ahLst/>
              <a:cxnLst/>
              <a:rect l="l" t="t" r="r" b="b"/>
              <a:pathLst>
                <a:path w="9525" h="9525">
                  <a:moveTo>
                    <a:pt x="7316" y="0"/>
                  </a:moveTo>
                  <a:lnTo>
                    <a:pt x="2112" y="0"/>
                  </a:lnTo>
                  <a:lnTo>
                    <a:pt x="0" y="2112"/>
                  </a:lnTo>
                  <a:lnTo>
                    <a:pt x="0" y="7316"/>
                  </a:lnTo>
                  <a:lnTo>
                    <a:pt x="2112" y="9428"/>
                  </a:lnTo>
                  <a:lnTo>
                    <a:pt x="7316" y="9428"/>
                  </a:lnTo>
                  <a:lnTo>
                    <a:pt x="9428" y="7316"/>
                  </a:lnTo>
                  <a:lnTo>
                    <a:pt x="9428" y="4711"/>
                  </a:lnTo>
                  <a:lnTo>
                    <a:pt x="9428" y="2112"/>
                  </a:lnTo>
                  <a:lnTo>
                    <a:pt x="7316" y="0"/>
                  </a:lnTo>
                  <a:close/>
                </a:path>
              </a:pathLst>
            </a:custGeom>
            <a:solidFill>
              <a:srgbClr val="FFFFFF"/>
            </a:solidFill>
          </p:spPr>
          <p:txBody>
            <a:bodyPr wrap="square" lIns="0" tIns="0" rIns="0" bIns="0" rtlCol="0"/>
            <a:lstStyle/>
            <a:p>
              <a:endParaRPr/>
            </a:p>
          </p:txBody>
        </p:sp>
        <p:sp>
          <p:nvSpPr>
            <p:cNvPr id="1646" name="object 1646"/>
            <p:cNvSpPr/>
            <p:nvPr/>
          </p:nvSpPr>
          <p:spPr>
            <a:xfrm>
              <a:off x="4010551" y="1151507"/>
              <a:ext cx="10795" cy="10795"/>
            </a:xfrm>
            <a:custGeom>
              <a:avLst/>
              <a:gdLst/>
              <a:ahLst/>
              <a:cxnLst/>
              <a:rect l="l" t="t" r="r" b="b"/>
              <a:pathLst>
                <a:path w="10795" h="10794">
                  <a:moveTo>
                    <a:pt x="8286" y="0"/>
                  </a:moveTo>
                  <a:lnTo>
                    <a:pt x="2392" y="0"/>
                  </a:lnTo>
                  <a:lnTo>
                    <a:pt x="0" y="2392"/>
                  </a:lnTo>
                  <a:lnTo>
                    <a:pt x="0" y="8281"/>
                  </a:lnTo>
                  <a:lnTo>
                    <a:pt x="2392" y="10679"/>
                  </a:lnTo>
                  <a:lnTo>
                    <a:pt x="8286" y="10679"/>
                  </a:lnTo>
                  <a:lnTo>
                    <a:pt x="9539" y="9423"/>
                  </a:lnTo>
                  <a:lnTo>
                    <a:pt x="3082" y="9423"/>
                  </a:lnTo>
                  <a:lnTo>
                    <a:pt x="1255" y="7592"/>
                  </a:lnTo>
                  <a:lnTo>
                    <a:pt x="1255" y="3087"/>
                  </a:lnTo>
                  <a:lnTo>
                    <a:pt x="3082" y="1250"/>
                  </a:lnTo>
                  <a:lnTo>
                    <a:pt x="9536" y="1250"/>
                  </a:lnTo>
                  <a:lnTo>
                    <a:pt x="8286" y="0"/>
                  </a:lnTo>
                  <a:close/>
                </a:path>
                <a:path w="10795" h="10794">
                  <a:moveTo>
                    <a:pt x="9536" y="1250"/>
                  </a:moveTo>
                  <a:lnTo>
                    <a:pt x="7592" y="1250"/>
                  </a:lnTo>
                  <a:lnTo>
                    <a:pt x="9428" y="3087"/>
                  </a:lnTo>
                  <a:lnTo>
                    <a:pt x="9428" y="7592"/>
                  </a:lnTo>
                  <a:lnTo>
                    <a:pt x="7592" y="9423"/>
                  </a:lnTo>
                  <a:lnTo>
                    <a:pt x="9539" y="9423"/>
                  </a:lnTo>
                  <a:lnTo>
                    <a:pt x="10679" y="8281"/>
                  </a:lnTo>
                  <a:lnTo>
                    <a:pt x="10679" y="2392"/>
                  </a:lnTo>
                  <a:lnTo>
                    <a:pt x="9536" y="1250"/>
                  </a:lnTo>
                  <a:close/>
                </a:path>
              </a:pathLst>
            </a:custGeom>
            <a:solidFill>
              <a:srgbClr val="020303"/>
            </a:solidFill>
          </p:spPr>
          <p:txBody>
            <a:bodyPr wrap="square" lIns="0" tIns="0" rIns="0" bIns="0" rtlCol="0"/>
            <a:lstStyle/>
            <a:p>
              <a:endParaRPr/>
            </a:p>
          </p:txBody>
        </p:sp>
      </p:grpSp>
      <p:sp>
        <p:nvSpPr>
          <p:cNvPr id="1647" name="object 1647"/>
          <p:cNvSpPr txBox="1"/>
          <p:nvPr/>
        </p:nvSpPr>
        <p:spPr>
          <a:xfrm>
            <a:off x="3794997" y="984504"/>
            <a:ext cx="330200" cy="172085"/>
          </a:xfrm>
          <a:prstGeom prst="rect">
            <a:avLst/>
          </a:prstGeom>
        </p:spPr>
        <p:txBody>
          <a:bodyPr vert="horz" wrap="square" lIns="0" tIns="15875" rIns="0" bIns="0" rtlCol="0">
            <a:spAutoFit/>
          </a:bodyPr>
          <a:lstStyle/>
          <a:p>
            <a:pPr marL="125095" marR="5080" indent="-102870">
              <a:lnSpc>
                <a:spcPct val="100000"/>
              </a:lnSpc>
              <a:spcBef>
                <a:spcPts val="125"/>
              </a:spcBef>
            </a:pPr>
            <a:r>
              <a:rPr sz="250" spc="10" dirty="0">
                <a:solidFill>
                  <a:srgbClr val="020303"/>
                </a:solidFill>
                <a:latin typeface="Arial"/>
                <a:cs typeface="Arial"/>
              </a:rPr>
              <a:t>Homology-directed  repair</a:t>
            </a:r>
            <a:endParaRPr sz="250">
              <a:latin typeface="Arial"/>
              <a:cs typeface="Arial"/>
            </a:endParaRPr>
          </a:p>
          <a:p>
            <a:pPr marL="12700">
              <a:lnSpc>
                <a:spcPct val="100000"/>
              </a:lnSpc>
              <a:spcBef>
                <a:spcPts val="220"/>
              </a:spcBef>
            </a:pPr>
            <a:r>
              <a:rPr sz="250" spc="15" dirty="0">
                <a:solidFill>
                  <a:srgbClr val="231F20"/>
                </a:solidFill>
                <a:latin typeface="Arial"/>
                <a:cs typeface="Arial"/>
              </a:rPr>
              <a:t>DS</a:t>
            </a:r>
            <a:r>
              <a:rPr sz="250" dirty="0">
                <a:solidFill>
                  <a:srgbClr val="231F20"/>
                </a:solidFill>
                <a:latin typeface="Arial"/>
                <a:cs typeface="Arial"/>
              </a:rPr>
              <a:t> </a:t>
            </a:r>
            <a:r>
              <a:rPr sz="250" spc="10" dirty="0">
                <a:solidFill>
                  <a:srgbClr val="231F20"/>
                </a:solidFill>
                <a:latin typeface="Arial"/>
                <a:cs typeface="Arial"/>
              </a:rPr>
              <a:t>break</a:t>
            </a:r>
            <a:endParaRPr sz="250">
              <a:latin typeface="Arial"/>
              <a:cs typeface="Arial"/>
            </a:endParaRPr>
          </a:p>
        </p:txBody>
      </p:sp>
      <p:grpSp>
        <p:nvGrpSpPr>
          <p:cNvPr id="1648" name="object 1648"/>
          <p:cNvGrpSpPr/>
          <p:nvPr/>
        </p:nvGrpSpPr>
        <p:grpSpPr>
          <a:xfrm>
            <a:off x="4008941" y="1454014"/>
            <a:ext cx="10795" cy="10795"/>
            <a:chOff x="4008941" y="1454014"/>
            <a:chExt cx="10795" cy="10795"/>
          </a:xfrm>
        </p:grpSpPr>
        <p:sp>
          <p:nvSpPr>
            <p:cNvPr id="1649" name="object 1649"/>
            <p:cNvSpPr/>
            <p:nvPr/>
          </p:nvSpPr>
          <p:spPr>
            <a:xfrm>
              <a:off x="4009571" y="1454640"/>
              <a:ext cx="9525" cy="9525"/>
            </a:xfrm>
            <a:custGeom>
              <a:avLst/>
              <a:gdLst/>
              <a:ahLst/>
              <a:cxnLst/>
              <a:rect l="l" t="t" r="r" b="b"/>
              <a:pathLst>
                <a:path w="9525" h="9525">
                  <a:moveTo>
                    <a:pt x="7311" y="0"/>
                  </a:moveTo>
                  <a:lnTo>
                    <a:pt x="2107" y="0"/>
                  </a:lnTo>
                  <a:lnTo>
                    <a:pt x="0" y="2112"/>
                  </a:lnTo>
                  <a:lnTo>
                    <a:pt x="0" y="4716"/>
                  </a:lnTo>
                  <a:lnTo>
                    <a:pt x="0" y="7316"/>
                  </a:lnTo>
                  <a:lnTo>
                    <a:pt x="2112" y="9428"/>
                  </a:lnTo>
                  <a:lnTo>
                    <a:pt x="7316" y="9428"/>
                  </a:lnTo>
                  <a:lnTo>
                    <a:pt x="9428" y="7316"/>
                  </a:lnTo>
                  <a:lnTo>
                    <a:pt x="9423" y="2112"/>
                  </a:lnTo>
                  <a:lnTo>
                    <a:pt x="7311" y="0"/>
                  </a:lnTo>
                  <a:close/>
                </a:path>
              </a:pathLst>
            </a:custGeom>
            <a:solidFill>
              <a:srgbClr val="FFFFFF"/>
            </a:solidFill>
          </p:spPr>
          <p:txBody>
            <a:bodyPr wrap="square" lIns="0" tIns="0" rIns="0" bIns="0" rtlCol="0"/>
            <a:lstStyle/>
            <a:p>
              <a:endParaRPr/>
            </a:p>
          </p:txBody>
        </p:sp>
        <p:sp>
          <p:nvSpPr>
            <p:cNvPr id="1650" name="object 1650"/>
            <p:cNvSpPr/>
            <p:nvPr/>
          </p:nvSpPr>
          <p:spPr>
            <a:xfrm>
              <a:off x="4008941" y="1454014"/>
              <a:ext cx="10795" cy="10795"/>
            </a:xfrm>
            <a:custGeom>
              <a:avLst/>
              <a:gdLst/>
              <a:ahLst/>
              <a:cxnLst/>
              <a:rect l="l" t="t" r="r" b="b"/>
              <a:pathLst>
                <a:path w="10795" h="10794">
                  <a:moveTo>
                    <a:pt x="8286" y="0"/>
                  </a:moveTo>
                  <a:lnTo>
                    <a:pt x="2397" y="0"/>
                  </a:lnTo>
                  <a:lnTo>
                    <a:pt x="0" y="2397"/>
                  </a:lnTo>
                  <a:lnTo>
                    <a:pt x="0" y="8281"/>
                  </a:lnTo>
                  <a:lnTo>
                    <a:pt x="2397" y="10679"/>
                  </a:lnTo>
                  <a:lnTo>
                    <a:pt x="8286" y="10679"/>
                  </a:lnTo>
                  <a:lnTo>
                    <a:pt x="9536" y="9428"/>
                  </a:lnTo>
                  <a:lnTo>
                    <a:pt x="3087" y="9428"/>
                  </a:lnTo>
                  <a:lnTo>
                    <a:pt x="1255" y="7597"/>
                  </a:lnTo>
                  <a:lnTo>
                    <a:pt x="1255" y="3087"/>
                  </a:lnTo>
                  <a:lnTo>
                    <a:pt x="3087" y="1250"/>
                  </a:lnTo>
                  <a:lnTo>
                    <a:pt x="9536" y="1250"/>
                  </a:lnTo>
                  <a:lnTo>
                    <a:pt x="8286" y="0"/>
                  </a:lnTo>
                  <a:close/>
                </a:path>
                <a:path w="10795" h="10794">
                  <a:moveTo>
                    <a:pt x="9536" y="1250"/>
                  </a:moveTo>
                  <a:lnTo>
                    <a:pt x="7597" y="1250"/>
                  </a:lnTo>
                  <a:lnTo>
                    <a:pt x="9428" y="3087"/>
                  </a:lnTo>
                  <a:lnTo>
                    <a:pt x="9423" y="7597"/>
                  </a:lnTo>
                  <a:lnTo>
                    <a:pt x="7597" y="9428"/>
                  </a:lnTo>
                  <a:lnTo>
                    <a:pt x="9536" y="9428"/>
                  </a:lnTo>
                  <a:lnTo>
                    <a:pt x="10684" y="8281"/>
                  </a:lnTo>
                  <a:lnTo>
                    <a:pt x="10684" y="2397"/>
                  </a:lnTo>
                  <a:lnTo>
                    <a:pt x="9536" y="1250"/>
                  </a:lnTo>
                  <a:close/>
                </a:path>
              </a:pathLst>
            </a:custGeom>
            <a:solidFill>
              <a:srgbClr val="020303"/>
            </a:solidFill>
          </p:spPr>
          <p:txBody>
            <a:bodyPr wrap="square" lIns="0" tIns="0" rIns="0" bIns="0" rtlCol="0"/>
            <a:lstStyle/>
            <a:p>
              <a:endParaRPr/>
            </a:p>
          </p:txBody>
        </p:sp>
      </p:grpSp>
      <p:sp>
        <p:nvSpPr>
          <p:cNvPr id="1651" name="object 1651"/>
          <p:cNvSpPr txBox="1"/>
          <p:nvPr/>
        </p:nvSpPr>
        <p:spPr>
          <a:xfrm>
            <a:off x="3797299" y="1450691"/>
            <a:ext cx="168275" cy="67945"/>
          </a:xfrm>
          <a:prstGeom prst="rect">
            <a:avLst/>
          </a:prstGeom>
        </p:spPr>
        <p:txBody>
          <a:bodyPr vert="horz" wrap="square" lIns="0" tIns="15875" rIns="0" bIns="0" rtlCol="0">
            <a:spAutoFit/>
          </a:bodyPr>
          <a:lstStyle/>
          <a:p>
            <a:pPr marL="12700">
              <a:lnSpc>
                <a:spcPct val="100000"/>
              </a:lnSpc>
              <a:spcBef>
                <a:spcPts val="125"/>
              </a:spcBef>
            </a:pPr>
            <a:r>
              <a:rPr sz="250" spc="5" dirty="0">
                <a:solidFill>
                  <a:srgbClr val="231F20"/>
                </a:solidFill>
                <a:latin typeface="Arial"/>
                <a:cs typeface="Arial"/>
              </a:rPr>
              <a:t>Template</a:t>
            </a:r>
            <a:endParaRPr sz="250">
              <a:latin typeface="Arial"/>
              <a:cs typeface="Arial"/>
            </a:endParaRPr>
          </a:p>
        </p:txBody>
      </p:sp>
      <p:sp>
        <p:nvSpPr>
          <p:cNvPr id="1652" name="object 1652"/>
          <p:cNvSpPr txBox="1"/>
          <p:nvPr/>
        </p:nvSpPr>
        <p:spPr>
          <a:xfrm>
            <a:off x="2824833" y="1878748"/>
            <a:ext cx="183515" cy="107950"/>
          </a:xfrm>
          <a:prstGeom prst="rect">
            <a:avLst/>
          </a:prstGeom>
        </p:spPr>
        <p:txBody>
          <a:bodyPr vert="horz" wrap="square" lIns="0" tIns="15875" rIns="0" bIns="0" rtlCol="0">
            <a:spAutoFit/>
          </a:bodyPr>
          <a:lstStyle/>
          <a:p>
            <a:pPr marL="12700">
              <a:lnSpc>
                <a:spcPct val="100000"/>
              </a:lnSpc>
              <a:spcBef>
                <a:spcPts val="125"/>
              </a:spcBef>
            </a:pPr>
            <a:r>
              <a:rPr sz="250" b="1" spc="10" dirty="0">
                <a:solidFill>
                  <a:srgbClr val="231F20"/>
                </a:solidFill>
                <a:latin typeface="Arial"/>
                <a:cs typeface="Arial"/>
              </a:rPr>
              <a:t>Precision</a:t>
            </a:r>
            <a:endParaRPr sz="250">
              <a:latin typeface="Arial"/>
              <a:cs typeface="Arial"/>
            </a:endParaRPr>
          </a:p>
          <a:p>
            <a:pPr marL="12700">
              <a:lnSpc>
                <a:spcPct val="100000"/>
              </a:lnSpc>
              <a:spcBef>
                <a:spcPts val="15"/>
              </a:spcBef>
            </a:pPr>
            <a:r>
              <a:rPr sz="250" spc="15" dirty="0">
                <a:solidFill>
                  <a:srgbClr val="231F20"/>
                </a:solidFill>
                <a:latin typeface="Arial"/>
                <a:cs typeface="Arial"/>
              </a:rPr>
              <a:t>The</a:t>
            </a:r>
            <a:r>
              <a:rPr sz="250" spc="-15" dirty="0">
                <a:solidFill>
                  <a:srgbClr val="231F20"/>
                </a:solidFill>
                <a:latin typeface="Arial"/>
                <a:cs typeface="Arial"/>
              </a:rPr>
              <a:t> </a:t>
            </a:r>
            <a:r>
              <a:rPr sz="250" spc="10" dirty="0">
                <a:solidFill>
                  <a:srgbClr val="231F20"/>
                </a:solidFill>
                <a:latin typeface="Arial"/>
                <a:cs typeface="Arial"/>
              </a:rPr>
              <a:t>edit</a:t>
            </a:r>
            <a:endParaRPr sz="250">
              <a:latin typeface="Arial"/>
              <a:cs typeface="Arial"/>
            </a:endParaRPr>
          </a:p>
        </p:txBody>
      </p:sp>
      <p:sp>
        <p:nvSpPr>
          <p:cNvPr id="1653" name="object 1653"/>
          <p:cNvSpPr txBox="1"/>
          <p:nvPr/>
        </p:nvSpPr>
        <p:spPr>
          <a:xfrm>
            <a:off x="3024866" y="1886541"/>
            <a:ext cx="588010" cy="142875"/>
          </a:xfrm>
          <a:prstGeom prst="rect">
            <a:avLst/>
          </a:prstGeom>
        </p:spPr>
        <p:txBody>
          <a:bodyPr vert="horz" wrap="square" lIns="0" tIns="15875" rIns="0" bIns="0" rtlCol="0">
            <a:spAutoFit/>
          </a:bodyPr>
          <a:lstStyle/>
          <a:p>
            <a:pPr marR="5080" algn="r">
              <a:lnSpc>
                <a:spcPct val="100000"/>
              </a:lnSpc>
              <a:spcBef>
                <a:spcPts val="125"/>
              </a:spcBef>
            </a:pPr>
            <a:r>
              <a:rPr sz="250" spc="15" dirty="0">
                <a:solidFill>
                  <a:srgbClr val="231F20"/>
                </a:solidFill>
                <a:latin typeface="Arial"/>
                <a:cs typeface="Arial"/>
              </a:rPr>
              <a:t>DS</a:t>
            </a:r>
            <a:r>
              <a:rPr sz="250" spc="5" dirty="0">
                <a:solidFill>
                  <a:srgbClr val="231F20"/>
                </a:solidFill>
                <a:latin typeface="Arial"/>
                <a:cs typeface="Arial"/>
              </a:rPr>
              <a:t> </a:t>
            </a:r>
            <a:r>
              <a:rPr sz="250" spc="10" dirty="0">
                <a:solidFill>
                  <a:srgbClr val="231F20"/>
                </a:solidFill>
                <a:latin typeface="Arial"/>
                <a:cs typeface="Arial"/>
              </a:rPr>
              <a:t>break</a:t>
            </a:r>
            <a:endParaRPr sz="250">
              <a:latin typeface="Arial"/>
              <a:cs typeface="Arial"/>
            </a:endParaRPr>
          </a:p>
          <a:p>
            <a:pPr>
              <a:lnSpc>
                <a:spcPct val="100000"/>
              </a:lnSpc>
            </a:pPr>
            <a:endParaRPr sz="250">
              <a:latin typeface="Arial"/>
              <a:cs typeface="Arial"/>
            </a:endParaRPr>
          </a:p>
          <a:p>
            <a:pPr marL="12700">
              <a:lnSpc>
                <a:spcPct val="100000"/>
              </a:lnSpc>
            </a:pPr>
            <a:r>
              <a:rPr sz="250" spc="10" dirty="0">
                <a:solidFill>
                  <a:srgbClr val="231F20"/>
                </a:solidFill>
                <a:latin typeface="Arial"/>
                <a:cs typeface="Arial"/>
              </a:rPr>
              <a:t>Cellular repair</a:t>
            </a:r>
            <a:r>
              <a:rPr sz="250" spc="55" dirty="0">
                <a:solidFill>
                  <a:srgbClr val="231F20"/>
                </a:solidFill>
                <a:latin typeface="Arial"/>
                <a:cs typeface="Arial"/>
              </a:rPr>
              <a:t> </a:t>
            </a:r>
            <a:r>
              <a:rPr sz="250" spc="10" dirty="0">
                <a:solidFill>
                  <a:srgbClr val="231F20"/>
                </a:solidFill>
                <a:latin typeface="Arial"/>
                <a:cs typeface="Arial"/>
              </a:rPr>
              <a:t>mechanisms</a:t>
            </a:r>
            <a:endParaRPr sz="250">
              <a:latin typeface="Arial"/>
              <a:cs typeface="Arial"/>
            </a:endParaRPr>
          </a:p>
        </p:txBody>
      </p:sp>
      <p:sp>
        <p:nvSpPr>
          <p:cNvPr id="1654" name="object 1654"/>
          <p:cNvSpPr txBox="1"/>
          <p:nvPr/>
        </p:nvSpPr>
        <p:spPr>
          <a:xfrm>
            <a:off x="3996852" y="2006782"/>
            <a:ext cx="372745" cy="67945"/>
          </a:xfrm>
          <a:prstGeom prst="rect">
            <a:avLst/>
          </a:prstGeom>
        </p:spPr>
        <p:txBody>
          <a:bodyPr vert="horz" wrap="square" lIns="0" tIns="15875" rIns="0" bIns="0" rtlCol="0">
            <a:spAutoFit/>
          </a:bodyPr>
          <a:lstStyle/>
          <a:p>
            <a:pPr marL="12700">
              <a:lnSpc>
                <a:spcPct val="100000"/>
              </a:lnSpc>
              <a:spcBef>
                <a:spcPts val="125"/>
              </a:spcBef>
              <a:tabLst>
                <a:tab pos="156210" algn="l"/>
              </a:tabLst>
            </a:pPr>
            <a:r>
              <a:rPr sz="250" u="sng" spc="5" dirty="0">
                <a:solidFill>
                  <a:srgbClr val="231F20"/>
                </a:solidFill>
                <a:uFill>
                  <a:solidFill>
                    <a:srgbClr val="231F20"/>
                  </a:solidFill>
                </a:uFill>
                <a:latin typeface="Arial"/>
                <a:cs typeface="Arial"/>
              </a:rPr>
              <a:t> 	</a:t>
            </a:r>
            <a:r>
              <a:rPr sz="250" spc="20" dirty="0">
                <a:solidFill>
                  <a:srgbClr val="231F20"/>
                </a:solidFill>
                <a:latin typeface="Arial"/>
                <a:cs typeface="Arial"/>
              </a:rPr>
              <a:t> </a:t>
            </a:r>
            <a:r>
              <a:rPr sz="250" spc="10" dirty="0">
                <a:solidFill>
                  <a:srgbClr val="231F20"/>
                </a:solidFill>
                <a:latin typeface="Arial"/>
                <a:cs typeface="Arial"/>
              </a:rPr>
              <a:t>nanoparticle</a:t>
            </a:r>
            <a:endParaRPr sz="250">
              <a:latin typeface="Arial"/>
              <a:cs typeface="Arial"/>
            </a:endParaRPr>
          </a:p>
        </p:txBody>
      </p:sp>
      <p:sp>
        <p:nvSpPr>
          <p:cNvPr id="1655" name="object 1655"/>
          <p:cNvSpPr txBox="1"/>
          <p:nvPr/>
        </p:nvSpPr>
        <p:spPr>
          <a:xfrm>
            <a:off x="3825826" y="1881300"/>
            <a:ext cx="601980" cy="154940"/>
          </a:xfrm>
          <a:prstGeom prst="rect">
            <a:avLst/>
          </a:prstGeom>
        </p:spPr>
        <p:txBody>
          <a:bodyPr vert="horz" wrap="square" lIns="0" tIns="1905" rIns="0" bIns="0" rtlCol="0">
            <a:spAutoFit/>
          </a:bodyPr>
          <a:lstStyle/>
          <a:p>
            <a:pPr>
              <a:lnSpc>
                <a:spcPct val="100000"/>
              </a:lnSpc>
              <a:spcBef>
                <a:spcPts val="15"/>
              </a:spcBef>
            </a:pPr>
            <a:endParaRPr sz="250">
              <a:latin typeface="Times New Roman"/>
              <a:cs typeface="Times New Roman"/>
            </a:endParaRPr>
          </a:p>
          <a:p>
            <a:pPr marR="7620" algn="r">
              <a:lnSpc>
                <a:spcPct val="100000"/>
              </a:lnSpc>
            </a:pPr>
            <a:r>
              <a:rPr sz="250" spc="10" dirty="0">
                <a:solidFill>
                  <a:srgbClr val="231F20"/>
                </a:solidFill>
                <a:latin typeface="Arial"/>
                <a:cs typeface="Arial"/>
              </a:rPr>
              <a:t>Potential</a:t>
            </a:r>
            <a:r>
              <a:rPr sz="250" spc="-10" dirty="0">
                <a:solidFill>
                  <a:srgbClr val="231F20"/>
                </a:solidFill>
                <a:latin typeface="Arial"/>
                <a:cs typeface="Arial"/>
              </a:rPr>
              <a:t> </a:t>
            </a:r>
            <a:r>
              <a:rPr sz="250" spc="10" dirty="0">
                <a:solidFill>
                  <a:srgbClr val="231F20"/>
                </a:solidFill>
                <a:latin typeface="Arial"/>
                <a:cs typeface="Arial"/>
              </a:rPr>
              <a:t>obstacles</a:t>
            </a:r>
            <a:r>
              <a:rPr sz="250" spc="-5" dirty="0">
                <a:solidFill>
                  <a:srgbClr val="231F20"/>
                </a:solidFill>
                <a:latin typeface="Arial"/>
                <a:cs typeface="Arial"/>
              </a:rPr>
              <a:t> </a:t>
            </a:r>
            <a:r>
              <a:rPr sz="250" spc="10" dirty="0">
                <a:solidFill>
                  <a:srgbClr val="231F20"/>
                </a:solidFill>
                <a:latin typeface="Arial"/>
                <a:cs typeface="Arial"/>
              </a:rPr>
              <a:t>for</a:t>
            </a:r>
            <a:r>
              <a:rPr sz="250" spc="-10" dirty="0">
                <a:solidFill>
                  <a:srgbClr val="231F20"/>
                </a:solidFill>
                <a:latin typeface="Arial"/>
                <a:cs typeface="Arial"/>
              </a:rPr>
              <a:t> </a:t>
            </a:r>
            <a:r>
              <a:rPr sz="250" spc="10" dirty="0">
                <a:solidFill>
                  <a:srgbClr val="231F20"/>
                </a:solidFill>
                <a:latin typeface="Arial"/>
                <a:cs typeface="Arial"/>
              </a:rPr>
              <a:t>editor</a:t>
            </a:r>
            <a:r>
              <a:rPr sz="250" spc="-5" dirty="0">
                <a:solidFill>
                  <a:srgbClr val="231F20"/>
                </a:solidFill>
                <a:latin typeface="Arial"/>
                <a:cs typeface="Arial"/>
              </a:rPr>
              <a:t> </a:t>
            </a:r>
            <a:r>
              <a:rPr sz="250" spc="10" dirty="0">
                <a:solidFill>
                  <a:srgbClr val="231F20"/>
                </a:solidFill>
                <a:latin typeface="Arial"/>
                <a:cs typeface="Arial"/>
              </a:rPr>
              <a:t>delivery</a:t>
            </a:r>
            <a:endParaRPr sz="250">
              <a:latin typeface="Arial"/>
              <a:cs typeface="Arial"/>
            </a:endParaRPr>
          </a:p>
          <a:p>
            <a:pPr marR="5080" algn="r">
              <a:lnSpc>
                <a:spcPct val="100000"/>
              </a:lnSpc>
              <a:spcBef>
                <a:spcPts val="209"/>
              </a:spcBef>
            </a:pPr>
            <a:r>
              <a:rPr sz="250" spc="10" dirty="0">
                <a:solidFill>
                  <a:srgbClr val="231F20"/>
                </a:solidFill>
                <a:latin typeface="Arial"/>
                <a:cs typeface="Arial"/>
              </a:rPr>
              <a:t>Vehicle:</a:t>
            </a:r>
            <a:r>
              <a:rPr sz="250" spc="-35" dirty="0">
                <a:solidFill>
                  <a:srgbClr val="231F20"/>
                </a:solidFill>
                <a:latin typeface="Arial"/>
                <a:cs typeface="Arial"/>
              </a:rPr>
              <a:t> </a:t>
            </a:r>
            <a:r>
              <a:rPr sz="250" spc="10" dirty="0">
                <a:solidFill>
                  <a:srgbClr val="231F20"/>
                </a:solidFill>
                <a:latin typeface="Arial"/>
                <a:cs typeface="Arial"/>
              </a:rPr>
              <a:t>virus</a:t>
            </a:r>
            <a:r>
              <a:rPr sz="250" spc="-35" dirty="0">
                <a:solidFill>
                  <a:srgbClr val="231F20"/>
                </a:solidFill>
                <a:latin typeface="Arial"/>
                <a:cs typeface="Arial"/>
              </a:rPr>
              <a:t> </a:t>
            </a:r>
            <a:r>
              <a:rPr sz="250" spc="10" dirty="0">
                <a:solidFill>
                  <a:srgbClr val="231F20"/>
                </a:solidFill>
                <a:latin typeface="Arial"/>
                <a:cs typeface="Arial"/>
              </a:rPr>
              <a:t>or</a:t>
            </a:r>
            <a:endParaRPr sz="250">
              <a:latin typeface="Arial"/>
              <a:cs typeface="Arial"/>
            </a:endParaRPr>
          </a:p>
        </p:txBody>
      </p:sp>
      <p:grpSp>
        <p:nvGrpSpPr>
          <p:cNvPr id="1656" name="object 1656"/>
          <p:cNvGrpSpPr/>
          <p:nvPr/>
        </p:nvGrpSpPr>
        <p:grpSpPr>
          <a:xfrm>
            <a:off x="3885626" y="2036602"/>
            <a:ext cx="324485" cy="1110615"/>
            <a:chOff x="3885626" y="2036602"/>
            <a:chExt cx="324485" cy="1110615"/>
          </a:xfrm>
        </p:grpSpPr>
        <p:sp>
          <p:nvSpPr>
            <p:cNvPr id="1657" name="object 1657"/>
            <p:cNvSpPr/>
            <p:nvPr/>
          </p:nvSpPr>
          <p:spPr>
            <a:xfrm>
              <a:off x="4002875" y="2037542"/>
              <a:ext cx="14604" cy="14604"/>
            </a:xfrm>
            <a:custGeom>
              <a:avLst/>
              <a:gdLst/>
              <a:ahLst/>
              <a:cxnLst/>
              <a:rect l="l" t="t" r="r" b="b"/>
              <a:pathLst>
                <a:path w="14604" h="14605">
                  <a:moveTo>
                    <a:pt x="10979" y="0"/>
                  </a:moveTo>
                  <a:lnTo>
                    <a:pt x="7070" y="0"/>
                  </a:lnTo>
                  <a:lnTo>
                    <a:pt x="3170" y="0"/>
                  </a:lnTo>
                  <a:lnTo>
                    <a:pt x="0" y="3165"/>
                  </a:lnTo>
                  <a:lnTo>
                    <a:pt x="0" y="10974"/>
                  </a:lnTo>
                  <a:lnTo>
                    <a:pt x="3170" y="14145"/>
                  </a:lnTo>
                  <a:lnTo>
                    <a:pt x="10979" y="14145"/>
                  </a:lnTo>
                  <a:lnTo>
                    <a:pt x="14140" y="10974"/>
                  </a:lnTo>
                  <a:lnTo>
                    <a:pt x="14140" y="3165"/>
                  </a:lnTo>
                  <a:lnTo>
                    <a:pt x="10979" y="0"/>
                  </a:lnTo>
                  <a:close/>
                </a:path>
              </a:pathLst>
            </a:custGeom>
            <a:solidFill>
              <a:srgbClr val="FFFFFF"/>
            </a:solidFill>
          </p:spPr>
          <p:txBody>
            <a:bodyPr wrap="square" lIns="0" tIns="0" rIns="0" bIns="0" rtlCol="0"/>
            <a:lstStyle/>
            <a:p>
              <a:endParaRPr/>
            </a:p>
          </p:txBody>
        </p:sp>
        <p:sp>
          <p:nvSpPr>
            <p:cNvPr id="1658" name="object 1658"/>
            <p:cNvSpPr/>
            <p:nvPr/>
          </p:nvSpPr>
          <p:spPr>
            <a:xfrm>
              <a:off x="4001940" y="2036602"/>
              <a:ext cx="16510" cy="16510"/>
            </a:xfrm>
            <a:custGeom>
              <a:avLst/>
              <a:gdLst/>
              <a:ahLst/>
              <a:cxnLst/>
              <a:rect l="l" t="t" r="r" b="b"/>
              <a:pathLst>
                <a:path w="16510" h="16510">
                  <a:moveTo>
                    <a:pt x="12422" y="0"/>
                  </a:moveTo>
                  <a:lnTo>
                    <a:pt x="3589" y="0"/>
                  </a:lnTo>
                  <a:lnTo>
                    <a:pt x="0" y="3594"/>
                  </a:lnTo>
                  <a:lnTo>
                    <a:pt x="0" y="12427"/>
                  </a:lnTo>
                  <a:lnTo>
                    <a:pt x="3589" y="16026"/>
                  </a:lnTo>
                  <a:lnTo>
                    <a:pt x="12422" y="16026"/>
                  </a:lnTo>
                  <a:lnTo>
                    <a:pt x="14307" y="14140"/>
                  </a:lnTo>
                  <a:lnTo>
                    <a:pt x="4623" y="14140"/>
                  </a:lnTo>
                  <a:lnTo>
                    <a:pt x="1880" y="11393"/>
                  </a:lnTo>
                  <a:lnTo>
                    <a:pt x="1880" y="4628"/>
                  </a:lnTo>
                  <a:lnTo>
                    <a:pt x="4623" y="1880"/>
                  </a:lnTo>
                  <a:lnTo>
                    <a:pt x="14305" y="1880"/>
                  </a:lnTo>
                  <a:lnTo>
                    <a:pt x="12422" y="0"/>
                  </a:lnTo>
                  <a:close/>
                </a:path>
                <a:path w="16510" h="16510">
                  <a:moveTo>
                    <a:pt x="14305" y="1880"/>
                  </a:moveTo>
                  <a:lnTo>
                    <a:pt x="11383" y="1880"/>
                  </a:lnTo>
                  <a:lnTo>
                    <a:pt x="14140" y="4628"/>
                  </a:lnTo>
                  <a:lnTo>
                    <a:pt x="14140" y="11393"/>
                  </a:lnTo>
                  <a:lnTo>
                    <a:pt x="11383" y="14140"/>
                  </a:lnTo>
                  <a:lnTo>
                    <a:pt x="14307" y="14140"/>
                  </a:lnTo>
                  <a:lnTo>
                    <a:pt x="16021" y="12427"/>
                  </a:lnTo>
                  <a:lnTo>
                    <a:pt x="16021" y="3594"/>
                  </a:lnTo>
                  <a:lnTo>
                    <a:pt x="14305" y="1880"/>
                  </a:lnTo>
                  <a:close/>
                </a:path>
              </a:pathLst>
            </a:custGeom>
            <a:solidFill>
              <a:srgbClr val="231F20"/>
            </a:solidFill>
          </p:spPr>
          <p:txBody>
            <a:bodyPr wrap="square" lIns="0" tIns="0" rIns="0" bIns="0" rtlCol="0"/>
            <a:lstStyle/>
            <a:p>
              <a:endParaRPr/>
            </a:p>
          </p:txBody>
        </p:sp>
        <p:sp>
          <p:nvSpPr>
            <p:cNvPr id="1659" name="object 1659"/>
            <p:cNvSpPr/>
            <p:nvPr/>
          </p:nvSpPr>
          <p:spPr>
            <a:xfrm>
              <a:off x="3991566" y="2057551"/>
              <a:ext cx="5715" cy="349885"/>
            </a:xfrm>
            <a:custGeom>
              <a:avLst/>
              <a:gdLst/>
              <a:ahLst/>
              <a:cxnLst/>
              <a:rect l="l" t="t" r="r" b="b"/>
              <a:pathLst>
                <a:path w="5714" h="349885">
                  <a:moveTo>
                    <a:pt x="2771" y="0"/>
                  </a:moveTo>
                  <a:lnTo>
                    <a:pt x="0" y="349443"/>
                  </a:lnTo>
                  <a:lnTo>
                    <a:pt x="5538" y="349443"/>
                  </a:lnTo>
                  <a:lnTo>
                    <a:pt x="2771" y="0"/>
                  </a:lnTo>
                  <a:close/>
                </a:path>
              </a:pathLst>
            </a:custGeom>
            <a:solidFill>
              <a:srgbClr val="020303"/>
            </a:solidFill>
          </p:spPr>
          <p:txBody>
            <a:bodyPr wrap="square" lIns="0" tIns="0" rIns="0" bIns="0" rtlCol="0"/>
            <a:lstStyle/>
            <a:p>
              <a:endParaRPr/>
            </a:p>
          </p:txBody>
        </p:sp>
        <p:sp>
          <p:nvSpPr>
            <p:cNvPr id="1660" name="object 1660"/>
            <p:cNvSpPr/>
            <p:nvPr/>
          </p:nvSpPr>
          <p:spPr>
            <a:xfrm>
              <a:off x="3886281" y="3141059"/>
              <a:ext cx="12700" cy="5715"/>
            </a:xfrm>
            <a:custGeom>
              <a:avLst/>
              <a:gdLst/>
              <a:ahLst/>
              <a:cxnLst/>
              <a:rect l="l" t="t" r="r" b="b"/>
              <a:pathLst>
                <a:path w="12700" h="5714">
                  <a:moveTo>
                    <a:pt x="0" y="4185"/>
                  </a:moveTo>
                  <a:lnTo>
                    <a:pt x="1304" y="2643"/>
                  </a:lnTo>
                  <a:lnTo>
                    <a:pt x="1964" y="0"/>
                  </a:lnTo>
                  <a:lnTo>
                    <a:pt x="4199" y="0"/>
                  </a:lnTo>
                  <a:lnTo>
                    <a:pt x="7365" y="0"/>
                  </a:lnTo>
                  <a:lnTo>
                    <a:pt x="7365" y="5278"/>
                  </a:lnTo>
                  <a:lnTo>
                    <a:pt x="10521" y="5278"/>
                  </a:lnTo>
                  <a:lnTo>
                    <a:pt x="11447" y="5278"/>
                  </a:lnTo>
                  <a:lnTo>
                    <a:pt x="12102" y="4825"/>
                  </a:lnTo>
                  <a:lnTo>
                    <a:pt x="12638" y="4194"/>
                  </a:lnTo>
                </a:path>
                <a:path w="12700" h="5714">
                  <a:moveTo>
                    <a:pt x="0" y="4185"/>
                  </a:moveTo>
                  <a:lnTo>
                    <a:pt x="546" y="4829"/>
                  </a:lnTo>
                  <a:lnTo>
                    <a:pt x="1201" y="5292"/>
                  </a:lnTo>
                  <a:lnTo>
                    <a:pt x="2131" y="5292"/>
                  </a:lnTo>
                  <a:lnTo>
                    <a:pt x="5297" y="5292"/>
                  </a:lnTo>
                  <a:lnTo>
                    <a:pt x="5297" y="14"/>
                  </a:lnTo>
                  <a:lnTo>
                    <a:pt x="8463" y="14"/>
                  </a:lnTo>
                  <a:lnTo>
                    <a:pt x="10713" y="14"/>
                  </a:lnTo>
                  <a:lnTo>
                    <a:pt x="11363" y="2698"/>
                  </a:lnTo>
                  <a:lnTo>
                    <a:pt x="12692" y="4234"/>
                  </a:lnTo>
                </a:path>
              </a:pathLst>
            </a:custGeom>
            <a:ln w="3175">
              <a:solidFill>
                <a:srgbClr val="58595B"/>
              </a:solidFill>
            </a:ln>
          </p:spPr>
          <p:txBody>
            <a:bodyPr wrap="square" lIns="0" tIns="0" rIns="0" bIns="0" rtlCol="0"/>
            <a:lstStyle/>
            <a:p>
              <a:endParaRPr/>
            </a:p>
          </p:txBody>
        </p:sp>
        <p:sp>
          <p:nvSpPr>
            <p:cNvPr id="1661" name="object 1661"/>
            <p:cNvSpPr/>
            <p:nvPr/>
          </p:nvSpPr>
          <p:spPr>
            <a:xfrm>
              <a:off x="3888108"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662" name="object 1662"/>
            <p:cNvSpPr/>
            <p:nvPr/>
          </p:nvSpPr>
          <p:spPr>
            <a:xfrm>
              <a:off x="3889146"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663" name="object 1663"/>
            <p:cNvSpPr/>
            <p:nvPr/>
          </p:nvSpPr>
          <p:spPr>
            <a:xfrm>
              <a:off x="3891219"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664" name="object 1664"/>
            <p:cNvSpPr/>
            <p:nvPr/>
          </p:nvSpPr>
          <p:spPr>
            <a:xfrm>
              <a:off x="3890180"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665" name="object 1665"/>
            <p:cNvSpPr/>
            <p:nvPr/>
          </p:nvSpPr>
          <p:spPr>
            <a:xfrm>
              <a:off x="3897448"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666" name="object 1666"/>
            <p:cNvSpPr/>
            <p:nvPr/>
          </p:nvSpPr>
          <p:spPr>
            <a:xfrm>
              <a:off x="3896414"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667" name="object 1667"/>
            <p:cNvSpPr/>
            <p:nvPr/>
          </p:nvSpPr>
          <p:spPr>
            <a:xfrm>
              <a:off x="3894341"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668" name="object 1668"/>
            <p:cNvSpPr/>
            <p:nvPr/>
          </p:nvSpPr>
          <p:spPr>
            <a:xfrm>
              <a:off x="3895380"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669" name="object 1669"/>
            <p:cNvSpPr/>
            <p:nvPr/>
          </p:nvSpPr>
          <p:spPr>
            <a:xfrm>
              <a:off x="3888108"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670" name="object 1670"/>
            <p:cNvSpPr/>
            <p:nvPr/>
          </p:nvSpPr>
          <p:spPr>
            <a:xfrm>
              <a:off x="3889146"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671" name="object 1671"/>
            <p:cNvSpPr/>
            <p:nvPr/>
          </p:nvSpPr>
          <p:spPr>
            <a:xfrm>
              <a:off x="3891219"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672" name="object 1672"/>
            <p:cNvSpPr/>
            <p:nvPr/>
          </p:nvSpPr>
          <p:spPr>
            <a:xfrm>
              <a:off x="3890180"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673" name="object 1673"/>
            <p:cNvSpPr/>
            <p:nvPr/>
          </p:nvSpPr>
          <p:spPr>
            <a:xfrm>
              <a:off x="3897448"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674" name="object 1674"/>
            <p:cNvSpPr/>
            <p:nvPr/>
          </p:nvSpPr>
          <p:spPr>
            <a:xfrm>
              <a:off x="3896414"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675" name="object 1675"/>
            <p:cNvSpPr/>
            <p:nvPr/>
          </p:nvSpPr>
          <p:spPr>
            <a:xfrm>
              <a:off x="3894341"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676" name="object 1676"/>
            <p:cNvSpPr/>
            <p:nvPr/>
          </p:nvSpPr>
          <p:spPr>
            <a:xfrm>
              <a:off x="3895380"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677" name="object 1677"/>
            <p:cNvSpPr/>
            <p:nvPr/>
          </p:nvSpPr>
          <p:spPr>
            <a:xfrm>
              <a:off x="3899776" y="3141059"/>
              <a:ext cx="12700" cy="5715"/>
            </a:xfrm>
            <a:custGeom>
              <a:avLst/>
              <a:gdLst/>
              <a:ahLst/>
              <a:cxnLst/>
              <a:rect l="l" t="t" r="r" b="b"/>
              <a:pathLst>
                <a:path w="12700" h="5714">
                  <a:moveTo>
                    <a:pt x="0" y="4185"/>
                  </a:moveTo>
                  <a:lnTo>
                    <a:pt x="1309" y="2643"/>
                  </a:lnTo>
                  <a:lnTo>
                    <a:pt x="1964" y="0"/>
                  </a:lnTo>
                  <a:lnTo>
                    <a:pt x="4204" y="0"/>
                  </a:lnTo>
                  <a:lnTo>
                    <a:pt x="7365" y="0"/>
                  </a:lnTo>
                  <a:lnTo>
                    <a:pt x="7365" y="5278"/>
                  </a:lnTo>
                  <a:lnTo>
                    <a:pt x="10526" y="5278"/>
                  </a:lnTo>
                  <a:lnTo>
                    <a:pt x="11447" y="5278"/>
                  </a:lnTo>
                  <a:lnTo>
                    <a:pt x="12102" y="4825"/>
                  </a:lnTo>
                  <a:lnTo>
                    <a:pt x="12638" y="4194"/>
                  </a:lnTo>
                </a:path>
                <a:path w="12700" h="5714">
                  <a:moveTo>
                    <a:pt x="0" y="4185"/>
                  </a:moveTo>
                  <a:lnTo>
                    <a:pt x="541" y="4829"/>
                  </a:lnTo>
                  <a:lnTo>
                    <a:pt x="1206" y="5292"/>
                  </a:lnTo>
                  <a:lnTo>
                    <a:pt x="2141" y="5292"/>
                  </a:lnTo>
                  <a:lnTo>
                    <a:pt x="5297" y="5292"/>
                  </a:lnTo>
                  <a:lnTo>
                    <a:pt x="5297" y="14"/>
                  </a:lnTo>
                  <a:lnTo>
                    <a:pt x="8463" y="14"/>
                  </a:lnTo>
                  <a:lnTo>
                    <a:pt x="10713" y="14"/>
                  </a:lnTo>
                  <a:lnTo>
                    <a:pt x="11363" y="2698"/>
                  </a:lnTo>
                  <a:lnTo>
                    <a:pt x="12692" y="4234"/>
                  </a:lnTo>
                </a:path>
              </a:pathLst>
            </a:custGeom>
            <a:ln w="3175">
              <a:solidFill>
                <a:srgbClr val="58595B"/>
              </a:solidFill>
            </a:ln>
          </p:spPr>
          <p:txBody>
            <a:bodyPr wrap="square" lIns="0" tIns="0" rIns="0" bIns="0" rtlCol="0"/>
            <a:lstStyle/>
            <a:p>
              <a:endParaRPr/>
            </a:p>
          </p:txBody>
        </p:sp>
        <p:sp>
          <p:nvSpPr>
            <p:cNvPr id="1678" name="object 1678"/>
            <p:cNvSpPr/>
            <p:nvPr/>
          </p:nvSpPr>
          <p:spPr>
            <a:xfrm>
              <a:off x="3901603"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679" name="object 1679"/>
            <p:cNvSpPr/>
            <p:nvPr/>
          </p:nvSpPr>
          <p:spPr>
            <a:xfrm>
              <a:off x="3902642"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680" name="object 1680"/>
            <p:cNvSpPr/>
            <p:nvPr/>
          </p:nvSpPr>
          <p:spPr>
            <a:xfrm>
              <a:off x="3904715"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681" name="object 1681"/>
            <p:cNvSpPr/>
            <p:nvPr/>
          </p:nvSpPr>
          <p:spPr>
            <a:xfrm>
              <a:off x="3903676"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682" name="object 1682"/>
            <p:cNvSpPr/>
            <p:nvPr/>
          </p:nvSpPr>
          <p:spPr>
            <a:xfrm>
              <a:off x="3910953"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683" name="object 1683"/>
            <p:cNvSpPr/>
            <p:nvPr/>
          </p:nvSpPr>
          <p:spPr>
            <a:xfrm>
              <a:off x="3909914"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684" name="object 1684"/>
            <p:cNvSpPr/>
            <p:nvPr/>
          </p:nvSpPr>
          <p:spPr>
            <a:xfrm>
              <a:off x="3907846"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685" name="object 1685"/>
            <p:cNvSpPr/>
            <p:nvPr/>
          </p:nvSpPr>
          <p:spPr>
            <a:xfrm>
              <a:off x="3908880"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686" name="object 1686"/>
            <p:cNvSpPr/>
            <p:nvPr/>
          </p:nvSpPr>
          <p:spPr>
            <a:xfrm>
              <a:off x="3901603"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687" name="object 1687"/>
            <p:cNvSpPr/>
            <p:nvPr/>
          </p:nvSpPr>
          <p:spPr>
            <a:xfrm>
              <a:off x="3902642"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688" name="object 1688"/>
            <p:cNvSpPr/>
            <p:nvPr/>
          </p:nvSpPr>
          <p:spPr>
            <a:xfrm>
              <a:off x="3904715"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689" name="object 1689"/>
            <p:cNvSpPr/>
            <p:nvPr/>
          </p:nvSpPr>
          <p:spPr>
            <a:xfrm>
              <a:off x="3903676"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690" name="object 1690"/>
            <p:cNvSpPr/>
            <p:nvPr/>
          </p:nvSpPr>
          <p:spPr>
            <a:xfrm>
              <a:off x="3910953"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691" name="object 1691"/>
            <p:cNvSpPr/>
            <p:nvPr/>
          </p:nvSpPr>
          <p:spPr>
            <a:xfrm>
              <a:off x="3909914"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692" name="object 1692"/>
            <p:cNvSpPr/>
            <p:nvPr/>
          </p:nvSpPr>
          <p:spPr>
            <a:xfrm>
              <a:off x="3907846"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693" name="object 1693"/>
            <p:cNvSpPr/>
            <p:nvPr/>
          </p:nvSpPr>
          <p:spPr>
            <a:xfrm>
              <a:off x="3908880"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694" name="object 1694"/>
            <p:cNvSpPr/>
            <p:nvPr/>
          </p:nvSpPr>
          <p:spPr>
            <a:xfrm>
              <a:off x="3913272" y="3141059"/>
              <a:ext cx="12700" cy="5715"/>
            </a:xfrm>
            <a:custGeom>
              <a:avLst/>
              <a:gdLst/>
              <a:ahLst/>
              <a:cxnLst/>
              <a:rect l="l" t="t" r="r" b="b"/>
              <a:pathLst>
                <a:path w="12700" h="5714">
                  <a:moveTo>
                    <a:pt x="0" y="4185"/>
                  </a:moveTo>
                  <a:lnTo>
                    <a:pt x="1309" y="2643"/>
                  </a:lnTo>
                  <a:lnTo>
                    <a:pt x="1969" y="0"/>
                  </a:lnTo>
                  <a:lnTo>
                    <a:pt x="4204" y="0"/>
                  </a:lnTo>
                  <a:lnTo>
                    <a:pt x="7365" y="0"/>
                  </a:lnTo>
                  <a:lnTo>
                    <a:pt x="7365" y="5278"/>
                  </a:lnTo>
                  <a:lnTo>
                    <a:pt x="10531" y="5278"/>
                  </a:lnTo>
                  <a:lnTo>
                    <a:pt x="11447" y="5278"/>
                  </a:lnTo>
                  <a:lnTo>
                    <a:pt x="12102" y="4825"/>
                  </a:lnTo>
                  <a:lnTo>
                    <a:pt x="12643" y="4194"/>
                  </a:lnTo>
                </a:path>
                <a:path w="12700" h="5714">
                  <a:moveTo>
                    <a:pt x="0" y="4185"/>
                  </a:moveTo>
                  <a:lnTo>
                    <a:pt x="551" y="4829"/>
                  </a:lnTo>
                  <a:lnTo>
                    <a:pt x="1206" y="5292"/>
                  </a:lnTo>
                  <a:lnTo>
                    <a:pt x="2141" y="5292"/>
                  </a:lnTo>
                  <a:lnTo>
                    <a:pt x="5297" y="5292"/>
                  </a:lnTo>
                  <a:lnTo>
                    <a:pt x="5297" y="14"/>
                  </a:lnTo>
                  <a:lnTo>
                    <a:pt x="8463" y="14"/>
                  </a:lnTo>
                  <a:lnTo>
                    <a:pt x="10713" y="14"/>
                  </a:lnTo>
                  <a:lnTo>
                    <a:pt x="11363" y="2698"/>
                  </a:lnTo>
                  <a:lnTo>
                    <a:pt x="12692" y="4234"/>
                  </a:lnTo>
                </a:path>
              </a:pathLst>
            </a:custGeom>
            <a:ln w="3175">
              <a:solidFill>
                <a:srgbClr val="58595B"/>
              </a:solidFill>
            </a:ln>
          </p:spPr>
          <p:txBody>
            <a:bodyPr wrap="square" lIns="0" tIns="0" rIns="0" bIns="0" rtlCol="0"/>
            <a:lstStyle/>
            <a:p>
              <a:endParaRPr/>
            </a:p>
          </p:txBody>
        </p:sp>
        <p:sp>
          <p:nvSpPr>
            <p:cNvPr id="1695" name="object 1695"/>
            <p:cNvSpPr/>
            <p:nvPr/>
          </p:nvSpPr>
          <p:spPr>
            <a:xfrm>
              <a:off x="3915103"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696" name="object 1696"/>
            <p:cNvSpPr/>
            <p:nvPr/>
          </p:nvSpPr>
          <p:spPr>
            <a:xfrm>
              <a:off x="3916137"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697" name="object 1697"/>
            <p:cNvSpPr/>
            <p:nvPr/>
          </p:nvSpPr>
          <p:spPr>
            <a:xfrm>
              <a:off x="3918210"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698" name="object 1698"/>
            <p:cNvSpPr/>
            <p:nvPr/>
          </p:nvSpPr>
          <p:spPr>
            <a:xfrm>
              <a:off x="3917176"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699" name="object 1699"/>
            <p:cNvSpPr/>
            <p:nvPr/>
          </p:nvSpPr>
          <p:spPr>
            <a:xfrm>
              <a:off x="3924448"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700" name="object 1700"/>
            <p:cNvSpPr/>
            <p:nvPr/>
          </p:nvSpPr>
          <p:spPr>
            <a:xfrm>
              <a:off x="3923409"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01" name="object 1701"/>
            <p:cNvSpPr/>
            <p:nvPr/>
          </p:nvSpPr>
          <p:spPr>
            <a:xfrm>
              <a:off x="3921337"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702" name="object 1702"/>
            <p:cNvSpPr/>
            <p:nvPr/>
          </p:nvSpPr>
          <p:spPr>
            <a:xfrm>
              <a:off x="3922375"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703" name="object 1703"/>
            <p:cNvSpPr/>
            <p:nvPr/>
          </p:nvSpPr>
          <p:spPr>
            <a:xfrm>
              <a:off x="3915103"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704" name="object 1704"/>
            <p:cNvSpPr/>
            <p:nvPr/>
          </p:nvSpPr>
          <p:spPr>
            <a:xfrm>
              <a:off x="3916137"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705" name="object 1705"/>
            <p:cNvSpPr/>
            <p:nvPr/>
          </p:nvSpPr>
          <p:spPr>
            <a:xfrm>
              <a:off x="3918210"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706" name="object 1706"/>
            <p:cNvSpPr/>
            <p:nvPr/>
          </p:nvSpPr>
          <p:spPr>
            <a:xfrm>
              <a:off x="3917176"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07" name="object 1707"/>
            <p:cNvSpPr/>
            <p:nvPr/>
          </p:nvSpPr>
          <p:spPr>
            <a:xfrm>
              <a:off x="3924448"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708" name="object 1708"/>
            <p:cNvSpPr/>
            <p:nvPr/>
          </p:nvSpPr>
          <p:spPr>
            <a:xfrm>
              <a:off x="3923409"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09" name="object 1709"/>
            <p:cNvSpPr/>
            <p:nvPr/>
          </p:nvSpPr>
          <p:spPr>
            <a:xfrm>
              <a:off x="3921337"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710" name="object 1710"/>
            <p:cNvSpPr/>
            <p:nvPr/>
          </p:nvSpPr>
          <p:spPr>
            <a:xfrm>
              <a:off x="3922375"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711" name="object 1711"/>
            <p:cNvSpPr/>
            <p:nvPr/>
          </p:nvSpPr>
          <p:spPr>
            <a:xfrm>
              <a:off x="3926767" y="3141059"/>
              <a:ext cx="12700" cy="5715"/>
            </a:xfrm>
            <a:custGeom>
              <a:avLst/>
              <a:gdLst/>
              <a:ahLst/>
              <a:cxnLst/>
              <a:rect l="l" t="t" r="r" b="b"/>
              <a:pathLst>
                <a:path w="12700" h="5714">
                  <a:moveTo>
                    <a:pt x="0" y="4185"/>
                  </a:moveTo>
                  <a:lnTo>
                    <a:pt x="1309" y="2643"/>
                  </a:lnTo>
                  <a:lnTo>
                    <a:pt x="1969" y="0"/>
                  </a:lnTo>
                  <a:lnTo>
                    <a:pt x="4204" y="0"/>
                  </a:lnTo>
                  <a:lnTo>
                    <a:pt x="7370" y="0"/>
                  </a:lnTo>
                  <a:lnTo>
                    <a:pt x="7370" y="5278"/>
                  </a:lnTo>
                  <a:lnTo>
                    <a:pt x="10526" y="5278"/>
                  </a:lnTo>
                  <a:lnTo>
                    <a:pt x="11452" y="5278"/>
                  </a:lnTo>
                  <a:lnTo>
                    <a:pt x="12102" y="4825"/>
                  </a:lnTo>
                  <a:lnTo>
                    <a:pt x="12648" y="4194"/>
                  </a:lnTo>
                </a:path>
                <a:path w="12700" h="5714">
                  <a:moveTo>
                    <a:pt x="0" y="4185"/>
                  </a:moveTo>
                  <a:lnTo>
                    <a:pt x="546" y="4829"/>
                  </a:lnTo>
                  <a:lnTo>
                    <a:pt x="1206" y="5292"/>
                  </a:lnTo>
                  <a:lnTo>
                    <a:pt x="2136" y="5292"/>
                  </a:lnTo>
                  <a:lnTo>
                    <a:pt x="5297" y="5292"/>
                  </a:lnTo>
                  <a:lnTo>
                    <a:pt x="5297" y="14"/>
                  </a:lnTo>
                  <a:lnTo>
                    <a:pt x="8458" y="14"/>
                  </a:lnTo>
                  <a:lnTo>
                    <a:pt x="10708" y="14"/>
                  </a:lnTo>
                  <a:lnTo>
                    <a:pt x="11358" y="2698"/>
                  </a:lnTo>
                  <a:lnTo>
                    <a:pt x="12692" y="4234"/>
                  </a:lnTo>
                </a:path>
              </a:pathLst>
            </a:custGeom>
            <a:ln w="3175">
              <a:solidFill>
                <a:srgbClr val="58595B"/>
              </a:solidFill>
            </a:ln>
          </p:spPr>
          <p:txBody>
            <a:bodyPr wrap="square" lIns="0" tIns="0" rIns="0" bIns="0" rtlCol="0"/>
            <a:lstStyle/>
            <a:p>
              <a:endParaRPr/>
            </a:p>
          </p:txBody>
        </p:sp>
        <p:sp>
          <p:nvSpPr>
            <p:cNvPr id="1712" name="object 1712"/>
            <p:cNvSpPr/>
            <p:nvPr/>
          </p:nvSpPr>
          <p:spPr>
            <a:xfrm>
              <a:off x="3928599"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713" name="object 1713"/>
            <p:cNvSpPr/>
            <p:nvPr/>
          </p:nvSpPr>
          <p:spPr>
            <a:xfrm>
              <a:off x="3929633"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714" name="object 1714"/>
            <p:cNvSpPr/>
            <p:nvPr/>
          </p:nvSpPr>
          <p:spPr>
            <a:xfrm>
              <a:off x="3931705"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715" name="object 1715"/>
            <p:cNvSpPr/>
            <p:nvPr/>
          </p:nvSpPr>
          <p:spPr>
            <a:xfrm>
              <a:off x="3930667"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16" name="object 1716"/>
            <p:cNvSpPr/>
            <p:nvPr/>
          </p:nvSpPr>
          <p:spPr>
            <a:xfrm>
              <a:off x="3937944"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717" name="object 1717"/>
            <p:cNvSpPr/>
            <p:nvPr/>
          </p:nvSpPr>
          <p:spPr>
            <a:xfrm>
              <a:off x="3936905"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18" name="object 1718"/>
            <p:cNvSpPr/>
            <p:nvPr/>
          </p:nvSpPr>
          <p:spPr>
            <a:xfrm>
              <a:off x="3934837"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719" name="object 1719"/>
            <p:cNvSpPr/>
            <p:nvPr/>
          </p:nvSpPr>
          <p:spPr>
            <a:xfrm>
              <a:off x="3935871"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720" name="object 1720"/>
            <p:cNvSpPr/>
            <p:nvPr/>
          </p:nvSpPr>
          <p:spPr>
            <a:xfrm>
              <a:off x="3928599"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721" name="object 1721"/>
            <p:cNvSpPr/>
            <p:nvPr/>
          </p:nvSpPr>
          <p:spPr>
            <a:xfrm>
              <a:off x="3929633"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722" name="object 1722"/>
            <p:cNvSpPr/>
            <p:nvPr/>
          </p:nvSpPr>
          <p:spPr>
            <a:xfrm>
              <a:off x="3931705"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723" name="object 1723"/>
            <p:cNvSpPr/>
            <p:nvPr/>
          </p:nvSpPr>
          <p:spPr>
            <a:xfrm>
              <a:off x="3930667"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24" name="object 1724"/>
            <p:cNvSpPr/>
            <p:nvPr/>
          </p:nvSpPr>
          <p:spPr>
            <a:xfrm>
              <a:off x="3937944"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725" name="object 1725"/>
            <p:cNvSpPr/>
            <p:nvPr/>
          </p:nvSpPr>
          <p:spPr>
            <a:xfrm>
              <a:off x="3936905"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26" name="object 1726"/>
            <p:cNvSpPr/>
            <p:nvPr/>
          </p:nvSpPr>
          <p:spPr>
            <a:xfrm>
              <a:off x="3934837"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727" name="object 1727"/>
            <p:cNvSpPr/>
            <p:nvPr/>
          </p:nvSpPr>
          <p:spPr>
            <a:xfrm>
              <a:off x="3935871"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728" name="object 1728"/>
            <p:cNvSpPr/>
            <p:nvPr/>
          </p:nvSpPr>
          <p:spPr>
            <a:xfrm>
              <a:off x="3940268" y="3141059"/>
              <a:ext cx="12700" cy="5715"/>
            </a:xfrm>
            <a:custGeom>
              <a:avLst/>
              <a:gdLst/>
              <a:ahLst/>
              <a:cxnLst/>
              <a:rect l="l" t="t" r="r" b="b"/>
              <a:pathLst>
                <a:path w="12700" h="5714">
                  <a:moveTo>
                    <a:pt x="0" y="4185"/>
                  </a:moveTo>
                  <a:lnTo>
                    <a:pt x="1304" y="2643"/>
                  </a:lnTo>
                  <a:lnTo>
                    <a:pt x="1964" y="0"/>
                  </a:lnTo>
                  <a:lnTo>
                    <a:pt x="4199" y="0"/>
                  </a:lnTo>
                  <a:lnTo>
                    <a:pt x="7365" y="0"/>
                  </a:lnTo>
                  <a:lnTo>
                    <a:pt x="7365" y="5278"/>
                  </a:lnTo>
                  <a:lnTo>
                    <a:pt x="10526" y="5278"/>
                  </a:lnTo>
                  <a:lnTo>
                    <a:pt x="11447" y="5278"/>
                  </a:lnTo>
                  <a:lnTo>
                    <a:pt x="12102" y="4825"/>
                  </a:lnTo>
                  <a:lnTo>
                    <a:pt x="12643" y="4194"/>
                  </a:lnTo>
                </a:path>
                <a:path w="12700" h="5714">
                  <a:moveTo>
                    <a:pt x="0" y="4185"/>
                  </a:moveTo>
                  <a:lnTo>
                    <a:pt x="546" y="4829"/>
                  </a:lnTo>
                  <a:lnTo>
                    <a:pt x="1206" y="5292"/>
                  </a:lnTo>
                  <a:lnTo>
                    <a:pt x="2136" y="5292"/>
                  </a:lnTo>
                  <a:lnTo>
                    <a:pt x="5297" y="5292"/>
                  </a:lnTo>
                  <a:lnTo>
                    <a:pt x="5297" y="14"/>
                  </a:lnTo>
                  <a:lnTo>
                    <a:pt x="8458" y="14"/>
                  </a:lnTo>
                  <a:lnTo>
                    <a:pt x="10713" y="14"/>
                  </a:lnTo>
                  <a:lnTo>
                    <a:pt x="11358" y="2698"/>
                  </a:lnTo>
                  <a:lnTo>
                    <a:pt x="12692" y="4234"/>
                  </a:lnTo>
                </a:path>
              </a:pathLst>
            </a:custGeom>
            <a:ln w="3175">
              <a:solidFill>
                <a:srgbClr val="58595B"/>
              </a:solidFill>
            </a:ln>
          </p:spPr>
          <p:txBody>
            <a:bodyPr wrap="square" lIns="0" tIns="0" rIns="0" bIns="0" rtlCol="0"/>
            <a:lstStyle/>
            <a:p>
              <a:endParaRPr/>
            </a:p>
          </p:txBody>
        </p:sp>
        <p:sp>
          <p:nvSpPr>
            <p:cNvPr id="1729" name="object 1729"/>
            <p:cNvSpPr/>
            <p:nvPr/>
          </p:nvSpPr>
          <p:spPr>
            <a:xfrm>
              <a:off x="3942099"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730" name="object 1730"/>
            <p:cNvSpPr/>
            <p:nvPr/>
          </p:nvSpPr>
          <p:spPr>
            <a:xfrm>
              <a:off x="3943133"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731" name="object 1731"/>
            <p:cNvSpPr/>
            <p:nvPr/>
          </p:nvSpPr>
          <p:spPr>
            <a:xfrm>
              <a:off x="3945206"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732" name="object 1732"/>
            <p:cNvSpPr/>
            <p:nvPr/>
          </p:nvSpPr>
          <p:spPr>
            <a:xfrm>
              <a:off x="3944172"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33" name="object 1733"/>
            <p:cNvSpPr/>
            <p:nvPr/>
          </p:nvSpPr>
          <p:spPr>
            <a:xfrm>
              <a:off x="3951439"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734" name="object 1734"/>
            <p:cNvSpPr/>
            <p:nvPr/>
          </p:nvSpPr>
          <p:spPr>
            <a:xfrm>
              <a:off x="3950405"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35" name="object 1735"/>
            <p:cNvSpPr/>
            <p:nvPr/>
          </p:nvSpPr>
          <p:spPr>
            <a:xfrm>
              <a:off x="3948332"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736" name="object 1736"/>
            <p:cNvSpPr/>
            <p:nvPr/>
          </p:nvSpPr>
          <p:spPr>
            <a:xfrm>
              <a:off x="3949366"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737" name="object 1737"/>
            <p:cNvSpPr/>
            <p:nvPr/>
          </p:nvSpPr>
          <p:spPr>
            <a:xfrm>
              <a:off x="3942099"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738" name="object 1738"/>
            <p:cNvSpPr/>
            <p:nvPr/>
          </p:nvSpPr>
          <p:spPr>
            <a:xfrm>
              <a:off x="3943133"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739" name="object 1739"/>
            <p:cNvSpPr/>
            <p:nvPr/>
          </p:nvSpPr>
          <p:spPr>
            <a:xfrm>
              <a:off x="3945206"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740" name="object 1740"/>
            <p:cNvSpPr/>
            <p:nvPr/>
          </p:nvSpPr>
          <p:spPr>
            <a:xfrm>
              <a:off x="3944172"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41" name="object 1741"/>
            <p:cNvSpPr/>
            <p:nvPr/>
          </p:nvSpPr>
          <p:spPr>
            <a:xfrm>
              <a:off x="3951439"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742" name="object 1742"/>
            <p:cNvSpPr/>
            <p:nvPr/>
          </p:nvSpPr>
          <p:spPr>
            <a:xfrm>
              <a:off x="3950405"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43" name="object 1743"/>
            <p:cNvSpPr/>
            <p:nvPr/>
          </p:nvSpPr>
          <p:spPr>
            <a:xfrm>
              <a:off x="3948332"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744" name="object 1744"/>
            <p:cNvSpPr/>
            <p:nvPr/>
          </p:nvSpPr>
          <p:spPr>
            <a:xfrm>
              <a:off x="3949366"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745" name="object 1745"/>
            <p:cNvSpPr/>
            <p:nvPr/>
          </p:nvSpPr>
          <p:spPr>
            <a:xfrm>
              <a:off x="3953763" y="3141059"/>
              <a:ext cx="12700" cy="5715"/>
            </a:xfrm>
            <a:custGeom>
              <a:avLst/>
              <a:gdLst/>
              <a:ahLst/>
              <a:cxnLst/>
              <a:rect l="l" t="t" r="r" b="b"/>
              <a:pathLst>
                <a:path w="12700" h="5714">
                  <a:moveTo>
                    <a:pt x="0" y="4185"/>
                  </a:moveTo>
                  <a:lnTo>
                    <a:pt x="1304" y="2643"/>
                  </a:lnTo>
                  <a:lnTo>
                    <a:pt x="1964" y="0"/>
                  </a:lnTo>
                  <a:lnTo>
                    <a:pt x="4199" y="0"/>
                  </a:lnTo>
                  <a:lnTo>
                    <a:pt x="7365" y="0"/>
                  </a:lnTo>
                  <a:lnTo>
                    <a:pt x="7365" y="5278"/>
                  </a:lnTo>
                  <a:lnTo>
                    <a:pt x="10526" y="5278"/>
                  </a:lnTo>
                  <a:lnTo>
                    <a:pt x="11447" y="5278"/>
                  </a:lnTo>
                  <a:lnTo>
                    <a:pt x="12102" y="4825"/>
                  </a:lnTo>
                  <a:lnTo>
                    <a:pt x="12643" y="4194"/>
                  </a:lnTo>
                </a:path>
                <a:path w="12700" h="5714">
                  <a:moveTo>
                    <a:pt x="0" y="4185"/>
                  </a:moveTo>
                  <a:lnTo>
                    <a:pt x="546" y="4829"/>
                  </a:lnTo>
                  <a:lnTo>
                    <a:pt x="1206" y="5292"/>
                  </a:lnTo>
                  <a:lnTo>
                    <a:pt x="2141" y="5292"/>
                  </a:lnTo>
                  <a:lnTo>
                    <a:pt x="5297" y="5292"/>
                  </a:lnTo>
                  <a:lnTo>
                    <a:pt x="5297" y="14"/>
                  </a:lnTo>
                  <a:lnTo>
                    <a:pt x="8463" y="14"/>
                  </a:lnTo>
                  <a:lnTo>
                    <a:pt x="10713" y="14"/>
                  </a:lnTo>
                  <a:lnTo>
                    <a:pt x="11368" y="2698"/>
                  </a:lnTo>
                  <a:lnTo>
                    <a:pt x="12692" y="4234"/>
                  </a:lnTo>
                </a:path>
              </a:pathLst>
            </a:custGeom>
            <a:ln w="3175">
              <a:solidFill>
                <a:srgbClr val="58595B"/>
              </a:solidFill>
            </a:ln>
          </p:spPr>
          <p:txBody>
            <a:bodyPr wrap="square" lIns="0" tIns="0" rIns="0" bIns="0" rtlCol="0"/>
            <a:lstStyle/>
            <a:p>
              <a:endParaRPr/>
            </a:p>
          </p:txBody>
        </p:sp>
        <p:sp>
          <p:nvSpPr>
            <p:cNvPr id="1746" name="object 1746"/>
            <p:cNvSpPr/>
            <p:nvPr/>
          </p:nvSpPr>
          <p:spPr>
            <a:xfrm>
              <a:off x="3955595"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747" name="object 1747"/>
            <p:cNvSpPr/>
            <p:nvPr/>
          </p:nvSpPr>
          <p:spPr>
            <a:xfrm>
              <a:off x="3956628"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748" name="object 1748"/>
            <p:cNvSpPr/>
            <p:nvPr/>
          </p:nvSpPr>
          <p:spPr>
            <a:xfrm>
              <a:off x="3958701"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749" name="object 1749"/>
            <p:cNvSpPr/>
            <p:nvPr/>
          </p:nvSpPr>
          <p:spPr>
            <a:xfrm>
              <a:off x="3957667"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50" name="object 1750"/>
            <p:cNvSpPr/>
            <p:nvPr/>
          </p:nvSpPr>
          <p:spPr>
            <a:xfrm>
              <a:off x="3964934"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751" name="object 1751"/>
            <p:cNvSpPr/>
            <p:nvPr/>
          </p:nvSpPr>
          <p:spPr>
            <a:xfrm>
              <a:off x="3963901"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52" name="object 1752"/>
            <p:cNvSpPr/>
            <p:nvPr/>
          </p:nvSpPr>
          <p:spPr>
            <a:xfrm>
              <a:off x="3961833"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753" name="object 1753"/>
            <p:cNvSpPr/>
            <p:nvPr/>
          </p:nvSpPr>
          <p:spPr>
            <a:xfrm>
              <a:off x="3962862"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754" name="object 1754"/>
            <p:cNvSpPr/>
            <p:nvPr/>
          </p:nvSpPr>
          <p:spPr>
            <a:xfrm>
              <a:off x="3955595"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755" name="object 1755"/>
            <p:cNvSpPr/>
            <p:nvPr/>
          </p:nvSpPr>
          <p:spPr>
            <a:xfrm>
              <a:off x="3956628"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756" name="object 1756"/>
            <p:cNvSpPr/>
            <p:nvPr/>
          </p:nvSpPr>
          <p:spPr>
            <a:xfrm>
              <a:off x="3958701"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757" name="object 1757"/>
            <p:cNvSpPr/>
            <p:nvPr/>
          </p:nvSpPr>
          <p:spPr>
            <a:xfrm>
              <a:off x="3957667"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58" name="object 1758"/>
            <p:cNvSpPr/>
            <p:nvPr/>
          </p:nvSpPr>
          <p:spPr>
            <a:xfrm>
              <a:off x="3964934"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759" name="object 1759"/>
            <p:cNvSpPr/>
            <p:nvPr/>
          </p:nvSpPr>
          <p:spPr>
            <a:xfrm>
              <a:off x="3963901"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60" name="object 1760"/>
            <p:cNvSpPr/>
            <p:nvPr/>
          </p:nvSpPr>
          <p:spPr>
            <a:xfrm>
              <a:off x="3961833"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761" name="object 1761"/>
            <p:cNvSpPr/>
            <p:nvPr/>
          </p:nvSpPr>
          <p:spPr>
            <a:xfrm>
              <a:off x="3962862"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762" name="object 1762"/>
            <p:cNvSpPr/>
            <p:nvPr/>
          </p:nvSpPr>
          <p:spPr>
            <a:xfrm>
              <a:off x="3967258" y="3141059"/>
              <a:ext cx="12700" cy="5715"/>
            </a:xfrm>
            <a:custGeom>
              <a:avLst/>
              <a:gdLst/>
              <a:ahLst/>
              <a:cxnLst/>
              <a:rect l="l" t="t" r="r" b="b"/>
              <a:pathLst>
                <a:path w="12700" h="5714">
                  <a:moveTo>
                    <a:pt x="0" y="4185"/>
                  </a:moveTo>
                  <a:lnTo>
                    <a:pt x="1309" y="2643"/>
                  </a:lnTo>
                  <a:lnTo>
                    <a:pt x="1964" y="0"/>
                  </a:lnTo>
                  <a:lnTo>
                    <a:pt x="4204" y="0"/>
                  </a:lnTo>
                  <a:lnTo>
                    <a:pt x="7365" y="0"/>
                  </a:lnTo>
                  <a:lnTo>
                    <a:pt x="7365" y="5278"/>
                  </a:lnTo>
                  <a:lnTo>
                    <a:pt x="10531" y="5278"/>
                  </a:lnTo>
                  <a:lnTo>
                    <a:pt x="11447" y="5278"/>
                  </a:lnTo>
                  <a:lnTo>
                    <a:pt x="12102" y="4825"/>
                  </a:lnTo>
                  <a:lnTo>
                    <a:pt x="12643" y="4194"/>
                  </a:lnTo>
                </a:path>
                <a:path w="12700" h="5714">
                  <a:moveTo>
                    <a:pt x="0" y="4185"/>
                  </a:moveTo>
                  <a:lnTo>
                    <a:pt x="541" y="4829"/>
                  </a:lnTo>
                  <a:lnTo>
                    <a:pt x="1201" y="5292"/>
                  </a:lnTo>
                  <a:lnTo>
                    <a:pt x="2136" y="5292"/>
                  </a:lnTo>
                  <a:lnTo>
                    <a:pt x="5292" y="5292"/>
                  </a:lnTo>
                  <a:lnTo>
                    <a:pt x="5292" y="14"/>
                  </a:lnTo>
                  <a:lnTo>
                    <a:pt x="8458" y="14"/>
                  </a:lnTo>
                  <a:lnTo>
                    <a:pt x="10713" y="14"/>
                  </a:lnTo>
                  <a:lnTo>
                    <a:pt x="11358" y="2698"/>
                  </a:lnTo>
                  <a:lnTo>
                    <a:pt x="12692" y="4234"/>
                  </a:lnTo>
                </a:path>
              </a:pathLst>
            </a:custGeom>
            <a:ln w="3175">
              <a:solidFill>
                <a:srgbClr val="58595B"/>
              </a:solidFill>
            </a:ln>
          </p:spPr>
          <p:txBody>
            <a:bodyPr wrap="square" lIns="0" tIns="0" rIns="0" bIns="0" rtlCol="0"/>
            <a:lstStyle/>
            <a:p>
              <a:endParaRPr/>
            </a:p>
          </p:txBody>
        </p:sp>
        <p:sp>
          <p:nvSpPr>
            <p:cNvPr id="1763" name="object 1763"/>
            <p:cNvSpPr/>
            <p:nvPr/>
          </p:nvSpPr>
          <p:spPr>
            <a:xfrm>
              <a:off x="3969090"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764" name="object 1764"/>
            <p:cNvSpPr/>
            <p:nvPr/>
          </p:nvSpPr>
          <p:spPr>
            <a:xfrm>
              <a:off x="3970124"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765" name="object 1765"/>
            <p:cNvSpPr/>
            <p:nvPr/>
          </p:nvSpPr>
          <p:spPr>
            <a:xfrm>
              <a:off x="3972197"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766" name="object 1766"/>
            <p:cNvSpPr/>
            <p:nvPr/>
          </p:nvSpPr>
          <p:spPr>
            <a:xfrm>
              <a:off x="3971163"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67" name="object 1767"/>
            <p:cNvSpPr/>
            <p:nvPr/>
          </p:nvSpPr>
          <p:spPr>
            <a:xfrm>
              <a:off x="3978435"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768" name="object 1768"/>
            <p:cNvSpPr/>
            <p:nvPr/>
          </p:nvSpPr>
          <p:spPr>
            <a:xfrm>
              <a:off x="3977401"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69" name="object 1769"/>
            <p:cNvSpPr/>
            <p:nvPr/>
          </p:nvSpPr>
          <p:spPr>
            <a:xfrm>
              <a:off x="3975328"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770" name="object 1770"/>
            <p:cNvSpPr/>
            <p:nvPr/>
          </p:nvSpPr>
          <p:spPr>
            <a:xfrm>
              <a:off x="3976362"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771" name="object 1771"/>
            <p:cNvSpPr/>
            <p:nvPr/>
          </p:nvSpPr>
          <p:spPr>
            <a:xfrm>
              <a:off x="3969090"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772" name="object 1772"/>
            <p:cNvSpPr/>
            <p:nvPr/>
          </p:nvSpPr>
          <p:spPr>
            <a:xfrm>
              <a:off x="3970124"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773" name="object 1773"/>
            <p:cNvSpPr/>
            <p:nvPr/>
          </p:nvSpPr>
          <p:spPr>
            <a:xfrm>
              <a:off x="3972197"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774" name="object 1774"/>
            <p:cNvSpPr/>
            <p:nvPr/>
          </p:nvSpPr>
          <p:spPr>
            <a:xfrm>
              <a:off x="3971163"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75" name="object 1775"/>
            <p:cNvSpPr/>
            <p:nvPr/>
          </p:nvSpPr>
          <p:spPr>
            <a:xfrm>
              <a:off x="3978435"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776" name="object 1776"/>
            <p:cNvSpPr/>
            <p:nvPr/>
          </p:nvSpPr>
          <p:spPr>
            <a:xfrm>
              <a:off x="3977401"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777" name="object 1777"/>
            <p:cNvSpPr/>
            <p:nvPr/>
          </p:nvSpPr>
          <p:spPr>
            <a:xfrm>
              <a:off x="3975328"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778" name="object 1778"/>
            <p:cNvSpPr/>
            <p:nvPr/>
          </p:nvSpPr>
          <p:spPr>
            <a:xfrm>
              <a:off x="3976362"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779" name="object 1779"/>
            <p:cNvSpPr/>
            <p:nvPr/>
          </p:nvSpPr>
          <p:spPr>
            <a:xfrm>
              <a:off x="3980749" y="3141059"/>
              <a:ext cx="12700" cy="5715"/>
            </a:xfrm>
            <a:custGeom>
              <a:avLst/>
              <a:gdLst/>
              <a:ahLst/>
              <a:cxnLst/>
              <a:rect l="l" t="t" r="r" b="b"/>
              <a:pathLst>
                <a:path w="12700" h="5714">
                  <a:moveTo>
                    <a:pt x="0" y="4185"/>
                  </a:moveTo>
                  <a:lnTo>
                    <a:pt x="1314" y="2643"/>
                  </a:lnTo>
                  <a:lnTo>
                    <a:pt x="1969" y="0"/>
                  </a:lnTo>
                  <a:lnTo>
                    <a:pt x="4209" y="0"/>
                  </a:lnTo>
                  <a:lnTo>
                    <a:pt x="7370" y="0"/>
                  </a:lnTo>
                  <a:lnTo>
                    <a:pt x="7370" y="5278"/>
                  </a:lnTo>
                  <a:lnTo>
                    <a:pt x="10531" y="5278"/>
                  </a:lnTo>
                  <a:lnTo>
                    <a:pt x="11452" y="5278"/>
                  </a:lnTo>
                  <a:lnTo>
                    <a:pt x="12102" y="4825"/>
                  </a:lnTo>
                  <a:lnTo>
                    <a:pt x="12648" y="4194"/>
                  </a:lnTo>
                </a:path>
                <a:path w="12700" h="5714">
                  <a:moveTo>
                    <a:pt x="0" y="4185"/>
                  </a:moveTo>
                  <a:lnTo>
                    <a:pt x="551" y="4829"/>
                  </a:lnTo>
                  <a:lnTo>
                    <a:pt x="1206" y="5292"/>
                  </a:lnTo>
                  <a:lnTo>
                    <a:pt x="2141" y="5292"/>
                  </a:lnTo>
                  <a:lnTo>
                    <a:pt x="5302" y="5292"/>
                  </a:lnTo>
                  <a:lnTo>
                    <a:pt x="5302" y="14"/>
                  </a:lnTo>
                  <a:lnTo>
                    <a:pt x="8463" y="14"/>
                  </a:lnTo>
                  <a:lnTo>
                    <a:pt x="10713" y="14"/>
                  </a:lnTo>
                  <a:lnTo>
                    <a:pt x="11363" y="2698"/>
                  </a:lnTo>
                  <a:lnTo>
                    <a:pt x="12692" y="4234"/>
                  </a:lnTo>
                </a:path>
              </a:pathLst>
            </a:custGeom>
            <a:ln w="3175">
              <a:solidFill>
                <a:srgbClr val="0080C7"/>
              </a:solidFill>
            </a:ln>
          </p:spPr>
          <p:txBody>
            <a:bodyPr wrap="square" lIns="0" tIns="0" rIns="0" bIns="0" rtlCol="0"/>
            <a:lstStyle/>
            <a:p>
              <a:endParaRPr/>
            </a:p>
          </p:txBody>
        </p:sp>
        <p:sp>
          <p:nvSpPr>
            <p:cNvPr id="1780" name="object 1780"/>
            <p:cNvSpPr/>
            <p:nvPr/>
          </p:nvSpPr>
          <p:spPr>
            <a:xfrm>
              <a:off x="3982585" y="3142871"/>
              <a:ext cx="0" cy="3810"/>
            </a:xfrm>
            <a:custGeom>
              <a:avLst/>
              <a:gdLst/>
              <a:ahLst/>
              <a:cxnLst/>
              <a:rect l="l" t="t" r="r" b="b"/>
              <a:pathLst>
                <a:path h="3810">
                  <a:moveTo>
                    <a:pt x="0" y="0"/>
                  </a:moveTo>
                  <a:lnTo>
                    <a:pt x="0" y="3348"/>
                  </a:lnTo>
                </a:path>
              </a:pathLst>
            </a:custGeom>
            <a:ln w="3175">
              <a:solidFill>
                <a:srgbClr val="0080C7"/>
              </a:solidFill>
            </a:ln>
          </p:spPr>
          <p:txBody>
            <a:bodyPr wrap="square" lIns="0" tIns="0" rIns="0" bIns="0" rtlCol="0"/>
            <a:lstStyle/>
            <a:p>
              <a:endParaRPr/>
            </a:p>
          </p:txBody>
        </p:sp>
        <p:sp>
          <p:nvSpPr>
            <p:cNvPr id="1781" name="object 1781"/>
            <p:cNvSpPr/>
            <p:nvPr/>
          </p:nvSpPr>
          <p:spPr>
            <a:xfrm>
              <a:off x="3983619" y="3141591"/>
              <a:ext cx="0" cy="4445"/>
            </a:xfrm>
            <a:custGeom>
              <a:avLst/>
              <a:gdLst/>
              <a:ahLst/>
              <a:cxnLst/>
              <a:rect l="l" t="t" r="r" b="b"/>
              <a:pathLst>
                <a:path h="4444">
                  <a:moveTo>
                    <a:pt x="0" y="0"/>
                  </a:moveTo>
                  <a:lnTo>
                    <a:pt x="0" y="4096"/>
                  </a:lnTo>
                </a:path>
              </a:pathLst>
            </a:custGeom>
            <a:ln w="3175">
              <a:solidFill>
                <a:srgbClr val="0080C7"/>
              </a:solidFill>
            </a:ln>
          </p:spPr>
          <p:txBody>
            <a:bodyPr wrap="square" lIns="0" tIns="0" rIns="0" bIns="0" rtlCol="0"/>
            <a:lstStyle/>
            <a:p>
              <a:endParaRPr/>
            </a:p>
          </p:txBody>
        </p:sp>
        <p:sp>
          <p:nvSpPr>
            <p:cNvPr id="1782" name="object 1782"/>
            <p:cNvSpPr/>
            <p:nvPr/>
          </p:nvSpPr>
          <p:spPr>
            <a:xfrm>
              <a:off x="3985692" y="3141000"/>
              <a:ext cx="0" cy="3175"/>
            </a:xfrm>
            <a:custGeom>
              <a:avLst/>
              <a:gdLst/>
              <a:ahLst/>
              <a:cxnLst/>
              <a:rect l="l" t="t" r="r" b="b"/>
              <a:pathLst>
                <a:path h="3175">
                  <a:moveTo>
                    <a:pt x="0" y="0"/>
                  </a:moveTo>
                  <a:lnTo>
                    <a:pt x="0" y="2880"/>
                  </a:lnTo>
                </a:path>
              </a:pathLst>
            </a:custGeom>
            <a:ln w="3175">
              <a:solidFill>
                <a:srgbClr val="0080C7"/>
              </a:solidFill>
            </a:ln>
          </p:spPr>
          <p:txBody>
            <a:bodyPr wrap="square" lIns="0" tIns="0" rIns="0" bIns="0" rtlCol="0"/>
            <a:lstStyle/>
            <a:p>
              <a:endParaRPr/>
            </a:p>
          </p:txBody>
        </p:sp>
        <p:sp>
          <p:nvSpPr>
            <p:cNvPr id="1783" name="object 1783"/>
            <p:cNvSpPr/>
            <p:nvPr/>
          </p:nvSpPr>
          <p:spPr>
            <a:xfrm>
              <a:off x="3984658" y="3141468"/>
              <a:ext cx="0" cy="3810"/>
            </a:xfrm>
            <a:custGeom>
              <a:avLst/>
              <a:gdLst/>
              <a:ahLst/>
              <a:cxnLst/>
              <a:rect l="l" t="t" r="r" b="b"/>
              <a:pathLst>
                <a:path h="3810">
                  <a:moveTo>
                    <a:pt x="0" y="0"/>
                  </a:moveTo>
                  <a:lnTo>
                    <a:pt x="0" y="3756"/>
                  </a:lnTo>
                </a:path>
              </a:pathLst>
            </a:custGeom>
            <a:ln w="3175">
              <a:solidFill>
                <a:srgbClr val="0080C7"/>
              </a:solidFill>
            </a:ln>
          </p:spPr>
          <p:txBody>
            <a:bodyPr wrap="square" lIns="0" tIns="0" rIns="0" bIns="0" rtlCol="0"/>
            <a:lstStyle/>
            <a:p>
              <a:endParaRPr/>
            </a:p>
          </p:txBody>
        </p:sp>
        <p:sp>
          <p:nvSpPr>
            <p:cNvPr id="1784" name="object 1784"/>
            <p:cNvSpPr/>
            <p:nvPr/>
          </p:nvSpPr>
          <p:spPr>
            <a:xfrm>
              <a:off x="3991930" y="3143156"/>
              <a:ext cx="0" cy="3175"/>
            </a:xfrm>
            <a:custGeom>
              <a:avLst/>
              <a:gdLst/>
              <a:ahLst/>
              <a:cxnLst/>
              <a:rect l="l" t="t" r="r" b="b"/>
              <a:pathLst>
                <a:path h="3175">
                  <a:moveTo>
                    <a:pt x="0" y="0"/>
                  </a:moveTo>
                  <a:lnTo>
                    <a:pt x="0" y="3057"/>
                  </a:lnTo>
                </a:path>
              </a:pathLst>
            </a:custGeom>
            <a:ln w="3175">
              <a:solidFill>
                <a:srgbClr val="0080C7"/>
              </a:solidFill>
            </a:ln>
          </p:spPr>
          <p:txBody>
            <a:bodyPr wrap="square" lIns="0" tIns="0" rIns="0" bIns="0" rtlCol="0"/>
            <a:lstStyle/>
            <a:p>
              <a:endParaRPr/>
            </a:p>
          </p:txBody>
        </p:sp>
        <p:sp>
          <p:nvSpPr>
            <p:cNvPr id="1785" name="object 1785"/>
            <p:cNvSpPr/>
            <p:nvPr/>
          </p:nvSpPr>
          <p:spPr>
            <a:xfrm>
              <a:off x="3990896" y="3142167"/>
              <a:ext cx="0" cy="3810"/>
            </a:xfrm>
            <a:custGeom>
              <a:avLst/>
              <a:gdLst/>
              <a:ahLst/>
              <a:cxnLst/>
              <a:rect l="l" t="t" r="r" b="b"/>
              <a:pathLst>
                <a:path h="3810">
                  <a:moveTo>
                    <a:pt x="0" y="0"/>
                  </a:moveTo>
                  <a:lnTo>
                    <a:pt x="0" y="3756"/>
                  </a:lnTo>
                </a:path>
              </a:pathLst>
            </a:custGeom>
            <a:ln w="3175">
              <a:solidFill>
                <a:srgbClr val="0080C7"/>
              </a:solidFill>
            </a:ln>
          </p:spPr>
          <p:txBody>
            <a:bodyPr wrap="square" lIns="0" tIns="0" rIns="0" bIns="0" rtlCol="0"/>
            <a:lstStyle/>
            <a:p>
              <a:endParaRPr/>
            </a:p>
          </p:txBody>
        </p:sp>
        <p:sp>
          <p:nvSpPr>
            <p:cNvPr id="1786" name="object 1786"/>
            <p:cNvSpPr/>
            <p:nvPr/>
          </p:nvSpPr>
          <p:spPr>
            <a:xfrm>
              <a:off x="3988823" y="3141000"/>
              <a:ext cx="0" cy="3810"/>
            </a:xfrm>
            <a:custGeom>
              <a:avLst/>
              <a:gdLst/>
              <a:ahLst/>
              <a:cxnLst/>
              <a:rect l="l" t="t" r="r" b="b"/>
              <a:pathLst>
                <a:path h="3810">
                  <a:moveTo>
                    <a:pt x="0" y="0"/>
                  </a:moveTo>
                  <a:lnTo>
                    <a:pt x="0" y="3456"/>
                  </a:lnTo>
                </a:path>
              </a:pathLst>
            </a:custGeom>
            <a:ln w="3175">
              <a:solidFill>
                <a:srgbClr val="0080C7"/>
              </a:solidFill>
            </a:ln>
          </p:spPr>
          <p:txBody>
            <a:bodyPr wrap="square" lIns="0" tIns="0" rIns="0" bIns="0" rtlCol="0"/>
            <a:lstStyle/>
            <a:p>
              <a:endParaRPr/>
            </a:p>
          </p:txBody>
        </p:sp>
        <p:sp>
          <p:nvSpPr>
            <p:cNvPr id="1787" name="object 1787"/>
            <p:cNvSpPr/>
            <p:nvPr/>
          </p:nvSpPr>
          <p:spPr>
            <a:xfrm>
              <a:off x="3989857" y="3141468"/>
              <a:ext cx="0" cy="4445"/>
            </a:xfrm>
            <a:custGeom>
              <a:avLst/>
              <a:gdLst/>
              <a:ahLst/>
              <a:cxnLst/>
              <a:rect l="l" t="t" r="r" b="b"/>
              <a:pathLst>
                <a:path h="4444">
                  <a:moveTo>
                    <a:pt x="0" y="0"/>
                  </a:moveTo>
                  <a:lnTo>
                    <a:pt x="0" y="4042"/>
                  </a:lnTo>
                </a:path>
              </a:pathLst>
            </a:custGeom>
            <a:ln w="3175">
              <a:solidFill>
                <a:srgbClr val="0080C7"/>
              </a:solidFill>
            </a:ln>
          </p:spPr>
          <p:txBody>
            <a:bodyPr wrap="square" lIns="0" tIns="0" rIns="0" bIns="0" rtlCol="0"/>
            <a:lstStyle/>
            <a:p>
              <a:endParaRPr/>
            </a:p>
          </p:txBody>
        </p:sp>
        <p:sp>
          <p:nvSpPr>
            <p:cNvPr id="1788" name="object 1788"/>
            <p:cNvSpPr/>
            <p:nvPr/>
          </p:nvSpPr>
          <p:spPr>
            <a:xfrm>
              <a:off x="3982585" y="3142871"/>
              <a:ext cx="0" cy="3810"/>
            </a:xfrm>
            <a:custGeom>
              <a:avLst/>
              <a:gdLst/>
              <a:ahLst/>
              <a:cxnLst/>
              <a:rect l="l" t="t" r="r" b="b"/>
              <a:pathLst>
                <a:path h="3810">
                  <a:moveTo>
                    <a:pt x="0" y="0"/>
                  </a:moveTo>
                  <a:lnTo>
                    <a:pt x="0" y="3348"/>
                  </a:lnTo>
                </a:path>
              </a:pathLst>
            </a:custGeom>
            <a:ln w="3175">
              <a:solidFill>
                <a:srgbClr val="0080C7"/>
              </a:solidFill>
            </a:ln>
          </p:spPr>
          <p:txBody>
            <a:bodyPr wrap="square" lIns="0" tIns="0" rIns="0" bIns="0" rtlCol="0"/>
            <a:lstStyle/>
            <a:p>
              <a:endParaRPr/>
            </a:p>
          </p:txBody>
        </p:sp>
        <p:sp>
          <p:nvSpPr>
            <p:cNvPr id="1789" name="object 1789"/>
            <p:cNvSpPr/>
            <p:nvPr/>
          </p:nvSpPr>
          <p:spPr>
            <a:xfrm>
              <a:off x="3983619" y="3141591"/>
              <a:ext cx="0" cy="4445"/>
            </a:xfrm>
            <a:custGeom>
              <a:avLst/>
              <a:gdLst/>
              <a:ahLst/>
              <a:cxnLst/>
              <a:rect l="l" t="t" r="r" b="b"/>
              <a:pathLst>
                <a:path h="4444">
                  <a:moveTo>
                    <a:pt x="0" y="0"/>
                  </a:moveTo>
                  <a:lnTo>
                    <a:pt x="0" y="4096"/>
                  </a:lnTo>
                </a:path>
              </a:pathLst>
            </a:custGeom>
            <a:ln w="3175">
              <a:solidFill>
                <a:srgbClr val="0080C7"/>
              </a:solidFill>
            </a:ln>
          </p:spPr>
          <p:txBody>
            <a:bodyPr wrap="square" lIns="0" tIns="0" rIns="0" bIns="0" rtlCol="0"/>
            <a:lstStyle/>
            <a:p>
              <a:endParaRPr/>
            </a:p>
          </p:txBody>
        </p:sp>
        <p:sp>
          <p:nvSpPr>
            <p:cNvPr id="1790" name="object 1790"/>
            <p:cNvSpPr/>
            <p:nvPr/>
          </p:nvSpPr>
          <p:spPr>
            <a:xfrm>
              <a:off x="3985692" y="3141000"/>
              <a:ext cx="0" cy="3175"/>
            </a:xfrm>
            <a:custGeom>
              <a:avLst/>
              <a:gdLst/>
              <a:ahLst/>
              <a:cxnLst/>
              <a:rect l="l" t="t" r="r" b="b"/>
              <a:pathLst>
                <a:path h="3175">
                  <a:moveTo>
                    <a:pt x="0" y="0"/>
                  </a:moveTo>
                  <a:lnTo>
                    <a:pt x="0" y="2880"/>
                  </a:lnTo>
                </a:path>
              </a:pathLst>
            </a:custGeom>
            <a:ln w="3175">
              <a:solidFill>
                <a:srgbClr val="0080C7"/>
              </a:solidFill>
            </a:ln>
          </p:spPr>
          <p:txBody>
            <a:bodyPr wrap="square" lIns="0" tIns="0" rIns="0" bIns="0" rtlCol="0"/>
            <a:lstStyle/>
            <a:p>
              <a:endParaRPr/>
            </a:p>
          </p:txBody>
        </p:sp>
        <p:sp>
          <p:nvSpPr>
            <p:cNvPr id="1791" name="object 1791"/>
            <p:cNvSpPr/>
            <p:nvPr/>
          </p:nvSpPr>
          <p:spPr>
            <a:xfrm>
              <a:off x="3984658" y="3141468"/>
              <a:ext cx="0" cy="3810"/>
            </a:xfrm>
            <a:custGeom>
              <a:avLst/>
              <a:gdLst/>
              <a:ahLst/>
              <a:cxnLst/>
              <a:rect l="l" t="t" r="r" b="b"/>
              <a:pathLst>
                <a:path h="3810">
                  <a:moveTo>
                    <a:pt x="0" y="0"/>
                  </a:moveTo>
                  <a:lnTo>
                    <a:pt x="0" y="3756"/>
                  </a:lnTo>
                </a:path>
              </a:pathLst>
            </a:custGeom>
            <a:ln w="3175">
              <a:solidFill>
                <a:srgbClr val="0080C7"/>
              </a:solidFill>
            </a:ln>
          </p:spPr>
          <p:txBody>
            <a:bodyPr wrap="square" lIns="0" tIns="0" rIns="0" bIns="0" rtlCol="0"/>
            <a:lstStyle/>
            <a:p>
              <a:endParaRPr/>
            </a:p>
          </p:txBody>
        </p:sp>
        <p:sp>
          <p:nvSpPr>
            <p:cNvPr id="1792" name="object 1792"/>
            <p:cNvSpPr/>
            <p:nvPr/>
          </p:nvSpPr>
          <p:spPr>
            <a:xfrm>
              <a:off x="3991930" y="3143156"/>
              <a:ext cx="0" cy="3175"/>
            </a:xfrm>
            <a:custGeom>
              <a:avLst/>
              <a:gdLst/>
              <a:ahLst/>
              <a:cxnLst/>
              <a:rect l="l" t="t" r="r" b="b"/>
              <a:pathLst>
                <a:path h="3175">
                  <a:moveTo>
                    <a:pt x="0" y="0"/>
                  </a:moveTo>
                  <a:lnTo>
                    <a:pt x="0" y="3057"/>
                  </a:lnTo>
                </a:path>
              </a:pathLst>
            </a:custGeom>
            <a:ln w="3175">
              <a:solidFill>
                <a:srgbClr val="0080C7"/>
              </a:solidFill>
            </a:ln>
          </p:spPr>
          <p:txBody>
            <a:bodyPr wrap="square" lIns="0" tIns="0" rIns="0" bIns="0" rtlCol="0"/>
            <a:lstStyle/>
            <a:p>
              <a:endParaRPr/>
            </a:p>
          </p:txBody>
        </p:sp>
        <p:sp>
          <p:nvSpPr>
            <p:cNvPr id="1793" name="object 1793"/>
            <p:cNvSpPr/>
            <p:nvPr/>
          </p:nvSpPr>
          <p:spPr>
            <a:xfrm>
              <a:off x="3990896" y="3142167"/>
              <a:ext cx="0" cy="3810"/>
            </a:xfrm>
            <a:custGeom>
              <a:avLst/>
              <a:gdLst/>
              <a:ahLst/>
              <a:cxnLst/>
              <a:rect l="l" t="t" r="r" b="b"/>
              <a:pathLst>
                <a:path h="3810">
                  <a:moveTo>
                    <a:pt x="0" y="0"/>
                  </a:moveTo>
                  <a:lnTo>
                    <a:pt x="0" y="3756"/>
                  </a:lnTo>
                </a:path>
              </a:pathLst>
            </a:custGeom>
            <a:ln w="3175">
              <a:solidFill>
                <a:srgbClr val="0080C7"/>
              </a:solidFill>
            </a:ln>
          </p:spPr>
          <p:txBody>
            <a:bodyPr wrap="square" lIns="0" tIns="0" rIns="0" bIns="0" rtlCol="0"/>
            <a:lstStyle/>
            <a:p>
              <a:endParaRPr/>
            </a:p>
          </p:txBody>
        </p:sp>
        <p:sp>
          <p:nvSpPr>
            <p:cNvPr id="1794" name="object 1794"/>
            <p:cNvSpPr/>
            <p:nvPr/>
          </p:nvSpPr>
          <p:spPr>
            <a:xfrm>
              <a:off x="3988823" y="3141000"/>
              <a:ext cx="0" cy="3810"/>
            </a:xfrm>
            <a:custGeom>
              <a:avLst/>
              <a:gdLst/>
              <a:ahLst/>
              <a:cxnLst/>
              <a:rect l="l" t="t" r="r" b="b"/>
              <a:pathLst>
                <a:path h="3810">
                  <a:moveTo>
                    <a:pt x="0" y="0"/>
                  </a:moveTo>
                  <a:lnTo>
                    <a:pt x="0" y="3456"/>
                  </a:lnTo>
                </a:path>
              </a:pathLst>
            </a:custGeom>
            <a:ln w="3175">
              <a:solidFill>
                <a:srgbClr val="0080C7"/>
              </a:solidFill>
            </a:ln>
          </p:spPr>
          <p:txBody>
            <a:bodyPr wrap="square" lIns="0" tIns="0" rIns="0" bIns="0" rtlCol="0"/>
            <a:lstStyle/>
            <a:p>
              <a:endParaRPr/>
            </a:p>
          </p:txBody>
        </p:sp>
        <p:sp>
          <p:nvSpPr>
            <p:cNvPr id="1795" name="object 1795"/>
            <p:cNvSpPr/>
            <p:nvPr/>
          </p:nvSpPr>
          <p:spPr>
            <a:xfrm>
              <a:off x="3989857" y="3141468"/>
              <a:ext cx="0" cy="4445"/>
            </a:xfrm>
            <a:custGeom>
              <a:avLst/>
              <a:gdLst/>
              <a:ahLst/>
              <a:cxnLst/>
              <a:rect l="l" t="t" r="r" b="b"/>
              <a:pathLst>
                <a:path h="4444">
                  <a:moveTo>
                    <a:pt x="0" y="0"/>
                  </a:moveTo>
                  <a:lnTo>
                    <a:pt x="0" y="4042"/>
                  </a:lnTo>
                </a:path>
              </a:pathLst>
            </a:custGeom>
            <a:ln w="3175">
              <a:solidFill>
                <a:srgbClr val="0080C7"/>
              </a:solidFill>
            </a:ln>
          </p:spPr>
          <p:txBody>
            <a:bodyPr wrap="square" lIns="0" tIns="0" rIns="0" bIns="0" rtlCol="0"/>
            <a:lstStyle/>
            <a:p>
              <a:endParaRPr/>
            </a:p>
          </p:txBody>
        </p:sp>
        <p:sp>
          <p:nvSpPr>
            <p:cNvPr id="1796" name="object 1796"/>
            <p:cNvSpPr/>
            <p:nvPr/>
          </p:nvSpPr>
          <p:spPr>
            <a:xfrm>
              <a:off x="3994244" y="3141059"/>
              <a:ext cx="12700" cy="5715"/>
            </a:xfrm>
            <a:custGeom>
              <a:avLst/>
              <a:gdLst/>
              <a:ahLst/>
              <a:cxnLst/>
              <a:rect l="l" t="t" r="r" b="b"/>
              <a:pathLst>
                <a:path w="12700" h="5714">
                  <a:moveTo>
                    <a:pt x="0" y="4185"/>
                  </a:moveTo>
                  <a:lnTo>
                    <a:pt x="1314" y="2643"/>
                  </a:lnTo>
                  <a:lnTo>
                    <a:pt x="1969" y="0"/>
                  </a:lnTo>
                  <a:lnTo>
                    <a:pt x="4204" y="0"/>
                  </a:lnTo>
                  <a:lnTo>
                    <a:pt x="7375" y="0"/>
                  </a:lnTo>
                  <a:lnTo>
                    <a:pt x="7375" y="5278"/>
                  </a:lnTo>
                  <a:lnTo>
                    <a:pt x="10531" y="5278"/>
                  </a:lnTo>
                  <a:lnTo>
                    <a:pt x="11457" y="5278"/>
                  </a:lnTo>
                  <a:lnTo>
                    <a:pt x="12102" y="4825"/>
                  </a:lnTo>
                  <a:lnTo>
                    <a:pt x="12648" y="4194"/>
                  </a:lnTo>
                </a:path>
                <a:path w="12700" h="5714">
                  <a:moveTo>
                    <a:pt x="0" y="4185"/>
                  </a:moveTo>
                  <a:lnTo>
                    <a:pt x="541" y="4829"/>
                  </a:lnTo>
                  <a:lnTo>
                    <a:pt x="1201" y="5292"/>
                  </a:lnTo>
                  <a:lnTo>
                    <a:pt x="2131" y="5292"/>
                  </a:lnTo>
                  <a:lnTo>
                    <a:pt x="5292" y="5292"/>
                  </a:lnTo>
                  <a:lnTo>
                    <a:pt x="5292" y="14"/>
                  </a:lnTo>
                  <a:lnTo>
                    <a:pt x="8453" y="14"/>
                  </a:lnTo>
                  <a:lnTo>
                    <a:pt x="10708" y="14"/>
                  </a:lnTo>
                  <a:lnTo>
                    <a:pt x="11353" y="2698"/>
                  </a:lnTo>
                  <a:lnTo>
                    <a:pt x="12692" y="4234"/>
                  </a:lnTo>
                </a:path>
              </a:pathLst>
            </a:custGeom>
            <a:ln w="3175">
              <a:solidFill>
                <a:srgbClr val="0080C7"/>
              </a:solidFill>
            </a:ln>
          </p:spPr>
          <p:txBody>
            <a:bodyPr wrap="square" lIns="0" tIns="0" rIns="0" bIns="0" rtlCol="0"/>
            <a:lstStyle/>
            <a:p>
              <a:endParaRPr/>
            </a:p>
          </p:txBody>
        </p:sp>
        <p:sp>
          <p:nvSpPr>
            <p:cNvPr id="1797" name="object 1797"/>
            <p:cNvSpPr/>
            <p:nvPr/>
          </p:nvSpPr>
          <p:spPr>
            <a:xfrm>
              <a:off x="3996081" y="3142871"/>
              <a:ext cx="0" cy="3810"/>
            </a:xfrm>
            <a:custGeom>
              <a:avLst/>
              <a:gdLst/>
              <a:ahLst/>
              <a:cxnLst/>
              <a:rect l="l" t="t" r="r" b="b"/>
              <a:pathLst>
                <a:path h="3810">
                  <a:moveTo>
                    <a:pt x="0" y="0"/>
                  </a:moveTo>
                  <a:lnTo>
                    <a:pt x="0" y="3348"/>
                  </a:lnTo>
                </a:path>
              </a:pathLst>
            </a:custGeom>
            <a:ln w="3175">
              <a:solidFill>
                <a:srgbClr val="0080C7"/>
              </a:solidFill>
            </a:ln>
          </p:spPr>
          <p:txBody>
            <a:bodyPr wrap="square" lIns="0" tIns="0" rIns="0" bIns="0" rtlCol="0"/>
            <a:lstStyle/>
            <a:p>
              <a:endParaRPr/>
            </a:p>
          </p:txBody>
        </p:sp>
        <p:sp>
          <p:nvSpPr>
            <p:cNvPr id="1798" name="object 1798"/>
            <p:cNvSpPr/>
            <p:nvPr/>
          </p:nvSpPr>
          <p:spPr>
            <a:xfrm>
              <a:off x="3997115" y="3141591"/>
              <a:ext cx="0" cy="4445"/>
            </a:xfrm>
            <a:custGeom>
              <a:avLst/>
              <a:gdLst/>
              <a:ahLst/>
              <a:cxnLst/>
              <a:rect l="l" t="t" r="r" b="b"/>
              <a:pathLst>
                <a:path h="4444">
                  <a:moveTo>
                    <a:pt x="0" y="0"/>
                  </a:moveTo>
                  <a:lnTo>
                    <a:pt x="0" y="4096"/>
                  </a:lnTo>
                </a:path>
              </a:pathLst>
            </a:custGeom>
            <a:ln w="3175">
              <a:solidFill>
                <a:srgbClr val="0080C7"/>
              </a:solidFill>
            </a:ln>
          </p:spPr>
          <p:txBody>
            <a:bodyPr wrap="square" lIns="0" tIns="0" rIns="0" bIns="0" rtlCol="0"/>
            <a:lstStyle/>
            <a:p>
              <a:endParaRPr/>
            </a:p>
          </p:txBody>
        </p:sp>
        <p:sp>
          <p:nvSpPr>
            <p:cNvPr id="1799" name="object 1799"/>
            <p:cNvSpPr/>
            <p:nvPr/>
          </p:nvSpPr>
          <p:spPr>
            <a:xfrm>
              <a:off x="3999183" y="3141000"/>
              <a:ext cx="0" cy="3175"/>
            </a:xfrm>
            <a:custGeom>
              <a:avLst/>
              <a:gdLst/>
              <a:ahLst/>
              <a:cxnLst/>
              <a:rect l="l" t="t" r="r" b="b"/>
              <a:pathLst>
                <a:path h="3175">
                  <a:moveTo>
                    <a:pt x="0" y="0"/>
                  </a:moveTo>
                  <a:lnTo>
                    <a:pt x="0" y="2880"/>
                  </a:lnTo>
                </a:path>
              </a:pathLst>
            </a:custGeom>
            <a:ln w="3175">
              <a:solidFill>
                <a:srgbClr val="0080C7"/>
              </a:solidFill>
            </a:ln>
          </p:spPr>
          <p:txBody>
            <a:bodyPr wrap="square" lIns="0" tIns="0" rIns="0" bIns="0" rtlCol="0"/>
            <a:lstStyle/>
            <a:p>
              <a:endParaRPr/>
            </a:p>
          </p:txBody>
        </p:sp>
        <p:sp>
          <p:nvSpPr>
            <p:cNvPr id="1800" name="object 1800"/>
            <p:cNvSpPr/>
            <p:nvPr/>
          </p:nvSpPr>
          <p:spPr>
            <a:xfrm>
              <a:off x="3998149" y="3141468"/>
              <a:ext cx="0" cy="3810"/>
            </a:xfrm>
            <a:custGeom>
              <a:avLst/>
              <a:gdLst/>
              <a:ahLst/>
              <a:cxnLst/>
              <a:rect l="l" t="t" r="r" b="b"/>
              <a:pathLst>
                <a:path h="3810">
                  <a:moveTo>
                    <a:pt x="0" y="0"/>
                  </a:moveTo>
                  <a:lnTo>
                    <a:pt x="0" y="3756"/>
                  </a:lnTo>
                </a:path>
              </a:pathLst>
            </a:custGeom>
            <a:ln w="3175">
              <a:solidFill>
                <a:srgbClr val="0080C7"/>
              </a:solidFill>
            </a:ln>
          </p:spPr>
          <p:txBody>
            <a:bodyPr wrap="square" lIns="0" tIns="0" rIns="0" bIns="0" rtlCol="0"/>
            <a:lstStyle/>
            <a:p>
              <a:endParaRPr/>
            </a:p>
          </p:txBody>
        </p:sp>
        <p:sp>
          <p:nvSpPr>
            <p:cNvPr id="1801" name="object 1801"/>
            <p:cNvSpPr/>
            <p:nvPr/>
          </p:nvSpPr>
          <p:spPr>
            <a:xfrm>
              <a:off x="4005421" y="3143156"/>
              <a:ext cx="0" cy="3175"/>
            </a:xfrm>
            <a:custGeom>
              <a:avLst/>
              <a:gdLst/>
              <a:ahLst/>
              <a:cxnLst/>
              <a:rect l="l" t="t" r="r" b="b"/>
              <a:pathLst>
                <a:path h="3175">
                  <a:moveTo>
                    <a:pt x="0" y="0"/>
                  </a:moveTo>
                  <a:lnTo>
                    <a:pt x="0" y="3057"/>
                  </a:lnTo>
                </a:path>
              </a:pathLst>
            </a:custGeom>
            <a:ln w="3175">
              <a:solidFill>
                <a:srgbClr val="0080C7"/>
              </a:solidFill>
            </a:ln>
          </p:spPr>
          <p:txBody>
            <a:bodyPr wrap="square" lIns="0" tIns="0" rIns="0" bIns="0" rtlCol="0"/>
            <a:lstStyle/>
            <a:p>
              <a:endParaRPr/>
            </a:p>
          </p:txBody>
        </p:sp>
        <p:sp>
          <p:nvSpPr>
            <p:cNvPr id="1802" name="object 1802"/>
            <p:cNvSpPr/>
            <p:nvPr/>
          </p:nvSpPr>
          <p:spPr>
            <a:xfrm>
              <a:off x="4004387" y="3142167"/>
              <a:ext cx="0" cy="3810"/>
            </a:xfrm>
            <a:custGeom>
              <a:avLst/>
              <a:gdLst/>
              <a:ahLst/>
              <a:cxnLst/>
              <a:rect l="l" t="t" r="r" b="b"/>
              <a:pathLst>
                <a:path h="3810">
                  <a:moveTo>
                    <a:pt x="0" y="0"/>
                  </a:moveTo>
                  <a:lnTo>
                    <a:pt x="0" y="3756"/>
                  </a:lnTo>
                </a:path>
              </a:pathLst>
            </a:custGeom>
            <a:ln w="3175">
              <a:solidFill>
                <a:srgbClr val="0080C7"/>
              </a:solidFill>
            </a:ln>
          </p:spPr>
          <p:txBody>
            <a:bodyPr wrap="square" lIns="0" tIns="0" rIns="0" bIns="0" rtlCol="0"/>
            <a:lstStyle/>
            <a:p>
              <a:endParaRPr/>
            </a:p>
          </p:txBody>
        </p:sp>
        <p:sp>
          <p:nvSpPr>
            <p:cNvPr id="1803" name="object 1803"/>
            <p:cNvSpPr/>
            <p:nvPr/>
          </p:nvSpPr>
          <p:spPr>
            <a:xfrm>
              <a:off x="4002314" y="3141000"/>
              <a:ext cx="0" cy="3810"/>
            </a:xfrm>
            <a:custGeom>
              <a:avLst/>
              <a:gdLst/>
              <a:ahLst/>
              <a:cxnLst/>
              <a:rect l="l" t="t" r="r" b="b"/>
              <a:pathLst>
                <a:path h="3810">
                  <a:moveTo>
                    <a:pt x="0" y="0"/>
                  </a:moveTo>
                  <a:lnTo>
                    <a:pt x="0" y="3456"/>
                  </a:lnTo>
                </a:path>
              </a:pathLst>
            </a:custGeom>
            <a:ln w="3175">
              <a:solidFill>
                <a:srgbClr val="0080C7"/>
              </a:solidFill>
            </a:ln>
          </p:spPr>
          <p:txBody>
            <a:bodyPr wrap="square" lIns="0" tIns="0" rIns="0" bIns="0" rtlCol="0"/>
            <a:lstStyle/>
            <a:p>
              <a:endParaRPr/>
            </a:p>
          </p:txBody>
        </p:sp>
        <p:sp>
          <p:nvSpPr>
            <p:cNvPr id="1804" name="object 1804"/>
            <p:cNvSpPr/>
            <p:nvPr/>
          </p:nvSpPr>
          <p:spPr>
            <a:xfrm>
              <a:off x="4003348" y="3141468"/>
              <a:ext cx="0" cy="4445"/>
            </a:xfrm>
            <a:custGeom>
              <a:avLst/>
              <a:gdLst/>
              <a:ahLst/>
              <a:cxnLst/>
              <a:rect l="l" t="t" r="r" b="b"/>
              <a:pathLst>
                <a:path h="4444">
                  <a:moveTo>
                    <a:pt x="0" y="0"/>
                  </a:moveTo>
                  <a:lnTo>
                    <a:pt x="0" y="4042"/>
                  </a:lnTo>
                </a:path>
              </a:pathLst>
            </a:custGeom>
            <a:ln w="3175">
              <a:solidFill>
                <a:srgbClr val="0080C7"/>
              </a:solidFill>
            </a:ln>
          </p:spPr>
          <p:txBody>
            <a:bodyPr wrap="square" lIns="0" tIns="0" rIns="0" bIns="0" rtlCol="0"/>
            <a:lstStyle/>
            <a:p>
              <a:endParaRPr/>
            </a:p>
          </p:txBody>
        </p:sp>
        <p:sp>
          <p:nvSpPr>
            <p:cNvPr id="1805" name="object 1805"/>
            <p:cNvSpPr/>
            <p:nvPr/>
          </p:nvSpPr>
          <p:spPr>
            <a:xfrm>
              <a:off x="3996081" y="3142871"/>
              <a:ext cx="0" cy="3810"/>
            </a:xfrm>
            <a:custGeom>
              <a:avLst/>
              <a:gdLst/>
              <a:ahLst/>
              <a:cxnLst/>
              <a:rect l="l" t="t" r="r" b="b"/>
              <a:pathLst>
                <a:path h="3810">
                  <a:moveTo>
                    <a:pt x="0" y="0"/>
                  </a:moveTo>
                  <a:lnTo>
                    <a:pt x="0" y="3348"/>
                  </a:lnTo>
                </a:path>
              </a:pathLst>
            </a:custGeom>
            <a:ln w="3175">
              <a:solidFill>
                <a:srgbClr val="0080C7"/>
              </a:solidFill>
            </a:ln>
          </p:spPr>
          <p:txBody>
            <a:bodyPr wrap="square" lIns="0" tIns="0" rIns="0" bIns="0" rtlCol="0"/>
            <a:lstStyle/>
            <a:p>
              <a:endParaRPr/>
            </a:p>
          </p:txBody>
        </p:sp>
        <p:sp>
          <p:nvSpPr>
            <p:cNvPr id="1806" name="object 1806"/>
            <p:cNvSpPr/>
            <p:nvPr/>
          </p:nvSpPr>
          <p:spPr>
            <a:xfrm>
              <a:off x="3997115" y="3141591"/>
              <a:ext cx="0" cy="4445"/>
            </a:xfrm>
            <a:custGeom>
              <a:avLst/>
              <a:gdLst/>
              <a:ahLst/>
              <a:cxnLst/>
              <a:rect l="l" t="t" r="r" b="b"/>
              <a:pathLst>
                <a:path h="4444">
                  <a:moveTo>
                    <a:pt x="0" y="0"/>
                  </a:moveTo>
                  <a:lnTo>
                    <a:pt x="0" y="4096"/>
                  </a:lnTo>
                </a:path>
              </a:pathLst>
            </a:custGeom>
            <a:ln w="3175">
              <a:solidFill>
                <a:srgbClr val="0080C7"/>
              </a:solidFill>
            </a:ln>
          </p:spPr>
          <p:txBody>
            <a:bodyPr wrap="square" lIns="0" tIns="0" rIns="0" bIns="0" rtlCol="0"/>
            <a:lstStyle/>
            <a:p>
              <a:endParaRPr/>
            </a:p>
          </p:txBody>
        </p:sp>
        <p:sp>
          <p:nvSpPr>
            <p:cNvPr id="1807" name="object 1807"/>
            <p:cNvSpPr/>
            <p:nvPr/>
          </p:nvSpPr>
          <p:spPr>
            <a:xfrm>
              <a:off x="3999183" y="3141000"/>
              <a:ext cx="0" cy="3175"/>
            </a:xfrm>
            <a:custGeom>
              <a:avLst/>
              <a:gdLst/>
              <a:ahLst/>
              <a:cxnLst/>
              <a:rect l="l" t="t" r="r" b="b"/>
              <a:pathLst>
                <a:path h="3175">
                  <a:moveTo>
                    <a:pt x="0" y="0"/>
                  </a:moveTo>
                  <a:lnTo>
                    <a:pt x="0" y="2880"/>
                  </a:lnTo>
                </a:path>
              </a:pathLst>
            </a:custGeom>
            <a:ln w="3175">
              <a:solidFill>
                <a:srgbClr val="0080C7"/>
              </a:solidFill>
            </a:ln>
          </p:spPr>
          <p:txBody>
            <a:bodyPr wrap="square" lIns="0" tIns="0" rIns="0" bIns="0" rtlCol="0"/>
            <a:lstStyle/>
            <a:p>
              <a:endParaRPr/>
            </a:p>
          </p:txBody>
        </p:sp>
        <p:sp>
          <p:nvSpPr>
            <p:cNvPr id="1808" name="object 1808"/>
            <p:cNvSpPr/>
            <p:nvPr/>
          </p:nvSpPr>
          <p:spPr>
            <a:xfrm>
              <a:off x="3998149" y="3141468"/>
              <a:ext cx="0" cy="3810"/>
            </a:xfrm>
            <a:custGeom>
              <a:avLst/>
              <a:gdLst/>
              <a:ahLst/>
              <a:cxnLst/>
              <a:rect l="l" t="t" r="r" b="b"/>
              <a:pathLst>
                <a:path h="3810">
                  <a:moveTo>
                    <a:pt x="0" y="0"/>
                  </a:moveTo>
                  <a:lnTo>
                    <a:pt x="0" y="3756"/>
                  </a:lnTo>
                </a:path>
              </a:pathLst>
            </a:custGeom>
            <a:ln w="3175">
              <a:solidFill>
                <a:srgbClr val="0080C7"/>
              </a:solidFill>
            </a:ln>
          </p:spPr>
          <p:txBody>
            <a:bodyPr wrap="square" lIns="0" tIns="0" rIns="0" bIns="0" rtlCol="0"/>
            <a:lstStyle/>
            <a:p>
              <a:endParaRPr/>
            </a:p>
          </p:txBody>
        </p:sp>
        <p:sp>
          <p:nvSpPr>
            <p:cNvPr id="1809" name="object 1809"/>
            <p:cNvSpPr/>
            <p:nvPr/>
          </p:nvSpPr>
          <p:spPr>
            <a:xfrm>
              <a:off x="4005421" y="3143156"/>
              <a:ext cx="0" cy="3175"/>
            </a:xfrm>
            <a:custGeom>
              <a:avLst/>
              <a:gdLst/>
              <a:ahLst/>
              <a:cxnLst/>
              <a:rect l="l" t="t" r="r" b="b"/>
              <a:pathLst>
                <a:path h="3175">
                  <a:moveTo>
                    <a:pt x="0" y="0"/>
                  </a:moveTo>
                  <a:lnTo>
                    <a:pt x="0" y="3057"/>
                  </a:lnTo>
                </a:path>
              </a:pathLst>
            </a:custGeom>
            <a:ln w="3175">
              <a:solidFill>
                <a:srgbClr val="0080C7"/>
              </a:solidFill>
            </a:ln>
          </p:spPr>
          <p:txBody>
            <a:bodyPr wrap="square" lIns="0" tIns="0" rIns="0" bIns="0" rtlCol="0"/>
            <a:lstStyle/>
            <a:p>
              <a:endParaRPr/>
            </a:p>
          </p:txBody>
        </p:sp>
        <p:sp>
          <p:nvSpPr>
            <p:cNvPr id="1810" name="object 1810"/>
            <p:cNvSpPr/>
            <p:nvPr/>
          </p:nvSpPr>
          <p:spPr>
            <a:xfrm>
              <a:off x="4004387" y="3142167"/>
              <a:ext cx="0" cy="3810"/>
            </a:xfrm>
            <a:custGeom>
              <a:avLst/>
              <a:gdLst/>
              <a:ahLst/>
              <a:cxnLst/>
              <a:rect l="l" t="t" r="r" b="b"/>
              <a:pathLst>
                <a:path h="3810">
                  <a:moveTo>
                    <a:pt x="0" y="0"/>
                  </a:moveTo>
                  <a:lnTo>
                    <a:pt x="0" y="3756"/>
                  </a:lnTo>
                </a:path>
              </a:pathLst>
            </a:custGeom>
            <a:ln w="3175">
              <a:solidFill>
                <a:srgbClr val="0080C7"/>
              </a:solidFill>
            </a:ln>
          </p:spPr>
          <p:txBody>
            <a:bodyPr wrap="square" lIns="0" tIns="0" rIns="0" bIns="0" rtlCol="0"/>
            <a:lstStyle/>
            <a:p>
              <a:endParaRPr/>
            </a:p>
          </p:txBody>
        </p:sp>
        <p:sp>
          <p:nvSpPr>
            <p:cNvPr id="1811" name="object 1811"/>
            <p:cNvSpPr/>
            <p:nvPr/>
          </p:nvSpPr>
          <p:spPr>
            <a:xfrm>
              <a:off x="4002314" y="3141000"/>
              <a:ext cx="0" cy="3810"/>
            </a:xfrm>
            <a:custGeom>
              <a:avLst/>
              <a:gdLst/>
              <a:ahLst/>
              <a:cxnLst/>
              <a:rect l="l" t="t" r="r" b="b"/>
              <a:pathLst>
                <a:path h="3810">
                  <a:moveTo>
                    <a:pt x="0" y="0"/>
                  </a:moveTo>
                  <a:lnTo>
                    <a:pt x="0" y="3456"/>
                  </a:lnTo>
                </a:path>
              </a:pathLst>
            </a:custGeom>
            <a:ln w="3175">
              <a:solidFill>
                <a:srgbClr val="0080C7"/>
              </a:solidFill>
            </a:ln>
          </p:spPr>
          <p:txBody>
            <a:bodyPr wrap="square" lIns="0" tIns="0" rIns="0" bIns="0" rtlCol="0"/>
            <a:lstStyle/>
            <a:p>
              <a:endParaRPr/>
            </a:p>
          </p:txBody>
        </p:sp>
        <p:sp>
          <p:nvSpPr>
            <p:cNvPr id="1812" name="object 1812"/>
            <p:cNvSpPr/>
            <p:nvPr/>
          </p:nvSpPr>
          <p:spPr>
            <a:xfrm>
              <a:off x="4003348" y="3141468"/>
              <a:ext cx="0" cy="4445"/>
            </a:xfrm>
            <a:custGeom>
              <a:avLst/>
              <a:gdLst/>
              <a:ahLst/>
              <a:cxnLst/>
              <a:rect l="l" t="t" r="r" b="b"/>
              <a:pathLst>
                <a:path h="4444">
                  <a:moveTo>
                    <a:pt x="0" y="0"/>
                  </a:moveTo>
                  <a:lnTo>
                    <a:pt x="0" y="4042"/>
                  </a:lnTo>
                </a:path>
              </a:pathLst>
            </a:custGeom>
            <a:ln w="3175">
              <a:solidFill>
                <a:srgbClr val="0080C7"/>
              </a:solidFill>
            </a:ln>
          </p:spPr>
          <p:txBody>
            <a:bodyPr wrap="square" lIns="0" tIns="0" rIns="0" bIns="0" rtlCol="0"/>
            <a:lstStyle/>
            <a:p>
              <a:endParaRPr/>
            </a:p>
          </p:txBody>
        </p:sp>
        <p:sp>
          <p:nvSpPr>
            <p:cNvPr id="1813" name="object 1813"/>
            <p:cNvSpPr/>
            <p:nvPr/>
          </p:nvSpPr>
          <p:spPr>
            <a:xfrm>
              <a:off x="4007745" y="3141059"/>
              <a:ext cx="12700" cy="5715"/>
            </a:xfrm>
            <a:custGeom>
              <a:avLst/>
              <a:gdLst/>
              <a:ahLst/>
              <a:cxnLst/>
              <a:rect l="l" t="t" r="r" b="b"/>
              <a:pathLst>
                <a:path w="12700" h="5714">
                  <a:moveTo>
                    <a:pt x="0" y="4185"/>
                  </a:moveTo>
                  <a:lnTo>
                    <a:pt x="1309" y="2643"/>
                  </a:lnTo>
                  <a:lnTo>
                    <a:pt x="1964" y="0"/>
                  </a:lnTo>
                  <a:lnTo>
                    <a:pt x="4204" y="0"/>
                  </a:lnTo>
                  <a:lnTo>
                    <a:pt x="7370" y="0"/>
                  </a:lnTo>
                  <a:lnTo>
                    <a:pt x="7370" y="5278"/>
                  </a:lnTo>
                  <a:lnTo>
                    <a:pt x="10526" y="5278"/>
                  </a:lnTo>
                  <a:lnTo>
                    <a:pt x="11452" y="5278"/>
                  </a:lnTo>
                  <a:lnTo>
                    <a:pt x="12102" y="4825"/>
                  </a:lnTo>
                  <a:lnTo>
                    <a:pt x="12643" y="4194"/>
                  </a:lnTo>
                </a:path>
                <a:path w="12700" h="5714">
                  <a:moveTo>
                    <a:pt x="0" y="4185"/>
                  </a:moveTo>
                  <a:lnTo>
                    <a:pt x="546" y="4829"/>
                  </a:lnTo>
                  <a:lnTo>
                    <a:pt x="1201" y="5292"/>
                  </a:lnTo>
                  <a:lnTo>
                    <a:pt x="2131" y="5292"/>
                  </a:lnTo>
                  <a:lnTo>
                    <a:pt x="5292" y="5292"/>
                  </a:lnTo>
                  <a:lnTo>
                    <a:pt x="5292" y="14"/>
                  </a:lnTo>
                  <a:lnTo>
                    <a:pt x="8463" y="14"/>
                  </a:lnTo>
                  <a:lnTo>
                    <a:pt x="10713" y="14"/>
                  </a:lnTo>
                  <a:lnTo>
                    <a:pt x="11353" y="2698"/>
                  </a:lnTo>
                  <a:lnTo>
                    <a:pt x="12692" y="4234"/>
                  </a:lnTo>
                </a:path>
              </a:pathLst>
            </a:custGeom>
            <a:ln w="3175">
              <a:solidFill>
                <a:srgbClr val="58595B"/>
              </a:solidFill>
            </a:ln>
          </p:spPr>
          <p:txBody>
            <a:bodyPr wrap="square" lIns="0" tIns="0" rIns="0" bIns="0" rtlCol="0"/>
            <a:lstStyle/>
            <a:p>
              <a:endParaRPr/>
            </a:p>
          </p:txBody>
        </p:sp>
        <p:sp>
          <p:nvSpPr>
            <p:cNvPr id="1814" name="object 1814"/>
            <p:cNvSpPr/>
            <p:nvPr/>
          </p:nvSpPr>
          <p:spPr>
            <a:xfrm>
              <a:off x="4009576"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815" name="object 1815"/>
            <p:cNvSpPr/>
            <p:nvPr/>
          </p:nvSpPr>
          <p:spPr>
            <a:xfrm>
              <a:off x="4010615"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816" name="object 1816"/>
            <p:cNvSpPr/>
            <p:nvPr/>
          </p:nvSpPr>
          <p:spPr>
            <a:xfrm>
              <a:off x="4012683"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817" name="object 1817"/>
            <p:cNvSpPr/>
            <p:nvPr/>
          </p:nvSpPr>
          <p:spPr>
            <a:xfrm>
              <a:off x="4011649"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18" name="object 1818"/>
            <p:cNvSpPr/>
            <p:nvPr/>
          </p:nvSpPr>
          <p:spPr>
            <a:xfrm>
              <a:off x="4018916"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819" name="object 1819"/>
            <p:cNvSpPr/>
            <p:nvPr/>
          </p:nvSpPr>
          <p:spPr>
            <a:xfrm>
              <a:off x="4017882"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20" name="object 1820"/>
            <p:cNvSpPr/>
            <p:nvPr/>
          </p:nvSpPr>
          <p:spPr>
            <a:xfrm>
              <a:off x="4015809"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821" name="object 1821"/>
            <p:cNvSpPr/>
            <p:nvPr/>
          </p:nvSpPr>
          <p:spPr>
            <a:xfrm>
              <a:off x="4016843"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822" name="object 1822"/>
            <p:cNvSpPr/>
            <p:nvPr/>
          </p:nvSpPr>
          <p:spPr>
            <a:xfrm>
              <a:off x="4009576"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823" name="object 1823"/>
            <p:cNvSpPr/>
            <p:nvPr/>
          </p:nvSpPr>
          <p:spPr>
            <a:xfrm>
              <a:off x="4010615"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824" name="object 1824"/>
            <p:cNvSpPr/>
            <p:nvPr/>
          </p:nvSpPr>
          <p:spPr>
            <a:xfrm>
              <a:off x="4012683"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825" name="object 1825"/>
            <p:cNvSpPr/>
            <p:nvPr/>
          </p:nvSpPr>
          <p:spPr>
            <a:xfrm>
              <a:off x="4011649"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26" name="object 1826"/>
            <p:cNvSpPr/>
            <p:nvPr/>
          </p:nvSpPr>
          <p:spPr>
            <a:xfrm>
              <a:off x="4018916"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827" name="object 1827"/>
            <p:cNvSpPr/>
            <p:nvPr/>
          </p:nvSpPr>
          <p:spPr>
            <a:xfrm>
              <a:off x="4017882"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28" name="object 1828"/>
            <p:cNvSpPr/>
            <p:nvPr/>
          </p:nvSpPr>
          <p:spPr>
            <a:xfrm>
              <a:off x="4015809"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829" name="object 1829"/>
            <p:cNvSpPr/>
            <p:nvPr/>
          </p:nvSpPr>
          <p:spPr>
            <a:xfrm>
              <a:off x="4016843"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830" name="object 1830"/>
            <p:cNvSpPr/>
            <p:nvPr/>
          </p:nvSpPr>
          <p:spPr>
            <a:xfrm>
              <a:off x="4021245" y="3141059"/>
              <a:ext cx="12700" cy="5715"/>
            </a:xfrm>
            <a:custGeom>
              <a:avLst/>
              <a:gdLst/>
              <a:ahLst/>
              <a:cxnLst/>
              <a:rect l="l" t="t" r="r" b="b"/>
              <a:pathLst>
                <a:path w="12700" h="5714">
                  <a:moveTo>
                    <a:pt x="0" y="4185"/>
                  </a:moveTo>
                  <a:lnTo>
                    <a:pt x="1309" y="2643"/>
                  </a:lnTo>
                  <a:lnTo>
                    <a:pt x="1964" y="0"/>
                  </a:lnTo>
                  <a:lnTo>
                    <a:pt x="4199" y="0"/>
                  </a:lnTo>
                  <a:lnTo>
                    <a:pt x="7365" y="0"/>
                  </a:lnTo>
                  <a:lnTo>
                    <a:pt x="7365" y="5278"/>
                  </a:lnTo>
                  <a:lnTo>
                    <a:pt x="10526" y="5278"/>
                  </a:lnTo>
                  <a:lnTo>
                    <a:pt x="11447" y="5278"/>
                  </a:lnTo>
                  <a:lnTo>
                    <a:pt x="12102" y="4825"/>
                  </a:lnTo>
                  <a:lnTo>
                    <a:pt x="12638" y="4194"/>
                  </a:lnTo>
                </a:path>
                <a:path w="12700" h="5714">
                  <a:moveTo>
                    <a:pt x="0" y="4185"/>
                  </a:moveTo>
                  <a:lnTo>
                    <a:pt x="541" y="4829"/>
                  </a:lnTo>
                  <a:lnTo>
                    <a:pt x="1201" y="5292"/>
                  </a:lnTo>
                  <a:lnTo>
                    <a:pt x="2136" y="5292"/>
                  </a:lnTo>
                  <a:lnTo>
                    <a:pt x="5292" y="5292"/>
                  </a:lnTo>
                  <a:lnTo>
                    <a:pt x="5292" y="14"/>
                  </a:lnTo>
                  <a:lnTo>
                    <a:pt x="8458" y="14"/>
                  </a:lnTo>
                  <a:lnTo>
                    <a:pt x="10713" y="14"/>
                  </a:lnTo>
                  <a:lnTo>
                    <a:pt x="11358" y="2698"/>
                  </a:lnTo>
                  <a:lnTo>
                    <a:pt x="12692" y="4234"/>
                  </a:lnTo>
                </a:path>
              </a:pathLst>
            </a:custGeom>
            <a:ln w="3175">
              <a:solidFill>
                <a:srgbClr val="58595B"/>
              </a:solidFill>
            </a:ln>
          </p:spPr>
          <p:txBody>
            <a:bodyPr wrap="square" lIns="0" tIns="0" rIns="0" bIns="0" rtlCol="0"/>
            <a:lstStyle/>
            <a:p>
              <a:endParaRPr/>
            </a:p>
          </p:txBody>
        </p:sp>
        <p:sp>
          <p:nvSpPr>
            <p:cNvPr id="1831" name="object 1831"/>
            <p:cNvSpPr/>
            <p:nvPr/>
          </p:nvSpPr>
          <p:spPr>
            <a:xfrm>
              <a:off x="4023072"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832" name="object 1832"/>
            <p:cNvSpPr/>
            <p:nvPr/>
          </p:nvSpPr>
          <p:spPr>
            <a:xfrm>
              <a:off x="4024105"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833" name="object 1833"/>
            <p:cNvSpPr/>
            <p:nvPr/>
          </p:nvSpPr>
          <p:spPr>
            <a:xfrm>
              <a:off x="4026178"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834" name="object 1834"/>
            <p:cNvSpPr/>
            <p:nvPr/>
          </p:nvSpPr>
          <p:spPr>
            <a:xfrm>
              <a:off x="4025144"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35" name="object 1835"/>
            <p:cNvSpPr/>
            <p:nvPr/>
          </p:nvSpPr>
          <p:spPr>
            <a:xfrm>
              <a:off x="4032412"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836" name="object 1836"/>
            <p:cNvSpPr/>
            <p:nvPr/>
          </p:nvSpPr>
          <p:spPr>
            <a:xfrm>
              <a:off x="4031378"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37" name="object 1837"/>
            <p:cNvSpPr/>
            <p:nvPr/>
          </p:nvSpPr>
          <p:spPr>
            <a:xfrm>
              <a:off x="4029310"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838" name="object 1838"/>
            <p:cNvSpPr/>
            <p:nvPr/>
          </p:nvSpPr>
          <p:spPr>
            <a:xfrm>
              <a:off x="4030349"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839" name="object 1839"/>
            <p:cNvSpPr/>
            <p:nvPr/>
          </p:nvSpPr>
          <p:spPr>
            <a:xfrm>
              <a:off x="4023072"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840" name="object 1840"/>
            <p:cNvSpPr/>
            <p:nvPr/>
          </p:nvSpPr>
          <p:spPr>
            <a:xfrm>
              <a:off x="4024105"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841" name="object 1841"/>
            <p:cNvSpPr/>
            <p:nvPr/>
          </p:nvSpPr>
          <p:spPr>
            <a:xfrm>
              <a:off x="4026178"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842" name="object 1842"/>
            <p:cNvSpPr/>
            <p:nvPr/>
          </p:nvSpPr>
          <p:spPr>
            <a:xfrm>
              <a:off x="4025144"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43" name="object 1843"/>
            <p:cNvSpPr/>
            <p:nvPr/>
          </p:nvSpPr>
          <p:spPr>
            <a:xfrm>
              <a:off x="4032412"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844" name="object 1844"/>
            <p:cNvSpPr/>
            <p:nvPr/>
          </p:nvSpPr>
          <p:spPr>
            <a:xfrm>
              <a:off x="4031378"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45" name="object 1845"/>
            <p:cNvSpPr/>
            <p:nvPr/>
          </p:nvSpPr>
          <p:spPr>
            <a:xfrm>
              <a:off x="4029310"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846" name="object 1846"/>
            <p:cNvSpPr/>
            <p:nvPr/>
          </p:nvSpPr>
          <p:spPr>
            <a:xfrm>
              <a:off x="4030349"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847" name="object 1847"/>
            <p:cNvSpPr/>
            <p:nvPr/>
          </p:nvSpPr>
          <p:spPr>
            <a:xfrm>
              <a:off x="4034735" y="3141059"/>
              <a:ext cx="12700" cy="5715"/>
            </a:xfrm>
            <a:custGeom>
              <a:avLst/>
              <a:gdLst/>
              <a:ahLst/>
              <a:cxnLst/>
              <a:rect l="l" t="t" r="r" b="b"/>
              <a:pathLst>
                <a:path w="12700" h="5714">
                  <a:moveTo>
                    <a:pt x="0" y="4185"/>
                  </a:moveTo>
                  <a:lnTo>
                    <a:pt x="1314" y="2643"/>
                  </a:lnTo>
                  <a:lnTo>
                    <a:pt x="1969" y="0"/>
                  </a:lnTo>
                  <a:lnTo>
                    <a:pt x="4209" y="0"/>
                  </a:lnTo>
                  <a:lnTo>
                    <a:pt x="7370" y="0"/>
                  </a:lnTo>
                  <a:lnTo>
                    <a:pt x="7370" y="5278"/>
                  </a:lnTo>
                  <a:lnTo>
                    <a:pt x="10531" y="5278"/>
                  </a:lnTo>
                  <a:lnTo>
                    <a:pt x="11452" y="5278"/>
                  </a:lnTo>
                  <a:lnTo>
                    <a:pt x="12102" y="4825"/>
                  </a:lnTo>
                  <a:lnTo>
                    <a:pt x="12643" y="4194"/>
                  </a:lnTo>
                </a:path>
                <a:path w="12700" h="5714">
                  <a:moveTo>
                    <a:pt x="0" y="4185"/>
                  </a:moveTo>
                  <a:lnTo>
                    <a:pt x="551" y="4829"/>
                  </a:lnTo>
                  <a:lnTo>
                    <a:pt x="1201" y="5292"/>
                  </a:lnTo>
                  <a:lnTo>
                    <a:pt x="2136" y="5292"/>
                  </a:lnTo>
                  <a:lnTo>
                    <a:pt x="5292" y="5292"/>
                  </a:lnTo>
                  <a:lnTo>
                    <a:pt x="5292" y="14"/>
                  </a:lnTo>
                  <a:lnTo>
                    <a:pt x="8463" y="14"/>
                  </a:lnTo>
                  <a:lnTo>
                    <a:pt x="10713" y="14"/>
                  </a:lnTo>
                  <a:lnTo>
                    <a:pt x="11358" y="2698"/>
                  </a:lnTo>
                  <a:lnTo>
                    <a:pt x="12692" y="4234"/>
                  </a:lnTo>
                </a:path>
              </a:pathLst>
            </a:custGeom>
            <a:ln w="3175">
              <a:solidFill>
                <a:srgbClr val="58595B"/>
              </a:solidFill>
            </a:ln>
          </p:spPr>
          <p:txBody>
            <a:bodyPr wrap="square" lIns="0" tIns="0" rIns="0" bIns="0" rtlCol="0"/>
            <a:lstStyle/>
            <a:p>
              <a:endParaRPr/>
            </a:p>
          </p:txBody>
        </p:sp>
        <p:sp>
          <p:nvSpPr>
            <p:cNvPr id="1848" name="object 1848"/>
            <p:cNvSpPr/>
            <p:nvPr/>
          </p:nvSpPr>
          <p:spPr>
            <a:xfrm>
              <a:off x="4036567"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849" name="object 1849"/>
            <p:cNvSpPr/>
            <p:nvPr/>
          </p:nvSpPr>
          <p:spPr>
            <a:xfrm>
              <a:off x="4037606"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850" name="object 1850"/>
            <p:cNvSpPr/>
            <p:nvPr/>
          </p:nvSpPr>
          <p:spPr>
            <a:xfrm>
              <a:off x="4039674"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851" name="object 1851"/>
            <p:cNvSpPr/>
            <p:nvPr/>
          </p:nvSpPr>
          <p:spPr>
            <a:xfrm>
              <a:off x="4038640"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52" name="object 1852"/>
            <p:cNvSpPr/>
            <p:nvPr/>
          </p:nvSpPr>
          <p:spPr>
            <a:xfrm>
              <a:off x="4045912"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853" name="object 1853"/>
            <p:cNvSpPr/>
            <p:nvPr/>
          </p:nvSpPr>
          <p:spPr>
            <a:xfrm>
              <a:off x="4044878"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54" name="object 1854"/>
            <p:cNvSpPr/>
            <p:nvPr/>
          </p:nvSpPr>
          <p:spPr>
            <a:xfrm>
              <a:off x="4042805"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855" name="object 1855"/>
            <p:cNvSpPr/>
            <p:nvPr/>
          </p:nvSpPr>
          <p:spPr>
            <a:xfrm>
              <a:off x="4043844"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856" name="object 1856"/>
            <p:cNvSpPr/>
            <p:nvPr/>
          </p:nvSpPr>
          <p:spPr>
            <a:xfrm>
              <a:off x="4036567"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857" name="object 1857"/>
            <p:cNvSpPr/>
            <p:nvPr/>
          </p:nvSpPr>
          <p:spPr>
            <a:xfrm>
              <a:off x="4037606"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858" name="object 1858"/>
            <p:cNvSpPr/>
            <p:nvPr/>
          </p:nvSpPr>
          <p:spPr>
            <a:xfrm>
              <a:off x="4039674"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859" name="object 1859"/>
            <p:cNvSpPr/>
            <p:nvPr/>
          </p:nvSpPr>
          <p:spPr>
            <a:xfrm>
              <a:off x="4038640"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60" name="object 1860"/>
            <p:cNvSpPr/>
            <p:nvPr/>
          </p:nvSpPr>
          <p:spPr>
            <a:xfrm>
              <a:off x="4045912"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861" name="object 1861"/>
            <p:cNvSpPr/>
            <p:nvPr/>
          </p:nvSpPr>
          <p:spPr>
            <a:xfrm>
              <a:off x="4044878"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62" name="object 1862"/>
            <p:cNvSpPr/>
            <p:nvPr/>
          </p:nvSpPr>
          <p:spPr>
            <a:xfrm>
              <a:off x="4042805"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863" name="object 1863"/>
            <p:cNvSpPr/>
            <p:nvPr/>
          </p:nvSpPr>
          <p:spPr>
            <a:xfrm>
              <a:off x="4043844"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864" name="object 1864"/>
            <p:cNvSpPr/>
            <p:nvPr/>
          </p:nvSpPr>
          <p:spPr>
            <a:xfrm>
              <a:off x="4048236" y="3141059"/>
              <a:ext cx="12700" cy="5715"/>
            </a:xfrm>
            <a:custGeom>
              <a:avLst/>
              <a:gdLst/>
              <a:ahLst/>
              <a:cxnLst/>
              <a:rect l="l" t="t" r="r" b="b"/>
              <a:pathLst>
                <a:path w="12700" h="5714">
                  <a:moveTo>
                    <a:pt x="0" y="4185"/>
                  </a:moveTo>
                  <a:lnTo>
                    <a:pt x="1309" y="2643"/>
                  </a:lnTo>
                  <a:lnTo>
                    <a:pt x="1969" y="0"/>
                  </a:lnTo>
                  <a:lnTo>
                    <a:pt x="4204" y="0"/>
                  </a:lnTo>
                  <a:lnTo>
                    <a:pt x="7365" y="0"/>
                  </a:lnTo>
                  <a:lnTo>
                    <a:pt x="7365" y="5278"/>
                  </a:lnTo>
                  <a:lnTo>
                    <a:pt x="10526" y="5278"/>
                  </a:lnTo>
                  <a:lnTo>
                    <a:pt x="11452" y="5278"/>
                  </a:lnTo>
                  <a:lnTo>
                    <a:pt x="12102" y="4825"/>
                  </a:lnTo>
                  <a:lnTo>
                    <a:pt x="12643" y="4194"/>
                  </a:lnTo>
                </a:path>
                <a:path w="12700" h="5714">
                  <a:moveTo>
                    <a:pt x="0" y="4185"/>
                  </a:moveTo>
                  <a:lnTo>
                    <a:pt x="551" y="4829"/>
                  </a:lnTo>
                  <a:lnTo>
                    <a:pt x="1206" y="5292"/>
                  </a:lnTo>
                  <a:lnTo>
                    <a:pt x="2136" y="5292"/>
                  </a:lnTo>
                  <a:lnTo>
                    <a:pt x="5302" y="5292"/>
                  </a:lnTo>
                  <a:lnTo>
                    <a:pt x="5302" y="14"/>
                  </a:lnTo>
                  <a:lnTo>
                    <a:pt x="8463" y="14"/>
                  </a:lnTo>
                  <a:lnTo>
                    <a:pt x="10713" y="14"/>
                  </a:lnTo>
                  <a:lnTo>
                    <a:pt x="11368" y="2698"/>
                  </a:lnTo>
                  <a:lnTo>
                    <a:pt x="12697" y="4234"/>
                  </a:lnTo>
                </a:path>
              </a:pathLst>
            </a:custGeom>
            <a:ln w="3175">
              <a:solidFill>
                <a:srgbClr val="58595B"/>
              </a:solidFill>
            </a:ln>
          </p:spPr>
          <p:txBody>
            <a:bodyPr wrap="square" lIns="0" tIns="0" rIns="0" bIns="0" rtlCol="0"/>
            <a:lstStyle/>
            <a:p>
              <a:endParaRPr/>
            </a:p>
          </p:txBody>
        </p:sp>
        <p:sp>
          <p:nvSpPr>
            <p:cNvPr id="1865" name="object 1865"/>
            <p:cNvSpPr/>
            <p:nvPr/>
          </p:nvSpPr>
          <p:spPr>
            <a:xfrm>
              <a:off x="4050062"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866" name="object 1866"/>
            <p:cNvSpPr/>
            <p:nvPr/>
          </p:nvSpPr>
          <p:spPr>
            <a:xfrm>
              <a:off x="4051101"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867" name="object 1867"/>
            <p:cNvSpPr/>
            <p:nvPr/>
          </p:nvSpPr>
          <p:spPr>
            <a:xfrm>
              <a:off x="4053169"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868" name="object 1868"/>
            <p:cNvSpPr/>
            <p:nvPr/>
          </p:nvSpPr>
          <p:spPr>
            <a:xfrm>
              <a:off x="4052135"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69" name="object 1869"/>
            <p:cNvSpPr/>
            <p:nvPr/>
          </p:nvSpPr>
          <p:spPr>
            <a:xfrm>
              <a:off x="4059407"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870" name="object 1870"/>
            <p:cNvSpPr/>
            <p:nvPr/>
          </p:nvSpPr>
          <p:spPr>
            <a:xfrm>
              <a:off x="4058373"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71" name="object 1871"/>
            <p:cNvSpPr/>
            <p:nvPr/>
          </p:nvSpPr>
          <p:spPr>
            <a:xfrm>
              <a:off x="4056300"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872" name="object 1872"/>
            <p:cNvSpPr/>
            <p:nvPr/>
          </p:nvSpPr>
          <p:spPr>
            <a:xfrm>
              <a:off x="4057339"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873" name="object 1873"/>
            <p:cNvSpPr/>
            <p:nvPr/>
          </p:nvSpPr>
          <p:spPr>
            <a:xfrm>
              <a:off x="4050062"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874" name="object 1874"/>
            <p:cNvSpPr/>
            <p:nvPr/>
          </p:nvSpPr>
          <p:spPr>
            <a:xfrm>
              <a:off x="4051101"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875" name="object 1875"/>
            <p:cNvSpPr/>
            <p:nvPr/>
          </p:nvSpPr>
          <p:spPr>
            <a:xfrm>
              <a:off x="4053169"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876" name="object 1876"/>
            <p:cNvSpPr/>
            <p:nvPr/>
          </p:nvSpPr>
          <p:spPr>
            <a:xfrm>
              <a:off x="4052135"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77" name="object 1877"/>
            <p:cNvSpPr/>
            <p:nvPr/>
          </p:nvSpPr>
          <p:spPr>
            <a:xfrm>
              <a:off x="4059407"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878" name="object 1878"/>
            <p:cNvSpPr/>
            <p:nvPr/>
          </p:nvSpPr>
          <p:spPr>
            <a:xfrm>
              <a:off x="4058373"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79" name="object 1879"/>
            <p:cNvSpPr/>
            <p:nvPr/>
          </p:nvSpPr>
          <p:spPr>
            <a:xfrm>
              <a:off x="4056300"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880" name="object 1880"/>
            <p:cNvSpPr/>
            <p:nvPr/>
          </p:nvSpPr>
          <p:spPr>
            <a:xfrm>
              <a:off x="4057339"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881" name="object 1881"/>
            <p:cNvSpPr/>
            <p:nvPr/>
          </p:nvSpPr>
          <p:spPr>
            <a:xfrm>
              <a:off x="4061736" y="3141059"/>
              <a:ext cx="12700" cy="5715"/>
            </a:xfrm>
            <a:custGeom>
              <a:avLst/>
              <a:gdLst/>
              <a:ahLst/>
              <a:cxnLst/>
              <a:rect l="l" t="t" r="r" b="b"/>
              <a:pathLst>
                <a:path w="12700" h="5714">
                  <a:moveTo>
                    <a:pt x="0" y="4185"/>
                  </a:moveTo>
                  <a:lnTo>
                    <a:pt x="1304" y="2643"/>
                  </a:lnTo>
                  <a:lnTo>
                    <a:pt x="1959" y="0"/>
                  </a:lnTo>
                  <a:lnTo>
                    <a:pt x="4199" y="0"/>
                  </a:lnTo>
                  <a:lnTo>
                    <a:pt x="7365" y="0"/>
                  </a:lnTo>
                  <a:lnTo>
                    <a:pt x="7365" y="5278"/>
                  </a:lnTo>
                  <a:lnTo>
                    <a:pt x="10526" y="5278"/>
                  </a:lnTo>
                  <a:lnTo>
                    <a:pt x="11447" y="5278"/>
                  </a:lnTo>
                  <a:lnTo>
                    <a:pt x="12097" y="4825"/>
                  </a:lnTo>
                  <a:lnTo>
                    <a:pt x="12638" y="4194"/>
                  </a:lnTo>
                </a:path>
                <a:path w="12700" h="5714">
                  <a:moveTo>
                    <a:pt x="0" y="4185"/>
                  </a:moveTo>
                  <a:lnTo>
                    <a:pt x="546" y="4829"/>
                  </a:lnTo>
                  <a:lnTo>
                    <a:pt x="1201" y="5292"/>
                  </a:lnTo>
                  <a:lnTo>
                    <a:pt x="2131" y="5292"/>
                  </a:lnTo>
                  <a:lnTo>
                    <a:pt x="5292" y="5292"/>
                  </a:lnTo>
                  <a:lnTo>
                    <a:pt x="5292" y="14"/>
                  </a:lnTo>
                  <a:lnTo>
                    <a:pt x="8458" y="14"/>
                  </a:lnTo>
                  <a:lnTo>
                    <a:pt x="10708" y="14"/>
                  </a:lnTo>
                  <a:lnTo>
                    <a:pt x="11363" y="2698"/>
                  </a:lnTo>
                  <a:lnTo>
                    <a:pt x="12692" y="4234"/>
                  </a:lnTo>
                </a:path>
              </a:pathLst>
            </a:custGeom>
            <a:ln w="3175">
              <a:solidFill>
                <a:srgbClr val="58595B"/>
              </a:solidFill>
            </a:ln>
          </p:spPr>
          <p:txBody>
            <a:bodyPr wrap="square" lIns="0" tIns="0" rIns="0" bIns="0" rtlCol="0"/>
            <a:lstStyle/>
            <a:p>
              <a:endParaRPr/>
            </a:p>
          </p:txBody>
        </p:sp>
        <p:sp>
          <p:nvSpPr>
            <p:cNvPr id="1882" name="object 1882"/>
            <p:cNvSpPr/>
            <p:nvPr/>
          </p:nvSpPr>
          <p:spPr>
            <a:xfrm>
              <a:off x="4063563"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883" name="object 1883"/>
            <p:cNvSpPr/>
            <p:nvPr/>
          </p:nvSpPr>
          <p:spPr>
            <a:xfrm>
              <a:off x="4064602"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884" name="object 1884"/>
            <p:cNvSpPr/>
            <p:nvPr/>
          </p:nvSpPr>
          <p:spPr>
            <a:xfrm>
              <a:off x="4066669"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885" name="object 1885"/>
            <p:cNvSpPr/>
            <p:nvPr/>
          </p:nvSpPr>
          <p:spPr>
            <a:xfrm>
              <a:off x="4065636"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86" name="object 1886"/>
            <p:cNvSpPr/>
            <p:nvPr/>
          </p:nvSpPr>
          <p:spPr>
            <a:xfrm>
              <a:off x="4072908"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887" name="object 1887"/>
            <p:cNvSpPr/>
            <p:nvPr/>
          </p:nvSpPr>
          <p:spPr>
            <a:xfrm>
              <a:off x="4071869"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88" name="object 1888"/>
            <p:cNvSpPr/>
            <p:nvPr/>
          </p:nvSpPr>
          <p:spPr>
            <a:xfrm>
              <a:off x="4069801"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889" name="object 1889"/>
            <p:cNvSpPr/>
            <p:nvPr/>
          </p:nvSpPr>
          <p:spPr>
            <a:xfrm>
              <a:off x="4070835"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890" name="object 1890"/>
            <p:cNvSpPr/>
            <p:nvPr/>
          </p:nvSpPr>
          <p:spPr>
            <a:xfrm>
              <a:off x="4063563"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891" name="object 1891"/>
            <p:cNvSpPr/>
            <p:nvPr/>
          </p:nvSpPr>
          <p:spPr>
            <a:xfrm>
              <a:off x="4064602"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892" name="object 1892"/>
            <p:cNvSpPr/>
            <p:nvPr/>
          </p:nvSpPr>
          <p:spPr>
            <a:xfrm>
              <a:off x="4066669"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893" name="object 1893"/>
            <p:cNvSpPr/>
            <p:nvPr/>
          </p:nvSpPr>
          <p:spPr>
            <a:xfrm>
              <a:off x="4065636"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94" name="object 1894"/>
            <p:cNvSpPr/>
            <p:nvPr/>
          </p:nvSpPr>
          <p:spPr>
            <a:xfrm>
              <a:off x="4072908"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895" name="object 1895"/>
            <p:cNvSpPr/>
            <p:nvPr/>
          </p:nvSpPr>
          <p:spPr>
            <a:xfrm>
              <a:off x="4071869"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896" name="object 1896"/>
            <p:cNvSpPr/>
            <p:nvPr/>
          </p:nvSpPr>
          <p:spPr>
            <a:xfrm>
              <a:off x="4069801"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897" name="object 1897"/>
            <p:cNvSpPr/>
            <p:nvPr/>
          </p:nvSpPr>
          <p:spPr>
            <a:xfrm>
              <a:off x="4070835"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898" name="object 1898"/>
            <p:cNvSpPr/>
            <p:nvPr/>
          </p:nvSpPr>
          <p:spPr>
            <a:xfrm>
              <a:off x="4075231" y="3141059"/>
              <a:ext cx="12700" cy="5715"/>
            </a:xfrm>
            <a:custGeom>
              <a:avLst/>
              <a:gdLst/>
              <a:ahLst/>
              <a:cxnLst/>
              <a:rect l="l" t="t" r="r" b="b"/>
              <a:pathLst>
                <a:path w="12700" h="5714">
                  <a:moveTo>
                    <a:pt x="0" y="4185"/>
                  </a:moveTo>
                  <a:lnTo>
                    <a:pt x="1304" y="2643"/>
                  </a:lnTo>
                  <a:lnTo>
                    <a:pt x="1964" y="0"/>
                  </a:lnTo>
                  <a:lnTo>
                    <a:pt x="4199" y="0"/>
                  </a:lnTo>
                  <a:lnTo>
                    <a:pt x="7365" y="0"/>
                  </a:lnTo>
                  <a:lnTo>
                    <a:pt x="7365" y="5278"/>
                  </a:lnTo>
                  <a:lnTo>
                    <a:pt x="10521" y="5278"/>
                  </a:lnTo>
                  <a:lnTo>
                    <a:pt x="11447" y="5278"/>
                  </a:lnTo>
                  <a:lnTo>
                    <a:pt x="12102" y="4825"/>
                  </a:lnTo>
                  <a:lnTo>
                    <a:pt x="12638" y="4194"/>
                  </a:lnTo>
                </a:path>
                <a:path w="12700" h="5714">
                  <a:moveTo>
                    <a:pt x="0" y="4185"/>
                  </a:moveTo>
                  <a:lnTo>
                    <a:pt x="546" y="4829"/>
                  </a:lnTo>
                  <a:lnTo>
                    <a:pt x="1201" y="5292"/>
                  </a:lnTo>
                  <a:lnTo>
                    <a:pt x="2136" y="5292"/>
                  </a:lnTo>
                  <a:lnTo>
                    <a:pt x="5297" y="5292"/>
                  </a:lnTo>
                  <a:lnTo>
                    <a:pt x="5297" y="14"/>
                  </a:lnTo>
                  <a:lnTo>
                    <a:pt x="8463" y="14"/>
                  </a:lnTo>
                  <a:lnTo>
                    <a:pt x="10713" y="14"/>
                  </a:lnTo>
                  <a:lnTo>
                    <a:pt x="11363" y="2698"/>
                  </a:lnTo>
                  <a:lnTo>
                    <a:pt x="12692" y="4234"/>
                  </a:lnTo>
                </a:path>
              </a:pathLst>
            </a:custGeom>
            <a:ln w="3175">
              <a:solidFill>
                <a:srgbClr val="58595B"/>
              </a:solidFill>
            </a:ln>
          </p:spPr>
          <p:txBody>
            <a:bodyPr wrap="square" lIns="0" tIns="0" rIns="0" bIns="0" rtlCol="0"/>
            <a:lstStyle/>
            <a:p>
              <a:endParaRPr/>
            </a:p>
          </p:txBody>
        </p:sp>
        <p:sp>
          <p:nvSpPr>
            <p:cNvPr id="1899" name="object 1899"/>
            <p:cNvSpPr/>
            <p:nvPr/>
          </p:nvSpPr>
          <p:spPr>
            <a:xfrm>
              <a:off x="4077063"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00" name="object 1900"/>
            <p:cNvSpPr/>
            <p:nvPr/>
          </p:nvSpPr>
          <p:spPr>
            <a:xfrm>
              <a:off x="4078097"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01" name="object 1901"/>
            <p:cNvSpPr/>
            <p:nvPr/>
          </p:nvSpPr>
          <p:spPr>
            <a:xfrm>
              <a:off x="4080170"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02" name="object 1902"/>
            <p:cNvSpPr/>
            <p:nvPr/>
          </p:nvSpPr>
          <p:spPr>
            <a:xfrm>
              <a:off x="4079131"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03" name="object 1903"/>
            <p:cNvSpPr/>
            <p:nvPr/>
          </p:nvSpPr>
          <p:spPr>
            <a:xfrm>
              <a:off x="4086403"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04" name="object 1904"/>
            <p:cNvSpPr/>
            <p:nvPr/>
          </p:nvSpPr>
          <p:spPr>
            <a:xfrm>
              <a:off x="4085364"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05" name="object 1905"/>
            <p:cNvSpPr/>
            <p:nvPr/>
          </p:nvSpPr>
          <p:spPr>
            <a:xfrm>
              <a:off x="4083291"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06" name="object 1906"/>
            <p:cNvSpPr/>
            <p:nvPr/>
          </p:nvSpPr>
          <p:spPr>
            <a:xfrm>
              <a:off x="4084330"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07" name="object 1907"/>
            <p:cNvSpPr/>
            <p:nvPr/>
          </p:nvSpPr>
          <p:spPr>
            <a:xfrm>
              <a:off x="4077063"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08" name="object 1908"/>
            <p:cNvSpPr/>
            <p:nvPr/>
          </p:nvSpPr>
          <p:spPr>
            <a:xfrm>
              <a:off x="4078097"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09" name="object 1909"/>
            <p:cNvSpPr/>
            <p:nvPr/>
          </p:nvSpPr>
          <p:spPr>
            <a:xfrm>
              <a:off x="4080170"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10" name="object 1910"/>
            <p:cNvSpPr/>
            <p:nvPr/>
          </p:nvSpPr>
          <p:spPr>
            <a:xfrm>
              <a:off x="4079131"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11" name="object 1911"/>
            <p:cNvSpPr/>
            <p:nvPr/>
          </p:nvSpPr>
          <p:spPr>
            <a:xfrm>
              <a:off x="4086403"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12" name="object 1912"/>
            <p:cNvSpPr/>
            <p:nvPr/>
          </p:nvSpPr>
          <p:spPr>
            <a:xfrm>
              <a:off x="4085364"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13" name="object 1913"/>
            <p:cNvSpPr/>
            <p:nvPr/>
          </p:nvSpPr>
          <p:spPr>
            <a:xfrm>
              <a:off x="4083291"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14" name="object 1914"/>
            <p:cNvSpPr/>
            <p:nvPr/>
          </p:nvSpPr>
          <p:spPr>
            <a:xfrm>
              <a:off x="4084330"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15" name="object 1915"/>
            <p:cNvSpPr/>
            <p:nvPr/>
          </p:nvSpPr>
          <p:spPr>
            <a:xfrm>
              <a:off x="4088727" y="3141059"/>
              <a:ext cx="12700" cy="5715"/>
            </a:xfrm>
            <a:custGeom>
              <a:avLst/>
              <a:gdLst/>
              <a:ahLst/>
              <a:cxnLst/>
              <a:rect l="l" t="t" r="r" b="b"/>
              <a:pathLst>
                <a:path w="12700" h="5714">
                  <a:moveTo>
                    <a:pt x="0" y="4185"/>
                  </a:moveTo>
                  <a:lnTo>
                    <a:pt x="1309" y="2643"/>
                  </a:lnTo>
                  <a:lnTo>
                    <a:pt x="1964" y="0"/>
                  </a:lnTo>
                  <a:lnTo>
                    <a:pt x="4199" y="0"/>
                  </a:lnTo>
                  <a:lnTo>
                    <a:pt x="7365" y="0"/>
                  </a:lnTo>
                  <a:lnTo>
                    <a:pt x="7365" y="5278"/>
                  </a:lnTo>
                  <a:lnTo>
                    <a:pt x="10526" y="5278"/>
                  </a:lnTo>
                  <a:lnTo>
                    <a:pt x="11447" y="5278"/>
                  </a:lnTo>
                  <a:lnTo>
                    <a:pt x="12102" y="4825"/>
                  </a:lnTo>
                  <a:lnTo>
                    <a:pt x="12643" y="4194"/>
                  </a:lnTo>
                </a:path>
                <a:path w="12700" h="5714">
                  <a:moveTo>
                    <a:pt x="0" y="4185"/>
                  </a:moveTo>
                  <a:lnTo>
                    <a:pt x="541" y="4829"/>
                  </a:lnTo>
                  <a:lnTo>
                    <a:pt x="1206" y="5292"/>
                  </a:lnTo>
                  <a:lnTo>
                    <a:pt x="2141" y="5292"/>
                  </a:lnTo>
                  <a:lnTo>
                    <a:pt x="5297" y="5292"/>
                  </a:lnTo>
                  <a:lnTo>
                    <a:pt x="5297" y="14"/>
                  </a:lnTo>
                  <a:lnTo>
                    <a:pt x="8463" y="14"/>
                  </a:lnTo>
                  <a:lnTo>
                    <a:pt x="10713" y="14"/>
                  </a:lnTo>
                  <a:lnTo>
                    <a:pt x="11363" y="2698"/>
                  </a:lnTo>
                  <a:lnTo>
                    <a:pt x="12692" y="4234"/>
                  </a:lnTo>
                </a:path>
              </a:pathLst>
            </a:custGeom>
            <a:ln w="3175">
              <a:solidFill>
                <a:srgbClr val="58595B"/>
              </a:solidFill>
            </a:ln>
          </p:spPr>
          <p:txBody>
            <a:bodyPr wrap="square" lIns="0" tIns="0" rIns="0" bIns="0" rtlCol="0"/>
            <a:lstStyle/>
            <a:p>
              <a:endParaRPr/>
            </a:p>
          </p:txBody>
        </p:sp>
        <p:sp>
          <p:nvSpPr>
            <p:cNvPr id="1916" name="object 1916"/>
            <p:cNvSpPr/>
            <p:nvPr/>
          </p:nvSpPr>
          <p:spPr>
            <a:xfrm>
              <a:off x="4090554"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17" name="object 1917"/>
            <p:cNvSpPr/>
            <p:nvPr/>
          </p:nvSpPr>
          <p:spPr>
            <a:xfrm>
              <a:off x="4091592"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18" name="object 1918"/>
            <p:cNvSpPr/>
            <p:nvPr/>
          </p:nvSpPr>
          <p:spPr>
            <a:xfrm>
              <a:off x="4093665"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19" name="object 1919"/>
            <p:cNvSpPr/>
            <p:nvPr/>
          </p:nvSpPr>
          <p:spPr>
            <a:xfrm>
              <a:off x="4092626"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20" name="object 1920"/>
            <p:cNvSpPr/>
            <p:nvPr/>
          </p:nvSpPr>
          <p:spPr>
            <a:xfrm>
              <a:off x="4099898"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21" name="object 1921"/>
            <p:cNvSpPr/>
            <p:nvPr/>
          </p:nvSpPr>
          <p:spPr>
            <a:xfrm>
              <a:off x="4098869"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22" name="object 1922"/>
            <p:cNvSpPr/>
            <p:nvPr/>
          </p:nvSpPr>
          <p:spPr>
            <a:xfrm>
              <a:off x="4096797"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23" name="object 1923"/>
            <p:cNvSpPr/>
            <p:nvPr/>
          </p:nvSpPr>
          <p:spPr>
            <a:xfrm>
              <a:off x="4097831"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24" name="object 1924"/>
            <p:cNvSpPr/>
            <p:nvPr/>
          </p:nvSpPr>
          <p:spPr>
            <a:xfrm>
              <a:off x="4090554"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25" name="object 1925"/>
            <p:cNvSpPr/>
            <p:nvPr/>
          </p:nvSpPr>
          <p:spPr>
            <a:xfrm>
              <a:off x="4091592"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26" name="object 1926"/>
            <p:cNvSpPr/>
            <p:nvPr/>
          </p:nvSpPr>
          <p:spPr>
            <a:xfrm>
              <a:off x="4093665"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27" name="object 1927"/>
            <p:cNvSpPr/>
            <p:nvPr/>
          </p:nvSpPr>
          <p:spPr>
            <a:xfrm>
              <a:off x="4092626"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28" name="object 1928"/>
            <p:cNvSpPr/>
            <p:nvPr/>
          </p:nvSpPr>
          <p:spPr>
            <a:xfrm>
              <a:off x="4099898"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29" name="object 1929"/>
            <p:cNvSpPr/>
            <p:nvPr/>
          </p:nvSpPr>
          <p:spPr>
            <a:xfrm>
              <a:off x="4098869"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30" name="object 1930"/>
            <p:cNvSpPr/>
            <p:nvPr/>
          </p:nvSpPr>
          <p:spPr>
            <a:xfrm>
              <a:off x="4096797"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31" name="object 1931"/>
            <p:cNvSpPr/>
            <p:nvPr/>
          </p:nvSpPr>
          <p:spPr>
            <a:xfrm>
              <a:off x="4097831"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32" name="object 1932"/>
            <p:cNvSpPr/>
            <p:nvPr/>
          </p:nvSpPr>
          <p:spPr>
            <a:xfrm>
              <a:off x="4102222" y="3141059"/>
              <a:ext cx="12700" cy="5715"/>
            </a:xfrm>
            <a:custGeom>
              <a:avLst/>
              <a:gdLst/>
              <a:ahLst/>
              <a:cxnLst/>
              <a:rect l="l" t="t" r="r" b="b"/>
              <a:pathLst>
                <a:path w="12700" h="5714">
                  <a:moveTo>
                    <a:pt x="0" y="4185"/>
                  </a:moveTo>
                  <a:lnTo>
                    <a:pt x="1309" y="2643"/>
                  </a:lnTo>
                  <a:lnTo>
                    <a:pt x="1969" y="0"/>
                  </a:lnTo>
                  <a:lnTo>
                    <a:pt x="4204" y="0"/>
                  </a:lnTo>
                  <a:lnTo>
                    <a:pt x="7365" y="0"/>
                  </a:lnTo>
                  <a:lnTo>
                    <a:pt x="7365" y="5278"/>
                  </a:lnTo>
                  <a:lnTo>
                    <a:pt x="10531" y="5278"/>
                  </a:lnTo>
                  <a:lnTo>
                    <a:pt x="11447" y="5278"/>
                  </a:lnTo>
                  <a:lnTo>
                    <a:pt x="12102" y="4825"/>
                  </a:lnTo>
                  <a:lnTo>
                    <a:pt x="12643" y="4194"/>
                  </a:lnTo>
                </a:path>
                <a:path w="12700" h="5714">
                  <a:moveTo>
                    <a:pt x="0" y="4185"/>
                  </a:moveTo>
                  <a:lnTo>
                    <a:pt x="551" y="4829"/>
                  </a:lnTo>
                  <a:lnTo>
                    <a:pt x="1206" y="5292"/>
                  </a:lnTo>
                  <a:lnTo>
                    <a:pt x="2141" y="5292"/>
                  </a:lnTo>
                  <a:lnTo>
                    <a:pt x="5297" y="5292"/>
                  </a:lnTo>
                  <a:lnTo>
                    <a:pt x="5297" y="14"/>
                  </a:lnTo>
                  <a:lnTo>
                    <a:pt x="8463" y="14"/>
                  </a:lnTo>
                  <a:lnTo>
                    <a:pt x="10713" y="14"/>
                  </a:lnTo>
                  <a:lnTo>
                    <a:pt x="11363" y="2698"/>
                  </a:lnTo>
                  <a:lnTo>
                    <a:pt x="12692" y="4234"/>
                  </a:lnTo>
                </a:path>
              </a:pathLst>
            </a:custGeom>
            <a:ln w="3175">
              <a:solidFill>
                <a:srgbClr val="58595B"/>
              </a:solidFill>
            </a:ln>
          </p:spPr>
          <p:txBody>
            <a:bodyPr wrap="square" lIns="0" tIns="0" rIns="0" bIns="0" rtlCol="0"/>
            <a:lstStyle/>
            <a:p>
              <a:endParaRPr/>
            </a:p>
          </p:txBody>
        </p:sp>
        <p:sp>
          <p:nvSpPr>
            <p:cNvPr id="1933" name="object 1933"/>
            <p:cNvSpPr/>
            <p:nvPr/>
          </p:nvSpPr>
          <p:spPr>
            <a:xfrm>
              <a:off x="4104054"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34" name="object 1934"/>
            <p:cNvSpPr/>
            <p:nvPr/>
          </p:nvSpPr>
          <p:spPr>
            <a:xfrm>
              <a:off x="4105088"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35" name="object 1935"/>
            <p:cNvSpPr/>
            <p:nvPr/>
          </p:nvSpPr>
          <p:spPr>
            <a:xfrm>
              <a:off x="4107161"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36" name="object 1936"/>
            <p:cNvSpPr/>
            <p:nvPr/>
          </p:nvSpPr>
          <p:spPr>
            <a:xfrm>
              <a:off x="4106127"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37" name="object 1937"/>
            <p:cNvSpPr/>
            <p:nvPr/>
          </p:nvSpPr>
          <p:spPr>
            <a:xfrm>
              <a:off x="4113399"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38" name="object 1938"/>
            <p:cNvSpPr/>
            <p:nvPr/>
          </p:nvSpPr>
          <p:spPr>
            <a:xfrm>
              <a:off x="4112360"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39" name="object 1939"/>
            <p:cNvSpPr/>
            <p:nvPr/>
          </p:nvSpPr>
          <p:spPr>
            <a:xfrm>
              <a:off x="4110287"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40" name="object 1940"/>
            <p:cNvSpPr/>
            <p:nvPr/>
          </p:nvSpPr>
          <p:spPr>
            <a:xfrm>
              <a:off x="4111326"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41" name="object 1941"/>
            <p:cNvSpPr/>
            <p:nvPr/>
          </p:nvSpPr>
          <p:spPr>
            <a:xfrm>
              <a:off x="4104054"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42" name="object 1942"/>
            <p:cNvSpPr/>
            <p:nvPr/>
          </p:nvSpPr>
          <p:spPr>
            <a:xfrm>
              <a:off x="4105088"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43" name="object 1943"/>
            <p:cNvSpPr/>
            <p:nvPr/>
          </p:nvSpPr>
          <p:spPr>
            <a:xfrm>
              <a:off x="4107161"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44" name="object 1944"/>
            <p:cNvSpPr/>
            <p:nvPr/>
          </p:nvSpPr>
          <p:spPr>
            <a:xfrm>
              <a:off x="4106127"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45" name="object 1945"/>
            <p:cNvSpPr/>
            <p:nvPr/>
          </p:nvSpPr>
          <p:spPr>
            <a:xfrm>
              <a:off x="4113399"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46" name="object 1946"/>
            <p:cNvSpPr/>
            <p:nvPr/>
          </p:nvSpPr>
          <p:spPr>
            <a:xfrm>
              <a:off x="4112360"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47" name="object 1947"/>
            <p:cNvSpPr/>
            <p:nvPr/>
          </p:nvSpPr>
          <p:spPr>
            <a:xfrm>
              <a:off x="4110287"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48" name="object 1948"/>
            <p:cNvSpPr/>
            <p:nvPr/>
          </p:nvSpPr>
          <p:spPr>
            <a:xfrm>
              <a:off x="4111326"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49" name="object 1949"/>
            <p:cNvSpPr/>
            <p:nvPr/>
          </p:nvSpPr>
          <p:spPr>
            <a:xfrm>
              <a:off x="4115718" y="3141059"/>
              <a:ext cx="12700" cy="5715"/>
            </a:xfrm>
            <a:custGeom>
              <a:avLst/>
              <a:gdLst/>
              <a:ahLst/>
              <a:cxnLst/>
              <a:rect l="l" t="t" r="r" b="b"/>
              <a:pathLst>
                <a:path w="12700" h="5714">
                  <a:moveTo>
                    <a:pt x="0" y="4185"/>
                  </a:moveTo>
                  <a:lnTo>
                    <a:pt x="1309" y="2643"/>
                  </a:lnTo>
                  <a:lnTo>
                    <a:pt x="1969" y="0"/>
                  </a:lnTo>
                  <a:lnTo>
                    <a:pt x="4204" y="0"/>
                  </a:lnTo>
                  <a:lnTo>
                    <a:pt x="7365" y="0"/>
                  </a:lnTo>
                  <a:lnTo>
                    <a:pt x="7365" y="5278"/>
                  </a:lnTo>
                  <a:lnTo>
                    <a:pt x="10526" y="5278"/>
                  </a:lnTo>
                  <a:lnTo>
                    <a:pt x="11452" y="5278"/>
                  </a:lnTo>
                  <a:lnTo>
                    <a:pt x="12102" y="4825"/>
                  </a:lnTo>
                  <a:lnTo>
                    <a:pt x="12648" y="4194"/>
                  </a:lnTo>
                </a:path>
                <a:path w="12700" h="5714">
                  <a:moveTo>
                    <a:pt x="0" y="4185"/>
                  </a:moveTo>
                  <a:lnTo>
                    <a:pt x="551" y="4829"/>
                  </a:lnTo>
                  <a:lnTo>
                    <a:pt x="1211" y="5292"/>
                  </a:lnTo>
                  <a:lnTo>
                    <a:pt x="2141" y="5292"/>
                  </a:lnTo>
                  <a:lnTo>
                    <a:pt x="5302" y="5292"/>
                  </a:lnTo>
                  <a:lnTo>
                    <a:pt x="5302" y="14"/>
                  </a:lnTo>
                  <a:lnTo>
                    <a:pt x="8463" y="14"/>
                  </a:lnTo>
                  <a:lnTo>
                    <a:pt x="10713" y="14"/>
                  </a:lnTo>
                  <a:lnTo>
                    <a:pt x="11363" y="2698"/>
                  </a:lnTo>
                  <a:lnTo>
                    <a:pt x="12697" y="4234"/>
                  </a:lnTo>
                </a:path>
              </a:pathLst>
            </a:custGeom>
            <a:ln w="3175">
              <a:solidFill>
                <a:srgbClr val="58595B"/>
              </a:solidFill>
            </a:ln>
          </p:spPr>
          <p:txBody>
            <a:bodyPr wrap="square" lIns="0" tIns="0" rIns="0" bIns="0" rtlCol="0"/>
            <a:lstStyle/>
            <a:p>
              <a:endParaRPr/>
            </a:p>
          </p:txBody>
        </p:sp>
        <p:sp>
          <p:nvSpPr>
            <p:cNvPr id="1950" name="object 1950"/>
            <p:cNvSpPr/>
            <p:nvPr/>
          </p:nvSpPr>
          <p:spPr>
            <a:xfrm>
              <a:off x="4117549"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51" name="object 1951"/>
            <p:cNvSpPr/>
            <p:nvPr/>
          </p:nvSpPr>
          <p:spPr>
            <a:xfrm>
              <a:off x="4118583"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52" name="object 1952"/>
            <p:cNvSpPr/>
            <p:nvPr/>
          </p:nvSpPr>
          <p:spPr>
            <a:xfrm>
              <a:off x="4120656"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53" name="object 1953"/>
            <p:cNvSpPr/>
            <p:nvPr/>
          </p:nvSpPr>
          <p:spPr>
            <a:xfrm>
              <a:off x="4119617"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54" name="object 1954"/>
            <p:cNvSpPr/>
            <p:nvPr/>
          </p:nvSpPr>
          <p:spPr>
            <a:xfrm>
              <a:off x="4126894"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55" name="object 1955"/>
            <p:cNvSpPr/>
            <p:nvPr/>
          </p:nvSpPr>
          <p:spPr>
            <a:xfrm>
              <a:off x="4125860"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56" name="object 1956"/>
            <p:cNvSpPr/>
            <p:nvPr/>
          </p:nvSpPr>
          <p:spPr>
            <a:xfrm>
              <a:off x="4123787"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57" name="object 1957"/>
            <p:cNvSpPr/>
            <p:nvPr/>
          </p:nvSpPr>
          <p:spPr>
            <a:xfrm>
              <a:off x="4124821"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58" name="object 1958"/>
            <p:cNvSpPr/>
            <p:nvPr/>
          </p:nvSpPr>
          <p:spPr>
            <a:xfrm>
              <a:off x="4117549"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59" name="object 1959"/>
            <p:cNvSpPr/>
            <p:nvPr/>
          </p:nvSpPr>
          <p:spPr>
            <a:xfrm>
              <a:off x="4118583"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60" name="object 1960"/>
            <p:cNvSpPr/>
            <p:nvPr/>
          </p:nvSpPr>
          <p:spPr>
            <a:xfrm>
              <a:off x="4120656"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61" name="object 1961"/>
            <p:cNvSpPr/>
            <p:nvPr/>
          </p:nvSpPr>
          <p:spPr>
            <a:xfrm>
              <a:off x="4119617"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62" name="object 1962"/>
            <p:cNvSpPr/>
            <p:nvPr/>
          </p:nvSpPr>
          <p:spPr>
            <a:xfrm>
              <a:off x="4126894"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63" name="object 1963"/>
            <p:cNvSpPr/>
            <p:nvPr/>
          </p:nvSpPr>
          <p:spPr>
            <a:xfrm>
              <a:off x="4125860"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64" name="object 1964"/>
            <p:cNvSpPr/>
            <p:nvPr/>
          </p:nvSpPr>
          <p:spPr>
            <a:xfrm>
              <a:off x="4123787"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65" name="object 1965"/>
            <p:cNvSpPr/>
            <p:nvPr/>
          </p:nvSpPr>
          <p:spPr>
            <a:xfrm>
              <a:off x="4124821"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66" name="object 1966"/>
            <p:cNvSpPr/>
            <p:nvPr/>
          </p:nvSpPr>
          <p:spPr>
            <a:xfrm>
              <a:off x="4129218" y="3141059"/>
              <a:ext cx="12700" cy="5715"/>
            </a:xfrm>
            <a:custGeom>
              <a:avLst/>
              <a:gdLst/>
              <a:ahLst/>
              <a:cxnLst/>
              <a:rect l="l" t="t" r="r" b="b"/>
              <a:pathLst>
                <a:path w="12700" h="5714">
                  <a:moveTo>
                    <a:pt x="0" y="4185"/>
                  </a:moveTo>
                  <a:lnTo>
                    <a:pt x="1304" y="2643"/>
                  </a:lnTo>
                  <a:lnTo>
                    <a:pt x="1964" y="0"/>
                  </a:lnTo>
                  <a:lnTo>
                    <a:pt x="4199" y="0"/>
                  </a:lnTo>
                  <a:lnTo>
                    <a:pt x="7365" y="0"/>
                  </a:lnTo>
                  <a:lnTo>
                    <a:pt x="7365" y="5278"/>
                  </a:lnTo>
                  <a:lnTo>
                    <a:pt x="10526" y="5278"/>
                  </a:lnTo>
                  <a:lnTo>
                    <a:pt x="11447" y="5278"/>
                  </a:lnTo>
                  <a:lnTo>
                    <a:pt x="12102" y="4825"/>
                  </a:lnTo>
                  <a:lnTo>
                    <a:pt x="12643" y="4194"/>
                  </a:lnTo>
                </a:path>
                <a:path w="12700" h="5714">
                  <a:moveTo>
                    <a:pt x="0" y="4185"/>
                  </a:moveTo>
                  <a:lnTo>
                    <a:pt x="546" y="4829"/>
                  </a:lnTo>
                  <a:lnTo>
                    <a:pt x="1206" y="5292"/>
                  </a:lnTo>
                  <a:lnTo>
                    <a:pt x="2136" y="5292"/>
                  </a:lnTo>
                  <a:lnTo>
                    <a:pt x="5297" y="5292"/>
                  </a:lnTo>
                  <a:lnTo>
                    <a:pt x="5297" y="14"/>
                  </a:lnTo>
                  <a:lnTo>
                    <a:pt x="8458" y="14"/>
                  </a:lnTo>
                  <a:lnTo>
                    <a:pt x="10708" y="14"/>
                  </a:lnTo>
                  <a:lnTo>
                    <a:pt x="11358" y="2698"/>
                  </a:lnTo>
                  <a:lnTo>
                    <a:pt x="12692" y="4234"/>
                  </a:lnTo>
                </a:path>
              </a:pathLst>
            </a:custGeom>
            <a:ln w="3175">
              <a:solidFill>
                <a:srgbClr val="58595B"/>
              </a:solidFill>
            </a:ln>
          </p:spPr>
          <p:txBody>
            <a:bodyPr wrap="square" lIns="0" tIns="0" rIns="0" bIns="0" rtlCol="0"/>
            <a:lstStyle/>
            <a:p>
              <a:endParaRPr/>
            </a:p>
          </p:txBody>
        </p:sp>
        <p:sp>
          <p:nvSpPr>
            <p:cNvPr id="1967" name="object 1967"/>
            <p:cNvSpPr/>
            <p:nvPr/>
          </p:nvSpPr>
          <p:spPr>
            <a:xfrm>
              <a:off x="4131050"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68" name="object 1968"/>
            <p:cNvSpPr/>
            <p:nvPr/>
          </p:nvSpPr>
          <p:spPr>
            <a:xfrm>
              <a:off x="4132084"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69" name="object 1969"/>
            <p:cNvSpPr/>
            <p:nvPr/>
          </p:nvSpPr>
          <p:spPr>
            <a:xfrm>
              <a:off x="4134156"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70" name="object 1970"/>
            <p:cNvSpPr/>
            <p:nvPr/>
          </p:nvSpPr>
          <p:spPr>
            <a:xfrm>
              <a:off x="4133122"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71" name="object 1971"/>
            <p:cNvSpPr/>
            <p:nvPr/>
          </p:nvSpPr>
          <p:spPr>
            <a:xfrm>
              <a:off x="4140390"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72" name="object 1972"/>
            <p:cNvSpPr/>
            <p:nvPr/>
          </p:nvSpPr>
          <p:spPr>
            <a:xfrm>
              <a:off x="4139356"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73" name="object 1973"/>
            <p:cNvSpPr/>
            <p:nvPr/>
          </p:nvSpPr>
          <p:spPr>
            <a:xfrm>
              <a:off x="4137283"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74" name="object 1974"/>
            <p:cNvSpPr/>
            <p:nvPr/>
          </p:nvSpPr>
          <p:spPr>
            <a:xfrm>
              <a:off x="4138317"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75" name="object 1975"/>
            <p:cNvSpPr/>
            <p:nvPr/>
          </p:nvSpPr>
          <p:spPr>
            <a:xfrm>
              <a:off x="4131050"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76" name="object 1976"/>
            <p:cNvSpPr/>
            <p:nvPr/>
          </p:nvSpPr>
          <p:spPr>
            <a:xfrm>
              <a:off x="4132084"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77" name="object 1977"/>
            <p:cNvSpPr/>
            <p:nvPr/>
          </p:nvSpPr>
          <p:spPr>
            <a:xfrm>
              <a:off x="4134156"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78" name="object 1978"/>
            <p:cNvSpPr/>
            <p:nvPr/>
          </p:nvSpPr>
          <p:spPr>
            <a:xfrm>
              <a:off x="4133122"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79" name="object 1979"/>
            <p:cNvSpPr/>
            <p:nvPr/>
          </p:nvSpPr>
          <p:spPr>
            <a:xfrm>
              <a:off x="4140390"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80" name="object 1980"/>
            <p:cNvSpPr/>
            <p:nvPr/>
          </p:nvSpPr>
          <p:spPr>
            <a:xfrm>
              <a:off x="4139356"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81" name="object 1981"/>
            <p:cNvSpPr/>
            <p:nvPr/>
          </p:nvSpPr>
          <p:spPr>
            <a:xfrm>
              <a:off x="4137283"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82" name="object 1982"/>
            <p:cNvSpPr/>
            <p:nvPr/>
          </p:nvSpPr>
          <p:spPr>
            <a:xfrm>
              <a:off x="4138317"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83" name="object 1983"/>
            <p:cNvSpPr/>
            <p:nvPr/>
          </p:nvSpPr>
          <p:spPr>
            <a:xfrm>
              <a:off x="4142714" y="3141059"/>
              <a:ext cx="12700" cy="5715"/>
            </a:xfrm>
            <a:custGeom>
              <a:avLst/>
              <a:gdLst/>
              <a:ahLst/>
              <a:cxnLst/>
              <a:rect l="l" t="t" r="r" b="b"/>
              <a:pathLst>
                <a:path w="12700" h="5714">
                  <a:moveTo>
                    <a:pt x="0" y="4185"/>
                  </a:moveTo>
                  <a:lnTo>
                    <a:pt x="1304" y="2643"/>
                  </a:lnTo>
                  <a:lnTo>
                    <a:pt x="1964" y="0"/>
                  </a:lnTo>
                  <a:lnTo>
                    <a:pt x="4199" y="0"/>
                  </a:lnTo>
                  <a:lnTo>
                    <a:pt x="7365" y="0"/>
                  </a:lnTo>
                  <a:lnTo>
                    <a:pt x="7365" y="5278"/>
                  </a:lnTo>
                  <a:lnTo>
                    <a:pt x="10521" y="5278"/>
                  </a:lnTo>
                  <a:lnTo>
                    <a:pt x="11447" y="5278"/>
                  </a:lnTo>
                  <a:lnTo>
                    <a:pt x="12102" y="4825"/>
                  </a:lnTo>
                  <a:lnTo>
                    <a:pt x="12643" y="4194"/>
                  </a:lnTo>
                </a:path>
                <a:path w="12700" h="5714">
                  <a:moveTo>
                    <a:pt x="0" y="4185"/>
                  </a:moveTo>
                  <a:lnTo>
                    <a:pt x="546" y="4829"/>
                  </a:lnTo>
                  <a:lnTo>
                    <a:pt x="1206" y="5292"/>
                  </a:lnTo>
                  <a:lnTo>
                    <a:pt x="2136" y="5292"/>
                  </a:lnTo>
                  <a:lnTo>
                    <a:pt x="5297" y="5292"/>
                  </a:lnTo>
                  <a:lnTo>
                    <a:pt x="5297" y="14"/>
                  </a:lnTo>
                  <a:lnTo>
                    <a:pt x="8463" y="14"/>
                  </a:lnTo>
                  <a:lnTo>
                    <a:pt x="10713" y="14"/>
                  </a:lnTo>
                  <a:lnTo>
                    <a:pt x="11363" y="2698"/>
                  </a:lnTo>
                  <a:lnTo>
                    <a:pt x="12692" y="4234"/>
                  </a:lnTo>
                </a:path>
              </a:pathLst>
            </a:custGeom>
            <a:ln w="3175">
              <a:solidFill>
                <a:srgbClr val="58595B"/>
              </a:solidFill>
            </a:ln>
          </p:spPr>
          <p:txBody>
            <a:bodyPr wrap="square" lIns="0" tIns="0" rIns="0" bIns="0" rtlCol="0"/>
            <a:lstStyle/>
            <a:p>
              <a:endParaRPr/>
            </a:p>
          </p:txBody>
        </p:sp>
        <p:sp>
          <p:nvSpPr>
            <p:cNvPr id="1984" name="object 1984"/>
            <p:cNvSpPr/>
            <p:nvPr/>
          </p:nvSpPr>
          <p:spPr>
            <a:xfrm>
              <a:off x="4144545"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85" name="object 1985"/>
            <p:cNvSpPr/>
            <p:nvPr/>
          </p:nvSpPr>
          <p:spPr>
            <a:xfrm>
              <a:off x="4145579"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86" name="object 1986"/>
            <p:cNvSpPr/>
            <p:nvPr/>
          </p:nvSpPr>
          <p:spPr>
            <a:xfrm>
              <a:off x="4147652"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87" name="object 1987"/>
            <p:cNvSpPr/>
            <p:nvPr/>
          </p:nvSpPr>
          <p:spPr>
            <a:xfrm>
              <a:off x="4146618"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88" name="object 1988"/>
            <p:cNvSpPr/>
            <p:nvPr/>
          </p:nvSpPr>
          <p:spPr>
            <a:xfrm>
              <a:off x="4153885"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89" name="object 1989"/>
            <p:cNvSpPr/>
            <p:nvPr/>
          </p:nvSpPr>
          <p:spPr>
            <a:xfrm>
              <a:off x="4152851"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90" name="object 1990"/>
            <p:cNvSpPr/>
            <p:nvPr/>
          </p:nvSpPr>
          <p:spPr>
            <a:xfrm>
              <a:off x="4150778"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91" name="object 1991"/>
            <p:cNvSpPr/>
            <p:nvPr/>
          </p:nvSpPr>
          <p:spPr>
            <a:xfrm>
              <a:off x="4151812"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1992" name="object 1992"/>
            <p:cNvSpPr/>
            <p:nvPr/>
          </p:nvSpPr>
          <p:spPr>
            <a:xfrm>
              <a:off x="4144545"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1993" name="object 1993"/>
            <p:cNvSpPr/>
            <p:nvPr/>
          </p:nvSpPr>
          <p:spPr>
            <a:xfrm>
              <a:off x="4145579"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1994" name="object 1994"/>
            <p:cNvSpPr/>
            <p:nvPr/>
          </p:nvSpPr>
          <p:spPr>
            <a:xfrm>
              <a:off x="4147652"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1995" name="object 1995"/>
            <p:cNvSpPr/>
            <p:nvPr/>
          </p:nvSpPr>
          <p:spPr>
            <a:xfrm>
              <a:off x="4146618"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96" name="object 1996"/>
            <p:cNvSpPr/>
            <p:nvPr/>
          </p:nvSpPr>
          <p:spPr>
            <a:xfrm>
              <a:off x="4153885"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1997" name="object 1997"/>
            <p:cNvSpPr/>
            <p:nvPr/>
          </p:nvSpPr>
          <p:spPr>
            <a:xfrm>
              <a:off x="4152851"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1998" name="object 1998"/>
            <p:cNvSpPr/>
            <p:nvPr/>
          </p:nvSpPr>
          <p:spPr>
            <a:xfrm>
              <a:off x="4150778"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1999" name="object 1999"/>
            <p:cNvSpPr/>
            <p:nvPr/>
          </p:nvSpPr>
          <p:spPr>
            <a:xfrm>
              <a:off x="4151812"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2000" name="object 2000"/>
            <p:cNvSpPr/>
            <p:nvPr/>
          </p:nvSpPr>
          <p:spPr>
            <a:xfrm>
              <a:off x="4156209" y="3141059"/>
              <a:ext cx="12700" cy="5715"/>
            </a:xfrm>
            <a:custGeom>
              <a:avLst/>
              <a:gdLst/>
              <a:ahLst/>
              <a:cxnLst/>
              <a:rect l="l" t="t" r="r" b="b"/>
              <a:pathLst>
                <a:path w="12700" h="5714">
                  <a:moveTo>
                    <a:pt x="0" y="4185"/>
                  </a:moveTo>
                  <a:lnTo>
                    <a:pt x="1314" y="2643"/>
                  </a:lnTo>
                  <a:lnTo>
                    <a:pt x="1964" y="0"/>
                  </a:lnTo>
                  <a:lnTo>
                    <a:pt x="4204" y="0"/>
                  </a:lnTo>
                  <a:lnTo>
                    <a:pt x="7370" y="0"/>
                  </a:lnTo>
                  <a:lnTo>
                    <a:pt x="7370" y="5278"/>
                  </a:lnTo>
                  <a:lnTo>
                    <a:pt x="10531" y="5278"/>
                  </a:lnTo>
                  <a:lnTo>
                    <a:pt x="11452" y="5278"/>
                  </a:lnTo>
                  <a:lnTo>
                    <a:pt x="12102" y="4825"/>
                  </a:lnTo>
                  <a:lnTo>
                    <a:pt x="12643" y="4194"/>
                  </a:lnTo>
                </a:path>
                <a:path w="12700" h="5714">
                  <a:moveTo>
                    <a:pt x="0" y="4185"/>
                  </a:moveTo>
                  <a:lnTo>
                    <a:pt x="541" y="4829"/>
                  </a:lnTo>
                  <a:lnTo>
                    <a:pt x="1201" y="5292"/>
                  </a:lnTo>
                  <a:lnTo>
                    <a:pt x="2136" y="5292"/>
                  </a:lnTo>
                  <a:lnTo>
                    <a:pt x="5292" y="5292"/>
                  </a:lnTo>
                  <a:lnTo>
                    <a:pt x="5292" y="14"/>
                  </a:lnTo>
                  <a:lnTo>
                    <a:pt x="8458" y="14"/>
                  </a:lnTo>
                  <a:lnTo>
                    <a:pt x="10713" y="14"/>
                  </a:lnTo>
                  <a:lnTo>
                    <a:pt x="11363" y="2698"/>
                  </a:lnTo>
                  <a:lnTo>
                    <a:pt x="12692" y="4234"/>
                  </a:lnTo>
                </a:path>
              </a:pathLst>
            </a:custGeom>
            <a:ln w="3175">
              <a:solidFill>
                <a:srgbClr val="58595B"/>
              </a:solidFill>
            </a:ln>
          </p:spPr>
          <p:txBody>
            <a:bodyPr wrap="square" lIns="0" tIns="0" rIns="0" bIns="0" rtlCol="0"/>
            <a:lstStyle/>
            <a:p>
              <a:endParaRPr/>
            </a:p>
          </p:txBody>
        </p:sp>
        <p:sp>
          <p:nvSpPr>
            <p:cNvPr id="2001" name="object 2001"/>
            <p:cNvSpPr/>
            <p:nvPr/>
          </p:nvSpPr>
          <p:spPr>
            <a:xfrm>
              <a:off x="4158040"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2002" name="object 2002"/>
            <p:cNvSpPr/>
            <p:nvPr/>
          </p:nvSpPr>
          <p:spPr>
            <a:xfrm>
              <a:off x="4159074"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2003" name="object 2003"/>
            <p:cNvSpPr/>
            <p:nvPr/>
          </p:nvSpPr>
          <p:spPr>
            <a:xfrm>
              <a:off x="4161147"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2004" name="object 2004"/>
            <p:cNvSpPr/>
            <p:nvPr/>
          </p:nvSpPr>
          <p:spPr>
            <a:xfrm>
              <a:off x="4160113"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05" name="object 2005"/>
            <p:cNvSpPr/>
            <p:nvPr/>
          </p:nvSpPr>
          <p:spPr>
            <a:xfrm>
              <a:off x="4167385"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2006" name="object 2006"/>
            <p:cNvSpPr/>
            <p:nvPr/>
          </p:nvSpPr>
          <p:spPr>
            <a:xfrm>
              <a:off x="4166351"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07" name="object 2007"/>
            <p:cNvSpPr/>
            <p:nvPr/>
          </p:nvSpPr>
          <p:spPr>
            <a:xfrm>
              <a:off x="4164279"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2008" name="object 2008"/>
            <p:cNvSpPr/>
            <p:nvPr/>
          </p:nvSpPr>
          <p:spPr>
            <a:xfrm>
              <a:off x="4165313"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2009" name="object 2009"/>
            <p:cNvSpPr/>
            <p:nvPr/>
          </p:nvSpPr>
          <p:spPr>
            <a:xfrm>
              <a:off x="4158040"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2010" name="object 2010"/>
            <p:cNvSpPr/>
            <p:nvPr/>
          </p:nvSpPr>
          <p:spPr>
            <a:xfrm>
              <a:off x="4159074"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2011" name="object 2011"/>
            <p:cNvSpPr/>
            <p:nvPr/>
          </p:nvSpPr>
          <p:spPr>
            <a:xfrm>
              <a:off x="4161147"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2012" name="object 2012"/>
            <p:cNvSpPr/>
            <p:nvPr/>
          </p:nvSpPr>
          <p:spPr>
            <a:xfrm>
              <a:off x="4160113"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13" name="object 2013"/>
            <p:cNvSpPr/>
            <p:nvPr/>
          </p:nvSpPr>
          <p:spPr>
            <a:xfrm>
              <a:off x="4167385"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2014" name="object 2014"/>
            <p:cNvSpPr/>
            <p:nvPr/>
          </p:nvSpPr>
          <p:spPr>
            <a:xfrm>
              <a:off x="4166351"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15" name="object 2015"/>
            <p:cNvSpPr/>
            <p:nvPr/>
          </p:nvSpPr>
          <p:spPr>
            <a:xfrm>
              <a:off x="4164279"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2016" name="object 2016"/>
            <p:cNvSpPr/>
            <p:nvPr/>
          </p:nvSpPr>
          <p:spPr>
            <a:xfrm>
              <a:off x="4165313"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2017" name="object 2017"/>
            <p:cNvSpPr/>
            <p:nvPr/>
          </p:nvSpPr>
          <p:spPr>
            <a:xfrm>
              <a:off x="4169704" y="3141059"/>
              <a:ext cx="12700" cy="5715"/>
            </a:xfrm>
            <a:custGeom>
              <a:avLst/>
              <a:gdLst/>
              <a:ahLst/>
              <a:cxnLst/>
              <a:rect l="l" t="t" r="r" b="b"/>
              <a:pathLst>
                <a:path w="12700" h="5714">
                  <a:moveTo>
                    <a:pt x="0" y="4185"/>
                  </a:moveTo>
                  <a:lnTo>
                    <a:pt x="1314" y="2643"/>
                  </a:lnTo>
                  <a:lnTo>
                    <a:pt x="1969" y="0"/>
                  </a:lnTo>
                  <a:lnTo>
                    <a:pt x="4209" y="0"/>
                  </a:lnTo>
                  <a:lnTo>
                    <a:pt x="7370" y="0"/>
                  </a:lnTo>
                  <a:lnTo>
                    <a:pt x="7370" y="5278"/>
                  </a:lnTo>
                  <a:lnTo>
                    <a:pt x="10531" y="5278"/>
                  </a:lnTo>
                  <a:lnTo>
                    <a:pt x="11452" y="5278"/>
                  </a:lnTo>
                  <a:lnTo>
                    <a:pt x="12102" y="4825"/>
                  </a:lnTo>
                  <a:lnTo>
                    <a:pt x="12648" y="4194"/>
                  </a:lnTo>
                </a:path>
                <a:path w="12700" h="5714">
                  <a:moveTo>
                    <a:pt x="0" y="4185"/>
                  </a:moveTo>
                  <a:lnTo>
                    <a:pt x="546" y="4829"/>
                  </a:lnTo>
                  <a:lnTo>
                    <a:pt x="1201" y="5292"/>
                  </a:lnTo>
                  <a:lnTo>
                    <a:pt x="2136" y="5292"/>
                  </a:lnTo>
                  <a:lnTo>
                    <a:pt x="5292" y="5292"/>
                  </a:lnTo>
                  <a:lnTo>
                    <a:pt x="5292" y="14"/>
                  </a:lnTo>
                  <a:lnTo>
                    <a:pt x="8458" y="14"/>
                  </a:lnTo>
                  <a:lnTo>
                    <a:pt x="10713" y="14"/>
                  </a:lnTo>
                  <a:lnTo>
                    <a:pt x="11363" y="2698"/>
                  </a:lnTo>
                  <a:lnTo>
                    <a:pt x="12692" y="4234"/>
                  </a:lnTo>
                </a:path>
              </a:pathLst>
            </a:custGeom>
            <a:ln w="3175">
              <a:solidFill>
                <a:srgbClr val="58595B"/>
              </a:solidFill>
            </a:ln>
          </p:spPr>
          <p:txBody>
            <a:bodyPr wrap="square" lIns="0" tIns="0" rIns="0" bIns="0" rtlCol="0"/>
            <a:lstStyle/>
            <a:p>
              <a:endParaRPr/>
            </a:p>
          </p:txBody>
        </p:sp>
        <p:sp>
          <p:nvSpPr>
            <p:cNvPr id="2018" name="object 2018"/>
            <p:cNvSpPr/>
            <p:nvPr/>
          </p:nvSpPr>
          <p:spPr>
            <a:xfrm>
              <a:off x="4171536"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2019" name="object 2019"/>
            <p:cNvSpPr/>
            <p:nvPr/>
          </p:nvSpPr>
          <p:spPr>
            <a:xfrm>
              <a:off x="4172570"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2020" name="object 2020"/>
            <p:cNvSpPr/>
            <p:nvPr/>
          </p:nvSpPr>
          <p:spPr>
            <a:xfrm>
              <a:off x="4174643"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2021" name="object 2021"/>
            <p:cNvSpPr/>
            <p:nvPr/>
          </p:nvSpPr>
          <p:spPr>
            <a:xfrm>
              <a:off x="4173609"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22" name="object 2022"/>
            <p:cNvSpPr/>
            <p:nvPr/>
          </p:nvSpPr>
          <p:spPr>
            <a:xfrm>
              <a:off x="4180881"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2023" name="object 2023"/>
            <p:cNvSpPr/>
            <p:nvPr/>
          </p:nvSpPr>
          <p:spPr>
            <a:xfrm>
              <a:off x="4179847"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24" name="object 2024"/>
            <p:cNvSpPr/>
            <p:nvPr/>
          </p:nvSpPr>
          <p:spPr>
            <a:xfrm>
              <a:off x="4177774"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2025" name="object 2025"/>
            <p:cNvSpPr/>
            <p:nvPr/>
          </p:nvSpPr>
          <p:spPr>
            <a:xfrm>
              <a:off x="4178808"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2026" name="object 2026"/>
            <p:cNvSpPr/>
            <p:nvPr/>
          </p:nvSpPr>
          <p:spPr>
            <a:xfrm>
              <a:off x="4171536"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2027" name="object 2027"/>
            <p:cNvSpPr/>
            <p:nvPr/>
          </p:nvSpPr>
          <p:spPr>
            <a:xfrm>
              <a:off x="4172570"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2028" name="object 2028"/>
            <p:cNvSpPr/>
            <p:nvPr/>
          </p:nvSpPr>
          <p:spPr>
            <a:xfrm>
              <a:off x="4174643"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2029" name="object 2029"/>
            <p:cNvSpPr/>
            <p:nvPr/>
          </p:nvSpPr>
          <p:spPr>
            <a:xfrm>
              <a:off x="4173609"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30" name="object 2030"/>
            <p:cNvSpPr/>
            <p:nvPr/>
          </p:nvSpPr>
          <p:spPr>
            <a:xfrm>
              <a:off x="4180881"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2031" name="object 2031"/>
            <p:cNvSpPr/>
            <p:nvPr/>
          </p:nvSpPr>
          <p:spPr>
            <a:xfrm>
              <a:off x="4179847"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32" name="object 2032"/>
            <p:cNvSpPr/>
            <p:nvPr/>
          </p:nvSpPr>
          <p:spPr>
            <a:xfrm>
              <a:off x="4177774"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2033" name="object 2033"/>
            <p:cNvSpPr/>
            <p:nvPr/>
          </p:nvSpPr>
          <p:spPr>
            <a:xfrm>
              <a:off x="4178808"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2034" name="object 2034"/>
            <p:cNvSpPr/>
            <p:nvPr/>
          </p:nvSpPr>
          <p:spPr>
            <a:xfrm>
              <a:off x="4183200" y="3141059"/>
              <a:ext cx="12700" cy="5715"/>
            </a:xfrm>
            <a:custGeom>
              <a:avLst/>
              <a:gdLst/>
              <a:ahLst/>
              <a:cxnLst/>
              <a:rect l="l" t="t" r="r" b="b"/>
              <a:pathLst>
                <a:path w="12700" h="5714">
                  <a:moveTo>
                    <a:pt x="0" y="4185"/>
                  </a:moveTo>
                  <a:lnTo>
                    <a:pt x="1314" y="2643"/>
                  </a:lnTo>
                  <a:lnTo>
                    <a:pt x="1969" y="0"/>
                  </a:lnTo>
                  <a:lnTo>
                    <a:pt x="4204" y="0"/>
                  </a:lnTo>
                  <a:lnTo>
                    <a:pt x="7370" y="0"/>
                  </a:lnTo>
                  <a:lnTo>
                    <a:pt x="7370" y="5278"/>
                  </a:lnTo>
                  <a:lnTo>
                    <a:pt x="10531" y="5278"/>
                  </a:lnTo>
                  <a:lnTo>
                    <a:pt x="11457" y="5278"/>
                  </a:lnTo>
                  <a:lnTo>
                    <a:pt x="12102" y="4825"/>
                  </a:lnTo>
                  <a:lnTo>
                    <a:pt x="12648" y="4194"/>
                  </a:lnTo>
                </a:path>
                <a:path w="12700" h="5714">
                  <a:moveTo>
                    <a:pt x="0" y="4185"/>
                  </a:moveTo>
                  <a:lnTo>
                    <a:pt x="546" y="4829"/>
                  </a:lnTo>
                  <a:lnTo>
                    <a:pt x="1206" y="5292"/>
                  </a:lnTo>
                  <a:lnTo>
                    <a:pt x="2136" y="5292"/>
                  </a:lnTo>
                  <a:lnTo>
                    <a:pt x="5297" y="5292"/>
                  </a:lnTo>
                  <a:lnTo>
                    <a:pt x="5297" y="14"/>
                  </a:lnTo>
                  <a:lnTo>
                    <a:pt x="8458" y="14"/>
                  </a:lnTo>
                  <a:lnTo>
                    <a:pt x="10713" y="14"/>
                  </a:lnTo>
                  <a:lnTo>
                    <a:pt x="11363" y="2698"/>
                  </a:lnTo>
                  <a:lnTo>
                    <a:pt x="12697" y="4234"/>
                  </a:lnTo>
                </a:path>
              </a:pathLst>
            </a:custGeom>
            <a:ln w="3175">
              <a:solidFill>
                <a:srgbClr val="58595B"/>
              </a:solidFill>
            </a:ln>
          </p:spPr>
          <p:txBody>
            <a:bodyPr wrap="square" lIns="0" tIns="0" rIns="0" bIns="0" rtlCol="0"/>
            <a:lstStyle/>
            <a:p>
              <a:endParaRPr/>
            </a:p>
          </p:txBody>
        </p:sp>
        <p:sp>
          <p:nvSpPr>
            <p:cNvPr id="2035" name="object 2035"/>
            <p:cNvSpPr/>
            <p:nvPr/>
          </p:nvSpPr>
          <p:spPr>
            <a:xfrm>
              <a:off x="4185031"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2036" name="object 2036"/>
            <p:cNvSpPr/>
            <p:nvPr/>
          </p:nvSpPr>
          <p:spPr>
            <a:xfrm>
              <a:off x="4186065"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2037" name="object 2037"/>
            <p:cNvSpPr/>
            <p:nvPr/>
          </p:nvSpPr>
          <p:spPr>
            <a:xfrm>
              <a:off x="4188138"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2038" name="object 2038"/>
            <p:cNvSpPr/>
            <p:nvPr/>
          </p:nvSpPr>
          <p:spPr>
            <a:xfrm>
              <a:off x="4187104"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39" name="object 2039"/>
            <p:cNvSpPr/>
            <p:nvPr/>
          </p:nvSpPr>
          <p:spPr>
            <a:xfrm>
              <a:off x="4194376"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2040" name="object 2040"/>
            <p:cNvSpPr/>
            <p:nvPr/>
          </p:nvSpPr>
          <p:spPr>
            <a:xfrm>
              <a:off x="4193342"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41" name="object 2041"/>
            <p:cNvSpPr/>
            <p:nvPr/>
          </p:nvSpPr>
          <p:spPr>
            <a:xfrm>
              <a:off x="4191269"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2042" name="object 2042"/>
            <p:cNvSpPr/>
            <p:nvPr/>
          </p:nvSpPr>
          <p:spPr>
            <a:xfrm>
              <a:off x="4192308"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2043" name="object 2043"/>
            <p:cNvSpPr/>
            <p:nvPr/>
          </p:nvSpPr>
          <p:spPr>
            <a:xfrm>
              <a:off x="4185031"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2044" name="object 2044"/>
            <p:cNvSpPr/>
            <p:nvPr/>
          </p:nvSpPr>
          <p:spPr>
            <a:xfrm>
              <a:off x="4186065"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2045" name="object 2045"/>
            <p:cNvSpPr/>
            <p:nvPr/>
          </p:nvSpPr>
          <p:spPr>
            <a:xfrm>
              <a:off x="4188138"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2046" name="object 2046"/>
            <p:cNvSpPr/>
            <p:nvPr/>
          </p:nvSpPr>
          <p:spPr>
            <a:xfrm>
              <a:off x="4187104"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47" name="object 2047"/>
            <p:cNvSpPr/>
            <p:nvPr/>
          </p:nvSpPr>
          <p:spPr>
            <a:xfrm>
              <a:off x="4194376"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2048" name="object 2048"/>
            <p:cNvSpPr/>
            <p:nvPr/>
          </p:nvSpPr>
          <p:spPr>
            <a:xfrm>
              <a:off x="4193342"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49" name="object 2049"/>
            <p:cNvSpPr/>
            <p:nvPr/>
          </p:nvSpPr>
          <p:spPr>
            <a:xfrm>
              <a:off x="4191269"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2050" name="object 2050"/>
            <p:cNvSpPr/>
            <p:nvPr/>
          </p:nvSpPr>
          <p:spPr>
            <a:xfrm>
              <a:off x="4192308"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2051" name="object 2051"/>
            <p:cNvSpPr/>
            <p:nvPr/>
          </p:nvSpPr>
          <p:spPr>
            <a:xfrm>
              <a:off x="4196705" y="3141059"/>
              <a:ext cx="12700" cy="5715"/>
            </a:xfrm>
            <a:custGeom>
              <a:avLst/>
              <a:gdLst/>
              <a:ahLst/>
              <a:cxnLst/>
              <a:rect l="l" t="t" r="r" b="b"/>
              <a:pathLst>
                <a:path w="12700" h="5714">
                  <a:moveTo>
                    <a:pt x="0" y="4185"/>
                  </a:moveTo>
                  <a:lnTo>
                    <a:pt x="1304" y="2643"/>
                  </a:lnTo>
                  <a:lnTo>
                    <a:pt x="1959" y="0"/>
                  </a:lnTo>
                  <a:lnTo>
                    <a:pt x="4199" y="0"/>
                  </a:lnTo>
                  <a:lnTo>
                    <a:pt x="7365" y="0"/>
                  </a:lnTo>
                  <a:lnTo>
                    <a:pt x="7365" y="5278"/>
                  </a:lnTo>
                  <a:lnTo>
                    <a:pt x="10521" y="5278"/>
                  </a:lnTo>
                  <a:lnTo>
                    <a:pt x="11447" y="5278"/>
                  </a:lnTo>
                  <a:lnTo>
                    <a:pt x="12097" y="4825"/>
                  </a:lnTo>
                  <a:lnTo>
                    <a:pt x="12638" y="4194"/>
                  </a:lnTo>
                </a:path>
                <a:path w="12700" h="5714">
                  <a:moveTo>
                    <a:pt x="0" y="4185"/>
                  </a:moveTo>
                  <a:lnTo>
                    <a:pt x="546" y="4829"/>
                  </a:lnTo>
                  <a:lnTo>
                    <a:pt x="1201" y="5292"/>
                  </a:lnTo>
                  <a:lnTo>
                    <a:pt x="2131" y="5292"/>
                  </a:lnTo>
                  <a:lnTo>
                    <a:pt x="5292" y="5292"/>
                  </a:lnTo>
                  <a:lnTo>
                    <a:pt x="5292" y="14"/>
                  </a:lnTo>
                  <a:lnTo>
                    <a:pt x="8458" y="14"/>
                  </a:lnTo>
                  <a:lnTo>
                    <a:pt x="10708" y="14"/>
                  </a:lnTo>
                  <a:lnTo>
                    <a:pt x="11353" y="2698"/>
                  </a:lnTo>
                  <a:lnTo>
                    <a:pt x="12692" y="4234"/>
                  </a:lnTo>
                </a:path>
              </a:pathLst>
            </a:custGeom>
            <a:ln w="3175">
              <a:solidFill>
                <a:srgbClr val="58595B"/>
              </a:solidFill>
            </a:ln>
          </p:spPr>
          <p:txBody>
            <a:bodyPr wrap="square" lIns="0" tIns="0" rIns="0" bIns="0" rtlCol="0"/>
            <a:lstStyle/>
            <a:p>
              <a:endParaRPr/>
            </a:p>
          </p:txBody>
        </p:sp>
        <p:sp>
          <p:nvSpPr>
            <p:cNvPr id="2052" name="object 2052"/>
            <p:cNvSpPr/>
            <p:nvPr/>
          </p:nvSpPr>
          <p:spPr>
            <a:xfrm>
              <a:off x="4198532"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2053" name="object 2053"/>
            <p:cNvSpPr/>
            <p:nvPr/>
          </p:nvSpPr>
          <p:spPr>
            <a:xfrm>
              <a:off x="4199570"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2054" name="object 2054"/>
            <p:cNvSpPr/>
            <p:nvPr/>
          </p:nvSpPr>
          <p:spPr>
            <a:xfrm>
              <a:off x="4201638"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2055" name="object 2055"/>
            <p:cNvSpPr/>
            <p:nvPr/>
          </p:nvSpPr>
          <p:spPr>
            <a:xfrm>
              <a:off x="4200604"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56" name="object 2056"/>
            <p:cNvSpPr/>
            <p:nvPr/>
          </p:nvSpPr>
          <p:spPr>
            <a:xfrm>
              <a:off x="4207872"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2057" name="object 2057"/>
            <p:cNvSpPr/>
            <p:nvPr/>
          </p:nvSpPr>
          <p:spPr>
            <a:xfrm>
              <a:off x="4206838"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58" name="object 2058"/>
            <p:cNvSpPr/>
            <p:nvPr/>
          </p:nvSpPr>
          <p:spPr>
            <a:xfrm>
              <a:off x="4204765"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2059" name="object 2059"/>
            <p:cNvSpPr/>
            <p:nvPr/>
          </p:nvSpPr>
          <p:spPr>
            <a:xfrm>
              <a:off x="4205799"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2060" name="object 2060"/>
            <p:cNvSpPr/>
            <p:nvPr/>
          </p:nvSpPr>
          <p:spPr>
            <a:xfrm>
              <a:off x="4198532" y="3142871"/>
              <a:ext cx="0" cy="3810"/>
            </a:xfrm>
            <a:custGeom>
              <a:avLst/>
              <a:gdLst/>
              <a:ahLst/>
              <a:cxnLst/>
              <a:rect l="l" t="t" r="r" b="b"/>
              <a:pathLst>
                <a:path h="3810">
                  <a:moveTo>
                    <a:pt x="0" y="0"/>
                  </a:moveTo>
                  <a:lnTo>
                    <a:pt x="0" y="3348"/>
                  </a:lnTo>
                </a:path>
              </a:pathLst>
            </a:custGeom>
            <a:ln w="3175">
              <a:solidFill>
                <a:srgbClr val="58595B"/>
              </a:solidFill>
            </a:ln>
          </p:spPr>
          <p:txBody>
            <a:bodyPr wrap="square" lIns="0" tIns="0" rIns="0" bIns="0" rtlCol="0"/>
            <a:lstStyle/>
            <a:p>
              <a:endParaRPr/>
            </a:p>
          </p:txBody>
        </p:sp>
        <p:sp>
          <p:nvSpPr>
            <p:cNvPr id="2061" name="object 2061"/>
            <p:cNvSpPr/>
            <p:nvPr/>
          </p:nvSpPr>
          <p:spPr>
            <a:xfrm>
              <a:off x="4199570" y="3141591"/>
              <a:ext cx="0" cy="4445"/>
            </a:xfrm>
            <a:custGeom>
              <a:avLst/>
              <a:gdLst/>
              <a:ahLst/>
              <a:cxnLst/>
              <a:rect l="l" t="t" r="r" b="b"/>
              <a:pathLst>
                <a:path h="4444">
                  <a:moveTo>
                    <a:pt x="0" y="0"/>
                  </a:moveTo>
                  <a:lnTo>
                    <a:pt x="0" y="4096"/>
                  </a:lnTo>
                </a:path>
              </a:pathLst>
            </a:custGeom>
            <a:ln w="3175">
              <a:solidFill>
                <a:srgbClr val="58595B"/>
              </a:solidFill>
            </a:ln>
          </p:spPr>
          <p:txBody>
            <a:bodyPr wrap="square" lIns="0" tIns="0" rIns="0" bIns="0" rtlCol="0"/>
            <a:lstStyle/>
            <a:p>
              <a:endParaRPr/>
            </a:p>
          </p:txBody>
        </p:sp>
        <p:sp>
          <p:nvSpPr>
            <p:cNvPr id="2062" name="object 2062"/>
            <p:cNvSpPr/>
            <p:nvPr/>
          </p:nvSpPr>
          <p:spPr>
            <a:xfrm>
              <a:off x="4201638" y="3141000"/>
              <a:ext cx="0" cy="3175"/>
            </a:xfrm>
            <a:custGeom>
              <a:avLst/>
              <a:gdLst/>
              <a:ahLst/>
              <a:cxnLst/>
              <a:rect l="l" t="t" r="r" b="b"/>
              <a:pathLst>
                <a:path h="3175">
                  <a:moveTo>
                    <a:pt x="0" y="0"/>
                  </a:moveTo>
                  <a:lnTo>
                    <a:pt x="0" y="2880"/>
                  </a:lnTo>
                </a:path>
              </a:pathLst>
            </a:custGeom>
            <a:ln w="3175">
              <a:solidFill>
                <a:srgbClr val="58595B"/>
              </a:solidFill>
            </a:ln>
          </p:spPr>
          <p:txBody>
            <a:bodyPr wrap="square" lIns="0" tIns="0" rIns="0" bIns="0" rtlCol="0"/>
            <a:lstStyle/>
            <a:p>
              <a:endParaRPr/>
            </a:p>
          </p:txBody>
        </p:sp>
        <p:sp>
          <p:nvSpPr>
            <p:cNvPr id="2063" name="object 2063"/>
            <p:cNvSpPr/>
            <p:nvPr/>
          </p:nvSpPr>
          <p:spPr>
            <a:xfrm>
              <a:off x="4200604" y="3141468"/>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64" name="object 2064"/>
            <p:cNvSpPr/>
            <p:nvPr/>
          </p:nvSpPr>
          <p:spPr>
            <a:xfrm>
              <a:off x="4207872" y="3143156"/>
              <a:ext cx="0" cy="3175"/>
            </a:xfrm>
            <a:custGeom>
              <a:avLst/>
              <a:gdLst/>
              <a:ahLst/>
              <a:cxnLst/>
              <a:rect l="l" t="t" r="r" b="b"/>
              <a:pathLst>
                <a:path h="3175">
                  <a:moveTo>
                    <a:pt x="0" y="0"/>
                  </a:moveTo>
                  <a:lnTo>
                    <a:pt x="0" y="3057"/>
                  </a:lnTo>
                </a:path>
              </a:pathLst>
            </a:custGeom>
            <a:ln w="3175">
              <a:solidFill>
                <a:srgbClr val="58595B"/>
              </a:solidFill>
            </a:ln>
          </p:spPr>
          <p:txBody>
            <a:bodyPr wrap="square" lIns="0" tIns="0" rIns="0" bIns="0" rtlCol="0"/>
            <a:lstStyle/>
            <a:p>
              <a:endParaRPr/>
            </a:p>
          </p:txBody>
        </p:sp>
        <p:sp>
          <p:nvSpPr>
            <p:cNvPr id="2065" name="object 2065"/>
            <p:cNvSpPr/>
            <p:nvPr/>
          </p:nvSpPr>
          <p:spPr>
            <a:xfrm>
              <a:off x="4206838" y="3142167"/>
              <a:ext cx="0" cy="3810"/>
            </a:xfrm>
            <a:custGeom>
              <a:avLst/>
              <a:gdLst/>
              <a:ahLst/>
              <a:cxnLst/>
              <a:rect l="l" t="t" r="r" b="b"/>
              <a:pathLst>
                <a:path h="3810">
                  <a:moveTo>
                    <a:pt x="0" y="0"/>
                  </a:moveTo>
                  <a:lnTo>
                    <a:pt x="0" y="3756"/>
                  </a:lnTo>
                </a:path>
              </a:pathLst>
            </a:custGeom>
            <a:ln w="3175">
              <a:solidFill>
                <a:srgbClr val="58595B"/>
              </a:solidFill>
            </a:ln>
          </p:spPr>
          <p:txBody>
            <a:bodyPr wrap="square" lIns="0" tIns="0" rIns="0" bIns="0" rtlCol="0"/>
            <a:lstStyle/>
            <a:p>
              <a:endParaRPr/>
            </a:p>
          </p:txBody>
        </p:sp>
        <p:sp>
          <p:nvSpPr>
            <p:cNvPr id="2066" name="object 2066"/>
            <p:cNvSpPr/>
            <p:nvPr/>
          </p:nvSpPr>
          <p:spPr>
            <a:xfrm>
              <a:off x="4204765" y="3141000"/>
              <a:ext cx="0" cy="3810"/>
            </a:xfrm>
            <a:custGeom>
              <a:avLst/>
              <a:gdLst/>
              <a:ahLst/>
              <a:cxnLst/>
              <a:rect l="l" t="t" r="r" b="b"/>
              <a:pathLst>
                <a:path h="3810">
                  <a:moveTo>
                    <a:pt x="0" y="0"/>
                  </a:moveTo>
                  <a:lnTo>
                    <a:pt x="0" y="3456"/>
                  </a:lnTo>
                </a:path>
              </a:pathLst>
            </a:custGeom>
            <a:ln w="3175">
              <a:solidFill>
                <a:srgbClr val="58595B"/>
              </a:solidFill>
            </a:ln>
          </p:spPr>
          <p:txBody>
            <a:bodyPr wrap="square" lIns="0" tIns="0" rIns="0" bIns="0" rtlCol="0"/>
            <a:lstStyle/>
            <a:p>
              <a:endParaRPr/>
            </a:p>
          </p:txBody>
        </p:sp>
        <p:sp>
          <p:nvSpPr>
            <p:cNvPr id="2067" name="object 2067"/>
            <p:cNvSpPr/>
            <p:nvPr/>
          </p:nvSpPr>
          <p:spPr>
            <a:xfrm>
              <a:off x="4205799" y="3141468"/>
              <a:ext cx="0" cy="4445"/>
            </a:xfrm>
            <a:custGeom>
              <a:avLst/>
              <a:gdLst/>
              <a:ahLst/>
              <a:cxnLst/>
              <a:rect l="l" t="t" r="r" b="b"/>
              <a:pathLst>
                <a:path h="4444">
                  <a:moveTo>
                    <a:pt x="0" y="0"/>
                  </a:moveTo>
                  <a:lnTo>
                    <a:pt x="0" y="4042"/>
                  </a:lnTo>
                </a:path>
              </a:pathLst>
            </a:custGeom>
            <a:ln w="3175">
              <a:solidFill>
                <a:srgbClr val="58595B"/>
              </a:solidFill>
            </a:ln>
          </p:spPr>
          <p:txBody>
            <a:bodyPr wrap="square" lIns="0" tIns="0" rIns="0" bIns="0" rtlCol="0"/>
            <a:lstStyle/>
            <a:p>
              <a:endParaRPr/>
            </a:p>
          </p:txBody>
        </p:sp>
        <p:sp>
          <p:nvSpPr>
            <p:cNvPr id="2068" name="object 2068"/>
            <p:cNvSpPr/>
            <p:nvPr/>
          </p:nvSpPr>
          <p:spPr>
            <a:xfrm>
              <a:off x="3970109" y="3010446"/>
              <a:ext cx="48895" cy="78105"/>
            </a:xfrm>
            <a:custGeom>
              <a:avLst/>
              <a:gdLst/>
              <a:ahLst/>
              <a:cxnLst/>
              <a:rect l="l" t="t" r="r" b="b"/>
              <a:pathLst>
                <a:path w="48895" h="78105">
                  <a:moveTo>
                    <a:pt x="48577" y="41376"/>
                  </a:moveTo>
                  <a:lnTo>
                    <a:pt x="48260" y="39890"/>
                  </a:lnTo>
                  <a:lnTo>
                    <a:pt x="46024" y="38455"/>
                  </a:lnTo>
                  <a:lnTo>
                    <a:pt x="44551" y="38785"/>
                  </a:lnTo>
                  <a:lnTo>
                    <a:pt x="26860" y="66560"/>
                  </a:lnTo>
                  <a:lnTo>
                    <a:pt x="24130" y="0"/>
                  </a:lnTo>
                  <a:lnTo>
                    <a:pt x="21386" y="66560"/>
                  </a:lnTo>
                  <a:lnTo>
                    <a:pt x="3708" y="38785"/>
                  </a:lnTo>
                  <a:lnTo>
                    <a:pt x="2222" y="38455"/>
                  </a:lnTo>
                  <a:lnTo>
                    <a:pt x="1117" y="39179"/>
                  </a:lnTo>
                  <a:lnTo>
                    <a:pt x="393" y="39636"/>
                  </a:lnTo>
                  <a:lnTo>
                    <a:pt x="0" y="40411"/>
                  </a:lnTo>
                  <a:lnTo>
                    <a:pt x="0" y="41643"/>
                  </a:lnTo>
                  <a:lnTo>
                    <a:pt x="127" y="42087"/>
                  </a:lnTo>
                  <a:lnTo>
                    <a:pt x="22542" y="77292"/>
                  </a:lnTo>
                  <a:lnTo>
                    <a:pt x="23304" y="77724"/>
                  </a:lnTo>
                  <a:lnTo>
                    <a:pt x="24942" y="77724"/>
                  </a:lnTo>
                  <a:lnTo>
                    <a:pt x="25704" y="77292"/>
                  </a:lnTo>
                  <a:lnTo>
                    <a:pt x="48577" y="41376"/>
                  </a:lnTo>
                  <a:close/>
                </a:path>
              </a:pathLst>
            </a:custGeom>
            <a:solidFill>
              <a:srgbClr val="020303"/>
            </a:solidFill>
          </p:spPr>
          <p:txBody>
            <a:bodyPr wrap="square" lIns="0" tIns="0" rIns="0" bIns="0" rtlCol="0"/>
            <a:lstStyle/>
            <a:p>
              <a:endParaRPr/>
            </a:p>
          </p:txBody>
        </p:sp>
        <p:sp>
          <p:nvSpPr>
            <p:cNvPr id="2069" name="object 2069"/>
            <p:cNvSpPr/>
            <p:nvPr/>
          </p:nvSpPr>
          <p:spPr>
            <a:xfrm>
              <a:off x="3974890" y="3094650"/>
              <a:ext cx="40640" cy="36830"/>
            </a:xfrm>
            <a:custGeom>
              <a:avLst/>
              <a:gdLst/>
              <a:ahLst/>
              <a:cxnLst/>
              <a:rect l="l" t="t" r="r" b="b"/>
              <a:pathLst>
                <a:path w="40639" h="36830">
                  <a:moveTo>
                    <a:pt x="24248" y="35941"/>
                  </a:moveTo>
                  <a:lnTo>
                    <a:pt x="21323" y="35941"/>
                  </a:lnTo>
                  <a:lnTo>
                    <a:pt x="21658" y="36322"/>
                  </a:lnTo>
                  <a:lnTo>
                    <a:pt x="22091" y="36449"/>
                  </a:lnTo>
                  <a:lnTo>
                    <a:pt x="23800" y="36449"/>
                  </a:lnTo>
                  <a:lnTo>
                    <a:pt x="24248" y="35941"/>
                  </a:lnTo>
                  <a:close/>
                </a:path>
                <a:path w="40639" h="36830">
                  <a:moveTo>
                    <a:pt x="27340" y="35433"/>
                  </a:moveTo>
                  <a:lnTo>
                    <a:pt x="18468" y="35433"/>
                  </a:lnTo>
                  <a:lnTo>
                    <a:pt x="18802" y="35814"/>
                  </a:lnTo>
                  <a:lnTo>
                    <a:pt x="19507" y="35941"/>
                  </a:lnTo>
                  <a:lnTo>
                    <a:pt x="24248" y="35941"/>
                  </a:lnTo>
                  <a:lnTo>
                    <a:pt x="24597" y="36195"/>
                  </a:lnTo>
                  <a:lnTo>
                    <a:pt x="25139" y="36449"/>
                  </a:lnTo>
                  <a:lnTo>
                    <a:pt x="25691" y="36449"/>
                  </a:lnTo>
                  <a:lnTo>
                    <a:pt x="26331" y="36322"/>
                  </a:lnTo>
                  <a:lnTo>
                    <a:pt x="26764" y="35941"/>
                  </a:lnTo>
                  <a:lnTo>
                    <a:pt x="26764" y="35560"/>
                  </a:lnTo>
                  <a:lnTo>
                    <a:pt x="27059" y="35560"/>
                  </a:lnTo>
                  <a:lnTo>
                    <a:pt x="27340" y="35433"/>
                  </a:lnTo>
                  <a:close/>
                </a:path>
                <a:path w="40639" h="36830">
                  <a:moveTo>
                    <a:pt x="21323" y="35941"/>
                  </a:moveTo>
                  <a:lnTo>
                    <a:pt x="20211" y="35941"/>
                  </a:lnTo>
                  <a:lnTo>
                    <a:pt x="20457" y="36068"/>
                  </a:lnTo>
                  <a:lnTo>
                    <a:pt x="20841" y="36068"/>
                  </a:lnTo>
                  <a:lnTo>
                    <a:pt x="21323" y="35941"/>
                  </a:lnTo>
                  <a:close/>
                </a:path>
                <a:path w="40639" h="36830">
                  <a:moveTo>
                    <a:pt x="29453" y="34290"/>
                  </a:moveTo>
                  <a:lnTo>
                    <a:pt x="15981" y="34290"/>
                  </a:lnTo>
                  <a:lnTo>
                    <a:pt x="16257" y="35052"/>
                  </a:lnTo>
                  <a:lnTo>
                    <a:pt x="16513" y="35560"/>
                  </a:lnTo>
                  <a:lnTo>
                    <a:pt x="16966" y="35814"/>
                  </a:lnTo>
                  <a:lnTo>
                    <a:pt x="17700" y="35814"/>
                  </a:lnTo>
                  <a:lnTo>
                    <a:pt x="18300" y="35560"/>
                  </a:lnTo>
                  <a:lnTo>
                    <a:pt x="18468" y="35433"/>
                  </a:lnTo>
                  <a:lnTo>
                    <a:pt x="27340" y="35433"/>
                  </a:lnTo>
                  <a:lnTo>
                    <a:pt x="27404" y="35179"/>
                  </a:lnTo>
                  <a:lnTo>
                    <a:pt x="28876" y="35179"/>
                  </a:lnTo>
                  <a:lnTo>
                    <a:pt x="29211" y="34798"/>
                  </a:lnTo>
                  <a:lnTo>
                    <a:pt x="29453" y="34290"/>
                  </a:lnTo>
                  <a:close/>
                </a:path>
                <a:path w="40639" h="36830">
                  <a:moveTo>
                    <a:pt x="28876" y="35179"/>
                  </a:moveTo>
                  <a:lnTo>
                    <a:pt x="27404" y="35179"/>
                  </a:lnTo>
                  <a:lnTo>
                    <a:pt x="27906" y="35433"/>
                  </a:lnTo>
                  <a:lnTo>
                    <a:pt x="28334" y="35433"/>
                  </a:lnTo>
                  <a:lnTo>
                    <a:pt x="28876" y="35179"/>
                  </a:lnTo>
                  <a:close/>
                </a:path>
                <a:path w="40639" h="36830">
                  <a:moveTo>
                    <a:pt x="15712" y="34671"/>
                  </a:moveTo>
                  <a:lnTo>
                    <a:pt x="11722" y="34671"/>
                  </a:lnTo>
                  <a:lnTo>
                    <a:pt x="12003" y="34798"/>
                  </a:lnTo>
                  <a:lnTo>
                    <a:pt x="13199" y="34798"/>
                  </a:lnTo>
                  <a:lnTo>
                    <a:pt x="14120" y="35306"/>
                  </a:lnTo>
                  <a:lnTo>
                    <a:pt x="14824" y="35306"/>
                  </a:lnTo>
                  <a:lnTo>
                    <a:pt x="15130" y="35179"/>
                  </a:lnTo>
                  <a:lnTo>
                    <a:pt x="15622" y="34798"/>
                  </a:lnTo>
                  <a:lnTo>
                    <a:pt x="15712" y="34671"/>
                  </a:lnTo>
                  <a:close/>
                </a:path>
                <a:path w="40639" h="36830">
                  <a:moveTo>
                    <a:pt x="7641" y="27686"/>
                  </a:moveTo>
                  <a:lnTo>
                    <a:pt x="7045" y="27686"/>
                  </a:lnTo>
                  <a:lnTo>
                    <a:pt x="6553" y="27813"/>
                  </a:lnTo>
                  <a:lnTo>
                    <a:pt x="6100" y="28702"/>
                  </a:lnTo>
                  <a:lnTo>
                    <a:pt x="5799" y="29083"/>
                  </a:lnTo>
                  <a:lnTo>
                    <a:pt x="5709" y="29591"/>
                  </a:lnTo>
                  <a:lnTo>
                    <a:pt x="5873" y="30226"/>
                  </a:lnTo>
                  <a:lnTo>
                    <a:pt x="6198" y="30607"/>
                  </a:lnTo>
                  <a:lnTo>
                    <a:pt x="6740" y="30861"/>
                  </a:lnTo>
                  <a:lnTo>
                    <a:pt x="6892" y="31369"/>
                  </a:lnTo>
                  <a:lnTo>
                    <a:pt x="7759" y="32385"/>
                  </a:lnTo>
                  <a:lnTo>
                    <a:pt x="7926" y="32639"/>
                  </a:lnTo>
                  <a:lnTo>
                    <a:pt x="8217" y="32766"/>
                  </a:lnTo>
                  <a:lnTo>
                    <a:pt x="8675" y="32766"/>
                  </a:lnTo>
                  <a:lnTo>
                    <a:pt x="9236" y="32893"/>
                  </a:lnTo>
                  <a:lnTo>
                    <a:pt x="9123" y="34163"/>
                  </a:lnTo>
                  <a:lnTo>
                    <a:pt x="9463" y="34544"/>
                  </a:lnTo>
                  <a:lnTo>
                    <a:pt x="9945" y="34798"/>
                  </a:lnTo>
                  <a:lnTo>
                    <a:pt x="11614" y="34798"/>
                  </a:lnTo>
                  <a:lnTo>
                    <a:pt x="11722" y="34671"/>
                  </a:lnTo>
                  <a:lnTo>
                    <a:pt x="15712" y="34671"/>
                  </a:lnTo>
                  <a:lnTo>
                    <a:pt x="15981" y="34290"/>
                  </a:lnTo>
                  <a:lnTo>
                    <a:pt x="29453" y="34290"/>
                  </a:lnTo>
                  <a:lnTo>
                    <a:pt x="29615" y="33782"/>
                  </a:lnTo>
                  <a:lnTo>
                    <a:pt x="30831" y="33782"/>
                  </a:lnTo>
                  <a:lnTo>
                    <a:pt x="30801" y="33274"/>
                  </a:lnTo>
                  <a:lnTo>
                    <a:pt x="31742" y="33274"/>
                  </a:lnTo>
                  <a:lnTo>
                    <a:pt x="31810" y="33020"/>
                  </a:lnTo>
                  <a:lnTo>
                    <a:pt x="31884" y="32893"/>
                  </a:lnTo>
                  <a:lnTo>
                    <a:pt x="32524" y="32893"/>
                  </a:lnTo>
                  <a:lnTo>
                    <a:pt x="32825" y="32385"/>
                  </a:lnTo>
                  <a:lnTo>
                    <a:pt x="33918" y="32385"/>
                  </a:lnTo>
                  <a:lnTo>
                    <a:pt x="34134" y="32131"/>
                  </a:lnTo>
                  <a:lnTo>
                    <a:pt x="34661" y="31623"/>
                  </a:lnTo>
                  <a:lnTo>
                    <a:pt x="35193" y="31623"/>
                  </a:lnTo>
                  <a:lnTo>
                    <a:pt x="36291" y="31369"/>
                  </a:lnTo>
                  <a:lnTo>
                    <a:pt x="36478" y="31242"/>
                  </a:lnTo>
                  <a:lnTo>
                    <a:pt x="36586" y="31115"/>
                  </a:lnTo>
                  <a:lnTo>
                    <a:pt x="37088" y="31115"/>
                  </a:lnTo>
                  <a:lnTo>
                    <a:pt x="37118" y="29464"/>
                  </a:lnTo>
                  <a:lnTo>
                    <a:pt x="37320" y="29083"/>
                  </a:lnTo>
                  <a:lnTo>
                    <a:pt x="37428" y="28829"/>
                  </a:lnTo>
                  <a:lnTo>
                    <a:pt x="37630" y="27940"/>
                  </a:lnTo>
                  <a:lnTo>
                    <a:pt x="8153" y="27940"/>
                  </a:lnTo>
                  <a:lnTo>
                    <a:pt x="7641" y="27686"/>
                  </a:lnTo>
                  <a:close/>
                </a:path>
                <a:path w="40639" h="36830">
                  <a:moveTo>
                    <a:pt x="30831" y="33782"/>
                  </a:moveTo>
                  <a:lnTo>
                    <a:pt x="29615" y="33782"/>
                  </a:lnTo>
                  <a:lnTo>
                    <a:pt x="30013" y="34163"/>
                  </a:lnTo>
                  <a:lnTo>
                    <a:pt x="30461" y="34163"/>
                  </a:lnTo>
                  <a:lnTo>
                    <a:pt x="30727" y="33909"/>
                  </a:lnTo>
                  <a:lnTo>
                    <a:pt x="30831" y="33782"/>
                  </a:lnTo>
                  <a:close/>
                </a:path>
                <a:path w="40639" h="36830">
                  <a:moveTo>
                    <a:pt x="31742" y="33274"/>
                  </a:moveTo>
                  <a:lnTo>
                    <a:pt x="30801" y="33274"/>
                  </a:lnTo>
                  <a:lnTo>
                    <a:pt x="31358" y="33655"/>
                  </a:lnTo>
                  <a:lnTo>
                    <a:pt x="31707" y="33401"/>
                  </a:lnTo>
                  <a:lnTo>
                    <a:pt x="31742" y="33274"/>
                  </a:lnTo>
                  <a:close/>
                </a:path>
                <a:path w="40639" h="36830">
                  <a:moveTo>
                    <a:pt x="39652" y="18796"/>
                  </a:moveTo>
                  <a:lnTo>
                    <a:pt x="4982" y="18796"/>
                  </a:lnTo>
                  <a:lnTo>
                    <a:pt x="5189" y="19177"/>
                  </a:lnTo>
                  <a:lnTo>
                    <a:pt x="5735" y="19685"/>
                  </a:lnTo>
                  <a:lnTo>
                    <a:pt x="5918" y="19939"/>
                  </a:lnTo>
                  <a:lnTo>
                    <a:pt x="6282" y="21082"/>
                  </a:lnTo>
                  <a:lnTo>
                    <a:pt x="6715" y="21336"/>
                  </a:lnTo>
                  <a:lnTo>
                    <a:pt x="6503" y="21590"/>
                  </a:lnTo>
                  <a:lnTo>
                    <a:pt x="6016" y="21844"/>
                  </a:lnTo>
                  <a:lnTo>
                    <a:pt x="5740" y="22098"/>
                  </a:lnTo>
                  <a:lnTo>
                    <a:pt x="5465" y="22987"/>
                  </a:lnTo>
                  <a:lnTo>
                    <a:pt x="5529" y="23495"/>
                  </a:lnTo>
                  <a:lnTo>
                    <a:pt x="6090" y="24511"/>
                  </a:lnTo>
                  <a:lnTo>
                    <a:pt x="7321" y="25654"/>
                  </a:lnTo>
                  <a:lnTo>
                    <a:pt x="7220" y="26797"/>
                  </a:lnTo>
                  <a:lnTo>
                    <a:pt x="7552" y="27432"/>
                  </a:lnTo>
                  <a:lnTo>
                    <a:pt x="7892" y="27686"/>
                  </a:lnTo>
                  <a:lnTo>
                    <a:pt x="8246" y="27686"/>
                  </a:lnTo>
                  <a:lnTo>
                    <a:pt x="8153" y="27940"/>
                  </a:lnTo>
                  <a:lnTo>
                    <a:pt x="37630" y="27940"/>
                  </a:lnTo>
                  <a:lnTo>
                    <a:pt x="37527" y="27559"/>
                  </a:lnTo>
                  <a:lnTo>
                    <a:pt x="36960" y="26797"/>
                  </a:lnTo>
                  <a:lnTo>
                    <a:pt x="36537" y="26670"/>
                  </a:lnTo>
                  <a:lnTo>
                    <a:pt x="35562" y="26670"/>
                  </a:lnTo>
                  <a:lnTo>
                    <a:pt x="35006" y="26289"/>
                  </a:lnTo>
                  <a:lnTo>
                    <a:pt x="34774" y="25781"/>
                  </a:lnTo>
                  <a:lnTo>
                    <a:pt x="34395" y="25400"/>
                  </a:lnTo>
                  <a:lnTo>
                    <a:pt x="32982" y="25400"/>
                  </a:lnTo>
                  <a:lnTo>
                    <a:pt x="34051" y="25146"/>
                  </a:lnTo>
                  <a:lnTo>
                    <a:pt x="33937" y="24511"/>
                  </a:lnTo>
                  <a:lnTo>
                    <a:pt x="33809" y="24257"/>
                  </a:lnTo>
                  <a:lnTo>
                    <a:pt x="35097" y="24257"/>
                  </a:lnTo>
                  <a:lnTo>
                    <a:pt x="35961" y="23876"/>
                  </a:lnTo>
                  <a:lnTo>
                    <a:pt x="36150" y="23495"/>
                  </a:lnTo>
                  <a:lnTo>
                    <a:pt x="36082" y="21844"/>
                  </a:lnTo>
                  <a:lnTo>
                    <a:pt x="35976" y="21717"/>
                  </a:lnTo>
                  <a:lnTo>
                    <a:pt x="35759" y="21590"/>
                  </a:lnTo>
                  <a:lnTo>
                    <a:pt x="35887" y="21336"/>
                  </a:lnTo>
                  <a:lnTo>
                    <a:pt x="36645" y="21209"/>
                  </a:lnTo>
                  <a:lnTo>
                    <a:pt x="36941" y="20828"/>
                  </a:lnTo>
                  <a:lnTo>
                    <a:pt x="37300" y="19939"/>
                  </a:lnTo>
                  <a:lnTo>
                    <a:pt x="39081" y="19939"/>
                  </a:lnTo>
                  <a:lnTo>
                    <a:pt x="39506" y="19431"/>
                  </a:lnTo>
                  <a:lnTo>
                    <a:pt x="39629" y="19050"/>
                  </a:lnTo>
                  <a:lnTo>
                    <a:pt x="39652" y="18796"/>
                  </a:lnTo>
                  <a:close/>
                </a:path>
                <a:path w="40639" h="36830">
                  <a:moveTo>
                    <a:pt x="35097" y="24257"/>
                  </a:moveTo>
                  <a:lnTo>
                    <a:pt x="34031" y="24257"/>
                  </a:lnTo>
                  <a:lnTo>
                    <a:pt x="34257" y="24384"/>
                  </a:lnTo>
                  <a:lnTo>
                    <a:pt x="34809" y="24384"/>
                  </a:lnTo>
                  <a:lnTo>
                    <a:pt x="35097" y="24257"/>
                  </a:lnTo>
                  <a:close/>
                </a:path>
                <a:path w="40639" h="36830">
                  <a:moveTo>
                    <a:pt x="39081" y="19939"/>
                  </a:moveTo>
                  <a:lnTo>
                    <a:pt x="37300" y="19939"/>
                  </a:lnTo>
                  <a:lnTo>
                    <a:pt x="37807" y="20193"/>
                  </a:lnTo>
                  <a:lnTo>
                    <a:pt x="38546" y="20193"/>
                  </a:lnTo>
                  <a:lnTo>
                    <a:pt x="38974" y="20066"/>
                  </a:lnTo>
                  <a:lnTo>
                    <a:pt x="39081" y="19939"/>
                  </a:lnTo>
                  <a:close/>
                </a:path>
                <a:path w="40639" h="36830">
                  <a:moveTo>
                    <a:pt x="39664" y="18669"/>
                  </a:moveTo>
                  <a:lnTo>
                    <a:pt x="3397" y="18669"/>
                  </a:lnTo>
                  <a:lnTo>
                    <a:pt x="4056" y="18923"/>
                  </a:lnTo>
                  <a:lnTo>
                    <a:pt x="4583" y="18923"/>
                  </a:lnTo>
                  <a:lnTo>
                    <a:pt x="4800" y="18796"/>
                  </a:lnTo>
                  <a:lnTo>
                    <a:pt x="39652" y="18796"/>
                  </a:lnTo>
                  <a:lnTo>
                    <a:pt x="39664" y="18669"/>
                  </a:lnTo>
                  <a:close/>
                </a:path>
                <a:path w="40639" h="36830">
                  <a:moveTo>
                    <a:pt x="5199" y="8001"/>
                  </a:moveTo>
                  <a:lnTo>
                    <a:pt x="4332" y="8001"/>
                  </a:lnTo>
                  <a:lnTo>
                    <a:pt x="3815" y="8382"/>
                  </a:lnTo>
                  <a:lnTo>
                    <a:pt x="3146" y="9017"/>
                  </a:lnTo>
                  <a:lnTo>
                    <a:pt x="2698" y="9017"/>
                  </a:lnTo>
                  <a:lnTo>
                    <a:pt x="2323" y="9271"/>
                  </a:lnTo>
                  <a:lnTo>
                    <a:pt x="1926" y="9779"/>
                  </a:lnTo>
                  <a:lnTo>
                    <a:pt x="1833" y="10668"/>
                  </a:lnTo>
                  <a:lnTo>
                    <a:pt x="1994" y="11176"/>
                  </a:lnTo>
                  <a:lnTo>
                    <a:pt x="1974" y="11557"/>
                  </a:lnTo>
                  <a:lnTo>
                    <a:pt x="1649" y="12573"/>
                  </a:lnTo>
                  <a:lnTo>
                    <a:pt x="1910" y="13208"/>
                  </a:lnTo>
                  <a:lnTo>
                    <a:pt x="2304" y="13208"/>
                  </a:lnTo>
                  <a:lnTo>
                    <a:pt x="2112" y="13462"/>
                  </a:lnTo>
                  <a:lnTo>
                    <a:pt x="2003" y="13716"/>
                  </a:lnTo>
                  <a:lnTo>
                    <a:pt x="1757" y="13970"/>
                  </a:lnTo>
                  <a:lnTo>
                    <a:pt x="1088" y="13970"/>
                  </a:lnTo>
                  <a:lnTo>
                    <a:pt x="649" y="14351"/>
                  </a:lnTo>
                  <a:lnTo>
                    <a:pt x="64" y="14986"/>
                  </a:lnTo>
                  <a:lnTo>
                    <a:pt x="0" y="16002"/>
                  </a:lnTo>
                  <a:lnTo>
                    <a:pt x="192" y="16383"/>
                  </a:lnTo>
                  <a:lnTo>
                    <a:pt x="497" y="16383"/>
                  </a:lnTo>
                  <a:lnTo>
                    <a:pt x="265" y="16637"/>
                  </a:lnTo>
                  <a:lnTo>
                    <a:pt x="201" y="17018"/>
                  </a:lnTo>
                  <a:lnTo>
                    <a:pt x="467" y="17780"/>
                  </a:lnTo>
                  <a:lnTo>
                    <a:pt x="802" y="18161"/>
                  </a:lnTo>
                  <a:lnTo>
                    <a:pt x="1629" y="18415"/>
                  </a:lnTo>
                  <a:lnTo>
                    <a:pt x="2122" y="18796"/>
                  </a:lnTo>
                  <a:lnTo>
                    <a:pt x="2589" y="18796"/>
                  </a:lnTo>
                  <a:lnTo>
                    <a:pt x="3397" y="18669"/>
                  </a:lnTo>
                  <a:lnTo>
                    <a:pt x="39664" y="18669"/>
                  </a:lnTo>
                  <a:lnTo>
                    <a:pt x="39698" y="18288"/>
                  </a:lnTo>
                  <a:lnTo>
                    <a:pt x="40018" y="17907"/>
                  </a:lnTo>
                  <a:lnTo>
                    <a:pt x="40112" y="17526"/>
                  </a:lnTo>
                  <a:lnTo>
                    <a:pt x="39843" y="16637"/>
                  </a:lnTo>
                  <a:lnTo>
                    <a:pt x="39752" y="15367"/>
                  </a:lnTo>
                  <a:lnTo>
                    <a:pt x="39636" y="14986"/>
                  </a:lnTo>
                  <a:lnTo>
                    <a:pt x="38211" y="12446"/>
                  </a:lnTo>
                  <a:lnTo>
                    <a:pt x="38669" y="11938"/>
                  </a:lnTo>
                  <a:lnTo>
                    <a:pt x="38191" y="10668"/>
                  </a:lnTo>
                  <a:lnTo>
                    <a:pt x="37886" y="10287"/>
                  </a:lnTo>
                  <a:lnTo>
                    <a:pt x="37148" y="10160"/>
                  </a:lnTo>
                  <a:lnTo>
                    <a:pt x="36956" y="9906"/>
                  </a:lnTo>
                  <a:lnTo>
                    <a:pt x="36005" y="9906"/>
                  </a:lnTo>
                  <a:lnTo>
                    <a:pt x="35843" y="9271"/>
                  </a:lnTo>
                  <a:lnTo>
                    <a:pt x="35784" y="8763"/>
                  </a:lnTo>
                  <a:lnTo>
                    <a:pt x="6503" y="8763"/>
                  </a:lnTo>
                  <a:lnTo>
                    <a:pt x="6356" y="8509"/>
                  </a:lnTo>
                  <a:lnTo>
                    <a:pt x="6119" y="8382"/>
                  </a:lnTo>
                  <a:lnTo>
                    <a:pt x="5465" y="8128"/>
                  </a:lnTo>
                  <a:lnTo>
                    <a:pt x="5199" y="8001"/>
                  </a:lnTo>
                  <a:close/>
                </a:path>
                <a:path w="40639" h="36830">
                  <a:moveTo>
                    <a:pt x="36714" y="9779"/>
                  </a:moveTo>
                  <a:lnTo>
                    <a:pt x="36148" y="9779"/>
                  </a:lnTo>
                  <a:lnTo>
                    <a:pt x="36005" y="9906"/>
                  </a:lnTo>
                  <a:lnTo>
                    <a:pt x="36956" y="9906"/>
                  </a:lnTo>
                  <a:lnTo>
                    <a:pt x="36714" y="9779"/>
                  </a:lnTo>
                  <a:close/>
                </a:path>
                <a:path w="40639" h="36830">
                  <a:moveTo>
                    <a:pt x="9522" y="5334"/>
                  </a:moveTo>
                  <a:lnTo>
                    <a:pt x="9044" y="5334"/>
                  </a:lnTo>
                  <a:lnTo>
                    <a:pt x="7867" y="5842"/>
                  </a:lnTo>
                  <a:lnTo>
                    <a:pt x="7677" y="6096"/>
                  </a:lnTo>
                  <a:lnTo>
                    <a:pt x="7599" y="7239"/>
                  </a:lnTo>
                  <a:lnTo>
                    <a:pt x="7695" y="7620"/>
                  </a:lnTo>
                  <a:lnTo>
                    <a:pt x="8197" y="7620"/>
                  </a:lnTo>
                  <a:lnTo>
                    <a:pt x="7779" y="7874"/>
                  </a:lnTo>
                  <a:lnTo>
                    <a:pt x="7542" y="8128"/>
                  </a:lnTo>
                  <a:lnTo>
                    <a:pt x="7464" y="8382"/>
                  </a:lnTo>
                  <a:lnTo>
                    <a:pt x="7080" y="8382"/>
                  </a:lnTo>
                  <a:lnTo>
                    <a:pt x="6824" y="8509"/>
                  </a:lnTo>
                  <a:lnTo>
                    <a:pt x="6503" y="8763"/>
                  </a:lnTo>
                  <a:lnTo>
                    <a:pt x="35784" y="8763"/>
                  </a:lnTo>
                  <a:lnTo>
                    <a:pt x="35666" y="7747"/>
                  </a:lnTo>
                  <a:lnTo>
                    <a:pt x="35267" y="7493"/>
                  </a:lnTo>
                  <a:lnTo>
                    <a:pt x="34861" y="7366"/>
                  </a:lnTo>
                  <a:lnTo>
                    <a:pt x="34248" y="7366"/>
                  </a:lnTo>
                  <a:lnTo>
                    <a:pt x="34169" y="7112"/>
                  </a:lnTo>
                  <a:lnTo>
                    <a:pt x="34435" y="6604"/>
                  </a:lnTo>
                  <a:lnTo>
                    <a:pt x="34454" y="6096"/>
                  </a:lnTo>
                  <a:lnTo>
                    <a:pt x="33971" y="5461"/>
                  </a:lnTo>
                  <a:lnTo>
                    <a:pt x="10078" y="5461"/>
                  </a:lnTo>
                  <a:lnTo>
                    <a:pt x="9522" y="5334"/>
                  </a:lnTo>
                  <a:close/>
                </a:path>
                <a:path w="40639" h="36830">
                  <a:moveTo>
                    <a:pt x="34454" y="7239"/>
                  </a:moveTo>
                  <a:lnTo>
                    <a:pt x="34248" y="7366"/>
                  </a:lnTo>
                  <a:lnTo>
                    <a:pt x="34861" y="7366"/>
                  </a:lnTo>
                  <a:lnTo>
                    <a:pt x="34454" y="7239"/>
                  </a:lnTo>
                  <a:close/>
                </a:path>
                <a:path w="40639" h="36830">
                  <a:moveTo>
                    <a:pt x="13662" y="2286"/>
                  </a:moveTo>
                  <a:lnTo>
                    <a:pt x="13229" y="2286"/>
                  </a:lnTo>
                  <a:lnTo>
                    <a:pt x="12914" y="2413"/>
                  </a:lnTo>
                  <a:lnTo>
                    <a:pt x="12451" y="3048"/>
                  </a:lnTo>
                  <a:lnTo>
                    <a:pt x="12390" y="3556"/>
                  </a:lnTo>
                  <a:lnTo>
                    <a:pt x="12495" y="4064"/>
                  </a:lnTo>
                  <a:lnTo>
                    <a:pt x="12047" y="4064"/>
                  </a:lnTo>
                  <a:lnTo>
                    <a:pt x="11663" y="4191"/>
                  </a:lnTo>
                  <a:lnTo>
                    <a:pt x="11402" y="4572"/>
                  </a:lnTo>
                  <a:lnTo>
                    <a:pt x="10821" y="4572"/>
                  </a:lnTo>
                  <a:lnTo>
                    <a:pt x="10531" y="4953"/>
                  </a:lnTo>
                  <a:lnTo>
                    <a:pt x="10078" y="5461"/>
                  </a:lnTo>
                  <a:lnTo>
                    <a:pt x="33971" y="5461"/>
                  </a:lnTo>
                  <a:lnTo>
                    <a:pt x="33391" y="4699"/>
                  </a:lnTo>
                  <a:lnTo>
                    <a:pt x="28192" y="4699"/>
                  </a:lnTo>
                  <a:lnTo>
                    <a:pt x="27803" y="4572"/>
                  </a:lnTo>
                  <a:lnTo>
                    <a:pt x="27409" y="4318"/>
                  </a:lnTo>
                  <a:lnTo>
                    <a:pt x="26355" y="4318"/>
                  </a:lnTo>
                  <a:lnTo>
                    <a:pt x="26143" y="4064"/>
                  </a:lnTo>
                  <a:lnTo>
                    <a:pt x="25759" y="3810"/>
                  </a:lnTo>
                  <a:lnTo>
                    <a:pt x="25105" y="3556"/>
                  </a:lnTo>
                  <a:lnTo>
                    <a:pt x="24622" y="3302"/>
                  </a:lnTo>
                  <a:lnTo>
                    <a:pt x="24322" y="3302"/>
                  </a:lnTo>
                  <a:lnTo>
                    <a:pt x="24195" y="2794"/>
                  </a:lnTo>
                  <a:lnTo>
                    <a:pt x="14716" y="2794"/>
                  </a:lnTo>
                  <a:lnTo>
                    <a:pt x="14578" y="2667"/>
                  </a:lnTo>
                  <a:lnTo>
                    <a:pt x="14224" y="2540"/>
                  </a:lnTo>
                  <a:lnTo>
                    <a:pt x="13662" y="2286"/>
                  </a:lnTo>
                  <a:close/>
                </a:path>
                <a:path w="40639" h="36830">
                  <a:moveTo>
                    <a:pt x="29836" y="3937"/>
                  </a:moveTo>
                  <a:lnTo>
                    <a:pt x="28935" y="3937"/>
                  </a:lnTo>
                  <a:lnTo>
                    <a:pt x="28472" y="4191"/>
                  </a:lnTo>
                  <a:lnTo>
                    <a:pt x="28192" y="4699"/>
                  </a:lnTo>
                  <a:lnTo>
                    <a:pt x="32436" y="4699"/>
                  </a:lnTo>
                  <a:lnTo>
                    <a:pt x="32160" y="4318"/>
                  </a:lnTo>
                  <a:lnTo>
                    <a:pt x="30550" y="4318"/>
                  </a:lnTo>
                  <a:lnTo>
                    <a:pt x="30220" y="4064"/>
                  </a:lnTo>
                  <a:lnTo>
                    <a:pt x="29836" y="3937"/>
                  </a:lnTo>
                  <a:close/>
                </a:path>
                <a:path w="40639" h="36830">
                  <a:moveTo>
                    <a:pt x="27212" y="4191"/>
                  </a:moveTo>
                  <a:lnTo>
                    <a:pt x="26532" y="4191"/>
                  </a:lnTo>
                  <a:lnTo>
                    <a:pt x="26355" y="4318"/>
                  </a:lnTo>
                  <a:lnTo>
                    <a:pt x="27409" y="4318"/>
                  </a:lnTo>
                  <a:lnTo>
                    <a:pt x="27212" y="4191"/>
                  </a:lnTo>
                  <a:close/>
                </a:path>
                <a:path w="40639" h="36830">
                  <a:moveTo>
                    <a:pt x="31845" y="4064"/>
                  </a:moveTo>
                  <a:lnTo>
                    <a:pt x="31298" y="4064"/>
                  </a:lnTo>
                  <a:lnTo>
                    <a:pt x="30550" y="4318"/>
                  </a:lnTo>
                  <a:lnTo>
                    <a:pt x="32160" y="4318"/>
                  </a:lnTo>
                  <a:lnTo>
                    <a:pt x="31845" y="4064"/>
                  </a:lnTo>
                  <a:close/>
                </a:path>
                <a:path w="40639" h="36830">
                  <a:moveTo>
                    <a:pt x="17833" y="0"/>
                  </a:moveTo>
                  <a:lnTo>
                    <a:pt x="17005" y="0"/>
                  </a:lnTo>
                  <a:lnTo>
                    <a:pt x="16621" y="127"/>
                  </a:lnTo>
                  <a:lnTo>
                    <a:pt x="16223" y="635"/>
                  </a:lnTo>
                  <a:lnTo>
                    <a:pt x="16152" y="762"/>
                  </a:lnTo>
                  <a:lnTo>
                    <a:pt x="16094" y="1270"/>
                  </a:lnTo>
                  <a:lnTo>
                    <a:pt x="16218" y="1651"/>
                  </a:lnTo>
                  <a:lnTo>
                    <a:pt x="15676" y="1651"/>
                  </a:lnTo>
                  <a:lnTo>
                    <a:pt x="15307" y="1778"/>
                  </a:lnTo>
                  <a:lnTo>
                    <a:pt x="14898" y="2159"/>
                  </a:lnTo>
                  <a:lnTo>
                    <a:pt x="14790" y="2413"/>
                  </a:lnTo>
                  <a:lnTo>
                    <a:pt x="14716" y="2794"/>
                  </a:lnTo>
                  <a:lnTo>
                    <a:pt x="24195" y="2794"/>
                  </a:lnTo>
                  <a:lnTo>
                    <a:pt x="24021" y="2413"/>
                  </a:lnTo>
                  <a:lnTo>
                    <a:pt x="23189" y="1270"/>
                  </a:lnTo>
                  <a:lnTo>
                    <a:pt x="21939" y="1270"/>
                  </a:lnTo>
                  <a:lnTo>
                    <a:pt x="21796" y="889"/>
                  </a:lnTo>
                  <a:lnTo>
                    <a:pt x="21648" y="762"/>
                  </a:lnTo>
                  <a:lnTo>
                    <a:pt x="18763" y="762"/>
                  </a:lnTo>
                  <a:lnTo>
                    <a:pt x="18241" y="127"/>
                  </a:lnTo>
                  <a:lnTo>
                    <a:pt x="17833" y="0"/>
                  </a:lnTo>
                  <a:close/>
                </a:path>
                <a:path w="40639" h="36830">
                  <a:moveTo>
                    <a:pt x="22864" y="1143"/>
                  </a:moveTo>
                  <a:lnTo>
                    <a:pt x="22052" y="1143"/>
                  </a:lnTo>
                  <a:lnTo>
                    <a:pt x="21939" y="1270"/>
                  </a:lnTo>
                  <a:lnTo>
                    <a:pt x="23189" y="1270"/>
                  </a:lnTo>
                  <a:lnTo>
                    <a:pt x="22864" y="1143"/>
                  </a:lnTo>
                  <a:close/>
                </a:path>
                <a:path w="40639" h="36830">
                  <a:moveTo>
                    <a:pt x="20156" y="254"/>
                  </a:moveTo>
                  <a:lnTo>
                    <a:pt x="19354" y="254"/>
                  </a:lnTo>
                  <a:lnTo>
                    <a:pt x="18990" y="381"/>
                  </a:lnTo>
                  <a:lnTo>
                    <a:pt x="18763" y="762"/>
                  </a:lnTo>
                  <a:lnTo>
                    <a:pt x="21648" y="762"/>
                  </a:lnTo>
                  <a:lnTo>
                    <a:pt x="21501" y="635"/>
                  </a:lnTo>
                  <a:lnTo>
                    <a:pt x="20156" y="254"/>
                  </a:lnTo>
                  <a:close/>
                </a:path>
              </a:pathLst>
            </a:custGeom>
            <a:solidFill>
              <a:srgbClr val="CDCBC9"/>
            </a:solidFill>
          </p:spPr>
          <p:txBody>
            <a:bodyPr wrap="square" lIns="0" tIns="0" rIns="0" bIns="0" rtlCol="0"/>
            <a:lstStyle/>
            <a:p>
              <a:endParaRPr/>
            </a:p>
          </p:txBody>
        </p:sp>
        <p:sp>
          <p:nvSpPr>
            <p:cNvPr id="2070" name="object 2070"/>
            <p:cNvSpPr/>
            <p:nvPr/>
          </p:nvSpPr>
          <p:spPr>
            <a:xfrm>
              <a:off x="3974333" y="3094160"/>
              <a:ext cx="41275" cy="37465"/>
            </a:xfrm>
            <a:custGeom>
              <a:avLst/>
              <a:gdLst/>
              <a:ahLst/>
              <a:cxnLst/>
              <a:rect l="l" t="t" r="r" b="b"/>
              <a:pathLst>
                <a:path w="41275" h="37464">
                  <a:moveTo>
                    <a:pt x="24873" y="37084"/>
                  </a:moveTo>
                  <a:lnTo>
                    <a:pt x="21737" y="37084"/>
                  </a:lnTo>
                  <a:lnTo>
                    <a:pt x="22254" y="37465"/>
                  </a:lnTo>
                  <a:lnTo>
                    <a:pt x="24174" y="37465"/>
                  </a:lnTo>
                  <a:lnTo>
                    <a:pt x="24553" y="37338"/>
                  </a:lnTo>
                  <a:lnTo>
                    <a:pt x="24873" y="37084"/>
                  </a:lnTo>
                  <a:close/>
                </a:path>
                <a:path w="41275" h="37464">
                  <a:moveTo>
                    <a:pt x="21126" y="35941"/>
                  </a:moveTo>
                  <a:lnTo>
                    <a:pt x="20511" y="35941"/>
                  </a:lnTo>
                  <a:lnTo>
                    <a:pt x="20673" y="36957"/>
                  </a:lnTo>
                  <a:lnTo>
                    <a:pt x="20811" y="37084"/>
                  </a:lnTo>
                  <a:lnTo>
                    <a:pt x="24873" y="37084"/>
                  </a:lnTo>
                  <a:lnTo>
                    <a:pt x="25267" y="37338"/>
                  </a:lnTo>
                  <a:lnTo>
                    <a:pt x="25715" y="37465"/>
                  </a:lnTo>
                  <a:lnTo>
                    <a:pt x="26104" y="37465"/>
                  </a:lnTo>
                  <a:lnTo>
                    <a:pt x="26877" y="37338"/>
                  </a:lnTo>
                  <a:lnTo>
                    <a:pt x="27419" y="37084"/>
                  </a:lnTo>
                  <a:lnTo>
                    <a:pt x="27699" y="36449"/>
                  </a:lnTo>
                  <a:lnTo>
                    <a:pt x="22771" y="36449"/>
                  </a:lnTo>
                  <a:lnTo>
                    <a:pt x="22500" y="36322"/>
                  </a:lnTo>
                  <a:lnTo>
                    <a:pt x="22293" y="36068"/>
                  </a:lnTo>
                  <a:lnTo>
                    <a:pt x="21259" y="36068"/>
                  </a:lnTo>
                  <a:lnTo>
                    <a:pt x="21126" y="35941"/>
                  </a:lnTo>
                  <a:close/>
                </a:path>
                <a:path w="41275" h="37464">
                  <a:moveTo>
                    <a:pt x="20400" y="36576"/>
                  </a:moveTo>
                  <a:lnTo>
                    <a:pt x="18980" y="36576"/>
                  </a:lnTo>
                  <a:lnTo>
                    <a:pt x="19571" y="36830"/>
                  </a:lnTo>
                  <a:lnTo>
                    <a:pt x="20028" y="36957"/>
                  </a:lnTo>
                  <a:lnTo>
                    <a:pt x="20334" y="36957"/>
                  </a:lnTo>
                  <a:lnTo>
                    <a:pt x="20400" y="36576"/>
                  </a:lnTo>
                  <a:close/>
                </a:path>
                <a:path w="41275" h="37464">
                  <a:moveTo>
                    <a:pt x="20161" y="35814"/>
                  </a:moveTo>
                  <a:lnTo>
                    <a:pt x="16429" y="35814"/>
                  </a:lnTo>
                  <a:lnTo>
                    <a:pt x="16720" y="36449"/>
                  </a:lnTo>
                  <a:lnTo>
                    <a:pt x="17350" y="36830"/>
                  </a:lnTo>
                  <a:lnTo>
                    <a:pt x="18074" y="36830"/>
                  </a:lnTo>
                  <a:lnTo>
                    <a:pt x="18428" y="36703"/>
                  </a:lnTo>
                  <a:lnTo>
                    <a:pt x="18724" y="36703"/>
                  </a:lnTo>
                  <a:lnTo>
                    <a:pt x="18980" y="36576"/>
                  </a:lnTo>
                  <a:lnTo>
                    <a:pt x="20400" y="36576"/>
                  </a:lnTo>
                  <a:lnTo>
                    <a:pt x="20511" y="35941"/>
                  </a:lnTo>
                  <a:lnTo>
                    <a:pt x="20885" y="35941"/>
                  </a:lnTo>
                  <a:lnTo>
                    <a:pt x="20161" y="35814"/>
                  </a:lnTo>
                  <a:close/>
                </a:path>
                <a:path w="41275" h="37464">
                  <a:moveTo>
                    <a:pt x="24873" y="35560"/>
                  </a:moveTo>
                  <a:lnTo>
                    <a:pt x="24135" y="36322"/>
                  </a:lnTo>
                  <a:lnTo>
                    <a:pt x="23967" y="36449"/>
                  </a:lnTo>
                  <a:lnTo>
                    <a:pt x="27965" y="36449"/>
                  </a:lnTo>
                  <a:lnTo>
                    <a:pt x="28093" y="36322"/>
                  </a:lnTo>
                  <a:lnTo>
                    <a:pt x="25681" y="36322"/>
                  </a:lnTo>
                  <a:lnTo>
                    <a:pt x="25134" y="36068"/>
                  </a:lnTo>
                  <a:lnTo>
                    <a:pt x="24873" y="35560"/>
                  </a:lnTo>
                  <a:close/>
                </a:path>
                <a:path w="41275" h="37464">
                  <a:moveTo>
                    <a:pt x="30358" y="33655"/>
                  </a:moveTo>
                  <a:lnTo>
                    <a:pt x="29777" y="33655"/>
                  </a:lnTo>
                  <a:lnTo>
                    <a:pt x="29720" y="34036"/>
                  </a:lnTo>
                  <a:lnTo>
                    <a:pt x="29427" y="34798"/>
                  </a:lnTo>
                  <a:lnTo>
                    <a:pt x="29019" y="35306"/>
                  </a:lnTo>
                  <a:lnTo>
                    <a:pt x="28881" y="35433"/>
                  </a:lnTo>
                  <a:lnTo>
                    <a:pt x="26907" y="35433"/>
                  </a:lnTo>
                  <a:lnTo>
                    <a:pt x="26823" y="36068"/>
                  </a:lnTo>
                  <a:lnTo>
                    <a:pt x="26587" y="36322"/>
                  </a:lnTo>
                  <a:lnTo>
                    <a:pt x="28093" y="36322"/>
                  </a:lnTo>
                  <a:lnTo>
                    <a:pt x="28300" y="36449"/>
                  </a:lnTo>
                  <a:lnTo>
                    <a:pt x="29211" y="36449"/>
                  </a:lnTo>
                  <a:lnTo>
                    <a:pt x="29659" y="36195"/>
                  </a:lnTo>
                  <a:lnTo>
                    <a:pt x="30161" y="35560"/>
                  </a:lnTo>
                  <a:lnTo>
                    <a:pt x="30452" y="35052"/>
                  </a:lnTo>
                  <a:lnTo>
                    <a:pt x="31092" y="35052"/>
                  </a:lnTo>
                  <a:lnTo>
                    <a:pt x="31412" y="34925"/>
                  </a:lnTo>
                  <a:lnTo>
                    <a:pt x="31653" y="34798"/>
                  </a:lnTo>
                  <a:lnTo>
                    <a:pt x="32007" y="34671"/>
                  </a:lnTo>
                  <a:lnTo>
                    <a:pt x="32515" y="34417"/>
                  </a:lnTo>
                  <a:lnTo>
                    <a:pt x="32692" y="34036"/>
                  </a:lnTo>
                  <a:lnTo>
                    <a:pt x="30624" y="34036"/>
                  </a:lnTo>
                  <a:lnTo>
                    <a:pt x="30358" y="33655"/>
                  </a:lnTo>
                  <a:close/>
                </a:path>
                <a:path w="41275" h="37464">
                  <a:moveTo>
                    <a:pt x="16316" y="35814"/>
                  </a:moveTo>
                  <a:lnTo>
                    <a:pt x="13569" y="35814"/>
                  </a:lnTo>
                  <a:lnTo>
                    <a:pt x="14558" y="36322"/>
                  </a:lnTo>
                  <a:lnTo>
                    <a:pt x="15518" y="36322"/>
                  </a:lnTo>
                  <a:lnTo>
                    <a:pt x="15957" y="36068"/>
                  </a:lnTo>
                  <a:lnTo>
                    <a:pt x="16316" y="35814"/>
                  </a:lnTo>
                  <a:close/>
                </a:path>
                <a:path w="41275" h="37464">
                  <a:moveTo>
                    <a:pt x="22190" y="35941"/>
                  </a:moveTo>
                  <a:lnTo>
                    <a:pt x="21791" y="35941"/>
                  </a:lnTo>
                  <a:lnTo>
                    <a:pt x="21609" y="36068"/>
                  </a:lnTo>
                  <a:lnTo>
                    <a:pt x="22293" y="36068"/>
                  </a:lnTo>
                  <a:lnTo>
                    <a:pt x="22190" y="35941"/>
                  </a:lnTo>
                  <a:close/>
                </a:path>
                <a:path w="41275" h="37464">
                  <a:moveTo>
                    <a:pt x="6548" y="19685"/>
                  </a:moveTo>
                  <a:lnTo>
                    <a:pt x="3860" y="19685"/>
                  </a:lnTo>
                  <a:lnTo>
                    <a:pt x="4573" y="19939"/>
                  </a:lnTo>
                  <a:lnTo>
                    <a:pt x="5258" y="19939"/>
                  </a:lnTo>
                  <a:lnTo>
                    <a:pt x="5356" y="20066"/>
                  </a:lnTo>
                  <a:lnTo>
                    <a:pt x="6001" y="20701"/>
                  </a:lnTo>
                  <a:lnTo>
                    <a:pt x="6215" y="21336"/>
                  </a:lnTo>
                  <a:lnTo>
                    <a:pt x="6469" y="21844"/>
                  </a:lnTo>
                  <a:lnTo>
                    <a:pt x="6090" y="21971"/>
                  </a:lnTo>
                  <a:lnTo>
                    <a:pt x="5804" y="22352"/>
                  </a:lnTo>
                  <a:lnTo>
                    <a:pt x="5474" y="23495"/>
                  </a:lnTo>
                  <a:lnTo>
                    <a:pt x="5519" y="23876"/>
                  </a:lnTo>
                  <a:lnTo>
                    <a:pt x="5623" y="24257"/>
                  </a:lnTo>
                  <a:lnTo>
                    <a:pt x="6223" y="25273"/>
                  </a:lnTo>
                  <a:lnTo>
                    <a:pt x="7149" y="26162"/>
                  </a:lnTo>
                  <a:lnTo>
                    <a:pt x="7188" y="27178"/>
                  </a:lnTo>
                  <a:lnTo>
                    <a:pt x="7306" y="27559"/>
                  </a:lnTo>
                  <a:lnTo>
                    <a:pt x="7414" y="27813"/>
                  </a:lnTo>
                  <a:lnTo>
                    <a:pt x="7045" y="27813"/>
                  </a:lnTo>
                  <a:lnTo>
                    <a:pt x="6602" y="28194"/>
                  </a:lnTo>
                  <a:lnTo>
                    <a:pt x="6321" y="28829"/>
                  </a:lnTo>
                  <a:lnTo>
                    <a:pt x="5849" y="29337"/>
                  </a:lnTo>
                  <a:lnTo>
                    <a:pt x="5741" y="30099"/>
                  </a:lnTo>
                  <a:lnTo>
                    <a:pt x="5952" y="30988"/>
                  </a:lnTo>
                  <a:lnTo>
                    <a:pt x="6326" y="31496"/>
                  </a:lnTo>
                  <a:lnTo>
                    <a:pt x="6843" y="31623"/>
                  </a:lnTo>
                  <a:lnTo>
                    <a:pt x="7050" y="32131"/>
                  </a:lnTo>
                  <a:lnTo>
                    <a:pt x="8177" y="33528"/>
                  </a:lnTo>
                  <a:lnTo>
                    <a:pt x="8626" y="33782"/>
                  </a:lnTo>
                  <a:lnTo>
                    <a:pt x="9103" y="33782"/>
                  </a:lnTo>
                  <a:lnTo>
                    <a:pt x="9111" y="34671"/>
                  </a:lnTo>
                  <a:lnTo>
                    <a:pt x="9197" y="34925"/>
                  </a:lnTo>
                  <a:lnTo>
                    <a:pt x="9837" y="35560"/>
                  </a:lnTo>
                  <a:lnTo>
                    <a:pt x="10231" y="35814"/>
                  </a:lnTo>
                  <a:lnTo>
                    <a:pt x="12180" y="35814"/>
                  </a:lnTo>
                  <a:lnTo>
                    <a:pt x="12367" y="35687"/>
                  </a:lnTo>
                  <a:lnTo>
                    <a:pt x="17734" y="35687"/>
                  </a:lnTo>
                  <a:lnTo>
                    <a:pt x="17444" y="35560"/>
                  </a:lnTo>
                  <a:lnTo>
                    <a:pt x="17298" y="35306"/>
                  </a:lnTo>
                  <a:lnTo>
                    <a:pt x="14745" y="35306"/>
                  </a:lnTo>
                  <a:lnTo>
                    <a:pt x="14455" y="35052"/>
                  </a:lnTo>
                  <a:lnTo>
                    <a:pt x="13928" y="34798"/>
                  </a:lnTo>
                  <a:lnTo>
                    <a:pt x="10359" y="34798"/>
                  </a:lnTo>
                  <a:lnTo>
                    <a:pt x="10088" y="34417"/>
                  </a:lnTo>
                  <a:lnTo>
                    <a:pt x="10137" y="33655"/>
                  </a:lnTo>
                  <a:lnTo>
                    <a:pt x="10649" y="33274"/>
                  </a:lnTo>
                  <a:lnTo>
                    <a:pt x="9851" y="32893"/>
                  </a:lnTo>
                  <a:lnTo>
                    <a:pt x="9595" y="32639"/>
                  </a:lnTo>
                  <a:lnTo>
                    <a:pt x="8822" y="32639"/>
                  </a:lnTo>
                  <a:lnTo>
                    <a:pt x="8414" y="32131"/>
                  </a:lnTo>
                  <a:lnTo>
                    <a:pt x="7971" y="31750"/>
                  </a:lnTo>
                  <a:lnTo>
                    <a:pt x="7725" y="30988"/>
                  </a:lnTo>
                  <a:lnTo>
                    <a:pt x="7626" y="30861"/>
                  </a:lnTo>
                  <a:lnTo>
                    <a:pt x="6804" y="30607"/>
                  </a:lnTo>
                  <a:lnTo>
                    <a:pt x="6686" y="30099"/>
                  </a:lnTo>
                  <a:lnTo>
                    <a:pt x="6770" y="29845"/>
                  </a:lnTo>
                  <a:lnTo>
                    <a:pt x="7227" y="29337"/>
                  </a:lnTo>
                  <a:lnTo>
                    <a:pt x="7434" y="28956"/>
                  </a:lnTo>
                  <a:lnTo>
                    <a:pt x="7656" y="28702"/>
                  </a:lnTo>
                  <a:lnTo>
                    <a:pt x="8970" y="28702"/>
                  </a:lnTo>
                  <a:lnTo>
                    <a:pt x="9482" y="28575"/>
                  </a:lnTo>
                  <a:lnTo>
                    <a:pt x="9512" y="27940"/>
                  </a:lnTo>
                  <a:lnTo>
                    <a:pt x="9275" y="27813"/>
                  </a:lnTo>
                  <a:lnTo>
                    <a:pt x="8360" y="27559"/>
                  </a:lnTo>
                  <a:lnTo>
                    <a:pt x="8196" y="27305"/>
                  </a:lnTo>
                  <a:lnTo>
                    <a:pt x="8291" y="26543"/>
                  </a:lnTo>
                  <a:lnTo>
                    <a:pt x="8468" y="25908"/>
                  </a:lnTo>
                  <a:lnTo>
                    <a:pt x="7084" y="24638"/>
                  </a:lnTo>
                  <a:lnTo>
                    <a:pt x="6474" y="23622"/>
                  </a:lnTo>
                  <a:lnTo>
                    <a:pt x="6577" y="22860"/>
                  </a:lnTo>
                  <a:lnTo>
                    <a:pt x="7523" y="22479"/>
                  </a:lnTo>
                  <a:lnTo>
                    <a:pt x="7710" y="22098"/>
                  </a:lnTo>
                  <a:lnTo>
                    <a:pt x="8109" y="21717"/>
                  </a:lnTo>
                  <a:lnTo>
                    <a:pt x="8059" y="21590"/>
                  </a:lnTo>
                  <a:lnTo>
                    <a:pt x="7355" y="21463"/>
                  </a:lnTo>
                  <a:lnTo>
                    <a:pt x="6942" y="20193"/>
                  </a:lnTo>
                  <a:lnTo>
                    <a:pt x="6705" y="19812"/>
                  </a:lnTo>
                  <a:lnTo>
                    <a:pt x="6548" y="19685"/>
                  </a:lnTo>
                  <a:close/>
                </a:path>
                <a:path w="41275" h="37464">
                  <a:moveTo>
                    <a:pt x="18911" y="34925"/>
                  </a:moveTo>
                  <a:lnTo>
                    <a:pt x="18778" y="35560"/>
                  </a:lnTo>
                  <a:lnTo>
                    <a:pt x="18556" y="35687"/>
                  </a:lnTo>
                  <a:lnTo>
                    <a:pt x="12367" y="35687"/>
                  </a:lnTo>
                  <a:lnTo>
                    <a:pt x="12653" y="35814"/>
                  </a:lnTo>
                  <a:lnTo>
                    <a:pt x="19699" y="35814"/>
                  </a:lnTo>
                  <a:lnTo>
                    <a:pt x="19275" y="35687"/>
                  </a:lnTo>
                  <a:lnTo>
                    <a:pt x="19201" y="35179"/>
                  </a:lnTo>
                  <a:lnTo>
                    <a:pt x="18911" y="34925"/>
                  </a:lnTo>
                  <a:close/>
                </a:path>
                <a:path w="41275" h="37464">
                  <a:moveTo>
                    <a:pt x="28211" y="35179"/>
                  </a:moveTo>
                  <a:lnTo>
                    <a:pt x="27985" y="35179"/>
                  </a:lnTo>
                  <a:lnTo>
                    <a:pt x="27680" y="35433"/>
                  </a:lnTo>
                  <a:lnTo>
                    <a:pt x="28581" y="35433"/>
                  </a:lnTo>
                  <a:lnTo>
                    <a:pt x="28433" y="35306"/>
                  </a:lnTo>
                  <a:lnTo>
                    <a:pt x="28211" y="35179"/>
                  </a:lnTo>
                  <a:close/>
                </a:path>
                <a:path w="41275" h="37464">
                  <a:moveTo>
                    <a:pt x="16882" y="34798"/>
                  </a:moveTo>
                  <a:lnTo>
                    <a:pt x="15775" y="34798"/>
                  </a:lnTo>
                  <a:lnTo>
                    <a:pt x="15400" y="35179"/>
                  </a:lnTo>
                  <a:lnTo>
                    <a:pt x="15218" y="35306"/>
                  </a:lnTo>
                  <a:lnTo>
                    <a:pt x="17298" y="35306"/>
                  </a:lnTo>
                  <a:lnTo>
                    <a:pt x="17079" y="34925"/>
                  </a:lnTo>
                  <a:lnTo>
                    <a:pt x="16882" y="34798"/>
                  </a:lnTo>
                  <a:close/>
                </a:path>
                <a:path w="41275" h="37464">
                  <a:moveTo>
                    <a:pt x="12461" y="34671"/>
                  </a:moveTo>
                  <a:lnTo>
                    <a:pt x="10866" y="34671"/>
                  </a:lnTo>
                  <a:lnTo>
                    <a:pt x="10674" y="34798"/>
                  </a:lnTo>
                  <a:lnTo>
                    <a:pt x="12722" y="34798"/>
                  </a:lnTo>
                  <a:lnTo>
                    <a:pt x="12461" y="34671"/>
                  </a:lnTo>
                  <a:close/>
                </a:path>
                <a:path w="41275" h="37464">
                  <a:moveTo>
                    <a:pt x="33450" y="32258"/>
                  </a:moveTo>
                  <a:lnTo>
                    <a:pt x="33199" y="32258"/>
                  </a:lnTo>
                  <a:lnTo>
                    <a:pt x="32889" y="32639"/>
                  </a:lnTo>
                  <a:lnTo>
                    <a:pt x="32711" y="32893"/>
                  </a:lnTo>
                  <a:lnTo>
                    <a:pt x="31860" y="32893"/>
                  </a:lnTo>
                  <a:lnTo>
                    <a:pt x="31983" y="33401"/>
                  </a:lnTo>
                  <a:lnTo>
                    <a:pt x="31417" y="33782"/>
                  </a:lnTo>
                  <a:lnTo>
                    <a:pt x="31141" y="33782"/>
                  </a:lnTo>
                  <a:lnTo>
                    <a:pt x="30959" y="34036"/>
                  </a:lnTo>
                  <a:lnTo>
                    <a:pt x="32692" y="34036"/>
                  </a:lnTo>
                  <a:lnTo>
                    <a:pt x="32800" y="33909"/>
                  </a:lnTo>
                  <a:lnTo>
                    <a:pt x="33376" y="33655"/>
                  </a:lnTo>
                  <a:lnTo>
                    <a:pt x="33622" y="33401"/>
                  </a:lnTo>
                  <a:lnTo>
                    <a:pt x="34656" y="33401"/>
                  </a:lnTo>
                  <a:lnTo>
                    <a:pt x="35011" y="33020"/>
                  </a:lnTo>
                  <a:lnTo>
                    <a:pt x="35272" y="32639"/>
                  </a:lnTo>
                  <a:lnTo>
                    <a:pt x="35680" y="32639"/>
                  </a:lnTo>
                  <a:lnTo>
                    <a:pt x="36109" y="32512"/>
                  </a:lnTo>
                  <a:lnTo>
                    <a:pt x="36132" y="32385"/>
                  </a:lnTo>
                  <a:lnTo>
                    <a:pt x="33859" y="32385"/>
                  </a:lnTo>
                  <a:lnTo>
                    <a:pt x="33450" y="32258"/>
                  </a:lnTo>
                  <a:close/>
                </a:path>
                <a:path w="41275" h="37464">
                  <a:moveTo>
                    <a:pt x="38401" y="27559"/>
                  </a:moveTo>
                  <a:lnTo>
                    <a:pt x="37192" y="27559"/>
                  </a:lnTo>
                  <a:lnTo>
                    <a:pt x="37709" y="28194"/>
                  </a:lnTo>
                  <a:lnTo>
                    <a:pt x="37519" y="28956"/>
                  </a:lnTo>
                  <a:lnTo>
                    <a:pt x="37349" y="29464"/>
                  </a:lnTo>
                  <a:lnTo>
                    <a:pt x="37175" y="29718"/>
                  </a:lnTo>
                  <a:lnTo>
                    <a:pt x="37187" y="30988"/>
                  </a:lnTo>
                  <a:lnTo>
                    <a:pt x="36877" y="30988"/>
                  </a:lnTo>
                  <a:lnTo>
                    <a:pt x="36754" y="31242"/>
                  </a:lnTo>
                  <a:lnTo>
                    <a:pt x="36547" y="31369"/>
                  </a:lnTo>
                  <a:lnTo>
                    <a:pt x="36320" y="31369"/>
                  </a:lnTo>
                  <a:lnTo>
                    <a:pt x="36355" y="32512"/>
                  </a:lnTo>
                  <a:lnTo>
                    <a:pt x="36803" y="32512"/>
                  </a:lnTo>
                  <a:lnTo>
                    <a:pt x="37295" y="32258"/>
                  </a:lnTo>
                  <a:lnTo>
                    <a:pt x="37551" y="32004"/>
                  </a:lnTo>
                  <a:lnTo>
                    <a:pt x="38172" y="31623"/>
                  </a:lnTo>
                  <a:lnTo>
                    <a:pt x="38246" y="29972"/>
                  </a:lnTo>
                  <a:lnTo>
                    <a:pt x="38374" y="29718"/>
                  </a:lnTo>
                  <a:lnTo>
                    <a:pt x="38576" y="29083"/>
                  </a:lnTo>
                  <a:lnTo>
                    <a:pt x="38673" y="28702"/>
                  </a:lnTo>
                  <a:lnTo>
                    <a:pt x="38595" y="27813"/>
                  </a:lnTo>
                  <a:lnTo>
                    <a:pt x="38401" y="27559"/>
                  </a:lnTo>
                  <a:close/>
                </a:path>
                <a:path w="41275" h="37464">
                  <a:moveTo>
                    <a:pt x="36320" y="31369"/>
                  </a:moveTo>
                  <a:lnTo>
                    <a:pt x="35902" y="31369"/>
                  </a:lnTo>
                  <a:lnTo>
                    <a:pt x="35651" y="31623"/>
                  </a:lnTo>
                  <a:lnTo>
                    <a:pt x="34888" y="31623"/>
                  </a:lnTo>
                  <a:lnTo>
                    <a:pt x="34607" y="31750"/>
                  </a:lnTo>
                  <a:lnTo>
                    <a:pt x="34193" y="32385"/>
                  </a:lnTo>
                  <a:lnTo>
                    <a:pt x="36132" y="32385"/>
                  </a:lnTo>
                  <a:lnTo>
                    <a:pt x="36320" y="31369"/>
                  </a:lnTo>
                  <a:close/>
                </a:path>
                <a:path w="41275" h="37464">
                  <a:moveTo>
                    <a:pt x="8970" y="28702"/>
                  </a:moveTo>
                  <a:lnTo>
                    <a:pt x="8291" y="28702"/>
                  </a:lnTo>
                  <a:lnTo>
                    <a:pt x="8576" y="28956"/>
                  </a:lnTo>
                  <a:lnTo>
                    <a:pt x="8704" y="28829"/>
                  </a:lnTo>
                  <a:lnTo>
                    <a:pt x="8970" y="28702"/>
                  </a:lnTo>
                  <a:close/>
                </a:path>
                <a:path w="41275" h="37464">
                  <a:moveTo>
                    <a:pt x="34267" y="24130"/>
                  </a:moveTo>
                  <a:lnTo>
                    <a:pt x="33913" y="24130"/>
                  </a:lnTo>
                  <a:lnTo>
                    <a:pt x="33967" y="25019"/>
                  </a:lnTo>
                  <a:lnTo>
                    <a:pt x="34061" y="25273"/>
                  </a:lnTo>
                  <a:lnTo>
                    <a:pt x="33022" y="25400"/>
                  </a:lnTo>
                  <a:lnTo>
                    <a:pt x="33032" y="25908"/>
                  </a:lnTo>
                  <a:lnTo>
                    <a:pt x="33233" y="26035"/>
                  </a:lnTo>
                  <a:lnTo>
                    <a:pt x="33617" y="26162"/>
                  </a:lnTo>
                  <a:lnTo>
                    <a:pt x="33750" y="26162"/>
                  </a:lnTo>
                  <a:lnTo>
                    <a:pt x="33883" y="26289"/>
                  </a:lnTo>
                  <a:lnTo>
                    <a:pt x="34479" y="26289"/>
                  </a:lnTo>
                  <a:lnTo>
                    <a:pt x="34829" y="26416"/>
                  </a:lnTo>
                  <a:lnTo>
                    <a:pt x="35065" y="27051"/>
                  </a:lnTo>
                  <a:lnTo>
                    <a:pt x="35277" y="27305"/>
                  </a:lnTo>
                  <a:lnTo>
                    <a:pt x="35966" y="27686"/>
                  </a:lnTo>
                  <a:lnTo>
                    <a:pt x="36547" y="27559"/>
                  </a:lnTo>
                  <a:lnTo>
                    <a:pt x="38401" y="27559"/>
                  </a:lnTo>
                  <a:lnTo>
                    <a:pt x="37817" y="26797"/>
                  </a:lnTo>
                  <a:lnTo>
                    <a:pt x="37212" y="26543"/>
                  </a:lnTo>
                  <a:lnTo>
                    <a:pt x="36286" y="26543"/>
                  </a:lnTo>
                  <a:lnTo>
                    <a:pt x="36064" y="26416"/>
                  </a:lnTo>
                  <a:lnTo>
                    <a:pt x="35705" y="25908"/>
                  </a:lnTo>
                  <a:lnTo>
                    <a:pt x="35355" y="25527"/>
                  </a:lnTo>
                  <a:lnTo>
                    <a:pt x="34917" y="25400"/>
                  </a:lnTo>
                  <a:lnTo>
                    <a:pt x="35454" y="25400"/>
                  </a:lnTo>
                  <a:lnTo>
                    <a:pt x="35828" y="25273"/>
                  </a:lnTo>
                  <a:lnTo>
                    <a:pt x="36951" y="24638"/>
                  </a:lnTo>
                  <a:lnTo>
                    <a:pt x="37165" y="24257"/>
                  </a:lnTo>
                  <a:lnTo>
                    <a:pt x="34676" y="24257"/>
                  </a:lnTo>
                  <a:lnTo>
                    <a:pt x="34267" y="24130"/>
                  </a:lnTo>
                  <a:close/>
                </a:path>
                <a:path w="41275" h="37464">
                  <a:moveTo>
                    <a:pt x="37955" y="19939"/>
                  </a:moveTo>
                  <a:lnTo>
                    <a:pt x="37172" y="19939"/>
                  </a:lnTo>
                  <a:lnTo>
                    <a:pt x="37015" y="20193"/>
                  </a:lnTo>
                  <a:lnTo>
                    <a:pt x="36914" y="21082"/>
                  </a:lnTo>
                  <a:lnTo>
                    <a:pt x="36847" y="21209"/>
                  </a:lnTo>
                  <a:lnTo>
                    <a:pt x="36183" y="21336"/>
                  </a:lnTo>
                  <a:lnTo>
                    <a:pt x="35912" y="21844"/>
                  </a:lnTo>
                  <a:lnTo>
                    <a:pt x="35710" y="22098"/>
                  </a:lnTo>
                  <a:lnTo>
                    <a:pt x="35410" y="22225"/>
                  </a:lnTo>
                  <a:lnTo>
                    <a:pt x="35488" y="22352"/>
                  </a:lnTo>
                  <a:lnTo>
                    <a:pt x="36222" y="22479"/>
                  </a:lnTo>
                  <a:lnTo>
                    <a:pt x="36232" y="23622"/>
                  </a:lnTo>
                  <a:lnTo>
                    <a:pt x="36123" y="23876"/>
                  </a:lnTo>
                  <a:lnTo>
                    <a:pt x="35498" y="24257"/>
                  </a:lnTo>
                  <a:lnTo>
                    <a:pt x="37165" y="24257"/>
                  </a:lnTo>
                  <a:lnTo>
                    <a:pt x="37236" y="24130"/>
                  </a:lnTo>
                  <a:lnTo>
                    <a:pt x="37145" y="22225"/>
                  </a:lnTo>
                  <a:lnTo>
                    <a:pt x="37088" y="22098"/>
                  </a:lnTo>
                  <a:lnTo>
                    <a:pt x="37551" y="21971"/>
                  </a:lnTo>
                  <a:lnTo>
                    <a:pt x="37837" y="21590"/>
                  </a:lnTo>
                  <a:lnTo>
                    <a:pt x="37975" y="21082"/>
                  </a:lnTo>
                  <a:lnTo>
                    <a:pt x="39535" y="21082"/>
                  </a:lnTo>
                  <a:lnTo>
                    <a:pt x="39816" y="20955"/>
                  </a:lnTo>
                  <a:lnTo>
                    <a:pt x="40560" y="20193"/>
                  </a:lnTo>
                  <a:lnTo>
                    <a:pt x="38457" y="20193"/>
                  </a:lnTo>
                  <a:lnTo>
                    <a:pt x="38270" y="20066"/>
                  </a:lnTo>
                  <a:lnTo>
                    <a:pt x="37955" y="19939"/>
                  </a:lnTo>
                  <a:close/>
                </a:path>
                <a:path w="41275" h="37464">
                  <a:moveTo>
                    <a:pt x="39535" y="21082"/>
                  </a:moveTo>
                  <a:lnTo>
                    <a:pt x="37975" y="21082"/>
                  </a:lnTo>
                  <a:lnTo>
                    <a:pt x="38162" y="21209"/>
                  </a:lnTo>
                  <a:lnTo>
                    <a:pt x="39255" y="21209"/>
                  </a:lnTo>
                  <a:lnTo>
                    <a:pt x="39535" y="21082"/>
                  </a:lnTo>
                  <a:close/>
                </a:path>
                <a:path w="41275" h="37464">
                  <a:moveTo>
                    <a:pt x="39112" y="10668"/>
                  </a:moveTo>
                  <a:lnTo>
                    <a:pt x="36916" y="10668"/>
                  </a:lnTo>
                  <a:lnTo>
                    <a:pt x="37118" y="10795"/>
                  </a:lnTo>
                  <a:lnTo>
                    <a:pt x="37384" y="11176"/>
                  </a:lnTo>
                  <a:lnTo>
                    <a:pt x="37512" y="11303"/>
                  </a:lnTo>
                  <a:lnTo>
                    <a:pt x="38260" y="11303"/>
                  </a:lnTo>
                  <a:lnTo>
                    <a:pt x="38461" y="11811"/>
                  </a:lnTo>
                  <a:lnTo>
                    <a:pt x="38580" y="12319"/>
                  </a:lnTo>
                  <a:lnTo>
                    <a:pt x="38211" y="12827"/>
                  </a:lnTo>
                  <a:lnTo>
                    <a:pt x="37866" y="13462"/>
                  </a:lnTo>
                  <a:lnTo>
                    <a:pt x="38088" y="13843"/>
                  </a:lnTo>
                  <a:lnTo>
                    <a:pt x="38733" y="13843"/>
                  </a:lnTo>
                  <a:lnTo>
                    <a:pt x="39526" y="13970"/>
                  </a:lnTo>
                  <a:lnTo>
                    <a:pt x="39668" y="14097"/>
                  </a:lnTo>
                  <a:lnTo>
                    <a:pt x="39728" y="15748"/>
                  </a:lnTo>
                  <a:lnTo>
                    <a:pt x="39835" y="17145"/>
                  </a:lnTo>
                  <a:lnTo>
                    <a:pt x="39917" y="17399"/>
                  </a:lnTo>
                  <a:lnTo>
                    <a:pt x="40003" y="18288"/>
                  </a:lnTo>
                  <a:lnTo>
                    <a:pt x="39790" y="18542"/>
                  </a:lnTo>
                  <a:lnTo>
                    <a:pt x="39678" y="19812"/>
                  </a:lnTo>
                  <a:lnTo>
                    <a:pt x="39166" y="20193"/>
                  </a:lnTo>
                  <a:lnTo>
                    <a:pt x="40560" y="20193"/>
                  </a:lnTo>
                  <a:lnTo>
                    <a:pt x="40685" y="19812"/>
                  </a:lnTo>
                  <a:lnTo>
                    <a:pt x="40673" y="19050"/>
                  </a:lnTo>
                  <a:lnTo>
                    <a:pt x="41091" y="18669"/>
                  </a:lnTo>
                  <a:lnTo>
                    <a:pt x="41174" y="18288"/>
                  </a:lnTo>
                  <a:lnTo>
                    <a:pt x="41056" y="17526"/>
                  </a:lnTo>
                  <a:lnTo>
                    <a:pt x="40927" y="17145"/>
                  </a:lnTo>
                  <a:lnTo>
                    <a:pt x="40843" y="15748"/>
                  </a:lnTo>
                  <a:lnTo>
                    <a:pt x="40727" y="15494"/>
                  </a:lnTo>
                  <a:lnTo>
                    <a:pt x="40833" y="14478"/>
                  </a:lnTo>
                  <a:lnTo>
                    <a:pt x="40752" y="13843"/>
                  </a:lnTo>
                  <a:lnTo>
                    <a:pt x="40210" y="13208"/>
                  </a:lnTo>
                  <a:lnTo>
                    <a:pt x="39841" y="12954"/>
                  </a:lnTo>
                  <a:lnTo>
                    <a:pt x="39403" y="12827"/>
                  </a:lnTo>
                  <a:lnTo>
                    <a:pt x="39614" y="12319"/>
                  </a:lnTo>
                  <a:lnTo>
                    <a:pt x="39537" y="11684"/>
                  </a:lnTo>
                  <a:lnTo>
                    <a:pt x="39250" y="10922"/>
                  </a:lnTo>
                  <a:lnTo>
                    <a:pt x="39112" y="10668"/>
                  </a:lnTo>
                  <a:close/>
                </a:path>
                <a:path w="41275" h="37464">
                  <a:moveTo>
                    <a:pt x="5061" y="9017"/>
                  </a:moveTo>
                  <a:lnTo>
                    <a:pt x="3027" y="9017"/>
                  </a:lnTo>
                  <a:lnTo>
                    <a:pt x="2525" y="9271"/>
                  </a:lnTo>
                  <a:lnTo>
                    <a:pt x="1856" y="10160"/>
                  </a:lnTo>
                  <a:lnTo>
                    <a:pt x="1789" y="10922"/>
                  </a:lnTo>
                  <a:lnTo>
                    <a:pt x="1912" y="12319"/>
                  </a:lnTo>
                  <a:lnTo>
                    <a:pt x="1749" y="12827"/>
                  </a:lnTo>
                  <a:lnTo>
                    <a:pt x="1784" y="13208"/>
                  </a:lnTo>
                  <a:lnTo>
                    <a:pt x="1861" y="13462"/>
                  </a:lnTo>
                  <a:lnTo>
                    <a:pt x="2082" y="13970"/>
                  </a:lnTo>
                  <a:lnTo>
                    <a:pt x="1250" y="14097"/>
                  </a:lnTo>
                  <a:lnTo>
                    <a:pt x="807" y="14478"/>
                  </a:lnTo>
                  <a:lnTo>
                    <a:pt x="123" y="15240"/>
                  </a:lnTo>
                  <a:lnTo>
                    <a:pt x="0" y="16256"/>
                  </a:lnTo>
                  <a:lnTo>
                    <a:pt x="157" y="16891"/>
                  </a:lnTo>
                  <a:lnTo>
                    <a:pt x="354" y="17145"/>
                  </a:lnTo>
                  <a:lnTo>
                    <a:pt x="367" y="18034"/>
                  </a:lnTo>
                  <a:lnTo>
                    <a:pt x="585" y="18669"/>
                  </a:lnTo>
                  <a:lnTo>
                    <a:pt x="1048" y="19050"/>
                  </a:lnTo>
                  <a:lnTo>
                    <a:pt x="1644" y="19177"/>
                  </a:lnTo>
                  <a:lnTo>
                    <a:pt x="2501" y="19812"/>
                  </a:lnTo>
                  <a:lnTo>
                    <a:pt x="3579" y="19812"/>
                  </a:lnTo>
                  <a:lnTo>
                    <a:pt x="3860" y="19685"/>
                  </a:lnTo>
                  <a:lnTo>
                    <a:pt x="6548" y="19685"/>
                  </a:lnTo>
                  <a:lnTo>
                    <a:pt x="6075" y="19304"/>
                  </a:lnTo>
                  <a:lnTo>
                    <a:pt x="6009" y="19177"/>
                  </a:lnTo>
                  <a:lnTo>
                    <a:pt x="5984" y="18923"/>
                  </a:lnTo>
                  <a:lnTo>
                    <a:pt x="4706" y="18923"/>
                  </a:lnTo>
                  <a:lnTo>
                    <a:pt x="4501" y="18796"/>
                  </a:lnTo>
                  <a:lnTo>
                    <a:pt x="2885" y="18796"/>
                  </a:lnTo>
                  <a:lnTo>
                    <a:pt x="2156" y="18288"/>
                  </a:lnTo>
                  <a:lnTo>
                    <a:pt x="1413" y="18034"/>
                  </a:lnTo>
                  <a:lnTo>
                    <a:pt x="1302" y="17780"/>
                  </a:lnTo>
                  <a:lnTo>
                    <a:pt x="1281" y="17399"/>
                  </a:lnTo>
                  <a:lnTo>
                    <a:pt x="1639" y="16891"/>
                  </a:lnTo>
                  <a:lnTo>
                    <a:pt x="960" y="16383"/>
                  </a:lnTo>
                  <a:lnTo>
                    <a:pt x="1065" y="15748"/>
                  </a:lnTo>
                  <a:lnTo>
                    <a:pt x="1565" y="15240"/>
                  </a:lnTo>
                  <a:lnTo>
                    <a:pt x="1875" y="14986"/>
                  </a:lnTo>
                  <a:lnTo>
                    <a:pt x="2791" y="14986"/>
                  </a:lnTo>
                  <a:lnTo>
                    <a:pt x="3067" y="14351"/>
                  </a:lnTo>
                  <a:lnTo>
                    <a:pt x="3247" y="14097"/>
                  </a:lnTo>
                  <a:lnTo>
                    <a:pt x="3254" y="13843"/>
                  </a:lnTo>
                  <a:lnTo>
                    <a:pt x="3003" y="13462"/>
                  </a:lnTo>
                  <a:lnTo>
                    <a:pt x="2878" y="13208"/>
                  </a:lnTo>
                  <a:lnTo>
                    <a:pt x="2843" y="12827"/>
                  </a:lnTo>
                  <a:lnTo>
                    <a:pt x="3030" y="12319"/>
                  </a:lnTo>
                  <a:lnTo>
                    <a:pt x="2946" y="11176"/>
                  </a:lnTo>
                  <a:lnTo>
                    <a:pt x="2776" y="10541"/>
                  </a:lnTo>
                  <a:lnTo>
                    <a:pt x="3087" y="10033"/>
                  </a:lnTo>
                  <a:lnTo>
                    <a:pt x="4271" y="10033"/>
                  </a:lnTo>
                  <a:lnTo>
                    <a:pt x="4375" y="9779"/>
                  </a:lnTo>
                  <a:lnTo>
                    <a:pt x="4701" y="9271"/>
                  </a:lnTo>
                  <a:lnTo>
                    <a:pt x="5061" y="9017"/>
                  </a:lnTo>
                  <a:close/>
                </a:path>
                <a:path w="41275" h="37464">
                  <a:moveTo>
                    <a:pt x="6115" y="18415"/>
                  </a:moveTo>
                  <a:lnTo>
                    <a:pt x="5824" y="18415"/>
                  </a:lnTo>
                  <a:lnTo>
                    <a:pt x="5465" y="18669"/>
                  </a:lnTo>
                  <a:lnTo>
                    <a:pt x="5204" y="18923"/>
                  </a:lnTo>
                  <a:lnTo>
                    <a:pt x="5984" y="18923"/>
                  </a:lnTo>
                  <a:lnTo>
                    <a:pt x="6110" y="18542"/>
                  </a:lnTo>
                  <a:lnTo>
                    <a:pt x="6115" y="18415"/>
                  </a:lnTo>
                  <a:close/>
                </a:path>
                <a:path w="41275" h="37464">
                  <a:moveTo>
                    <a:pt x="4091" y="18542"/>
                  </a:moveTo>
                  <a:lnTo>
                    <a:pt x="3608" y="18542"/>
                  </a:lnTo>
                  <a:lnTo>
                    <a:pt x="3318" y="18796"/>
                  </a:lnTo>
                  <a:lnTo>
                    <a:pt x="4501" y="18796"/>
                  </a:lnTo>
                  <a:lnTo>
                    <a:pt x="4091" y="18542"/>
                  </a:lnTo>
                  <a:close/>
                </a:path>
                <a:path w="41275" h="37464">
                  <a:moveTo>
                    <a:pt x="36755" y="8255"/>
                  </a:moveTo>
                  <a:lnTo>
                    <a:pt x="35139" y="8255"/>
                  </a:lnTo>
                  <a:lnTo>
                    <a:pt x="35621" y="8509"/>
                  </a:lnTo>
                  <a:lnTo>
                    <a:pt x="35735" y="8636"/>
                  </a:lnTo>
                  <a:lnTo>
                    <a:pt x="35871" y="9779"/>
                  </a:lnTo>
                  <a:lnTo>
                    <a:pt x="35989" y="10287"/>
                  </a:lnTo>
                  <a:lnTo>
                    <a:pt x="36163" y="10795"/>
                  </a:lnTo>
                  <a:lnTo>
                    <a:pt x="36448" y="10668"/>
                  </a:lnTo>
                  <a:lnTo>
                    <a:pt x="39112" y="10668"/>
                  </a:lnTo>
                  <a:lnTo>
                    <a:pt x="38905" y="10287"/>
                  </a:lnTo>
                  <a:lnTo>
                    <a:pt x="38009" y="10287"/>
                  </a:lnTo>
                  <a:lnTo>
                    <a:pt x="37709" y="9906"/>
                  </a:lnTo>
                  <a:lnTo>
                    <a:pt x="37340" y="9652"/>
                  </a:lnTo>
                  <a:lnTo>
                    <a:pt x="36936" y="9652"/>
                  </a:lnTo>
                  <a:lnTo>
                    <a:pt x="36755" y="8255"/>
                  </a:lnTo>
                  <a:close/>
                </a:path>
                <a:path w="41275" h="37464">
                  <a:moveTo>
                    <a:pt x="4271" y="10033"/>
                  </a:moveTo>
                  <a:lnTo>
                    <a:pt x="3087" y="10033"/>
                  </a:lnTo>
                  <a:lnTo>
                    <a:pt x="3928" y="10160"/>
                  </a:lnTo>
                  <a:lnTo>
                    <a:pt x="4249" y="10160"/>
                  </a:lnTo>
                  <a:lnTo>
                    <a:pt x="4271" y="10033"/>
                  </a:lnTo>
                  <a:close/>
                </a:path>
                <a:path w="41275" h="37464">
                  <a:moveTo>
                    <a:pt x="5814" y="8001"/>
                  </a:moveTo>
                  <a:lnTo>
                    <a:pt x="4962" y="8001"/>
                  </a:lnTo>
                  <a:lnTo>
                    <a:pt x="4204" y="8128"/>
                  </a:lnTo>
                  <a:lnTo>
                    <a:pt x="3579" y="9017"/>
                  </a:lnTo>
                  <a:lnTo>
                    <a:pt x="5686" y="9017"/>
                  </a:lnTo>
                  <a:lnTo>
                    <a:pt x="6484" y="9271"/>
                  </a:lnTo>
                  <a:lnTo>
                    <a:pt x="6720" y="9525"/>
                  </a:lnTo>
                  <a:lnTo>
                    <a:pt x="6774" y="10160"/>
                  </a:lnTo>
                  <a:lnTo>
                    <a:pt x="7025" y="10160"/>
                  </a:lnTo>
                  <a:lnTo>
                    <a:pt x="7291" y="9779"/>
                  </a:lnTo>
                  <a:lnTo>
                    <a:pt x="7739" y="9398"/>
                  </a:lnTo>
                  <a:lnTo>
                    <a:pt x="8541" y="9398"/>
                  </a:lnTo>
                  <a:lnTo>
                    <a:pt x="8571" y="8763"/>
                  </a:lnTo>
                  <a:lnTo>
                    <a:pt x="9207" y="8509"/>
                  </a:lnTo>
                  <a:lnTo>
                    <a:pt x="7139" y="8509"/>
                  </a:lnTo>
                  <a:lnTo>
                    <a:pt x="6730" y="8255"/>
                  </a:lnTo>
                  <a:lnTo>
                    <a:pt x="6144" y="8128"/>
                  </a:lnTo>
                  <a:lnTo>
                    <a:pt x="5814" y="8001"/>
                  </a:lnTo>
                  <a:close/>
                </a:path>
                <a:path w="41275" h="37464">
                  <a:moveTo>
                    <a:pt x="8541" y="9398"/>
                  </a:moveTo>
                  <a:lnTo>
                    <a:pt x="8030" y="9398"/>
                  </a:lnTo>
                  <a:lnTo>
                    <a:pt x="8153" y="9525"/>
                  </a:lnTo>
                  <a:lnTo>
                    <a:pt x="8424" y="9652"/>
                  </a:lnTo>
                  <a:lnTo>
                    <a:pt x="8541" y="9398"/>
                  </a:lnTo>
                  <a:close/>
                </a:path>
                <a:path w="41275" h="37464">
                  <a:moveTo>
                    <a:pt x="34506" y="5080"/>
                  </a:moveTo>
                  <a:lnTo>
                    <a:pt x="32224" y="5080"/>
                  </a:lnTo>
                  <a:lnTo>
                    <a:pt x="32401" y="5207"/>
                  </a:lnTo>
                  <a:lnTo>
                    <a:pt x="32707" y="5588"/>
                  </a:lnTo>
                  <a:lnTo>
                    <a:pt x="32835" y="5715"/>
                  </a:lnTo>
                  <a:lnTo>
                    <a:pt x="33736" y="5715"/>
                  </a:lnTo>
                  <a:lnTo>
                    <a:pt x="33987" y="6096"/>
                  </a:lnTo>
                  <a:lnTo>
                    <a:pt x="34494" y="6731"/>
                  </a:lnTo>
                  <a:lnTo>
                    <a:pt x="34125" y="7366"/>
                  </a:lnTo>
                  <a:lnTo>
                    <a:pt x="34031" y="7493"/>
                  </a:lnTo>
                  <a:lnTo>
                    <a:pt x="34420" y="7874"/>
                  </a:lnTo>
                  <a:lnTo>
                    <a:pt x="34170" y="8382"/>
                  </a:lnTo>
                  <a:lnTo>
                    <a:pt x="34065" y="8890"/>
                  </a:lnTo>
                  <a:lnTo>
                    <a:pt x="34243" y="9017"/>
                  </a:lnTo>
                  <a:lnTo>
                    <a:pt x="34499" y="8636"/>
                  </a:lnTo>
                  <a:lnTo>
                    <a:pt x="34735" y="8382"/>
                  </a:lnTo>
                  <a:lnTo>
                    <a:pt x="34888" y="8255"/>
                  </a:lnTo>
                  <a:lnTo>
                    <a:pt x="36755" y="8255"/>
                  </a:lnTo>
                  <a:lnTo>
                    <a:pt x="36714" y="7874"/>
                  </a:lnTo>
                  <a:lnTo>
                    <a:pt x="36059" y="7493"/>
                  </a:lnTo>
                  <a:lnTo>
                    <a:pt x="35459" y="7239"/>
                  </a:lnTo>
                  <a:lnTo>
                    <a:pt x="35522" y="6731"/>
                  </a:lnTo>
                  <a:lnTo>
                    <a:pt x="35434" y="6350"/>
                  </a:lnTo>
                  <a:lnTo>
                    <a:pt x="35301" y="6096"/>
                  </a:lnTo>
                  <a:lnTo>
                    <a:pt x="34506" y="5080"/>
                  </a:lnTo>
                  <a:close/>
                </a:path>
                <a:path w="41275" h="37464">
                  <a:moveTo>
                    <a:pt x="10162" y="5334"/>
                  </a:moveTo>
                  <a:lnTo>
                    <a:pt x="9482" y="5334"/>
                  </a:lnTo>
                  <a:lnTo>
                    <a:pt x="7813" y="6096"/>
                  </a:lnTo>
                  <a:lnTo>
                    <a:pt x="7730" y="6350"/>
                  </a:lnTo>
                  <a:lnTo>
                    <a:pt x="7631" y="7874"/>
                  </a:lnTo>
                  <a:lnTo>
                    <a:pt x="7747" y="8255"/>
                  </a:lnTo>
                  <a:lnTo>
                    <a:pt x="7661" y="8382"/>
                  </a:lnTo>
                  <a:lnTo>
                    <a:pt x="7488" y="8382"/>
                  </a:lnTo>
                  <a:lnTo>
                    <a:pt x="7306" y="8509"/>
                  </a:lnTo>
                  <a:lnTo>
                    <a:pt x="9207" y="8509"/>
                  </a:lnTo>
                  <a:lnTo>
                    <a:pt x="9487" y="8255"/>
                  </a:lnTo>
                  <a:lnTo>
                    <a:pt x="9477" y="8128"/>
                  </a:lnTo>
                  <a:lnTo>
                    <a:pt x="8862" y="7874"/>
                  </a:lnTo>
                  <a:lnTo>
                    <a:pt x="8650" y="7620"/>
                  </a:lnTo>
                  <a:lnTo>
                    <a:pt x="8665" y="6985"/>
                  </a:lnTo>
                  <a:lnTo>
                    <a:pt x="8882" y="6731"/>
                  </a:lnTo>
                  <a:lnTo>
                    <a:pt x="9714" y="6350"/>
                  </a:lnTo>
                  <a:lnTo>
                    <a:pt x="11333" y="6350"/>
                  </a:lnTo>
                  <a:lnTo>
                    <a:pt x="11363" y="5588"/>
                  </a:lnTo>
                  <a:lnTo>
                    <a:pt x="12146" y="5588"/>
                  </a:lnTo>
                  <a:lnTo>
                    <a:pt x="12276" y="5461"/>
                  </a:lnTo>
                  <a:lnTo>
                    <a:pt x="10462" y="5461"/>
                  </a:lnTo>
                  <a:lnTo>
                    <a:pt x="10162" y="5334"/>
                  </a:lnTo>
                  <a:close/>
                </a:path>
                <a:path w="41275" h="37464">
                  <a:moveTo>
                    <a:pt x="11333" y="6350"/>
                  </a:moveTo>
                  <a:lnTo>
                    <a:pt x="10147" y="6350"/>
                  </a:lnTo>
                  <a:lnTo>
                    <a:pt x="10285" y="6477"/>
                  </a:lnTo>
                  <a:lnTo>
                    <a:pt x="10664" y="6477"/>
                  </a:lnTo>
                  <a:lnTo>
                    <a:pt x="11333" y="6350"/>
                  </a:lnTo>
                  <a:close/>
                </a:path>
                <a:path w="41275" h="37464">
                  <a:moveTo>
                    <a:pt x="29240" y="5207"/>
                  </a:moveTo>
                  <a:lnTo>
                    <a:pt x="27621" y="5207"/>
                  </a:lnTo>
                  <a:lnTo>
                    <a:pt x="28339" y="5588"/>
                  </a:lnTo>
                  <a:lnTo>
                    <a:pt x="28979" y="5842"/>
                  </a:lnTo>
                  <a:lnTo>
                    <a:pt x="29193" y="5334"/>
                  </a:lnTo>
                  <a:lnTo>
                    <a:pt x="29240" y="5207"/>
                  </a:lnTo>
                  <a:close/>
                </a:path>
                <a:path w="41275" h="37464">
                  <a:moveTo>
                    <a:pt x="28209" y="4318"/>
                  </a:moveTo>
                  <a:lnTo>
                    <a:pt x="25055" y="4318"/>
                  </a:lnTo>
                  <a:lnTo>
                    <a:pt x="25528" y="4572"/>
                  </a:lnTo>
                  <a:lnTo>
                    <a:pt x="25651" y="4699"/>
                  </a:lnTo>
                  <a:lnTo>
                    <a:pt x="26198" y="4826"/>
                  </a:lnTo>
                  <a:lnTo>
                    <a:pt x="26498" y="4953"/>
                  </a:lnTo>
                  <a:lnTo>
                    <a:pt x="26636" y="5588"/>
                  </a:lnTo>
                  <a:lnTo>
                    <a:pt x="26828" y="5588"/>
                  </a:lnTo>
                  <a:lnTo>
                    <a:pt x="27301" y="5207"/>
                  </a:lnTo>
                  <a:lnTo>
                    <a:pt x="29240" y="5207"/>
                  </a:lnTo>
                  <a:lnTo>
                    <a:pt x="29600" y="4953"/>
                  </a:lnTo>
                  <a:lnTo>
                    <a:pt x="34407" y="4953"/>
                  </a:lnTo>
                  <a:lnTo>
                    <a:pt x="34208" y="4699"/>
                  </a:lnTo>
                  <a:lnTo>
                    <a:pt x="33283" y="4699"/>
                  </a:lnTo>
                  <a:lnTo>
                    <a:pt x="33061" y="4445"/>
                  </a:lnTo>
                  <a:lnTo>
                    <a:pt x="28566" y="4445"/>
                  </a:lnTo>
                  <a:lnTo>
                    <a:pt x="28209" y="4318"/>
                  </a:lnTo>
                  <a:close/>
                </a:path>
                <a:path w="41275" h="37464">
                  <a:moveTo>
                    <a:pt x="14421" y="2286"/>
                  </a:moveTo>
                  <a:lnTo>
                    <a:pt x="13638" y="2286"/>
                  </a:lnTo>
                  <a:lnTo>
                    <a:pt x="13180" y="2540"/>
                  </a:lnTo>
                  <a:lnTo>
                    <a:pt x="12550" y="3175"/>
                  </a:lnTo>
                  <a:lnTo>
                    <a:pt x="12510" y="3302"/>
                  </a:lnTo>
                  <a:lnTo>
                    <a:pt x="12392" y="4064"/>
                  </a:lnTo>
                  <a:lnTo>
                    <a:pt x="11929" y="4318"/>
                  </a:lnTo>
                  <a:lnTo>
                    <a:pt x="11742" y="4445"/>
                  </a:lnTo>
                  <a:lnTo>
                    <a:pt x="11023" y="4572"/>
                  </a:lnTo>
                  <a:lnTo>
                    <a:pt x="10462" y="5461"/>
                  </a:lnTo>
                  <a:lnTo>
                    <a:pt x="12276" y="5461"/>
                  </a:lnTo>
                  <a:lnTo>
                    <a:pt x="12535" y="5207"/>
                  </a:lnTo>
                  <a:lnTo>
                    <a:pt x="12761" y="5080"/>
                  </a:lnTo>
                  <a:lnTo>
                    <a:pt x="13313" y="5080"/>
                  </a:lnTo>
                  <a:lnTo>
                    <a:pt x="13423" y="4826"/>
                  </a:lnTo>
                  <a:lnTo>
                    <a:pt x="13411" y="3683"/>
                  </a:lnTo>
                  <a:lnTo>
                    <a:pt x="13716" y="3302"/>
                  </a:lnTo>
                  <a:lnTo>
                    <a:pt x="15797" y="3302"/>
                  </a:lnTo>
                  <a:lnTo>
                    <a:pt x="15775" y="2921"/>
                  </a:lnTo>
                  <a:lnTo>
                    <a:pt x="16119" y="2667"/>
                  </a:lnTo>
                  <a:lnTo>
                    <a:pt x="17547" y="2667"/>
                  </a:lnTo>
                  <a:lnTo>
                    <a:pt x="17645" y="2540"/>
                  </a:lnTo>
                  <a:lnTo>
                    <a:pt x="14987" y="2540"/>
                  </a:lnTo>
                  <a:lnTo>
                    <a:pt x="14421" y="2286"/>
                  </a:lnTo>
                  <a:close/>
                </a:path>
                <a:path w="41275" h="37464">
                  <a:moveTo>
                    <a:pt x="34407" y="4953"/>
                  </a:moveTo>
                  <a:lnTo>
                    <a:pt x="30260" y="4953"/>
                  </a:lnTo>
                  <a:lnTo>
                    <a:pt x="30530" y="5080"/>
                  </a:lnTo>
                  <a:lnTo>
                    <a:pt x="30885" y="5334"/>
                  </a:lnTo>
                  <a:lnTo>
                    <a:pt x="31195" y="5334"/>
                  </a:lnTo>
                  <a:lnTo>
                    <a:pt x="31810" y="5207"/>
                  </a:lnTo>
                  <a:lnTo>
                    <a:pt x="31919" y="5080"/>
                  </a:lnTo>
                  <a:lnTo>
                    <a:pt x="34506" y="5080"/>
                  </a:lnTo>
                  <a:lnTo>
                    <a:pt x="34407" y="4953"/>
                  </a:lnTo>
                  <a:close/>
                </a:path>
                <a:path w="41275" h="37464">
                  <a:moveTo>
                    <a:pt x="24738" y="2159"/>
                  </a:moveTo>
                  <a:lnTo>
                    <a:pt x="23421" y="2159"/>
                  </a:lnTo>
                  <a:lnTo>
                    <a:pt x="24315" y="3429"/>
                  </a:lnTo>
                  <a:lnTo>
                    <a:pt x="24368" y="4191"/>
                  </a:lnTo>
                  <a:lnTo>
                    <a:pt x="24268" y="4445"/>
                  </a:lnTo>
                  <a:lnTo>
                    <a:pt x="24484" y="4445"/>
                  </a:lnTo>
                  <a:lnTo>
                    <a:pt x="24686" y="4318"/>
                  </a:lnTo>
                  <a:lnTo>
                    <a:pt x="28209" y="4318"/>
                  </a:lnTo>
                  <a:lnTo>
                    <a:pt x="27852" y="4191"/>
                  </a:lnTo>
                  <a:lnTo>
                    <a:pt x="27074" y="4191"/>
                  </a:lnTo>
                  <a:lnTo>
                    <a:pt x="26838" y="3937"/>
                  </a:lnTo>
                  <a:lnTo>
                    <a:pt x="26503" y="3810"/>
                  </a:lnTo>
                  <a:lnTo>
                    <a:pt x="26030" y="3683"/>
                  </a:lnTo>
                  <a:lnTo>
                    <a:pt x="25287" y="3302"/>
                  </a:lnTo>
                  <a:lnTo>
                    <a:pt x="25169" y="2921"/>
                  </a:lnTo>
                  <a:lnTo>
                    <a:pt x="24834" y="2286"/>
                  </a:lnTo>
                  <a:lnTo>
                    <a:pt x="24738" y="2159"/>
                  </a:lnTo>
                  <a:close/>
                </a:path>
                <a:path w="41275" h="37464">
                  <a:moveTo>
                    <a:pt x="30836" y="3937"/>
                  </a:moveTo>
                  <a:lnTo>
                    <a:pt x="29442" y="3937"/>
                  </a:lnTo>
                  <a:lnTo>
                    <a:pt x="28935" y="4064"/>
                  </a:lnTo>
                  <a:lnTo>
                    <a:pt x="28566" y="4445"/>
                  </a:lnTo>
                  <a:lnTo>
                    <a:pt x="33061" y="4445"/>
                  </a:lnTo>
                  <a:lnTo>
                    <a:pt x="32839" y="4191"/>
                  </a:lnTo>
                  <a:lnTo>
                    <a:pt x="31210" y="4191"/>
                  </a:lnTo>
                  <a:lnTo>
                    <a:pt x="30836" y="3937"/>
                  </a:lnTo>
                  <a:close/>
                </a:path>
                <a:path w="41275" h="37464">
                  <a:moveTo>
                    <a:pt x="15797" y="3302"/>
                  </a:moveTo>
                  <a:lnTo>
                    <a:pt x="14283" y="3302"/>
                  </a:lnTo>
                  <a:lnTo>
                    <a:pt x="14445" y="3429"/>
                  </a:lnTo>
                  <a:lnTo>
                    <a:pt x="14913" y="3683"/>
                  </a:lnTo>
                  <a:lnTo>
                    <a:pt x="15194" y="3810"/>
                  </a:lnTo>
                  <a:lnTo>
                    <a:pt x="15440" y="4191"/>
                  </a:lnTo>
                  <a:lnTo>
                    <a:pt x="15499" y="4318"/>
                  </a:lnTo>
                  <a:lnTo>
                    <a:pt x="15775" y="3810"/>
                  </a:lnTo>
                  <a:lnTo>
                    <a:pt x="15797" y="3302"/>
                  </a:lnTo>
                  <a:close/>
                </a:path>
                <a:path w="41275" h="37464">
                  <a:moveTo>
                    <a:pt x="32357" y="4064"/>
                  </a:moveTo>
                  <a:lnTo>
                    <a:pt x="31574" y="4064"/>
                  </a:lnTo>
                  <a:lnTo>
                    <a:pt x="31210" y="4191"/>
                  </a:lnTo>
                  <a:lnTo>
                    <a:pt x="32839" y="4191"/>
                  </a:lnTo>
                  <a:lnTo>
                    <a:pt x="32357" y="4064"/>
                  </a:lnTo>
                  <a:close/>
                </a:path>
                <a:path w="41275" h="37464">
                  <a:moveTo>
                    <a:pt x="24066" y="1270"/>
                  </a:moveTo>
                  <a:lnTo>
                    <a:pt x="20683" y="1270"/>
                  </a:lnTo>
                  <a:lnTo>
                    <a:pt x="21161" y="1397"/>
                  </a:lnTo>
                  <a:lnTo>
                    <a:pt x="22027" y="1778"/>
                  </a:lnTo>
                  <a:lnTo>
                    <a:pt x="22101" y="2286"/>
                  </a:lnTo>
                  <a:lnTo>
                    <a:pt x="21914" y="2794"/>
                  </a:lnTo>
                  <a:lnTo>
                    <a:pt x="21698" y="2921"/>
                  </a:lnTo>
                  <a:lnTo>
                    <a:pt x="21963" y="3048"/>
                  </a:lnTo>
                  <a:lnTo>
                    <a:pt x="22111" y="3048"/>
                  </a:lnTo>
                  <a:lnTo>
                    <a:pt x="22185" y="2794"/>
                  </a:lnTo>
                  <a:lnTo>
                    <a:pt x="22520" y="2286"/>
                  </a:lnTo>
                  <a:lnTo>
                    <a:pt x="22864" y="2159"/>
                  </a:lnTo>
                  <a:lnTo>
                    <a:pt x="24738" y="2159"/>
                  </a:lnTo>
                  <a:lnTo>
                    <a:pt x="24066" y="1270"/>
                  </a:lnTo>
                  <a:close/>
                </a:path>
                <a:path w="41275" h="37464">
                  <a:moveTo>
                    <a:pt x="18468" y="0"/>
                  </a:moveTo>
                  <a:lnTo>
                    <a:pt x="17399" y="0"/>
                  </a:lnTo>
                  <a:lnTo>
                    <a:pt x="16858" y="254"/>
                  </a:lnTo>
                  <a:lnTo>
                    <a:pt x="16390" y="762"/>
                  </a:lnTo>
                  <a:lnTo>
                    <a:pt x="16232" y="1016"/>
                  </a:lnTo>
                  <a:lnTo>
                    <a:pt x="16134" y="1651"/>
                  </a:lnTo>
                  <a:lnTo>
                    <a:pt x="15459" y="1905"/>
                  </a:lnTo>
                  <a:lnTo>
                    <a:pt x="15051" y="2413"/>
                  </a:lnTo>
                  <a:lnTo>
                    <a:pt x="14987" y="2540"/>
                  </a:lnTo>
                  <a:lnTo>
                    <a:pt x="17645" y="2540"/>
                  </a:lnTo>
                  <a:lnTo>
                    <a:pt x="17513" y="2413"/>
                  </a:lnTo>
                  <a:lnTo>
                    <a:pt x="17247" y="2032"/>
                  </a:lnTo>
                  <a:lnTo>
                    <a:pt x="17122" y="1651"/>
                  </a:lnTo>
                  <a:lnTo>
                    <a:pt x="17104" y="1524"/>
                  </a:lnTo>
                  <a:lnTo>
                    <a:pt x="17493" y="1143"/>
                  </a:lnTo>
                  <a:lnTo>
                    <a:pt x="17729" y="1016"/>
                  </a:lnTo>
                  <a:lnTo>
                    <a:pt x="22603" y="1016"/>
                  </a:lnTo>
                  <a:lnTo>
                    <a:pt x="22510" y="889"/>
                  </a:lnTo>
                  <a:lnTo>
                    <a:pt x="22224" y="635"/>
                  </a:lnTo>
                  <a:lnTo>
                    <a:pt x="21869" y="508"/>
                  </a:lnTo>
                  <a:lnTo>
                    <a:pt x="19324" y="508"/>
                  </a:lnTo>
                  <a:lnTo>
                    <a:pt x="18950" y="127"/>
                  </a:lnTo>
                  <a:lnTo>
                    <a:pt x="18468" y="0"/>
                  </a:lnTo>
                  <a:close/>
                </a:path>
                <a:path w="41275" h="37464">
                  <a:moveTo>
                    <a:pt x="22603" y="1016"/>
                  </a:moveTo>
                  <a:lnTo>
                    <a:pt x="18222" y="1016"/>
                  </a:lnTo>
                  <a:lnTo>
                    <a:pt x="18482" y="1143"/>
                  </a:lnTo>
                  <a:lnTo>
                    <a:pt x="19310" y="2159"/>
                  </a:lnTo>
                  <a:lnTo>
                    <a:pt x="19664" y="2159"/>
                  </a:lnTo>
                  <a:lnTo>
                    <a:pt x="19728" y="1524"/>
                  </a:lnTo>
                  <a:lnTo>
                    <a:pt x="19979" y="1270"/>
                  </a:lnTo>
                  <a:lnTo>
                    <a:pt x="24066" y="1270"/>
                  </a:lnTo>
                  <a:lnTo>
                    <a:pt x="23827" y="1143"/>
                  </a:lnTo>
                  <a:lnTo>
                    <a:pt x="22697" y="1143"/>
                  </a:lnTo>
                  <a:lnTo>
                    <a:pt x="22603" y="1016"/>
                  </a:lnTo>
                  <a:close/>
                </a:path>
                <a:path w="41275" h="37464">
                  <a:moveTo>
                    <a:pt x="23588" y="1016"/>
                  </a:moveTo>
                  <a:lnTo>
                    <a:pt x="22820" y="1016"/>
                  </a:lnTo>
                  <a:lnTo>
                    <a:pt x="22697" y="1143"/>
                  </a:lnTo>
                  <a:lnTo>
                    <a:pt x="23827" y="1143"/>
                  </a:lnTo>
                  <a:lnTo>
                    <a:pt x="23588" y="1016"/>
                  </a:lnTo>
                  <a:close/>
                </a:path>
                <a:path w="41275" h="37464">
                  <a:moveTo>
                    <a:pt x="20801" y="127"/>
                  </a:moveTo>
                  <a:lnTo>
                    <a:pt x="19969" y="127"/>
                  </a:lnTo>
                  <a:lnTo>
                    <a:pt x="19615" y="254"/>
                  </a:lnTo>
                  <a:lnTo>
                    <a:pt x="19324" y="508"/>
                  </a:lnTo>
                  <a:lnTo>
                    <a:pt x="21869" y="508"/>
                  </a:lnTo>
                  <a:lnTo>
                    <a:pt x="20801" y="127"/>
                  </a:lnTo>
                  <a:close/>
                </a:path>
              </a:pathLst>
            </a:custGeom>
            <a:solidFill>
              <a:srgbClr val="929290"/>
            </a:solidFill>
          </p:spPr>
          <p:txBody>
            <a:bodyPr wrap="square" lIns="0" tIns="0" rIns="0" bIns="0" rtlCol="0"/>
            <a:lstStyle/>
            <a:p>
              <a:endParaRPr/>
            </a:p>
          </p:txBody>
        </p:sp>
        <p:sp>
          <p:nvSpPr>
            <p:cNvPr id="2071" name="object 2071"/>
            <p:cNvSpPr/>
            <p:nvPr/>
          </p:nvSpPr>
          <p:spPr>
            <a:xfrm>
              <a:off x="3993506" y="3113635"/>
              <a:ext cx="16510" cy="22860"/>
            </a:xfrm>
            <a:custGeom>
              <a:avLst/>
              <a:gdLst/>
              <a:ahLst/>
              <a:cxnLst/>
              <a:rect l="l" t="t" r="r" b="b"/>
              <a:pathLst>
                <a:path w="16510" h="22860">
                  <a:moveTo>
                    <a:pt x="11319" y="0"/>
                  </a:moveTo>
                  <a:lnTo>
                    <a:pt x="9207" y="2806"/>
                  </a:lnTo>
                  <a:lnTo>
                    <a:pt x="3771" y="3318"/>
                  </a:lnTo>
                  <a:lnTo>
                    <a:pt x="3367" y="2752"/>
                  </a:lnTo>
                  <a:lnTo>
                    <a:pt x="2683" y="2397"/>
                  </a:lnTo>
                  <a:lnTo>
                    <a:pt x="1934" y="2456"/>
                  </a:lnTo>
                  <a:lnTo>
                    <a:pt x="822" y="2555"/>
                  </a:lnTo>
                  <a:lnTo>
                    <a:pt x="0" y="3535"/>
                  </a:lnTo>
                  <a:lnTo>
                    <a:pt x="93" y="4652"/>
                  </a:lnTo>
                  <a:lnTo>
                    <a:pt x="187" y="5760"/>
                  </a:lnTo>
                  <a:lnTo>
                    <a:pt x="1171" y="6592"/>
                  </a:lnTo>
                  <a:lnTo>
                    <a:pt x="2284" y="6494"/>
                  </a:lnTo>
                  <a:lnTo>
                    <a:pt x="2988" y="6430"/>
                  </a:lnTo>
                  <a:lnTo>
                    <a:pt x="3579" y="6085"/>
                  </a:lnTo>
                  <a:lnTo>
                    <a:pt x="3894" y="5504"/>
                  </a:lnTo>
                  <a:lnTo>
                    <a:pt x="7429" y="5154"/>
                  </a:lnTo>
                  <a:lnTo>
                    <a:pt x="8271" y="7523"/>
                  </a:lnTo>
                  <a:lnTo>
                    <a:pt x="12466" y="8232"/>
                  </a:lnTo>
                  <a:lnTo>
                    <a:pt x="12899" y="7744"/>
                  </a:lnTo>
                  <a:lnTo>
                    <a:pt x="13559" y="7547"/>
                  </a:lnTo>
                  <a:lnTo>
                    <a:pt x="14258" y="7651"/>
                  </a:lnTo>
                  <a:lnTo>
                    <a:pt x="15361" y="7808"/>
                  </a:lnTo>
                  <a:lnTo>
                    <a:pt x="16124" y="8842"/>
                  </a:lnTo>
                  <a:lnTo>
                    <a:pt x="15962" y="9945"/>
                  </a:lnTo>
                  <a:lnTo>
                    <a:pt x="15799" y="11053"/>
                  </a:lnTo>
                  <a:lnTo>
                    <a:pt x="14765" y="11816"/>
                  </a:lnTo>
                  <a:lnTo>
                    <a:pt x="13662" y="11654"/>
                  </a:lnTo>
                  <a:lnTo>
                    <a:pt x="12919" y="11540"/>
                  </a:lnTo>
                  <a:lnTo>
                    <a:pt x="12333" y="11043"/>
                  </a:lnTo>
                  <a:lnTo>
                    <a:pt x="12077" y="10388"/>
                  </a:lnTo>
                  <a:lnTo>
                    <a:pt x="7168" y="9571"/>
                  </a:lnTo>
                  <a:lnTo>
                    <a:pt x="5568" y="11708"/>
                  </a:lnTo>
                  <a:lnTo>
                    <a:pt x="4519" y="18763"/>
                  </a:lnTo>
                  <a:lnTo>
                    <a:pt x="5017" y="19201"/>
                  </a:lnTo>
                  <a:lnTo>
                    <a:pt x="5209" y="19866"/>
                  </a:lnTo>
                  <a:lnTo>
                    <a:pt x="5105" y="20560"/>
                  </a:lnTo>
                  <a:lnTo>
                    <a:pt x="4943" y="21663"/>
                  </a:lnTo>
                  <a:lnTo>
                    <a:pt x="3914" y="22426"/>
                  </a:lnTo>
                  <a:lnTo>
                    <a:pt x="2806" y="22264"/>
                  </a:lnTo>
                  <a:lnTo>
                    <a:pt x="1703" y="22101"/>
                  </a:lnTo>
                  <a:lnTo>
                    <a:pt x="945" y="21072"/>
                  </a:lnTo>
                  <a:lnTo>
                    <a:pt x="1102" y="19960"/>
                  </a:lnTo>
                  <a:lnTo>
                    <a:pt x="1211" y="19221"/>
                  </a:lnTo>
                  <a:lnTo>
                    <a:pt x="1718" y="18635"/>
                  </a:lnTo>
                  <a:lnTo>
                    <a:pt x="2368" y="18379"/>
                  </a:lnTo>
                  <a:lnTo>
                    <a:pt x="3367" y="11649"/>
                  </a:lnTo>
                </a:path>
              </a:pathLst>
            </a:custGeom>
            <a:ln w="3175">
              <a:solidFill>
                <a:srgbClr val="929290"/>
              </a:solidFill>
            </a:ln>
          </p:spPr>
          <p:txBody>
            <a:bodyPr wrap="square" lIns="0" tIns="0" rIns="0" bIns="0" rtlCol="0"/>
            <a:lstStyle/>
            <a:p>
              <a:endParaRPr/>
            </a:p>
          </p:txBody>
        </p:sp>
        <p:sp>
          <p:nvSpPr>
            <p:cNvPr id="2072" name="object 2072"/>
            <p:cNvSpPr/>
            <p:nvPr/>
          </p:nvSpPr>
          <p:spPr>
            <a:xfrm>
              <a:off x="4004234" y="3102478"/>
              <a:ext cx="15875" cy="11430"/>
            </a:xfrm>
            <a:custGeom>
              <a:avLst/>
              <a:gdLst/>
              <a:ahLst/>
              <a:cxnLst/>
              <a:rect l="l" t="t" r="r" b="b"/>
              <a:pathLst>
                <a:path w="15875" h="11430">
                  <a:moveTo>
                    <a:pt x="0" y="8980"/>
                  </a:moveTo>
                  <a:lnTo>
                    <a:pt x="11201" y="2348"/>
                  </a:lnTo>
                  <a:lnTo>
                    <a:pt x="11196" y="1688"/>
                  </a:lnTo>
                  <a:lnTo>
                    <a:pt x="11540" y="1063"/>
                  </a:lnTo>
                  <a:lnTo>
                    <a:pt x="12116" y="654"/>
                  </a:lnTo>
                  <a:lnTo>
                    <a:pt x="13022" y="0"/>
                  </a:lnTo>
                  <a:lnTo>
                    <a:pt x="14288" y="206"/>
                  </a:lnTo>
                  <a:lnTo>
                    <a:pt x="14938" y="1112"/>
                  </a:lnTo>
                  <a:lnTo>
                    <a:pt x="15592" y="2018"/>
                  </a:lnTo>
                  <a:lnTo>
                    <a:pt x="15386" y="3283"/>
                  </a:lnTo>
                  <a:lnTo>
                    <a:pt x="14480" y="3938"/>
                  </a:lnTo>
                  <a:lnTo>
                    <a:pt x="13864" y="4367"/>
                  </a:lnTo>
                  <a:lnTo>
                    <a:pt x="13047" y="4465"/>
                  </a:lnTo>
                  <a:lnTo>
                    <a:pt x="12412" y="4175"/>
                  </a:lnTo>
                  <a:lnTo>
                    <a:pt x="585" y="11156"/>
                  </a:lnTo>
                </a:path>
              </a:pathLst>
            </a:custGeom>
            <a:ln w="3175">
              <a:solidFill>
                <a:srgbClr val="929290"/>
              </a:solidFill>
            </a:ln>
          </p:spPr>
          <p:txBody>
            <a:bodyPr wrap="square" lIns="0" tIns="0" rIns="0" bIns="0" rtlCol="0"/>
            <a:lstStyle/>
            <a:p>
              <a:endParaRPr/>
            </a:p>
          </p:txBody>
        </p:sp>
        <p:sp>
          <p:nvSpPr>
            <p:cNvPr id="2073" name="object 2073"/>
            <p:cNvSpPr/>
            <p:nvPr/>
          </p:nvSpPr>
          <p:spPr>
            <a:xfrm>
              <a:off x="3982792" y="3111483"/>
              <a:ext cx="21590" cy="635"/>
            </a:xfrm>
            <a:custGeom>
              <a:avLst/>
              <a:gdLst/>
              <a:ahLst/>
              <a:cxnLst/>
              <a:rect l="l" t="t" r="r" b="b"/>
              <a:pathLst>
                <a:path w="21589" h="635">
                  <a:moveTo>
                    <a:pt x="21343" y="29"/>
                  </a:moveTo>
                  <a:lnTo>
                    <a:pt x="0" y="0"/>
                  </a:lnTo>
                </a:path>
              </a:pathLst>
            </a:custGeom>
            <a:ln w="3175">
              <a:solidFill>
                <a:srgbClr val="0080C7"/>
              </a:solidFill>
            </a:ln>
          </p:spPr>
          <p:txBody>
            <a:bodyPr wrap="square" lIns="0" tIns="0" rIns="0" bIns="0" rtlCol="0"/>
            <a:lstStyle/>
            <a:p>
              <a:endParaRPr/>
            </a:p>
          </p:txBody>
        </p:sp>
        <p:sp>
          <p:nvSpPr>
            <p:cNvPr id="2074" name="object 2074"/>
            <p:cNvSpPr/>
            <p:nvPr/>
          </p:nvSpPr>
          <p:spPr>
            <a:xfrm>
              <a:off x="3974289" y="2962285"/>
              <a:ext cx="40640" cy="36830"/>
            </a:xfrm>
            <a:custGeom>
              <a:avLst/>
              <a:gdLst/>
              <a:ahLst/>
              <a:cxnLst/>
              <a:rect l="l" t="t" r="r" b="b"/>
              <a:pathLst>
                <a:path w="40639" h="36830">
                  <a:moveTo>
                    <a:pt x="24248" y="35941"/>
                  </a:moveTo>
                  <a:lnTo>
                    <a:pt x="21318" y="35941"/>
                  </a:lnTo>
                  <a:lnTo>
                    <a:pt x="21653" y="36322"/>
                  </a:lnTo>
                  <a:lnTo>
                    <a:pt x="22086" y="36449"/>
                  </a:lnTo>
                  <a:lnTo>
                    <a:pt x="23790" y="36449"/>
                  </a:lnTo>
                  <a:lnTo>
                    <a:pt x="24248" y="35941"/>
                  </a:lnTo>
                  <a:close/>
                </a:path>
                <a:path w="40639" h="36830">
                  <a:moveTo>
                    <a:pt x="27335" y="35433"/>
                  </a:moveTo>
                  <a:lnTo>
                    <a:pt x="18458" y="35433"/>
                  </a:lnTo>
                  <a:lnTo>
                    <a:pt x="18793" y="35814"/>
                  </a:lnTo>
                  <a:lnTo>
                    <a:pt x="19507" y="35941"/>
                  </a:lnTo>
                  <a:lnTo>
                    <a:pt x="24248" y="35941"/>
                  </a:lnTo>
                  <a:lnTo>
                    <a:pt x="24597" y="36195"/>
                  </a:lnTo>
                  <a:lnTo>
                    <a:pt x="25134" y="36449"/>
                  </a:lnTo>
                  <a:lnTo>
                    <a:pt x="25691" y="36449"/>
                  </a:lnTo>
                  <a:lnTo>
                    <a:pt x="26335" y="36322"/>
                  </a:lnTo>
                  <a:lnTo>
                    <a:pt x="26749" y="35941"/>
                  </a:lnTo>
                  <a:lnTo>
                    <a:pt x="26754" y="35560"/>
                  </a:lnTo>
                  <a:lnTo>
                    <a:pt x="27054" y="35560"/>
                  </a:lnTo>
                  <a:lnTo>
                    <a:pt x="27335" y="35433"/>
                  </a:lnTo>
                  <a:close/>
                </a:path>
                <a:path w="40639" h="36830">
                  <a:moveTo>
                    <a:pt x="21318" y="35941"/>
                  </a:moveTo>
                  <a:lnTo>
                    <a:pt x="20201" y="35941"/>
                  </a:lnTo>
                  <a:lnTo>
                    <a:pt x="20447" y="36068"/>
                  </a:lnTo>
                  <a:lnTo>
                    <a:pt x="20836" y="36068"/>
                  </a:lnTo>
                  <a:lnTo>
                    <a:pt x="21318" y="35941"/>
                  </a:lnTo>
                  <a:close/>
                </a:path>
                <a:path w="40639" h="36830">
                  <a:moveTo>
                    <a:pt x="29447" y="34290"/>
                  </a:moveTo>
                  <a:lnTo>
                    <a:pt x="15981" y="34290"/>
                  </a:lnTo>
                  <a:lnTo>
                    <a:pt x="16247" y="35052"/>
                  </a:lnTo>
                  <a:lnTo>
                    <a:pt x="16503" y="35560"/>
                  </a:lnTo>
                  <a:lnTo>
                    <a:pt x="16961" y="35814"/>
                  </a:lnTo>
                  <a:lnTo>
                    <a:pt x="17700" y="35814"/>
                  </a:lnTo>
                  <a:lnTo>
                    <a:pt x="18295" y="35560"/>
                  </a:lnTo>
                  <a:lnTo>
                    <a:pt x="18458" y="35433"/>
                  </a:lnTo>
                  <a:lnTo>
                    <a:pt x="27335" y="35433"/>
                  </a:lnTo>
                  <a:lnTo>
                    <a:pt x="27404" y="35179"/>
                  </a:lnTo>
                  <a:lnTo>
                    <a:pt x="28866" y="35179"/>
                  </a:lnTo>
                  <a:lnTo>
                    <a:pt x="29250" y="34671"/>
                  </a:lnTo>
                  <a:lnTo>
                    <a:pt x="29447" y="34290"/>
                  </a:lnTo>
                  <a:close/>
                </a:path>
                <a:path w="40639" h="36830">
                  <a:moveTo>
                    <a:pt x="28866" y="35179"/>
                  </a:moveTo>
                  <a:lnTo>
                    <a:pt x="27404" y="35179"/>
                  </a:lnTo>
                  <a:lnTo>
                    <a:pt x="27901" y="35433"/>
                  </a:lnTo>
                  <a:lnTo>
                    <a:pt x="28330" y="35433"/>
                  </a:lnTo>
                  <a:lnTo>
                    <a:pt x="28866" y="35179"/>
                  </a:lnTo>
                  <a:close/>
                </a:path>
                <a:path w="40639" h="36830">
                  <a:moveTo>
                    <a:pt x="15712" y="34671"/>
                  </a:moveTo>
                  <a:lnTo>
                    <a:pt x="11713" y="34671"/>
                  </a:lnTo>
                  <a:lnTo>
                    <a:pt x="12008" y="34798"/>
                  </a:lnTo>
                  <a:lnTo>
                    <a:pt x="12904" y="34798"/>
                  </a:lnTo>
                  <a:lnTo>
                    <a:pt x="14120" y="35306"/>
                  </a:lnTo>
                  <a:lnTo>
                    <a:pt x="14819" y="35306"/>
                  </a:lnTo>
                  <a:lnTo>
                    <a:pt x="15120" y="35179"/>
                  </a:lnTo>
                  <a:lnTo>
                    <a:pt x="15622" y="34798"/>
                  </a:lnTo>
                  <a:lnTo>
                    <a:pt x="15712" y="34671"/>
                  </a:lnTo>
                  <a:close/>
                </a:path>
                <a:path w="40639" h="36830">
                  <a:moveTo>
                    <a:pt x="7636" y="27686"/>
                  </a:moveTo>
                  <a:lnTo>
                    <a:pt x="7104" y="27686"/>
                  </a:lnTo>
                  <a:lnTo>
                    <a:pt x="6563" y="27813"/>
                  </a:lnTo>
                  <a:lnTo>
                    <a:pt x="6095" y="28702"/>
                  </a:lnTo>
                  <a:lnTo>
                    <a:pt x="5795" y="29083"/>
                  </a:lnTo>
                  <a:lnTo>
                    <a:pt x="5705" y="29591"/>
                  </a:lnTo>
                  <a:lnTo>
                    <a:pt x="5873" y="30226"/>
                  </a:lnTo>
                  <a:lnTo>
                    <a:pt x="6198" y="30607"/>
                  </a:lnTo>
                  <a:lnTo>
                    <a:pt x="6735" y="30861"/>
                  </a:lnTo>
                  <a:lnTo>
                    <a:pt x="6892" y="31369"/>
                  </a:lnTo>
                  <a:lnTo>
                    <a:pt x="7931" y="32639"/>
                  </a:lnTo>
                  <a:lnTo>
                    <a:pt x="8217" y="32766"/>
                  </a:lnTo>
                  <a:lnTo>
                    <a:pt x="8670" y="32766"/>
                  </a:lnTo>
                  <a:lnTo>
                    <a:pt x="9231" y="32893"/>
                  </a:lnTo>
                  <a:lnTo>
                    <a:pt x="9123" y="34163"/>
                  </a:lnTo>
                  <a:lnTo>
                    <a:pt x="9463" y="34544"/>
                  </a:lnTo>
                  <a:lnTo>
                    <a:pt x="9945" y="34798"/>
                  </a:lnTo>
                  <a:lnTo>
                    <a:pt x="11609" y="34798"/>
                  </a:lnTo>
                  <a:lnTo>
                    <a:pt x="11713" y="34671"/>
                  </a:lnTo>
                  <a:lnTo>
                    <a:pt x="15712" y="34671"/>
                  </a:lnTo>
                  <a:lnTo>
                    <a:pt x="15981" y="34290"/>
                  </a:lnTo>
                  <a:lnTo>
                    <a:pt x="29447" y="34290"/>
                  </a:lnTo>
                  <a:lnTo>
                    <a:pt x="29610" y="33782"/>
                  </a:lnTo>
                  <a:lnTo>
                    <a:pt x="30816" y="33782"/>
                  </a:lnTo>
                  <a:lnTo>
                    <a:pt x="30796" y="33274"/>
                  </a:lnTo>
                  <a:lnTo>
                    <a:pt x="31750" y="33274"/>
                  </a:lnTo>
                  <a:lnTo>
                    <a:pt x="31879" y="32893"/>
                  </a:lnTo>
                  <a:lnTo>
                    <a:pt x="32519" y="32893"/>
                  </a:lnTo>
                  <a:lnTo>
                    <a:pt x="32820" y="32385"/>
                  </a:lnTo>
                  <a:lnTo>
                    <a:pt x="33918" y="32385"/>
                  </a:lnTo>
                  <a:lnTo>
                    <a:pt x="34134" y="32131"/>
                  </a:lnTo>
                  <a:lnTo>
                    <a:pt x="34651" y="31623"/>
                  </a:lnTo>
                  <a:lnTo>
                    <a:pt x="34957" y="31623"/>
                  </a:lnTo>
                  <a:lnTo>
                    <a:pt x="35380" y="31496"/>
                  </a:lnTo>
                  <a:lnTo>
                    <a:pt x="36020" y="31496"/>
                  </a:lnTo>
                  <a:lnTo>
                    <a:pt x="36389" y="31115"/>
                  </a:lnTo>
                  <a:lnTo>
                    <a:pt x="37088" y="31115"/>
                  </a:lnTo>
                  <a:lnTo>
                    <a:pt x="37120" y="29464"/>
                  </a:lnTo>
                  <a:lnTo>
                    <a:pt x="37271" y="29210"/>
                  </a:lnTo>
                  <a:lnTo>
                    <a:pt x="37428" y="28829"/>
                  </a:lnTo>
                  <a:lnTo>
                    <a:pt x="37625" y="28067"/>
                  </a:lnTo>
                  <a:lnTo>
                    <a:pt x="37599" y="27940"/>
                  </a:lnTo>
                  <a:lnTo>
                    <a:pt x="8153" y="27940"/>
                  </a:lnTo>
                  <a:lnTo>
                    <a:pt x="7636" y="27686"/>
                  </a:lnTo>
                  <a:close/>
                </a:path>
                <a:path w="40639" h="36830">
                  <a:moveTo>
                    <a:pt x="30816" y="33782"/>
                  </a:moveTo>
                  <a:lnTo>
                    <a:pt x="29610" y="33782"/>
                  </a:lnTo>
                  <a:lnTo>
                    <a:pt x="30004" y="34163"/>
                  </a:lnTo>
                  <a:lnTo>
                    <a:pt x="30456" y="34163"/>
                  </a:lnTo>
                  <a:lnTo>
                    <a:pt x="30717" y="33909"/>
                  </a:lnTo>
                  <a:lnTo>
                    <a:pt x="30816" y="33782"/>
                  </a:lnTo>
                  <a:close/>
                </a:path>
                <a:path w="40639" h="36830">
                  <a:moveTo>
                    <a:pt x="31750" y="33274"/>
                  </a:moveTo>
                  <a:lnTo>
                    <a:pt x="30796" y="33274"/>
                  </a:lnTo>
                  <a:lnTo>
                    <a:pt x="31358" y="33655"/>
                  </a:lnTo>
                  <a:lnTo>
                    <a:pt x="31707" y="33401"/>
                  </a:lnTo>
                  <a:lnTo>
                    <a:pt x="31750" y="33274"/>
                  </a:lnTo>
                  <a:close/>
                </a:path>
                <a:path w="40639" h="36830">
                  <a:moveTo>
                    <a:pt x="39650" y="18796"/>
                  </a:moveTo>
                  <a:lnTo>
                    <a:pt x="4977" y="18796"/>
                  </a:lnTo>
                  <a:lnTo>
                    <a:pt x="5041" y="19050"/>
                  </a:lnTo>
                  <a:lnTo>
                    <a:pt x="5730" y="19685"/>
                  </a:lnTo>
                  <a:lnTo>
                    <a:pt x="5908" y="19939"/>
                  </a:lnTo>
                  <a:lnTo>
                    <a:pt x="6292" y="21082"/>
                  </a:lnTo>
                  <a:lnTo>
                    <a:pt x="6710" y="21336"/>
                  </a:lnTo>
                  <a:lnTo>
                    <a:pt x="6499" y="21590"/>
                  </a:lnTo>
                  <a:lnTo>
                    <a:pt x="6006" y="21844"/>
                  </a:lnTo>
                  <a:lnTo>
                    <a:pt x="5740" y="22098"/>
                  </a:lnTo>
                  <a:lnTo>
                    <a:pt x="5465" y="22987"/>
                  </a:lnTo>
                  <a:lnTo>
                    <a:pt x="5529" y="23495"/>
                  </a:lnTo>
                  <a:lnTo>
                    <a:pt x="6085" y="24511"/>
                  </a:lnTo>
                  <a:lnTo>
                    <a:pt x="7311" y="25654"/>
                  </a:lnTo>
                  <a:lnTo>
                    <a:pt x="7214" y="26797"/>
                  </a:lnTo>
                  <a:lnTo>
                    <a:pt x="7542" y="27432"/>
                  </a:lnTo>
                  <a:lnTo>
                    <a:pt x="7887" y="27686"/>
                  </a:lnTo>
                  <a:lnTo>
                    <a:pt x="8241" y="27686"/>
                  </a:lnTo>
                  <a:lnTo>
                    <a:pt x="8153" y="27940"/>
                  </a:lnTo>
                  <a:lnTo>
                    <a:pt x="37599" y="27940"/>
                  </a:lnTo>
                  <a:lnTo>
                    <a:pt x="37522" y="27559"/>
                  </a:lnTo>
                  <a:lnTo>
                    <a:pt x="36956" y="26797"/>
                  </a:lnTo>
                  <a:lnTo>
                    <a:pt x="36527" y="26670"/>
                  </a:lnTo>
                  <a:lnTo>
                    <a:pt x="35557" y="26670"/>
                  </a:lnTo>
                  <a:lnTo>
                    <a:pt x="34996" y="26289"/>
                  </a:lnTo>
                  <a:lnTo>
                    <a:pt x="34770" y="25781"/>
                  </a:lnTo>
                  <a:lnTo>
                    <a:pt x="34390" y="25400"/>
                  </a:lnTo>
                  <a:lnTo>
                    <a:pt x="32982" y="25400"/>
                  </a:lnTo>
                  <a:lnTo>
                    <a:pt x="34046" y="25146"/>
                  </a:lnTo>
                  <a:lnTo>
                    <a:pt x="33937" y="24511"/>
                  </a:lnTo>
                  <a:lnTo>
                    <a:pt x="33804" y="24257"/>
                  </a:lnTo>
                  <a:lnTo>
                    <a:pt x="35092" y="24257"/>
                  </a:lnTo>
                  <a:lnTo>
                    <a:pt x="35956" y="23876"/>
                  </a:lnTo>
                  <a:lnTo>
                    <a:pt x="36276" y="23241"/>
                  </a:lnTo>
                  <a:lnTo>
                    <a:pt x="36183" y="21971"/>
                  </a:lnTo>
                  <a:lnTo>
                    <a:pt x="35971" y="21717"/>
                  </a:lnTo>
                  <a:lnTo>
                    <a:pt x="35877" y="21336"/>
                  </a:lnTo>
                  <a:lnTo>
                    <a:pt x="36640" y="21209"/>
                  </a:lnTo>
                  <a:lnTo>
                    <a:pt x="36941" y="20828"/>
                  </a:lnTo>
                  <a:lnTo>
                    <a:pt x="37295" y="19939"/>
                  </a:lnTo>
                  <a:lnTo>
                    <a:pt x="39077" y="19939"/>
                  </a:lnTo>
                  <a:lnTo>
                    <a:pt x="39506" y="19431"/>
                  </a:lnTo>
                  <a:lnTo>
                    <a:pt x="39629" y="19050"/>
                  </a:lnTo>
                  <a:lnTo>
                    <a:pt x="39650" y="18796"/>
                  </a:lnTo>
                  <a:close/>
                </a:path>
                <a:path w="40639" h="36830">
                  <a:moveTo>
                    <a:pt x="35092" y="24257"/>
                  </a:moveTo>
                  <a:lnTo>
                    <a:pt x="33804" y="24257"/>
                  </a:lnTo>
                  <a:lnTo>
                    <a:pt x="34257" y="24384"/>
                  </a:lnTo>
                  <a:lnTo>
                    <a:pt x="34804" y="24384"/>
                  </a:lnTo>
                  <a:lnTo>
                    <a:pt x="35092" y="24257"/>
                  </a:lnTo>
                  <a:close/>
                </a:path>
                <a:path w="40639" h="36830">
                  <a:moveTo>
                    <a:pt x="39077" y="19939"/>
                  </a:moveTo>
                  <a:lnTo>
                    <a:pt x="37295" y="19939"/>
                  </a:lnTo>
                  <a:lnTo>
                    <a:pt x="37802" y="20193"/>
                  </a:lnTo>
                  <a:lnTo>
                    <a:pt x="38546" y="20193"/>
                  </a:lnTo>
                  <a:lnTo>
                    <a:pt x="38969" y="20066"/>
                  </a:lnTo>
                  <a:lnTo>
                    <a:pt x="39077" y="19939"/>
                  </a:lnTo>
                  <a:close/>
                </a:path>
                <a:path w="40639" h="36830">
                  <a:moveTo>
                    <a:pt x="39661" y="18669"/>
                  </a:moveTo>
                  <a:lnTo>
                    <a:pt x="3397" y="18669"/>
                  </a:lnTo>
                  <a:lnTo>
                    <a:pt x="4056" y="18923"/>
                  </a:lnTo>
                  <a:lnTo>
                    <a:pt x="4583" y="18923"/>
                  </a:lnTo>
                  <a:lnTo>
                    <a:pt x="4800" y="18796"/>
                  </a:lnTo>
                  <a:lnTo>
                    <a:pt x="39650" y="18796"/>
                  </a:lnTo>
                  <a:lnTo>
                    <a:pt x="39661" y="18669"/>
                  </a:lnTo>
                  <a:close/>
                </a:path>
                <a:path w="40639" h="36830">
                  <a:moveTo>
                    <a:pt x="5184" y="8001"/>
                  </a:moveTo>
                  <a:lnTo>
                    <a:pt x="4332" y="8001"/>
                  </a:lnTo>
                  <a:lnTo>
                    <a:pt x="3815" y="8382"/>
                  </a:lnTo>
                  <a:lnTo>
                    <a:pt x="3146" y="9144"/>
                  </a:lnTo>
                  <a:lnTo>
                    <a:pt x="2698" y="9144"/>
                  </a:lnTo>
                  <a:lnTo>
                    <a:pt x="2318" y="9271"/>
                  </a:lnTo>
                  <a:lnTo>
                    <a:pt x="1921" y="9779"/>
                  </a:lnTo>
                  <a:lnTo>
                    <a:pt x="1858" y="11938"/>
                  </a:lnTo>
                  <a:lnTo>
                    <a:pt x="1649" y="12573"/>
                  </a:lnTo>
                  <a:lnTo>
                    <a:pt x="1905" y="13208"/>
                  </a:lnTo>
                  <a:lnTo>
                    <a:pt x="2299" y="13335"/>
                  </a:lnTo>
                  <a:lnTo>
                    <a:pt x="2107" y="13462"/>
                  </a:lnTo>
                  <a:lnTo>
                    <a:pt x="2003" y="13716"/>
                  </a:lnTo>
                  <a:lnTo>
                    <a:pt x="1757" y="13970"/>
                  </a:lnTo>
                  <a:lnTo>
                    <a:pt x="1083" y="13970"/>
                  </a:lnTo>
                  <a:lnTo>
                    <a:pt x="644" y="14351"/>
                  </a:lnTo>
                  <a:lnTo>
                    <a:pt x="54" y="14986"/>
                  </a:lnTo>
                  <a:lnTo>
                    <a:pt x="0" y="16002"/>
                  </a:lnTo>
                  <a:lnTo>
                    <a:pt x="187" y="16383"/>
                  </a:lnTo>
                  <a:lnTo>
                    <a:pt x="497" y="16383"/>
                  </a:lnTo>
                  <a:lnTo>
                    <a:pt x="260" y="16637"/>
                  </a:lnTo>
                  <a:lnTo>
                    <a:pt x="196" y="17018"/>
                  </a:lnTo>
                  <a:lnTo>
                    <a:pt x="467" y="17780"/>
                  </a:lnTo>
                  <a:lnTo>
                    <a:pt x="792" y="18161"/>
                  </a:lnTo>
                  <a:lnTo>
                    <a:pt x="1629" y="18415"/>
                  </a:lnTo>
                  <a:lnTo>
                    <a:pt x="1831" y="18669"/>
                  </a:lnTo>
                  <a:lnTo>
                    <a:pt x="2117" y="18796"/>
                  </a:lnTo>
                  <a:lnTo>
                    <a:pt x="2589" y="18796"/>
                  </a:lnTo>
                  <a:lnTo>
                    <a:pt x="3397" y="18669"/>
                  </a:lnTo>
                  <a:lnTo>
                    <a:pt x="39661" y="18669"/>
                  </a:lnTo>
                  <a:lnTo>
                    <a:pt x="39693" y="18288"/>
                  </a:lnTo>
                  <a:lnTo>
                    <a:pt x="40013" y="17907"/>
                  </a:lnTo>
                  <a:lnTo>
                    <a:pt x="40112" y="17526"/>
                  </a:lnTo>
                  <a:lnTo>
                    <a:pt x="39809" y="16637"/>
                  </a:lnTo>
                  <a:lnTo>
                    <a:pt x="39747" y="15367"/>
                  </a:lnTo>
                  <a:lnTo>
                    <a:pt x="39631" y="14986"/>
                  </a:lnTo>
                  <a:lnTo>
                    <a:pt x="38211" y="12446"/>
                  </a:lnTo>
                  <a:lnTo>
                    <a:pt x="38659" y="11938"/>
                  </a:lnTo>
                  <a:lnTo>
                    <a:pt x="38211" y="10668"/>
                  </a:lnTo>
                  <a:lnTo>
                    <a:pt x="37921" y="10287"/>
                  </a:lnTo>
                  <a:lnTo>
                    <a:pt x="37148" y="10160"/>
                  </a:lnTo>
                  <a:lnTo>
                    <a:pt x="36956" y="9906"/>
                  </a:lnTo>
                  <a:lnTo>
                    <a:pt x="36005" y="9906"/>
                  </a:lnTo>
                  <a:lnTo>
                    <a:pt x="35853" y="9398"/>
                  </a:lnTo>
                  <a:lnTo>
                    <a:pt x="35779" y="8763"/>
                  </a:lnTo>
                  <a:lnTo>
                    <a:pt x="6494" y="8763"/>
                  </a:lnTo>
                  <a:lnTo>
                    <a:pt x="6351" y="8509"/>
                  </a:lnTo>
                  <a:lnTo>
                    <a:pt x="6110" y="8382"/>
                  </a:lnTo>
                  <a:lnTo>
                    <a:pt x="5184" y="8001"/>
                  </a:lnTo>
                  <a:close/>
                </a:path>
                <a:path w="40639" h="36830">
                  <a:moveTo>
                    <a:pt x="36719" y="9779"/>
                  </a:moveTo>
                  <a:lnTo>
                    <a:pt x="36276" y="9779"/>
                  </a:lnTo>
                  <a:lnTo>
                    <a:pt x="36005" y="9906"/>
                  </a:lnTo>
                  <a:lnTo>
                    <a:pt x="36956" y="9906"/>
                  </a:lnTo>
                  <a:lnTo>
                    <a:pt x="36719" y="9779"/>
                  </a:lnTo>
                  <a:close/>
                </a:path>
                <a:path w="40639" h="36830">
                  <a:moveTo>
                    <a:pt x="9517" y="5334"/>
                  </a:moveTo>
                  <a:lnTo>
                    <a:pt x="9034" y="5334"/>
                  </a:lnTo>
                  <a:lnTo>
                    <a:pt x="7857" y="5969"/>
                  </a:lnTo>
                  <a:lnTo>
                    <a:pt x="7674" y="6223"/>
                  </a:lnTo>
                  <a:lnTo>
                    <a:pt x="7599" y="7239"/>
                  </a:lnTo>
                  <a:lnTo>
                    <a:pt x="7695" y="7620"/>
                  </a:lnTo>
                  <a:lnTo>
                    <a:pt x="8197" y="7620"/>
                  </a:lnTo>
                  <a:lnTo>
                    <a:pt x="7774" y="7874"/>
                  </a:lnTo>
                  <a:lnTo>
                    <a:pt x="7537" y="8128"/>
                  </a:lnTo>
                  <a:lnTo>
                    <a:pt x="7464" y="8382"/>
                  </a:lnTo>
                  <a:lnTo>
                    <a:pt x="7070" y="8382"/>
                  </a:lnTo>
                  <a:lnTo>
                    <a:pt x="6814" y="8509"/>
                  </a:lnTo>
                  <a:lnTo>
                    <a:pt x="6494" y="8763"/>
                  </a:lnTo>
                  <a:lnTo>
                    <a:pt x="35779" y="8763"/>
                  </a:lnTo>
                  <a:lnTo>
                    <a:pt x="35661" y="7747"/>
                  </a:lnTo>
                  <a:lnTo>
                    <a:pt x="35262" y="7493"/>
                  </a:lnTo>
                  <a:lnTo>
                    <a:pt x="34856" y="7366"/>
                  </a:lnTo>
                  <a:lnTo>
                    <a:pt x="34248" y="7366"/>
                  </a:lnTo>
                  <a:lnTo>
                    <a:pt x="34169" y="7112"/>
                  </a:lnTo>
                  <a:lnTo>
                    <a:pt x="34627" y="6223"/>
                  </a:lnTo>
                  <a:lnTo>
                    <a:pt x="34004" y="5461"/>
                  </a:lnTo>
                  <a:lnTo>
                    <a:pt x="10073" y="5461"/>
                  </a:lnTo>
                  <a:lnTo>
                    <a:pt x="9517" y="5334"/>
                  </a:lnTo>
                  <a:close/>
                </a:path>
                <a:path w="40639" h="36830">
                  <a:moveTo>
                    <a:pt x="34449" y="7239"/>
                  </a:moveTo>
                  <a:lnTo>
                    <a:pt x="34248" y="7366"/>
                  </a:lnTo>
                  <a:lnTo>
                    <a:pt x="34856" y="7366"/>
                  </a:lnTo>
                  <a:lnTo>
                    <a:pt x="34449" y="7239"/>
                  </a:lnTo>
                  <a:close/>
                </a:path>
                <a:path w="40639" h="36830">
                  <a:moveTo>
                    <a:pt x="13662" y="2286"/>
                  </a:moveTo>
                  <a:lnTo>
                    <a:pt x="13224" y="2286"/>
                  </a:lnTo>
                  <a:lnTo>
                    <a:pt x="12909" y="2540"/>
                  </a:lnTo>
                  <a:lnTo>
                    <a:pt x="12451" y="3048"/>
                  </a:lnTo>
                  <a:lnTo>
                    <a:pt x="12382" y="3556"/>
                  </a:lnTo>
                  <a:lnTo>
                    <a:pt x="12491" y="4064"/>
                  </a:lnTo>
                  <a:lnTo>
                    <a:pt x="12047" y="4064"/>
                  </a:lnTo>
                  <a:lnTo>
                    <a:pt x="11663" y="4191"/>
                  </a:lnTo>
                  <a:lnTo>
                    <a:pt x="11402" y="4572"/>
                  </a:lnTo>
                  <a:lnTo>
                    <a:pt x="10821" y="4572"/>
                  </a:lnTo>
                  <a:lnTo>
                    <a:pt x="10521" y="4953"/>
                  </a:lnTo>
                  <a:lnTo>
                    <a:pt x="10073" y="5461"/>
                  </a:lnTo>
                  <a:lnTo>
                    <a:pt x="34004" y="5461"/>
                  </a:lnTo>
                  <a:lnTo>
                    <a:pt x="33381" y="4699"/>
                  </a:lnTo>
                  <a:lnTo>
                    <a:pt x="28187" y="4699"/>
                  </a:lnTo>
                  <a:lnTo>
                    <a:pt x="27798" y="4572"/>
                  </a:lnTo>
                  <a:lnTo>
                    <a:pt x="27401" y="4318"/>
                  </a:lnTo>
                  <a:lnTo>
                    <a:pt x="26350" y="4318"/>
                  </a:lnTo>
                  <a:lnTo>
                    <a:pt x="26143" y="4064"/>
                  </a:lnTo>
                  <a:lnTo>
                    <a:pt x="25755" y="3810"/>
                  </a:lnTo>
                  <a:lnTo>
                    <a:pt x="25095" y="3556"/>
                  </a:lnTo>
                  <a:lnTo>
                    <a:pt x="24622" y="3302"/>
                  </a:lnTo>
                  <a:lnTo>
                    <a:pt x="24312" y="3302"/>
                  </a:lnTo>
                  <a:lnTo>
                    <a:pt x="24228" y="2794"/>
                  </a:lnTo>
                  <a:lnTo>
                    <a:pt x="14711" y="2794"/>
                  </a:lnTo>
                  <a:lnTo>
                    <a:pt x="14224" y="2540"/>
                  </a:lnTo>
                  <a:lnTo>
                    <a:pt x="13662" y="2286"/>
                  </a:lnTo>
                  <a:close/>
                </a:path>
                <a:path w="40639" h="36830">
                  <a:moveTo>
                    <a:pt x="29831" y="3937"/>
                  </a:moveTo>
                  <a:lnTo>
                    <a:pt x="28925" y="3937"/>
                  </a:lnTo>
                  <a:lnTo>
                    <a:pt x="28462" y="4191"/>
                  </a:lnTo>
                  <a:lnTo>
                    <a:pt x="28187" y="4699"/>
                  </a:lnTo>
                  <a:lnTo>
                    <a:pt x="32436" y="4699"/>
                  </a:lnTo>
                  <a:lnTo>
                    <a:pt x="32160" y="4318"/>
                  </a:lnTo>
                  <a:lnTo>
                    <a:pt x="30545" y="4318"/>
                  </a:lnTo>
                  <a:lnTo>
                    <a:pt x="30210" y="4064"/>
                  </a:lnTo>
                  <a:lnTo>
                    <a:pt x="29831" y="3937"/>
                  </a:lnTo>
                  <a:close/>
                </a:path>
                <a:path w="40639" h="36830">
                  <a:moveTo>
                    <a:pt x="27202" y="4191"/>
                  </a:moveTo>
                  <a:lnTo>
                    <a:pt x="26518" y="4191"/>
                  </a:lnTo>
                  <a:lnTo>
                    <a:pt x="26350" y="4318"/>
                  </a:lnTo>
                  <a:lnTo>
                    <a:pt x="27401" y="4318"/>
                  </a:lnTo>
                  <a:lnTo>
                    <a:pt x="27202" y="4191"/>
                  </a:lnTo>
                  <a:close/>
                </a:path>
                <a:path w="40639" h="36830">
                  <a:moveTo>
                    <a:pt x="31845" y="4064"/>
                  </a:moveTo>
                  <a:lnTo>
                    <a:pt x="31293" y="4064"/>
                  </a:lnTo>
                  <a:lnTo>
                    <a:pt x="30545" y="4318"/>
                  </a:lnTo>
                  <a:lnTo>
                    <a:pt x="32160" y="4318"/>
                  </a:lnTo>
                  <a:lnTo>
                    <a:pt x="31845" y="4064"/>
                  </a:lnTo>
                  <a:close/>
                </a:path>
                <a:path w="40639" h="36830">
                  <a:moveTo>
                    <a:pt x="17833" y="0"/>
                  </a:moveTo>
                  <a:lnTo>
                    <a:pt x="17000" y="0"/>
                  </a:lnTo>
                  <a:lnTo>
                    <a:pt x="16616" y="127"/>
                  </a:lnTo>
                  <a:lnTo>
                    <a:pt x="16227" y="635"/>
                  </a:lnTo>
                  <a:lnTo>
                    <a:pt x="16080" y="889"/>
                  </a:lnTo>
                  <a:lnTo>
                    <a:pt x="16089" y="1270"/>
                  </a:lnTo>
                  <a:lnTo>
                    <a:pt x="16213" y="1651"/>
                  </a:lnTo>
                  <a:lnTo>
                    <a:pt x="15666" y="1651"/>
                  </a:lnTo>
                  <a:lnTo>
                    <a:pt x="15302" y="1778"/>
                  </a:lnTo>
                  <a:lnTo>
                    <a:pt x="14888" y="2159"/>
                  </a:lnTo>
                  <a:lnTo>
                    <a:pt x="14790" y="2413"/>
                  </a:lnTo>
                  <a:lnTo>
                    <a:pt x="14711" y="2794"/>
                  </a:lnTo>
                  <a:lnTo>
                    <a:pt x="24228" y="2794"/>
                  </a:lnTo>
                  <a:lnTo>
                    <a:pt x="23831" y="2159"/>
                  </a:lnTo>
                  <a:lnTo>
                    <a:pt x="23189" y="1270"/>
                  </a:lnTo>
                  <a:lnTo>
                    <a:pt x="21934" y="1270"/>
                  </a:lnTo>
                  <a:lnTo>
                    <a:pt x="21791" y="889"/>
                  </a:lnTo>
                  <a:lnTo>
                    <a:pt x="18758" y="889"/>
                  </a:lnTo>
                  <a:lnTo>
                    <a:pt x="18241" y="127"/>
                  </a:lnTo>
                  <a:lnTo>
                    <a:pt x="17833" y="0"/>
                  </a:lnTo>
                  <a:close/>
                </a:path>
                <a:path w="40639" h="36830">
                  <a:moveTo>
                    <a:pt x="22869" y="1143"/>
                  </a:moveTo>
                  <a:lnTo>
                    <a:pt x="22057" y="1143"/>
                  </a:lnTo>
                  <a:lnTo>
                    <a:pt x="21934" y="1270"/>
                  </a:lnTo>
                  <a:lnTo>
                    <a:pt x="23189" y="1270"/>
                  </a:lnTo>
                  <a:lnTo>
                    <a:pt x="22869" y="1143"/>
                  </a:lnTo>
                  <a:close/>
                </a:path>
                <a:path w="40639" h="36830">
                  <a:moveTo>
                    <a:pt x="20161" y="254"/>
                  </a:moveTo>
                  <a:lnTo>
                    <a:pt x="19354" y="254"/>
                  </a:lnTo>
                  <a:lnTo>
                    <a:pt x="18990" y="381"/>
                  </a:lnTo>
                  <a:lnTo>
                    <a:pt x="18758" y="889"/>
                  </a:lnTo>
                  <a:lnTo>
                    <a:pt x="21791" y="889"/>
                  </a:lnTo>
                  <a:lnTo>
                    <a:pt x="20161" y="254"/>
                  </a:lnTo>
                  <a:close/>
                </a:path>
              </a:pathLst>
            </a:custGeom>
            <a:solidFill>
              <a:srgbClr val="CDCBC9"/>
            </a:solidFill>
          </p:spPr>
          <p:txBody>
            <a:bodyPr wrap="square" lIns="0" tIns="0" rIns="0" bIns="0" rtlCol="0"/>
            <a:lstStyle/>
            <a:p>
              <a:endParaRPr/>
            </a:p>
          </p:txBody>
        </p:sp>
        <p:sp>
          <p:nvSpPr>
            <p:cNvPr id="2075" name="object 2075"/>
            <p:cNvSpPr/>
            <p:nvPr/>
          </p:nvSpPr>
          <p:spPr>
            <a:xfrm>
              <a:off x="3973728" y="2961801"/>
              <a:ext cx="41275" cy="37465"/>
            </a:xfrm>
            <a:custGeom>
              <a:avLst/>
              <a:gdLst/>
              <a:ahLst/>
              <a:cxnLst/>
              <a:rect l="l" t="t" r="r" b="b"/>
              <a:pathLst>
                <a:path w="41275" h="37464">
                  <a:moveTo>
                    <a:pt x="24873" y="37084"/>
                  </a:moveTo>
                  <a:lnTo>
                    <a:pt x="21742" y="37084"/>
                  </a:lnTo>
                  <a:lnTo>
                    <a:pt x="22259" y="37465"/>
                  </a:lnTo>
                  <a:lnTo>
                    <a:pt x="24479" y="37465"/>
                  </a:lnTo>
                  <a:lnTo>
                    <a:pt x="24873" y="37084"/>
                  </a:lnTo>
                  <a:close/>
                </a:path>
                <a:path w="41275" h="37464">
                  <a:moveTo>
                    <a:pt x="20520" y="35876"/>
                  </a:moveTo>
                  <a:lnTo>
                    <a:pt x="20678" y="36957"/>
                  </a:lnTo>
                  <a:lnTo>
                    <a:pt x="20816" y="36957"/>
                  </a:lnTo>
                  <a:lnTo>
                    <a:pt x="21107" y="37084"/>
                  </a:lnTo>
                  <a:lnTo>
                    <a:pt x="24873" y="37084"/>
                  </a:lnTo>
                  <a:lnTo>
                    <a:pt x="25272" y="37338"/>
                  </a:lnTo>
                  <a:lnTo>
                    <a:pt x="25720" y="37465"/>
                  </a:lnTo>
                  <a:lnTo>
                    <a:pt x="26104" y="37465"/>
                  </a:lnTo>
                  <a:lnTo>
                    <a:pt x="26877" y="37338"/>
                  </a:lnTo>
                  <a:lnTo>
                    <a:pt x="27419" y="36957"/>
                  </a:lnTo>
                  <a:lnTo>
                    <a:pt x="27699" y="36449"/>
                  </a:lnTo>
                  <a:lnTo>
                    <a:pt x="22771" y="36449"/>
                  </a:lnTo>
                  <a:lnTo>
                    <a:pt x="22505" y="36322"/>
                  </a:lnTo>
                  <a:lnTo>
                    <a:pt x="22295" y="36068"/>
                  </a:lnTo>
                  <a:lnTo>
                    <a:pt x="21259" y="36068"/>
                  </a:lnTo>
                  <a:lnTo>
                    <a:pt x="20984" y="35941"/>
                  </a:lnTo>
                  <a:lnTo>
                    <a:pt x="20520" y="35876"/>
                  </a:lnTo>
                  <a:close/>
                </a:path>
                <a:path w="41275" h="37464">
                  <a:moveTo>
                    <a:pt x="20393" y="36576"/>
                  </a:moveTo>
                  <a:lnTo>
                    <a:pt x="18980" y="36576"/>
                  </a:lnTo>
                  <a:lnTo>
                    <a:pt x="19575" y="36830"/>
                  </a:lnTo>
                  <a:lnTo>
                    <a:pt x="20028" y="36957"/>
                  </a:lnTo>
                  <a:lnTo>
                    <a:pt x="20334" y="36957"/>
                  </a:lnTo>
                  <a:lnTo>
                    <a:pt x="20393" y="36576"/>
                  </a:lnTo>
                  <a:close/>
                </a:path>
                <a:path w="41275" h="37464">
                  <a:moveTo>
                    <a:pt x="20161" y="35814"/>
                  </a:moveTo>
                  <a:lnTo>
                    <a:pt x="16429" y="35814"/>
                  </a:lnTo>
                  <a:lnTo>
                    <a:pt x="16720" y="36449"/>
                  </a:lnTo>
                  <a:lnTo>
                    <a:pt x="17355" y="36830"/>
                  </a:lnTo>
                  <a:lnTo>
                    <a:pt x="18074" y="36830"/>
                  </a:lnTo>
                  <a:lnTo>
                    <a:pt x="18433" y="36703"/>
                  </a:lnTo>
                  <a:lnTo>
                    <a:pt x="18734" y="36703"/>
                  </a:lnTo>
                  <a:lnTo>
                    <a:pt x="18980" y="36576"/>
                  </a:lnTo>
                  <a:lnTo>
                    <a:pt x="20393" y="36576"/>
                  </a:lnTo>
                  <a:lnTo>
                    <a:pt x="20502" y="35873"/>
                  </a:lnTo>
                  <a:lnTo>
                    <a:pt x="20161" y="35814"/>
                  </a:lnTo>
                  <a:close/>
                </a:path>
                <a:path w="41275" h="37464">
                  <a:moveTo>
                    <a:pt x="24873" y="35560"/>
                  </a:moveTo>
                  <a:lnTo>
                    <a:pt x="24140" y="36322"/>
                  </a:lnTo>
                  <a:lnTo>
                    <a:pt x="23972" y="36449"/>
                  </a:lnTo>
                  <a:lnTo>
                    <a:pt x="27699" y="36449"/>
                  </a:lnTo>
                  <a:lnTo>
                    <a:pt x="28098" y="36322"/>
                  </a:lnTo>
                  <a:lnTo>
                    <a:pt x="25681" y="36322"/>
                  </a:lnTo>
                  <a:lnTo>
                    <a:pt x="25139" y="36068"/>
                  </a:lnTo>
                  <a:lnTo>
                    <a:pt x="24873" y="35560"/>
                  </a:lnTo>
                  <a:close/>
                </a:path>
                <a:path w="41275" h="37464">
                  <a:moveTo>
                    <a:pt x="30358" y="33655"/>
                  </a:moveTo>
                  <a:lnTo>
                    <a:pt x="29777" y="33655"/>
                  </a:lnTo>
                  <a:lnTo>
                    <a:pt x="29764" y="33909"/>
                  </a:lnTo>
                  <a:lnTo>
                    <a:pt x="29427" y="34798"/>
                  </a:lnTo>
                  <a:lnTo>
                    <a:pt x="29019" y="35306"/>
                  </a:lnTo>
                  <a:lnTo>
                    <a:pt x="28881" y="35433"/>
                  </a:lnTo>
                  <a:lnTo>
                    <a:pt x="26907" y="35433"/>
                  </a:lnTo>
                  <a:lnTo>
                    <a:pt x="26823" y="36068"/>
                  </a:lnTo>
                  <a:lnTo>
                    <a:pt x="26587" y="36322"/>
                  </a:lnTo>
                  <a:lnTo>
                    <a:pt x="28098" y="36322"/>
                  </a:lnTo>
                  <a:lnTo>
                    <a:pt x="28300" y="36449"/>
                  </a:lnTo>
                  <a:lnTo>
                    <a:pt x="29216" y="36449"/>
                  </a:lnTo>
                  <a:lnTo>
                    <a:pt x="29659" y="36195"/>
                  </a:lnTo>
                  <a:lnTo>
                    <a:pt x="30319" y="35306"/>
                  </a:lnTo>
                  <a:lnTo>
                    <a:pt x="30452" y="35052"/>
                  </a:lnTo>
                  <a:lnTo>
                    <a:pt x="31257" y="35052"/>
                  </a:lnTo>
                  <a:lnTo>
                    <a:pt x="31422" y="34925"/>
                  </a:lnTo>
                  <a:lnTo>
                    <a:pt x="31663" y="34798"/>
                  </a:lnTo>
                  <a:lnTo>
                    <a:pt x="32007" y="34671"/>
                  </a:lnTo>
                  <a:lnTo>
                    <a:pt x="32697" y="34163"/>
                  </a:lnTo>
                  <a:lnTo>
                    <a:pt x="32748" y="34036"/>
                  </a:lnTo>
                  <a:lnTo>
                    <a:pt x="30624" y="34036"/>
                  </a:lnTo>
                  <a:lnTo>
                    <a:pt x="30358" y="33655"/>
                  </a:lnTo>
                  <a:close/>
                </a:path>
                <a:path w="41275" h="37464">
                  <a:moveTo>
                    <a:pt x="16316" y="35814"/>
                  </a:moveTo>
                  <a:lnTo>
                    <a:pt x="13574" y="35814"/>
                  </a:lnTo>
                  <a:lnTo>
                    <a:pt x="14558" y="36322"/>
                  </a:lnTo>
                  <a:lnTo>
                    <a:pt x="15518" y="36322"/>
                  </a:lnTo>
                  <a:lnTo>
                    <a:pt x="15957" y="36068"/>
                  </a:lnTo>
                  <a:lnTo>
                    <a:pt x="16316" y="35814"/>
                  </a:lnTo>
                  <a:close/>
                </a:path>
                <a:path w="41275" h="37464">
                  <a:moveTo>
                    <a:pt x="22190" y="35941"/>
                  </a:moveTo>
                  <a:lnTo>
                    <a:pt x="21791" y="35941"/>
                  </a:lnTo>
                  <a:lnTo>
                    <a:pt x="21609" y="36068"/>
                  </a:lnTo>
                  <a:lnTo>
                    <a:pt x="22295" y="36068"/>
                  </a:lnTo>
                  <a:lnTo>
                    <a:pt x="22190" y="35941"/>
                  </a:lnTo>
                  <a:close/>
                </a:path>
                <a:path w="41275" h="37464">
                  <a:moveTo>
                    <a:pt x="6548" y="19685"/>
                  </a:moveTo>
                  <a:lnTo>
                    <a:pt x="3860" y="19685"/>
                  </a:lnTo>
                  <a:lnTo>
                    <a:pt x="4573" y="19939"/>
                  </a:lnTo>
                  <a:lnTo>
                    <a:pt x="5258" y="19939"/>
                  </a:lnTo>
                  <a:lnTo>
                    <a:pt x="6001" y="20701"/>
                  </a:lnTo>
                  <a:lnTo>
                    <a:pt x="6219" y="21336"/>
                  </a:lnTo>
                  <a:lnTo>
                    <a:pt x="6469" y="21844"/>
                  </a:lnTo>
                  <a:lnTo>
                    <a:pt x="6090" y="21971"/>
                  </a:lnTo>
                  <a:lnTo>
                    <a:pt x="5814" y="22352"/>
                  </a:lnTo>
                  <a:lnTo>
                    <a:pt x="5474" y="23495"/>
                  </a:lnTo>
                  <a:lnTo>
                    <a:pt x="5522" y="23876"/>
                  </a:lnTo>
                  <a:lnTo>
                    <a:pt x="5628" y="24257"/>
                  </a:lnTo>
                  <a:lnTo>
                    <a:pt x="6223" y="25273"/>
                  </a:lnTo>
                  <a:lnTo>
                    <a:pt x="7153" y="26162"/>
                  </a:lnTo>
                  <a:lnTo>
                    <a:pt x="7193" y="27178"/>
                  </a:lnTo>
                  <a:lnTo>
                    <a:pt x="7311" y="27559"/>
                  </a:lnTo>
                  <a:lnTo>
                    <a:pt x="7419" y="27813"/>
                  </a:lnTo>
                  <a:lnTo>
                    <a:pt x="7045" y="27813"/>
                  </a:lnTo>
                  <a:lnTo>
                    <a:pt x="6607" y="28194"/>
                  </a:lnTo>
                  <a:lnTo>
                    <a:pt x="6321" y="28829"/>
                  </a:lnTo>
                  <a:lnTo>
                    <a:pt x="5849" y="29337"/>
                  </a:lnTo>
                  <a:lnTo>
                    <a:pt x="5745" y="30099"/>
                  </a:lnTo>
                  <a:lnTo>
                    <a:pt x="5952" y="30988"/>
                  </a:lnTo>
                  <a:lnTo>
                    <a:pt x="6326" y="31496"/>
                  </a:lnTo>
                  <a:lnTo>
                    <a:pt x="6853" y="31623"/>
                  </a:lnTo>
                  <a:lnTo>
                    <a:pt x="7050" y="32131"/>
                  </a:lnTo>
                  <a:lnTo>
                    <a:pt x="8168" y="33528"/>
                  </a:lnTo>
                  <a:lnTo>
                    <a:pt x="8616" y="33782"/>
                  </a:lnTo>
                  <a:lnTo>
                    <a:pt x="9103" y="33782"/>
                  </a:lnTo>
                  <a:lnTo>
                    <a:pt x="9111" y="34671"/>
                  </a:lnTo>
                  <a:lnTo>
                    <a:pt x="9197" y="34925"/>
                  </a:lnTo>
                  <a:lnTo>
                    <a:pt x="9837" y="35560"/>
                  </a:lnTo>
                  <a:lnTo>
                    <a:pt x="10236" y="35814"/>
                  </a:lnTo>
                  <a:lnTo>
                    <a:pt x="12180" y="35814"/>
                  </a:lnTo>
                  <a:lnTo>
                    <a:pt x="12367" y="35687"/>
                  </a:lnTo>
                  <a:lnTo>
                    <a:pt x="17734" y="35687"/>
                  </a:lnTo>
                  <a:lnTo>
                    <a:pt x="17444" y="35560"/>
                  </a:lnTo>
                  <a:lnTo>
                    <a:pt x="17302" y="35306"/>
                  </a:lnTo>
                  <a:lnTo>
                    <a:pt x="14750" y="35306"/>
                  </a:lnTo>
                  <a:lnTo>
                    <a:pt x="14455" y="35052"/>
                  </a:lnTo>
                  <a:lnTo>
                    <a:pt x="13928" y="34798"/>
                  </a:lnTo>
                  <a:lnTo>
                    <a:pt x="10359" y="34798"/>
                  </a:lnTo>
                  <a:lnTo>
                    <a:pt x="10088" y="34417"/>
                  </a:lnTo>
                  <a:lnTo>
                    <a:pt x="10137" y="33655"/>
                  </a:lnTo>
                  <a:lnTo>
                    <a:pt x="10649" y="33274"/>
                  </a:lnTo>
                  <a:lnTo>
                    <a:pt x="9847" y="32893"/>
                  </a:lnTo>
                  <a:lnTo>
                    <a:pt x="9595" y="32639"/>
                  </a:lnTo>
                  <a:lnTo>
                    <a:pt x="8822" y="32639"/>
                  </a:lnTo>
                  <a:lnTo>
                    <a:pt x="8414" y="32131"/>
                  </a:lnTo>
                  <a:lnTo>
                    <a:pt x="7971" y="31750"/>
                  </a:lnTo>
                  <a:lnTo>
                    <a:pt x="7725" y="30988"/>
                  </a:lnTo>
                  <a:lnTo>
                    <a:pt x="7626" y="30861"/>
                  </a:lnTo>
                  <a:lnTo>
                    <a:pt x="6804" y="30607"/>
                  </a:lnTo>
                  <a:lnTo>
                    <a:pt x="6686" y="30099"/>
                  </a:lnTo>
                  <a:lnTo>
                    <a:pt x="6770" y="29845"/>
                  </a:lnTo>
                  <a:lnTo>
                    <a:pt x="7227" y="29337"/>
                  </a:lnTo>
                  <a:lnTo>
                    <a:pt x="7444" y="28956"/>
                  </a:lnTo>
                  <a:lnTo>
                    <a:pt x="7661" y="28702"/>
                  </a:lnTo>
                  <a:lnTo>
                    <a:pt x="8970" y="28702"/>
                  </a:lnTo>
                  <a:lnTo>
                    <a:pt x="9482" y="28575"/>
                  </a:lnTo>
                  <a:lnTo>
                    <a:pt x="9517" y="27940"/>
                  </a:lnTo>
                  <a:lnTo>
                    <a:pt x="9275" y="27813"/>
                  </a:lnTo>
                  <a:lnTo>
                    <a:pt x="8365" y="27559"/>
                  </a:lnTo>
                  <a:lnTo>
                    <a:pt x="8204" y="27305"/>
                  </a:lnTo>
                  <a:lnTo>
                    <a:pt x="8298" y="26543"/>
                  </a:lnTo>
                  <a:lnTo>
                    <a:pt x="8473" y="25908"/>
                  </a:lnTo>
                  <a:lnTo>
                    <a:pt x="7483" y="25019"/>
                  </a:lnTo>
                  <a:lnTo>
                    <a:pt x="7089" y="24638"/>
                  </a:lnTo>
                  <a:lnTo>
                    <a:pt x="6479" y="23622"/>
                  </a:lnTo>
                  <a:lnTo>
                    <a:pt x="6577" y="22860"/>
                  </a:lnTo>
                  <a:lnTo>
                    <a:pt x="7528" y="22479"/>
                  </a:lnTo>
                  <a:lnTo>
                    <a:pt x="7710" y="22098"/>
                  </a:lnTo>
                  <a:lnTo>
                    <a:pt x="8118" y="21717"/>
                  </a:lnTo>
                  <a:lnTo>
                    <a:pt x="8064" y="21590"/>
                  </a:lnTo>
                  <a:lnTo>
                    <a:pt x="7355" y="21463"/>
                  </a:lnTo>
                  <a:lnTo>
                    <a:pt x="6942" y="20193"/>
                  </a:lnTo>
                  <a:lnTo>
                    <a:pt x="6705" y="19812"/>
                  </a:lnTo>
                  <a:lnTo>
                    <a:pt x="6548" y="19685"/>
                  </a:lnTo>
                  <a:close/>
                </a:path>
                <a:path w="41275" h="37464">
                  <a:moveTo>
                    <a:pt x="18911" y="34925"/>
                  </a:moveTo>
                  <a:lnTo>
                    <a:pt x="18783" y="35560"/>
                  </a:lnTo>
                  <a:lnTo>
                    <a:pt x="18556" y="35687"/>
                  </a:lnTo>
                  <a:lnTo>
                    <a:pt x="12367" y="35687"/>
                  </a:lnTo>
                  <a:lnTo>
                    <a:pt x="12663" y="35814"/>
                  </a:lnTo>
                  <a:lnTo>
                    <a:pt x="19694" y="35814"/>
                  </a:lnTo>
                  <a:lnTo>
                    <a:pt x="19275" y="35560"/>
                  </a:lnTo>
                  <a:lnTo>
                    <a:pt x="19206" y="35179"/>
                  </a:lnTo>
                  <a:lnTo>
                    <a:pt x="18911" y="34925"/>
                  </a:lnTo>
                  <a:close/>
                </a:path>
                <a:path w="41275" h="37464">
                  <a:moveTo>
                    <a:pt x="28211" y="35179"/>
                  </a:moveTo>
                  <a:lnTo>
                    <a:pt x="27990" y="35179"/>
                  </a:lnTo>
                  <a:lnTo>
                    <a:pt x="27680" y="35433"/>
                  </a:lnTo>
                  <a:lnTo>
                    <a:pt x="28581" y="35433"/>
                  </a:lnTo>
                  <a:lnTo>
                    <a:pt x="28433" y="35306"/>
                  </a:lnTo>
                  <a:lnTo>
                    <a:pt x="28211" y="35179"/>
                  </a:lnTo>
                  <a:close/>
                </a:path>
                <a:path w="41275" h="37464">
                  <a:moveTo>
                    <a:pt x="16882" y="34798"/>
                  </a:moveTo>
                  <a:lnTo>
                    <a:pt x="15775" y="34798"/>
                  </a:lnTo>
                  <a:lnTo>
                    <a:pt x="15400" y="35179"/>
                  </a:lnTo>
                  <a:lnTo>
                    <a:pt x="15228" y="35306"/>
                  </a:lnTo>
                  <a:lnTo>
                    <a:pt x="17302" y="35306"/>
                  </a:lnTo>
                  <a:lnTo>
                    <a:pt x="17089" y="34925"/>
                  </a:lnTo>
                  <a:lnTo>
                    <a:pt x="16882" y="34798"/>
                  </a:lnTo>
                  <a:close/>
                </a:path>
                <a:path w="41275" h="37464">
                  <a:moveTo>
                    <a:pt x="31257" y="35052"/>
                  </a:moveTo>
                  <a:lnTo>
                    <a:pt x="30452" y="35052"/>
                  </a:lnTo>
                  <a:lnTo>
                    <a:pt x="30693" y="35179"/>
                  </a:lnTo>
                  <a:lnTo>
                    <a:pt x="31092" y="35179"/>
                  </a:lnTo>
                  <a:lnTo>
                    <a:pt x="31257" y="35052"/>
                  </a:lnTo>
                  <a:close/>
                </a:path>
                <a:path w="41275" h="37464">
                  <a:moveTo>
                    <a:pt x="12461" y="34671"/>
                  </a:moveTo>
                  <a:lnTo>
                    <a:pt x="10866" y="34671"/>
                  </a:lnTo>
                  <a:lnTo>
                    <a:pt x="10669" y="34798"/>
                  </a:lnTo>
                  <a:lnTo>
                    <a:pt x="12722" y="34798"/>
                  </a:lnTo>
                  <a:lnTo>
                    <a:pt x="12461" y="34671"/>
                  </a:lnTo>
                  <a:close/>
                </a:path>
                <a:path w="41275" h="37464">
                  <a:moveTo>
                    <a:pt x="33445" y="32258"/>
                  </a:moveTo>
                  <a:lnTo>
                    <a:pt x="33199" y="32258"/>
                  </a:lnTo>
                  <a:lnTo>
                    <a:pt x="32890" y="32639"/>
                  </a:lnTo>
                  <a:lnTo>
                    <a:pt x="32716" y="32893"/>
                  </a:lnTo>
                  <a:lnTo>
                    <a:pt x="31860" y="32893"/>
                  </a:lnTo>
                  <a:lnTo>
                    <a:pt x="31983" y="33401"/>
                  </a:lnTo>
                  <a:lnTo>
                    <a:pt x="31422" y="33782"/>
                  </a:lnTo>
                  <a:lnTo>
                    <a:pt x="31141" y="33782"/>
                  </a:lnTo>
                  <a:lnTo>
                    <a:pt x="30969" y="34036"/>
                  </a:lnTo>
                  <a:lnTo>
                    <a:pt x="32748" y="34036"/>
                  </a:lnTo>
                  <a:lnTo>
                    <a:pt x="32800" y="33909"/>
                  </a:lnTo>
                  <a:lnTo>
                    <a:pt x="33376" y="33655"/>
                  </a:lnTo>
                  <a:lnTo>
                    <a:pt x="33622" y="33401"/>
                  </a:lnTo>
                  <a:lnTo>
                    <a:pt x="34656" y="33401"/>
                  </a:lnTo>
                  <a:lnTo>
                    <a:pt x="35011" y="33020"/>
                  </a:lnTo>
                  <a:lnTo>
                    <a:pt x="35277" y="32639"/>
                  </a:lnTo>
                  <a:lnTo>
                    <a:pt x="35685" y="32639"/>
                  </a:lnTo>
                  <a:lnTo>
                    <a:pt x="36109" y="32512"/>
                  </a:lnTo>
                  <a:lnTo>
                    <a:pt x="36133" y="32385"/>
                  </a:lnTo>
                  <a:lnTo>
                    <a:pt x="33864" y="32385"/>
                  </a:lnTo>
                  <a:lnTo>
                    <a:pt x="33445" y="32258"/>
                  </a:lnTo>
                  <a:close/>
                </a:path>
                <a:path w="41275" h="37464">
                  <a:moveTo>
                    <a:pt x="38402" y="27559"/>
                  </a:moveTo>
                  <a:lnTo>
                    <a:pt x="37192" y="27559"/>
                  </a:lnTo>
                  <a:lnTo>
                    <a:pt x="37508" y="27940"/>
                  </a:lnTo>
                  <a:lnTo>
                    <a:pt x="37622" y="28575"/>
                  </a:lnTo>
                  <a:lnTo>
                    <a:pt x="37525" y="28956"/>
                  </a:lnTo>
                  <a:lnTo>
                    <a:pt x="37354" y="29464"/>
                  </a:lnTo>
                  <a:lnTo>
                    <a:pt x="37177" y="29718"/>
                  </a:lnTo>
                  <a:lnTo>
                    <a:pt x="37187" y="30988"/>
                  </a:lnTo>
                  <a:lnTo>
                    <a:pt x="36882" y="30988"/>
                  </a:lnTo>
                  <a:lnTo>
                    <a:pt x="36754" y="31242"/>
                  </a:lnTo>
                  <a:lnTo>
                    <a:pt x="36552" y="31369"/>
                  </a:lnTo>
                  <a:lnTo>
                    <a:pt x="36325" y="31369"/>
                  </a:lnTo>
                  <a:lnTo>
                    <a:pt x="36355" y="32512"/>
                  </a:lnTo>
                  <a:lnTo>
                    <a:pt x="36808" y="32512"/>
                  </a:lnTo>
                  <a:lnTo>
                    <a:pt x="37084" y="32258"/>
                  </a:lnTo>
                  <a:lnTo>
                    <a:pt x="37295" y="32258"/>
                  </a:lnTo>
                  <a:lnTo>
                    <a:pt x="37551" y="32004"/>
                  </a:lnTo>
                  <a:lnTo>
                    <a:pt x="38177" y="31623"/>
                  </a:lnTo>
                  <a:lnTo>
                    <a:pt x="38246" y="29972"/>
                  </a:lnTo>
                  <a:lnTo>
                    <a:pt x="38506" y="29464"/>
                  </a:lnTo>
                  <a:lnTo>
                    <a:pt x="38625" y="28956"/>
                  </a:lnTo>
                  <a:lnTo>
                    <a:pt x="38498" y="27686"/>
                  </a:lnTo>
                  <a:lnTo>
                    <a:pt x="38402" y="27559"/>
                  </a:lnTo>
                  <a:close/>
                </a:path>
                <a:path w="41275" h="37464">
                  <a:moveTo>
                    <a:pt x="36325" y="31369"/>
                  </a:moveTo>
                  <a:lnTo>
                    <a:pt x="35902" y="31369"/>
                  </a:lnTo>
                  <a:lnTo>
                    <a:pt x="35651" y="31623"/>
                  </a:lnTo>
                  <a:lnTo>
                    <a:pt x="34888" y="31623"/>
                  </a:lnTo>
                  <a:lnTo>
                    <a:pt x="34607" y="31750"/>
                  </a:lnTo>
                  <a:lnTo>
                    <a:pt x="34198" y="32385"/>
                  </a:lnTo>
                  <a:lnTo>
                    <a:pt x="36133" y="32385"/>
                  </a:lnTo>
                  <a:lnTo>
                    <a:pt x="36325" y="31369"/>
                  </a:lnTo>
                  <a:close/>
                </a:path>
                <a:path w="41275" h="37464">
                  <a:moveTo>
                    <a:pt x="8970" y="28702"/>
                  </a:moveTo>
                  <a:lnTo>
                    <a:pt x="8291" y="28702"/>
                  </a:lnTo>
                  <a:lnTo>
                    <a:pt x="8576" y="28829"/>
                  </a:lnTo>
                  <a:lnTo>
                    <a:pt x="8709" y="28829"/>
                  </a:lnTo>
                  <a:lnTo>
                    <a:pt x="8970" y="28702"/>
                  </a:lnTo>
                  <a:close/>
                </a:path>
                <a:path w="41275" h="37464">
                  <a:moveTo>
                    <a:pt x="34262" y="24130"/>
                  </a:moveTo>
                  <a:lnTo>
                    <a:pt x="33913" y="24130"/>
                  </a:lnTo>
                  <a:lnTo>
                    <a:pt x="33967" y="25019"/>
                  </a:lnTo>
                  <a:lnTo>
                    <a:pt x="34056" y="25273"/>
                  </a:lnTo>
                  <a:lnTo>
                    <a:pt x="33027" y="25527"/>
                  </a:lnTo>
                  <a:lnTo>
                    <a:pt x="33032" y="25908"/>
                  </a:lnTo>
                  <a:lnTo>
                    <a:pt x="33233" y="26035"/>
                  </a:lnTo>
                  <a:lnTo>
                    <a:pt x="33617" y="26162"/>
                  </a:lnTo>
                  <a:lnTo>
                    <a:pt x="33755" y="26162"/>
                  </a:lnTo>
                  <a:lnTo>
                    <a:pt x="33883" y="26289"/>
                  </a:lnTo>
                  <a:lnTo>
                    <a:pt x="34479" y="26289"/>
                  </a:lnTo>
                  <a:lnTo>
                    <a:pt x="34834" y="26416"/>
                  </a:lnTo>
                  <a:lnTo>
                    <a:pt x="35070" y="27051"/>
                  </a:lnTo>
                  <a:lnTo>
                    <a:pt x="35282" y="27305"/>
                  </a:lnTo>
                  <a:lnTo>
                    <a:pt x="35971" y="27686"/>
                  </a:lnTo>
                  <a:lnTo>
                    <a:pt x="36463" y="27686"/>
                  </a:lnTo>
                  <a:lnTo>
                    <a:pt x="36557" y="27559"/>
                  </a:lnTo>
                  <a:lnTo>
                    <a:pt x="38402" y="27559"/>
                  </a:lnTo>
                  <a:lnTo>
                    <a:pt x="37822" y="26797"/>
                  </a:lnTo>
                  <a:lnTo>
                    <a:pt x="37217" y="26543"/>
                  </a:lnTo>
                  <a:lnTo>
                    <a:pt x="36271" y="26543"/>
                  </a:lnTo>
                  <a:lnTo>
                    <a:pt x="36069" y="26416"/>
                  </a:lnTo>
                  <a:lnTo>
                    <a:pt x="35705" y="25908"/>
                  </a:lnTo>
                  <a:lnTo>
                    <a:pt x="35355" y="25527"/>
                  </a:lnTo>
                  <a:lnTo>
                    <a:pt x="34922" y="25400"/>
                  </a:lnTo>
                  <a:lnTo>
                    <a:pt x="35454" y="25400"/>
                  </a:lnTo>
                  <a:lnTo>
                    <a:pt x="35828" y="25273"/>
                  </a:lnTo>
                  <a:lnTo>
                    <a:pt x="36951" y="24638"/>
                  </a:lnTo>
                  <a:lnTo>
                    <a:pt x="37165" y="24257"/>
                  </a:lnTo>
                  <a:lnTo>
                    <a:pt x="34681" y="24257"/>
                  </a:lnTo>
                  <a:lnTo>
                    <a:pt x="34262" y="24130"/>
                  </a:lnTo>
                  <a:close/>
                </a:path>
                <a:path w="41275" h="37464">
                  <a:moveTo>
                    <a:pt x="37960" y="19939"/>
                  </a:moveTo>
                  <a:lnTo>
                    <a:pt x="37172" y="19939"/>
                  </a:lnTo>
                  <a:lnTo>
                    <a:pt x="37020" y="20193"/>
                  </a:lnTo>
                  <a:lnTo>
                    <a:pt x="36916" y="21082"/>
                  </a:lnTo>
                  <a:lnTo>
                    <a:pt x="36852" y="21209"/>
                  </a:lnTo>
                  <a:lnTo>
                    <a:pt x="36192" y="21336"/>
                  </a:lnTo>
                  <a:lnTo>
                    <a:pt x="35912" y="21844"/>
                  </a:lnTo>
                  <a:lnTo>
                    <a:pt x="35715" y="22098"/>
                  </a:lnTo>
                  <a:lnTo>
                    <a:pt x="35410" y="22225"/>
                  </a:lnTo>
                  <a:lnTo>
                    <a:pt x="35488" y="22352"/>
                  </a:lnTo>
                  <a:lnTo>
                    <a:pt x="36222" y="22479"/>
                  </a:lnTo>
                  <a:lnTo>
                    <a:pt x="36232" y="23622"/>
                  </a:lnTo>
                  <a:lnTo>
                    <a:pt x="36123" y="23876"/>
                  </a:lnTo>
                  <a:lnTo>
                    <a:pt x="35498" y="24257"/>
                  </a:lnTo>
                  <a:lnTo>
                    <a:pt x="37165" y="24257"/>
                  </a:lnTo>
                  <a:lnTo>
                    <a:pt x="37236" y="24130"/>
                  </a:lnTo>
                  <a:lnTo>
                    <a:pt x="37145" y="22225"/>
                  </a:lnTo>
                  <a:lnTo>
                    <a:pt x="37088" y="22098"/>
                  </a:lnTo>
                  <a:lnTo>
                    <a:pt x="37551" y="21971"/>
                  </a:lnTo>
                  <a:lnTo>
                    <a:pt x="37842" y="21590"/>
                  </a:lnTo>
                  <a:lnTo>
                    <a:pt x="37975" y="21082"/>
                  </a:lnTo>
                  <a:lnTo>
                    <a:pt x="39538" y="21082"/>
                  </a:lnTo>
                  <a:lnTo>
                    <a:pt x="39821" y="20955"/>
                  </a:lnTo>
                  <a:lnTo>
                    <a:pt x="40565" y="20193"/>
                  </a:lnTo>
                  <a:lnTo>
                    <a:pt x="38457" y="20193"/>
                  </a:lnTo>
                  <a:lnTo>
                    <a:pt x="38270" y="20066"/>
                  </a:lnTo>
                  <a:lnTo>
                    <a:pt x="37960" y="19939"/>
                  </a:lnTo>
                  <a:close/>
                </a:path>
                <a:path w="41275" h="37464">
                  <a:moveTo>
                    <a:pt x="39538" y="21082"/>
                  </a:moveTo>
                  <a:lnTo>
                    <a:pt x="37975" y="21082"/>
                  </a:lnTo>
                  <a:lnTo>
                    <a:pt x="38157" y="21209"/>
                  </a:lnTo>
                  <a:lnTo>
                    <a:pt x="39255" y="21209"/>
                  </a:lnTo>
                  <a:lnTo>
                    <a:pt x="39538" y="21082"/>
                  </a:lnTo>
                  <a:close/>
                </a:path>
                <a:path w="41275" h="37464">
                  <a:moveTo>
                    <a:pt x="39112" y="10668"/>
                  </a:moveTo>
                  <a:lnTo>
                    <a:pt x="36916" y="10668"/>
                  </a:lnTo>
                  <a:lnTo>
                    <a:pt x="37118" y="10795"/>
                  </a:lnTo>
                  <a:lnTo>
                    <a:pt x="37384" y="11176"/>
                  </a:lnTo>
                  <a:lnTo>
                    <a:pt x="37512" y="11303"/>
                  </a:lnTo>
                  <a:lnTo>
                    <a:pt x="38260" y="11303"/>
                  </a:lnTo>
                  <a:lnTo>
                    <a:pt x="38461" y="11811"/>
                  </a:lnTo>
                  <a:lnTo>
                    <a:pt x="38580" y="12319"/>
                  </a:lnTo>
                  <a:lnTo>
                    <a:pt x="38157" y="12954"/>
                  </a:lnTo>
                  <a:lnTo>
                    <a:pt x="37866" y="13462"/>
                  </a:lnTo>
                  <a:lnTo>
                    <a:pt x="38093" y="13843"/>
                  </a:lnTo>
                  <a:lnTo>
                    <a:pt x="38733" y="13843"/>
                  </a:lnTo>
                  <a:lnTo>
                    <a:pt x="39526" y="13970"/>
                  </a:lnTo>
                  <a:lnTo>
                    <a:pt x="39671" y="14097"/>
                  </a:lnTo>
                  <a:lnTo>
                    <a:pt x="39768" y="14478"/>
                  </a:lnTo>
                  <a:lnTo>
                    <a:pt x="39660" y="15494"/>
                  </a:lnTo>
                  <a:lnTo>
                    <a:pt x="39885" y="16256"/>
                  </a:lnTo>
                  <a:lnTo>
                    <a:pt x="39837" y="17145"/>
                  </a:lnTo>
                  <a:lnTo>
                    <a:pt x="39920" y="17399"/>
                  </a:lnTo>
                  <a:lnTo>
                    <a:pt x="40003" y="18288"/>
                  </a:lnTo>
                  <a:lnTo>
                    <a:pt x="39793" y="18542"/>
                  </a:lnTo>
                  <a:lnTo>
                    <a:pt x="39688" y="19812"/>
                  </a:lnTo>
                  <a:lnTo>
                    <a:pt x="39171" y="20193"/>
                  </a:lnTo>
                  <a:lnTo>
                    <a:pt x="40565" y="20193"/>
                  </a:lnTo>
                  <a:lnTo>
                    <a:pt x="40686" y="19812"/>
                  </a:lnTo>
                  <a:lnTo>
                    <a:pt x="40779" y="18923"/>
                  </a:lnTo>
                  <a:lnTo>
                    <a:pt x="41096" y="18542"/>
                  </a:lnTo>
                  <a:lnTo>
                    <a:pt x="41165" y="18288"/>
                  </a:lnTo>
                  <a:lnTo>
                    <a:pt x="41059" y="17526"/>
                  </a:lnTo>
                  <a:lnTo>
                    <a:pt x="40928" y="17145"/>
                  </a:lnTo>
                  <a:lnTo>
                    <a:pt x="40848" y="15748"/>
                  </a:lnTo>
                  <a:lnTo>
                    <a:pt x="40737" y="15494"/>
                  </a:lnTo>
                  <a:lnTo>
                    <a:pt x="40757" y="13843"/>
                  </a:lnTo>
                  <a:lnTo>
                    <a:pt x="40210" y="13208"/>
                  </a:lnTo>
                  <a:lnTo>
                    <a:pt x="39841" y="12954"/>
                  </a:lnTo>
                  <a:lnTo>
                    <a:pt x="39403" y="12827"/>
                  </a:lnTo>
                  <a:lnTo>
                    <a:pt x="39614" y="12319"/>
                  </a:lnTo>
                  <a:lnTo>
                    <a:pt x="39541" y="11684"/>
                  </a:lnTo>
                  <a:lnTo>
                    <a:pt x="39250" y="10922"/>
                  </a:lnTo>
                  <a:lnTo>
                    <a:pt x="39112" y="10668"/>
                  </a:lnTo>
                  <a:close/>
                </a:path>
                <a:path w="41275" h="37464">
                  <a:moveTo>
                    <a:pt x="5061" y="9017"/>
                  </a:moveTo>
                  <a:lnTo>
                    <a:pt x="3027" y="9017"/>
                  </a:lnTo>
                  <a:lnTo>
                    <a:pt x="2535" y="9271"/>
                  </a:lnTo>
                  <a:lnTo>
                    <a:pt x="1953" y="10033"/>
                  </a:lnTo>
                  <a:lnTo>
                    <a:pt x="1853" y="11176"/>
                  </a:lnTo>
                  <a:lnTo>
                    <a:pt x="1917" y="12319"/>
                  </a:lnTo>
                  <a:lnTo>
                    <a:pt x="1754" y="12827"/>
                  </a:lnTo>
                  <a:lnTo>
                    <a:pt x="1789" y="13208"/>
                  </a:lnTo>
                  <a:lnTo>
                    <a:pt x="1866" y="13462"/>
                  </a:lnTo>
                  <a:lnTo>
                    <a:pt x="2077" y="13970"/>
                  </a:lnTo>
                  <a:lnTo>
                    <a:pt x="1255" y="14097"/>
                  </a:lnTo>
                  <a:lnTo>
                    <a:pt x="807" y="14478"/>
                  </a:lnTo>
                  <a:lnTo>
                    <a:pt x="123" y="15240"/>
                  </a:lnTo>
                  <a:lnTo>
                    <a:pt x="0" y="16256"/>
                  </a:lnTo>
                  <a:lnTo>
                    <a:pt x="157" y="16891"/>
                  </a:lnTo>
                  <a:lnTo>
                    <a:pt x="354" y="17145"/>
                  </a:lnTo>
                  <a:lnTo>
                    <a:pt x="367" y="18034"/>
                  </a:lnTo>
                  <a:lnTo>
                    <a:pt x="585" y="18669"/>
                  </a:lnTo>
                  <a:lnTo>
                    <a:pt x="1048" y="19050"/>
                  </a:lnTo>
                  <a:lnTo>
                    <a:pt x="1644" y="19177"/>
                  </a:lnTo>
                  <a:lnTo>
                    <a:pt x="2501" y="19812"/>
                  </a:lnTo>
                  <a:lnTo>
                    <a:pt x="3658" y="19812"/>
                  </a:lnTo>
                  <a:lnTo>
                    <a:pt x="3860" y="19685"/>
                  </a:lnTo>
                  <a:lnTo>
                    <a:pt x="6548" y="19685"/>
                  </a:lnTo>
                  <a:lnTo>
                    <a:pt x="6075" y="19304"/>
                  </a:lnTo>
                  <a:lnTo>
                    <a:pt x="6009" y="19177"/>
                  </a:lnTo>
                  <a:lnTo>
                    <a:pt x="6026" y="18796"/>
                  </a:lnTo>
                  <a:lnTo>
                    <a:pt x="2890" y="18796"/>
                  </a:lnTo>
                  <a:lnTo>
                    <a:pt x="2156" y="18288"/>
                  </a:lnTo>
                  <a:lnTo>
                    <a:pt x="1413" y="18034"/>
                  </a:lnTo>
                  <a:lnTo>
                    <a:pt x="1302" y="17780"/>
                  </a:lnTo>
                  <a:lnTo>
                    <a:pt x="1281" y="17399"/>
                  </a:lnTo>
                  <a:lnTo>
                    <a:pt x="1639" y="16891"/>
                  </a:lnTo>
                  <a:lnTo>
                    <a:pt x="960" y="16383"/>
                  </a:lnTo>
                  <a:lnTo>
                    <a:pt x="1065" y="15748"/>
                  </a:lnTo>
                  <a:lnTo>
                    <a:pt x="1565" y="15240"/>
                  </a:lnTo>
                  <a:lnTo>
                    <a:pt x="1875" y="14986"/>
                  </a:lnTo>
                  <a:lnTo>
                    <a:pt x="2791" y="14986"/>
                  </a:lnTo>
                  <a:lnTo>
                    <a:pt x="3067" y="14351"/>
                  </a:lnTo>
                  <a:lnTo>
                    <a:pt x="3251" y="14097"/>
                  </a:lnTo>
                  <a:lnTo>
                    <a:pt x="3258" y="13843"/>
                  </a:lnTo>
                  <a:lnTo>
                    <a:pt x="3004" y="13462"/>
                  </a:lnTo>
                  <a:lnTo>
                    <a:pt x="2878" y="13208"/>
                  </a:lnTo>
                  <a:lnTo>
                    <a:pt x="2843" y="12827"/>
                  </a:lnTo>
                  <a:lnTo>
                    <a:pt x="3030" y="12319"/>
                  </a:lnTo>
                  <a:lnTo>
                    <a:pt x="2945" y="11176"/>
                  </a:lnTo>
                  <a:lnTo>
                    <a:pt x="2781" y="10541"/>
                  </a:lnTo>
                  <a:lnTo>
                    <a:pt x="3087" y="10033"/>
                  </a:lnTo>
                  <a:lnTo>
                    <a:pt x="4276" y="10033"/>
                  </a:lnTo>
                  <a:lnTo>
                    <a:pt x="4382" y="9779"/>
                  </a:lnTo>
                  <a:lnTo>
                    <a:pt x="4701" y="9271"/>
                  </a:lnTo>
                  <a:lnTo>
                    <a:pt x="5061" y="9017"/>
                  </a:lnTo>
                  <a:close/>
                </a:path>
                <a:path w="41275" h="37464">
                  <a:moveTo>
                    <a:pt x="4091" y="18542"/>
                  </a:moveTo>
                  <a:lnTo>
                    <a:pt x="3736" y="18542"/>
                  </a:lnTo>
                  <a:lnTo>
                    <a:pt x="3185" y="18796"/>
                  </a:lnTo>
                  <a:lnTo>
                    <a:pt x="4480" y="18796"/>
                  </a:lnTo>
                  <a:lnTo>
                    <a:pt x="4091" y="18542"/>
                  </a:lnTo>
                  <a:close/>
                </a:path>
                <a:path w="41275" h="37464">
                  <a:moveTo>
                    <a:pt x="6115" y="18415"/>
                  </a:moveTo>
                  <a:lnTo>
                    <a:pt x="5824" y="18415"/>
                  </a:lnTo>
                  <a:lnTo>
                    <a:pt x="5465" y="18669"/>
                  </a:lnTo>
                  <a:lnTo>
                    <a:pt x="5209" y="18796"/>
                  </a:lnTo>
                  <a:lnTo>
                    <a:pt x="6026" y="18796"/>
                  </a:lnTo>
                  <a:lnTo>
                    <a:pt x="6115" y="18415"/>
                  </a:lnTo>
                  <a:close/>
                </a:path>
                <a:path w="41275" h="37464">
                  <a:moveTo>
                    <a:pt x="36761" y="8255"/>
                  </a:moveTo>
                  <a:lnTo>
                    <a:pt x="35144" y="8255"/>
                  </a:lnTo>
                  <a:lnTo>
                    <a:pt x="35626" y="8509"/>
                  </a:lnTo>
                  <a:lnTo>
                    <a:pt x="35739" y="8636"/>
                  </a:lnTo>
                  <a:lnTo>
                    <a:pt x="35872" y="9779"/>
                  </a:lnTo>
                  <a:lnTo>
                    <a:pt x="35989" y="10287"/>
                  </a:lnTo>
                  <a:lnTo>
                    <a:pt x="36163" y="10795"/>
                  </a:lnTo>
                  <a:lnTo>
                    <a:pt x="36448" y="10668"/>
                  </a:lnTo>
                  <a:lnTo>
                    <a:pt x="39112" y="10668"/>
                  </a:lnTo>
                  <a:lnTo>
                    <a:pt x="38905" y="10287"/>
                  </a:lnTo>
                  <a:lnTo>
                    <a:pt x="38009" y="10287"/>
                  </a:lnTo>
                  <a:lnTo>
                    <a:pt x="37719" y="9906"/>
                  </a:lnTo>
                  <a:lnTo>
                    <a:pt x="37340" y="9652"/>
                  </a:lnTo>
                  <a:lnTo>
                    <a:pt x="36931" y="9652"/>
                  </a:lnTo>
                  <a:lnTo>
                    <a:pt x="36761" y="8255"/>
                  </a:lnTo>
                  <a:close/>
                </a:path>
                <a:path w="41275" h="37464">
                  <a:moveTo>
                    <a:pt x="4276" y="10033"/>
                  </a:moveTo>
                  <a:lnTo>
                    <a:pt x="3087" y="10033"/>
                  </a:lnTo>
                  <a:lnTo>
                    <a:pt x="3933" y="10160"/>
                  </a:lnTo>
                  <a:lnTo>
                    <a:pt x="4249" y="10160"/>
                  </a:lnTo>
                  <a:lnTo>
                    <a:pt x="4276" y="10033"/>
                  </a:lnTo>
                  <a:close/>
                </a:path>
                <a:path w="41275" h="37464">
                  <a:moveTo>
                    <a:pt x="5814" y="8001"/>
                  </a:moveTo>
                  <a:lnTo>
                    <a:pt x="4962" y="8001"/>
                  </a:lnTo>
                  <a:lnTo>
                    <a:pt x="4204" y="8128"/>
                  </a:lnTo>
                  <a:lnTo>
                    <a:pt x="3584" y="9017"/>
                  </a:lnTo>
                  <a:lnTo>
                    <a:pt x="5691" y="9017"/>
                  </a:lnTo>
                  <a:lnTo>
                    <a:pt x="5893" y="9144"/>
                  </a:lnTo>
                  <a:lnTo>
                    <a:pt x="6489" y="9271"/>
                  </a:lnTo>
                  <a:lnTo>
                    <a:pt x="6725" y="9525"/>
                  </a:lnTo>
                  <a:lnTo>
                    <a:pt x="6769" y="10160"/>
                  </a:lnTo>
                  <a:lnTo>
                    <a:pt x="7089" y="10160"/>
                  </a:lnTo>
                  <a:lnTo>
                    <a:pt x="7291" y="9779"/>
                  </a:lnTo>
                  <a:lnTo>
                    <a:pt x="7739" y="9398"/>
                  </a:lnTo>
                  <a:lnTo>
                    <a:pt x="8542" y="9398"/>
                  </a:lnTo>
                  <a:lnTo>
                    <a:pt x="8576" y="8763"/>
                  </a:lnTo>
                  <a:lnTo>
                    <a:pt x="9207" y="8509"/>
                  </a:lnTo>
                  <a:lnTo>
                    <a:pt x="7139" y="8509"/>
                  </a:lnTo>
                  <a:lnTo>
                    <a:pt x="6735" y="8255"/>
                  </a:lnTo>
                  <a:lnTo>
                    <a:pt x="6149" y="8128"/>
                  </a:lnTo>
                  <a:lnTo>
                    <a:pt x="5814" y="8001"/>
                  </a:lnTo>
                  <a:close/>
                </a:path>
                <a:path w="41275" h="37464">
                  <a:moveTo>
                    <a:pt x="8542" y="9398"/>
                  </a:moveTo>
                  <a:lnTo>
                    <a:pt x="8030" y="9398"/>
                  </a:lnTo>
                  <a:lnTo>
                    <a:pt x="8153" y="9525"/>
                  </a:lnTo>
                  <a:lnTo>
                    <a:pt x="8424" y="9652"/>
                  </a:lnTo>
                  <a:lnTo>
                    <a:pt x="8542" y="9398"/>
                  </a:lnTo>
                  <a:close/>
                </a:path>
                <a:path w="41275" h="37464">
                  <a:moveTo>
                    <a:pt x="34510" y="5080"/>
                  </a:moveTo>
                  <a:lnTo>
                    <a:pt x="32229" y="5080"/>
                  </a:lnTo>
                  <a:lnTo>
                    <a:pt x="32401" y="5207"/>
                  </a:lnTo>
                  <a:lnTo>
                    <a:pt x="32835" y="5715"/>
                  </a:lnTo>
                  <a:lnTo>
                    <a:pt x="33736" y="5715"/>
                  </a:lnTo>
                  <a:lnTo>
                    <a:pt x="33992" y="6096"/>
                  </a:lnTo>
                  <a:lnTo>
                    <a:pt x="34494" y="6731"/>
                  </a:lnTo>
                  <a:lnTo>
                    <a:pt x="34125" y="7366"/>
                  </a:lnTo>
                  <a:lnTo>
                    <a:pt x="34031" y="7493"/>
                  </a:lnTo>
                  <a:lnTo>
                    <a:pt x="34420" y="7874"/>
                  </a:lnTo>
                  <a:lnTo>
                    <a:pt x="34172" y="8382"/>
                  </a:lnTo>
                  <a:lnTo>
                    <a:pt x="34061" y="8890"/>
                  </a:lnTo>
                  <a:lnTo>
                    <a:pt x="34243" y="9017"/>
                  </a:lnTo>
                  <a:lnTo>
                    <a:pt x="34499" y="8636"/>
                  </a:lnTo>
                  <a:lnTo>
                    <a:pt x="34888" y="8255"/>
                  </a:lnTo>
                  <a:lnTo>
                    <a:pt x="36761" y="8255"/>
                  </a:lnTo>
                  <a:lnTo>
                    <a:pt x="36714" y="7874"/>
                  </a:lnTo>
                  <a:lnTo>
                    <a:pt x="36064" y="7493"/>
                  </a:lnTo>
                  <a:lnTo>
                    <a:pt x="35459" y="7239"/>
                  </a:lnTo>
                  <a:lnTo>
                    <a:pt x="35522" y="6731"/>
                  </a:lnTo>
                  <a:lnTo>
                    <a:pt x="35434" y="6350"/>
                  </a:lnTo>
                  <a:lnTo>
                    <a:pt x="35301" y="6096"/>
                  </a:lnTo>
                  <a:lnTo>
                    <a:pt x="34510" y="5080"/>
                  </a:lnTo>
                  <a:close/>
                </a:path>
                <a:path w="41275" h="37464">
                  <a:moveTo>
                    <a:pt x="10162" y="5334"/>
                  </a:moveTo>
                  <a:lnTo>
                    <a:pt x="9482" y="5334"/>
                  </a:lnTo>
                  <a:lnTo>
                    <a:pt x="7813" y="6096"/>
                  </a:lnTo>
                  <a:lnTo>
                    <a:pt x="7730" y="6350"/>
                  </a:lnTo>
                  <a:lnTo>
                    <a:pt x="7631" y="7874"/>
                  </a:lnTo>
                  <a:lnTo>
                    <a:pt x="7752" y="8255"/>
                  </a:lnTo>
                  <a:lnTo>
                    <a:pt x="7670" y="8382"/>
                  </a:lnTo>
                  <a:lnTo>
                    <a:pt x="7311" y="8509"/>
                  </a:lnTo>
                  <a:lnTo>
                    <a:pt x="9207" y="8509"/>
                  </a:lnTo>
                  <a:lnTo>
                    <a:pt x="9487" y="8255"/>
                  </a:lnTo>
                  <a:lnTo>
                    <a:pt x="9477" y="8128"/>
                  </a:lnTo>
                  <a:lnTo>
                    <a:pt x="8862" y="7874"/>
                  </a:lnTo>
                  <a:lnTo>
                    <a:pt x="8650" y="7620"/>
                  </a:lnTo>
                  <a:lnTo>
                    <a:pt x="8665" y="6985"/>
                  </a:lnTo>
                  <a:lnTo>
                    <a:pt x="8882" y="6731"/>
                  </a:lnTo>
                  <a:lnTo>
                    <a:pt x="9714" y="6350"/>
                  </a:lnTo>
                  <a:lnTo>
                    <a:pt x="11333" y="6350"/>
                  </a:lnTo>
                  <a:lnTo>
                    <a:pt x="11363" y="5588"/>
                  </a:lnTo>
                  <a:lnTo>
                    <a:pt x="12146" y="5588"/>
                  </a:lnTo>
                  <a:lnTo>
                    <a:pt x="12276" y="5461"/>
                  </a:lnTo>
                  <a:lnTo>
                    <a:pt x="10462" y="5461"/>
                  </a:lnTo>
                  <a:lnTo>
                    <a:pt x="10162" y="5334"/>
                  </a:lnTo>
                  <a:close/>
                </a:path>
                <a:path w="41275" h="37464">
                  <a:moveTo>
                    <a:pt x="11333" y="6350"/>
                  </a:moveTo>
                  <a:lnTo>
                    <a:pt x="10147" y="6350"/>
                  </a:lnTo>
                  <a:lnTo>
                    <a:pt x="10285" y="6477"/>
                  </a:lnTo>
                  <a:lnTo>
                    <a:pt x="10664" y="6477"/>
                  </a:lnTo>
                  <a:lnTo>
                    <a:pt x="11333" y="6350"/>
                  </a:lnTo>
                  <a:close/>
                </a:path>
                <a:path w="41275" h="37464">
                  <a:moveTo>
                    <a:pt x="29245" y="5207"/>
                  </a:moveTo>
                  <a:lnTo>
                    <a:pt x="27621" y="5207"/>
                  </a:lnTo>
                  <a:lnTo>
                    <a:pt x="28339" y="5588"/>
                  </a:lnTo>
                  <a:lnTo>
                    <a:pt x="28984" y="5842"/>
                  </a:lnTo>
                  <a:lnTo>
                    <a:pt x="29162" y="5461"/>
                  </a:lnTo>
                  <a:lnTo>
                    <a:pt x="29245" y="5207"/>
                  </a:lnTo>
                  <a:close/>
                </a:path>
                <a:path w="41275" h="37464">
                  <a:moveTo>
                    <a:pt x="28211" y="4318"/>
                  </a:moveTo>
                  <a:lnTo>
                    <a:pt x="25055" y="4318"/>
                  </a:lnTo>
                  <a:lnTo>
                    <a:pt x="25533" y="4572"/>
                  </a:lnTo>
                  <a:lnTo>
                    <a:pt x="25646" y="4699"/>
                  </a:lnTo>
                  <a:lnTo>
                    <a:pt x="26203" y="4826"/>
                  </a:lnTo>
                  <a:lnTo>
                    <a:pt x="26498" y="4953"/>
                  </a:lnTo>
                  <a:lnTo>
                    <a:pt x="26636" y="5588"/>
                  </a:lnTo>
                  <a:lnTo>
                    <a:pt x="26764" y="5588"/>
                  </a:lnTo>
                  <a:lnTo>
                    <a:pt x="27301" y="5207"/>
                  </a:lnTo>
                  <a:lnTo>
                    <a:pt x="29245" y="5207"/>
                  </a:lnTo>
                  <a:lnTo>
                    <a:pt x="29605" y="4953"/>
                  </a:lnTo>
                  <a:lnTo>
                    <a:pt x="34411" y="4953"/>
                  </a:lnTo>
                  <a:lnTo>
                    <a:pt x="34213" y="4699"/>
                  </a:lnTo>
                  <a:lnTo>
                    <a:pt x="33288" y="4699"/>
                  </a:lnTo>
                  <a:lnTo>
                    <a:pt x="33066" y="4445"/>
                  </a:lnTo>
                  <a:lnTo>
                    <a:pt x="28571" y="4445"/>
                  </a:lnTo>
                  <a:lnTo>
                    <a:pt x="28211" y="4318"/>
                  </a:lnTo>
                  <a:close/>
                </a:path>
                <a:path w="41275" h="37464">
                  <a:moveTo>
                    <a:pt x="14425" y="2286"/>
                  </a:moveTo>
                  <a:lnTo>
                    <a:pt x="13638" y="2286"/>
                  </a:lnTo>
                  <a:lnTo>
                    <a:pt x="13180" y="2540"/>
                  </a:lnTo>
                  <a:lnTo>
                    <a:pt x="12555" y="3175"/>
                  </a:lnTo>
                  <a:lnTo>
                    <a:pt x="12514" y="3302"/>
                  </a:lnTo>
                  <a:lnTo>
                    <a:pt x="12392" y="4064"/>
                  </a:lnTo>
                  <a:lnTo>
                    <a:pt x="11929" y="4318"/>
                  </a:lnTo>
                  <a:lnTo>
                    <a:pt x="11747" y="4445"/>
                  </a:lnTo>
                  <a:lnTo>
                    <a:pt x="11033" y="4572"/>
                  </a:lnTo>
                  <a:lnTo>
                    <a:pt x="10462" y="5461"/>
                  </a:lnTo>
                  <a:lnTo>
                    <a:pt x="12276" y="5461"/>
                  </a:lnTo>
                  <a:lnTo>
                    <a:pt x="12535" y="5207"/>
                  </a:lnTo>
                  <a:lnTo>
                    <a:pt x="12761" y="5080"/>
                  </a:lnTo>
                  <a:lnTo>
                    <a:pt x="13313" y="5080"/>
                  </a:lnTo>
                  <a:lnTo>
                    <a:pt x="13423" y="4826"/>
                  </a:lnTo>
                  <a:lnTo>
                    <a:pt x="13411" y="3683"/>
                  </a:lnTo>
                  <a:lnTo>
                    <a:pt x="13721" y="3302"/>
                  </a:lnTo>
                  <a:lnTo>
                    <a:pt x="15802" y="3302"/>
                  </a:lnTo>
                  <a:lnTo>
                    <a:pt x="15775" y="2921"/>
                  </a:lnTo>
                  <a:lnTo>
                    <a:pt x="16119" y="2667"/>
                  </a:lnTo>
                  <a:lnTo>
                    <a:pt x="17557" y="2667"/>
                  </a:lnTo>
                  <a:lnTo>
                    <a:pt x="17645" y="2540"/>
                  </a:lnTo>
                  <a:lnTo>
                    <a:pt x="14982" y="2540"/>
                  </a:lnTo>
                  <a:lnTo>
                    <a:pt x="14425" y="2286"/>
                  </a:lnTo>
                  <a:close/>
                </a:path>
                <a:path w="41275" h="37464">
                  <a:moveTo>
                    <a:pt x="34411" y="4953"/>
                  </a:moveTo>
                  <a:lnTo>
                    <a:pt x="30269" y="4953"/>
                  </a:lnTo>
                  <a:lnTo>
                    <a:pt x="30535" y="5080"/>
                  </a:lnTo>
                  <a:lnTo>
                    <a:pt x="30885" y="5334"/>
                  </a:lnTo>
                  <a:lnTo>
                    <a:pt x="31195" y="5334"/>
                  </a:lnTo>
                  <a:lnTo>
                    <a:pt x="31919" y="5080"/>
                  </a:lnTo>
                  <a:lnTo>
                    <a:pt x="34510" y="5080"/>
                  </a:lnTo>
                  <a:lnTo>
                    <a:pt x="34411" y="4953"/>
                  </a:lnTo>
                  <a:close/>
                </a:path>
                <a:path w="41275" h="37464">
                  <a:moveTo>
                    <a:pt x="24738" y="2159"/>
                  </a:moveTo>
                  <a:lnTo>
                    <a:pt x="23421" y="2159"/>
                  </a:lnTo>
                  <a:lnTo>
                    <a:pt x="24315" y="3429"/>
                  </a:lnTo>
                  <a:lnTo>
                    <a:pt x="24368" y="4191"/>
                  </a:lnTo>
                  <a:lnTo>
                    <a:pt x="24268" y="4445"/>
                  </a:lnTo>
                  <a:lnTo>
                    <a:pt x="24588" y="4445"/>
                  </a:lnTo>
                  <a:lnTo>
                    <a:pt x="24686" y="4318"/>
                  </a:lnTo>
                  <a:lnTo>
                    <a:pt x="28211" y="4318"/>
                  </a:lnTo>
                  <a:lnTo>
                    <a:pt x="27852" y="4191"/>
                  </a:lnTo>
                  <a:lnTo>
                    <a:pt x="27079" y="4191"/>
                  </a:lnTo>
                  <a:lnTo>
                    <a:pt x="26843" y="3937"/>
                  </a:lnTo>
                  <a:lnTo>
                    <a:pt x="26503" y="3810"/>
                  </a:lnTo>
                  <a:lnTo>
                    <a:pt x="26030" y="3683"/>
                  </a:lnTo>
                  <a:lnTo>
                    <a:pt x="25282" y="3302"/>
                  </a:lnTo>
                  <a:lnTo>
                    <a:pt x="25171" y="2921"/>
                  </a:lnTo>
                  <a:lnTo>
                    <a:pt x="24834" y="2286"/>
                  </a:lnTo>
                  <a:lnTo>
                    <a:pt x="24738" y="2159"/>
                  </a:lnTo>
                  <a:close/>
                </a:path>
                <a:path w="41275" h="37464">
                  <a:moveTo>
                    <a:pt x="30841" y="3937"/>
                  </a:moveTo>
                  <a:lnTo>
                    <a:pt x="29452" y="3937"/>
                  </a:lnTo>
                  <a:lnTo>
                    <a:pt x="28935" y="4064"/>
                  </a:lnTo>
                  <a:lnTo>
                    <a:pt x="28571" y="4445"/>
                  </a:lnTo>
                  <a:lnTo>
                    <a:pt x="33066" y="4445"/>
                  </a:lnTo>
                  <a:lnTo>
                    <a:pt x="32844" y="4191"/>
                  </a:lnTo>
                  <a:lnTo>
                    <a:pt x="31210" y="4191"/>
                  </a:lnTo>
                  <a:lnTo>
                    <a:pt x="30841" y="3937"/>
                  </a:lnTo>
                  <a:close/>
                </a:path>
                <a:path w="41275" h="37464">
                  <a:moveTo>
                    <a:pt x="15802" y="3302"/>
                  </a:moveTo>
                  <a:lnTo>
                    <a:pt x="14283" y="3302"/>
                  </a:lnTo>
                  <a:lnTo>
                    <a:pt x="14445" y="3429"/>
                  </a:lnTo>
                  <a:lnTo>
                    <a:pt x="14913" y="3683"/>
                  </a:lnTo>
                  <a:lnTo>
                    <a:pt x="15189" y="3810"/>
                  </a:lnTo>
                  <a:lnTo>
                    <a:pt x="15440" y="4191"/>
                  </a:lnTo>
                  <a:lnTo>
                    <a:pt x="15499" y="4318"/>
                  </a:lnTo>
                  <a:lnTo>
                    <a:pt x="15783" y="3810"/>
                  </a:lnTo>
                  <a:lnTo>
                    <a:pt x="15802" y="3302"/>
                  </a:lnTo>
                  <a:close/>
                </a:path>
                <a:path w="41275" h="37464">
                  <a:moveTo>
                    <a:pt x="32362" y="4064"/>
                  </a:moveTo>
                  <a:lnTo>
                    <a:pt x="31574" y="4064"/>
                  </a:lnTo>
                  <a:lnTo>
                    <a:pt x="31210" y="4191"/>
                  </a:lnTo>
                  <a:lnTo>
                    <a:pt x="32844" y="4191"/>
                  </a:lnTo>
                  <a:lnTo>
                    <a:pt x="32362" y="4064"/>
                  </a:lnTo>
                  <a:close/>
                </a:path>
                <a:path w="41275" h="37464">
                  <a:moveTo>
                    <a:pt x="24071" y="1270"/>
                  </a:moveTo>
                  <a:lnTo>
                    <a:pt x="20683" y="1270"/>
                  </a:lnTo>
                  <a:lnTo>
                    <a:pt x="21166" y="1397"/>
                  </a:lnTo>
                  <a:lnTo>
                    <a:pt x="22027" y="1778"/>
                  </a:lnTo>
                  <a:lnTo>
                    <a:pt x="22101" y="2286"/>
                  </a:lnTo>
                  <a:lnTo>
                    <a:pt x="21914" y="2794"/>
                  </a:lnTo>
                  <a:lnTo>
                    <a:pt x="21698" y="2921"/>
                  </a:lnTo>
                  <a:lnTo>
                    <a:pt x="21963" y="3048"/>
                  </a:lnTo>
                  <a:lnTo>
                    <a:pt x="22116" y="3048"/>
                  </a:lnTo>
                  <a:lnTo>
                    <a:pt x="22185" y="2794"/>
                  </a:lnTo>
                  <a:lnTo>
                    <a:pt x="22525" y="2286"/>
                  </a:lnTo>
                  <a:lnTo>
                    <a:pt x="22973" y="2159"/>
                  </a:lnTo>
                  <a:lnTo>
                    <a:pt x="24738" y="2159"/>
                  </a:lnTo>
                  <a:lnTo>
                    <a:pt x="24071" y="1270"/>
                  </a:lnTo>
                  <a:close/>
                </a:path>
                <a:path w="41275" h="37464">
                  <a:moveTo>
                    <a:pt x="18463" y="0"/>
                  </a:moveTo>
                  <a:lnTo>
                    <a:pt x="17399" y="0"/>
                  </a:lnTo>
                  <a:lnTo>
                    <a:pt x="16863" y="254"/>
                  </a:lnTo>
                  <a:lnTo>
                    <a:pt x="16395" y="762"/>
                  </a:lnTo>
                  <a:lnTo>
                    <a:pt x="16237" y="1016"/>
                  </a:lnTo>
                  <a:lnTo>
                    <a:pt x="16134" y="1651"/>
                  </a:lnTo>
                  <a:lnTo>
                    <a:pt x="15464" y="1905"/>
                  </a:lnTo>
                  <a:lnTo>
                    <a:pt x="15051" y="2413"/>
                  </a:lnTo>
                  <a:lnTo>
                    <a:pt x="14982" y="2540"/>
                  </a:lnTo>
                  <a:lnTo>
                    <a:pt x="17645" y="2540"/>
                  </a:lnTo>
                  <a:lnTo>
                    <a:pt x="17513" y="2413"/>
                  </a:lnTo>
                  <a:lnTo>
                    <a:pt x="17247" y="2032"/>
                  </a:lnTo>
                  <a:lnTo>
                    <a:pt x="17128" y="1651"/>
                  </a:lnTo>
                  <a:lnTo>
                    <a:pt x="17240" y="1397"/>
                  </a:lnTo>
                  <a:lnTo>
                    <a:pt x="17493" y="1143"/>
                  </a:lnTo>
                  <a:lnTo>
                    <a:pt x="17729" y="1016"/>
                  </a:lnTo>
                  <a:lnTo>
                    <a:pt x="22606" y="1016"/>
                  </a:lnTo>
                  <a:lnTo>
                    <a:pt x="22510" y="889"/>
                  </a:lnTo>
                  <a:lnTo>
                    <a:pt x="22229" y="635"/>
                  </a:lnTo>
                  <a:lnTo>
                    <a:pt x="21872" y="508"/>
                  </a:lnTo>
                  <a:lnTo>
                    <a:pt x="19329" y="508"/>
                  </a:lnTo>
                  <a:lnTo>
                    <a:pt x="18950" y="127"/>
                  </a:lnTo>
                  <a:lnTo>
                    <a:pt x="18463" y="0"/>
                  </a:lnTo>
                  <a:close/>
                </a:path>
                <a:path w="41275" h="37464">
                  <a:moveTo>
                    <a:pt x="22606" y="1016"/>
                  </a:moveTo>
                  <a:lnTo>
                    <a:pt x="18222" y="1016"/>
                  </a:lnTo>
                  <a:lnTo>
                    <a:pt x="18487" y="1143"/>
                  </a:lnTo>
                  <a:lnTo>
                    <a:pt x="19315" y="2159"/>
                  </a:lnTo>
                  <a:lnTo>
                    <a:pt x="19669" y="2159"/>
                  </a:lnTo>
                  <a:lnTo>
                    <a:pt x="19728" y="1524"/>
                  </a:lnTo>
                  <a:lnTo>
                    <a:pt x="19979" y="1270"/>
                  </a:lnTo>
                  <a:lnTo>
                    <a:pt x="24071" y="1270"/>
                  </a:lnTo>
                  <a:lnTo>
                    <a:pt x="23832" y="1143"/>
                  </a:lnTo>
                  <a:lnTo>
                    <a:pt x="22702" y="1143"/>
                  </a:lnTo>
                  <a:lnTo>
                    <a:pt x="22606" y="1016"/>
                  </a:lnTo>
                  <a:close/>
                </a:path>
                <a:path w="41275" h="37464">
                  <a:moveTo>
                    <a:pt x="23593" y="1016"/>
                  </a:moveTo>
                  <a:lnTo>
                    <a:pt x="22825" y="1016"/>
                  </a:lnTo>
                  <a:lnTo>
                    <a:pt x="22702" y="1143"/>
                  </a:lnTo>
                  <a:lnTo>
                    <a:pt x="23832" y="1143"/>
                  </a:lnTo>
                  <a:lnTo>
                    <a:pt x="23593" y="1016"/>
                  </a:lnTo>
                  <a:close/>
                </a:path>
                <a:path w="41275" h="37464">
                  <a:moveTo>
                    <a:pt x="20801" y="127"/>
                  </a:moveTo>
                  <a:lnTo>
                    <a:pt x="19969" y="127"/>
                  </a:lnTo>
                  <a:lnTo>
                    <a:pt x="19615" y="254"/>
                  </a:lnTo>
                  <a:lnTo>
                    <a:pt x="19329" y="508"/>
                  </a:lnTo>
                  <a:lnTo>
                    <a:pt x="21872" y="508"/>
                  </a:lnTo>
                  <a:lnTo>
                    <a:pt x="20801" y="127"/>
                  </a:lnTo>
                  <a:close/>
                </a:path>
              </a:pathLst>
            </a:custGeom>
            <a:solidFill>
              <a:srgbClr val="929290"/>
            </a:solidFill>
          </p:spPr>
          <p:txBody>
            <a:bodyPr wrap="square" lIns="0" tIns="0" rIns="0" bIns="0" rtlCol="0"/>
            <a:lstStyle/>
            <a:p>
              <a:endParaRPr/>
            </a:p>
          </p:txBody>
        </p:sp>
        <p:sp>
          <p:nvSpPr>
            <p:cNvPr id="2076" name="object 2076"/>
            <p:cNvSpPr/>
            <p:nvPr/>
          </p:nvSpPr>
          <p:spPr>
            <a:xfrm>
              <a:off x="3992900" y="2981280"/>
              <a:ext cx="16510" cy="22860"/>
            </a:xfrm>
            <a:custGeom>
              <a:avLst/>
              <a:gdLst/>
              <a:ahLst/>
              <a:cxnLst/>
              <a:rect l="l" t="t" r="r" b="b"/>
              <a:pathLst>
                <a:path w="16510" h="22860">
                  <a:moveTo>
                    <a:pt x="11319" y="0"/>
                  </a:moveTo>
                  <a:lnTo>
                    <a:pt x="9207" y="2801"/>
                  </a:lnTo>
                  <a:lnTo>
                    <a:pt x="3771" y="3313"/>
                  </a:lnTo>
                  <a:lnTo>
                    <a:pt x="3372" y="2742"/>
                  </a:lnTo>
                  <a:lnTo>
                    <a:pt x="2683" y="2387"/>
                  </a:lnTo>
                  <a:lnTo>
                    <a:pt x="1934" y="2456"/>
                  </a:lnTo>
                  <a:lnTo>
                    <a:pt x="822" y="2550"/>
                  </a:lnTo>
                  <a:lnTo>
                    <a:pt x="0" y="3530"/>
                  </a:lnTo>
                  <a:lnTo>
                    <a:pt x="98" y="4647"/>
                  </a:lnTo>
                  <a:lnTo>
                    <a:pt x="187" y="5755"/>
                  </a:lnTo>
                  <a:lnTo>
                    <a:pt x="1171" y="6582"/>
                  </a:lnTo>
                  <a:lnTo>
                    <a:pt x="2284" y="6484"/>
                  </a:lnTo>
                  <a:lnTo>
                    <a:pt x="2983" y="6425"/>
                  </a:lnTo>
                  <a:lnTo>
                    <a:pt x="3584" y="6080"/>
                  </a:lnTo>
                  <a:lnTo>
                    <a:pt x="3894" y="5504"/>
                  </a:lnTo>
                  <a:lnTo>
                    <a:pt x="7434" y="5150"/>
                  </a:lnTo>
                  <a:lnTo>
                    <a:pt x="8271" y="7513"/>
                  </a:lnTo>
                  <a:lnTo>
                    <a:pt x="12466" y="8222"/>
                  </a:lnTo>
                  <a:lnTo>
                    <a:pt x="12904" y="7739"/>
                  </a:lnTo>
                  <a:lnTo>
                    <a:pt x="13559" y="7537"/>
                  </a:lnTo>
                  <a:lnTo>
                    <a:pt x="14258" y="7641"/>
                  </a:lnTo>
                  <a:lnTo>
                    <a:pt x="15366" y="7803"/>
                  </a:lnTo>
                  <a:lnTo>
                    <a:pt x="16124" y="8837"/>
                  </a:lnTo>
                  <a:lnTo>
                    <a:pt x="15962" y="9940"/>
                  </a:lnTo>
                  <a:lnTo>
                    <a:pt x="15799" y="11053"/>
                  </a:lnTo>
                  <a:lnTo>
                    <a:pt x="14770" y="11811"/>
                  </a:lnTo>
                  <a:lnTo>
                    <a:pt x="13662" y="11649"/>
                  </a:lnTo>
                  <a:lnTo>
                    <a:pt x="12924" y="11535"/>
                  </a:lnTo>
                  <a:lnTo>
                    <a:pt x="12338" y="11038"/>
                  </a:lnTo>
                  <a:lnTo>
                    <a:pt x="12082" y="10383"/>
                  </a:lnTo>
                  <a:lnTo>
                    <a:pt x="7168" y="9566"/>
                  </a:lnTo>
                  <a:lnTo>
                    <a:pt x="5573" y="11698"/>
                  </a:lnTo>
                  <a:lnTo>
                    <a:pt x="4524" y="18758"/>
                  </a:lnTo>
                  <a:lnTo>
                    <a:pt x="5017" y="19201"/>
                  </a:lnTo>
                  <a:lnTo>
                    <a:pt x="5214" y="19856"/>
                  </a:lnTo>
                  <a:lnTo>
                    <a:pt x="5110" y="20550"/>
                  </a:lnTo>
                  <a:lnTo>
                    <a:pt x="4943" y="21658"/>
                  </a:lnTo>
                  <a:lnTo>
                    <a:pt x="3914" y="22416"/>
                  </a:lnTo>
                  <a:lnTo>
                    <a:pt x="2806" y="22259"/>
                  </a:lnTo>
                  <a:lnTo>
                    <a:pt x="1703" y="22091"/>
                  </a:lnTo>
                  <a:lnTo>
                    <a:pt x="940" y="21067"/>
                  </a:lnTo>
                  <a:lnTo>
                    <a:pt x="1102" y="19955"/>
                  </a:lnTo>
                  <a:lnTo>
                    <a:pt x="1211" y="19216"/>
                  </a:lnTo>
                  <a:lnTo>
                    <a:pt x="1723" y="18630"/>
                  </a:lnTo>
                  <a:lnTo>
                    <a:pt x="2368" y="18374"/>
                  </a:lnTo>
                  <a:lnTo>
                    <a:pt x="3372" y="11644"/>
                  </a:lnTo>
                </a:path>
              </a:pathLst>
            </a:custGeom>
            <a:ln w="3175">
              <a:solidFill>
                <a:srgbClr val="929290"/>
              </a:solidFill>
            </a:ln>
          </p:spPr>
          <p:txBody>
            <a:bodyPr wrap="square" lIns="0" tIns="0" rIns="0" bIns="0" rtlCol="0"/>
            <a:lstStyle/>
            <a:p>
              <a:endParaRPr/>
            </a:p>
          </p:txBody>
        </p:sp>
        <p:sp>
          <p:nvSpPr>
            <p:cNvPr id="2077" name="object 2077"/>
            <p:cNvSpPr/>
            <p:nvPr/>
          </p:nvSpPr>
          <p:spPr>
            <a:xfrm>
              <a:off x="4003633" y="2970119"/>
              <a:ext cx="15875" cy="11430"/>
            </a:xfrm>
            <a:custGeom>
              <a:avLst/>
              <a:gdLst/>
              <a:ahLst/>
              <a:cxnLst/>
              <a:rect l="l" t="t" r="r" b="b"/>
              <a:pathLst>
                <a:path w="15875" h="11430">
                  <a:moveTo>
                    <a:pt x="0" y="8980"/>
                  </a:moveTo>
                  <a:lnTo>
                    <a:pt x="11201" y="2348"/>
                  </a:lnTo>
                  <a:lnTo>
                    <a:pt x="11196" y="1693"/>
                  </a:lnTo>
                  <a:lnTo>
                    <a:pt x="11535" y="1063"/>
                  </a:lnTo>
                  <a:lnTo>
                    <a:pt x="12116" y="649"/>
                  </a:lnTo>
                  <a:lnTo>
                    <a:pt x="13017" y="0"/>
                  </a:lnTo>
                  <a:lnTo>
                    <a:pt x="14283" y="201"/>
                  </a:lnTo>
                  <a:lnTo>
                    <a:pt x="14938" y="1107"/>
                  </a:lnTo>
                  <a:lnTo>
                    <a:pt x="15592" y="2018"/>
                  </a:lnTo>
                  <a:lnTo>
                    <a:pt x="15386" y="3283"/>
                  </a:lnTo>
                  <a:lnTo>
                    <a:pt x="14475" y="3933"/>
                  </a:lnTo>
                  <a:lnTo>
                    <a:pt x="13864" y="4372"/>
                  </a:lnTo>
                  <a:lnTo>
                    <a:pt x="13047" y="4465"/>
                  </a:lnTo>
                  <a:lnTo>
                    <a:pt x="12407" y="4180"/>
                  </a:lnTo>
                  <a:lnTo>
                    <a:pt x="585" y="11156"/>
                  </a:lnTo>
                </a:path>
              </a:pathLst>
            </a:custGeom>
            <a:ln w="3175">
              <a:solidFill>
                <a:srgbClr val="929290"/>
              </a:solidFill>
            </a:ln>
          </p:spPr>
          <p:txBody>
            <a:bodyPr wrap="square" lIns="0" tIns="0" rIns="0" bIns="0" rtlCol="0"/>
            <a:lstStyle/>
            <a:p>
              <a:endParaRPr/>
            </a:p>
          </p:txBody>
        </p:sp>
        <p:sp>
          <p:nvSpPr>
            <p:cNvPr id="2078" name="object 2078"/>
            <p:cNvSpPr/>
            <p:nvPr/>
          </p:nvSpPr>
          <p:spPr>
            <a:xfrm>
              <a:off x="3982186" y="2979124"/>
              <a:ext cx="21590" cy="635"/>
            </a:xfrm>
            <a:custGeom>
              <a:avLst/>
              <a:gdLst/>
              <a:ahLst/>
              <a:cxnLst/>
              <a:rect l="l" t="t" r="r" b="b"/>
              <a:pathLst>
                <a:path w="21589" h="635">
                  <a:moveTo>
                    <a:pt x="21343" y="24"/>
                  </a:moveTo>
                  <a:lnTo>
                    <a:pt x="0" y="0"/>
                  </a:lnTo>
                </a:path>
              </a:pathLst>
            </a:custGeom>
            <a:ln w="3175">
              <a:solidFill>
                <a:srgbClr val="0080C7"/>
              </a:solidFill>
            </a:ln>
          </p:spPr>
          <p:txBody>
            <a:bodyPr wrap="square" lIns="0" tIns="0" rIns="0" bIns="0" rtlCol="0"/>
            <a:lstStyle/>
            <a:p>
              <a:endParaRPr/>
            </a:p>
          </p:txBody>
        </p:sp>
        <p:sp>
          <p:nvSpPr>
            <p:cNvPr id="2079" name="object 2079"/>
            <p:cNvSpPr/>
            <p:nvPr/>
          </p:nvSpPr>
          <p:spPr>
            <a:xfrm>
              <a:off x="4078594" y="3022889"/>
              <a:ext cx="40640" cy="36830"/>
            </a:xfrm>
            <a:custGeom>
              <a:avLst/>
              <a:gdLst/>
              <a:ahLst/>
              <a:cxnLst/>
              <a:rect l="l" t="t" r="r" b="b"/>
              <a:pathLst>
                <a:path w="40639" h="36830">
                  <a:moveTo>
                    <a:pt x="24248" y="35941"/>
                  </a:moveTo>
                  <a:lnTo>
                    <a:pt x="21323" y="35941"/>
                  </a:lnTo>
                  <a:lnTo>
                    <a:pt x="21663" y="36322"/>
                  </a:lnTo>
                  <a:lnTo>
                    <a:pt x="22096" y="36449"/>
                  </a:lnTo>
                  <a:lnTo>
                    <a:pt x="23559" y="36449"/>
                  </a:lnTo>
                  <a:lnTo>
                    <a:pt x="23869" y="36322"/>
                  </a:lnTo>
                  <a:lnTo>
                    <a:pt x="24248" y="35941"/>
                  </a:lnTo>
                  <a:close/>
                </a:path>
                <a:path w="40639" h="36830">
                  <a:moveTo>
                    <a:pt x="27335" y="35433"/>
                  </a:moveTo>
                  <a:lnTo>
                    <a:pt x="18458" y="35433"/>
                  </a:lnTo>
                  <a:lnTo>
                    <a:pt x="18798" y="35814"/>
                  </a:lnTo>
                  <a:lnTo>
                    <a:pt x="19507" y="35941"/>
                  </a:lnTo>
                  <a:lnTo>
                    <a:pt x="24248" y="35941"/>
                  </a:lnTo>
                  <a:lnTo>
                    <a:pt x="24597" y="36195"/>
                  </a:lnTo>
                  <a:lnTo>
                    <a:pt x="25144" y="36449"/>
                  </a:lnTo>
                  <a:lnTo>
                    <a:pt x="25695" y="36449"/>
                  </a:lnTo>
                  <a:lnTo>
                    <a:pt x="26340" y="36322"/>
                  </a:lnTo>
                  <a:lnTo>
                    <a:pt x="26759" y="35941"/>
                  </a:lnTo>
                  <a:lnTo>
                    <a:pt x="26764" y="35560"/>
                  </a:lnTo>
                  <a:lnTo>
                    <a:pt x="27059" y="35560"/>
                  </a:lnTo>
                  <a:lnTo>
                    <a:pt x="27335" y="35433"/>
                  </a:lnTo>
                  <a:close/>
                </a:path>
                <a:path w="40639" h="36830">
                  <a:moveTo>
                    <a:pt x="21323" y="35941"/>
                  </a:moveTo>
                  <a:lnTo>
                    <a:pt x="20216" y="35941"/>
                  </a:lnTo>
                  <a:lnTo>
                    <a:pt x="20462" y="36068"/>
                  </a:lnTo>
                  <a:lnTo>
                    <a:pt x="20851" y="36068"/>
                  </a:lnTo>
                  <a:lnTo>
                    <a:pt x="21323" y="35941"/>
                  </a:lnTo>
                  <a:close/>
                </a:path>
                <a:path w="40639" h="36830">
                  <a:moveTo>
                    <a:pt x="29452" y="34290"/>
                  </a:moveTo>
                  <a:lnTo>
                    <a:pt x="15981" y="34290"/>
                  </a:lnTo>
                  <a:lnTo>
                    <a:pt x="16257" y="35052"/>
                  </a:lnTo>
                  <a:lnTo>
                    <a:pt x="16518" y="35560"/>
                  </a:lnTo>
                  <a:lnTo>
                    <a:pt x="16971" y="35814"/>
                  </a:lnTo>
                  <a:lnTo>
                    <a:pt x="17700" y="35814"/>
                  </a:lnTo>
                  <a:lnTo>
                    <a:pt x="18290" y="35560"/>
                  </a:lnTo>
                  <a:lnTo>
                    <a:pt x="18458" y="35433"/>
                  </a:lnTo>
                  <a:lnTo>
                    <a:pt x="27335" y="35433"/>
                  </a:lnTo>
                  <a:lnTo>
                    <a:pt x="27409" y="35179"/>
                  </a:lnTo>
                  <a:lnTo>
                    <a:pt x="28881" y="35179"/>
                  </a:lnTo>
                  <a:lnTo>
                    <a:pt x="29255" y="34671"/>
                  </a:lnTo>
                  <a:lnTo>
                    <a:pt x="29452" y="34290"/>
                  </a:lnTo>
                  <a:close/>
                </a:path>
                <a:path w="40639" h="36830">
                  <a:moveTo>
                    <a:pt x="28881" y="35179"/>
                  </a:moveTo>
                  <a:lnTo>
                    <a:pt x="27409" y="35179"/>
                  </a:lnTo>
                  <a:lnTo>
                    <a:pt x="27906" y="35433"/>
                  </a:lnTo>
                  <a:lnTo>
                    <a:pt x="28334" y="35433"/>
                  </a:lnTo>
                  <a:lnTo>
                    <a:pt x="28881" y="35179"/>
                  </a:lnTo>
                  <a:close/>
                </a:path>
                <a:path w="40639" h="36830">
                  <a:moveTo>
                    <a:pt x="15712" y="34671"/>
                  </a:moveTo>
                  <a:lnTo>
                    <a:pt x="11718" y="34671"/>
                  </a:lnTo>
                  <a:lnTo>
                    <a:pt x="12003" y="34798"/>
                  </a:lnTo>
                  <a:lnTo>
                    <a:pt x="12909" y="34798"/>
                  </a:lnTo>
                  <a:lnTo>
                    <a:pt x="14125" y="35306"/>
                  </a:lnTo>
                  <a:lnTo>
                    <a:pt x="14824" y="35306"/>
                  </a:lnTo>
                  <a:lnTo>
                    <a:pt x="15134" y="35179"/>
                  </a:lnTo>
                  <a:lnTo>
                    <a:pt x="15622" y="34798"/>
                  </a:lnTo>
                  <a:lnTo>
                    <a:pt x="15712" y="34671"/>
                  </a:lnTo>
                  <a:close/>
                </a:path>
                <a:path w="40639" h="36830">
                  <a:moveTo>
                    <a:pt x="7646" y="27686"/>
                  </a:moveTo>
                  <a:lnTo>
                    <a:pt x="7055" y="27686"/>
                  </a:lnTo>
                  <a:lnTo>
                    <a:pt x="6553" y="27813"/>
                  </a:lnTo>
                  <a:lnTo>
                    <a:pt x="6100" y="28702"/>
                  </a:lnTo>
                  <a:lnTo>
                    <a:pt x="5799" y="29083"/>
                  </a:lnTo>
                  <a:lnTo>
                    <a:pt x="5714" y="29591"/>
                  </a:lnTo>
                  <a:lnTo>
                    <a:pt x="5878" y="30226"/>
                  </a:lnTo>
                  <a:lnTo>
                    <a:pt x="6198" y="30607"/>
                  </a:lnTo>
                  <a:lnTo>
                    <a:pt x="6740" y="30861"/>
                  </a:lnTo>
                  <a:lnTo>
                    <a:pt x="6897" y="31369"/>
                  </a:lnTo>
                  <a:lnTo>
                    <a:pt x="7931" y="32639"/>
                  </a:lnTo>
                  <a:lnTo>
                    <a:pt x="8217" y="32766"/>
                  </a:lnTo>
                  <a:lnTo>
                    <a:pt x="8685" y="32766"/>
                  </a:lnTo>
                  <a:lnTo>
                    <a:pt x="9236" y="32893"/>
                  </a:lnTo>
                  <a:lnTo>
                    <a:pt x="9128" y="34163"/>
                  </a:lnTo>
                  <a:lnTo>
                    <a:pt x="9463" y="34544"/>
                  </a:lnTo>
                  <a:lnTo>
                    <a:pt x="9950" y="34798"/>
                  </a:lnTo>
                  <a:lnTo>
                    <a:pt x="11619" y="34798"/>
                  </a:lnTo>
                  <a:lnTo>
                    <a:pt x="11718" y="34671"/>
                  </a:lnTo>
                  <a:lnTo>
                    <a:pt x="15712" y="34671"/>
                  </a:lnTo>
                  <a:lnTo>
                    <a:pt x="15981" y="34290"/>
                  </a:lnTo>
                  <a:lnTo>
                    <a:pt x="29452" y="34290"/>
                  </a:lnTo>
                  <a:lnTo>
                    <a:pt x="29615" y="33782"/>
                  </a:lnTo>
                  <a:lnTo>
                    <a:pt x="30826" y="33782"/>
                  </a:lnTo>
                  <a:lnTo>
                    <a:pt x="30796" y="33274"/>
                  </a:lnTo>
                  <a:lnTo>
                    <a:pt x="31745" y="33274"/>
                  </a:lnTo>
                  <a:lnTo>
                    <a:pt x="31810" y="33020"/>
                  </a:lnTo>
                  <a:lnTo>
                    <a:pt x="31889" y="32893"/>
                  </a:lnTo>
                  <a:lnTo>
                    <a:pt x="32529" y="32893"/>
                  </a:lnTo>
                  <a:lnTo>
                    <a:pt x="32825" y="32258"/>
                  </a:lnTo>
                  <a:lnTo>
                    <a:pt x="34029" y="32258"/>
                  </a:lnTo>
                  <a:lnTo>
                    <a:pt x="34656" y="31623"/>
                  </a:lnTo>
                  <a:lnTo>
                    <a:pt x="34962" y="31623"/>
                  </a:lnTo>
                  <a:lnTo>
                    <a:pt x="35390" y="31496"/>
                  </a:lnTo>
                  <a:lnTo>
                    <a:pt x="36035" y="31496"/>
                  </a:lnTo>
                  <a:lnTo>
                    <a:pt x="36389" y="31115"/>
                  </a:lnTo>
                  <a:lnTo>
                    <a:pt x="37093" y="31115"/>
                  </a:lnTo>
                  <a:lnTo>
                    <a:pt x="37125" y="29464"/>
                  </a:lnTo>
                  <a:lnTo>
                    <a:pt x="37276" y="29210"/>
                  </a:lnTo>
                  <a:lnTo>
                    <a:pt x="37433" y="28829"/>
                  </a:lnTo>
                  <a:lnTo>
                    <a:pt x="37635" y="27940"/>
                  </a:lnTo>
                  <a:lnTo>
                    <a:pt x="8158" y="27940"/>
                  </a:lnTo>
                  <a:lnTo>
                    <a:pt x="7646" y="27686"/>
                  </a:lnTo>
                  <a:close/>
                </a:path>
                <a:path w="40639" h="36830">
                  <a:moveTo>
                    <a:pt x="30826" y="33782"/>
                  </a:moveTo>
                  <a:lnTo>
                    <a:pt x="29615" y="33782"/>
                  </a:lnTo>
                  <a:lnTo>
                    <a:pt x="30008" y="34163"/>
                  </a:lnTo>
                  <a:lnTo>
                    <a:pt x="30466" y="34163"/>
                  </a:lnTo>
                  <a:lnTo>
                    <a:pt x="30732" y="33909"/>
                  </a:lnTo>
                  <a:lnTo>
                    <a:pt x="30826" y="33782"/>
                  </a:lnTo>
                  <a:close/>
                </a:path>
                <a:path w="40639" h="36830">
                  <a:moveTo>
                    <a:pt x="31745" y="33274"/>
                  </a:moveTo>
                  <a:lnTo>
                    <a:pt x="30796" y="33274"/>
                  </a:lnTo>
                  <a:lnTo>
                    <a:pt x="31358" y="33655"/>
                  </a:lnTo>
                  <a:lnTo>
                    <a:pt x="31712" y="33401"/>
                  </a:lnTo>
                  <a:lnTo>
                    <a:pt x="31745" y="33274"/>
                  </a:lnTo>
                  <a:close/>
                </a:path>
                <a:path w="40639" h="36830">
                  <a:moveTo>
                    <a:pt x="34029" y="32258"/>
                  </a:moveTo>
                  <a:lnTo>
                    <a:pt x="32825" y="32258"/>
                  </a:lnTo>
                  <a:lnTo>
                    <a:pt x="33386" y="32385"/>
                  </a:lnTo>
                  <a:lnTo>
                    <a:pt x="33918" y="32385"/>
                  </a:lnTo>
                  <a:lnTo>
                    <a:pt x="34029" y="32258"/>
                  </a:lnTo>
                  <a:close/>
                </a:path>
                <a:path w="40639" h="36830">
                  <a:moveTo>
                    <a:pt x="39654" y="18796"/>
                  </a:moveTo>
                  <a:lnTo>
                    <a:pt x="4982" y="18796"/>
                  </a:lnTo>
                  <a:lnTo>
                    <a:pt x="5189" y="19177"/>
                  </a:lnTo>
                  <a:lnTo>
                    <a:pt x="5735" y="19685"/>
                  </a:lnTo>
                  <a:lnTo>
                    <a:pt x="5918" y="19939"/>
                  </a:lnTo>
                  <a:lnTo>
                    <a:pt x="6297" y="21082"/>
                  </a:lnTo>
                  <a:lnTo>
                    <a:pt x="6508" y="21209"/>
                  </a:lnTo>
                  <a:lnTo>
                    <a:pt x="6614" y="21463"/>
                  </a:lnTo>
                  <a:lnTo>
                    <a:pt x="6508" y="21590"/>
                  </a:lnTo>
                  <a:lnTo>
                    <a:pt x="6016" y="21844"/>
                  </a:lnTo>
                  <a:lnTo>
                    <a:pt x="5740" y="22098"/>
                  </a:lnTo>
                  <a:lnTo>
                    <a:pt x="5470" y="22987"/>
                  </a:lnTo>
                  <a:lnTo>
                    <a:pt x="5529" y="23495"/>
                  </a:lnTo>
                  <a:lnTo>
                    <a:pt x="6095" y="24511"/>
                  </a:lnTo>
                  <a:lnTo>
                    <a:pt x="7208" y="25527"/>
                  </a:lnTo>
                  <a:lnTo>
                    <a:pt x="7221" y="26797"/>
                  </a:lnTo>
                  <a:lnTo>
                    <a:pt x="7557" y="27432"/>
                  </a:lnTo>
                  <a:lnTo>
                    <a:pt x="7897" y="27686"/>
                  </a:lnTo>
                  <a:lnTo>
                    <a:pt x="8246" y="27686"/>
                  </a:lnTo>
                  <a:lnTo>
                    <a:pt x="8158" y="27940"/>
                  </a:lnTo>
                  <a:lnTo>
                    <a:pt x="37635" y="27940"/>
                  </a:lnTo>
                  <a:lnTo>
                    <a:pt x="37527" y="27559"/>
                  </a:lnTo>
                  <a:lnTo>
                    <a:pt x="36960" y="26797"/>
                  </a:lnTo>
                  <a:lnTo>
                    <a:pt x="36537" y="26670"/>
                  </a:lnTo>
                  <a:lnTo>
                    <a:pt x="35567" y="26670"/>
                  </a:lnTo>
                  <a:lnTo>
                    <a:pt x="35006" y="26289"/>
                  </a:lnTo>
                  <a:lnTo>
                    <a:pt x="34779" y="25781"/>
                  </a:lnTo>
                  <a:lnTo>
                    <a:pt x="34400" y="25400"/>
                  </a:lnTo>
                  <a:lnTo>
                    <a:pt x="32987" y="25400"/>
                  </a:lnTo>
                  <a:lnTo>
                    <a:pt x="34051" y="25146"/>
                  </a:lnTo>
                  <a:lnTo>
                    <a:pt x="33942" y="24511"/>
                  </a:lnTo>
                  <a:lnTo>
                    <a:pt x="33814" y="24257"/>
                  </a:lnTo>
                  <a:lnTo>
                    <a:pt x="35101" y="24257"/>
                  </a:lnTo>
                  <a:lnTo>
                    <a:pt x="35961" y="23876"/>
                  </a:lnTo>
                  <a:lnTo>
                    <a:pt x="36150" y="23495"/>
                  </a:lnTo>
                  <a:lnTo>
                    <a:pt x="36087" y="21844"/>
                  </a:lnTo>
                  <a:lnTo>
                    <a:pt x="35981" y="21717"/>
                  </a:lnTo>
                  <a:lnTo>
                    <a:pt x="35887" y="21336"/>
                  </a:lnTo>
                  <a:lnTo>
                    <a:pt x="36650" y="21209"/>
                  </a:lnTo>
                  <a:lnTo>
                    <a:pt x="36941" y="20828"/>
                  </a:lnTo>
                  <a:lnTo>
                    <a:pt x="37300" y="19939"/>
                  </a:lnTo>
                  <a:lnTo>
                    <a:pt x="39085" y="19939"/>
                  </a:lnTo>
                  <a:lnTo>
                    <a:pt x="39511" y="19431"/>
                  </a:lnTo>
                  <a:lnTo>
                    <a:pt x="39629" y="19050"/>
                  </a:lnTo>
                  <a:lnTo>
                    <a:pt x="39654" y="18796"/>
                  </a:lnTo>
                  <a:close/>
                </a:path>
                <a:path w="40639" h="36830">
                  <a:moveTo>
                    <a:pt x="35101" y="24257"/>
                  </a:moveTo>
                  <a:lnTo>
                    <a:pt x="34031" y="24257"/>
                  </a:lnTo>
                  <a:lnTo>
                    <a:pt x="34257" y="24384"/>
                  </a:lnTo>
                  <a:lnTo>
                    <a:pt x="34814" y="24384"/>
                  </a:lnTo>
                  <a:lnTo>
                    <a:pt x="35101" y="24257"/>
                  </a:lnTo>
                  <a:close/>
                </a:path>
                <a:path w="40639" h="36830">
                  <a:moveTo>
                    <a:pt x="39085" y="19939"/>
                  </a:moveTo>
                  <a:lnTo>
                    <a:pt x="37300" y="19939"/>
                  </a:lnTo>
                  <a:lnTo>
                    <a:pt x="37807" y="20193"/>
                  </a:lnTo>
                  <a:lnTo>
                    <a:pt x="38551" y="20193"/>
                  </a:lnTo>
                  <a:lnTo>
                    <a:pt x="38979" y="20066"/>
                  </a:lnTo>
                  <a:lnTo>
                    <a:pt x="39085" y="19939"/>
                  </a:lnTo>
                  <a:close/>
                </a:path>
                <a:path w="40639" h="36830">
                  <a:moveTo>
                    <a:pt x="39666" y="18669"/>
                  </a:moveTo>
                  <a:lnTo>
                    <a:pt x="3397" y="18669"/>
                  </a:lnTo>
                  <a:lnTo>
                    <a:pt x="4061" y="18923"/>
                  </a:lnTo>
                  <a:lnTo>
                    <a:pt x="4588" y="18923"/>
                  </a:lnTo>
                  <a:lnTo>
                    <a:pt x="4805" y="18796"/>
                  </a:lnTo>
                  <a:lnTo>
                    <a:pt x="39654" y="18796"/>
                  </a:lnTo>
                  <a:lnTo>
                    <a:pt x="39666" y="18669"/>
                  </a:lnTo>
                  <a:close/>
                </a:path>
                <a:path w="40639" h="36830">
                  <a:moveTo>
                    <a:pt x="5194" y="8001"/>
                  </a:moveTo>
                  <a:lnTo>
                    <a:pt x="4332" y="8001"/>
                  </a:lnTo>
                  <a:lnTo>
                    <a:pt x="3825" y="8382"/>
                  </a:lnTo>
                  <a:lnTo>
                    <a:pt x="3151" y="9017"/>
                  </a:lnTo>
                  <a:lnTo>
                    <a:pt x="2698" y="9017"/>
                  </a:lnTo>
                  <a:lnTo>
                    <a:pt x="2323" y="9271"/>
                  </a:lnTo>
                  <a:lnTo>
                    <a:pt x="1926" y="9779"/>
                  </a:lnTo>
                  <a:lnTo>
                    <a:pt x="1838" y="10668"/>
                  </a:lnTo>
                  <a:lnTo>
                    <a:pt x="1998" y="11176"/>
                  </a:lnTo>
                  <a:lnTo>
                    <a:pt x="1979" y="11557"/>
                  </a:lnTo>
                  <a:lnTo>
                    <a:pt x="1654" y="12573"/>
                  </a:lnTo>
                  <a:lnTo>
                    <a:pt x="1910" y="13208"/>
                  </a:lnTo>
                  <a:lnTo>
                    <a:pt x="2304" y="13208"/>
                  </a:lnTo>
                  <a:lnTo>
                    <a:pt x="2112" y="13462"/>
                  </a:lnTo>
                  <a:lnTo>
                    <a:pt x="2008" y="13716"/>
                  </a:lnTo>
                  <a:lnTo>
                    <a:pt x="1762" y="13970"/>
                  </a:lnTo>
                  <a:lnTo>
                    <a:pt x="1088" y="13970"/>
                  </a:lnTo>
                  <a:lnTo>
                    <a:pt x="649" y="14351"/>
                  </a:lnTo>
                  <a:lnTo>
                    <a:pt x="64" y="14986"/>
                  </a:lnTo>
                  <a:lnTo>
                    <a:pt x="0" y="16002"/>
                  </a:lnTo>
                  <a:lnTo>
                    <a:pt x="192" y="16383"/>
                  </a:lnTo>
                  <a:lnTo>
                    <a:pt x="502" y="16383"/>
                  </a:lnTo>
                  <a:lnTo>
                    <a:pt x="265" y="16637"/>
                  </a:lnTo>
                  <a:lnTo>
                    <a:pt x="201" y="17018"/>
                  </a:lnTo>
                  <a:lnTo>
                    <a:pt x="467" y="17780"/>
                  </a:lnTo>
                  <a:lnTo>
                    <a:pt x="797" y="18161"/>
                  </a:lnTo>
                  <a:lnTo>
                    <a:pt x="1629" y="18415"/>
                  </a:lnTo>
                  <a:lnTo>
                    <a:pt x="1836" y="18669"/>
                  </a:lnTo>
                  <a:lnTo>
                    <a:pt x="2122" y="18796"/>
                  </a:lnTo>
                  <a:lnTo>
                    <a:pt x="2594" y="18796"/>
                  </a:lnTo>
                  <a:lnTo>
                    <a:pt x="3313" y="18669"/>
                  </a:lnTo>
                  <a:lnTo>
                    <a:pt x="39666" y="18669"/>
                  </a:lnTo>
                  <a:lnTo>
                    <a:pt x="39703" y="18288"/>
                  </a:lnTo>
                  <a:lnTo>
                    <a:pt x="40018" y="17907"/>
                  </a:lnTo>
                  <a:lnTo>
                    <a:pt x="40116" y="17526"/>
                  </a:lnTo>
                  <a:lnTo>
                    <a:pt x="39844" y="16637"/>
                  </a:lnTo>
                  <a:lnTo>
                    <a:pt x="39752" y="15367"/>
                  </a:lnTo>
                  <a:lnTo>
                    <a:pt x="39636" y="14986"/>
                  </a:lnTo>
                  <a:lnTo>
                    <a:pt x="38211" y="12446"/>
                  </a:lnTo>
                  <a:lnTo>
                    <a:pt x="38674" y="11938"/>
                  </a:lnTo>
                  <a:lnTo>
                    <a:pt x="38191" y="10668"/>
                  </a:lnTo>
                  <a:lnTo>
                    <a:pt x="37891" y="10287"/>
                  </a:lnTo>
                  <a:lnTo>
                    <a:pt x="37148" y="10160"/>
                  </a:lnTo>
                  <a:lnTo>
                    <a:pt x="36956" y="9906"/>
                  </a:lnTo>
                  <a:lnTo>
                    <a:pt x="36010" y="9906"/>
                  </a:lnTo>
                  <a:lnTo>
                    <a:pt x="35847" y="9271"/>
                  </a:lnTo>
                  <a:lnTo>
                    <a:pt x="35787" y="8763"/>
                  </a:lnTo>
                  <a:lnTo>
                    <a:pt x="6508" y="8763"/>
                  </a:lnTo>
                  <a:lnTo>
                    <a:pt x="6356" y="8509"/>
                  </a:lnTo>
                  <a:lnTo>
                    <a:pt x="6115" y="8382"/>
                  </a:lnTo>
                  <a:lnTo>
                    <a:pt x="5465" y="8128"/>
                  </a:lnTo>
                  <a:lnTo>
                    <a:pt x="5194" y="8001"/>
                  </a:lnTo>
                  <a:close/>
                </a:path>
                <a:path w="40639" h="36830">
                  <a:moveTo>
                    <a:pt x="36719" y="9779"/>
                  </a:moveTo>
                  <a:lnTo>
                    <a:pt x="36148" y="9779"/>
                  </a:lnTo>
                  <a:lnTo>
                    <a:pt x="36010" y="9906"/>
                  </a:lnTo>
                  <a:lnTo>
                    <a:pt x="36956" y="9906"/>
                  </a:lnTo>
                  <a:lnTo>
                    <a:pt x="36719" y="9779"/>
                  </a:lnTo>
                  <a:close/>
                </a:path>
                <a:path w="40639" h="36830">
                  <a:moveTo>
                    <a:pt x="9527" y="5334"/>
                  </a:moveTo>
                  <a:lnTo>
                    <a:pt x="9039" y="5334"/>
                  </a:lnTo>
                  <a:lnTo>
                    <a:pt x="7862" y="5969"/>
                  </a:lnTo>
                  <a:lnTo>
                    <a:pt x="7582" y="6223"/>
                  </a:lnTo>
                  <a:lnTo>
                    <a:pt x="7600" y="7239"/>
                  </a:lnTo>
                  <a:lnTo>
                    <a:pt x="7700" y="7620"/>
                  </a:lnTo>
                  <a:lnTo>
                    <a:pt x="8202" y="7620"/>
                  </a:lnTo>
                  <a:lnTo>
                    <a:pt x="7779" y="7874"/>
                  </a:lnTo>
                  <a:lnTo>
                    <a:pt x="7547" y="8128"/>
                  </a:lnTo>
                  <a:lnTo>
                    <a:pt x="7469" y="8382"/>
                  </a:lnTo>
                  <a:lnTo>
                    <a:pt x="7084" y="8382"/>
                  </a:lnTo>
                  <a:lnTo>
                    <a:pt x="6828" y="8509"/>
                  </a:lnTo>
                  <a:lnTo>
                    <a:pt x="6508" y="8763"/>
                  </a:lnTo>
                  <a:lnTo>
                    <a:pt x="35787" y="8763"/>
                  </a:lnTo>
                  <a:lnTo>
                    <a:pt x="35666" y="7747"/>
                  </a:lnTo>
                  <a:lnTo>
                    <a:pt x="35272" y="7493"/>
                  </a:lnTo>
                  <a:lnTo>
                    <a:pt x="34863" y="7366"/>
                  </a:lnTo>
                  <a:lnTo>
                    <a:pt x="34248" y="7366"/>
                  </a:lnTo>
                  <a:lnTo>
                    <a:pt x="34174" y="7112"/>
                  </a:lnTo>
                  <a:lnTo>
                    <a:pt x="34627" y="6223"/>
                  </a:lnTo>
                  <a:lnTo>
                    <a:pt x="34026" y="5588"/>
                  </a:lnTo>
                  <a:lnTo>
                    <a:pt x="33935" y="5461"/>
                  </a:lnTo>
                  <a:lnTo>
                    <a:pt x="10073" y="5461"/>
                  </a:lnTo>
                  <a:lnTo>
                    <a:pt x="9527" y="5334"/>
                  </a:lnTo>
                  <a:close/>
                </a:path>
                <a:path w="40639" h="36830">
                  <a:moveTo>
                    <a:pt x="34454" y="7239"/>
                  </a:moveTo>
                  <a:lnTo>
                    <a:pt x="34248" y="7366"/>
                  </a:lnTo>
                  <a:lnTo>
                    <a:pt x="34863" y="7366"/>
                  </a:lnTo>
                  <a:lnTo>
                    <a:pt x="34454" y="7239"/>
                  </a:lnTo>
                  <a:close/>
                </a:path>
                <a:path w="40639" h="36830">
                  <a:moveTo>
                    <a:pt x="13667" y="2286"/>
                  </a:moveTo>
                  <a:lnTo>
                    <a:pt x="13234" y="2286"/>
                  </a:lnTo>
                  <a:lnTo>
                    <a:pt x="12914" y="2413"/>
                  </a:lnTo>
                  <a:lnTo>
                    <a:pt x="12456" y="3048"/>
                  </a:lnTo>
                  <a:lnTo>
                    <a:pt x="12392" y="3556"/>
                  </a:lnTo>
                  <a:lnTo>
                    <a:pt x="12500" y="4064"/>
                  </a:lnTo>
                  <a:lnTo>
                    <a:pt x="12057" y="4064"/>
                  </a:lnTo>
                  <a:lnTo>
                    <a:pt x="11663" y="4191"/>
                  </a:lnTo>
                  <a:lnTo>
                    <a:pt x="11402" y="4572"/>
                  </a:lnTo>
                  <a:lnTo>
                    <a:pt x="10826" y="4572"/>
                  </a:lnTo>
                  <a:lnTo>
                    <a:pt x="10526" y="4953"/>
                  </a:lnTo>
                  <a:lnTo>
                    <a:pt x="10073" y="5461"/>
                  </a:lnTo>
                  <a:lnTo>
                    <a:pt x="33935" y="5461"/>
                  </a:lnTo>
                  <a:lnTo>
                    <a:pt x="33391" y="4699"/>
                  </a:lnTo>
                  <a:lnTo>
                    <a:pt x="28197" y="4699"/>
                  </a:lnTo>
                  <a:lnTo>
                    <a:pt x="27808" y="4572"/>
                  </a:lnTo>
                  <a:lnTo>
                    <a:pt x="27414" y="4318"/>
                  </a:lnTo>
                  <a:lnTo>
                    <a:pt x="26360" y="4318"/>
                  </a:lnTo>
                  <a:lnTo>
                    <a:pt x="26148" y="4064"/>
                  </a:lnTo>
                  <a:lnTo>
                    <a:pt x="25764" y="3810"/>
                  </a:lnTo>
                  <a:lnTo>
                    <a:pt x="25110" y="3556"/>
                  </a:lnTo>
                  <a:lnTo>
                    <a:pt x="24622" y="3302"/>
                  </a:lnTo>
                  <a:lnTo>
                    <a:pt x="24322" y="3302"/>
                  </a:lnTo>
                  <a:lnTo>
                    <a:pt x="24233" y="2794"/>
                  </a:lnTo>
                  <a:lnTo>
                    <a:pt x="14716" y="2794"/>
                  </a:lnTo>
                  <a:lnTo>
                    <a:pt x="14229" y="2540"/>
                  </a:lnTo>
                  <a:lnTo>
                    <a:pt x="13667" y="2286"/>
                  </a:lnTo>
                  <a:close/>
                </a:path>
                <a:path w="40639" h="36830">
                  <a:moveTo>
                    <a:pt x="29841" y="3937"/>
                  </a:moveTo>
                  <a:lnTo>
                    <a:pt x="28930" y="3937"/>
                  </a:lnTo>
                  <a:lnTo>
                    <a:pt x="28472" y="4191"/>
                  </a:lnTo>
                  <a:lnTo>
                    <a:pt x="28197" y="4699"/>
                  </a:lnTo>
                  <a:lnTo>
                    <a:pt x="32436" y="4699"/>
                  </a:lnTo>
                  <a:lnTo>
                    <a:pt x="32165" y="4318"/>
                  </a:lnTo>
                  <a:lnTo>
                    <a:pt x="30550" y="4318"/>
                  </a:lnTo>
                  <a:lnTo>
                    <a:pt x="30220" y="4064"/>
                  </a:lnTo>
                  <a:lnTo>
                    <a:pt x="29841" y="3937"/>
                  </a:lnTo>
                  <a:close/>
                </a:path>
                <a:path w="40639" h="36830">
                  <a:moveTo>
                    <a:pt x="27217" y="4191"/>
                  </a:moveTo>
                  <a:lnTo>
                    <a:pt x="26700" y="4191"/>
                  </a:lnTo>
                  <a:lnTo>
                    <a:pt x="26360" y="4318"/>
                  </a:lnTo>
                  <a:lnTo>
                    <a:pt x="27414" y="4318"/>
                  </a:lnTo>
                  <a:lnTo>
                    <a:pt x="27217" y="4191"/>
                  </a:lnTo>
                  <a:close/>
                </a:path>
                <a:path w="40639" h="36830">
                  <a:moveTo>
                    <a:pt x="31845" y="4064"/>
                  </a:moveTo>
                  <a:lnTo>
                    <a:pt x="31303" y="4064"/>
                  </a:lnTo>
                  <a:lnTo>
                    <a:pt x="30550" y="4318"/>
                  </a:lnTo>
                  <a:lnTo>
                    <a:pt x="32165" y="4318"/>
                  </a:lnTo>
                  <a:lnTo>
                    <a:pt x="31845" y="4064"/>
                  </a:lnTo>
                  <a:close/>
                </a:path>
                <a:path w="40639" h="36830">
                  <a:moveTo>
                    <a:pt x="17833" y="0"/>
                  </a:moveTo>
                  <a:lnTo>
                    <a:pt x="17000" y="0"/>
                  </a:lnTo>
                  <a:lnTo>
                    <a:pt x="16621" y="127"/>
                  </a:lnTo>
                  <a:lnTo>
                    <a:pt x="16223" y="635"/>
                  </a:lnTo>
                  <a:lnTo>
                    <a:pt x="16152" y="762"/>
                  </a:lnTo>
                  <a:lnTo>
                    <a:pt x="16094" y="1270"/>
                  </a:lnTo>
                  <a:lnTo>
                    <a:pt x="16218" y="1651"/>
                  </a:lnTo>
                  <a:lnTo>
                    <a:pt x="15676" y="1651"/>
                  </a:lnTo>
                  <a:lnTo>
                    <a:pt x="15307" y="1778"/>
                  </a:lnTo>
                  <a:lnTo>
                    <a:pt x="14898" y="2159"/>
                  </a:lnTo>
                  <a:lnTo>
                    <a:pt x="14790" y="2413"/>
                  </a:lnTo>
                  <a:lnTo>
                    <a:pt x="14716" y="2794"/>
                  </a:lnTo>
                  <a:lnTo>
                    <a:pt x="24233" y="2794"/>
                  </a:lnTo>
                  <a:lnTo>
                    <a:pt x="23938" y="2286"/>
                  </a:lnTo>
                  <a:lnTo>
                    <a:pt x="23189" y="1270"/>
                  </a:lnTo>
                  <a:lnTo>
                    <a:pt x="21939" y="1270"/>
                  </a:lnTo>
                  <a:lnTo>
                    <a:pt x="21796" y="889"/>
                  </a:lnTo>
                  <a:lnTo>
                    <a:pt x="21651" y="762"/>
                  </a:lnTo>
                  <a:lnTo>
                    <a:pt x="18768" y="762"/>
                  </a:lnTo>
                  <a:lnTo>
                    <a:pt x="18246" y="127"/>
                  </a:lnTo>
                  <a:lnTo>
                    <a:pt x="17833" y="0"/>
                  </a:lnTo>
                  <a:close/>
                </a:path>
                <a:path w="40639" h="36830">
                  <a:moveTo>
                    <a:pt x="22869" y="1143"/>
                  </a:moveTo>
                  <a:lnTo>
                    <a:pt x="22057" y="1143"/>
                  </a:lnTo>
                  <a:lnTo>
                    <a:pt x="21939" y="1270"/>
                  </a:lnTo>
                  <a:lnTo>
                    <a:pt x="23189" y="1270"/>
                  </a:lnTo>
                  <a:lnTo>
                    <a:pt x="22869" y="1143"/>
                  </a:lnTo>
                  <a:close/>
                </a:path>
                <a:path w="40639" h="36830">
                  <a:moveTo>
                    <a:pt x="20161" y="254"/>
                  </a:moveTo>
                  <a:lnTo>
                    <a:pt x="19364" y="254"/>
                  </a:lnTo>
                  <a:lnTo>
                    <a:pt x="18995" y="381"/>
                  </a:lnTo>
                  <a:lnTo>
                    <a:pt x="18768" y="762"/>
                  </a:lnTo>
                  <a:lnTo>
                    <a:pt x="21651" y="762"/>
                  </a:lnTo>
                  <a:lnTo>
                    <a:pt x="21506" y="635"/>
                  </a:lnTo>
                  <a:lnTo>
                    <a:pt x="20161" y="254"/>
                  </a:lnTo>
                  <a:close/>
                </a:path>
              </a:pathLst>
            </a:custGeom>
            <a:solidFill>
              <a:srgbClr val="CDCBC9"/>
            </a:solidFill>
          </p:spPr>
          <p:txBody>
            <a:bodyPr wrap="square" lIns="0" tIns="0" rIns="0" bIns="0" rtlCol="0"/>
            <a:lstStyle/>
            <a:p>
              <a:endParaRPr/>
            </a:p>
          </p:txBody>
        </p:sp>
        <p:sp>
          <p:nvSpPr>
            <p:cNvPr id="2080" name="object 2080"/>
            <p:cNvSpPr/>
            <p:nvPr/>
          </p:nvSpPr>
          <p:spPr>
            <a:xfrm>
              <a:off x="4078072" y="3022395"/>
              <a:ext cx="41275" cy="37465"/>
            </a:xfrm>
            <a:custGeom>
              <a:avLst/>
              <a:gdLst/>
              <a:ahLst/>
              <a:cxnLst/>
              <a:rect l="l" t="t" r="r" b="b"/>
              <a:pathLst>
                <a:path w="41275" h="37464">
                  <a:moveTo>
                    <a:pt x="24844" y="37084"/>
                  </a:moveTo>
                  <a:lnTo>
                    <a:pt x="21702" y="37084"/>
                  </a:lnTo>
                  <a:lnTo>
                    <a:pt x="22224" y="37465"/>
                  </a:lnTo>
                  <a:lnTo>
                    <a:pt x="24140" y="37465"/>
                  </a:lnTo>
                  <a:lnTo>
                    <a:pt x="24519" y="37338"/>
                  </a:lnTo>
                  <a:lnTo>
                    <a:pt x="24844" y="37084"/>
                  </a:lnTo>
                  <a:close/>
                </a:path>
                <a:path w="41275" h="37464">
                  <a:moveTo>
                    <a:pt x="21092" y="35941"/>
                  </a:moveTo>
                  <a:lnTo>
                    <a:pt x="20476" y="35941"/>
                  </a:lnTo>
                  <a:lnTo>
                    <a:pt x="20639" y="36957"/>
                  </a:lnTo>
                  <a:lnTo>
                    <a:pt x="20782" y="37084"/>
                  </a:lnTo>
                  <a:lnTo>
                    <a:pt x="24844" y="37084"/>
                  </a:lnTo>
                  <a:lnTo>
                    <a:pt x="25238" y="37338"/>
                  </a:lnTo>
                  <a:lnTo>
                    <a:pt x="25686" y="37465"/>
                  </a:lnTo>
                  <a:lnTo>
                    <a:pt x="26075" y="37465"/>
                  </a:lnTo>
                  <a:lnTo>
                    <a:pt x="26843" y="37338"/>
                  </a:lnTo>
                  <a:lnTo>
                    <a:pt x="27384" y="37084"/>
                  </a:lnTo>
                  <a:lnTo>
                    <a:pt x="27665" y="36449"/>
                  </a:lnTo>
                  <a:lnTo>
                    <a:pt x="22736" y="36449"/>
                  </a:lnTo>
                  <a:lnTo>
                    <a:pt x="22466" y="36322"/>
                  </a:lnTo>
                  <a:lnTo>
                    <a:pt x="22262" y="36068"/>
                  </a:lnTo>
                  <a:lnTo>
                    <a:pt x="21225" y="36068"/>
                  </a:lnTo>
                  <a:lnTo>
                    <a:pt x="21092" y="35941"/>
                  </a:lnTo>
                  <a:close/>
                </a:path>
                <a:path w="41275" h="37464">
                  <a:moveTo>
                    <a:pt x="20372" y="36576"/>
                  </a:moveTo>
                  <a:lnTo>
                    <a:pt x="18950" y="36576"/>
                  </a:lnTo>
                  <a:lnTo>
                    <a:pt x="19211" y="36703"/>
                  </a:lnTo>
                  <a:lnTo>
                    <a:pt x="19546" y="36830"/>
                  </a:lnTo>
                  <a:lnTo>
                    <a:pt x="19999" y="36957"/>
                  </a:lnTo>
                  <a:lnTo>
                    <a:pt x="20309" y="36957"/>
                  </a:lnTo>
                  <a:lnTo>
                    <a:pt x="20372" y="36576"/>
                  </a:lnTo>
                  <a:close/>
                </a:path>
                <a:path w="41275" h="37464">
                  <a:moveTo>
                    <a:pt x="18876" y="35052"/>
                  </a:moveTo>
                  <a:lnTo>
                    <a:pt x="18734" y="35052"/>
                  </a:lnTo>
                  <a:lnTo>
                    <a:pt x="18743" y="35560"/>
                  </a:lnTo>
                  <a:lnTo>
                    <a:pt x="18527" y="35687"/>
                  </a:lnTo>
                  <a:lnTo>
                    <a:pt x="12338" y="35687"/>
                  </a:lnTo>
                  <a:lnTo>
                    <a:pt x="12623" y="35814"/>
                  </a:lnTo>
                  <a:lnTo>
                    <a:pt x="16400" y="35814"/>
                  </a:lnTo>
                  <a:lnTo>
                    <a:pt x="16690" y="36449"/>
                  </a:lnTo>
                  <a:lnTo>
                    <a:pt x="17316" y="36830"/>
                  </a:lnTo>
                  <a:lnTo>
                    <a:pt x="18044" y="36830"/>
                  </a:lnTo>
                  <a:lnTo>
                    <a:pt x="18394" y="36703"/>
                  </a:lnTo>
                  <a:lnTo>
                    <a:pt x="18694" y="36703"/>
                  </a:lnTo>
                  <a:lnTo>
                    <a:pt x="18950" y="36576"/>
                  </a:lnTo>
                  <a:lnTo>
                    <a:pt x="20372" y="36576"/>
                  </a:lnTo>
                  <a:lnTo>
                    <a:pt x="20476" y="35941"/>
                  </a:lnTo>
                  <a:lnTo>
                    <a:pt x="20132" y="35941"/>
                  </a:lnTo>
                  <a:lnTo>
                    <a:pt x="19241" y="35687"/>
                  </a:lnTo>
                  <a:lnTo>
                    <a:pt x="19167" y="35179"/>
                  </a:lnTo>
                  <a:lnTo>
                    <a:pt x="18876" y="35052"/>
                  </a:lnTo>
                  <a:close/>
                </a:path>
                <a:path w="41275" h="37464">
                  <a:moveTo>
                    <a:pt x="24844" y="35560"/>
                  </a:moveTo>
                  <a:lnTo>
                    <a:pt x="24100" y="36322"/>
                  </a:lnTo>
                  <a:lnTo>
                    <a:pt x="23933" y="36449"/>
                  </a:lnTo>
                  <a:lnTo>
                    <a:pt x="27936" y="36449"/>
                  </a:lnTo>
                  <a:lnTo>
                    <a:pt x="28059" y="36322"/>
                  </a:lnTo>
                  <a:lnTo>
                    <a:pt x="25651" y="36322"/>
                  </a:lnTo>
                  <a:lnTo>
                    <a:pt x="25105" y="36068"/>
                  </a:lnTo>
                  <a:lnTo>
                    <a:pt x="24844" y="35560"/>
                  </a:lnTo>
                  <a:close/>
                </a:path>
                <a:path w="41275" h="37464">
                  <a:moveTo>
                    <a:pt x="30324" y="33655"/>
                  </a:moveTo>
                  <a:lnTo>
                    <a:pt x="29748" y="33655"/>
                  </a:lnTo>
                  <a:lnTo>
                    <a:pt x="29734" y="33909"/>
                  </a:lnTo>
                  <a:lnTo>
                    <a:pt x="29398" y="34798"/>
                  </a:lnTo>
                  <a:lnTo>
                    <a:pt x="28989" y="35306"/>
                  </a:lnTo>
                  <a:lnTo>
                    <a:pt x="28846" y="35433"/>
                  </a:lnTo>
                  <a:lnTo>
                    <a:pt x="26877" y="35433"/>
                  </a:lnTo>
                  <a:lnTo>
                    <a:pt x="26788" y="36068"/>
                  </a:lnTo>
                  <a:lnTo>
                    <a:pt x="26552" y="36322"/>
                  </a:lnTo>
                  <a:lnTo>
                    <a:pt x="28059" y="36322"/>
                  </a:lnTo>
                  <a:lnTo>
                    <a:pt x="28266" y="36449"/>
                  </a:lnTo>
                  <a:lnTo>
                    <a:pt x="29176" y="36449"/>
                  </a:lnTo>
                  <a:lnTo>
                    <a:pt x="29624" y="36195"/>
                  </a:lnTo>
                  <a:lnTo>
                    <a:pt x="30284" y="35306"/>
                  </a:lnTo>
                  <a:lnTo>
                    <a:pt x="30417" y="35052"/>
                  </a:lnTo>
                  <a:lnTo>
                    <a:pt x="31220" y="35052"/>
                  </a:lnTo>
                  <a:lnTo>
                    <a:pt x="31382" y="34925"/>
                  </a:lnTo>
                  <a:lnTo>
                    <a:pt x="31623" y="34798"/>
                  </a:lnTo>
                  <a:lnTo>
                    <a:pt x="31973" y="34671"/>
                  </a:lnTo>
                  <a:lnTo>
                    <a:pt x="32485" y="34417"/>
                  </a:lnTo>
                  <a:lnTo>
                    <a:pt x="32662" y="34163"/>
                  </a:lnTo>
                  <a:lnTo>
                    <a:pt x="32714" y="34036"/>
                  </a:lnTo>
                  <a:lnTo>
                    <a:pt x="30594" y="34036"/>
                  </a:lnTo>
                  <a:lnTo>
                    <a:pt x="30324" y="33655"/>
                  </a:lnTo>
                  <a:close/>
                </a:path>
                <a:path w="41275" h="37464">
                  <a:moveTo>
                    <a:pt x="16282" y="35814"/>
                  </a:moveTo>
                  <a:lnTo>
                    <a:pt x="13539" y="35814"/>
                  </a:lnTo>
                  <a:lnTo>
                    <a:pt x="14524" y="36322"/>
                  </a:lnTo>
                  <a:lnTo>
                    <a:pt x="15484" y="36322"/>
                  </a:lnTo>
                  <a:lnTo>
                    <a:pt x="15922" y="36068"/>
                  </a:lnTo>
                  <a:lnTo>
                    <a:pt x="16282" y="35814"/>
                  </a:lnTo>
                  <a:close/>
                </a:path>
                <a:path w="41275" h="37464">
                  <a:moveTo>
                    <a:pt x="22160" y="35941"/>
                  </a:moveTo>
                  <a:lnTo>
                    <a:pt x="21762" y="35941"/>
                  </a:lnTo>
                  <a:lnTo>
                    <a:pt x="21579" y="36068"/>
                  </a:lnTo>
                  <a:lnTo>
                    <a:pt x="22262" y="36068"/>
                  </a:lnTo>
                  <a:lnTo>
                    <a:pt x="22160" y="35941"/>
                  </a:lnTo>
                  <a:close/>
                </a:path>
                <a:path w="41275" h="37464">
                  <a:moveTo>
                    <a:pt x="6513" y="19685"/>
                  </a:moveTo>
                  <a:lnTo>
                    <a:pt x="3825" y="19685"/>
                  </a:lnTo>
                  <a:lnTo>
                    <a:pt x="4544" y="19939"/>
                  </a:lnTo>
                  <a:lnTo>
                    <a:pt x="5223" y="19939"/>
                  </a:lnTo>
                  <a:lnTo>
                    <a:pt x="5972" y="20701"/>
                  </a:lnTo>
                  <a:lnTo>
                    <a:pt x="6189" y="21336"/>
                  </a:lnTo>
                  <a:lnTo>
                    <a:pt x="6435" y="21844"/>
                  </a:lnTo>
                  <a:lnTo>
                    <a:pt x="6055" y="22098"/>
                  </a:lnTo>
                  <a:lnTo>
                    <a:pt x="5775" y="22352"/>
                  </a:lnTo>
                  <a:lnTo>
                    <a:pt x="5440" y="23495"/>
                  </a:lnTo>
                  <a:lnTo>
                    <a:pt x="5487" y="23876"/>
                  </a:lnTo>
                  <a:lnTo>
                    <a:pt x="5594" y="24257"/>
                  </a:lnTo>
                  <a:lnTo>
                    <a:pt x="6193" y="25273"/>
                  </a:lnTo>
                  <a:lnTo>
                    <a:pt x="7120" y="26162"/>
                  </a:lnTo>
                  <a:lnTo>
                    <a:pt x="7157" y="27178"/>
                  </a:lnTo>
                  <a:lnTo>
                    <a:pt x="7276" y="27559"/>
                  </a:lnTo>
                  <a:lnTo>
                    <a:pt x="7385" y="27813"/>
                  </a:lnTo>
                  <a:lnTo>
                    <a:pt x="7016" y="27940"/>
                  </a:lnTo>
                  <a:lnTo>
                    <a:pt x="6572" y="28194"/>
                  </a:lnTo>
                  <a:lnTo>
                    <a:pt x="6282" y="28829"/>
                  </a:lnTo>
                  <a:lnTo>
                    <a:pt x="5819" y="29337"/>
                  </a:lnTo>
                  <a:lnTo>
                    <a:pt x="5714" y="30226"/>
                  </a:lnTo>
                  <a:lnTo>
                    <a:pt x="5918" y="30988"/>
                  </a:lnTo>
                  <a:lnTo>
                    <a:pt x="6292" y="31496"/>
                  </a:lnTo>
                  <a:lnTo>
                    <a:pt x="6814" y="31750"/>
                  </a:lnTo>
                  <a:lnTo>
                    <a:pt x="7020" y="32131"/>
                  </a:lnTo>
                  <a:lnTo>
                    <a:pt x="8143" y="33528"/>
                  </a:lnTo>
                  <a:lnTo>
                    <a:pt x="8591" y="33782"/>
                  </a:lnTo>
                  <a:lnTo>
                    <a:pt x="9074" y="33782"/>
                  </a:lnTo>
                  <a:lnTo>
                    <a:pt x="9074" y="34671"/>
                  </a:lnTo>
                  <a:lnTo>
                    <a:pt x="9157" y="34925"/>
                  </a:lnTo>
                  <a:lnTo>
                    <a:pt x="9797" y="35560"/>
                  </a:lnTo>
                  <a:lnTo>
                    <a:pt x="10196" y="35814"/>
                  </a:lnTo>
                  <a:lnTo>
                    <a:pt x="12151" y="35814"/>
                  </a:lnTo>
                  <a:lnTo>
                    <a:pt x="12338" y="35687"/>
                  </a:lnTo>
                  <a:lnTo>
                    <a:pt x="17705" y="35687"/>
                  </a:lnTo>
                  <a:lnTo>
                    <a:pt x="17409" y="35560"/>
                  </a:lnTo>
                  <a:lnTo>
                    <a:pt x="17265" y="35306"/>
                  </a:lnTo>
                  <a:lnTo>
                    <a:pt x="14711" y="35306"/>
                  </a:lnTo>
                  <a:lnTo>
                    <a:pt x="14425" y="35052"/>
                  </a:lnTo>
                  <a:lnTo>
                    <a:pt x="13894" y="34798"/>
                  </a:lnTo>
                  <a:lnTo>
                    <a:pt x="10329" y="34798"/>
                  </a:lnTo>
                  <a:lnTo>
                    <a:pt x="10058" y="34417"/>
                  </a:lnTo>
                  <a:lnTo>
                    <a:pt x="10103" y="33655"/>
                  </a:lnTo>
                  <a:lnTo>
                    <a:pt x="10615" y="33274"/>
                  </a:lnTo>
                  <a:lnTo>
                    <a:pt x="9812" y="32893"/>
                  </a:lnTo>
                  <a:lnTo>
                    <a:pt x="9561" y="32639"/>
                  </a:lnTo>
                  <a:lnTo>
                    <a:pt x="8788" y="32639"/>
                  </a:lnTo>
                  <a:lnTo>
                    <a:pt x="8379" y="32131"/>
                  </a:lnTo>
                  <a:lnTo>
                    <a:pt x="7936" y="31750"/>
                  </a:lnTo>
                  <a:lnTo>
                    <a:pt x="7690" y="30988"/>
                  </a:lnTo>
                  <a:lnTo>
                    <a:pt x="7597" y="30861"/>
                  </a:lnTo>
                  <a:lnTo>
                    <a:pt x="6774" y="30607"/>
                  </a:lnTo>
                  <a:lnTo>
                    <a:pt x="6656" y="30099"/>
                  </a:lnTo>
                  <a:lnTo>
                    <a:pt x="6741" y="29845"/>
                  </a:lnTo>
                  <a:lnTo>
                    <a:pt x="7198" y="29337"/>
                  </a:lnTo>
                  <a:lnTo>
                    <a:pt x="7404" y="28956"/>
                  </a:lnTo>
                  <a:lnTo>
                    <a:pt x="7626" y="28702"/>
                  </a:lnTo>
                  <a:lnTo>
                    <a:pt x="8936" y="28702"/>
                  </a:lnTo>
                  <a:lnTo>
                    <a:pt x="9453" y="28575"/>
                  </a:lnTo>
                  <a:lnTo>
                    <a:pt x="9482" y="27940"/>
                  </a:lnTo>
                  <a:lnTo>
                    <a:pt x="9241" y="27940"/>
                  </a:lnTo>
                  <a:lnTo>
                    <a:pt x="8325" y="27559"/>
                  </a:lnTo>
                  <a:lnTo>
                    <a:pt x="8161" y="27305"/>
                  </a:lnTo>
                  <a:lnTo>
                    <a:pt x="8259" y="26543"/>
                  </a:lnTo>
                  <a:lnTo>
                    <a:pt x="8438" y="25908"/>
                  </a:lnTo>
                  <a:lnTo>
                    <a:pt x="7050" y="24638"/>
                  </a:lnTo>
                  <a:lnTo>
                    <a:pt x="6439" y="23622"/>
                  </a:lnTo>
                  <a:lnTo>
                    <a:pt x="6548" y="22860"/>
                  </a:lnTo>
                  <a:lnTo>
                    <a:pt x="7488" y="22479"/>
                  </a:lnTo>
                  <a:lnTo>
                    <a:pt x="7675" y="22098"/>
                  </a:lnTo>
                  <a:lnTo>
                    <a:pt x="8079" y="21717"/>
                  </a:lnTo>
                  <a:lnTo>
                    <a:pt x="8030" y="21590"/>
                  </a:lnTo>
                  <a:lnTo>
                    <a:pt x="7321" y="21463"/>
                  </a:lnTo>
                  <a:lnTo>
                    <a:pt x="6907" y="20193"/>
                  </a:lnTo>
                  <a:lnTo>
                    <a:pt x="6671" y="19812"/>
                  </a:lnTo>
                  <a:lnTo>
                    <a:pt x="6513" y="19685"/>
                  </a:lnTo>
                  <a:close/>
                </a:path>
                <a:path w="41275" h="37464">
                  <a:moveTo>
                    <a:pt x="28182" y="35179"/>
                  </a:moveTo>
                  <a:lnTo>
                    <a:pt x="27955" y="35179"/>
                  </a:lnTo>
                  <a:lnTo>
                    <a:pt x="27645" y="35433"/>
                  </a:lnTo>
                  <a:lnTo>
                    <a:pt x="28551" y="35433"/>
                  </a:lnTo>
                  <a:lnTo>
                    <a:pt x="28398" y="35306"/>
                  </a:lnTo>
                  <a:lnTo>
                    <a:pt x="28182" y="35179"/>
                  </a:lnTo>
                  <a:close/>
                </a:path>
                <a:path w="41275" h="37464">
                  <a:moveTo>
                    <a:pt x="16853" y="34798"/>
                  </a:moveTo>
                  <a:lnTo>
                    <a:pt x="15740" y="34798"/>
                  </a:lnTo>
                  <a:lnTo>
                    <a:pt x="15371" y="35179"/>
                  </a:lnTo>
                  <a:lnTo>
                    <a:pt x="15189" y="35306"/>
                  </a:lnTo>
                  <a:lnTo>
                    <a:pt x="17265" y="35306"/>
                  </a:lnTo>
                  <a:lnTo>
                    <a:pt x="17050" y="34925"/>
                  </a:lnTo>
                  <a:lnTo>
                    <a:pt x="16853" y="34798"/>
                  </a:lnTo>
                  <a:close/>
                </a:path>
                <a:path w="41275" h="37464">
                  <a:moveTo>
                    <a:pt x="31220" y="35052"/>
                  </a:moveTo>
                  <a:lnTo>
                    <a:pt x="30417" y="35052"/>
                  </a:lnTo>
                  <a:lnTo>
                    <a:pt x="30658" y="35179"/>
                  </a:lnTo>
                  <a:lnTo>
                    <a:pt x="31057" y="35179"/>
                  </a:lnTo>
                  <a:lnTo>
                    <a:pt x="31220" y="35052"/>
                  </a:lnTo>
                  <a:close/>
                </a:path>
                <a:path w="41275" h="37464">
                  <a:moveTo>
                    <a:pt x="12422" y="34671"/>
                  </a:moveTo>
                  <a:lnTo>
                    <a:pt x="10831" y="34671"/>
                  </a:lnTo>
                  <a:lnTo>
                    <a:pt x="10639" y="34798"/>
                  </a:lnTo>
                  <a:lnTo>
                    <a:pt x="12687" y="34798"/>
                  </a:lnTo>
                  <a:lnTo>
                    <a:pt x="12422" y="34671"/>
                  </a:lnTo>
                  <a:close/>
                </a:path>
                <a:path w="41275" h="37464">
                  <a:moveTo>
                    <a:pt x="33450" y="32258"/>
                  </a:moveTo>
                  <a:lnTo>
                    <a:pt x="33164" y="32258"/>
                  </a:lnTo>
                  <a:lnTo>
                    <a:pt x="32856" y="32639"/>
                  </a:lnTo>
                  <a:lnTo>
                    <a:pt x="32682" y="32893"/>
                  </a:lnTo>
                  <a:lnTo>
                    <a:pt x="31830" y="32893"/>
                  </a:lnTo>
                  <a:lnTo>
                    <a:pt x="31948" y="33401"/>
                  </a:lnTo>
                  <a:lnTo>
                    <a:pt x="31387" y="33782"/>
                  </a:lnTo>
                  <a:lnTo>
                    <a:pt x="31106" y="33782"/>
                  </a:lnTo>
                  <a:lnTo>
                    <a:pt x="30924" y="34036"/>
                  </a:lnTo>
                  <a:lnTo>
                    <a:pt x="32714" y="34036"/>
                  </a:lnTo>
                  <a:lnTo>
                    <a:pt x="32766" y="33909"/>
                  </a:lnTo>
                  <a:lnTo>
                    <a:pt x="33342" y="33655"/>
                  </a:lnTo>
                  <a:lnTo>
                    <a:pt x="33588" y="33401"/>
                  </a:lnTo>
                  <a:lnTo>
                    <a:pt x="34622" y="33401"/>
                  </a:lnTo>
                  <a:lnTo>
                    <a:pt x="34976" y="33020"/>
                  </a:lnTo>
                  <a:lnTo>
                    <a:pt x="35237" y="32639"/>
                  </a:lnTo>
                  <a:lnTo>
                    <a:pt x="35646" y="32639"/>
                  </a:lnTo>
                  <a:lnTo>
                    <a:pt x="36079" y="32512"/>
                  </a:lnTo>
                  <a:lnTo>
                    <a:pt x="36103" y="32385"/>
                  </a:lnTo>
                  <a:lnTo>
                    <a:pt x="33829" y="32385"/>
                  </a:lnTo>
                  <a:lnTo>
                    <a:pt x="33450" y="32258"/>
                  </a:lnTo>
                  <a:close/>
                </a:path>
                <a:path w="41275" h="37464">
                  <a:moveTo>
                    <a:pt x="38371" y="27559"/>
                  </a:moveTo>
                  <a:lnTo>
                    <a:pt x="37162" y="27559"/>
                  </a:lnTo>
                  <a:lnTo>
                    <a:pt x="37674" y="28194"/>
                  </a:lnTo>
                  <a:lnTo>
                    <a:pt x="37484" y="28956"/>
                  </a:lnTo>
                  <a:lnTo>
                    <a:pt x="37320" y="29464"/>
                  </a:lnTo>
                  <a:lnTo>
                    <a:pt x="37054" y="29845"/>
                  </a:lnTo>
                  <a:lnTo>
                    <a:pt x="37157" y="30988"/>
                  </a:lnTo>
                  <a:lnTo>
                    <a:pt x="36842" y="30988"/>
                  </a:lnTo>
                  <a:lnTo>
                    <a:pt x="36724" y="31369"/>
                  </a:lnTo>
                  <a:lnTo>
                    <a:pt x="36291" y="31369"/>
                  </a:lnTo>
                  <a:lnTo>
                    <a:pt x="36325" y="32512"/>
                  </a:lnTo>
                  <a:lnTo>
                    <a:pt x="36764" y="32512"/>
                  </a:lnTo>
                  <a:lnTo>
                    <a:pt x="37261" y="32258"/>
                  </a:lnTo>
                  <a:lnTo>
                    <a:pt x="37522" y="32004"/>
                  </a:lnTo>
                  <a:lnTo>
                    <a:pt x="38142" y="31623"/>
                  </a:lnTo>
                  <a:lnTo>
                    <a:pt x="38217" y="29972"/>
                  </a:lnTo>
                  <a:lnTo>
                    <a:pt x="38477" y="29464"/>
                  </a:lnTo>
                  <a:lnTo>
                    <a:pt x="38590" y="28956"/>
                  </a:lnTo>
                  <a:lnTo>
                    <a:pt x="38468" y="27686"/>
                  </a:lnTo>
                  <a:lnTo>
                    <a:pt x="38371" y="27559"/>
                  </a:lnTo>
                  <a:close/>
                </a:path>
                <a:path w="41275" h="37464">
                  <a:moveTo>
                    <a:pt x="36291" y="31369"/>
                  </a:moveTo>
                  <a:lnTo>
                    <a:pt x="35867" y="31369"/>
                  </a:lnTo>
                  <a:lnTo>
                    <a:pt x="35616" y="31623"/>
                  </a:lnTo>
                  <a:lnTo>
                    <a:pt x="34858" y="31623"/>
                  </a:lnTo>
                  <a:lnTo>
                    <a:pt x="34573" y="31750"/>
                  </a:lnTo>
                  <a:lnTo>
                    <a:pt x="34159" y="32385"/>
                  </a:lnTo>
                  <a:lnTo>
                    <a:pt x="36103" y="32385"/>
                  </a:lnTo>
                  <a:lnTo>
                    <a:pt x="36291" y="31369"/>
                  </a:lnTo>
                  <a:close/>
                </a:path>
                <a:path w="41275" h="37464">
                  <a:moveTo>
                    <a:pt x="8936" y="28702"/>
                  </a:moveTo>
                  <a:lnTo>
                    <a:pt x="8079" y="28702"/>
                  </a:lnTo>
                  <a:lnTo>
                    <a:pt x="8261" y="28829"/>
                  </a:lnTo>
                  <a:lnTo>
                    <a:pt x="8542" y="28956"/>
                  </a:lnTo>
                  <a:lnTo>
                    <a:pt x="8675" y="28829"/>
                  </a:lnTo>
                  <a:lnTo>
                    <a:pt x="8832" y="28829"/>
                  </a:lnTo>
                  <a:lnTo>
                    <a:pt x="8936" y="28702"/>
                  </a:lnTo>
                  <a:close/>
                </a:path>
                <a:path w="41275" h="37464">
                  <a:moveTo>
                    <a:pt x="34090" y="24130"/>
                  </a:moveTo>
                  <a:lnTo>
                    <a:pt x="33883" y="24130"/>
                  </a:lnTo>
                  <a:lnTo>
                    <a:pt x="33869" y="24638"/>
                  </a:lnTo>
                  <a:lnTo>
                    <a:pt x="33933" y="25019"/>
                  </a:lnTo>
                  <a:lnTo>
                    <a:pt x="34026" y="25273"/>
                  </a:lnTo>
                  <a:lnTo>
                    <a:pt x="32987" y="25527"/>
                  </a:lnTo>
                  <a:lnTo>
                    <a:pt x="32997" y="25908"/>
                  </a:lnTo>
                  <a:lnTo>
                    <a:pt x="33199" y="26035"/>
                  </a:lnTo>
                  <a:lnTo>
                    <a:pt x="33583" y="26162"/>
                  </a:lnTo>
                  <a:lnTo>
                    <a:pt x="33721" y="26162"/>
                  </a:lnTo>
                  <a:lnTo>
                    <a:pt x="33849" y="26289"/>
                  </a:lnTo>
                  <a:lnTo>
                    <a:pt x="34449" y="26289"/>
                  </a:lnTo>
                  <a:lnTo>
                    <a:pt x="34794" y="26416"/>
                  </a:lnTo>
                  <a:lnTo>
                    <a:pt x="35030" y="27051"/>
                  </a:lnTo>
                  <a:lnTo>
                    <a:pt x="35242" y="27305"/>
                  </a:lnTo>
                  <a:lnTo>
                    <a:pt x="35936" y="27686"/>
                  </a:lnTo>
                  <a:lnTo>
                    <a:pt x="36517" y="27559"/>
                  </a:lnTo>
                  <a:lnTo>
                    <a:pt x="38371" y="27559"/>
                  </a:lnTo>
                  <a:lnTo>
                    <a:pt x="37788" y="26797"/>
                  </a:lnTo>
                  <a:lnTo>
                    <a:pt x="37182" y="26543"/>
                  </a:lnTo>
                  <a:lnTo>
                    <a:pt x="36251" y="26543"/>
                  </a:lnTo>
                  <a:lnTo>
                    <a:pt x="35912" y="26416"/>
                  </a:lnTo>
                  <a:lnTo>
                    <a:pt x="35675" y="25908"/>
                  </a:lnTo>
                  <a:lnTo>
                    <a:pt x="35326" y="25527"/>
                  </a:lnTo>
                  <a:lnTo>
                    <a:pt x="34888" y="25400"/>
                  </a:lnTo>
                  <a:lnTo>
                    <a:pt x="35419" y="25400"/>
                  </a:lnTo>
                  <a:lnTo>
                    <a:pt x="35794" y="25273"/>
                  </a:lnTo>
                  <a:lnTo>
                    <a:pt x="36916" y="24765"/>
                  </a:lnTo>
                  <a:lnTo>
                    <a:pt x="37161" y="24257"/>
                  </a:lnTo>
                  <a:lnTo>
                    <a:pt x="34829" y="24257"/>
                  </a:lnTo>
                  <a:lnTo>
                    <a:pt x="34090" y="24130"/>
                  </a:lnTo>
                  <a:close/>
                </a:path>
                <a:path w="41275" h="37464">
                  <a:moveTo>
                    <a:pt x="37921" y="19939"/>
                  </a:moveTo>
                  <a:lnTo>
                    <a:pt x="37143" y="19939"/>
                  </a:lnTo>
                  <a:lnTo>
                    <a:pt x="37064" y="20066"/>
                  </a:lnTo>
                  <a:lnTo>
                    <a:pt x="36951" y="21082"/>
                  </a:lnTo>
                  <a:lnTo>
                    <a:pt x="36813" y="21209"/>
                  </a:lnTo>
                  <a:lnTo>
                    <a:pt x="36153" y="21336"/>
                  </a:lnTo>
                  <a:lnTo>
                    <a:pt x="35882" y="21844"/>
                  </a:lnTo>
                  <a:lnTo>
                    <a:pt x="35680" y="22098"/>
                  </a:lnTo>
                  <a:lnTo>
                    <a:pt x="35375" y="22225"/>
                  </a:lnTo>
                  <a:lnTo>
                    <a:pt x="35454" y="22352"/>
                  </a:lnTo>
                  <a:lnTo>
                    <a:pt x="36183" y="22479"/>
                  </a:lnTo>
                  <a:lnTo>
                    <a:pt x="36199" y="23622"/>
                  </a:lnTo>
                  <a:lnTo>
                    <a:pt x="36094" y="23876"/>
                  </a:lnTo>
                  <a:lnTo>
                    <a:pt x="35464" y="24257"/>
                  </a:lnTo>
                  <a:lnTo>
                    <a:pt x="37161" y="24257"/>
                  </a:lnTo>
                  <a:lnTo>
                    <a:pt x="37222" y="24130"/>
                  </a:lnTo>
                  <a:lnTo>
                    <a:pt x="37111" y="22225"/>
                  </a:lnTo>
                  <a:lnTo>
                    <a:pt x="37054" y="22098"/>
                  </a:lnTo>
                  <a:lnTo>
                    <a:pt x="37517" y="21971"/>
                  </a:lnTo>
                  <a:lnTo>
                    <a:pt x="37807" y="21590"/>
                  </a:lnTo>
                  <a:lnTo>
                    <a:pt x="37945" y="21082"/>
                  </a:lnTo>
                  <a:lnTo>
                    <a:pt x="39506" y="21082"/>
                  </a:lnTo>
                  <a:lnTo>
                    <a:pt x="39787" y="20955"/>
                  </a:lnTo>
                  <a:lnTo>
                    <a:pt x="40525" y="20193"/>
                  </a:lnTo>
                  <a:lnTo>
                    <a:pt x="38428" y="20193"/>
                  </a:lnTo>
                  <a:lnTo>
                    <a:pt x="38236" y="20066"/>
                  </a:lnTo>
                  <a:lnTo>
                    <a:pt x="37921" y="19939"/>
                  </a:lnTo>
                  <a:close/>
                </a:path>
                <a:path w="41275" h="37464">
                  <a:moveTo>
                    <a:pt x="39506" y="21082"/>
                  </a:moveTo>
                  <a:lnTo>
                    <a:pt x="37945" y="21082"/>
                  </a:lnTo>
                  <a:lnTo>
                    <a:pt x="38127" y="21209"/>
                  </a:lnTo>
                  <a:lnTo>
                    <a:pt x="39225" y="21209"/>
                  </a:lnTo>
                  <a:lnTo>
                    <a:pt x="39506" y="21082"/>
                  </a:lnTo>
                  <a:close/>
                </a:path>
                <a:path w="41275" h="37464">
                  <a:moveTo>
                    <a:pt x="39011" y="10668"/>
                  </a:moveTo>
                  <a:lnTo>
                    <a:pt x="36882" y="10668"/>
                  </a:lnTo>
                  <a:lnTo>
                    <a:pt x="37079" y="10795"/>
                  </a:lnTo>
                  <a:lnTo>
                    <a:pt x="37354" y="11176"/>
                  </a:lnTo>
                  <a:lnTo>
                    <a:pt x="37477" y="11303"/>
                  </a:lnTo>
                  <a:lnTo>
                    <a:pt x="38231" y="11303"/>
                  </a:lnTo>
                  <a:lnTo>
                    <a:pt x="38546" y="12319"/>
                  </a:lnTo>
                  <a:lnTo>
                    <a:pt x="38122" y="12954"/>
                  </a:lnTo>
                  <a:lnTo>
                    <a:pt x="37832" y="13462"/>
                  </a:lnTo>
                  <a:lnTo>
                    <a:pt x="38054" y="13843"/>
                  </a:lnTo>
                  <a:lnTo>
                    <a:pt x="38664" y="13843"/>
                  </a:lnTo>
                  <a:lnTo>
                    <a:pt x="39491" y="13970"/>
                  </a:lnTo>
                  <a:lnTo>
                    <a:pt x="39636" y="14097"/>
                  </a:lnTo>
                  <a:lnTo>
                    <a:pt x="39697" y="15748"/>
                  </a:lnTo>
                  <a:lnTo>
                    <a:pt x="39801" y="17145"/>
                  </a:lnTo>
                  <a:lnTo>
                    <a:pt x="39883" y="17399"/>
                  </a:lnTo>
                  <a:lnTo>
                    <a:pt x="39969" y="18288"/>
                  </a:lnTo>
                  <a:lnTo>
                    <a:pt x="39759" y="18542"/>
                  </a:lnTo>
                  <a:lnTo>
                    <a:pt x="39649" y="19812"/>
                  </a:lnTo>
                  <a:lnTo>
                    <a:pt x="39132" y="20193"/>
                  </a:lnTo>
                  <a:lnTo>
                    <a:pt x="40525" y="20193"/>
                  </a:lnTo>
                  <a:lnTo>
                    <a:pt x="40611" y="19939"/>
                  </a:lnTo>
                  <a:lnTo>
                    <a:pt x="40643" y="19050"/>
                  </a:lnTo>
                  <a:lnTo>
                    <a:pt x="41062" y="18669"/>
                  </a:lnTo>
                  <a:lnTo>
                    <a:pt x="41142" y="18288"/>
                  </a:lnTo>
                  <a:lnTo>
                    <a:pt x="41022" y="17526"/>
                  </a:lnTo>
                  <a:lnTo>
                    <a:pt x="40892" y="17145"/>
                  </a:lnTo>
                  <a:lnTo>
                    <a:pt x="40811" y="15748"/>
                  </a:lnTo>
                  <a:lnTo>
                    <a:pt x="40697" y="15494"/>
                  </a:lnTo>
                  <a:lnTo>
                    <a:pt x="40800" y="14605"/>
                  </a:lnTo>
                  <a:lnTo>
                    <a:pt x="40717" y="13970"/>
                  </a:lnTo>
                  <a:lnTo>
                    <a:pt x="40180" y="13208"/>
                  </a:lnTo>
                  <a:lnTo>
                    <a:pt x="39811" y="12954"/>
                  </a:lnTo>
                  <a:lnTo>
                    <a:pt x="39373" y="12827"/>
                  </a:lnTo>
                  <a:lnTo>
                    <a:pt x="39585" y="12319"/>
                  </a:lnTo>
                  <a:lnTo>
                    <a:pt x="39495" y="11684"/>
                  </a:lnTo>
                  <a:lnTo>
                    <a:pt x="39220" y="11049"/>
                  </a:lnTo>
                  <a:lnTo>
                    <a:pt x="39011" y="10668"/>
                  </a:lnTo>
                  <a:close/>
                </a:path>
                <a:path w="41275" h="37464">
                  <a:moveTo>
                    <a:pt x="5026" y="9017"/>
                  </a:moveTo>
                  <a:lnTo>
                    <a:pt x="2993" y="9017"/>
                  </a:lnTo>
                  <a:lnTo>
                    <a:pt x="2496" y="9271"/>
                  </a:lnTo>
                  <a:lnTo>
                    <a:pt x="1906" y="10160"/>
                  </a:lnTo>
                  <a:lnTo>
                    <a:pt x="1787" y="11049"/>
                  </a:lnTo>
                  <a:lnTo>
                    <a:pt x="1879" y="12319"/>
                  </a:lnTo>
                  <a:lnTo>
                    <a:pt x="1755" y="13208"/>
                  </a:lnTo>
                  <a:lnTo>
                    <a:pt x="1831" y="13462"/>
                  </a:lnTo>
                  <a:lnTo>
                    <a:pt x="2038" y="13970"/>
                  </a:lnTo>
                  <a:lnTo>
                    <a:pt x="1221" y="14097"/>
                  </a:lnTo>
                  <a:lnTo>
                    <a:pt x="772" y="14478"/>
                  </a:lnTo>
                  <a:lnTo>
                    <a:pt x="93" y="15240"/>
                  </a:lnTo>
                  <a:lnTo>
                    <a:pt x="0" y="16510"/>
                  </a:lnTo>
                  <a:lnTo>
                    <a:pt x="123" y="16891"/>
                  </a:lnTo>
                  <a:lnTo>
                    <a:pt x="320" y="17145"/>
                  </a:lnTo>
                  <a:lnTo>
                    <a:pt x="335" y="18034"/>
                  </a:lnTo>
                  <a:lnTo>
                    <a:pt x="546" y="18669"/>
                  </a:lnTo>
                  <a:lnTo>
                    <a:pt x="1019" y="19050"/>
                  </a:lnTo>
                  <a:lnTo>
                    <a:pt x="1609" y="19177"/>
                  </a:lnTo>
                  <a:lnTo>
                    <a:pt x="2471" y="19812"/>
                  </a:lnTo>
                  <a:lnTo>
                    <a:pt x="3549" y="19812"/>
                  </a:lnTo>
                  <a:lnTo>
                    <a:pt x="3825" y="19685"/>
                  </a:lnTo>
                  <a:lnTo>
                    <a:pt x="6513" y="19685"/>
                  </a:lnTo>
                  <a:lnTo>
                    <a:pt x="6041" y="19304"/>
                  </a:lnTo>
                  <a:lnTo>
                    <a:pt x="5974" y="19177"/>
                  </a:lnTo>
                  <a:lnTo>
                    <a:pt x="5950" y="18923"/>
                  </a:lnTo>
                  <a:lnTo>
                    <a:pt x="4672" y="18923"/>
                  </a:lnTo>
                  <a:lnTo>
                    <a:pt x="4467" y="18796"/>
                  </a:lnTo>
                  <a:lnTo>
                    <a:pt x="2855" y="18796"/>
                  </a:lnTo>
                  <a:lnTo>
                    <a:pt x="2126" y="18288"/>
                  </a:lnTo>
                  <a:lnTo>
                    <a:pt x="1378" y="18034"/>
                  </a:lnTo>
                  <a:lnTo>
                    <a:pt x="1267" y="17780"/>
                  </a:lnTo>
                  <a:lnTo>
                    <a:pt x="1246" y="17399"/>
                  </a:lnTo>
                  <a:lnTo>
                    <a:pt x="1605" y="16891"/>
                  </a:lnTo>
                  <a:lnTo>
                    <a:pt x="925" y="16383"/>
                  </a:lnTo>
                  <a:lnTo>
                    <a:pt x="1030" y="15748"/>
                  </a:lnTo>
                  <a:lnTo>
                    <a:pt x="1531" y="15240"/>
                  </a:lnTo>
                  <a:lnTo>
                    <a:pt x="1846" y="14986"/>
                  </a:lnTo>
                  <a:lnTo>
                    <a:pt x="2757" y="14986"/>
                  </a:lnTo>
                  <a:lnTo>
                    <a:pt x="2939" y="14605"/>
                  </a:lnTo>
                  <a:lnTo>
                    <a:pt x="3032" y="14351"/>
                  </a:lnTo>
                  <a:lnTo>
                    <a:pt x="3213" y="14097"/>
                  </a:lnTo>
                  <a:lnTo>
                    <a:pt x="3220" y="13843"/>
                  </a:lnTo>
                  <a:lnTo>
                    <a:pt x="2972" y="13462"/>
                  </a:lnTo>
                  <a:lnTo>
                    <a:pt x="2847" y="13208"/>
                  </a:lnTo>
                  <a:lnTo>
                    <a:pt x="2808" y="12827"/>
                  </a:lnTo>
                  <a:lnTo>
                    <a:pt x="2995" y="12319"/>
                  </a:lnTo>
                  <a:lnTo>
                    <a:pt x="2875" y="11049"/>
                  </a:lnTo>
                  <a:lnTo>
                    <a:pt x="2775" y="10668"/>
                  </a:lnTo>
                  <a:lnTo>
                    <a:pt x="2899" y="10287"/>
                  </a:lnTo>
                  <a:lnTo>
                    <a:pt x="3057" y="10033"/>
                  </a:lnTo>
                  <a:lnTo>
                    <a:pt x="4236" y="10033"/>
                  </a:lnTo>
                  <a:lnTo>
                    <a:pt x="4340" y="9779"/>
                  </a:lnTo>
                  <a:lnTo>
                    <a:pt x="4667" y="9271"/>
                  </a:lnTo>
                  <a:lnTo>
                    <a:pt x="5026" y="9017"/>
                  </a:lnTo>
                  <a:close/>
                </a:path>
                <a:path w="41275" h="37464">
                  <a:moveTo>
                    <a:pt x="6080" y="18415"/>
                  </a:moveTo>
                  <a:lnTo>
                    <a:pt x="5795" y="18415"/>
                  </a:lnTo>
                  <a:lnTo>
                    <a:pt x="5430" y="18796"/>
                  </a:lnTo>
                  <a:lnTo>
                    <a:pt x="5174" y="18923"/>
                  </a:lnTo>
                  <a:lnTo>
                    <a:pt x="5950" y="18923"/>
                  </a:lnTo>
                  <a:lnTo>
                    <a:pt x="6075" y="18542"/>
                  </a:lnTo>
                  <a:lnTo>
                    <a:pt x="6080" y="18415"/>
                  </a:lnTo>
                  <a:close/>
                </a:path>
                <a:path w="41275" h="37464">
                  <a:moveTo>
                    <a:pt x="4056" y="18542"/>
                  </a:moveTo>
                  <a:lnTo>
                    <a:pt x="3574" y="18542"/>
                  </a:lnTo>
                  <a:lnTo>
                    <a:pt x="3288" y="18796"/>
                  </a:lnTo>
                  <a:lnTo>
                    <a:pt x="4467" y="18796"/>
                  </a:lnTo>
                  <a:lnTo>
                    <a:pt x="4056" y="18542"/>
                  </a:lnTo>
                  <a:close/>
                </a:path>
                <a:path w="41275" h="37464">
                  <a:moveTo>
                    <a:pt x="36720" y="8255"/>
                  </a:moveTo>
                  <a:lnTo>
                    <a:pt x="35109" y="8255"/>
                  </a:lnTo>
                  <a:lnTo>
                    <a:pt x="35587" y="8509"/>
                  </a:lnTo>
                  <a:lnTo>
                    <a:pt x="35705" y="8636"/>
                  </a:lnTo>
                  <a:lnTo>
                    <a:pt x="35838" y="9779"/>
                  </a:lnTo>
                  <a:lnTo>
                    <a:pt x="35956" y="10287"/>
                  </a:lnTo>
                  <a:lnTo>
                    <a:pt x="36133" y="10795"/>
                  </a:lnTo>
                  <a:lnTo>
                    <a:pt x="36350" y="10795"/>
                  </a:lnTo>
                  <a:lnTo>
                    <a:pt x="36581" y="10668"/>
                  </a:lnTo>
                  <a:lnTo>
                    <a:pt x="39011" y="10668"/>
                  </a:lnTo>
                  <a:lnTo>
                    <a:pt x="38871" y="10414"/>
                  </a:lnTo>
                  <a:lnTo>
                    <a:pt x="37980" y="10287"/>
                  </a:lnTo>
                  <a:lnTo>
                    <a:pt x="37674" y="9906"/>
                  </a:lnTo>
                  <a:lnTo>
                    <a:pt x="37305" y="9652"/>
                  </a:lnTo>
                  <a:lnTo>
                    <a:pt x="36901" y="9652"/>
                  </a:lnTo>
                  <a:lnTo>
                    <a:pt x="36720" y="8255"/>
                  </a:lnTo>
                  <a:close/>
                </a:path>
                <a:path w="41275" h="37464">
                  <a:moveTo>
                    <a:pt x="4236" y="10033"/>
                  </a:moveTo>
                  <a:lnTo>
                    <a:pt x="3057" y="10033"/>
                  </a:lnTo>
                  <a:lnTo>
                    <a:pt x="3781" y="10160"/>
                  </a:lnTo>
                  <a:lnTo>
                    <a:pt x="4214" y="10160"/>
                  </a:lnTo>
                  <a:lnTo>
                    <a:pt x="4236" y="10033"/>
                  </a:lnTo>
                  <a:close/>
                </a:path>
                <a:path w="41275" h="37464">
                  <a:moveTo>
                    <a:pt x="5785" y="8001"/>
                  </a:moveTo>
                  <a:lnTo>
                    <a:pt x="4933" y="8001"/>
                  </a:lnTo>
                  <a:lnTo>
                    <a:pt x="4175" y="8128"/>
                  </a:lnTo>
                  <a:lnTo>
                    <a:pt x="3549" y="9017"/>
                  </a:lnTo>
                  <a:lnTo>
                    <a:pt x="5652" y="9017"/>
                  </a:lnTo>
                  <a:lnTo>
                    <a:pt x="5859" y="9144"/>
                  </a:lnTo>
                  <a:lnTo>
                    <a:pt x="6449" y="9271"/>
                  </a:lnTo>
                  <a:lnTo>
                    <a:pt x="6686" y="9525"/>
                  </a:lnTo>
                  <a:lnTo>
                    <a:pt x="6740" y="10160"/>
                  </a:lnTo>
                  <a:lnTo>
                    <a:pt x="6996" y="10160"/>
                  </a:lnTo>
                  <a:lnTo>
                    <a:pt x="7257" y="9779"/>
                  </a:lnTo>
                  <a:lnTo>
                    <a:pt x="7705" y="9398"/>
                  </a:lnTo>
                  <a:lnTo>
                    <a:pt x="8507" y="9398"/>
                  </a:lnTo>
                  <a:lnTo>
                    <a:pt x="8537" y="8763"/>
                  </a:lnTo>
                  <a:lnTo>
                    <a:pt x="9103" y="8509"/>
                  </a:lnTo>
                  <a:lnTo>
                    <a:pt x="7104" y="8509"/>
                  </a:lnTo>
                  <a:lnTo>
                    <a:pt x="6720" y="8255"/>
                  </a:lnTo>
                  <a:lnTo>
                    <a:pt x="6110" y="8128"/>
                  </a:lnTo>
                  <a:lnTo>
                    <a:pt x="5785" y="8001"/>
                  </a:lnTo>
                  <a:close/>
                </a:path>
                <a:path w="41275" h="37464">
                  <a:moveTo>
                    <a:pt x="8507" y="9398"/>
                  </a:moveTo>
                  <a:lnTo>
                    <a:pt x="8000" y="9398"/>
                  </a:lnTo>
                  <a:lnTo>
                    <a:pt x="8118" y="9525"/>
                  </a:lnTo>
                  <a:lnTo>
                    <a:pt x="8394" y="9652"/>
                  </a:lnTo>
                  <a:lnTo>
                    <a:pt x="8507" y="9398"/>
                  </a:lnTo>
                  <a:close/>
                </a:path>
                <a:path w="41275" h="37464">
                  <a:moveTo>
                    <a:pt x="34473" y="5080"/>
                  </a:moveTo>
                  <a:lnTo>
                    <a:pt x="32195" y="5080"/>
                  </a:lnTo>
                  <a:lnTo>
                    <a:pt x="32367" y="5207"/>
                  </a:lnTo>
                  <a:lnTo>
                    <a:pt x="32677" y="5588"/>
                  </a:lnTo>
                  <a:lnTo>
                    <a:pt x="32805" y="5715"/>
                  </a:lnTo>
                  <a:lnTo>
                    <a:pt x="33706" y="5715"/>
                  </a:lnTo>
                  <a:lnTo>
                    <a:pt x="33952" y="6096"/>
                  </a:lnTo>
                  <a:lnTo>
                    <a:pt x="34464" y="6731"/>
                  </a:lnTo>
                  <a:lnTo>
                    <a:pt x="34095" y="7366"/>
                  </a:lnTo>
                  <a:lnTo>
                    <a:pt x="33997" y="7493"/>
                  </a:lnTo>
                  <a:lnTo>
                    <a:pt x="34385" y="7874"/>
                  </a:lnTo>
                  <a:lnTo>
                    <a:pt x="34135" y="8382"/>
                  </a:lnTo>
                  <a:lnTo>
                    <a:pt x="34031" y="8890"/>
                  </a:lnTo>
                  <a:lnTo>
                    <a:pt x="34208" y="9017"/>
                  </a:lnTo>
                  <a:lnTo>
                    <a:pt x="34469" y="8636"/>
                  </a:lnTo>
                  <a:lnTo>
                    <a:pt x="34706" y="8382"/>
                  </a:lnTo>
                  <a:lnTo>
                    <a:pt x="34858" y="8255"/>
                  </a:lnTo>
                  <a:lnTo>
                    <a:pt x="36720" y="8255"/>
                  </a:lnTo>
                  <a:lnTo>
                    <a:pt x="36670" y="7874"/>
                  </a:lnTo>
                  <a:lnTo>
                    <a:pt x="36020" y="7493"/>
                  </a:lnTo>
                  <a:lnTo>
                    <a:pt x="35424" y="7239"/>
                  </a:lnTo>
                  <a:lnTo>
                    <a:pt x="35492" y="6731"/>
                  </a:lnTo>
                  <a:lnTo>
                    <a:pt x="35405" y="6350"/>
                  </a:lnTo>
                  <a:lnTo>
                    <a:pt x="35272" y="6096"/>
                  </a:lnTo>
                  <a:lnTo>
                    <a:pt x="34473" y="5080"/>
                  </a:lnTo>
                  <a:close/>
                </a:path>
                <a:path w="41275" h="37464">
                  <a:moveTo>
                    <a:pt x="10127" y="5334"/>
                  </a:moveTo>
                  <a:lnTo>
                    <a:pt x="9453" y="5334"/>
                  </a:lnTo>
                  <a:lnTo>
                    <a:pt x="7784" y="6096"/>
                  </a:lnTo>
                  <a:lnTo>
                    <a:pt x="7701" y="6350"/>
                  </a:lnTo>
                  <a:lnTo>
                    <a:pt x="7601" y="7874"/>
                  </a:lnTo>
                  <a:lnTo>
                    <a:pt x="7717" y="8255"/>
                  </a:lnTo>
                  <a:lnTo>
                    <a:pt x="7631" y="8382"/>
                  </a:lnTo>
                  <a:lnTo>
                    <a:pt x="7459" y="8382"/>
                  </a:lnTo>
                  <a:lnTo>
                    <a:pt x="7272" y="8509"/>
                  </a:lnTo>
                  <a:lnTo>
                    <a:pt x="9103" y="8509"/>
                  </a:lnTo>
                  <a:lnTo>
                    <a:pt x="9458" y="8255"/>
                  </a:lnTo>
                  <a:lnTo>
                    <a:pt x="9448" y="8128"/>
                  </a:lnTo>
                  <a:lnTo>
                    <a:pt x="8832" y="7874"/>
                  </a:lnTo>
                  <a:lnTo>
                    <a:pt x="8621" y="7620"/>
                  </a:lnTo>
                  <a:lnTo>
                    <a:pt x="8635" y="6985"/>
                  </a:lnTo>
                  <a:lnTo>
                    <a:pt x="8852" y="6731"/>
                  </a:lnTo>
                  <a:lnTo>
                    <a:pt x="9684" y="6477"/>
                  </a:lnTo>
                  <a:lnTo>
                    <a:pt x="10629" y="6477"/>
                  </a:lnTo>
                  <a:lnTo>
                    <a:pt x="11304" y="6350"/>
                  </a:lnTo>
                  <a:lnTo>
                    <a:pt x="11333" y="5588"/>
                  </a:lnTo>
                  <a:lnTo>
                    <a:pt x="12116" y="5588"/>
                  </a:lnTo>
                  <a:lnTo>
                    <a:pt x="12244" y="5461"/>
                  </a:lnTo>
                  <a:lnTo>
                    <a:pt x="10428" y="5461"/>
                  </a:lnTo>
                  <a:lnTo>
                    <a:pt x="10127" y="5334"/>
                  </a:lnTo>
                  <a:close/>
                </a:path>
                <a:path w="41275" h="37464">
                  <a:moveTo>
                    <a:pt x="29206" y="5207"/>
                  </a:moveTo>
                  <a:lnTo>
                    <a:pt x="27586" y="5207"/>
                  </a:lnTo>
                  <a:lnTo>
                    <a:pt x="28310" y="5588"/>
                  </a:lnTo>
                  <a:lnTo>
                    <a:pt x="28950" y="5842"/>
                  </a:lnTo>
                  <a:lnTo>
                    <a:pt x="29158" y="5334"/>
                  </a:lnTo>
                  <a:lnTo>
                    <a:pt x="29206" y="5207"/>
                  </a:lnTo>
                  <a:close/>
                </a:path>
                <a:path w="41275" h="37464">
                  <a:moveTo>
                    <a:pt x="28177" y="4318"/>
                  </a:moveTo>
                  <a:lnTo>
                    <a:pt x="25026" y="4318"/>
                  </a:lnTo>
                  <a:lnTo>
                    <a:pt x="25498" y="4572"/>
                  </a:lnTo>
                  <a:lnTo>
                    <a:pt x="25617" y="4699"/>
                  </a:lnTo>
                  <a:lnTo>
                    <a:pt x="26163" y="4826"/>
                  </a:lnTo>
                  <a:lnTo>
                    <a:pt x="26468" y="4953"/>
                  </a:lnTo>
                  <a:lnTo>
                    <a:pt x="26601" y="5588"/>
                  </a:lnTo>
                  <a:lnTo>
                    <a:pt x="26729" y="5588"/>
                  </a:lnTo>
                  <a:lnTo>
                    <a:pt x="27271" y="5207"/>
                  </a:lnTo>
                  <a:lnTo>
                    <a:pt x="29206" y="5207"/>
                  </a:lnTo>
                  <a:lnTo>
                    <a:pt x="29570" y="4953"/>
                  </a:lnTo>
                  <a:lnTo>
                    <a:pt x="34373" y="4953"/>
                  </a:lnTo>
                  <a:lnTo>
                    <a:pt x="34174" y="4699"/>
                  </a:lnTo>
                  <a:lnTo>
                    <a:pt x="33253" y="4699"/>
                  </a:lnTo>
                  <a:lnTo>
                    <a:pt x="33032" y="4445"/>
                  </a:lnTo>
                  <a:lnTo>
                    <a:pt x="28536" y="4445"/>
                  </a:lnTo>
                  <a:lnTo>
                    <a:pt x="28177" y="4318"/>
                  </a:lnTo>
                  <a:close/>
                </a:path>
                <a:path w="41275" h="37464">
                  <a:moveTo>
                    <a:pt x="14391" y="2286"/>
                  </a:moveTo>
                  <a:lnTo>
                    <a:pt x="13608" y="2286"/>
                  </a:lnTo>
                  <a:lnTo>
                    <a:pt x="13150" y="2540"/>
                  </a:lnTo>
                  <a:lnTo>
                    <a:pt x="12520" y="3175"/>
                  </a:lnTo>
                  <a:lnTo>
                    <a:pt x="12481" y="3302"/>
                  </a:lnTo>
                  <a:lnTo>
                    <a:pt x="12362" y="4064"/>
                  </a:lnTo>
                  <a:lnTo>
                    <a:pt x="11900" y="4318"/>
                  </a:lnTo>
                  <a:lnTo>
                    <a:pt x="11713" y="4445"/>
                  </a:lnTo>
                  <a:lnTo>
                    <a:pt x="10989" y="4572"/>
                  </a:lnTo>
                  <a:lnTo>
                    <a:pt x="10428" y="5461"/>
                  </a:lnTo>
                  <a:lnTo>
                    <a:pt x="12244" y="5461"/>
                  </a:lnTo>
                  <a:lnTo>
                    <a:pt x="12500" y="5207"/>
                  </a:lnTo>
                  <a:lnTo>
                    <a:pt x="12727" y="5080"/>
                  </a:lnTo>
                  <a:lnTo>
                    <a:pt x="13278" y="5080"/>
                  </a:lnTo>
                  <a:lnTo>
                    <a:pt x="13392" y="4826"/>
                  </a:lnTo>
                  <a:lnTo>
                    <a:pt x="13382" y="3683"/>
                  </a:lnTo>
                  <a:lnTo>
                    <a:pt x="13682" y="3429"/>
                  </a:lnTo>
                  <a:lnTo>
                    <a:pt x="15773" y="3429"/>
                  </a:lnTo>
                  <a:lnTo>
                    <a:pt x="15740" y="2921"/>
                  </a:lnTo>
                  <a:lnTo>
                    <a:pt x="16085" y="2667"/>
                  </a:lnTo>
                  <a:lnTo>
                    <a:pt x="17513" y="2667"/>
                  </a:lnTo>
                  <a:lnTo>
                    <a:pt x="17606" y="2540"/>
                  </a:lnTo>
                  <a:lnTo>
                    <a:pt x="14952" y="2540"/>
                  </a:lnTo>
                  <a:lnTo>
                    <a:pt x="14391" y="2286"/>
                  </a:lnTo>
                  <a:close/>
                </a:path>
                <a:path w="41275" h="37464">
                  <a:moveTo>
                    <a:pt x="34373" y="4953"/>
                  </a:moveTo>
                  <a:lnTo>
                    <a:pt x="30230" y="4953"/>
                  </a:lnTo>
                  <a:lnTo>
                    <a:pt x="30496" y="5080"/>
                  </a:lnTo>
                  <a:lnTo>
                    <a:pt x="30850" y="5334"/>
                  </a:lnTo>
                  <a:lnTo>
                    <a:pt x="31161" y="5334"/>
                  </a:lnTo>
                  <a:lnTo>
                    <a:pt x="31884" y="5080"/>
                  </a:lnTo>
                  <a:lnTo>
                    <a:pt x="34473" y="5080"/>
                  </a:lnTo>
                  <a:lnTo>
                    <a:pt x="34373" y="4953"/>
                  </a:lnTo>
                  <a:close/>
                </a:path>
                <a:path w="41275" h="37464">
                  <a:moveTo>
                    <a:pt x="24700" y="2159"/>
                  </a:moveTo>
                  <a:lnTo>
                    <a:pt x="23391" y="2159"/>
                  </a:lnTo>
                  <a:lnTo>
                    <a:pt x="24282" y="3429"/>
                  </a:lnTo>
                  <a:lnTo>
                    <a:pt x="24334" y="4191"/>
                  </a:lnTo>
                  <a:lnTo>
                    <a:pt x="24238" y="4445"/>
                  </a:lnTo>
                  <a:lnTo>
                    <a:pt x="24499" y="4445"/>
                  </a:lnTo>
                  <a:lnTo>
                    <a:pt x="24657" y="4318"/>
                  </a:lnTo>
                  <a:lnTo>
                    <a:pt x="28177" y="4318"/>
                  </a:lnTo>
                  <a:lnTo>
                    <a:pt x="27817" y="4191"/>
                  </a:lnTo>
                  <a:lnTo>
                    <a:pt x="27044" y="4191"/>
                  </a:lnTo>
                  <a:lnTo>
                    <a:pt x="26808" y="3937"/>
                  </a:lnTo>
                  <a:lnTo>
                    <a:pt x="26473" y="3810"/>
                  </a:lnTo>
                  <a:lnTo>
                    <a:pt x="25996" y="3683"/>
                  </a:lnTo>
                  <a:lnTo>
                    <a:pt x="25247" y="3302"/>
                  </a:lnTo>
                  <a:lnTo>
                    <a:pt x="25133" y="2921"/>
                  </a:lnTo>
                  <a:lnTo>
                    <a:pt x="24794" y="2286"/>
                  </a:lnTo>
                  <a:lnTo>
                    <a:pt x="24700" y="2159"/>
                  </a:lnTo>
                  <a:close/>
                </a:path>
                <a:path w="41275" h="37464">
                  <a:moveTo>
                    <a:pt x="30397" y="3937"/>
                  </a:moveTo>
                  <a:lnTo>
                    <a:pt x="29413" y="3937"/>
                  </a:lnTo>
                  <a:lnTo>
                    <a:pt x="28906" y="4064"/>
                  </a:lnTo>
                  <a:lnTo>
                    <a:pt x="28536" y="4445"/>
                  </a:lnTo>
                  <a:lnTo>
                    <a:pt x="33032" y="4445"/>
                  </a:lnTo>
                  <a:lnTo>
                    <a:pt x="32810" y="4191"/>
                  </a:lnTo>
                  <a:lnTo>
                    <a:pt x="31180" y="4191"/>
                  </a:lnTo>
                  <a:lnTo>
                    <a:pt x="30397" y="3937"/>
                  </a:lnTo>
                  <a:close/>
                </a:path>
                <a:path w="41275" h="37464">
                  <a:moveTo>
                    <a:pt x="15773" y="3429"/>
                  </a:moveTo>
                  <a:lnTo>
                    <a:pt x="14416" y="3429"/>
                  </a:lnTo>
                  <a:lnTo>
                    <a:pt x="14874" y="3683"/>
                  </a:lnTo>
                  <a:lnTo>
                    <a:pt x="15159" y="3810"/>
                  </a:lnTo>
                  <a:lnTo>
                    <a:pt x="15410" y="4191"/>
                  </a:lnTo>
                  <a:lnTo>
                    <a:pt x="15464" y="4318"/>
                  </a:lnTo>
                  <a:lnTo>
                    <a:pt x="15746" y="3810"/>
                  </a:lnTo>
                  <a:lnTo>
                    <a:pt x="15773" y="3429"/>
                  </a:lnTo>
                  <a:close/>
                </a:path>
                <a:path w="41275" h="37464">
                  <a:moveTo>
                    <a:pt x="32323" y="4064"/>
                  </a:moveTo>
                  <a:lnTo>
                    <a:pt x="31540" y="4064"/>
                  </a:lnTo>
                  <a:lnTo>
                    <a:pt x="31180" y="4191"/>
                  </a:lnTo>
                  <a:lnTo>
                    <a:pt x="32810" y="4191"/>
                  </a:lnTo>
                  <a:lnTo>
                    <a:pt x="32323" y="4064"/>
                  </a:lnTo>
                  <a:close/>
                </a:path>
                <a:path w="41275" h="37464">
                  <a:moveTo>
                    <a:pt x="24036" y="1270"/>
                  </a:moveTo>
                  <a:lnTo>
                    <a:pt x="20649" y="1270"/>
                  </a:lnTo>
                  <a:lnTo>
                    <a:pt x="21131" y="1397"/>
                  </a:lnTo>
                  <a:lnTo>
                    <a:pt x="21998" y="1778"/>
                  </a:lnTo>
                  <a:lnTo>
                    <a:pt x="22070" y="2286"/>
                  </a:lnTo>
                  <a:lnTo>
                    <a:pt x="21880" y="2794"/>
                  </a:lnTo>
                  <a:lnTo>
                    <a:pt x="21663" y="2921"/>
                  </a:lnTo>
                  <a:lnTo>
                    <a:pt x="21934" y="3048"/>
                  </a:lnTo>
                  <a:lnTo>
                    <a:pt x="22077" y="3048"/>
                  </a:lnTo>
                  <a:lnTo>
                    <a:pt x="22155" y="2794"/>
                  </a:lnTo>
                  <a:lnTo>
                    <a:pt x="22485" y="2286"/>
                  </a:lnTo>
                  <a:lnTo>
                    <a:pt x="22835" y="2159"/>
                  </a:lnTo>
                  <a:lnTo>
                    <a:pt x="24700" y="2159"/>
                  </a:lnTo>
                  <a:lnTo>
                    <a:pt x="24036" y="1270"/>
                  </a:lnTo>
                  <a:close/>
                </a:path>
                <a:path w="41275" h="37464">
                  <a:moveTo>
                    <a:pt x="18433" y="0"/>
                  </a:moveTo>
                  <a:lnTo>
                    <a:pt x="17365" y="0"/>
                  </a:lnTo>
                  <a:lnTo>
                    <a:pt x="16828" y="254"/>
                  </a:lnTo>
                  <a:lnTo>
                    <a:pt x="16355" y="762"/>
                  </a:lnTo>
                  <a:lnTo>
                    <a:pt x="16195" y="1016"/>
                  </a:lnTo>
                  <a:lnTo>
                    <a:pt x="16099" y="1651"/>
                  </a:lnTo>
                  <a:lnTo>
                    <a:pt x="15430" y="1905"/>
                  </a:lnTo>
                  <a:lnTo>
                    <a:pt x="15100" y="2286"/>
                  </a:lnTo>
                  <a:lnTo>
                    <a:pt x="14952" y="2540"/>
                  </a:lnTo>
                  <a:lnTo>
                    <a:pt x="17606" y="2540"/>
                  </a:lnTo>
                  <a:lnTo>
                    <a:pt x="17483" y="2413"/>
                  </a:lnTo>
                  <a:lnTo>
                    <a:pt x="17213" y="2032"/>
                  </a:lnTo>
                  <a:lnTo>
                    <a:pt x="17091" y="1651"/>
                  </a:lnTo>
                  <a:lnTo>
                    <a:pt x="17074" y="1524"/>
                  </a:lnTo>
                  <a:lnTo>
                    <a:pt x="17463" y="1143"/>
                  </a:lnTo>
                  <a:lnTo>
                    <a:pt x="17695" y="1016"/>
                  </a:lnTo>
                  <a:lnTo>
                    <a:pt x="22569" y="1016"/>
                  </a:lnTo>
                  <a:lnTo>
                    <a:pt x="22475" y="889"/>
                  </a:lnTo>
                  <a:lnTo>
                    <a:pt x="22195" y="635"/>
                  </a:lnTo>
                  <a:lnTo>
                    <a:pt x="21839" y="508"/>
                  </a:lnTo>
                  <a:lnTo>
                    <a:pt x="19295" y="508"/>
                  </a:lnTo>
                  <a:lnTo>
                    <a:pt x="18921" y="127"/>
                  </a:lnTo>
                  <a:lnTo>
                    <a:pt x="18433" y="0"/>
                  </a:lnTo>
                  <a:close/>
                </a:path>
                <a:path w="41275" h="37464">
                  <a:moveTo>
                    <a:pt x="22569" y="1016"/>
                  </a:moveTo>
                  <a:lnTo>
                    <a:pt x="18187" y="1016"/>
                  </a:lnTo>
                  <a:lnTo>
                    <a:pt x="18453" y="1143"/>
                  </a:lnTo>
                  <a:lnTo>
                    <a:pt x="19280" y="2159"/>
                  </a:lnTo>
                  <a:lnTo>
                    <a:pt x="19630" y="2159"/>
                  </a:lnTo>
                  <a:lnTo>
                    <a:pt x="19699" y="1524"/>
                  </a:lnTo>
                  <a:lnTo>
                    <a:pt x="19950" y="1270"/>
                  </a:lnTo>
                  <a:lnTo>
                    <a:pt x="24036" y="1270"/>
                  </a:lnTo>
                  <a:lnTo>
                    <a:pt x="23795" y="1143"/>
                  </a:lnTo>
                  <a:lnTo>
                    <a:pt x="22663" y="1143"/>
                  </a:lnTo>
                  <a:lnTo>
                    <a:pt x="22569" y="1016"/>
                  </a:lnTo>
                  <a:close/>
                </a:path>
                <a:path w="41275" h="37464">
                  <a:moveTo>
                    <a:pt x="23554" y="1016"/>
                  </a:moveTo>
                  <a:lnTo>
                    <a:pt x="22791" y="1016"/>
                  </a:lnTo>
                  <a:lnTo>
                    <a:pt x="22663" y="1143"/>
                  </a:lnTo>
                  <a:lnTo>
                    <a:pt x="23795" y="1143"/>
                  </a:lnTo>
                  <a:lnTo>
                    <a:pt x="23554" y="1016"/>
                  </a:lnTo>
                  <a:close/>
                </a:path>
                <a:path w="41275" h="37464">
                  <a:moveTo>
                    <a:pt x="20772" y="127"/>
                  </a:moveTo>
                  <a:lnTo>
                    <a:pt x="19940" y="127"/>
                  </a:lnTo>
                  <a:lnTo>
                    <a:pt x="19580" y="254"/>
                  </a:lnTo>
                  <a:lnTo>
                    <a:pt x="19295" y="508"/>
                  </a:lnTo>
                  <a:lnTo>
                    <a:pt x="21839" y="508"/>
                  </a:lnTo>
                  <a:lnTo>
                    <a:pt x="20772" y="127"/>
                  </a:lnTo>
                  <a:close/>
                </a:path>
              </a:pathLst>
            </a:custGeom>
            <a:solidFill>
              <a:srgbClr val="929290"/>
            </a:solidFill>
          </p:spPr>
          <p:txBody>
            <a:bodyPr wrap="square" lIns="0" tIns="0" rIns="0" bIns="0" rtlCol="0"/>
            <a:lstStyle/>
            <a:p>
              <a:endParaRPr/>
            </a:p>
          </p:txBody>
        </p:sp>
        <p:sp>
          <p:nvSpPr>
            <p:cNvPr id="2081" name="object 2081"/>
            <p:cNvSpPr/>
            <p:nvPr/>
          </p:nvSpPr>
          <p:spPr>
            <a:xfrm>
              <a:off x="4097210" y="3041874"/>
              <a:ext cx="16510" cy="22860"/>
            </a:xfrm>
            <a:custGeom>
              <a:avLst/>
              <a:gdLst/>
              <a:ahLst/>
              <a:cxnLst/>
              <a:rect l="l" t="t" r="r" b="b"/>
              <a:pathLst>
                <a:path w="16510" h="22860">
                  <a:moveTo>
                    <a:pt x="11319" y="0"/>
                  </a:moveTo>
                  <a:lnTo>
                    <a:pt x="9207" y="2801"/>
                  </a:lnTo>
                  <a:lnTo>
                    <a:pt x="3771" y="3323"/>
                  </a:lnTo>
                  <a:lnTo>
                    <a:pt x="3367" y="2752"/>
                  </a:lnTo>
                  <a:lnTo>
                    <a:pt x="2683" y="2392"/>
                  </a:lnTo>
                  <a:lnTo>
                    <a:pt x="1934" y="2456"/>
                  </a:lnTo>
                  <a:lnTo>
                    <a:pt x="822" y="2555"/>
                  </a:lnTo>
                  <a:lnTo>
                    <a:pt x="0" y="3540"/>
                  </a:lnTo>
                  <a:lnTo>
                    <a:pt x="93" y="4647"/>
                  </a:lnTo>
                  <a:lnTo>
                    <a:pt x="192" y="5765"/>
                  </a:lnTo>
                  <a:lnTo>
                    <a:pt x="1171" y="6592"/>
                  </a:lnTo>
                  <a:lnTo>
                    <a:pt x="2284" y="6489"/>
                  </a:lnTo>
                  <a:lnTo>
                    <a:pt x="2988" y="6430"/>
                  </a:lnTo>
                  <a:lnTo>
                    <a:pt x="3579" y="6085"/>
                  </a:lnTo>
                  <a:lnTo>
                    <a:pt x="3899" y="5509"/>
                  </a:lnTo>
                  <a:lnTo>
                    <a:pt x="7429" y="5159"/>
                  </a:lnTo>
                  <a:lnTo>
                    <a:pt x="8266" y="7518"/>
                  </a:lnTo>
                  <a:lnTo>
                    <a:pt x="12466" y="8232"/>
                  </a:lnTo>
                  <a:lnTo>
                    <a:pt x="12904" y="7744"/>
                  </a:lnTo>
                  <a:lnTo>
                    <a:pt x="13559" y="7542"/>
                  </a:lnTo>
                  <a:lnTo>
                    <a:pt x="14258" y="7651"/>
                  </a:lnTo>
                  <a:lnTo>
                    <a:pt x="15366" y="7808"/>
                  </a:lnTo>
                  <a:lnTo>
                    <a:pt x="16129" y="8842"/>
                  </a:lnTo>
                  <a:lnTo>
                    <a:pt x="15962" y="9950"/>
                  </a:lnTo>
                  <a:lnTo>
                    <a:pt x="15804" y="11053"/>
                  </a:lnTo>
                  <a:lnTo>
                    <a:pt x="14770" y="11821"/>
                  </a:lnTo>
                  <a:lnTo>
                    <a:pt x="13667" y="11649"/>
                  </a:lnTo>
                  <a:lnTo>
                    <a:pt x="12924" y="11540"/>
                  </a:lnTo>
                  <a:lnTo>
                    <a:pt x="12333" y="11038"/>
                  </a:lnTo>
                  <a:lnTo>
                    <a:pt x="12082" y="10388"/>
                  </a:lnTo>
                  <a:lnTo>
                    <a:pt x="7173" y="9566"/>
                  </a:lnTo>
                  <a:lnTo>
                    <a:pt x="5568" y="11708"/>
                  </a:lnTo>
                  <a:lnTo>
                    <a:pt x="4524" y="18763"/>
                  </a:lnTo>
                  <a:lnTo>
                    <a:pt x="5012" y="19206"/>
                  </a:lnTo>
                  <a:lnTo>
                    <a:pt x="5209" y="19861"/>
                  </a:lnTo>
                  <a:lnTo>
                    <a:pt x="5110" y="20560"/>
                  </a:lnTo>
                  <a:lnTo>
                    <a:pt x="4943" y="21663"/>
                  </a:lnTo>
                  <a:lnTo>
                    <a:pt x="3914" y="22426"/>
                  </a:lnTo>
                  <a:lnTo>
                    <a:pt x="2806" y="22264"/>
                  </a:lnTo>
                  <a:lnTo>
                    <a:pt x="1703" y="22096"/>
                  </a:lnTo>
                  <a:lnTo>
                    <a:pt x="940" y="21067"/>
                  </a:lnTo>
                  <a:lnTo>
                    <a:pt x="1102" y="19964"/>
                  </a:lnTo>
                  <a:lnTo>
                    <a:pt x="1216" y="19216"/>
                  </a:lnTo>
                  <a:lnTo>
                    <a:pt x="1718" y="18630"/>
                  </a:lnTo>
                  <a:lnTo>
                    <a:pt x="2368" y="18379"/>
                  </a:lnTo>
                  <a:lnTo>
                    <a:pt x="3367" y="11644"/>
                  </a:lnTo>
                </a:path>
              </a:pathLst>
            </a:custGeom>
            <a:ln w="3175">
              <a:solidFill>
                <a:srgbClr val="929290"/>
              </a:solidFill>
            </a:ln>
          </p:spPr>
          <p:txBody>
            <a:bodyPr wrap="square" lIns="0" tIns="0" rIns="0" bIns="0" rtlCol="0"/>
            <a:lstStyle/>
            <a:p>
              <a:endParaRPr/>
            </a:p>
          </p:txBody>
        </p:sp>
        <p:sp>
          <p:nvSpPr>
            <p:cNvPr id="2082" name="object 2082"/>
            <p:cNvSpPr/>
            <p:nvPr/>
          </p:nvSpPr>
          <p:spPr>
            <a:xfrm>
              <a:off x="4107939" y="3030718"/>
              <a:ext cx="15875" cy="11430"/>
            </a:xfrm>
            <a:custGeom>
              <a:avLst/>
              <a:gdLst/>
              <a:ahLst/>
              <a:cxnLst/>
              <a:rect l="l" t="t" r="r" b="b"/>
              <a:pathLst>
                <a:path w="15875" h="11430">
                  <a:moveTo>
                    <a:pt x="0" y="8980"/>
                  </a:moveTo>
                  <a:lnTo>
                    <a:pt x="11205" y="2348"/>
                  </a:lnTo>
                  <a:lnTo>
                    <a:pt x="11201" y="1693"/>
                  </a:lnTo>
                  <a:lnTo>
                    <a:pt x="11540" y="1058"/>
                  </a:lnTo>
                  <a:lnTo>
                    <a:pt x="12116" y="649"/>
                  </a:lnTo>
                  <a:lnTo>
                    <a:pt x="13027" y="0"/>
                  </a:lnTo>
                  <a:lnTo>
                    <a:pt x="14293" y="206"/>
                  </a:lnTo>
                  <a:lnTo>
                    <a:pt x="14938" y="1112"/>
                  </a:lnTo>
                  <a:lnTo>
                    <a:pt x="15592" y="2023"/>
                  </a:lnTo>
                  <a:lnTo>
                    <a:pt x="15386" y="3283"/>
                  </a:lnTo>
                  <a:lnTo>
                    <a:pt x="14485" y="3933"/>
                  </a:lnTo>
                  <a:lnTo>
                    <a:pt x="13869" y="4372"/>
                  </a:lnTo>
                  <a:lnTo>
                    <a:pt x="13052" y="4470"/>
                  </a:lnTo>
                  <a:lnTo>
                    <a:pt x="12417" y="4175"/>
                  </a:lnTo>
                  <a:lnTo>
                    <a:pt x="585" y="11156"/>
                  </a:lnTo>
                </a:path>
              </a:pathLst>
            </a:custGeom>
            <a:ln w="3175">
              <a:solidFill>
                <a:srgbClr val="929290"/>
              </a:solidFill>
            </a:ln>
          </p:spPr>
          <p:txBody>
            <a:bodyPr wrap="square" lIns="0" tIns="0" rIns="0" bIns="0" rtlCol="0"/>
            <a:lstStyle/>
            <a:p>
              <a:endParaRPr/>
            </a:p>
          </p:txBody>
        </p:sp>
        <p:sp>
          <p:nvSpPr>
            <p:cNvPr id="2083" name="object 2083"/>
            <p:cNvSpPr/>
            <p:nvPr/>
          </p:nvSpPr>
          <p:spPr>
            <a:xfrm>
              <a:off x="4086502" y="3039728"/>
              <a:ext cx="21590" cy="635"/>
            </a:xfrm>
            <a:custGeom>
              <a:avLst/>
              <a:gdLst/>
              <a:ahLst/>
              <a:cxnLst/>
              <a:rect l="l" t="t" r="r" b="b"/>
              <a:pathLst>
                <a:path w="21589" h="635">
                  <a:moveTo>
                    <a:pt x="21343" y="19"/>
                  </a:moveTo>
                  <a:lnTo>
                    <a:pt x="0" y="0"/>
                  </a:lnTo>
                </a:path>
              </a:pathLst>
            </a:custGeom>
            <a:ln w="3175">
              <a:solidFill>
                <a:srgbClr val="0080C7"/>
              </a:solidFill>
            </a:ln>
          </p:spPr>
          <p:txBody>
            <a:bodyPr wrap="square" lIns="0" tIns="0" rIns="0" bIns="0" rtlCol="0"/>
            <a:lstStyle/>
            <a:p>
              <a:endParaRPr/>
            </a:p>
          </p:txBody>
        </p:sp>
        <p:sp>
          <p:nvSpPr>
            <p:cNvPr id="2084" name="object 2084"/>
            <p:cNvSpPr/>
            <p:nvPr/>
          </p:nvSpPr>
          <p:spPr>
            <a:xfrm>
              <a:off x="3994213" y="3019170"/>
              <a:ext cx="74930" cy="33020"/>
            </a:xfrm>
            <a:custGeom>
              <a:avLst/>
              <a:gdLst/>
              <a:ahLst/>
              <a:cxnLst/>
              <a:rect l="l" t="t" r="r" b="b"/>
              <a:pathLst>
                <a:path w="74929" h="33019">
                  <a:moveTo>
                    <a:pt x="74676" y="19888"/>
                  </a:moveTo>
                  <a:lnTo>
                    <a:pt x="74447" y="19494"/>
                  </a:lnTo>
                  <a:lnTo>
                    <a:pt x="55664" y="7531"/>
                  </a:lnTo>
                  <a:lnTo>
                    <a:pt x="54876" y="7696"/>
                  </a:lnTo>
                  <a:lnTo>
                    <a:pt x="54140" y="8864"/>
                  </a:lnTo>
                  <a:lnTo>
                    <a:pt x="54317" y="9639"/>
                  </a:lnTo>
                  <a:lnTo>
                    <a:pt x="69215" y="19138"/>
                  </a:lnTo>
                  <a:lnTo>
                    <a:pt x="17170" y="19862"/>
                  </a:lnTo>
                  <a:lnTo>
                    <a:pt x="13538" y="19786"/>
                  </a:lnTo>
                  <a:lnTo>
                    <a:pt x="9817" y="20447"/>
                  </a:lnTo>
                  <a:lnTo>
                    <a:pt x="6553" y="18923"/>
                  </a:lnTo>
                  <a:lnTo>
                    <a:pt x="3314" y="17551"/>
                  </a:lnTo>
                  <a:lnTo>
                    <a:pt x="660" y="14490"/>
                  </a:lnTo>
                  <a:lnTo>
                    <a:pt x="330" y="10883"/>
                  </a:lnTo>
                  <a:lnTo>
                    <a:pt x="139" y="0"/>
                  </a:lnTo>
                  <a:lnTo>
                    <a:pt x="0" y="7251"/>
                  </a:lnTo>
                  <a:lnTo>
                    <a:pt x="38" y="10909"/>
                  </a:lnTo>
                  <a:lnTo>
                    <a:pt x="254" y="14655"/>
                  </a:lnTo>
                  <a:lnTo>
                    <a:pt x="2933" y="17932"/>
                  </a:lnTo>
                  <a:lnTo>
                    <a:pt x="6311" y="19469"/>
                  </a:lnTo>
                  <a:lnTo>
                    <a:pt x="9753" y="21183"/>
                  </a:lnTo>
                  <a:lnTo>
                    <a:pt x="13614" y="20599"/>
                  </a:lnTo>
                  <a:lnTo>
                    <a:pt x="17170" y="20764"/>
                  </a:lnTo>
                  <a:lnTo>
                    <a:pt x="69215" y="21513"/>
                  </a:lnTo>
                  <a:lnTo>
                    <a:pt x="54317" y="31000"/>
                  </a:lnTo>
                  <a:lnTo>
                    <a:pt x="54140" y="31775"/>
                  </a:lnTo>
                  <a:lnTo>
                    <a:pt x="54508" y="32346"/>
                  </a:lnTo>
                  <a:lnTo>
                    <a:pt x="54749" y="32727"/>
                  </a:lnTo>
                  <a:lnTo>
                    <a:pt x="55156" y="32931"/>
                  </a:lnTo>
                  <a:lnTo>
                    <a:pt x="55803" y="32931"/>
                  </a:lnTo>
                  <a:lnTo>
                    <a:pt x="56032" y="32867"/>
                  </a:lnTo>
                  <a:lnTo>
                    <a:pt x="74447" y="21145"/>
                  </a:lnTo>
                  <a:lnTo>
                    <a:pt x="74676" y="20751"/>
                  </a:lnTo>
                  <a:lnTo>
                    <a:pt x="74676" y="19888"/>
                  </a:lnTo>
                  <a:close/>
                </a:path>
              </a:pathLst>
            </a:custGeom>
            <a:solidFill>
              <a:srgbClr val="020303"/>
            </a:solidFill>
          </p:spPr>
          <p:txBody>
            <a:bodyPr wrap="square" lIns="0" tIns="0" rIns="0" bIns="0" rtlCol="0"/>
            <a:lstStyle/>
            <a:p>
              <a:endParaRPr/>
            </a:p>
          </p:txBody>
        </p:sp>
      </p:grpSp>
      <p:sp>
        <p:nvSpPr>
          <p:cNvPr id="2085" name="object 2085"/>
          <p:cNvSpPr txBox="1"/>
          <p:nvPr/>
        </p:nvSpPr>
        <p:spPr>
          <a:xfrm>
            <a:off x="2837094" y="2373156"/>
            <a:ext cx="941069" cy="263525"/>
          </a:xfrm>
          <a:prstGeom prst="rect">
            <a:avLst/>
          </a:prstGeom>
        </p:spPr>
        <p:txBody>
          <a:bodyPr vert="horz" wrap="square" lIns="0" tIns="19050" rIns="0" bIns="0" rtlCol="0">
            <a:spAutoFit/>
          </a:bodyPr>
          <a:lstStyle/>
          <a:p>
            <a:pPr marL="621665" marR="5080" indent="-23495">
              <a:lnSpc>
                <a:spcPts val="280"/>
              </a:lnSpc>
              <a:spcBef>
                <a:spcPts val="150"/>
              </a:spcBef>
            </a:pPr>
            <a:r>
              <a:rPr sz="250" spc="10" dirty="0">
                <a:solidFill>
                  <a:srgbClr val="231F20"/>
                </a:solidFill>
                <a:latin typeface="Arial"/>
                <a:cs typeface="Arial"/>
              </a:rPr>
              <a:t>Intended </a:t>
            </a:r>
            <a:r>
              <a:rPr sz="250" dirty="0">
                <a:solidFill>
                  <a:srgbClr val="231F20"/>
                </a:solidFill>
                <a:latin typeface="Arial"/>
                <a:cs typeface="Arial"/>
              </a:rPr>
              <a:t>Unintended  </a:t>
            </a:r>
            <a:r>
              <a:rPr sz="250" spc="10" dirty="0">
                <a:solidFill>
                  <a:srgbClr val="231F20"/>
                </a:solidFill>
                <a:latin typeface="Arial"/>
                <a:cs typeface="Arial"/>
              </a:rPr>
              <a:t>target</a:t>
            </a:r>
            <a:r>
              <a:rPr sz="250" spc="25" dirty="0">
                <a:solidFill>
                  <a:srgbClr val="231F20"/>
                </a:solidFill>
                <a:latin typeface="Arial"/>
                <a:cs typeface="Arial"/>
              </a:rPr>
              <a:t> </a:t>
            </a:r>
            <a:r>
              <a:rPr sz="250" dirty="0">
                <a:solidFill>
                  <a:srgbClr val="231F20"/>
                </a:solidFill>
                <a:latin typeface="Arial"/>
                <a:cs typeface="Arial"/>
              </a:rPr>
              <a:t>target</a:t>
            </a:r>
            <a:endParaRPr sz="250">
              <a:latin typeface="Arial"/>
              <a:cs typeface="Arial"/>
            </a:endParaRPr>
          </a:p>
          <a:p>
            <a:pPr marR="24765" algn="r">
              <a:lnSpc>
                <a:spcPct val="100000"/>
              </a:lnSpc>
              <a:spcBef>
                <a:spcPts val="240"/>
              </a:spcBef>
            </a:pPr>
            <a:r>
              <a:rPr sz="250" dirty="0">
                <a:solidFill>
                  <a:srgbClr val="231F20"/>
                </a:solidFill>
                <a:latin typeface="Arial"/>
                <a:cs typeface="Arial"/>
              </a:rPr>
              <a:t>Editin</a:t>
            </a:r>
            <a:r>
              <a:rPr sz="250" spc="10" dirty="0">
                <a:solidFill>
                  <a:srgbClr val="231F20"/>
                </a:solidFill>
                <a:latin typeface="Arial"/>
                <a:cs typeface="Arial"/>
              </a:rPr>
              <a:t>g</a:t>
            </a:r>
            <a:r>
              <a:rPr sz="250" spc="-10" dirty="0">
                <a:solidFill>
                  <a:srgbClr val="231F20"/>
                </a:solidFill>
                <a:latin typeface="Arial"/>
                <a:cs typeface="Arial"/>
              </a:rPr>
              <a:t> </a:t>
            </a:r>
            <a:r>
              <a:rPr sz="250" dirty="0">
                <a:solidFill>
                  <a:srgbClr val="231F20"/>
                </a:solidFill>
                <a:latin typeface="Arial"/>
                <a:cs typeface="Arial"/>
              </a:rPr>
              <a:t>window</a:t>
            </a:r>
            <a:endParaRPr sz="250">
              <a:latin typeface="Arial"/>
              <a:cs typeface="Arial"/>
            </a:endParaRPr>
          </a:p>
          <a:p>
            <a:pPr>
              <a:lnSpc>
                <a:spcPct val="100000"/>
              </a:lnSpc>
              <a:spcBef>
                <a:spcPts val="5"/>
              </a:spcBef>
            </a:pPr>
            <a:endParaRPr sz="250">
              <a:latin typeface="Arial"/>
              <a:cs typeface="Arial"/>
            </a:endParaRPr>
          </a:p>
          <a:p>
            <a:pPr marL="12700">
              <a:lnSpc>
                <a:spcPct val="100000"/>
              </a:lnSpc>
            </a:pPr>
            <a:r>
              <a:rPr sz="350" b="1" spc="35" dirty="0">
                <a:solidFill>
                  <a:srgbClr val="231F20"/>
                </a:solidFill>
                <a:latin typeface="Calibri"/>
                <a:cs typeface="Calibri"/>
              </a:rPr>
              <a:t>B </a:t>
            </a:r>
            <a:r>
              <a:rPr sz="350" dirty="0">
                <a:solidFill>
                  <a:srgbClr val="231F20"/>
                </a:solidFill>
                <a:latin typeface="Arial"/>
                <a:cs typeface="Arial"/>
              </a:rPr>
              <a:t>Imprecision of base</a:t>
            </a:r>
            <a:r>
              <a:rPr sz="350" spc="10" dirty="0">
                <a:solidFill>
                  <a:srgbClr val="231F20"/>
                </a:solidFill>
                <a:latin typeface="Arial"/>
                <a:cs typeface="Arial"/>
              </a:rPr>
              <a:t> </a:t>
            </a:r>
            <a:r>
              <a:rPr sz="350" dirty="0">
                <a:solidFill>
                  <a:srgbClr val="231F20"/>
                </a:solidFill>
                <a:latin typeface="Arial"/>
                <a:cs typeface="Arial"/>
              </a:rPr>
              <a:t>editors</a:t>
            </a:r>
            <a:endParaRPr sz="350">
              <a:latin typeface="Arial"/>
              <a:cs typeface="Arial"/>
            </a:endParaRPr>
          </a:p>
        </p:txBody>
      </p:sp>
      <p:sp>
        <p:nvSpPr>
          <p:cNvPr id="2086" name="object 2086"/>
          <p:cNvSpPr txBox="1"/>
          <p:nvPr/>
        </p:nvSpPr>
        <p:spPr>
          <a:xfrm>
            <a:off x="2882164" y="2109550"/>
            <a:ext cx="175895" cy="107950"/>
          </a:xfrm>
          <a:prstGeom prst="rect">
            <a:avLst/>
          </a:prstGeom>
        </p:spPr>
        <p:txBody>
          <a:bodyPr vert="horz" wrap="square" lIns="0" tIns="13970" rIns="0" bIns="0" rtlCol="0">
            <a:spAutoFit/>
          </a:bodyPr>
          <a:lstStyle/>
          <a:p>
            <a:pPr marL="12700" marR="5080" indent="8255">
              <a:lnSpc>
                <a:spcPct val="104900"/>
              </a:lnSpc>
              <a:spcBef>
                <a:spcPts val="110"/>
              </a:spcBef>
            </a:pPr>
            <a:r>
              <a:rPr sz="250" spc="10" dirty="0">
                <a:solidFill>
                  <a:srgbClr val="231F20"/>
                </a:solidFill>
                <a:latin typeface="Arial"/>
                <a:cs typeface="Arial"/>
              </a:rPr>
              <a:t>Random  insertions</a:t>
            </a:r>
            <a:endParaRPr sz="250">
              <a:latin typeface="Arial"/>
              <a:cs typeface="Arial"/>
            </a:endParaRPr>
          </a:p>
        </p:txBody>
      </p:sp>
      <p:sp>
        <p:nvSpPr>
          <p:cNvPr id="2087" name="object 2087"/>
          <p:cNvSpPr txBox="1"/>
          <p:nvPr/>
        </p:nvSpPr>
        <p:spPr>
          <a:xfrm>
            <a:off x="3194852" y="2109550"/>
            <a:ext cx="166370" cy="107950"/>
          </a:xfrm>
          <a:prstGeom prst="rect">
            <a:avLst/>
          </a:prstGeom>
        </p:spPr>
        <p:txBody>
          <a:bodyPr vert="horz" wrap="square" lIns="0" tIns="13970" rIns="0" bIns="0" rtlCol="0">
            <a:spAutoFit/>
          </a:bodyPr>
          <a:lstStyle/>
          <a:p>
            <a:pPr marL="12700" marR="5080" indent="3810">
              <a:lnSpc>
                <a:spcPct val="104900"/>
              </a:lnSpc>
              <a:spcBef>
                <a:spcPts val="110"/>
              </a:spcBef>
            </a:pPr>
            <a:r>
              <a:rPr sz="250" spc="10" dirty="0">
                <a:solidFill>
                  <a:srgbClr val="231F20"/>
                </a:solidFill>
                <a:latin typeface="Arial"/>
                <a:cs typeface="Arial"/>
              </a:rPr>
              <a:t>Random  deletions</a:t>
            </a:r>
            <a:endParaRPr sz="250">
              <a:latin typeface="Arial"/>
              <a:cs typeface="Arial"/>
            </a:endParaRPr>
          </a:p>
        </p:txBody>
      </p:sp>
      <p:sp>
        <p:nvSpPr>
          <p:cNvPr id="2088" name="object 2088"/>
          <p:cNvSpPr txBox="1"/>
          <p:nvPr/>
        </p:nvSpPr>
        <p:spPr>
          <a:xfrm>
            <a:off x="3504590" y="2109550"/>
            <a:ext cx="183515" cy="107950"/>
          </a:xfrm>
          <a:prstGeom prst="rect">
            <a:avLst/>
          </a:prstGeom>
        </p:spPr>
        <p:txBody>
          <a:bodyPr vert="horz" wrap="square" lIns="0" tIns="13970" rIns="0" bIns="0" rtlCol="0">
            <a:spAutoFit/>
          </a:bodyPr>
          <a:lstStyle/>
          <a:p>
            <a:pPr marL="54610" marR="5080" indent="-42545">
              <a:lnSpc>
                <a:spcPct val="104900"/>
              </a:lnSpc>
              <a:spcBef>
                <a:spcPts val="110"/>
              </a:spcBef>
            </a:pPr>
            <a:r>
              <a:rPr sz="250" spc="10" dirty="0">
                <a:solidFill>
                  <a:srgbClr val="231F20"/>
                </a:solidFill>
                <a:latin typeface="Arial"/>
                <a:cs typeface="Arial"/>
              </a:rPr>
              <a:t>Bystander  edits</a:t>
            </a:r>
            <a:endParaRPr sz="250">
              <a:latin typeface="Arial"/>
              <a:cs typeface="Arial"/>
            </a:endParaRPr>
          </a:p>
        </p:txBody>
      </p:sp>
      <p:sp>
        <p:nvSpPr>
          <p:cNvPr id="2089" name="object 2089"/>
          <p:cNvSpPr txBox="1"/>
          <p:nvPr/>
        </p:nvSpPr>
        <p:spPr>
          <a:xfrm>
            <a:off x="3334525" y="3044600"/>
            <a:ext cx="404495" cy="55880"/>
          </a:xfrm>
          <a:prstGeom prst="rect">
            <a:avLst/>
          </a:prstGeom>
        </p:spPr>
        <p:txBody>
          <a:bodyPr vert="horz" wrap="square" lIns="0" tIns="12065" rIns="0" bIns="0" rtlCol="0">
            <a:spAutoFit/>
          </a:bodyPr>
          <a:lstStyle/>
          <a:p>
            <a:pPr marL="12700">
              <a:lnSpc>
                <a:spcPct val="100000"/>
              </a:lnSpc>
              <a:spcBef>
                <a:spcPts val="95"/>
              </a:spcBef>
            </a:pPr>
            <a:r>
              <a:rPr sz="200" spc="-5" dirty="0">
                <a:solidFill>
                  <a:srgbClr val="231F20"/>
                </a:solidFill>
                <a:latin typeface="Arial"/>
                <a:cs typeface="Arial"/>
              </a:rPr>
              <a:t>6K 8K 10K</a:t>
            </a:r>
            <a:r>
              <a:rPr sz="200" dirty="0">
                <a:solidFill>
                  <a:srgbClr val="231F20"/>
                </a:solidFill>
                <a:latin typeface="Arial"/>
                <a:cs typeface="Arial"/>
              </a:rPr>
              <a:t> </a:t>
            </a:r>
            <a:r>
              <a:rPr sz="200" spc="-5" dirty="0">
                <a:solidFill>
                  <a:srgbClr val="231F20"/>
                </a:solidFill>
                <a:latin typeface="Arial"/>
                <a:cs typeface="Arial"/>
              </a:rPr>
              <a:t>12K</a:t>
            </a:r>
            <a:endParaRPr sz="200">
              <a:latin typeface="Arial"/>
              <a:cs typeface="Arial"/>
            </a:endParaRPr>
          </a:p>
        </p:txBody>
      </p:sp>
      <p:sp>
        <p:nvSpPr>
          <p:cNvPr id="2090" name="object 2090"/>
          <p:cNvSpPr txBox="1"/>
          <p:nvPr/>
        </p:nvSpPr>
        <p:spPr>
          <a:xfrm>
            <a:off x="2993497" y="3101406"/>
            <a:ext cx="589915" cy="67945"/>
          </a:xfrm>
          <a:prstGeom prst="rect">
            <a:avLst/>
          </a:prstGeom>
        </p:spPr>
        <p:txBody>
          <a:bodyPr vert="horz" wrap="square" lIns="0" tIns="15875" rIns="0" bIns="0" rtlCol="0">
            <a:spAutoFit/>
          </a:bodyPr>
          <a:lstStyle/>
          <a:p>
            <a:pPr marL="12700">
              <a:lnSpc>
                <a:spcPct val="100000"/>
              </a:lnSpc>
              <a:spcBef>
                <a:spcPts val="125"/>
              </a:spcBef>
            </a:pPr>
            <a:r>
              <a:rPr sz="250" spc="10" dirty="0">
                <a:solidFill>
                  <a:srgbClr val="231F20"/>
                </a:solidFill>
                <a:latin typeface="Arial"/>
                <a:cs typeface="Arial"/>
              </a:rPr>
              <a:t>Edited unique disease-related</a:t>
            </a:r>
            <a:r>
              <a:rPr sz="250" spc="-25" dirty="0">
                <a:solidFill>
                  <a:srgbClr val="231F20"/>
                </a:solidFill>
                <a:latin typeface="Arial"/>
                <a:cs typeface="Arial"/>
              </a:rPr>
              <a:t> </a:t>
            </a:r>
            <a:r>
              <a:rPr sz="250" spc="15" dirty="0">
                <a:solidFill>
                  <a:srgbClr val="231F20"/>
                </a:solidFill>
                <a:latin typeface="Arial"/>
                <a:cs typeface="Arial"/>
              </a:rPr>
              <a:t>SNVs</a:t>
            </a:r>
            <a:endParaRPr sz="250">
              <a:latin typeface="Arial"/>
              <a:cs typeface="Arial"/>
            </a:endParaRPr>
          </a:p>
        </p:txBody>
      </p:sp>
      <p:sp>
        <p:nvSpPr>
          <p:cNvPr id="2091" name="object 2091"/>
          <p:cNvSpPr txBox="1"/>
          <p:nvPr/>
        </p:nvSpPr>
        <p:spPr>
          <a:xfrm>
            <a:off x="2811250" y="2667256"/>
            <a:ext cx="789940" cy="143510"/>
          </a:xfrm>
          <a:prstGeom prst="rect">
            <a:avLst/>
          </a:prstGeom>
        </p:spPr>
        <p:txBody>
          <a:bodyPr vert="horz" wrap="square" lIns="0" tIns="15875" rIns="0" bIns="0" rtlCol="0">
            <a:spAutoFit/>
          </a:bodyPr>
          <a:lstStyle/>
          <a:p>
            <a:pPr marL="12700">
              <a:lnSpc>
                <a:spcPct val="100000"/>
              </a:lnSpc>
              <a:spcBef>
                <a:spcPts val="125"/>
              </a:spcBef>
            </a:pPr>
            <a:r>
              <a:rPr sz="250" spc="10" dirty="0">
                <a:solidFill>
                  <a:srgbClr val="231F20"/>
                </a:solidFill>
                <a:latin typeface="Arial"/>
                <a:cs typeface="Arial"/>
              </a:rPr>
              <a:t>Precision editing of</a:t>
            </a:r>
            <a:r>
              <a:rPr sz="250" spc="-25" dirty="0">
                <a:solidFill>
                  <a:srgbClr val="231F20"/>
                </a:solidFill>
                <a:latin typeface="Arial"/>
                <a:cs typeface="Arial"/>
              </a:rPr>
              <a:t> </a:t>
            </a:r>
            <a:r>
              <a:rPr sz="250" spc="15" dirty="0">
                <a:solidFill>
                  <a:srgbClr val="231F20"/>
                </a:solidFill>
                <a:latin typeface="Arial"/>
                <a:cs typeface="Arial"/>
              </a:rPr>
              <a:t>ABEs</a:t>
            </a:r>
            <a:endParaRPr sz="250">
              <a:latin typeface="Arial"/>
              <a:cs typeface="Arial"/>
            </a:endParaRPr>
          </a:p>
          <a:p>
            <a:pPr>
              <a:lnSpc>
                <a:spcPct val="100000"/>
              </a:lnSpc>
              <a:spcBef>
                <a:spcPts val="10"/>
              </a:spcBef>
            </a:pPr>
            <a:endParaRPr sz="250">
              <a:latin typeface="Arial"/>
              <a:cs typeface="Arial"/>
            </a:endParaRPr>
          </a:p>
          <a:p>
            <a:pPr marL="199390">
              <a:lnSpc>
                <a:spcPct val="100000"/>
              </a:lnSpc>
            </a:pPr>
            <a:r>
              <a:rPr sz="250" b="1" spc="15" dirty="0">
                <a:solidFill>
                  <a:srgbClr val="0080C7"/>
                </a:solidFill>
                <a:latin typeface="Arial"/>
                <a:cs typeface="Arial"/>
              </a:rPr>
              <a:t>&lt; 50% </a:t>
            </a:r>
            <a:r>
              <a:rPr sz="250" b="1" spc="10" dirty="0">
                <a:solidFill>
                  <a:srgbClr val="0080C7"/>
                </a:solidFill>
                <a:latin typeface="Arial"/>
                <a:cs typeface="Arial"/>
              </a:rPr>
              <a:t>precision </a:t>
            </a:r>
            <a:r>
              <a:rPr sz="250" b="1" spc="15" dirty="0">
                <a:solidFill>
                  <a:srgbClr val="6EABDD"/>
                </a:solidFill>
                <a:latin typeface="Arial"/>
                <a:cs typeface="Arial"/>
              </a:rPr>
              <a:t>&gt; 50%</a:t>
            </a:r>
            <a:r>
              <a:rPr sz="250" b="1" spc="-20" dirty="0">
                <a:solidFill>
                  <a:srgbClr val="6EABDD"/>
                </a:solidFill>
                <a:latin typeface="Arial"/>
                <a:cs typeface="Arial"/>
              </a:rPr>
              <a:t> </a:t>
            </a:r>
            <a:r>
              <a:rPr sz="250" b="1" spc="10" dirty="0">
                <a:solidFill>
                  <a:srgbClr val="6EABDD"/>
                </a:solidFill>
                <a:latin typeface="Arial"/>
                <a:cs typeface="Arial"/>
              </a:rPr>
              <a:t>precision</a:t>
            </a:r>
            <a:endParaRPr sz="250">
              <a:latin typeface="Arial"/>
              <a:cs typeface="Arial"/>
            </a:endParaRPr>
          </a:p>
        </p:txBody>
      </p:sp>
      <p:sp>
        <p:nvSpPr>
          <p:cNvPr id="2092" name="object 2092"/>
          <p:cNvSpPr txBox="1"/>
          <p:nvPr/>
        </p:nvSpPr>
        <p:spPr>
          <a:xfrm>
            <a:off x="3593796" y="2825932"/>
            <a:ext cx="102235" cy="55880"/>
          </a:xfrm>
          <a:prstGeom prst="rect">
            <a:avLst/>
          </a:prstGeom>
        </p:spPr>
        <p:txBody>
          <a:bodyPr vert="horz" wrap="square" lIns="0" tIns="12065" rIns="0" bIns="0" rtlCol="0">
            <a:spAutoFit/>
          </a:bodyPr>
          <a:lstStyle/>
          <a:p>
            <a:pPr marL="12700">
              <a:lnSpc>
                <a:spcPct val="100000"/>
              </a:lnSpc>
              <a:spcBef>
                <a:spcPts val="95"/>
              </a:spcBef>
            </a:pPr>
            <a:r>
              <a:rPr sz="200" b="1" spc="-5" dirty="0">
                <a:solidFill>
                  <a:srgbClr val="231F20"/>
                </a:solidFill>
                <a:latin typeface="Arial"/>
                <a:cs typeface="Arial"/>
              </a:rPr>
              <a:t>10,320</a:t>
            </a:r>
            <a:endParaRPr sz="200">
              <a:latin typeface="Arial"/>
              <a:cs typeface="Arial"/>
            </a:endParaRPr>
          </a:p>
        </p:txBody>
      </p:sp>
      <p:sp>
        <p:nvSpPr>
          <p:cNvPr id="2093" name="object 2093"/>
          <p:cNvSpPr txBox="1"/>
          <p:nvPr/>
        </p:nvSpPr>
        <p:spPr>
          <a:xfrm>
            <a:off x="3010342" y="2953845"/>
            <a:ext cx="462280" cy="55880"/>
          </a:xfrm>
          <a:prstGeom prst="rect">
            <a:avLst/>
          </a:prstGeom>
        </p:spPr>
        <p:txBody>
          <a:bodyPr vert="horz" wrap="square" lIns="0" tIns="12065" rIns="0" bIns="0" rtlCol="0">
            <a:spAutoFit/>
          </a:bodyPr>
          <a:lstStyle/>
          <a:p>
            <a:pPr marL="215265">
              <a:lnSpc>
                <a:spcPct val="100000"/>
              </a:lnSpc>
              <a:spcBef>
                <a:spcPts val="95"/>
              </a:spcBef>
            </a:pPr>
            <a:r>
              <a:rPr sz="200" spc="-5" dirty="0">
                <a:solidFill>
                  <a:srgbClr val="FFFFFF"/>
                </a:solidFill>
                <a:latin typeface="Arial"/>
                <a:cs typeface="Arial"/>
              </a:rPr>
              <a:t>1,289</a:t>
            </a:r>
            <a:r>
              <a:rPr sz="200" spc="40" dirty="0">
                <a:solidFill>
                  <a:srgbClr val="FFFFFF"/>
                </a:solidFill>
                <a:latin typeface="Arial"/>
                <a:cs typeface="Arial"/>
              </a:rPr>
              <a:t> </a:t>
            </a:r>
            <a:r>
              <a:rPr sz="200" b="1" spc="-5" dirty="0">
                <a:solidFill>
                  <a:srgbClr val="231F20"/>
                </a:solidFill>
                <a:latin typeface="Arial"/>
                <a:cs typeface="Arial"/>
              </a:rPr>
              <a:t>4,980</a:t>
            </a:r>
            <a:endParaRPr sz="200">
              <a:latin typeface="Arial"/>
              <a:cs typeface="Arial"/>
            </a:endParaRPr>
          </a:p>
        </p:txBody>
      </p:sp>
      <p:sp>
        <p:nvSpPr>
          <p:cNvPr id="2094" name="object 2094"/>
          <p:cNvSpPr txBox="1"/>
          <p:nvPr/>
        </p:nvSpPr>
        <p:spPr>
          <a:xfrm>
            <a:off x="2775109" y="2820898"/>
            <a:ext cx="840105" cy="145415"/>
          </a:xfrm>
          <a:prstGeom prst="rect">
            <a:avLst/>
          </a:prstGeom>
        </p:spPr>
        <p:txBody>
          <a:bodyPr vert="horz" wrap="square" lIns="0" tIns="15875" rIns="0" bIns="0" rtlCol="0">
            <a:spAutoFit/>
          </a:bodyPr>
          <a:lstStyle/>
          <a:p>
            <a:pPr marL="50800">
              <a:lnSpc>
                <a:spcPct val="100000"/>
              </a:lnSpc>
              <a:spcBef>
                <a:spcPts val="125"/>
              </a:spcBef>
              <a:tabLst>
                <a:tab pos="552450" algn="l"/>
              </a:tabLst>
            </a:pPr>
            <a:r>
              <a:rPr sz="250" dirty="0">
                <a:solidFill>
                  <a:srgbClr val="231F20"/>
                </a:solidFill>
                <a:latin typeface="Arial"/>
                <a:cs typeface="Arial"/>
              </a:rPr>
              <a:t>Total             </a:t>
            </a:r>
            <a:r>
              <a:rPr sz="250" spc="15" dirty="0">
                <a:solidFill>
                  <a:srgbClr val="231F20"/>
                </a:solidFill>
                <a:latin typeface="Arial"/>
                <a:cs typeface="Arial"/>
              </a:rPr>
              <a:t> </a:t>
            </a:r>
            <a:r>
              <a:rPr sz="300" spc="-7" baseline="13888" dirty="0">
                <a:solidFill>
                  <a:srgbClr val="FFFFFF"/>
                </a:solidFill>
                <a:latin typeface="Arial"/>
                <a:cs typeface="Arial"/>
              </a:rPr>
              <a:t>5,314	4,907</a:t>
            </a:r>
            <a:endParaRPr sz="300" baseline="13888">
              <a:latin typeface="Arial"/>
              <a:cs typeface="Arial"/>
            </a:endParaRPr>
          </a:p>
          <a:p>
            <a:pPr>
              <a:lnSpc>
                <a:spcPct val="100000"/>
              </a:lnSpc>
              <a:spcBef>
                <a:spcPts val="20"/>
              </a:spcBef>
            </a:pPr>
            <a:endParaRPr sz="250">
              <a:latin typeface="Arial"/>
              <a:cs typeface="Arial"/>
            </a:endParaRPr>
          </a:p>
          <a:p>
            <a:pPr marL="50800">
              <a:lnSpc>
                <a:spcPct val="100000"/>
              </a:lnSpc>
            </a:pPr>
            <a:r>
              <a:rPr sz="250" spc="10" dirty="0">
                <a:solidFill>
                  <a:srgbClr val="231F20"/>
                </a:solidFill>
                <a:latin typeface="Arial"/>
                <a:cs typeface="Arial"/>
              </a:rPr>
              <a:t>Subset</a:t>
            </a:r>
            <a:endParaRPr sz="250">
              <a:latin typeface="Arial"/>
              <a:cs typeface="Arial"/>
            </a:endParaRPr>
          </a:p>
        </p:txBody>
      </p:sp>
      <p:sp>
        <p:nvSpPr>
          <p:cNvPr id="2095" name="object 2095"/>
          <p:cNvSpPr txBox="1"/>
          <p:nvPr/>
        </p:nvSpPr>
        <p:spPr>
          <a:xfrm>
            <a:off x="2813209" y="2933451"/>
            <a:ext cx="455930" cy="167005"/>
          </a:xfrm>
          <a:prstGeom prst="rect">
            <a:avLst/>
          </a:prstGeom>
        </p:spPr>
        <p:txBody>
          <a:bodyPr vert="horz" wrap="square" lIns="0" tIns="19050" rIns="0" bIns="0" rtlCol="0">
            <a:spAutoFit/>
          </a:bodyPr>
          <a:lstStyle/>
          <a:p>
            <a:pPr marL="12700" marR="263525">
              <a:lnSpc>
                <a:spcPts val="280"/>
              </a:lnSpc>
              <a:spcBef>
                <a:spcPts val="150"/>
              </a:spcBef>
            </a:pPr>
            <a:r>
              <a:rPr sz="250" spc="10" dirty="0">
                <a:solidFill>
                  <a:srgbClr val="231F20"/>
                </a:solidFill>
                <a:latin typeface="Arial"/>
                <a:cs typeface="Arial"/>
              </a:rPr>
              <a:t>containing  bystanders</a:t>
            </a:r>
            <a:endParaRPr sz="250">
              <a:latin typeface="Arial"/>
              <a:cs typeface="Arial"/>
            </a:endParaRPr>
          </a:p>
          <a:p>
            <a:pPr marL="197485">
              <a:lnSpc>
                <a:spcPct val="100000"/>
              </a:lnSpc>
              <a:spcBef>
                <a:spcPts val="260"/>
              </a:spcBef>
            </a:pPr>
            <a:r>
              <a:rPr sz="200" spc="-5" dirty="0">
                <a:solidFill>
                  <a:srgbClr val="231F20"/>
                </a:solidFill>
                <a:latin typeface="Arial"/>
                <a:cs typeface="Arial"/>
              </a:rPr>
              <a:t>0 2K</a:t>
            </a:r>
            <a:r>
              <a:rPr sz="200" spc="35" dirty="0">
                <a:solidFill>
                  <a:srgbClr val="231F20"/>
                </a:solidFill>
                <a:latin typeface="Arial"/>
                <a:cs typeface="Arial"/>
              </a:rPr>
              <a:t> </a:t>
            </a:r>
            <a:r>
              <a:rPr sz="200" spc="-5" dirty="0">
                <a:solidFill>
                  <a:srgbClr val="231F20"/>
                </a:solidFill>
                <a:latin typeface="Arial"/>
                <a:cs typeface="Arial"/>
              </a:rPr>
              <a:t>4K</a:t>
            </a:r>
            <a:endParaRPr sz="200">
              <a:latin typeface="Arial"/>
              <a:cs typeface="Arial"/>
            </a:endParaRPr>
          </a:p>
        </p:txBody>
      </p:sp>
      <p:sp>
        <p:nvSpPr>
          <p:cNvPr id="2096" name="object 2096"/>
          <p:cNvSpPr txBox="1"/>
          <p:nvPr/>
        </p:nvSpPr>
        <p:spPr>
          <a:xfrm>
            <a:off x="4114089" y="2440587"/>
            <a:ext cx="320040" cy="106045"/>
          </a:xfrm>
          <a:prstGeom prst="rect">
            <a:avLst/>
          </a:prstGeom>
        </p:spPr>
        <p:txBody>
          <a:bodyPr vert="horz" wrap="square" lIns="0" tIns="15875" rIns="0" bIns="0" rtlCol="0">
            <a:spAutoFit/>
          </a:bodyPr>
          <a:lstStyle/>
          <a:p>
            <a:pPr marL="12700" marR="5080">
              <a:lnSpc>
                <a:spcPct val="100000"/>
              </a:lnSpc>
              <a:spcBef>
                <a:spcPts val="125"/>
              </a:spcBef>
            </a:pPr>
            <a:r>
              <a:rPr sz="250" spc="10" dirty="0">
                <a:solidFill>
                  <a:srgbClr val="231F20"/>
                </a:solidFill>
                <a:latin typeface="Arial"/>
                <a:cs typeface="Arial"/>
              </a:rPr>
              <a:t>Entrapment in  extracellular</a:t>
            </a:r>
            <a:r>
              <a:rPr sz="250" spc="5" dirty="0">
                <a:solidFill>
                  <a:srgbClr val="231F20"/>
                </a:solidFill>
                <a:latin typeface="Arial"/>
                <a:cs typeface="Arial"/>
              </a:rPr>
              <a:t> </a:t>
            </a:r>
            <a:r>
              <a:rPr sz="250" spc="10" dirty="0">
                <a:solidFill>
                  <a:srgbClr val="231F20"/>
                </a:solidFill>
                <a:latin typeface="Arial"/>
                <a:cs typeface="Arial"/>
              </a:rPr>
              <a:t>matrix</a:t>
            </a:r>
            <a:endParaRPr sz="250">
              <a:latin typeface="Arial"/>
              <a:cs typeface="Arial"/>
            </a:endParaRPr>
          </a:p>
        </p:txBody>
      </p:sp>
      <p:sp>
        <p:nvSpPr>
          <p:cNvPr id="2097" name="object 2097"/>
          <p:cNvSpPr txBox="1"/>
          <p:nvPr/>
        </p:nvSpPr>
        <p:spPr>
          <a:xfrm>
            <a:off x="4114089" y="2579399"/>
            <a:ext cx="310515" cy="67945"/>
          </a:xfrm>
          <a:prstGeom prst="rect">
            <a:avLst/>
          </a:prstGeom>
        </p:spPr>
        <p:txBody>
          <a:bodyPr vert="horz" wrap="square" lIns="0" tIns="15875" rIns="0" bIns="0" rtlCol="0">
            <a:spAutoFit/>
          </a:bodyPr>
          <a:lstStyle/>
          <a:p>
            <a:pPr marL="12700">
              <a:lnSpc>
                <a:spcPct val="100000"/>
              </a:lnSpc>
              <a:spcBef>
                <a:spcPts val="125"/>
              </a:spcBef>
            </a:pPr>
            <a:r>
              <a:rPr sz="250" spc="10" dirty="0">
                <a:solidFill>
                  <a:srgbClr val="231F20"/>
                </a:solidFill>
                <a:latin typeface="Arial"/>
                <a:cs typeface="Arial"/>
              </a:rPr>
              <a:t>Local</a:t>
            </a:r>
            <a:r>
              <a:rPr sz="250" spc="-20" dirty="0">
                <a:solidFill>
                  <a:srgbClr val="231F20"/>
                </a:solidFill>
                <a:latin typeface="Arial"/>
                <a:cs typeface="Arial"/>
              </a:rPr>
              <a:t> </a:t>
            </a:r>
            <a:r>
              <a:rPr sz="250" spc="10" dirty="0">
                <a:solidFill>
                  <a:srgbClr val="231F20"/>
                </a:solidFill>
                <a:latin typeface="Arial"/>
                <a:cs typeface="Arial"/>
              </a:rPr>
              <a:t>confinement</a:t>
            </a:r>
            <a:endParaRPr sz="250">
              <a:latin typeface="Arial"/>
              <a:cs typeface="Arial"/>
            </a:endParaRPr>
          </a:p>
        </p:txBody>
      </p:sp>
      <p:sp>
        <p:nvSpPr>
          <p:cNvPr id="2098" name="object 2098"/>
          <p:cNvSpPr txBox="1"/>
          <p:nvPr/>
        </p:nvSpPr>
        <p:spPr>
          <a:xfrm>
            <a:off x="4124130" y="2704660"/>
            <a:ext cx="297180" cy="106045"/>
          </a:xfrm>
          <a:prstGeom prst="rect">
            <a:avLst/>
          </a:prstGeom>
        </p:spPr>
        <p:txBody>
          <a:bodyPr vert="horz" wrap="square" lIns="0" tIns="15875" rIns="0" bIns="0" rtlCol="0">
            <a:spAutoFit/>
          </a:bodyPr>
          <a:lstStyle/>
          <a:p>
            <a:pPr marL="12700" marR="5080">
              <a:lnSpc>
                <a:spcPct val="100000"/>
              </a:lnSpc>
              <a:spcBef>
                <a:spcPts val="125"/>
              </a:spcBef>
            </a:pPr>
            <a:r>
              <a:rPr sz="250" spc="10" dirty="0">
                <a:solidFill>
                  <a:srgbClr val="231F20"/>
                </a:solidFill>
                <a:latin typeface="Arial"/>
                <a:cs typeface="Arial"/>
              </a:rPr>
              <a:t>Failure</a:t>
            </a:r>
            <a:r>
              <a:rPr sz="250" spc="-30" dirty="0">
                <a:solidFill>
                  <a:srgbClr val="231F20"/>
                </a:solidFill>
                <a:latin typeface="Arial"/>
                <a:cs typeface="Arial"/>
              </a:rPr>
              <a:t> </a:t>
            </a:r>
            <a:r>
              <a:rPr sz="250" spc="10" dirty="0">
                <a:solidFill>
                  <a:srgbClr val="231F20"/>
                </a:solidFill>
                <a:latin typeface="Arial"/>
                <a:cs typeface="Arial"/>
              </a:rPr>
              <a:t>to</a:t>
            </a:r>
            <a:r>
              <a:rPr sz="250" spc="-25" dirty="0">
                <a:solidFill>
                  <a:srgbClr val="231F20"/>
                </a:solidFill>
                <a:latin typeface="Arial"/>
                <a:cs typeface="Arial"/>
              </a:rPr>
              <a:t> </a:t>
            </a:r>
            <a:r>
              <a:rPr sz="250" spc="10" dirty="0">
                <a:solidFill>
                  <a:srgbClr val="231F20"/>
                </a:solidFill>
                <a:latin typeface="Arial"/>
                <a:cs typeface="Arial"/>
              </a:rPr>
              <a:t>release  </a:t>
            </a:r>
            <a:r>
              <a:rPr sz="250" spc="5" dirty="0">
                <a:solidFill>
                  <a:srgbClr val="231F20"/>
                </a:solidFill>
                <a:latin typeface="Arial"/>
                <a:cs typeface="Arial"/>
              </a:rPr>
              <a:t>its</a:t>
            </a:r>
            <a:r>
              <a:rPr sz="250" spc="-5" dirty="0">
                <a:solidFill>
                  <a:srgbClr val="231F20"/>
                </a:solidFill>
                <a:latin typeface="Arial"/>
                <a:cs typeface="Arial"/>
              </a:rPr>
              <a:t> </a:t>
            </a:r>
            <a:r>
              <a:rPr sz="250" spc="10" dirty="0">
                <a:solidFill>
                  <a:srgbClr val="231F20"/>
                </a:solidFill>
                <a:latin typeface="Arial"/>
                <a:cs typeface="Arial"/>
              </a:rPr>
              <a:t>payload</a:t>
            </a:r>
            <a:endParaRPr sz="250">
              <a:latin typeface="Arial"/>
              <a:cs typeface="Arial"/>
            </a:endParaRPr>
          </a:p>
        </p:txBody>
      </p:sp>
      <p:sp>
        <p:nvSpPr>
          <p:cNvPr id="2099" name="object 2099"/>
          <p:cNvSpPr txBox="1"/>
          <p:nvPr/>
        </p:nvSpPr>
        <p:spPr>
          <a:xfrm>
            <a:off x="3830680" y="2078530"/>
            <a:ext cx="113030" cy="67945"/>
          </a:xfrm>
          <a:prstGeom prst="rect">
            <a:avLst/>
          </a:prstGeom>
        </p:spPr>
        <p:txBody>
          <a:bodyPr vert="horz" wrap="square" lIns="0" tIns="15875" rIns="0" bIns="0" rtlCol="0">
            <a:spAutoFit/>
          </a:bodyPr>
          <a:lstStyle/>
          <a:p>
            <a:pPr marL="12700">
              <a:lnSpc>
                <a:spcPct val="100000"/>
              </a:lnSpc>
              <a:spcBef>
                <a:spcPts val="125"/>
              </a:spcBef>
            </a:pPr>
            <a:r>
              <a:rPr sz="250" i="1" spc="5" dirty="0">
                <a:solidFill>
                  <a:srgbClr val="231F20"/>
                </a:solidFill>
                <a:latin typeface="Arial"/>
                <a:cs typeface="Arial"/>
              </a:rPr>
              <a:t>Blood</a:t>
            </a:r>
            <a:endParaRPr sz="250">
              <a:latin typeface="Arial"/>
              <a:cs typeface="Arial"/>
            </a:endParaRPr>
          </a:p>
        </p:txBody>
      </p:sp>
      <p:sp>
        <p:nvSpPr>
          <p:cNvPr id="2100" name="object 2100"/>
          <p:cNvSpPr txBox="1"/>
          <p:nvPr/>
        </p:nvSpPr>
        <p:spPr>
          <a:xfrm>
            <a:off x="3830680" y="2116902"/>
            <a:ext cx="121920" cy="67945"/>
          </a:xfrm>
          <a:prstGeom prst="rect">
            <a:avLst/>
          </a:prstGeom>
        </p:spPr>
        <p:txBody>
          <a:bodyPr vert="horz" wrap="square" lIns="0" tIns="15875" rIns="0" bIns="0" rtlCol="0">
            <a:spAutoFit/>
          </a:bodyPr>
          <a:lstStyle/>
          <a:p>
            <a:pPr marL="12700">
              <a:lnSpc>
                <a:spcPct val="100000"/>
              </a:lnSpc>
              <a:spcBef>
                <a:spcPts val="125"/>
              </a:spcBef>
            </a:pPr>
            <a:r>
              <a:rPr sz="250" i="1" spc="5" dirty="0">
                <a:solidFill>
                  <a:srgbClr val="231F20"/>
                </a:solidFill>
                <a:latin typeface="Arial"/>
                <a:cs typeface="Arial"/>
              </a:rPr>
              <a:t>vessel</a:t>
            </a:r>
            <a:endParaRPr sz="250">
              <a:latin typeface="Arial"/>
              <a:cs typeface="Arial"/>
            </a:endParaRPr>
          </a:p>
        </p:txBody>
      </p:sp>
      <p:sp>
        <p:nvSpPr>
          <p:cNvPr id="2101" name="object 2101"/>
          <p:cNvSpPr txBox="1"/>
          <p:nvPr/>
        </p:nvSpPr>
        <p:spPr>
          <a:xfrm>
            <a:off x="3802526" y="2776629"/>
            <a:ext cx="127000" cy="107950"/>
          </a:xfrm>
          <a:prstGeom prst="rect">
            <a:avLst/>
          </a:prstGeom>
        </p:spPr>
        <p:txBody>
          <a:bodyPr vert="horz" wrap="square" lIns="0" tIns="13970" rIns="0" bIns="0" rtlCol="0">
            <a:spAutoFit/>
          </a:bodyPr>
          <a:lstStyle/>
          <a:p>
            <a:pPr marL="36830" marR="5080" indent="-24765">
              <a:lnSpc>
                <a:spcPct val="105300"/>
              </a:lnSpc>
              <a:spcBef>
                <a:spcPts val="110"/>
              </a:spcBef>
            </a:pPr>
            <a:r>
              <a:rPr sz="250" i="1" spc="10" dirty="0">
                <a:solidFill>
                  <a:srgbClr val="231F20"/>
                </a:solidFill>
                <a:latin typeface="Arial"/>
                <a:cs typeface="Arial"/>
              </a:rPr>
              <a:t>Target </a:t>
            </a:r>
            <a:r>
              <a:rPr sz="250" i="1" spc="5" dirty="0">
                <a:solidFill>
                  <a:srgbClr val="231F20"/>
                </a:solidFill>
                <a:latin typeface="Arial"/>
                <a:cs typeface="Arial"/>
              </a:rPr>
              <a:t> cell</a:t>
            </a:r>
            <a:endParaRPr sz="250">
              <a:latin typeface="Arial"/>
              <a:cs typeface="Arial"/>
            </a:endParaRPr>
          </a:p>
        </p:txBody>
      </p:sp>
      <p:sp>
        <p:nvSpPr>
          <p:cNvPr id="2102" name="object 2102"/>
          <p:cNvSpPr txBox="1"/>
          <p:nvPr/>
        </p:nvSpPr>
        <p:spPr>
          <a:xfrm>
            <a:off x="3821579" y="901233"/>
            <a:ext cx="605790" cy="85090"/>
          </a:xfrm>
          <a:prstGeom prst="rect">
            <a:avLst/>
          </a:prstGeom>
        </p:spPr>
        <p:txBody>
          <a:bodyPr vert="horz" wrap="square" lIns="0" tIns="17145" rIns="0" bIns="0" rtlCol="0">
            <a:spAutoFit/>
          </a:bodyPr>
          <a:lstStyle/>
          <a:p>
            <a:pPr marL="12700">
              <a:lnSpc>
                <a:spcPct val="100000"/>
              </a:lnSpc>
              <a:spcBef>
                <a:spcPts val="135"/>
              </a:spcBef>
            </a:pPr>
            <a:r>
              <a:rPr sz="350" b="1" spc="45" dirty="0">
                <a:solidFill>
                  <a:srgbClr val="231F20"/>
                </a:solidFill>
                <a:latin typeface="Calibri"/>
                <a:cs typeface="Calibri"/>
              </a:rPr>
              <a:t>C</a:t>
            </a:r>
            <a:r>
              <a:rPr sz="350" b="1" spc="-25" dirty="0">
                <a:solidFill>
                  <a:srgbClr val="231F20"/>
                </a:solidFill>
                <a:latin typeface="Calibri"/>
                <a:cs typeface="Calibri"/>
              </a:rPr>
              <a:t> </a:t>
            </a:r>
            <a:r>
              <a:rPr sz="350" spc="-10" dirty="0">
                <a:solidFill>
                  <a:srgbClr val="231F20"/>
                </a:solidFill>
                <a:latin typeface="Arial"/>
                <a:cs typeface="Arial"/>
              </a:rPr>
              <a:t>Genetic sequence insertions</a:t>
            </a:r>
            <a:endParaRPr sz="350">
              <a:latin typeface="Arial"/>
              <a:cs typeface="Arial"/>
            </a:endParaRPr>
          </a:p>
        </p:txBody>
      </p:sp>
      <p:sp>
        <p:nvSpPr>
          <p:cNvPr id="2103" name="object 2103"/>
          <p:cNvSpPr txBox="1"/>
          <p:nvPr/>
        </p:nvSpPr>
        <p:spPr>
          <a:xfrm>
            <a:off x="4179105" y="1498551"/>
            <a:ext cx="269875" cy="102870"/>
          </a:xfrm>
          <a:prstGeom prst="rect">
            <a:avLst/>
          </a:prstGeom>
        </p:spPr>
        <p:txBody>
          <a:bodyPr vert="horz" wrap="square" lIns="0" tIns="19050" rIns="0" bIns="0" rtlCol="0">
            <a:spAutoFit/>
          </a:bodyPr>
          <a:lstStyle/>
          <a:p>
            <a:pPr marL="90170" marR="5080" indent="-78105">
              <a:lnSpc>
                <a:spcPts val="280"/>
              </a:lnSpc>
              <a:spcBef>
                <a:spcPts val="150"/>
              </a:spcBef>
            </a:pPr>
            <a:r>
              <a:rPr sz="250" spc="10" dirty="0">
                <a:solidFill>
                  <a:srgbClr val="231F20"/>
                </a:solidFill>
                <a:latin typeface="Arial"/>
                <a:cs typeface="Arial"/>
              </a:rPr>
              <a:t>Nick</a:t>
            </a:r>
            <a:r>
              <a:rPr sz="250" spc="-45" dirty="0">
                <a:solidFill>
                  <a:srgbClr val="231F20"/>
                </a:solidFill>
                <a:latin typeface="Arial"/>
                <a:cs typeface="Arial"/>
              </a:rPr>
              <a:t> </a:t>
            </a:r>
            <a:r>
              <a:rPr sz="250" spc="10" dirty="0">
                <a:solidFill>
                  <a:srgbClr val="231F20"/>
                </a:solidFill>
                <a:latin typeface="Arial"/>
                <a:cs typeface="Arial"/>
              </a:rPr>
              <a:t>non-edited </a:t>
            </a:r>
            <a:r>
              <a:rPr sz="250" spc="5" dirty="0">
                <a:solidFill>
                  <a:srgbClr val="231F20"/>
                </a:solidFill>
                <a:latin typeface="Arial"/>
                <a:cs typeface="Arial"/>
              </a:rPr>
              <a:t> </a:t>
            </a:r>
            <a:r>
              <a:rPr sz="250" spc="10" dirty="0">
                <a:solidFill>
                  <a:srgbClr val="231F20"/>
                </a:solidFill>
                <a:latin typeface="Arial"/>
                <a:cs typeface="Arial"/>
              </a:rPr>
              <a:t>strand</a:t>
            </a:r>
            <a:endParaRPr sz="250">
              <a:latin typeface="Arial"/>
              <a:cs typeface="Arial"/>
            </a:endParaRPr>
          </a:p>
        </p:txBody>
      </p:sp>
      <p:sp>
        <p:nvSpPr>
          <p:cNvPr id="2104" name="object 2104"/>
          <p:cNvSpPr txBox="1"/>
          <p:nvPr/>
        </p:nvSpPr>
        <p:spPr>
          <a:xfrm>
            <a:off x="3817727" y="1721831"/>
            <a:ext cx="645795" cy="181610"/>
          </a:xfrm>
          <a:prstGeom prst="rect">
            <a:avLst/>
          </a:prstGeom>
        </p:spPr>
        <p:txBody>
          <a:bodyPr vert="horz" wrap="square" lIns="0" tIns="19050" rIns="0" bIns="0" rtlCol="0">
            <a:spAutoFit/>
          </a:bodyPr>
          <a:lstStyle/>
          <a:p>
            <a:pPr marL="81280" marR="5080" indent="-52069">
              <a:lnSpc>
                <a:spcPts val="280"/>
              </a:lnSpc>
              <a:spcBef>
                <a:spcPts val="150"/>
              </a:spcBef>
            </a:pPr>
            <a:r>
              <a:rPr sz="250" spc="10" dirty="0">
                <a:solidFill>
                  <a:srgbClr val="231F20"/>
                </a:solidFill>
                <a:latin typeface="Arial"/>
                <a:cs typeface="Arial"/>
              </a:rPr>
              <a:t>Insertion of </a:t>
            </a:r>
            <a:r>
              <a:rPr sz="250" spc="15" dirty="0">
                <a:solidFill>
                  <a:srgbClr val="231F20"/>
                </a:solidFill>
                <a:latin typeface="Arial"/>
                <a:cs typeface="Arial"/>
              </a:rPr>
              <a:t>DNA </a:t>
            </a:r>
            <a:r>
              <a:rPr sz="250" spc="10" dirty="0">
                <a:solidFill>
                  <a:srgbClr val="231F20"/>
                </a:solidFill>
                <a:latin typeface="Arial"/>
                <a:cs typeface="Arial"/>
              </a:rPr>
              <a:t>Cellular repair of  sequence non-edited strand</a:t>
            </a:r>
            <a:endParaRPr sz="250">
              <a:latin typeface="Arial"/>
              <a:cs typeface="Arial"/>
            </a:endParaRPr>
          </a:p>
          <a:p>
            <a:pPr marL="12700">
              <a:lnSpc>
                <a:spcPct val="100000"/>
              </a:lnSpc>
              <a:spcBef>
                <a:spcPts val="185"/>
              </a:spcBef>
            </a:pPr>
            <a:r>
              <a:rPr sz="350" b="1" spc="20" dirty="0">
                <a:solidFill>
                  <a:srgbClr val="231F20"/>
                </a:solidFill>
                <a:latin typeface="Calibri"/>
                <a:cs typeface="Calibri"/>
              </a:rPr>
              <a:t>D </a:t>
            </a:r>
            <a:r>
              <a:rPr sz="350" dirty="0">
                <a:solidFill>
                  <a:srgbClr val="231F20"/>
                </a:solidFill>
                <a:latin typeface="Arial"/>
                <a:cs typeface="Arial"/>
              </a:rPr>
              <a:t>Editor</a:t>
            </a:r>
            <a:r>
              <a:rPr sz="350" spc="-30" dirty="0">
                <a:solidFill>
                  <a:srgbClr val="231F20"/>
                </a:solidFill>
                <a:latin typeface="Arial"/>
                <a:cs typeface="Arial"/>
              </a:rPr>
              <a:t> </a:t>
            </a:r>
            <a:r>
              <a:rPr sz="350" dirty="0">
                <a:solidFill>
                  <a:srgbClr val="231F20"/>
                </a:solidFill>
                <a:latin typeface="Arial"/>
                <a:cs typeface="Arial"/>
              </a:rPr>
              <a:t>delivery</a:t>
            </a:r>
            <a:endParaRPr sz="350">
              <a:latin typeface="Arial"/>
              <a:cs typeface="Arial"/>
            </a:endParaRPr>
          </a:p>
        </p:txBody>
      </p:sp>
      <p:sp>
        <p:nvSpPr>
          <p:cNvPr id="2105" name="object 2105"/>
          <p:cNvSpPr txBox="1"/>
          <p:nvPr/>
        </p:nvSpPr>
        <p:spPr>
          <a:xfrm>
            <a:off x="4172260" y="1295424"/>
            <a:ext cx="283210" cy="102870"/>
          </a:xfrm>
          <a:prstGeom prst="rect">
            <a:avLst/>
          </a:prstGeom>
        </p:spPr>
        <p:txBody>
          <a:bodyPr vert="horz" wrap="square" lIns="0" tIns="19050" rIns="0" bIns="0" rtlCol="0">
            <a:spAutoFit/>
          </a:bodyPr>
          <a:lstStyle/>
          <a:p>
            <a:pPr marL="12700" marR="5080" indent="41910">
              <a:lnSpc>
                <a:spcPts val="280"/>
              </a:lnSpc>
              <a:spcBef>
                <a:spcPts val="150"/>
              </a:spcBef>
            </a:pPr>
            <a:r>
              <a:rPr sz="250" spc="10" dirty="0">
                <a:solidFill>
                  <a:srgbClr val="231F20"/>
                </a:solidFill>
                <a:latin typeface="Arial"/>
                <a:cs typeface="Arial"/>
              </a:rPr>
              <a:t>Insertion of  edited</a:t>
            </a:r>
            <a:r>
              <a:rPr sz="250" spc="-45" dirty="0">
                <a:solidFill>
                  <a:srgbClr val="231F20"/>
                </a:solidFill>
                <a:latin typeface="Arial"/>
                <a:cs typeface="Arial"/>
              </a:rPr>
              <a:t> </a:t>
            </a:r>
            <a:r>
              <a:rPr sz="250" spc="10" dirty="0">
                <a:solidFill>
                  <a:srgbClr val="231F20"/>
                </a:solidFill>
                <a:latin typeface="Arial"/>
                <a:cs typeface="Arial"/>
              </a:rPr>
              <a:t>sequence</a:t>
            </a:r>
            <a:endParaRPr sz="250">
              <a:latin typeface="Arial"/>
              <a:cs typeface="Arial"/>
            </a:endParaRPr>
          </a:p>
        </p:txBody>
      </p:sp>
      <p:sp>
        <p:nvSpPr>
          <p:cNvPr id="2106" name="object 2106"/>
          <p:cNvSpPr txBox="1"/>
          <p:nvPr/>
        </p:nvSpPr>
        <p:spPr>
          <a:xfrm>
            <a:off x="3945154" y="1330530"/>
            <a:ext cx="81915" cy="67945"/>
          </a:xfrm>
          <a:prstGeom prst="rect">
            <a:avLst/>
          </a:prstGeom>
        </p:spPr>
        <p:txBody>
          <a:bodyPr vert="horz" wrap="square" lIns="0" tIns="15875" rIns="0" bIns="0" rtlCol="0">
            <a:spAutoFit/>
          </a:bodyPr>
          <a:lstStyle/>
          <a:p>
            <a:pPr marL="12700">
              <a:lnSpc>
                <a:spcPct val="100000"/>
              </a:lnSpc>
              <a:spcBef>
                <a:spcPts val="125"/>
              </a:spcBef>
            </a:pPr>
            <a:r>
              <a:rPr sz="250" u="sng" spc="5" dirty="0">
                <a:solidFill>
                  <a:srgbClr val="231F20"/>
                </a:solidFill>
                <a:uFill>
                  <a:solidFill>
                    <a:srgbClr val="020303"/>
                  </a:solidFill>
                </a:uFill>
                <a:latin typeface="Arial"/>
                <a:cs typeface="Arial"/>
              </a:rPr>
              <a:t> </a:t>
            </a:r>
            <a:r>
              <a:rPr sz="250" u="sng" spc="20" dirty="0">
                <a:solidFill>
                  <a:srgbClr val="231F20"/>
                </a:solidFill>
                <a:uFill>
                  <a:solidFill>
                    <a:srgbClr val="020303"/>
                  </a:solidFill>
                </a:uFill>
                <a:latin typeface="Arial"/>
                <a:cs typeface="Arial"/>
              </a:rPr>
              <a:t> </a:t>
            </a:r>
            <a:endParaRPr sz="250">
              <a:latin typeface="Arial"/>
              <a:cs typeface="Arial"/>
            </a:endParaRPr>
          </a:p>
        </p:txBody>
      </p:sp>
      <p:sp>
        <p:nvSpPr>
          <p:cNvPr id="2107" name="object 2107"/>
          <p:cNvSpPr txBox="1"/>
          <p:nvPr/>
        </p:nvSpPr>
        <p:spPr>
          <a:xfrm>
            <a:off x="4190760" y="965490"/>
            <a:ext cx="230504" cy="147955"/>
          </a:xfrm>
          <a:prstGeom prst="rect">
            <a:avLst/>
          </a:prstGeom>
        </p:spPr>
        <p:txBody>
          <a:bodyPr vert="horz" wrap="square" lIns="0" tIns="12065" rIns="0" bIns="0" rtlCol="0">
            <a:spAutoFit/>
          </a:bodyPr>
          <a:lstStyle/>
          <a:p>
            <a:pPr marL="15875" marR="5080" indent="-3810">
              <a:lnSpc>
                <a:spcPct val="160400"/>
              </a:lnSpc>
              <a:spcBef>
                <a:spcPts val="95"/>
              </a:spcBef>
            </a:pPr>
            <a:r>
              <a:rPr sz="250" spc="10" dirty="0">
                <a:solidFill>
                  <a:srgbClr val="231F20"/>
                </a:solidFill>
                <a:latin typeface="Arial"/>
                <a:cs typeface="Arial"/>
              </a:rPr>
              <a:t>Prime</a:t>
            </a:r>
            <a:r>
              <a:rPr sz="250" spc="5" dirty="0">
                <a:solidFill>
                  <a:srgbClr val="231F20"/>
                </a:solidFill>
                <a:latin typeface="Arial"/>
                <a:cs typeface="Arial"/>
              </a:rPr>
              <a:t> </a:t>
            </a:r>
            <a:r>
              <a:rPr sz="250" spc="10" dirty="0">
                <a:solidFill>
                  <a:srgbClr val="231F20"/>
                </a:solidFill>
                <a:latin typeface="Arial"/>
                <a:cs typeface="Arial"/>
              </a:rPr>
              <a:t>editing  Nick</a:t>
            </a:r>
            <a:r>
              <a:rPr sz="250" spc="-5" dirty="0">
                <a:solidFill>
                  <a:srgbClr val="231F20"/>
                </a:solidFill>
                <a:latin typeface="Arial"/>
                <a:cs typeface="Arial"/>
              </a:rPr>
              <a:t> </a:t>
            </a:r>
            <a:r>
              <a:rPr sz="250" u="sng" spc="5" dirty="0">
                <a:solidFill>
                  <a:srgbClr val="231F20"/>
                </a:solidFill>
                <a:uFill>
                  <a:solidFill>
                    <a:srgbClr val="020303"/>
                  </a:solidFill>
                </a:uFill>
                <a:latin typeface="Arial"/>
                <a:cs typeface="Arial"/>
              </a:rPr>
              <a:t> </a:t>
            </a:r>
            <a:r>
              <a:rPr sz="250" u="sng" spc="30" dirty="0">
                <a:solidFill>
                  <a:srgbClr val="231F20"/>
                </a:solidFill>
                <a:uFill>
                  <a:solidFill>
                    <a:srgbClr val="020303"/>
                  </a:solidFill>
                </a:uFill>
                <a:latin typeface="Arial"/>
                <a:cs typeface="Arial"/>
              </a:rPr>
              <a:t> </a:t>
            </a:r>
            <a:endParaRPr sz="250">
              <a:latin typeface="Arial"/>
              <a:cs typeface="Arial"/>
            </a:endParaRPr>
          </a:p>
        </p:txBody>
      </p:sp>
      <p:sp>
        <p:nvSpPr>
          <p:cNvPr id="2108" name="object 2108"/>
          <p:cNvSpPr txBox="1"/>
          <p:nvPr/>
        </p:nvSpPr>
        <p:spPr>
          <a:xfrm>
            <a:off x="4114088" y="2091590"/>
            <a:ext cx="365760" cy="310515"/>
          </a:xfrm>
          <a:prstGeom prst="rect">
            <a:avLst/>
          </a:prstGeom>
        </p:spPr>
        <p:txBody>
          <a:bodyPr vert="horz" wrap="square" lIns="0" tIns="15875" rIns="0" bIns="0" rtlCol="0">
            <a:spAutoFit/>
          </a:bodyPr>
          <a:lstStyle/>
          <a:p>
            <a:pPr marL="12700">
              <a:lnSpc>
                <a:spcPct val="100000"/>
              </a:lnSpc>
              <a:spcBef>
                <a:spcPts val="125"/>
              </a:spcBef>
            </a:pPr>
            <a:r>
              <a:rPr sz="250" spc="10" dirty="0">
                <a:solidFill>
                  <a:srgbClr val="231F20"/>
                </a:solidFill>
                <a:latin typeface="Arial"/>
                <a:cs typeface="Arial"/>
              </a:rPr>
              <a:t>Degradation</a:t>
            </a:r>
            <a:endParaRPr sz="250">
              <a:latin typeface="Arial"/>
              <a:cs typeface="Arial"/>
            </a:endParaRPr>
          </a:p>
          <a:p>
            <a:pPr marL="12700" marR="135890">
              <a:lnSpc>
                <a:spcPct val="180600"/>
              </a:lnSpc>
              <a:spcBef>
                <a:spcPts val="90"/>
              </a:spcBef>
            </a:pPr>
            <a:r>
              <a:rPr sz="250" spc="10" dirty="0">
                <a:solidFill>
                  <a:srgbClr val="231F20"/>
                </a:solidFill>
                <a:latin typeface="Arial"/>
                <a:cs typeface="Arial"/>
              </a:rPr>
              <a:t>Opsonization  Phagocytosis</a:t>
            </a:r>
            <a:endParaRPr sz="250">
              <a:latin typeface="Arial"/>
              <a:cs typeface="Arial"/>
            </a:endParaRPr>
          </a:p>
          <a:p>
            <a:pPr marL="12700" marR="5080">
              <a:lnSpc>
                <a:spcPct val="100000"/>
              </a:lnSpc>
              <a:spcBef>
                <a:spcPts val="135"/>
              </a:spcBef>
            </a:pPr>
            <a:r>
              <a:rPr sz="250" spc="5" dirty="0">
                <a:solidFill>
                  <a:srgbClr val="231F20"/>
                </a:solidFill>
                <a:latin typeface="Arial"/>
                <a:cs typeface="Arial"/>
              </a:rPr>
              <a:t>Failure to extravasate  the blood</a:t>
            </a:r>
            <a:r>
              <a:rPr sz="250" spc="-25" dirty="0">
                <a:solidFill>
                  <a:srgbClr val="231F20"/>
                </a:solidFill>
                <a:latin typeface="Arial"/>
                <a:cs typeface="Arial"/>
              </a:rPr>
              <a:t> </a:t>
            </a:r>
            <a:r>
              <a:rPr sz="250" dirty="0">
                <a:solidFill>
                  <a:srgbClr val="231F20"/>
                </a:solidFill>
                <a:latin typeface="Arial"/>
                <a:cs typeface="Arial"/>
              </a:rPr>
              <a:t>vessel</a:t>
            </a:r>
            <a:r>
              <a:rPr sz="250" u="sng" spc="5" dirty="0">
                <a:solidFill>
                  <a:srgbClr val="231F20"/>
                </a:solidFill>
                <a:uFill>
                  <a:solidFill>
                    <a:srgbClr val="F9C0B1"/>
                  </a:solidFill>
                </a:uFill>
                <a:latin typeface="Arial"/>
                <a:cs typeface="Arial"/>
              </a:rPr>
              <a:t>  </a:t>
            </a:r>
            <a:endParaRPr sz="250">
              <a:latin typeface="Arial"/>
              <a:cs typeface="Arial"/>
            </a:endParaRPr>
          </a:p>
        </p:txBody>
      </p:sp>
      <p:sp>
        <p:nvSpPr>
          <p:cNvPr id="2109" name="object 2109"/>
          <p:cNvSpPr txBox="1"/>
          <p:nvPr/>
        </p:nvSpPr>
        <p:spPr>
          <a:xfrm>
            <a:off x="4124126" y="3004053"/>
            <a:ext cx="300990" cy="67945"/>
          </a:xfrm>
          <a:prstGeom prst="rect">
            <a:avLst/>
          </a:prstGeom>
        </p:spPr>
        <p:txBody>
          <a:bodyPr vert="horz" wrap="square" lIns="0" tIns="15875" rIns="0" bIns="0" rtlCol="0">
            <a:spAutoFit/>
          </a:bodyPr>
          <a:lstStyle/>
          <a:p>
            <a:pPr marL="12700">
              <a:lnSpc>
                <a:spcPct val="100000"/>
              </a:lnSpc>
              <a:spcBef>
                <a:spcPts val="125"/>
              </a:spcBef>
            </a:pPr>
            <a:r>
              <a:rPr sz="250" spc="10" dirty="0">
                <a:solidFill>
                  <a:srgbClr val="231F20"/>
                </a:solidFill>
                <a:latin typeface="Arial"/>
                <a:cs typeface="Arial"/>
              </a:rPr>
              <a:t>Failure to find</a:t>
            </a:r>
            <a:r>
              <a:rPr sz="250" spc="-50" dirty="0">
                <a:solidFill>
                  <a:srgbClr val="231F20"/>
                </a:solidFill>
                <a:latin typeface="Arial"/>
                <a:cs typeface="Arial"/>
              </a:rPr>
              <a:t> </a:t>
            </a:r>
            <a:r>
              <a:rPr sz="250" spc="5" dirty="0">
                <a:solidFill>
                  <a:srgbClr val="231F20"/>
                </a:solidFill>
                <a:latin typeface="Arial"/>
                <a:cs typeface="Arial"/>
              </a:rPr>
              <a:t>loci</a:t>
            </a:r>
            <a:endParaRPr sz="250">
              <a:latin typeface="Arial"/>
              <a:cs typeface="Arial"/>
            </a:endParaRPr>
          </a:p>
        </p:txBody>
      </p:sp>
      <p:sp>
        <p:nvSpPr>
          <p:cNvPr id="2110" name="object 2110"/>
          <p:cNvSpPr/>
          <p:nvPr/>
        </p:nvSpPr>
        <p:spPr>
          <a:xfrm>
            <a:off x="3974528" y="2863748"/>
            <a:ext cx="40005" cy="90170"/>
          </a:xfrm>
          <a:custGeom>
            <a:avLst/>
            <a:gdLst/>
            <a:ahLst/>
            <a:cxnLst/>
            <a:rect l="l" t="t" r="r" b="b"/>
            <a:pathLst>
              <a:path w="40004" h="90169">
                <a:moveTo>
                  <a:pt x="39674" y="60096"/>
                </a:moveTo>
                <a:lnTo>
                  <a:pt x="39408" y="58864"/>
                </a:lnTo>
                <a:lnTo>
                  <a:pt x="37592" y="57708"/>
                </a:lnTo>
                <a:lnTo>
                  <a:pt x="36385" y="57975"/>
                </a:lnTo>
                <a:lnTo>
                  <a:pt x="22212" y="80238"/>
                </a:lnTo>
                <a:lnTo>
                  <a:pt x="19710" y="0"/>
                </a:lnTo>
                <a:lnTo>
                  <a:pt x="17195" y="80238"/>
                </a:lnTo>
                <a:lnTo>
                  <a:pt x="3035" y="57975"/>
                </a:lnTo>
                <a:lnTo>
                  <a:pt x="1828" y="57708"/>
                </a:lnTo>
                <a:lnTo>
                  <a:pt x="901" y="58280"/>
                </a:lnTo>
                <a:lnTo>
                  <a:pt x="317" y="58661"/>
                </a:lnTo>
                <a:lnTo>
                  <a:pt x="0" y="59296"/>
                </a:lnTo>
                <a:lnTo>
                  <a:pt x="0" y="60299"/>
                </a:lnTo>
                <a:lnTo>
                  <a:pt x="101" y="60667"/>
                </a:lnTo>
                <a:lnTo>
                  <a:pt x="18415" y="89420"/>
                </a:lnTo>
                <a:lnTo>
                  <a:pt x="19037" y="89763"/>
                </a:lnTo>
                <a:lnTo>
                  <a:pt x="20383" y="89763"/>
                </a:lnTo>
                <a:lnTo>
                  <a:pt x="21005" y="89420"/>
                </a:lnTo>
                <a:lnTo>
                  <a:pt x="39674" y="60096"/>
                </a:lnTo>
                <a:close/>
              </a:path>
            </a:pathLst>
          </a:custGeom>
          <a:solidFill>
            <a:srgbClr val="020303"/>
          </a:solidFill>
        </p:spPr>
        <p:txBody>
          <a:bodyPr wrap="square" lIns="0" tIns="0" rIns="0" bIns="0" rtlCol="0"/>
          <a:lstStyle/>
          <a:p>
            <a:endParaRPr/>
          </a:p>
        </p:txBody>
      </p:sp>
      <p:sp>
        <p:nvSpPr>
          <p:cNvPr id="2111" name="object 2111"/>
          <p:cNvSpPr txBox="1"/>
          <p:nvPr/>
        </p:nvSpPr>
        <p:spPr>
          <a:xfrm>
            <a:off x="633844" y="3128243"/>
            <a:ext cx="1797050" cy="152400"/>
          </a:xfrm>
          <a:prstGeom prst="rect">
            <a:avLst/>
          </a:prstGeom>
        </p:spPr>
        <p:txBody>
          <a:bodyPr vert="horz" wrap="square" lIns="0" tIns="0" rIns="0" bIns="0" rtlCol="0">
            <a:spAutoFit/>
          </a:bodyPr>
          <a:lstStyle/>
          <a:p>
            <a:pPr marL="12700">
              <a:lnSpc>
                <a:spcPts val="1155"/>
              </a:lnSpc>
            </a:pPr>
            <a:r>
              <a:rPr sz="1000" spc="-5" dirty="0">
                <a:latin typeface="楷体"/>
                <a:cs typeface="楷体"/>
              </a:rPr>
              <a:t>的细胞向性以靶向特定细胞类型</a:t>
            </a:r>
            <a:endParaRPr sz="1000">
              <a:latin typeface="楷体"/>
              <a:cs typeface="楷体"/>
            </a:endParaRPr>
          </a:p>
        </p:txBody>
      </p:sp>
      <p:sp>
        <p:nvSpPr>
          <p:cNvPr id="2112" name="object 2112"/>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20" action="ppaction://hlinksldjump"/>
              </a:rPr>
              <a:t>.</a:t>
            </a:r>
            <a:r>
              <a:rPr sz="400" spc="-5" dirty="0">
                <a:latin typeface="LM Sans 8"/>
                <a:cs typeface="LM Sans 8"/>
              </a:rPr>
              <a:t> </a:t>
            </a:r>
            <a:r>
              <a:rPr sz="400" spc="-5" dirty="0">
                <a:latin typeface="LM Sans 8"/>
                <a:cs typeface="LM Sans 8"/>
                <a:hlinkClick r:id="rId21"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21" action="ppaction://hlinksldjump"/>
              </a:rPr>
              <a:t>. .</a:t>
            </a:r>
            <a:r>
              <a:rPr sz="400" spc="-5" dirty="0">
                <a:latin typeface="LM Sans 8"/>
                <a:cs typeface="LM Sans 8"/>
              </a:rPr>
              <a:t> </a:t>
            </a:r>
            <a:r>
              <a:rPr sz="400" spc="-5" dirty="0">
                <a:latin typeface="LM Sans 8"/>
                <a:cs typeface="LM Sans 8"/>
                <a:hlinkClick r:id="rId5" action="ppaction://hlinksldjump"/>
              </a:rPr>
              <a:t>.</a:t>
            </a:r>
            <a:r>
              <a:rPr sz="400" u="sng" spc="-5" dirty="0">
                <a:uFill>
                  <a:solidFill>
                    <a:srgbClr val="D6D6EF"/>
                  </a:solidFill>
                </a:uFill>
                <a:latin typeface="LM Sans 8"/>
                <a:cs typeface="LM Sans 8"/>
                <a:hlinkClick r:id="rId5" action="ppaction://hlinksldjump"/>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21" action="ppaction://hlinksldjump"/>
              </a:rPr>
              <a:t>. .</a:t>
            </a:r>
            <a:r>
              <a:rPr sz="400" spc="-5" dirty="0">
                <a:latin typeface="LM Sans 8"/>
                <a:cs typeface="LM Sans 8"/>
              </a:rPr>
              <a:t> </a:t>
            </a:r>
            <a:r>
              <a:rPr sz="400" spc="-5" dirty="0">
                <a:latin typeface="LM Sans 8"/>
                <a:cs typeface="LM Sans 8"/>
                <a:hlinkClick r:id="rId4" action="ppaction://hlinksldjump"/>
              </a:rPr>
              <a:t>.</a:t>
            </a:r>
            <a:r>
              <a:rPr sz="400" u="sng" spc="-5" dirty="0">
                <a:uFill>
                  <a:solidFill>
                    <a:srgbClr val="ADADE0"/>
                  </a:solidFill>
                </a:uFill>
                <a:latin typeface="LM Sans 8"/>
                <a:cs typeface="LM Sans 8"/>
                <a:hlinkClick r:id="rId4" action="ppaction://hlinksldjump"/>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21" action="ppaction://hlinksldjump"/>
              </a:rPr>
              <a:t>. .</a:t>
            </a:r>
            <a:r>
              <a:rPr sz="400" spc="-5" dirty="0">
                <a:latin typeface="LM Sans 8"/>
                <a:cs typeface="LM Sans 8"/>
              </a:rPr>
              <a:t> </a:t>
            </a:r>
            <a:r>
              <a:rPr sz="400" u="sng" spc="-5" dirty="0">
                <a:uFill>
                  <a:solidFill>
                    <a:srgbClr val="ADADE0"/>
                  </a:solidFill>
                </a:uFill>
                <a:latin typeface="LM Sans 8"/>
                <a:cs typeface="LM Sans 8"/>
                <a:hlinkClick r:id="rId22" action="ppaction://hlinksldjump"/>
              </a:rPr>
              <a:t>.</a:t>
            </a:r>
            <a:r>
              <a:rPr sz="400" spc="-5" dirty="0">
                <a:latin typeface="LM Sans 8"/>
                <a:cs typeface="LM Sans 8"/>
                <a:hlinkClick r:id="rId22" action="ppaction://hlinksldjump"/>
              </a:rPr>
              <a:t> .</a:t>
            </a:r>
            <a:r>
              <a:rPr sz="400" spc="-5" dirty="0">
                <a:latin typeface="LM Sans 8"/>
                <a:cs typeface="LM Sans 8"/>
              </a:rPr>
              <a:t> . .</a:t>
            </a:r>
            <a:r>
              <a:rPr sz="400" spc="80"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pPr>
            <a:r>
              <a:rPr sz="400" spc="-5" dirty="0">
                <a:latin typeface="LM Sans 8"/>
                <a:cs typeface="LM Sans 8"/>
                <a:hlinkClick r:id="rId20" action="ppaction://hlinksldjump"/>
              </a:rPr>
              <a:t>. .</a:t>
            </a:r>
            <a:r>
              <a:rPr sz="400" spc="-5" dirty="0">
                <a:latin typeface="LM Sans 8"/>
                <a:cs typeface="LM Sans 8"/>
              </a:rPr>
              <a:t> </a:t>
            </a:r>
            <a:r>
              <a:rPr sz="400" spc="-5" dirty="0">
                <a:latin typeface="LM Sans 8"/>
                <a:cs typeface="LM Sans 8"/>
                <a:hlinkClick r:id="rId21" action="ppaction://hlinksldjump"/>
              </a:rPr>
              <a:t>.</a:t>
            </a:r>
            <a:r>
              <a:rPr sz="400" spc="-5" dirty="0">
                <a:latin typeface="LM Sans 8"/>
                <a:cs typeface="LM Sans 8"/>
              </a:rPr>
              <a:t> </a:t>
            </a:r>
            <a:r>
              <a:rPr sz="400" spc="-5" dirty="0">
                <a:latin typeface="LM Sans 8"/>
                <a:cs typeface="LM Sans 8"/>
                <a:hlinkClick r:id="rId20"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20" action="ppaction://hlinksldjump"/>
              </a:rPr>
              <a:t>. .</a:t>
            </a:r>
            <a:r>
              <a:rPr sz="400" spc="-5" dirty="0">
                <a:latin typeface="LM Sans 8"/>
                <a:cs typeface="LM Sans 8"/>
              </a:rPr>
              <a:t> </a:t>
            </a:r>
            <a:r>
              <a:rPr sz="400" strike="sngStrike" spc="-5" dirty="0">
                <a:latin typeface="LM Sans 8"/>
                <a:cs typeface="LM Sans 8"/>
                <a:hlinkClick r:id="rId5" action="ppaction://hlinksldjump"/>
              </a:rPr>
              <a:t>.</a:t>
            </a:r>
            <a:r>
              <a:rPr sz="400" strike="noStrike" spc="-5" dirty="0">
                <a:latin typeface="LM Sans 8"/>
                <a:cs typeface="LM Sans 8"/>
                <a:hlinkClick r:id="rId5" action="ppaction://hlinksldjump"/>
              </a:rPr>
              <a:t> .</a:t>
            </a:r>
            <a:r>
              <a:rPr sz="400" strike="noStrike" spc="-5" dirty="0">
                <a:latin typeface="LM Sans 8"/>
                <a:cs typeface="LM Sans 8"/>
              </a:rPr>
              <a:t> </a:t>
            </a:r>
            <a:r>
              <a:rPr sz="400" strike="noStrike" spc="-5" dirty="0">
                <a:latin typeface="LM Sans 8"/>
                <a:cs typeface="LM Sans 8"/>
                <a:hlinkClick r:id="rId23" action="ppaction://hlinksldjump"/>
              </a:rPr>
              <a:t>. .</a:t>
            </a:r>
            <a:r>
              <a:rPr sz="400" strike="noStrike" spc="-5" dirty="0">
                <a:latin typeface="LM Sans 8"/>
                <a:cs typeface="LM Sans 8"/>
              </a:rPr>
              <a:t> </a:t>
            </a:r>
            <a:r>
              <a:rPr sz="400" strike="sngStrike" spc="-5" dirty="0">
                <a:latin typeface="LM Sans 8"/>
                <a:cs typeface="LM Sans 8"/>
                <a:hlinkClick r:id="rId5" action="ppaction://hlinksldjump"/>
              </a:rPr>
              <a:t>.</a:t>
            </a:r>
            <a:r>
              <a:rPr sz="400" strike="noStrike" spc="-5" dirty="0">
                <a:latin typeface="LM Sans 8"/>
                <a:cs typeface="LM Sans 8"/>
                <a:hlinkClick r:id="rId5" action="ppaction://hlinksldjump"/>
              </a:rPr>
              <a:t> .</a:t>
            </a:r>
            <a:r>
              <a:rPr sz="400" strike="noStrike" spc="-5" dirty="0">
                <a:latin typeface="LM Sans 8"/>
                <a:cs typeface="LM Sans 8"/>
              </a:rPr>
              <a:t> </a:t>
            </a:r>
            <a:r>
              <a:rPr sz="400" strike="noStrike" spc="-5" dirty="0">
                <a:latin typeface="LM Sans 8"/>
                <a:cs typeface="LM Sans 8"/>
                <a:hlinkClick r:id="rId24" action="ppaction://hlinksldjump"/>
              </a:rPr>
              <a:t>.</a:t>
            </a:r>
            <a:r>
              <a:rPr sz="400" strike="noStrike" spc="-5" dirty="0">
                <a:latin typeface="LM Sans 8"/>
                <a:cs typeface="LM Sans 8"/>
              </a:rPr>
              <a:t> </a:t>
            </a:r>
            <a:r>
              <a:rPr sz="400" strike="dblStrike" spc="-5" dirty="0">
                <a:latin typeface="LM Sans 8"/>
                <a:cs typeface="LM Sans 8"/>
                <a:hlinkClick r:id="rId22" action="ppaction://hlinksldjump"/>
              </a:rPr>
              <a:t>.</a:t>
            </a:r>
            <a:r>
              <a:rPr sz="400" strike="noStrike" spc="-5" dirty="0">
                <a:latin typeface="LM Sans 8"/>
                <a:cs typeface="LM Sans 8"/>
              </a:rPr>
              <a:t> . .</a:t>
            </a:r>
            <a:r>
              <a:rPr sz="400" strike="noStrike" spc="114" dirty="0">
                <a:latin typeface="LM Sans 8"/>
                <a:cs typeface="LM Sans 8"/>
              </a:rPr>
              <a:t> </a:t>
            </a:r>
            <a:r>
              <a:rPr sz="400" strike="noStrike"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17</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2113" name="object 2113"/>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2114" name="object 2114"/>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24" action="ppaction://hlinksldjump"/>
              </a:rPr>
              <a:t>CRISPR</a:t>
            </a:r>
            <a:r>
              <a:rPr sz="600" spc="-45" dirty="0">
                <a:latin typeface="LM Sans 8"/>
                <a:cs typeface="LM Sans 8"/>
                <a:hlinkClick r:id="rId24" action="ppaction://hlinksldjump"/>
              </a:rPr>
              <a:t> </a:t>
            </a:r>
            <a:r>
              <a:rPr sz="600" spc="-5" dirty="0">
                <a:latin typeface="LM Sans 8"/>
                <a:cs typeface="LM Sans 8"/>
                <a:hlinkClick r:id="rId24" action="ppaction://hlinksldjump"/>
              </a:rPr>
              <a:t>decade</a:t>
            </a:r>
            <a:endParaRPr sz="600">
              <a:latin typeface="LM Sans 8"/>
              <a:cs typeface="LM Sans 8"/>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1177" y="614430"/>
            <a:ext cx="2837180" cy="2841625"/>
            <a:chOff x="1771177" y="614430"/>
            <a:chExt cx="2837180" cy="2841625"/>
          </a:xfrm>
        </p:grpSpPr>
        <p:sp>
          <p:nvSpPr>
            <p:cNvPr id="3" name="object 3"/>
            <p:cNvSpPr/>
            <p:nvPr/>
          </p:nvSpPr>
          <p:spPr>
            <a:xfrm>
              <a:off x="1771177" y="614430"/>
              <a:ext cx="2836763" cy="284160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grpSp>
      <p:grpSp>
        <p:nvGrpSpPr>
          <p:cNvPr id="6" name="object 6"/>
          <p:cNvGrpSpPr/>
          <p:nvPr/>
        </p:nvGrpSpPr>
        <p:grpSpPr>
          <a:xfrm>
            <a:off x="0" y="3247632"/>
            <a:ext cx="4608195" cy="208915"/>
            <a:chOff x="0" y="3247632"/>
            <a:chExt cx="4608195" cy="208915"/>
          </a:xfrm>
        </p:grpSpPr>
        <p:sp>
          <p:nvSpPr>
            <p:cNvPr id="7" name="object 7"/>
            <p:cNvSpPr/>
            <p:nvPr/>
          </p:nvSpPr>
          <p:spPr>
            <a:xfrm>
              <a:off x="3323652" y="3251427"/>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10" name="object 10"/>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11" name="object 11"/>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2" name="object 12"/>
            <p:cNvSpPr/>
            <p:nvPr/>
          </p:nvSpPr>
          <p:spPr>
            <a:xfrm>
              <a:off x="4329112" y="3251427"/>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13" name="object 13"/>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14" name="object 14"/>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15" name="object 15"/>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grpSp>
      <p:grpSp>
        <p:nvGrpSpPr>
          <p:cNvPr id="16" name="object 16"/>
          <p:cNvGrpSpPr/>
          <p:nvPr/>
        </p:nvGrpSpPr>
        <p:grpSpPr>
          <a:xfrm>
            <a:off x="3531451" y="3257778"/>
            <a:ext cx="203200" cy="38100"/>
            <a:chOff x="3531451" y="3257778"/>
            <a:chExt cx="203200" cy="38100"/>
          </a:xfrm>
        </p:grpSpPr>
        <p:sp>
          <p:nvSpPr>
            <p:cNvPr id="17" name="object 17"/>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8" name="object 18"/>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3607652" y="3276828"/>
              <a:ext cx="50800" cy="12700"/>
            </a:xfrm>
            <a:custGeom>
              <a:avLst/>
              <a:gdLst/>
              <a:ahLst/>
              <a:cxnLst/>
              <a:rect l="l" t="t" r="r" b="b"/>
              <a:pathLst>
                <a:path w="50800" h="12700">
                  <a:moveTo>
                    <a:pt x="12700" y="0"/>
                  </a:moveTo>
                  <a:lnTo>
                    <a:pt x="50800" y="0"/>
                  </a:lnTo>
                </a:path>
                <a:path w="50800" h="12700">
                  <a:moveTo>
                    <a:pt x="0" y="12700"/>
                  </a:moveTo>
                  <a:lnTo>
                    <a:pt x="38100" y="12700"/>
                  </a:lnTo>
                </a:path>
              </a:pathLst>
            </a:custGeom>
            <a:ln w="7591">
              <a:solidFill>
                <a:srgbClr val="D6D6EF"/>
              </a:solidFill>
            </a:ln>
          </p:spPr>
          <p:txBody>
            <a:bodyPr wrap="square" lIns="0" tIns="0" rIns="0" bIns="0" rtlCol="0"/>
            <a:lstStyle/>
            <a:p>
              <a:endParaRPr/>
            </a:p>
          </p:txBody>
        </p:sp>
      </p:grpSp>
      <p:grpSp>
        <p:nvGrpSpPr>
          <p:cNvPr id="20" name="object 20"/>
          <p:cNvGrpSpPr/>
          <p:nvPr/>
        </p:nvGrpSpPr>
        <p:grpSpPr>
          <a:xfrm>
            <a:off x="3802418" y="3247632"/>
            <a:ext cx="203200" cy="48260"/>
            <a:chOff x="3802418" y="3247632"/>
            <a:chExt cx="203200" cy="48260"/>
          </a:xfrm>
        </p:grpSpPr>
        <p:sp>
          <p:nvSpPr>
            <p:cNvPr id="21" name="object 21"/>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2" name="object 22"/>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object 23"/>
            <p:cNvSpPr/>
            <p:nvPr/>
          </p:nvSpPr>
          <p:spPr>
            <a:xfrm>
              <a:off x="3878619" y="3289528"/>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grpSp>
      <p:sp>
        <p:nvSpPr>
          <p:cNvPr id="24" name="object 24"/>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25" name="object 25"/>
          <p:cNvSpPr txBox="1"/>
          <p:nvPr/>
        </p:nvSpPr>
        <p:spPr>
          <a:xfrm>
            <a:off x="1163116" y="754"/>
            <a:ext cx="10864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3" action="ppaction://hlinksldjump"/>
              </a:rPr>
              <a:t>CRISPR</a:t>
            </a:r>
            <a:r>
              <a:rPr sz="600" spc="-40" dirty="0">
                <a:latin typeface="LM Sans 8"/>
                <a:cs typeface="LM Sans 8"/>
                <a:hlinkClick r:id="rId3" action="ppaction://hlinksldjump"/>
              </a:rPr>
              <a:t> </a:t>
            </a:r>
            <a:r>
              <a:rPr sz="600" spc="-5" dirty="0">
                <a:latin typeface="楷体"/>
                <a:cs typeface="楷体"/>
                <a:hlinkClick r:id="rId3" action="ppaction://hlinksldjump"/>
              </a:rPr>
              <a:t>当前和未来的应用方向</a:t>
            </a:r>
            <a:endParaRPr sz="600">
              <a:latin typeface="楷体"/>
              <a:cs typeface="楷体"/>
            </a:endParaRPr>
          </a:p>
        </p:txBody>
      </p:sp>
      <p:sp>
        <p:nvSpPr>
          <p:cNvPr id="26" name="object 26"/>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27" name="object 27"/>
          <p:cNvSpPr/>
          <p:nvPr/>
        </p:nvSpPr>
        <p:spPr>
          <a:xfrm>
            <a:off x="89331" y="810222"/>
            <a:ext cx="159931" cy="159931"/>
          </a:xfrm>
          <a:prstGeom prst="rect">
            <a:avLst/>
          </a:prstGeom>
          <a:blipFill>
            <a:blip r:embed="rId4" cstate="print"/>
            <a:stretch>
              <a:fillRect/>
            </a:stretch>
          </a:blipFill>
        </p:spPr>
        <p:txBody>
          <a:bodyPr wrap="square" lIns="0" tIns="0" rIns="0" bIns="0" rtlCol="0"/>
          <a:lstStyle/>
          <a:p>
            <a:endParaRPr/>
          </a:p>
        </p:txBody>
      </p:sp>
      <p:sp>
        <p:nvSpPr>
          <p:cNvPr id="28" name="object 28"/>
          <p:cNvSpPr/>
          <p:nvPr/>
        </p:nvSpPr>
        <p:spPr>
          <a:xfrm>
            <a:off x="89331" y="1190116"/>
            <a:ext cx="159931" cy="159931"/>
          </a:xfrm>
          <a:prstGeom prst="rect">
            <a:avLst/>
          </a:prstGeom>
          <a:blipFill>
            <a:blip r:embed="rId5" cstate="print"/>
            <a:stretch>
              <a:fillRect/>
            </a:stretch>
          </a:blipFill>
        </p:spPr>
        <p:txBody>
          <a:bodyPr wrap="square" lIns="0" tIns="0" rIns="0" bIns="0" rtlCol="0"/>
          <a:lstStyle/>
          <a:p>
            <a:endParaRPr/>
          </a:p>
        </p:txBody>
      </p:sp>
      <p:sp>
        <p:nvSpPr>
          <p:cNvPr id="29" name="object 29"/>
          <p:cNvSpPr txBox="1"/>
          <p:nvPr/>
        </p:nvSpPr>
        <p:spPr>
          <a:xfrm>
            <a:off x="129730" y="782001"/>
            <a:ext cx="1401445" cy="572135"/>
          </a:xfrm>
          <a:prstGeom prst="rect">
            <a:avLst/>
          </a:prstGeom>
        </p:spPr>
        <p:txBody>
          <a:bodyPr vert="horz" wrap="square" lIns="0" tIns="11430" rIns="0" bIns="0" rtlCol="0">
            <a:spAutoFit/>
          </a:bodyPr>
          <a:lstStyle/>
          <a:p>
            <a:pPr marL="177800" indent="-165735">
              <a:lnSpc>
                <a:spcPct val="100000"/>
              </a:lnSpc>
              <a:spcBef>
                <a:spcPts val="90"/>
              </a:spcBef>
              <a:buClr>
                <a:srgbClr val="F9FBFA"/>
              </a:buClr>
              <a:buSzPct val="72727"/>
              <a:buFont typeface="LM Sans 8"/>
              <a:buAutoNum type="arabicPlain"/>
              <a:tabLst>
                <a:tab pos="178435" algn="l"/>
              </a:tabLst>
            </a:pPr>
            <a:r>
              <a:rPr sz="1100" spc="-10" dirty="0">
                <a:solidFill>
                  <a:srgbClr val="CCCCCC"/>
                </a:solidFill>
                <a:latin typeface="LM Sans 10"/>
                <a:cs typeface="LM Sans 10"/>
                <a:hlinkClick r:id="rId6" action="ppaction://hlinksldjump"/>
              </a:rPr>
              <a:t>CRISPR</a:t>
            </a:r>
            <a:r>
              <a:rPr sz="1100" spc="-15" dirty="0">
                <a:solidFill>
                  <a:srgbClr val="CCCCCC"/>
                </a:solidFill>
                <a:latin typeface="LM Sans 10"/>
                <a:cs typeface="LM Sans 10"/>
                <a:hlinkClick r:id="rId6" action="ppaction://hlinksldjump"/>
              </a:rPr>
              <a:t> </a:t>
            </a:r>
            <a:r>
              <a:rPr sz="1100" spc="-10" dirty="0">
                <a:solidFill>
                  <a:srgbClr val="CCCCCC"/>
                </a:solidFill>
                <a:latin typeface="楷体"/>
                <a:cs typeface="楷体"/>
                <a:hlinkClick r:id="rId6" action="ppaction://hlinksldjump"/>
              </a:rPr>
              <a:t>原理</a:t>
            </a:r>
            <a:endParaRPr sz="1100">
              <a:latin typeface="楷体"/>
              <a:cs typeface="楷体"/>
            </a:endParaRPr>
          </a:p>
          <a:p>
            <a:pPr>
              <a:lnSpc>
                <a:spcPct val="100000"/>
              </a:lnSpc>
              <a:spcBef>
                <a:spcPts val="5"/>
              </a:spcBef>
              <a:buClr>
                <a:srgbClr val="F9FBFA"/>
              </a:buClr>
              <a:buFont typeface="LM Sans 8"/>
              <a:buAutoNum type="arabicPlain"/>
            </a:pPr>
            <a:endParaRPr sz="1300">
              <a:latin typeface="楷体"/>
              <a:cs typeface="楷体"/>
            </a:endParaRPr>
          </a:p>
          <a:p>
            <a:pPr marL="177800" indent="-165735">
              <a:lnSpc>
                <a:spcPct val="100000"/>
              </a:lnSpc>
              <a:buClr>
                <a:srgbClr val="F9FBFA"/>
              </a:buClr>
              <a:buSzPct val="72727"/>
              <a:buFont typeface="LM Sans 8"/>
              <a:buAutoNum type="arabicPlain"/>
              <a:tabLst>
                <a:tab pos="178435" algn="l"/>
              </a:tabLst>
            </a:pPr>
            <a:r>
              <a:rPr sz="1100" spc="-10" dirty="0">
                <a:solidFill>
                  <a:srgbClr val="CCCCCC"/>
                </a:solidFill>
                <a:latin typeface="LM Sans 10"/>
                <a:cs typeface="LM Sans 10"/>
                <a:hlinkClick r:id="rId7" action="ppaction://hlinksldjump"/>
              </a:rPr>
              <a:t>CRISPR</a:t>
            </a:r>
            <a:r>
              <a:rPr sz="1100" spc="-60" dirty="0">
                <a:solidFill>
                  <a:srgbClr val="CCCCCC"/>
                </a:solidFill>
                <a:latin typeface="LM Sans 10"/>
                <a:cs typeface="LM Sans 10"/>
                <a:hlinkClick r:id="rId7" action="ppaction://hlinksldjump"/>
              </a:rPr>
              <a:t> </a:t>
            </a:r>
            <a:r>
              <a:rPr sz="1100" spc="-10" dirty="0">
                <a:solidFill>
                  <a:srgbClr val="CCCCCC"/>
                </a:solidFill>
                <a:latin typeface="楷体"/>
                <a:cs typeface="楷体"/>
                <a:hlinkClick r:id="rId7" action="ppaction://hlinksldjump"/>
              </a:rPr>
              <a:t>技术的发展</a:t>
            </a:r>
            <a:endParaRPr sz="1100">
              <a:latin typeface="楷体"/>
              <a:cs typeface="楷体"/>
            </a:endParaRPr>
          </a:p>
        </p:txBody>
      </p:sp>
      <p:sp>
        <p:nvSpPr>
          <p:cNvPr id="30" name="object 30"/>
          <p:cNvSpPr/>
          <p:nvPr/>
        </p:nvSpPr>
        <p:spPr>
          <a:xfrm>
            <a:off x="89331" y="1570012"/>
            <a:ext cx="159931" cy="159931"/>
          </a:xfrm>
          <a:prstGeom prst="rect">
            <a:avLst/>
          </a:prstGeom>
          <a:blipFill>
            <a:blip r:embed="rId5" cstate="print"/>
            <a:stretch>
              <a:fillRect/>
            </a:stretch>
          </a:blipFill>
        </p:spPr>
        <p:txBody>
          <a:bodyPr wrap="square" lIns="0" tIns="0" rIns="0" bIns="0" rtlCol="0"/>
          <a:lstStyle/>
          <a:p>
            <a:endParaRPr/>
          </a:p>
        </p:txBody>
      </p:sp>
      <p:sp>
        <p:nvSpPr>
          <p:cNvPr id="31" name="object 31"/>
          <p:cNvSpPr txBox="1"/>
          <p:nvPr/>
        </p:nvSpPr>
        <p:spPr>
          <a:xfrm>
            <a:off x="129730" y="1569248"/>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F9FBFA"/>
                </a:solidFill>
                <a:latin typeface="LM Sans 8"/>
                <a:cs typeface="LM Sans 8"/>
              </a:rPr>
              <a:t>3</a:t>
            </a:r>
            <a:endParaRPr sz="800">
              <a:latin typeface="LM Sans 8"/>
              <a:cs typeface="LM Sans 8"/>
            </a:endParaRPr>
          </a:p>
        </p:txBody>
      </p:sp>
      <p:sp>
        <p:nvSpPr>
          <p:cNvPr id="32" name="object 32"/>
          <p:cNvSpPr txBox="1"/>
          <p:nvPr/>
        </p:nvSpPr>
        <p:spPr>
          <a:xfrm>
            <a:off x="295008" y="1541791"/>
            <a:ext cx="1236345"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CCCCCC"/>
                </a:solidFill>
                <a:latin typeface="LM Sans 10"/>
                <a:cs typeface="LM Sans 10"/>
                <a:hlinkClick r:id="rId8" action="ppaction://hlinksldjump"/>
              </a:rPr>
              <a:t>CRISPR</a:t>
            </a:r>
            <a:r>
              <a:rPr sz="1100" spc="-60" dirty="0">
                <a:solidFill>
                  <a:srgbClr val="CCCCCC"/>
                </a:solidFill>
                <a:latin typeface="LM Sans 10"/>
                <a:cs typeface="LM Sans 10"/>
                <a:hlinkClick r:id="rId8" action="ppaction://hlinksldjump"/>
              </a:rPr>
              <a:t> </a:t>
            </a:r>
            <a:r>
              <a:rPr sz="1100" spc="-10" dirty="0">
                <a:solidFill>
                  <a:srgbClr val="CCCCCC"/>
                </a:solidFill>
                <a:latin typeface="楷体"/>
                <a:cs typeface="楷体"/>
                <a:hlinkClick r:id="rId8" action="ppaction://hlinksldjump"/>
              </a:rPr>
              <a:t>面临的挑战</a:t>
            </a:r>
            <a:endParaRPr sz="1100">
              <a:latin typeface="楷体"/>
              <a:cs typeface="楷体"/>
            </a:endParaRPr>
          </a:p>
        </p:txBody>
      </p:sp>
      <p:sp>
        <p:nvSpPr>
          <p:cNvPr id="33" name="object 33"/>
          <p:cNvSpPr/>
          <p:nvPr/>
        </p:nvSpPr>
        <p:spPr>
          <a:xfrm>
            <a:off x="89331" y="1949907"/>
            <a:ext cx="159931" cy="159931"/>
          </a:xfrm>
          <a:prstGeom prst="rect">
            <a:avLst/>
          </a:prstGeom>
          <a:blipFill>
            <a:blip r:embed="rId9" cstate="print"/>
            <a:stretch>
              <a:fillRect/>
            </a:stretch>
          </a:blipFill>
        </p:spPr>
        <p:txBody>
          <a:bodyPr wrap="square" lIns="0" tIns="0" rIns="0" bIns="0" rtlCol="0"/>
          <a:lstStyle/>
          <a:p>
            <a:endParaRPr/>
          </a:p>
        </p:txBody>
      </p:sp>
      <p:sp>
        <p:nvSpPr>
          <p:cNvPr id="34" name="object 34"/>
          <p:cNvSpPr txBox="1"/>
          <p:nvPr/>
        </p:nvSpPr>
        <p:spPr>
          <a:xfrm>
            <a:off x="129730" y="1949144"/>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E5EDE9"/>
                </a:solidFill>
                <a:latin typeface="LM Sans 8"/>
                <a:cs typeface="LM Sans 8"/>
              </a:rPr>
              <a:t>4</a:t>
            </a:r>
            <a:endParaRPr sz="800">
              <a:latin typeface="LM Sans 8"/>
              <a:cs typeface="LM Sans 8"/>
            </a:endParaRPr>
          </a:p>
        </p:txBody>
      </p:sp>
      <p:sp>
        <p:nvSpPr>
          <p:cNvPr id="36" name="object 36"/>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11"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1" action="ppaction://hlinksldjump"/>
              </a:rPr>
              <a:t>. .</a:t>
            </a:r>
            <a:r>
              <a:rPr sz="400" spc="-5" dirty="0">
                <a:latin typeface="LM Sans 8"/>
                <a:cs typeface="LM Sans 8"/>
              </a:rPr>
              <a:t> </a:t>
            </a:r>
            <a:r>
              <a:rPr sz="400" spc="-5" dirty="0">
                <a:latin typeface="LM Sans 8"/>
                <a:cs typeface="LM Sans 8"/>
                <a:hlinkClick r:id="rId3" action="ppaction://hlinksldjump"/>
              </a:rPr>
              <a:t>.</a:t>
            </a:r>
            <a:r>
              <a:rPr sz="400" u="sng" spc="-5" dirty="0">
                <a:uFill>
                  <a:solidFill>
                    <a:srgbClr val="D6D6EF"/>
                  </a:solidFill>
                </a:uFill>
                <a:latin typeface="LM Sans 8"/>
                <a:cs typeface="LM Sans 8"/>
                <a:hlinkClick r:id="rId3" action="ppaction://hlinksldjump"/>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2"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2" action="ppaction://hlinksldjump"/>
              </a:rPr>
              <a:t>. .</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 .</a:t>
            </a:r>
            <a:r>
              <a:rPr sz="400" spc="90"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10" action="ppaction://hlinksldjump"/>
              </a:rPr>
              <a:t>.   .</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0"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0" action="ppaction://hlinksldjump"/>
              </a:rPr>
              <a:t>.   .</a:t>
            </a:r>
            <a:r>
              <a:rPr sz="400" spc="-5" dirty="0">
                <a:latin typeface="LM Sans 8"/>
                <a:cs typeface="LM Sans 8"/>
              </a:rPr>
              <a:t>   </a:t>
            </a:r>
            <a:r>
              <a:rPr sz="400" strike="sngStrike" spc="-5" dirty="0">
                <a:latin typeface="LM Sans 8"/>
                <a:cs typeface="LM Sans 8"/>
                <a:hlinkClick r:id="rId11" action="ppaction://hlinksldjump"/>
              </a:rPr>
              <a:t>. </a:t>
            </a:r>
            <a:r>
              <a:rPr sz="400" strike="noStrike" spc="-5" dirty="0">
                <a:latin typeface="LM Sans 8"/>
                <a:cs typeface="LM Sans 8"/>
                <a:hlinkClick r:id="rId11" action="ppaction://hlinksldjump"/>
              </a:rPr>
              <a:t>  .</a:t>
            </a:r>
            <a:r>
              <a:rPr sz="400" strike="noStrike" spc="-5" dirty="0">
                <a:latin typeface="LM Sans 8"/>
                <a:cs typeface="LM Sans 8"/>
              </a:rPr>
              <a:t>    </a:t>
            </a:r>
            <a:r>
              <a:rPr sz="400" strike="noStrike" spc="-5" dirty="0">
                <a:latin typeface="LM Sans 8"/>
                <a:cs typeface="LM Sans 8"/>
                <a:hlinkClick r:id="rId10" action="ppaction://hlinksldjump"/>
              </a:rPr>
              <a:t>.   .</a:t>
            </a:r>
            <a:r>
              <a:rPr sz="400" strike="noStrike" spc="-5" dirty="0">
                <a:latin typeface="LM Sans 8"/>
                <a:cs typeface="LM Sans 8"/>
              </a:rPr>
              <a:t>   </a:t>
            </a:r>
            <a:r>
              <a:rPr sz="400" strike="sngStrike" spc="-5" dirty="0">
                <a:latin typeface="LM Sans 8"/>
                <a:cs typeface="LM Sans 8"/>
                <a:hlinkClick r:id="rId11" action="ppaction://hlinksldjump"/>
              </a:rPr>
              <a:t>. </a:t>
            </a:r>
            <a:r>
              <a:rPr sz="400" strike="noStrike" spc="-5" dirty="0">
                <a:latin typeface="LM Sans 8"/>
                <a:cs typeface="LM Sans 8"/>
                <a:hlinkClick r:id="rId11" action="ppaction://hlinksldjump"/>
              </a:rPr>
              <a:t>  .</a:t>
            </a:r>
            <a:r>
              <a:rPr sz="400" strike="noStrike" spc="114" dirty="0">
                <a:latin typeface="LM Sans 8"/>
                <a:cs typeface="LM Sans 8"/>
              </a:rPr>
              <a:t> </a:t>
            </a:r>
            <a:r>
              <a:rPr sz="400" strike="noStrike" spc="-5" dirty="0">
                <a:latin typeface="LM Sans 8"/>
                <a:cs typeface="LM Sans 8"/>
                <a:hlinkClick r:id="rId14" action="ppaction://hlinksldjump"/>
              </a:rPr>
              <a:t>.    </a:t>
            </a:r>
            <a:r>
              <a:rPr sz="400" strike="noStrike" spc="90" dirty="0">
                <a:latin typeface="LM Sans 8"/>
                <a:cs typeface="LM Sans 8"/>
                <a:hlinkClick r:id="rId14" action="ppaction://hlinksldjump"/>
              </a:rPr>
              <a:t> </a:t>
            </a:r>
            <a:r>
              <a:rPr sz="400" strike="noStrike" spc="-5" dirty="0">
                <a:latin typeface="LM Sans 8"/>
                <a:cs typeface="LM Sans 8"/>
                <a:hlinkClick r:id="rId14" action="ppaction://hlinksldjump"/>
              </a:rPr>
              <a:t>.</a:t>
            </a:r>
            <a:r>
              <a:rPr sz="400" strike="noStrike" spc="-5" dirty="0">
                <a:latin typeface="LM Sans 8"/>
                <a:cs typeface="LM Sans 8"/>
              </a:rPr>
              <a:t>	. .</a:t>
            </a:r>
            <a:r>
              <a:rPr sz="400" strike="noStrike" spc="55" dirty="0">
                <a:latin typeface="LM Sans 8"/>
                <a:cs typeface="LM Sans 8"/>
              </a:rPr>
              <a:t> </a:t>
            </a:r>
            <a:r>
              <a:rPr sz="400" strike="noStrike"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18</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37" name="object 37"/>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38" name="object 38"/>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4" action="ppaction://hlinksldjump"/>
              </a:rPr>
              <a:t>CRISPR</a:t>
            </a:r>
            <a:r>
              <a:rPr sz="600" spc="-45" dirty="0">
                <a:latin typeface="LM Sans 8"/>
                <a:cs typeface="LM Sans 8"/>
                <a:hlinkClick r:id="rId14" action="ppaction://hlinksldjump"/>
              </a:rPr>
              <a:t> </a:t>
            </a:r>
            <a:r>
              <a:rPr sz="600" spc="-5" dirty="0">
                <a:latin typeface="LM Sans 8"/>
                <a:cs typeface="LM Sans 8"/>
                <a:hlinkClick r:id="rId14" action="ppaction://hlinksldjump"/>
              </a:rPr>
              <a:t>decade</a:t>
            </a:r>
            <a:endParaRPr sz="600">
              <a:latin typeface="LM Sans 8"/>
              <a:cs typeface="LM Sans 8"/>
            </a:endParaRPr>
          </a:p>
        </p:txBody>
      </p:sp>
      <p:sp>
        <p:nvSpPr>
          <p:cNvPr id="35" name="object 35"/>
          <p:cNvSpPr txBox="1"/>
          <p:nvPr/>
        </p:nvSpPr>
        <p:spPr>
          <a:xfrm>
            <a:off x="295008" y="1921673"/>
            <a:ext cx="192913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LM Sans 10"/>
                <a:cs typeface="LM Sans 10"/>
                <a:hlinkClick r:id="rId3" action="ppaction://hlinksldjump"/>
              </a:rPr>
              <a:t>CRISPR</a:t>
            </a:r>
            <a:r>
              <a:rPr sz="1100" spc="-55" dirty="0">
                <a:latin typeface="LM Sans 10"/>
                <a:cs typeface="LM Sans 10"/>
                <a:hlinkClick r:id="rId3" action="ppaction://hlinksldjump"/>
              </a:rPr>
              <a:t> </a:t>
            </a:r>
            <a:r>
              <a:rPr sz="1100" spc="-10" dirty="0">
                <a:latin typeface="楷体"/>
                <a:cs typeface="楷体"/>
                <a:hlinkClick r:id="rId3" action="ppaction://hlinksldjump"/>
              </a:rPr>
              <a:t>当前和未来的应用方向</a:t>
            </a:r>
            <a:endParaRPr sz="1100">
              <a:latin typeface="楷体"/>
              <a:cs typeface="楷体"/>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3116" y="754"/>
            <a:ext cx="108648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3" action="ppaction://hlinksldjump"/>
              </a:rPr>
              <a:t>CRISPR</a:t>
            </a:r>
            <a:r>
              <a:rPr sz="600" spc="-40" dirty="0">
                <a:latin typeface="LM Sans 8"/>
                <a:cs typeface="LM Sans 8"/>
                <a:hlinkClick r:id="rId3" action="ppaction://hlinksldjump"/>
              </a:rPr>
              <a:t> </a:t>
            </a:r>
            <a:r>
              <a:rPr sz="600" spc="-5" dirty="0">
                <a:latin typeface="楷体"/>
                <a:cs typeface="楷体"/>
                <a:hlinkClick r:id="rId3" action="ppaction://hlinksldjump"/>
              </a:rPr>
              <a:t>当前和未来的应用方向</a:t>
            </a:r>
            <a:endParaRPr sz="600">
              <a:latin typeface="楷体"/>
              <a:cs typeface="楷体"/>
            </a:endParaRPr>
          </a:p>
        </p:txBody>
      </p:sp>
      <p:sp>
        <p:nvSpPr>
          <p:cNvPr id="3" name="object 3"/>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4" name="object 4"/>
          <p:cNvSpPr txBox="1">
            <a:spLocks noGrp="1"/>
          </p:cNvSpPr>
          <p:nvPr>
            <p:ph type="title"/>
          </p:nvPr>
        </p:nvSpPr>
        <p:spPr>
          <a:xfrm>
            <a:off x="0" y="139928"/>
            <a:ext cx="4608195" cy="350520"/>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pc="15" dirty="0">
                <a:latin typeface="LM Sans 12"/>
                <a:cs typeface="LM Sans 12"/>
              </a:rPr>
              <a:t>CRISPR</a:t>
            </a:r>
            <a:r>
              <a:rPr spc="5" dirty="0">
                <a:latin typeface="LM Sans 12"/>
                <a:cs typeface="LM Sans 12"/>
              </a:rPr>
              <a:t> </a:t>
            </a:r>
            <a:r>
              <a:rPr spc="30" dirty="0"/>
              <a:t>当前和未来的应用方向</a:t>
            </a:r>
          </a:p>
        </p:txBody>
      </p:sp>
      <p:sp>
        <p:nvSpPr>
          <p:cNvPr id="5" name="object 5"/>
          <p:cNvSpPr/>
          <p:nvPr/>
        </p:nvSpPr>
        <p:spPr>
          <a:xfrm>
            <a:off x="281165" y="774446"/>
            <a:ext cx="65201" cy="65201"/>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570915" y="964247"/>
            <a:ext cx="52527" cy="52527"/>
          </a:xfrm>
          <a:prstGeom prst="rect">
            <a:avLst/>
          </a:prstGeom>
          <a:blipFill>
            <a:blip r:embed="rId5" cstate="print"/>
            <a:stretch>
              <a:fillRect/>
            </a:stretch>
          </a:blipFill>
        </p:spPr>
        <p:txBody>
          <a:bodyPr wrap="square" lIns="0" tIns="0" rIns="0" bIns="0" rtlCol="0"/>
          <a:lstStyle/>
          <a:p>
            <a:endParaRPr/>
          </a:p>
        </p:txBody>
      </p:sp>
      <p:sp>
        <p:nvSpPr>
          <p:cNvPr id="7" name="object 7"/>
          <p:cNvSpPr/>
          <p:nvPr/>
        </p:nvSpPr>
        <p:spPr>
          <a:xfrm>
            <a:off x="281165" y="1293190"/>
            <a:ext cx="65201" cy="65201"/>
          </a:xfrm>
          <a:prstGeom prst="rect">
            <a:avLst/>
          </a:prstGeom>
          <a:blipFill>
            <a:blip r:embed="rId6" cstate="print"/>
            <a:stretch>
              <a:fillRect/>
            </a:stretch>
          </a:blipFill>
        </p:spPr>
        <p:txBody>
          <a:bodyPr wrap="square" lIns="0" tIns="0" rIns="0" bIns="0" rtlCol="0"/>
          <a:lstStyle/>
          <a:p>
            <a:endParaRPr/>
          </a:p>
        </p:txBody>
      </p:sp>
      <p:sp>
        <p:nvSpPr>
          <p:cNvPr id="8" name="object 8"/>
          <p:cNvSpPr/>
          <p:nvPr/>
        </p:nvSpPr>
        <p:spPr>
          <a:xfrm>
            <a:off x="570915" y="1483004"/>
            <a:ext cx="52527" cy="52527"/>
          </a:xfrm>
          <a:prstGeom prst="rect">
            <a:avLst/>
          </a:prstGeom>
          <a:blipFill>
            <a:blip r:embed="rId7" cstate="print"/>
            <a:stretch>
              <a:fillRect/>
            </a:stretch>
          </a:blipFill>
        </p:spPr>
        <p:txBody>
          <a:bodyPr wrap="square" lIns="0" tIns="0" rIns="0" bIns="0" rtlCol="0"/>
          <a:lstStyle/>
          <a:p>
            <a:endParaRPr/>
          </a:p>
        </p:txBody>
      </p:sp>
      <p:sp>
        <p:nvSpPr>
          <p:cNvPr id="9" name="object 9"/>
          <p:cNvSpPr/>
          <p:nvPr/>
        </p:nvSpPr>
        <p:spPr>
          <a:xfrm>
            <a:off x="570915" y="1634832"/>
            <a:ext cx="52527" cy="52527"/>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281165" y="1811947"/>
            <a:ext cx="65201" cy="65201"/>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570915" y="2001761"/>
            <a:ext cx="52527" cy="52527"/>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570915" y="2153589"/>
            <a:ext cx="52527" cy="52527"/>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570915" y="2305418"/>
            <a:ext cx="52527" cy="52527"/>
          </a:xfrm>
          <a:prstGeom prst="rect">
            <a:avLst/>
          </a:prstGeom>
          <a:blipFill>
            <a:blip r:embed="rId5" cstate="print"/>
            <a:stretch>
              <a:fillRect/>
            </a:stretch>
          </a:blipFill>
        </p:spPr>
        <p:txBody>
          <a:bodyPr wrap="square" lIns="0" tIns="0" rIns="0" bIns="0" rtlCol="0"/>
          <a:lstStyle/>
          <a:p>
            <a:endParaRPr/>
          </a:p>
        </p:txBody>
      </p:sp>
      <p:sp>
        <p:nvSpPr>
          <p:cNvPr id="14" name="object 14"/>
          <p:cNvSpPr txBox="1"/>
          <p:nvPr/>
        </p:nvSpPr>
        <p:spPr>
          <a:xfrm>
            <a:off x="125844" y="665847"/>
            <a:ext cx="4375785" cy="2461895"/>
          </a:xfrm>
          <a:prstGeom prst="rect">
            <a:avLst/>
          </a:prstGeom>
        </p:spPr>
        <p:txBody>
          <a:bodyPr vert="horz" wrap="square" lIns="0" tIns="36195" rIns="0" bIns="0" rtlCol="0">
            <a:spAutoFit/>
          </a:bodyPr>
          <a:lstStyle/>
          <a:p>
            <a:pPr marL="289560">
              <a:lnSpc>
                <a:spcPct val="100000"/>
              </a:lnSpc>
              <a:spcBef>
                <a:spcPts val="285"/>
              </a:spcBef>
            </a:pPr>
            <a:r>
              <a:rPr sz="1100" spc="-10" dirty="0">
                <a:latin typeface="楷体"/>
                <a:cs typeface="楷体"/>
              </a:rPr>
              <a:t>临床应用</a:t>
            </a:r>
            <a:endParaRPr sz="1100">
              <a:latin typeface="楷体"/>
              <a:cs typeface="楷体"/>
            </a:endParaRPr>
          </a:p>
          <a:p>
            <a:pPr marL="566420" marR="26034">
              <a:lnSpc>
                <a:spcPct val="100000"/>
              </a:lnSpc>
              <a:spcBef>
                <a:spcPts val="175"/>
              </a:spcBef>
            </a:pPr>
            <a:r>
              <a:rPr sz="1000" spc="-5" dirty="0">
                <a:latin typeface="楷体"/>
                <a:cs typeface="楷体"/>
              </a:rPr>
              <a:t>至少有</a:t>
            </a:r>
            <a:r>
              <a:rPr sz="1000" spc="-180" dirty="0">
                <a:latin typeface="楷体"/>
                <a:cs typeface="楷体"/>
              </a:rPr>
              <a:t> </a:t>
            </a:r>
            <a:r>
              <a:rPr sz="1000" spc="-5" dirty="0">
                <a:latin typeface="LM Sans 10"/>
                <a:cs typeface="LM Sans 10"/>
              </a:rPr>
              <a:t>8</a:t>
            </a:r>
            <a:r>
              <a:rPr sz="1000" spc="-10" dirty="0">
                <a:latin typeface="LM Sans 10"/>
                <a:cs typeface="LM Sans 10"/>
              </a:rPr>
              <a:t> </a:t>
            </a:r>
            <a:r>
              <a:rPr sz="1000" spc="-5" dirty="0">
                <a:latin typeface="楷体"/>
                <a:cs typeface="楷体"/>
              </a:rPr>
              <a:t>项</a:t>
            </a:r>
            <a:r>
              <a:rPr sz="1000" spc="-180" dirty="0">
                <a:latin typeface="楷体"/>
                <a:cs typeface="楷体"/>
              </a:rPr>
              <a:t> </a:t>
            </a:r>
            <a:r>
              <a:rPr sz="1000" spc="-15" dirty="0">
                <a:latin typeface="LM Sans 10"/>
                <a:cs typeface="LM Sans 10"/>
              </a:rPr>
              <a:t>FDA</a:t>
            </a:r>
            <a:r>
              <a:rPr sz="1000" spc="-10" dirty="0">
                <a:latin typeface="LM Sans 10"/>
                <a:cs typeface="LM Sans 10"/>
              </a:rPr>
              <a:t> </a:t>
            </a:r>
            <a:r>
              <a:rPr sz="1000" spc="-5" dirty="0">
                <a:latin typeface="楷体"/>
                <a:cs typeface="楷体"/>
              </a:rPr>
              <a:t>批准的基于</a:t>
            </a:r>
            <a:r>
              <a:rPr sz="1000" spc="-180" dirty="0">
                <a:latin typeface="楷体"/>
                <a:cs typeface="楷体"/>
              </a:rPr>
              <a:t> </a:t>
            </a:r>
            <a:r>
              <a:rPr sz="1000" spc="-5" dirty="0">
                <a:latin typeface="LM Sans 10"/>
                <a:cs typeface="LM Sans 10"/>
              </a:rPr>
              <a:t>CRISPR</a:t>
            </a:r>
            <a:r>
              <a:rPr sz="1000" spc="-10" dirty="0">
                <a:latin typeface="LM Sans 10"/>
                <a:cs typeface="LM Sans 10"/>
              </a:rPr>
              <a:t> </a:t>
            </a:r>
            <a:r>
              <a:rPr sz="1000" spc="-5" dirty="0">
                <a:latin typeface="楷体"/>
                <a:cs typeface="楷体"/>
              </a:rPr>
              <a:t>的镰状细胞病和相关血液疗法 的临床实验正在进行或即将开展。</a:t>
            </a:r>
            <a:endParaRPr sz="1000">
              <a:latin typeface="楷体"/>
              <a:cs typeface="楷体"/>
            </a:endParaRPr>
          </a:p>
          <a:p>
            <a:pPr marL="289560">
              <a:lnSpc>
                <a:spcPct val="100000"/>
              </a:lnSpc>
              <a:spcBef>
                <a:spcPts val="190"/>
              </a:spcBef>
            </a:pPr>
            <a:r>
              <a:rPr sz="1100" spc="-10" dirty="0">
                <a:latin typeface="楷体"/>
                <a:cs typeface="楷体"/>
              </a:rPr>
              <a:t>农业畜牧业</a:t>
            </a:r>
            <a:endParaRPr sz="1100">
              <a:latin typeface="楷体"/>
              <a:cs typeface="楷体"/>
            </a:endParaRPr>
          </a:p>
          <a:p>
            <a:pPr marL="566420">
              <a:lnSpc>
                <a:spcPts val="1200"/>
              </a:lnSpc>
              <a:spcBef>
                <a:spcPts val="175"/>
              </a:spcBef>
            </a:pPr>
            <a:r>
              <a:rPr sz="1000" spc="-5" dirty="0">
                <a:latin typeface="楷体"/>
                <a:cs typeface="楷体"/>
              </a:rPr>
              <a:t>经过编辑的营养价值更高的番茄和鱼已获批在日本销售。</a:t>
            </a:r>
            <a:endParaRPr sz="1000">
              <a:latin typeface="楷体"/>
              <a:cs typeface="楷体"/>
            </a:endParaRPr>
          </a:p>
          <a:p>
            <a:pPr marL="566420">
              <a:lnSpc>
                <a:spcPts val="1200"/>
              </a:lnSpc>
            </a:pPr>
            <a:r>
              <a:rPr sz="1000" spc="-5" dirty="0">
                <a:latin typeface="楷体"/>
                <a:cs typeface="楷体"/>
              </a:rPr>
              <a:t>通过多重编辑敲除和激活不同基因在小麦种引入抗病性并提高产量。</a:t>
            </a:r>
            <a:endParaRPr sz="1000">
              <a:latin typeface="楷体"/>
              <a:cs typeface="楷体"/>
            </a:endParaRPr>
          </a:p>
          <a:p>
            <a:pPr marL="566420" marR="3107690" indent="-277495">
              <a:lnSpc>
                <a:spcPct val="104200"/>
              </a:lnSpc>
              <a:spcBef>
                <a:spcPts val="140"/>
              </a:spcBef>
            </a:pPr>
            <a:r>
              <a:rPr sz="1100" spc="-10" dirty="0">
                <a:latin typeface="楷体"/>
                <a:cs typeface="楷体"/>
              </a:rPr>
              <a:t>与其他技术交叉 </a:t>
            </a:r>
            <a:r>
              <a:rPr sz="1000" spc="-5" dirty="0">
                <a:latin typeface="楷体"/>
                <a:cs typeface="楷体"/>
              </a:rPr>
              <a:t>机器学习 活细胞成像 </a:t>
            </a:r>
            <a:r>
              <a:rPr sz="1000" spc="-5" dirty="0">
                <a:latin typeface="LM Sans 10"/>
                <a:cs typeface="LM Sans 10"/>
              </a:rPr>
              <a:t>DNA</a:t>
            </a:r>
            <a:r>
              <a:rPr sz="1000" spc="-30" dirty="0">
                <a:latin typeface="LM Sans 10"/>
                <a:cs typeface="LM Sans 10"/>
              </a:rPr>
              <a:t> </a:t>
            </a:r>
            <a:r>
              <a:rPr sz="1000" spc="-5" dirty="0">
                <a:latin typeface="楷体"/>
                <a:cs typeface="楷体"/>
              </a:rPr>
              <a:t>测序</a:t>
            </a:r>
            <a:endParaRPr sz="1000">
              <a:latin typeface="楷体"/>
              <a:cs typeface="楷体"/>
            </a:endParaRPr>
          </a:p>
          <a:p>
            <a:pPr>
              <a:lnSpc>
                <a:spcPct val="100000"/>
              </a:lnSpc>
              <a:spcBef>
                <a:spcPts val="10"/>
              </a:spcBef>
            </a:pPr>
            <a:endParaRPr sz="1300">
              <a:latin typeface="楷体"/>
              <a:cs typeface="楷体"/>
            </a:endParaRPr>
          </a:p>
          <a:p>
            <a:pPr marL="12700" marR="59690" algn="just">
              <a:lnSpc>
                <a:spcPct val="102600"/>
              </a:lnSpc>
            </a:pPr>
            <a:r>
              <a:rPr sz="1100" spc="-10" dirty="0">
                <a:latin typeface="LM Sans 10"/>
                <a:cs typeface="LM Sans 10"/>
              </a:rPr>
              <a:t>CRISPR</a:t>
            </a:r>
            <a:r>
              <a:rPr sz="1100" spc="-35" dirty="0">
                <a:latin typeface="LM Sans 10"/>
                <a:cs typeface="LM Sans 10"/>
              </a:rPr>
              <a:t> </a:t>
            </a:r>
            <a:r>
              <a:rPr sz="1100" spc="-10" dirty="0">
                <a:latin typeface="楷体"/>
                <a:cs typeface="楷体"/>
              </a:rPr>
              <a:t>作为一项由好奇心驱动的研究、创新和技术突破间联系的成功 例子，鼓励我们继续探索自然世界，将可能发现更多无法想象的事物， 并将其用于解决现实世界中的难题。</a:t>
            </a:r>
            <a:endParaRPr sz="1100">
              <a:latin typeface="楷体"/>
              <a:cs typeface="楷体"/>
            </a:endParaRPr>
          </a:p>
        </p:txBody>
      </p:sp>
      <p:sp>
        <p:nvSpPr>
          <p:cNvPr id="15" name="object 15"/>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11"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3" action="ppaction://hlinksldjump"/>
              </a:rPr>
              <a:t>.   .</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3" action="ppaction://hlinksldjump"/>
              </a:rPr>
              <a:t>.   .</a:t>
            </a:r>
            <a:r>
              <a:rPr sz="400" spc="-5" dirty="0">
                <a:latin typeface="LM Sans 8"/>
                <a:cs typeface="LM Sans 8"/>
              </a:rPr>
              <a:t>   </a:t>
            </a: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12"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12"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10" action="ppaction://hlinksldjump"/>
              </a:rPr>
              <a:t>.</a:t>
            </a:r>
            <a:r>
              <a:rPr sz="400" spc="125" dirty="0">
                <a:latin typeface="LM Sans 8"/>
                <a:cs typeface="LM Sans 8"/>
              </a:rPr>
              <a:t> </a:t>
            </a:r>
            <a:r>
              <a:rPr sz="400" spc="-5" dirty="0">
                <a:latin typeface="LM Sans 8"/>
                <a:cs typeface="LM Sans 8"/>
                <a:hlinkClick r:id="rId13" action="ppaction://hlinksldjump"/>
              </a:rPr>
              <a:t>.    </a:t>
            </a:r>
            <a:r>
              <a:rPr sz="400" spc="90" dirty="0">
                <a:latin typeface="LM Sans 8"/>
                <a:cs typeface="LM Sans 8"/>
                <a:hlinkClick r:id="rId13" action="ppaction://hlinksldjump"/>
              </a:rPr>
              <a:t> </a:t>
            </a:r>
            <a:r>
              <a:rPr sz="400" spc="-5" dirty="0">
                <a:latin typeface="LM Sans 8"/>
                <a:cs typeface="LM Sans 8"/>
                <a:hlinkClick r:id="rId13"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19</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16" name="object 16"/>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17" name="object 17"/>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3" action="ppaction://hlinksldjump"/>
              </a:rPr>
              <a:t>CRISPR</a:t>
            </a:r>
            <a:r>
              <a:rPr sz="600" spc="-45" dirty="0">
                <a:latin typeface="LM Sans 8"/>
                <a:cs typeface="LM Sans 8"/>
                <a:hlinkClick r:id="rId13" action="ppaction://hlinksldjump"/>
              </a:rPr>
              <a:t> </a:t>
            </a:r>
            <a:r>
              <a:rPr sz="600" spc="-5" dirty="0">
                <a:latin typeface="LM Sans 8"/>
                <a:cs typeface="LM Sans 8"/>
                <a:hlinkClick r:id="rId13" action="ppaction://hlinksldjump"/>
              </a:rPr>
              <a:t>decade</a:t>
            </a:r>
            <a:endParaRPr sz="600">
              <a:latin typeface="LM Sans 8"/>
              <a:cs typeface="LM Sans 8"/>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0"/>
            <a:ext cx="4608195" cy="490220"/>
            <a:chOff x="0" y="50"/>
            <a:chExt cx="4608195" cy="490220"/>
          </a:xfrm>
        </p:grpSpPr>
        <p:sp>
          <p:nvSpPr>
            <p:cNvPr id="3" name="object 3"/>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4" name="object 4"/>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E5EFEA"/>
            </a:solidFill>
          </p:spPr>
          <p:txBody>
            <a:bodyPr wrap="square" lIns="0" tIns="0" rIns="0" bIns="0" rtlCol="0"/>
            <a:lstStyle/>
            <a:p>
              <a:endParaRPr/>
            </a:p>
          </p:txBody>
        </p:sp>
      </p:grpSp>
      <p:sp>
        <p:nvSpPr>
          <p:cNvPr id="5" name="object 5"/>
          <p:cNvSpPr txBox="1"/>
          <p:nvPr/>
        </p:nvSpPr>
        <p:spPr>
          <a:xfrm>
            <a:off x="108000" y="199882"/>
            <a:ext cx="377190" cy="244475"/>
          </a:xfrm>
          <a:prstGeom prst="rect">
            <a:avLst/>
          </a:prstGeom>
        </p:spPr>
        <p:txBody>
          <a:bodyPr vert="horz" wrap="square" lIns="0" tIns="17145" rIns="0" bIns="0" rtlCol="0">
            <a:spAutoFit/>
          </a:bodyPr>
          <a:lstStyle/>
          <a:p>
            <a:pPr>
              <a:lnSpc>
                <a:spcPct val="100000"/>
              </a:lnSpc>
              <a:spcBef>
                <a:spcPts val="135"/>
              </a:spcBef>
            </a:pPr>
            <a:r>
              <a:rPr sz="1400" spc="30" dirty="0">
                <a:solidFill>
                  <a:srgbClr val="005128"/>
                </a:solidFill>
                <a:latin typeface="楷体"/>
                <a:cs typeface="楷体"/>
              </a:rPr>
              <a:t>目录</a:t>
            </a:r>
            <a:endParaRPr sz="1400">
              <a:latin typeface="楷体"/>
              <a:cs typeface="楷体"/>
            </a:endParaRPr>
          </a:p>
        </p:txBody>
      </p:sp>
      <p:sp>
        <p:nvSpPr>
          <p:cNvPr id="6" name="object 6"/>
          <p:cNvSpPr/>
          <p:nvPr/>
        </p:nvSpPr>
        <p:spPr>
          <a:xfrm>
            <a:off x="89331" y="798855"/>
            <a:ext cx="159931" cy="159931"/>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129730" y="770634"/>
            <a:ext cx="985519" cy="191770"/>
          </a:xfrm>
          <a:prstGeom prst="rect">
            <a:avLst/>
          </a:prstGeom>
        </p:spPr>
        <p:txBody>
          <a:bodyPr vert="horz" wrap="square" lIns="0" tIns="11430" rIns="0" bIns="0" rtlCol="0">
            <a:spAutoFit/>
          </a:bodyPr>
          <a:lstStyle/>
          <a:p>
            <a:pPr marL="12700">
              <a:lnSpc>
                <a:spcPct val="100000"/>
              </a:lnSpc>
              <a:spcBef>
                <a:spcPts val="90"/>
              </a:spcBef>
            </a:pPr>
            <a:r>
              <a:rPr sz="1200" spc="-7" baseline="3472" dirty="0">
                <a:solidFill>
                  <a:srgbClr val="E5EDE9"/>
                </a:solidFill>
                <a:latin typeface="LM Sans 8"/>
                <a:cs typeface="LM Sans 8"/>
              </a:rPr>
              <a:t>1 </a:t>
            </a:r>
            <a:r>
              <a:rPr sz="1100" spc="-10" dirty="0">
                <a:solidFill>
                  <a:srgbClr val="000000"/>
                </a:solidFill>
                <a:latin typeface="LM Sans 10"/>
                <a:cs typeface="LM Sans 10"/>
                <a:hlinkClick r:id="rId3" action="ppaction://hlinksldjump"/>
              </a:rPr>
              <a:t>CRISPR </a:t>
            </a:r>
            <a:r>
              <a:rPr sz="1100" spc="-10" dirty="0">
                <a:solidFill>
                  <a:srgbClr val="000000"/>
                </a:solidFill>
                <a:hlinkClick r:id="rId3" action="ppaction://hlinksldjump"/>
              </a:rPr>
              <a:t>原 理</a:t>
            </a:r>
            <a:endParaRPr sz="1100">
              <a:latin typeface="LM Sans 10"/>
              <a:cs typeface="LM Sans 10"/>
            </a:endParaRPr>
          </a:p>
        </p:txBody>
      </p:sp>
      <p:sp>
        <p:nvSpPr>
          <p:cNvPr id="8" name="object 8"/>
          <p:cNvSpPr/>
          <p:nvPr/>
        </p:nvSpPr>
        <p:spPr>
          <a:xfrm>
            <a:off x="89331" y="1118044"/>
            <a:ext cx="159931" cy="159931"/>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129730" y="1118348"/>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E5EDE9"/>
                </a:solidFill>
                <a:latin typeface="LM Sans 8"/>
                <a:cs typeface="LM Sans 8"/>
              </a:rPr>
              <a:t>2</a:t>
            </a:r>
            <a:endParaRPr sz="800">
              <a:latin typeface="LM Sans 8"/>
              <a:cs typeface="LM Sans 8"/>
            </a:endParaRPr>
          </a:p>
        </p:txBody>
      </p:sp>
      <p:sp>
        <p:nvSpPr>
          <p:cNvPr id="10" name="object 10"/>
          <p:cNvSpPr/>
          <p:nvPr/>
        </p:nvSpPr>
        <p:spPr>
          <a:xfrm>
            <a:off x="319392" y="1341780"/>
            <a:ext cx="65201" cy="6520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319392" y="1513852"/>
            <a:ext cx="65201" cy="65201"/>
          </a:xfrm>
          <a:prstGeom prst="rect">
            <a:avLst/>
          </a:prstGeom>
          <a:blipFill>
            <a:blip r:embed="rId4" cstate="print"/>
            <a:stretch>
              <a:fillRect/>
            </a:stretch>
          </a:blipFill>
        </p:spPr>
        <p:txBody>
          <a:bodyPr wrap="square" lIns="0" tIns="0" rIns="0" bIns="0" rtlCol="0"/>
          <a:lstStyle/>
          <a:p>
            <a:endParaRPr/>
          </a:p>
        </p:txBody>
      </p:sp>
      <p:sp>
        <p:nvSpPr>
          <p:cNvPr id="12" name="object 12"/>
          <p:cNvSpPr/>
          <p:nvPr/>
        </p:nvSpPr>
        <p:spPr>
          <a:xfrm>
            <a:off x="319392" y="1685937"/>
            <a:ext cx="65201" cy="65201"/>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19392" y="1858010"/>
            <a:ext cx="65201" cy="65201"/>
          </a:xfrm>
          <a:prstGeom prst="rect">
            <a:avLst/>
          </a:prstGeom>
          <a:blipFill>
            <a:blip r:embed="rId6" cstate="print"/>
            <a:stretch>
              <a:fillRect/>
            </a:stretch>
          </a:blipFill>
        </p:spPr>
        <p:txBody>
          <a:bodyPr wrap="square" lIns="0" tIns="0" rIns="0" bIns="0" rtlCol="0"/>
          <a:lstStyle/>
          <a:p>
            <a:endParaRPr/>
          </a:p>
        </p:txBody>
      </p:sp>
      <p:sp>
        <p:nvSpPr>
          <p:cNvPr id="14" name="object 14"/>
          <p:cNvSpPr txBox="1"/>
          <p:nvPr/>
        </p:nvSpPr>
        <p:spPr>
          <a:xfrm>
            <a:off x="295008" y="1089811"/>
            <a:ext cx="1513205" cy="880110"/>
          </a:xfrm>
          <a:prstGeom prst="rect">
            <a:avLst/>
          </a:prstGeom>
        </p:spPr>
        <p:txBody>
          <a:bodyPr vert="horz" wrap="square" lIns="0" tIns="6985" rIns="0" bIns="0" rtlCol="0">
            <a:spAutoFit/>
          </a:bodyPr>
          <a:lstStyle/>
          <a:p>
            <a:pPr marL="150495" marR="5080" indent="-138430">
              <a:lnSpc>
                <a:spcPct val="102600"/>
              </a:lnSpc>
              <a:spcBef>
                <a:spcPts val="55"/>
              </a:spcBef>
            </a:pPr>
            <a:r>
              <a:rPr sz="1100" spc="-10" dirty="0">
                <a:latin typeface="LM Sans 10"/>
                <a:cs typeface="LM Sans 10"/>
                <a:hlinkClick r:id="rId7" action="ppaction://hlinksldjump"/>
              </a:rPr>
              <a:t>CRISPR</a:t>
            </a:r>
            <a:r>
              <a:rPr sz="1100" spc="-15" dirty="0">
                <a:latin typeface="LM Sans 10"/>
                <a:cs typeface="LM Sans 10"/>
                <a:hlinkClick r:id="rId7" action="ppaction://hlinksldjump"/>
              </a:rPr>
              <a:t> </a:t>
            </a:r>
            <a:r>
              <a:rPr sz="1100" spc="-10" dirty="0">
                <a:latin typeface="楷体"/>
                <a:cs typeface="楷体"/>
                <a:hlinkClick r:id="rId7" action="ppaction://hlinksldjump"/>
              </a:rPr>
              <a:t>技术的发展 </a:t>
            </a:r>
            <a:r>
              <a:rPr sz="1100" spc="-10" dirty="0">
                <a:latin typeface="LM Sans 10"/>
                <a:cs typeface="LM Sans 10"/>
                <a:hlinkClick r:id="rId8" action="ppaction://hlinksldjump"/>
              </a:rPr>
              <a:t>CRISPR</a:t>
            </a:r>
            <a:r>
              <a:rPr sz="1100" spc="-70" dirty="0">
                <a:latin typeface="LM Sans 10"/>
                <a:cs typeface="LM Sans 10"/>
                <a:hlinkClick r:id="rId8" action="ppaction://hlinksldjump"/>
              </a:rPr>
              <a:t> </a:t>
            </a:r>
            <a:r>
              <a:rPr sz="1100" spc="-10" dirty="0">
                <a:latin typeface="楷体"/>
                <a:cs typeface="楷体"/>
                <a:hlinkClick r:id="rId8" action="ppaction://hlinksldjump"/>
              </a:rPr>
              <a:t>诱导基因敲除 </a:t>
            </a:r>
            <a:r>
              <a:rPr sz="1100" spc="-10" dirty="0">
                <a:latin typeface="LM Sans 10"/>
                <a:cs typeface="LM Sans 10"/>
                <a:hlinkClick r:id="rId9" action="ppaction://hlinksldjump"/>
              </a:rPr>
              <a:t>CRISPR</a:t>
            </a:r>
            <a:r>
              <a:rPr sz="1100" spc="-15" dirty="0">
                <a:latin typeface="LM Sans 10"/>
                <a:cs typeface="LM Sans 10"/>
                <a:hlinkClick r:id="rId9" action="ppaction://hlinksldjump"/>
              </a:rPr>
              <a:t> </a:t>
            </a:r>
            <a:r>
              <a:rPr sz="1100" spc="-5" dirty="0">
                <a:latin typeface="LM Sans 10"/>
                <a:cs typeface="LM Sans 10"/>
                <a:hlinkClick r:id="rId9" action="ppaction://hlinksldjump"/>
              </a:rPr>
              <a:t>screen</a:t>
            </a:r>
            <a:endParaRPr sz="1100">
              <a:latin typeface="LM Sans 10"/>
              <a:cs typeface="LM Sans 10"/>
            </a:endParaRPr>
          </a:p>
          <a:p>
            <a:pPr marL="150495" marR="384175">
              <a:lnSpc>
                <a:spcPct val="102600"/>
              </a:lnSpc>
            </a:pPr>
            <a:r>
              <a:rPr sz="1100" spc="-10" dirty="0">
                <a:latin typeface="楷体"/>
                <a:cs typeface="楷体"/>
                <a:hlinkClick r:id="rId10" action="ppaction://hlinksldjump"/>
              </a:rPr>
              <a:t>同步多位点编辑 </a:t>
            </a:r>
            <a:r>
              <a:rPr sz="1100" spc="-10" dirty="0">
                <a:latin typeface="楷体"/>
                <a:cs typeface="楷体"/>
                <a:hlinkClick r:id="rId11" action="ppaction://hlinksldjump"/>
              </a:rPr>
              <a:t>碱基编辑</a:t>
            </a:r>
            <a:endParaRPr sz="1100">
              <a:latin typeface="楷体"/>
              <a:cs typeface="楷体"/>
            </a:endParaRPr>
          </a:p>
        </p:txBody>
      </p:sp>
      <p:sp>
        <p:nvSpPr>
          <p:cNvPr id="15" name="object 15"/>
          <p:cNvSpPr/>
          <p:nvPr/>
        </p:nvSpPr>
        <p:spPr>
          <a:xfrm>
            <a:off x="89331" y="2125522"/>
            <a:ext cx="159931" cy="159931"/>
          </a:xfrm>
          <a:prstGeom prst="rect">
            <a:avLst/>
          </a:prstGeom>
          <a:blipFill>
            <a:blip r:embed="rId12" cstate="print"/>
            <a:stretch>
              <a:fillRect/>
            </a:stretch>
          </a:blipFill>
        </p:spPr>
        <p:txBody>
          <a:bodyPr wrap="square" lIns="0" tIns="0" rIns="0" bIns="0" rtlCol="0"/>
          <a:lstStyle/>
          <a:p>
            <a:endParaRPr/>
          </a:p>
        </p:txBody>
      </p:sp>
      <p:sp>
        <p:nvSpPr>
          <p:cNvPr id="16" name="object 16"/>
          <p:cNvSpPr/>
          <p:nvPr/>
        </p:nvSpPr>
        <p:spPr>
          <a:xfrm>
            <a:off x="319392" y="2349271"/>
            <a:ext cx="65201" cy="65201"/>
          </a:xfrm>
          <a:prstGeom prst="rect">
            <a:avLst/>
          </a:prstGeom>
          <a:blipFill>
            <a:blip r:embed="rId13" cstate="print"/>
            <a:stretch>
              <a:fillRect/>
            </a:stretch>
          </a:blipFill>
        </p:spPr>
        <p:txBody>
          <a:bodyPr wrap="square" lIns="0" tIns="0" rIns="0" bIns="0" rtlCol="0"/>
          <a:lstStyle/>
          <a:p>
            <a:endParaRPr/>
          </a:p>
        </p:txBody>
      </p:sp>
      <p:sp>
        <p:nvSpPr>
          <p:cNvPr id="17" name="object 17"/>
          <p:cNvSpPr/>
          <p:nvPr/>
        </p:nvSpPr>
        <p:spPr>
          <a:xfrm>
            <a:off x="319392" y="2521343"/>
            <a:ext cx="65201" cy="65201"/>
          </a:xfrm>
          <a:prstGeom prst="rect">
            <a:avLst/>
          </a:prstGeom>
          <a:blipFill>
            <a:blip r:embed="rId13" cstate="print"/>
            <a:stretch>
              <a:fillRect/>
            </a:stretch>
          </a:blipFill>
        </p:spPr>
        <p:txBody>
          <a:bodyPr wrap="square" lIns="0" tIns="0" rIns="0" bIns="0" rtlCol="0"/>
          <a:lstStyle/>
          <a:p>
            <a:endParaRPr/>
          </a:p>
        </p:txBody>
      </p:sp>
      <p:sp>
        <p:nvSpPr>
          <p:cNvPr id="18" name="object 18"/>
          <p:cNvSpPr txBox="1"/>
          <p:nvPr/>
        </p:nvSpPr>
        <p:spPr>
          <a:xfrm>
            <a:off x="129730" y="2097302"/>
            <a:ext cx="1576070" cy="535940"/>
          </a:xfrm>
          <a:prstGeom prst="rect">
            <a:avLst/>
          </a:prstGeom>
        </p:spPr>
        <p:txBody>
          <a:bodyPr vert="horz" wrap="square" lIns="0" tIns="6985" rIns="0" bIns="0" rtlCol="0">
            <a:spAutoFit/>
          </a:bodyPr>
          <a:lstStyle/>
          <a:p>
            <a:pPr marL="316230" marR="179705" indent="-304165">
              <a:lnSpc>
                <a:spcPct val="102600"/>
              </a:lnSpc>
              <a:spcBef>
                <a:spcPts val="55"/>
              </a:spcBef>
            </a:pPr>
            <a:r>
              <a:rPr sz="1200" spc="-7" baseline="6944" dirty="0">
                <a:solidFill>
                  <a:srgbClr val="E5EDE9"/>
                </a:solidFill>
                <a:latin typeface="LM Sans 8"/>
                <a:cs typeface="LM Sans 8"/>
              </a:rPr>
              <a:t>3</a:t>
            </a:r>
            <a:r>
              <a:rPr sz="1200" spc="397" baseline="6944" dirty="0">
                <a:solidFill>
                  <a:srgbClr val="E5EDE9"/>
                </a:solidFill>
                <a:latin typeface="LM Sans 8"/>
                <a:cs typeface="LM Sans 8"/>
              </a:rPr>
              <a:t> </a:t>
            </a:r>
            <a:r>
              <a:rPr sz="1100" spc="-10" dirty="0">
                <a:latin typeface="LM Sans 10"/>
                <a:cs typeface="LM Sans 10"/>
                <a:hlinkClick r:id="rId14" action="ppaction://hlinksldjump"/>
              </a:rPr>
              <a:t>CRISPR</a:t>
            </a:r>
            <a:r>
              <a:rPr sz="1100" spc="-20" dirty="0">
                <a:latin typeface="LM Sans 10"/>
                <a:cs typeface="LM Sans 10"/>
                <a:hlinkClick r:id="rId14" action="ppaction://hlinksldjump"/>
              </a:rPr>
              <a:t> </a:t>
            </a:r>
            <a:r>
              <a:rPr sz="1100" spc="-10" dirty="0">
                <a:latin typeface="楷体"/>
                <a:cs typeface="楷体"/>
                <a:hlinkClick r:id="rId14" action="ppaction://hlinksldjump"/>
              </a:rPr>
              <a:t>面临的挑战 </a:t>
            </a:r>
            <a:r>
              <a:rPr sz="1100" spc="-10" dirty="0">
                <a:latin typeface="楷体"/>
                <a:cs typeface="楷体"/>
                <a:hlinkClick r:id="rId15" action="ppaction://hlinksldjump"/>
              </a:rPr>
              <a:t>提高编辑准确性</a:t>
            </a:r>
            <a:endParaRPr sz="1100">
              <a:latin typeface="楷体"/>
              <a:cs typeface="楷体"/>
            </a:endParaRPr>
          </a:p>
          <a:p>
            <a:pPr marL="316230">
              <a:lnSpc>
                <a:spcPct val="100000"/>
              </a:lnSpc>
              <a:spcBef>
                <a:spcPts val="35"/>
              </a:spcBef>
            </a:pPr>
            <a:r>
              <a:rPr sz="1100" spc="-10" dirty="0">
                <a:latin typeface="楷体"/>
                <a:cs typeface="楷体"/>
                <a:hlinkClick r:id="rId16" action="ppaction://hlinksldjump"/>
              </a:rPr>
              <a:t>体内外编辑器的递送</a:t>
            </a:r>
            <a:endParaRPr sz="1100">
              <a:latin typeface="楷体"/>
              <a:cs typeface="楷体"/>
            </a:endParaRPr>
          </a:p>
        </p:txBody>
      </p:sp>
      <p:sp>
        <p:nvSpPr>
          <p:cNvPr id="19" name="object 19"/>
          <p:cNvSpPr/>
          <p:nvPr/>
        </p:nvSpPr>
        <p:spPr>
          <a:xfrm>
            <a:off x="89331" y="2788869"/>
            <a:ext cx="159931" cy="159931"/>
          </a:xfrm>
          <a:prstGeom prst="rect">
            <a:avLst/>
          </a:prstGeom>
          <a:blipFill>
            <a:blip r:embed="rId17" cstate="print"/>
            <a:stretch>
              <a:fillRect/>
            </a:stretch>
          </a:blipFill>
        </p:spPr>
        <p:txBody>
          <a:bodyPr wrap="square" lIns="0" tIns="0" rIns="0" bIns="0" rtlCol="0"/>
          <a:lstStyle/>
          <a:p>
            <a:endParaRPr/>
          </a:p>
        </p:txBody>
      </p:sp>
      <p:sp>
        <p:nvSpPr>
          <p:cNvPr id="20" name="object 20"/>
          <p:cNvSpPr txBox="1"/>
          <p:nvPr/>
        </p:nvSpPr>
        <p:spPr>
          <a:xfrm>
            <a:off x="129730" y="2788105"/>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E5EDE9"/>
                </a:solidFill>
                <a:latin typeface="LM Sans 8"/>
                <a:cs typeface="LM Sans 8"/>
              </a:rPr>
              <a:t>4</a:t>
            </a:r>
            <a:endParaRPr sz="800">
              <a:latin typeface="LM Sans 8"/>
              <a:cs typeface="LM Sans 8"/>
            </a:endParaRPr>
          </a:p>
        </p:txBody>
      </p:sp>
      <p:sp>
        <p:nvSpPr>
          <p:cNvPr id="22" name="object 22"/>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18" action="ppaction://hlinksldjump"/>
              </a:rPr>
              <a:t>.</a:t>
            </a:r>
            <a:r>
              <a:rPr sz="400" spc="-5" dirty="0">
                <a:latin typeface="LM Sans 8"/>
                <a:cs typeface="LM Sans 8"/>
              </a:rPr>
              <a:t> </a:t>
            </a:r>
            <a:r>
              <a:rPr sz="400" spc="-5" dirty="0">
                <a:latin typeface="LM Sans 8"/>
                <a:cs typeface="LM Sans 8"/>
                <a:hlinkClick r:id="rId19" action="ppaction://hlinksldjump"/>
              </a:rPr>
              <a:t>. .</a:t>
            </a:r>
            <a:r>
              <a:rPr sz="400" spc="-5" dirty="0">
                <a:latin typeface="LM Sans 8"/>
                <a:cs typeface="LM Sans 8"/>
              </a:rPr>
              <a:t> </a:t>
            </a:r>
            <a:r>
              <a:rPr sz="400" spc="-5" dirty="0">
                <a:latin typeface="LM Sans 8"/>
                <a:cs typeface="LM Sans 8"/>
                <a:hlinkClick r:id="rId18" action="ppaction://hlinksldjump"/>
              </a:rPr>
              <a:t>.</a:t>
            </a:r>
            <a:r>
              <a:rPr sz="400" spc="-5" dirty="0">
                <a:latin typeface="LM Sans 8"/>
                <a:cs typeface="LM Sans 8"/>
              </a:rPr>
              <a:t> </a:t>
            </a:r>
            <a:r>
              <a:rPr sz="400" spc="-5" dirty="0">
                <a:latin typeface="LM Sans 8"/>
                <a:cs typeface="LM Sans 8"/>
                <a:hlinkClick r:id="rId18" action="ppaction://hlinksldjump"/>
              </a:rPr>
              <a:t>.</a:t>
            </a:r>
            <a:r>
              <a:rPr sz="400" spc="-5" dirty="0">
                <a:latin typeface="LM Sans 8"/>
                <a:cs typeface="LM Sans 8"/>
              </a:rPr>
              <a:t> </a:t>
            </a:r>
            <a:r>
              <a:rPr sz="400" spc="-5" dirty="0">
                <a:latin typeface="LM Sans 8"/>
                <a:cs typeface="LM Sans 8"/>
                <a:hlinkClick r:id="rId19" action="ppaction://hlinksldjump"/>
              </a:rPr>
              <a:t>. .</a:t>
            </a:r>
            <a:r>
              <a:rPr sz="400" spc="-5" dirty="0">
                <a:latin typeface="LM Sans 8"/>
                <a:cs typeface="LM Sans 8"/>
              </a:rPr>
              <a:t> </a:t>
            </a:r>
            <a:r>
              <a:rPr sz="400" spc="-5" dirty="0">
                <a:latin typeface="LM Sans 8"/>
                <a:cs typeface="LM Sans 8"/>
                <a:hlinkClick r:id="rId18" action="ppaction://hlinksldjump"/>
              </a:rPr>
              <a:t>.</a:t>
            </a:r>
            <a:r>
              <a:rPr sz="400" spc="-5" dirty="0">
                <a:latin typeface="LM Sans 8"/>
                <a:cs typeface="LM Sans 8"/>
              </a:rPr>
              <a:t> </a:t>
            </a:r>
            <a:r>
              <a:rPr sz="400" spc="-5" dirty="0">
                <a:latin typeface="LM Sans 8"/>
                <a:cs typeface="LM Sans 8"/>
                <a:hlinkClick r:id="rId19" action="ppaction://hlinksldjump"/>
              </a:rPr>
              <a:t>.</a:t>
            </a:r>
            <a:r>
              <a:rPr sz="400" spc="-5" dirty="0">
                <a:latin typeface="LM Sans 8"/>
                <a:cs typeface="LM Sans 8"/>
              </a:rPr>
              <a:t> </a:t>
            </a:r>
            <a:r>
              <a:rPr sz="400" spc="-5" dirty="0">
                <a:latin typeface="LM Sans 8"/>
                <a:cs typeface="LM Sans 8"/>
                <a:hlinkClick r:id="rId3" action="ppaction://hlinksldjump"/>
              </a:rPr>
              <a:t>. .</a:t>
            </a:r>
            <a:r>
              <a:rPr sz="400" spc="-5" dirty="0">
                <a:latin typeface="LM Sans 8"/>
                <a:cs typeface="LM Sans 8"/>
              </a:rPr>
              <a:t> </a:t>
            </a:r>
            <a:r>
              <a:rPr sz="400" spc="-5" dirty="0">
                <a:latin typeface="LM Sans 8"/>
                <a:cs typeface="LM Sans 8"/>
                <a:hlinkClick r:id="rId18" action="ppaction://hlinksldjump"/>
              </a:rPr>
              <a:t>.</a:t>
            </a:r>
            <a:r>
              <a:rPr sz="400" spc="-5" dirty="0">
                <a:latin typeface="LM Sans 8"/>
                <a:cs typeface="LM Sans 8"/>
              </a:rPr>
              <a:t> </a:t>
            </a:r>
            <a:r>
              <a:rPr sz="400" spc="-5" dirty="0">
                <a:latin typeface="LM Sans 8"/>
                <a:cs typeface="LM Sans 8"/>
                <a:hlinkClick r:id="rId19" action="ppaction://hlinksldjump"/>
              </a:rPr>
              <a:t>.</a:t>
            </a:r>
            <a:r>
              <a:rPr sz="400" spc="-5" dirty="0">
                <a:latin typeface="LM Sans 8"/>
                <a:cs typeface="LM Sans 8"/>
              </a:rPr>
              <a:t> </a:t>
            </a:r>
            <a:r>
              <a:rPr sz="400" spc="-5" dirty="0">
                <a:latin typeface="LM Sans 8"/>
                <a:cs typeface="LM Sans 8"/>
                <a:hlinkClick r:id="rId3" action="ppaction://hlinksldjump"/>
              </a:rPr>
              <a:t>. .</a:t>
            </a:r>
            <a:r>
              <a:rPr sz="400" spc="-5" dirty="0">
                <a:latin typeface="LM Sans 8"/>
                <a:cs typeface="LM Sans 8"/>
              </a:rPr>
              <a:t> </a:t>
            </a:r>
            <a:r>
              <a:rPr sz="400" spc="-5" dirty="0">
                <a:latin typeface="LM Sans 8"/>
                <a:cs typeface="LM Sans 8"/>
                <a:hlinkClick r:id="rId20"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18" action="ppaction://hlinksldjump"/>
              </a:rPr>
              <a:t>.   .</a:t>
            </a:r>
            <a:r>
              <a:rPr sz="400" spc="-5" dirty="0">
                <a:latin typeface="LM Sans 8"/>
                <a:cs typeface="LM Sans 8"/>
              </a:rPr>
              <a:t>     </a:t>
            </a:r>
            <a:r>
              <a:rPr sz="400" spc="-5" dirty="0">
                <a:latin typeface="LM Sans 8"/>
                <a:cs typeface="LM Sans 8"/>
                <a:hlinkClick r:id="rId19" action="ppaction://hlinksldjump"/>
              </a:rPr>
              <a:t>.</a:t>
            </a:r>
            <a:r>
              <a:rPr sz="400" spc="-5" dirty="0">
                <a:latin typeface="LM Sans 8"/>
                <a:cs typeface="LM Sans 8"/>
              </a:rPr>
              <a:t>     </a:t>
            </a:r>
            <a:r>
              <a:rPr sz="400" spc="-5" dirty="0">
                <a:latin typeface="LM Sans 8"/>
                <a:cs typeface="LM Sans 8"/>
                <a:hlinkClick r:id="rId18" action="ppaction://hlinksldjump"/>
              </a:rPr>
              <a:t>.   .</a:t>
            </a:r>
            <a:r>
              <a:rPr sz="400" spc="-5" dirty="0">
                <a:latin typeface="LM Sans 8"/>
                <a:cs typeface="LM Sans 8"/>
              </a:rPr>
              <a:t>   </a:t>
            </a:r>
            <a:r>
              <a:rPr sz="400" spc="-5" dirty="0">
                <a:latin typeface="LM Sans 8"/>
                <a:cs typeface="LM Sans 8"/>
                <a:hlinkClick r:id="rId18" action="ppaction://hlinksldjump"/>
              </a:rPr>
              <a:t>.</a:t>
            </a:r>
            <a:r>
              <a:rPr sz="400" spc="-5" dirty="0">
                <a:latin typeface="LM Sans 8"/>
                <a:cs typeface="LM Sans 8"/>
              </a:rPr>
              <a:t>   </a:t>
            </a:r>
            <a:r>
              <a:rPr sz="400" spc="-5" dirty="0">
                <a:latin typeface="LM Sans 8"/>
                <a:cs typeface="LM Sans 8"/>
                <a:hlinkClick r:id="rId18" action="ppaction://hlinksldjump"/>
              </a:rPr>
              <a:t>.</a:t>
            </a:r>
            <a:r>
              <a:rPr sz="400" spc="-5" dirty="0">
                <a:latin typeface="LM Sans 8"/>
                <a:cs typeface="LM Sans 8"/>
              </a:rPr>
              <a:t>    </a:t>
            </a:r>
            <a:r>
              <a:rPr sz="400" spc="-5" dirty="0">
                <a:latin typeface="LM Sans 8"/>
                <a:cs typeface="LM Sans 8"/>
                <a:hlinkClick r:id="rId18" action="ppaction://hlinksldjump"/>
              </a:rPr>
              <a:t>.   .</a:t>
            </a:r>
            <a:r>
              <a:rPr sz="400" spc="-5" dirty="0">
                <a:latin typeface="LM Sans 8"/>
                <a:cs typeface="LM Sans 8"/>
              </a:rPr>
              <a:t>   </a:t>
            </a:r>
            <a:r>
              <a:rPr sz="400" spc="-5" dirty="0">
                <a:latin typeface="LM Sans 8"/>
                <a:cs typeface="LM Sans 8"/>
                <a:hlinkClick r:id="rId18" action="ppaction://hlinksldjump"/>
              </a:rPr>
              <a:t>.</a:t>
            </a:r>
            <a:r>
              <a:rPr sz="400" spc="-5" dirty="0">
                <a:latin typeface="LM Sans 8"/>
                <a:cs typeface="LM Sans 8"/>
              </a:rPr>
              <a:t>   </a:t>
            </a:r>
            <a:r>
              <a:rPr sz="400" spc="-5" dirty="0">
                <a:latin typeface="LM Sans 8"/>
                <a:cs typeface="LM Sans 8"/>
                <a:hlinkClick r:id="rId19" action="ppaction://hlinksldjump"/>
              </a:rPr>
              <a:t>.</a:t>
            </a:r>
            <a:r>
              <a:rPr sz="400" spc="-5" dirty="0">
                <a:latin typeface="LM Sans 8"/>
                <a:cs typeface="LM Sans 8"/>
              </a:rPr>
              <a:t>    </a:t>
            </a:r>
            <a:r>
              <a:rPr sz="400" spc="-5" dirty="0">
                <a:latin typeface="LM Sans 8"/>
                <a:cs typeface="LM Sans 8"/>
                <a:hlinkClick r:id="rId18" action="ppaction://hlinksldjump"/>
              </a:rPr>
              <a:t>.   .</a:t>
            </a:r>
            <a:r>
              <a:rPr sz="400" spc="-5" dirty="0">
                <a:latin typeface="LM Sans 8"/>
                <a:cs typeface="LM Sans 8"/>
              </a:rPr>
              <a:t>   </a:t>
            </a:r>
            <a:r>
              <a:rPr sz="400" spc="-5" dirty="0">
                <a:latin typeface="LM Sans 8"/>
                <a:cs typeface="LM Sans 8"/>
                <a:hlinkClick r:id="rId18" action="ppaction://hlinksldjump"/>
              </a:rPr>
              <a:t>.</a:t>
            </a:r>
            <a:r>
              <a:rPr sz="400" spc="-5" dirty="0">
                <a:latin typeface="LM Sans 8"/>
                <a:cs typeface="LM Sans 8"/>
              </a:rPr>
              <a:t>   </a:t>
            </a:r>
            <a:r>
              <a:rPr sz="400" spc="-5" dirty="0">
                <a:latin typeface="LM Sans 8"/>
                <a:cs typeface="LM Sans 8"/>
                <a:hlinkClick r:id="rId19" action="ppaction://hlinksldjump"/>
              </a:rPr>
              <a:t>.</a:t>
            </a:r>
            <a:r>
              <a:rPr sz="400" spc="125" dirty="0">
                <a:latin typeface="LM Sans 8"/>
                <a:cs typeface="LM Sans 8"/>
              </a:rPr>
              <a:t> </a:t>
            </a:r>
            <a:r>
              <a:rPr sz="400" spc="-5" dirty="0">
                <a:latin typeface="LM Sans 8"/>
                <a:cs typeface="LM Sans 8"/>
                <a:hlinkClick r:id="rId18" action="ppaction://hlinksldjump"/>
              </a:rPr>
              <a:t>.    </a:t>
            </a:r>
            <a:r>
              <a:rPr sz="400" spc="90" dirty="0">
                <a:latin typeface="LM Sans 8"/>
                <a:cs typeface="LM Sans 8"/>
                <a:hlinkClick r:id="rId18" action="ppaction://hlinksldjump"/>
              </a:rPr>
              <a:t> </a:t>
            </a:r>
            <a:r>
              <a:rPr sz="400" spc="-5" dirty="0">
                <a:latin typeface="LM Sans 8"/>
                <a:cs typeface="LM Sans 8"/>
                <a:hlinkClick r:id="rId18"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40970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2</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23" name="object 23"/>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24" name="object 24"/>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20" action="ppaction://hlinksldjump"/>
              </a:rPr>
              <a:t>CRISPR</a:t>
            </a:r>
            <a:r>
              <a:rPr sz="600" spc="-45" dirty="0">
                <a:latin typeface="LM Sans 8"/>
                <a:cs typeface="LM Sans 8"/>
                <a:hlinkClick r:id="rId20" action="ppaction://hlinksldjump"/>
              </a:rPr>
              <a:t> </a:t>
            </a:r>
            <a:r>
              <a:rPr sz="600" spc="-5" dirty="0">
                <a:latin typeface="LM Sans 8"/>
                <a:cs typeface="LM Sans 8"/>
                <a:hlinkClick r:id="rId20" action="ppaction://hlinksldjump"/>
              </a:rPr>
              <a:t>decade</a:t>
            </a:r>
            <a:endParaRPr sz="600">
              <a:latin typeface="LM Sans 8"/>
              <a:cs typeface="LM Sans 8"/>
            </a:endParaRPr>
          </a:p>
        </p:txBody>
      </p:sp>
      <p:sp>
        <p:nvSpPr>
          <p:cNvPr id="21" name="object 21"/>
          <p:cNvSpPr txBox="1"/>
          <p:nvPr/>
        </p:nvSpPr>
        <p:spPr>
          <a:xfrm>
            <a:off x="295008" y="2760635"/>
            <a:ext cx="1929130" cy="191770"/>
          </a:xfrm>
          <a:prstGeom prst="rect">
            <a:avLst/>
          </a:prstGeom>
        </p:spPr>
        <p:txBody>
          <a:bodyPr vert="horz" wrap="square" lIns="0" tIns="11430" rIns="0" bIns="0" rtlCol="0">
            <a:spAutoFit/>
          </a:bodyPr>
          <a:lstStyle/>
          <a:p>
            <a:pPr marL="12700">
              <a:lnSpc>
                <a:spcPct val="100000"/>
              </a:lnSpc>
              <a:spcBef>
                <a:spcPts val="90"/>
              </a:spcBef>
            </a:pPr>
            <a:r>
              <a:rPr sz="1100" spc="-10" dirty="0">
                <a:latin typeface="LM Sans 10"/>
                <a:cs typeface="LM Sans 10"/>
                <a:hlinkClick r:id="rId21" action="ppaction://hlinksldjump"/>
              </a:rPr>
              <a:t>CRISPR</a:t>
            </a:r>
            <a:r>
              <a:rPr sz="1100" spc="-55" dirty="0">
                <a:latin typeface="LM Sans 10"/>
                <a:cs typeface="LM Sans 10"/>
                <a:hlinkClick r:id="rId21" action="ppaction://hlinksldjump"/>
              </a:rPr>
              <a:t> </a:t>
            </a:r>
            <a:r>
              <a:rPr sz="1100" spc="-10" dirty="0">
                <a:latin typeface="楷体"/>
                <a:cs typeface="楷体"/>
                <a:hlinkClick r:id="rId21" action="ppaction://hlinksldjump"/>
              </a:rPr>
              <a:t>当前和未来的应用方向</a:t>
            </a:r>
            <a:endParaRPr sz="1100">
              <a:latin typeface="楷体"/>
              <a:cs typeface="楷体"/>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72055" y="754"/>
            <a:ext cx="1778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楷体"/>
                <a:cs typeface="楷体"/>
                <a:hlinkClick r:id="rId2" action="ppaction://hlinksldjump"/>
              </a:rPr>
              <a:t>总结</a:t>
            </a:r>
            <a:endParaRPr sz="600">
              <a:latin typeface="楷体"/>
              <a:cs typeface="楷体"/>
            </a:endParaRPr>
          </a:p>
        </p:txBody>
      </p:sp>
      <p:grpSp>
        <p:nvGrpSpPr>
          <p:cNvPr id="3" name="object 3"/>
          <p:cNvGrpSpPr/>
          <p:nvPr/>
        </p:nvGrpSpPr>
        <p:grpSpPr>
          <a:xfrm>
            <a:off x="0" y="50"/>
            <a:ext cx="4608195" cy="490220"/>
            <a:chOff x="0" y="50"/>
            <a:chExt cx="4608195" cy="490220"/>
          </a:xfrm>
        </p:grpSpPr>
        <p:sp>
          <p:nvSpPr>
            <p:cNvPr id="4" name="object 4"/>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5" name="object 5"/>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E5EFEA"/>
            </a:solidFill>
          </p:spPr>
          <p:txBody>
            <a:bodyPr wrap="square" lIns="0" tIns="0" rIns="0" bIns="0" rtlCol="0"/>
            <a:lstStyle/>
            <a:p>
              <a:endParaRPr/>
            </a:p>
          </p:txBody>
        </p:sp>
      </p:grpSp>
      <p:sp>
        <p:nvSpPr>
          <p:cNvPr id="6" name="object 6"/>
          <p:cNvSpPr txBox="1"/>
          <p:nvPr/>
        </p:nvSpPr>
        <p:spPr>
          <a:xfrm>
            <a:off x="108000" y="199882"/>
            <a:ext cx="377190" cy="244475"/>
          </a:xfrm>
          <a:prstGeom prst="rect">
            <a:avLst/>
          </a:prstGeom>
        </p:spPr>
        <p:txBody>
          <a:bodyPr vert="horz" wrap="square" lIns="0" tIns="17145" rIns="0" bIns="0" rtlCol="0">
            <a:spAutoFit/>
          </a:bodyPr>
          <a:lstStyle/>
          <a:p>
            <a:pPr>
              <a:lnSpc>
                <a:spcPct val="100000"/>
              </a:lnSpc>
              <a:spcBef>
                <a:spcPts val="135"/>
              </a:spcBef>
            </a:pPr>
            <a:r>
              <a:rPr sz="1400" spc="30" dirty="0">
                <a:solidFill>
                  <a:srgbClr val="005128"/>
                </a:solidFill>
                <a:latin typeface="楷体"/>
                <a:cs typeface="楷体"/>
              </a:rPr>
              <a:t>总结</a:t>
            </a:r>
            <a:endParaRPr sz="1400">
              <a:latin typeface="楷体"/>
              <a:cs typeface="楷体"/>
            </a:endParaRPr>
          </a:p>
        </p:txBody>
      </p:sp>
      <p:sp>
        <p:nvSpPr>
          <p:cNvPr id="7" name="object 7"/>
          <p:cNvSpPr/>
          <p:nvPr/>
        </p:nvSpPr>
        <p:spPr>
          <a:xfrm>
            <a:off x="281165" y="1379372"/>
            <a:ext cx="65201" cy="65201"/>
          </a:xfrm>
          <a:prstGeom prst="rect">
            <a:avLst/>
          </a:prstGeom>
          <a:blipFill>
            <a:blip r:embed="rId3" cstate="print"/>
            <a:stretch>
              <a:fillRect/>
            </a:stretch>
          </a:blipFill>
        </p:spPr>
        <p:txBody>
          <a:bodyPr wrap="square" lIns="0" tIns="0" rIns="0" bIns="0" rtlCol="0"/>
          <a:lstStyle/>
          <a:p>
            <a:endParaRPr/>
          </a:p>
        </p:txBody>
      </p:sp>
      <p:sp>
        <p:nvSpPr>
          <p:cNvPr id="8" name="object 8"/>
          <p:cNvSpPr txBox="1"/>
          <p:nvPr/>
        </p:nvSpPr>
        <p:spPr>
          <a:xfrm>
            <a:off x="402932" y="1295868"/>
            <a:ext cx="4053204" cy="918210"/>
          </a:xfrm>
          <a:prstGeom prst="rect">
            <a:avLst/>
          </a:prstGeom>
        </p:spPr>
        <p:txBody>
          <a:bodyPr vert="horz" wrap="square" lIns="0" tIns="6985" rIns="0" bIns="0" rtlCol="0">
            <a:spAutoFit/>
          </a:bodyPr>
          <a:lstStyle/>
          <a:p>
            <a:pPr marL="12700" marR="5080" algn="just">
              <a:lnSpc>
                <a:spcPct val="102600"/>
              </a:lnSpc>
              <a:spcBef>
                <a:spcPts val="55"/>
              </a:spcBef>
            </a:pPr>
            <a:r>
              <a:rPr sz="1100" spc="-10" dirty="0">
                <a:latin typeface="楷体"/>
                <a:cs typeface="楷体"/>
              </a:rPr>
              <a:t>本综述介绍了基于</a:t>
            </a:r>
            <a:r>
              <a:rPr sz="1100" spc="-215" dirty="0">
                <a:latin typeface="楷体"/>
                <a:cs typeface="楷体"/>
              </a:rPr>
              <a:t> </a:t>
            </a:r>
            <a:r>
              <a:rPr sz="1100" spc="-10" dirty="0">
                <a:latin typeface="LM Sans 10"/>
                <a:cs typeface="LM Sans 10"/>
              </a:rPr>
              <a:t>CRISPR</a:t>
            </a:r>
            <a:r>
              <a:rPr sz="1100" spc="-30" dirty="0">
                <a:latin typeface="LM Sans 10"/>
                <a:cs typeface="LM Sans 10"/>
              </a:rPr>
              <a:t> </a:t>
            </a:r>
            <a:r>
              <a:rPr sz="1100" spc="-10" dirty="0">
                <a:latin typeface="楷体"/>
                <a:cs typeface="楷体"/>
              </a:rPr>
              <a:t>的基因组编辑的起源和成功，并讨论了 最紧迫的挑战，包括提高编辑的准确性和精确性，实施精确可编程 的遗传序列插入策略，改善</a:t>
            </a:r>
            <a:r>
              <a:rPr sz="1100" spc="-215" dirty="0">
                <a:latin typeface="楷体"/>
                <a:cs typeface="楷体"/>
              </a:rPr>
              <a:t> </a:t>
            </a:r>
            <a:r>
              <a:rPr sz="1100" spc="-10" dirty="0">
                <a:latin typeface="LM Sans 10"/>
                <a:cs typeface="LM Sans 10"/>
              </a:rPr>
              <a:t>CRISPR</a:t>
            </a:r>
            <a:r>
              <a:rPr sz="1100" spc="-30" dirty="0">
                <a:latin typeface="LM Sans 10"/>
                <a:cs typeface="LM Sans 10"/>
              </a:rPr>
              <a:t> </a:t>
            </a:r>
            <a:r>
              <a:rPr sz="1100" spc="-10" dirty="0">
                <a:latin typeface="楷体"/>
                <a:cs typeface="楷体"/>
              </a:rPr>
              <a:t>编辑器的靶向递送，以及降低 其价格增加可及性，并提出了这项技术的未来路线图。</a:t>
            </a:r>
            <a:endParaRPr sz="1100">
              <a:latin typeface="楷体"/>
              <a:cs typeface="楷体"/>
            </a:endParaRPr>
          </a:p>
          <a:p>
            <a:pPr marL="12700">
              <a:lnSpc>
                <a:spcPct val="100000"/>
              </a:lnSpc>
              <a:spcBef>
                <a:spcPts val="335"/>
              </a:spcBef>
            </a:pPr>
            <a:r>
              <a:rPr sz="1100" spc="-10" dirty="0">
                <a:latin typeface="楷体"/>
                <a:cs typeface="楷体"/>
              </a:rPr>
              <a:t>基因编辑技术的伦理方面的问题。</a:t>
            </a:r>
            <a:endParaRPr sz="1100">
              <a:latin typeface="楷体"/>
              <a:cs typeface="楷体"/>
            </a:endParaRPr>
          </a:p>
        </p:txBody>
      </p:sp>
      <p:sp>
        <p:nvSpPr>
          <p:cNvPr id="9" name="object 9"/>
          <p:cNvSpPr/>
          <p:nvPr/>
        </p:nvSpPr>
        <p:spPr>
          <a:xfrm>
            <a:off x="281165" y="2105634"/>
            <a:ext cx="65201" cy="65201"/>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2" action="ppaction://hlinksldjump"/>
              </a:rPr>
              <a:t>. .</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2"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2"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2" action="ppaction://hlinksldjump"/>
              </a:rPr>
              <a:t>. .</a:t>
            </a:r>
            <a:r>
              <a:rPr sz="400" spc="-5" dirty="0">
                <a:latin typeface="LM Sans 8"/>
                <a:cs typeface="LM Sans 8"/>
              </a:rPr>
              <a:t> </a:t>
            </a:r>
            <a:r>
              <a:rPr sz="400" spc="-5" dirty="0">
                <a:latin typeface="LM Sans 8"/>
                <a:cs typeface="LM Sans 8"/>
                <a:hlinkClick r:id="rId7"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2" action="ppaction://hlinksldjump"/>
              </a:rPr>
              <a:t>.</a:t>
            </a:r>
            <a:r>
              <a:rPr sz="400" spc="-5" dirty="0">
                <a:latin typeface="LM Sans 8"/>
                <a:cs typeface="LM Sans 8"/>
              </a:rPr>
              <a:t>     </a:t>
            </a: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8"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8"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6" action="ppaction://hlinksldjump"/>
              </a:rPr>
              <a:t>.</a:t>
            </a:r>
            <a:r>
              <a:rPr sz="400" spc="125" dirty="0">
                <a:latin typeface="LM Sans 8"/>
                <a:cs typeface="LM Sans 8"/>
              </a:rPr>
              <a:t> </a:t>
            </a:r>
            <a:r>
              <a:rPr sz="400" spc="-5" dirty="0">
                <a:latin typeface="LM Sans 8"/>
                <a:cs typeface="LM Sans 8"/>
                <a:hlinkClick r:id="rId9" action="ppaction://hlinksldjump"/>
              </a:rPr>
              <a:t>.    </a:t>
            </a:r>
            <a:r>
              <a:rPr sz="400" spc="90" dirty="0">
                <a:latin typeface="LM Sans 8"/>
                <a:cs typeface="LM Sans 8"/>
                <a:hlinkClick r:id="rId9" action="ppaction://hlinksldjump"/>
              </a:rPr>
              <a:t> </a:t>
            </a:r>
            <a:r>
              <a:rPr sz="400" spc="-5" dirty="0">
                <a:latin typeface="LM Sans 8"/>
                <a:cs typeface="LM Sans 8"/>
                <a:hlinkClick r:id="rId9"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20</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11" name="object 11"/>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12" name="object 12"/>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9" action="ppaction://hlinksldjump"/>
              </a:rPr>
              <a:t>CRISPR</a:t>
            </a:r>
            <a:r>
              <a:rPr sz="600" spc="-45" dirty="0">
                <a:latin typeface="LM Sans 8"/>
                <a:cs typeface="LM Sans 8"/>
                <a:hlinkClick r:id="rId9" action="ppaction://hlinksldjump"/>
              </a:rPr>
              <a:t> </a:t>
            </a:r>
            <a:r>
              <a:rPr sz="600" spc="-5" dirty="0">
                <a:latin typeface="LM Sans 8"/>
                <a:cs typeface="LM Sans 8"/>
                <a:hlinkClick r:id="rId9" action="ppaction://hlinksldjump"/>
              </a:rPr>
              <a:t>decade</a:t>
            </a:r>
            <a:endParaRPr sz="600">
              <a:latin typeface="LM Sans 8"/>
              <a:cs typeface="LM Sans 8"/>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1177" y="614430"/>
            <a:ext cx="2837180" cy="2841625"/>
            <a:chOff x="1771177" y="614430"/>
            <a:chExt cx="2837180" cy="2841625"/>
          </a:xfrm>
        </p:grpSpPr>
        <p:sp>
          <p:nvSpPr>
            <p:cNvPr id="3" name="object 3"/>
            <p:cNvSpPr/>
            <p:nvPr/>
          </p:nvSpPr>
          <p:spPr>
            <a:xfrm>
              <a:off x="1771177" y="614430"/>
              <a:ext cx="2836763" cy="284160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grpSp>
      <p:grpSp>
        <p:nvGrpSpPr>
          <p:cNvPr id="6" name="object 6"/>
          <p:cNvGrpSpPr/>
          <p:nvPr/>
        </p:nvGrpSpPr>
        <p:grpSpPr>
          <a:xfrm>
            <a:off x="0" y="3248897"/>
            <a:ext cx="4608195" cy="207645"/>
            <a:chOff x="0" y="3248897"/>
            <a:chExt cx="4608195" cy="207645"/>
          </a:xfrm>
        </p:grpSpPr>
        <p:sp>
          <p:nvSpPr>
            <p:cNvPr id="7" name="object 7"/>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10" name="object 10"/>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1" name="object 11"/>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12" name="object 12"/>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13" name="object 13"/>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14" name="object 14"/>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grpSp>
      <p:grpSp>
        <p:nvGrpSpPr>
          <p:cNvPr id="15" name="object 15"/>
          <p:cNvGrpSpPr/>
          <p:nvPr/>
        </p:nvGrpSpPr>
        <p:grpSpPr>
          <a:xfrm>
            <a:off x="3531451" y="3257778"/>
            <a:ext cx="203200" cy="38100"/>
            <a:chOff x="3531451" y="3257778"/>
            <a:chExt cx="203200" cy="38100"/>
          </a:xfrm>
        </p:grpSpPr>
        <p:sp>
          <p:nvSpPr>
            <p:cNvPr id="16" name="object 16"/>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7" name="object 17"/>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8" name="object 18"/>
            <p:cNvSpPr/>
            <p:nvPr/>
          </p:nvSpPr>
          <p:spPr>
            <a:xfrm>
              <a:off x="3607652" y="3276828"/>
              <a:ext cx="50800" cy="12700"/>
            </a:xfrm>
            <a:custGeom>
              <a:avLst/>
              <a:gdLst/>
              <a:ahLst/>
              <a:cxnLst/>
              <a:rect l="l" t="t" r="r" b="b"/>
              <a:pathLst>
                <a:path w="50800" h="12700">
                  <a:moveTo>
                    <a:pt x="12700" y="0"/>
                  </a:moveTo>
                  <a:lnTo>
                    <a:pt x="50800" y="0"/>
                  </a:lnTo>
                </a:path>
                <a:path w="50800" h="12700">
                  <a:moveTo>
                    <a:pt x="0" y="12700"/>
                  </a:moveTo>
                  <a:lnTo>
                    <a:pt x="38100" y="12700"/>
                  </a:lnTo>
                </a:path>
              </a:pathLst>
            </a:custGeom>
            <a:ln w="7591">
              <a:solidFill>
                <a:srgbClr val="D6D6EF"/>
              </a:solidFill>
            </a:ln>
          </p:spPr>
          <p:txBody>
            <a:bodyPr wrap="square" lIns="0" tIns="0" rIns="0" bIns="0" rtlCol="0"/>
            <a:lstStyle/>
            <a:p>
              <a:endParaRPr/>
            </a:p>
          </p:txBody>
        </p:sp>
      </p:grpSp>
      <p:grpSp>
        <p:nvGrpSpPr>
          <p:cNvPr id="19" name="object 19"/>
          <p:cNvGrpSpPr/>
          <p:nvPr/>
        </p:nvGrpSpPr>
        <p:grpSpPr>
          <a:xfrm>
            <a:off x="3802418" y="3257778"/>
            <a:ext cx="203200" cy="38100"/>
            <a:chOff x="3802418" y="3257778"/>
            <a:chExt cx="203200" cy="38100"/>
          </a:xfrm>
        </p:grpSpPr>
        <p:sp>
          <p:nvSpPr>
            <p:cNvPr id="20" name="object 20"/>
            <p:cNvSpPr/>
            <p:nvPr/>
          </p:nvSpPr>
          <p:spPr>
            <a:xfrm>
              <a:off x="3891319" y="3264128"/>
              <a:ext cx="38100" cy="12700"/>
            </a:xfrm>
            <a:custGeom>
              <a:avLst/>
              <a:gdLst/>
              <a:ahLst/>
              <a:cxnLst/>
              <a:rect l="l" t="t" r="r" b="b"/>
              <a:pathLst>
                <a:path w="38100" h="12700">
                  <a:moveTo>
                    <a:pt x="0" y="0"/>
                  </a:moveTo>
                  <a:lnTo>
                    <a:pt x="38100" y="0"/>
                  </a:lnTo>
                </a:path>
                <a:path w="38100" h="12700">
                  <a:moveTo>
                    <a:pt x="0" y="12700"/>
                  </a:moveTo>
                  <a:lnTo>
                    <a:pt x="38100" y="12700"/>
                  </a:lnTo>
                </a:path>
              </a:pathLst>
            </a:custGeom>
            <a:ln w="7591">
              <a:solidFill>
                <a:srgbClr val="ADADE0"/>
              </a:solidFill>
            </a:ln>
          </p:spPr>
          <p:txBody>
            <a:bodyPr wrap="square" lIns="0" tIns="0" rIns="0" bIns="0" rtlCol="0"/>
            <a:lstStyle/>
            <a:p>
              <a:endParaRPr/>
            </a:p>
          </p:txBody>
        </p:sp>
        <p:sp>
          <p:nvSpPr>
            <p:cNvPr id="21" name="object 21"/>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2" name="object 22"/>
            <p:cNvSpPr/>
            <p:nvPr/>
          </p:nvSpPr>
          <p:spPr>
            <a:xfrm>
              <a:off x="3878619" y="3289528"/>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grpSp>
      <p:sp>
        <p:nvSpPr>
          <p:cNvPr id="23" name="object 23"/>
          <p:cNvSpPr/>
          <p:nvPr/>
        </p:nvSpPr>
        <p:spPr>
          <a:xfrm>
            <a:off x="4162286" y="3264128"/>
            <a:ext cx="38100" cy="12700"/>
          </a:xfrm>
          <a:custGeom>
            <a:avLst/>
            <a:gdLst/>
            <a:ahLst/>
            <a:cxnLst/>
            <a:rect l="l" t="t" r="r" b="b"/>
            <a:pathLst>
              <a:path w="38100" h="12700">
                <a:moveTo>
                  <a:pt x="0" y="0"/>
                </a:moveTo>
                <a:lnTo>
                  <a:pt x="38100" y="0"/>
                </a:lnTo>
              </a:path>
              <a:path w="38100" h="12700">
                <a:moveTo>
                  <a:pt x="0" y="12700"/>
                </a:moveTo>
                <a:lnTo>
                  <a:pt x="38100" y="12700"/>
                </a:lnTo>
              </a:path>
            </a:pathLst>
          </a:custGeom>
          <a:ln w="7591">
            <a:solidFill>
              <a:srgbClr val="ADADE0"/>
            </a:solidFill>
          </a:ln>
        </p:spPr>
        <p:txBody>
          <a:bodyPr wrap="square" lIns="0" tIns="0" rIns="0" bIns="0" rtlCol="0"/>
          <a:lstStyle/>
          <a:p>
            <a:endParaRPr/>
          </a:p>
        </p:txBody>
      </p:sp>
      <p:sp>
        <p:nvSpPr>
          <p:cNvPr id="24" name="object 24"/>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25" name="object 25"/>
          <p:cNvSpPr txBox="1"/>
          <p:nvPr/>
        </p:nvSpPr>
        <p:spPr>
          <a:xfrm>
            <a:off x="2049360" y="754"/>
            <a:ext cx="2000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3" action="ppaction://hlinksldjump"/>
              </a:rPr>
              <a:t>Q&amp;A</a:t>
            </a:r>
            <a:endParaRPr sz="600">
              <a:latin typeface="LM Sans 8"/>
              <a:cs typeface="LM Sans 8"/>
            </a:endParaRPr>
          </a:p>
        </p:txBody>
      </p:sp>
      <p:sp>
        <p:nvSpPr>
          <p:cNvPr id="26" name="object 26"/>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27" name="object 27"/>
          <p:cNvSpPr txBox="1"/>
          <p:nvPr/>
        </p:nvSpPr>
        <p:spPr>
          <a:xfrm>
            <a:off x="2024951" y="1256239"/>
            <a:ext cx="558165" cy="340360"/>
          </a:xfrm>
          <a:prstGeom prst="rect">
            <a:avLst/>
          </a:prstGeom>
        </p:spPr>
        <p:txBody>
          <a:bodyPr vert="horz" wrap="square" lIns="0" tIns="14604" rIns="0" bIns="0" rtlCol="0">
            <a:spAutoFit/>
          </a:bodyPr>
          <a:lstStyle/>
          <a:p>
            <a:pPr marL="12700">
              <a:lnSpc>
                <a:spcPct val="100000"/>
              </a:lnSpc>
              <a:spcBef>
                <a:spcPts val="114"/>
              </a:spcBef>
            </a:pPr>
            <a:r>
              <a:rPr sz="2050" spc="10" dirty="0">
                <a:solidFill>
                  <a:srgbClr val="005128"/>
                </a:solidFill>
                <a:latin typeface="LM Sans 17"/>
                <a:cs typeface="LM Sans 17"/>
              </a:rPr>
              <a:t>Q&amp;A</a:t>
            </a:r>
            <a:endParaRPr sz="2050">
              <a:latin typeface="LM Sans 17"/>
              <a:cs typeface="LM Sans 17"/>
            </a:endParaRPr>
          </a:p>
        </p:txBody>
      </p:sp>
      <p:sp>
        <p:nvSpPr>
          <p:cNvPr id="28" name="object 28"/>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4" action="ppaction://hlinksldjump"/>
              </a:rPr>
              <a:t>.</a:t>
            </a:r>
            <a:r>
              <a:rPr sz="400" spc="-5" dirty="0">
                <a:latin typeface="LM Sans 8"/>
                <a:cs typeface="LM Sans 8"/>
              </a:rPr>
              <a:t> </a:t>
            </a: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3" action="ppaction://hlinksldjump"/>
              </a:rPr>
              <a:t>.</a:t>
            </a:r>
            <a:r>
              <a:rPr sz="400" u="sng" spc="-5" dirty="0">
                <a:uFill>
                  <a:solidFill>
                    <a:srgbClr val="D6D6EF"/>
                  </a:solidFill>
                </a:uFill>
                <a:latin typeface="LM Sans 8"/>
                <a:cs typeface="LM Sans 8"/>
                <a:hlinkClick r:id="rId3" action="ppaction://hlinksldjump"/>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3" action="ppaction://hlinksldjump"/>
              </a:rPr>
              <a:t>.</a:t>
            </a:r>
            <a:r>
              <a:rPr sz="400" u="sng" spc="-5" dirty="0">
                <a:uFill>
                  <a:solidFill>
                    <a:srgbClr val="ADADE0"/>
                  </a:solidFill>
                </a:uFill>
                <a:latin typeface="LM Sans 8"/>
                <a:cs typeface="LM Sans 8"/>
                <a:hlinkClick r:id="rId3" action="ppaction://hlinksldjump"/>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5" action="ppaction://hlinksldjump"/>
              </a:rPr>
              <a:t>. .</a:t>
            </a:r>
            <a:r>
              <a:rPr sz="400" spc="-5" dirty="0">
                <a:latin typeface="LM Sans 8"/>
                <a:cs typeface="LM Sans 8"/>
              </a:rPr>
              <a:t> </a:t>
            </a:r>
            <a:r>
              <a:rPr sz="400" u="sng" spc="-5" dirty="0">
                <a:uFill>
                  <a:solidFill>
                    <a:srgbClr val="ADADE0"/>
                  </a:solidFill>
                </a:uFill>
                <a:latin typeface="LM Sans 8"/>
                <a:cs typeface="LM Sans 8"/>
                <a:hlinkClick r:id="rId5" action="ppaction://hlinksldjump"/>
              </a:rPr>
              <a:t>.</a:t>
            </a:r>
            <a:r>
              <a:rPr sz="400" spc="-5" dirty="0">
                <a:latin typeface="LM Sans 8"/>
                <a:cs typeface="LM Sans 8"/>
                <a:hlinkClick r:id="rId5" action="ppaction://hlinksldjump"/>
              </a:rPr>
              <a:t> .</a:t>
            </a:r>
            <a:r>
              <a:rPr sz="400" spc="-5" dirty="0">
                <a:latin typeface="LM Sans 8"/>
                <a:cs typeface="LM Sans 8"/>
              </a:rPr>
              <a:t> . .</a:t>
            </a:r>
            <a:r>
              <a:rPr sz="400" spc="80"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pP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4" action="ppaction://hlinksldjump"/>
              </a:rPr>
              <a:t>. .</a:t>
            </a:r>
            <a:r>
              <a:rPr sz="400" spc="-5" dirty="0">
                <a:latin typeface="LM Sans 8"/>
                <a:cs typeface="LM Sans 8"/>
              </a:rPr>
              <a:t> </a:t>
            </a:r>
            <a:r>
              <a:rPr sz="400" strike="sngStrike" spc="-5" dirty="0">
                <a:latin typeface="LM Sans 8"/>
                <a:cs typeface="LM Sans 8"/>
                <a:hlinkClick r:id="rId3" action="ppaction://hlinksldjump"/>
              </a:rPr>
              <a:t>.</a:t>
            </a:r>
            <a:r>
              <a:rPr sz="400" strike="noStrike" spc="-5" dirty="0">
                <a:latin typeface="LM Sans 8"/>
                <a:cs typeface="LM Sans 8"/>
                <a:hlinkClick r:id="rId3" action="ppaction://hlinksldjump"/>
              </a:rPr>
              <a:t> .</a:t>
            </a:r>
            <a:r>
              <a:rPr sz="400" strike="noStrike" spc="-5" dirty="0">
                <a:latin typeface="LM Sans 8"/>
                <a:cs typeface="LM Sans 8"/>
              </a:rPr>
              <a:t> </a:t>
            </a:r>
            <a:r>
              <a:rPr sz="400" strike="noStrike" spc="-5" dirty="0">
                <a:latin typeface="LM Sans 8"/>
                <a:cs typeface="LM Sans 8"/>
                <a:hlinkClick r:id="rId4" action="ppaction://hlinksldjump"/>
              </a:rPr>
              <a:t>. .</a:t>
            </a:r>
            <a:r>
              <a:rPr sz="400" strike="noStrike" spc="-5" dirty="0">
                <a:latin typeface="LM Sans 8"/>
                <a:cs typeface="LM Sans 8"/>
              </a:rPr>
              <a:t> </a:t>
            </a:r>
            <a:r>
              <a:rPr sz="400" strike="sngStrike" spc="-5" dirty="0">
                <a:latin typeface="LM Sans 8"/>
                <a:cs typeface="LM Sans 8"/>
                <a:hlinkClick r:id="rId3" action="ppaction://hlinksldjump"/>
              </a:rPr>
              <a:t>.</a:t>
            </a:r>
            <a:r>
              <a:rPr sz="400" strike="noStrike" spc="-5" dirty="0">
                <a:latin typeface="LM Sans 8"/>
                <a:cs typeface="LM Sans 8"/>
                <a:hlinkClick r:id="rId3" action="ppaction://hlinksldjump"/>
              </a:rPr>
              <a:t> .</a:t>
            </a:r>
            <a:r>
              <a:rPr sz="400" strike="noStrike" spc="-5" dirty="0">
                <a:latin typeface="LM Sans 8"/>
                <a:cs typeface="LM Sans 8"/>
              </a:rPr>
              <a:t> </a:t>
            </a:r>
            <a:r>
              <a:rPr sz="400" strike="noStrike" spc="-5" dirty="0">
                <a:latin typeface="LM Sans 8"/>
                <a:cs typeface="LM Sans 8"/>
                <a:hlinkClick r:id="rId6" action="ppaction://hlinksldjump"/>
              </a:rPr>
              <a:t>.</a:t>
            </a:r>
            <a:r>
              <a:rPr sz="400" strike="noStrike" spc="-5" dirty="0">
                <a:latin typeface="LM Sans 8"/>
                <a:cs typeface="LM Sans 8"/>
              </a:rPr>
              <a:t> </a:t>
            </a:r>
            <a:r>
              <a:rPr sz="400" strike="dblStrike" spc="-5" dirty="0">
                <a:latin typeface="LM Sans 8"/>
                <a:cs typeface="LM Sans 8"/>
                <a:hlinkClick r:id="rId5" action="ppaction://hlinksldjump"/>
              </a:rPr>
              <a:t>.</a:t>
            </a:r>
            <a:r>
              <a:rPr sz="400" strike="noStrike" spc="-5" dirty="0">
                <a:latin typeface="LM Sans 8"/>
                <a:cs typeface="LM Sans 8"/>
              </a:rPr>
              <a:t> . .</a:t>
            </a:r>
            <a:r>
              <a:rPr sz="400" strike="noStrike" spc="114" dirty="0">
                <a:latin typeface="LM Sans 8"/>
                <a:cs typeface="LM Sans 8"/>
              </a:rPr>
              <a:t> </a:t>
            </a:r>
            <a:r>
              <a:rPr sz="400" strike="noStrike"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21</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29" name="object 29"/>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30" name="object 30"/>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6" action="ppaction://hlinksldjump"/>
              </a:rPr>
              <a:t>CRISPR</a:t>
            </a:r>
            <a:r>
              <a:rPr sz="600" spc="-45" dirty="0">
                <a:latin typeface="LM Sans 8"/>
                <a:cs typeface="LM Sans 8"/>
                <a:hlinkClick r:id="rId6" action="ppaction://hlinksldjump"/>
              </a:rPr>
              <a:t> </a:t>
            </a:r>
            <a:r>
              <a:rPr sz="600" spc="-5" dirty="0">
                <a:latin typeface="LM Sans 8"/>
                <a:cs typeface="LM Sans 8"/>
                <a:hlinkClick r:id="rId6" action="ppaction://hlinksldjump"/>
              </a:rPr>
              <a:t>decade</a:t>
            </a:r>
            <a:endParaRPr sz="600">
              <a:latin typeface="LM Sans 8"/>
              <a:cs typeface="LM Sans 8"/>
            </a:endParaRP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1177" y="614430"/>
            <a:ext cx="2837180" cy="2841625"/>
            <a:chOff x="1771177" y="614430"/>
            <a:chExt cx="2837180" cy="2841625"/>
          </a:xfrm>
        </p:grpSpPr>
        <p:sp>
          <p:nvSpPr>
            <p:cNvPr id="3" name="object 3"/>
            <p:cNvSpPr/>
            <p:nvPr/>
          </p:nvSpPr>
          <p:spPr>
            <a:xfrm>
              <a:off x="1771177" y="614430"/>
              <a:ext cx="2836763" cy="284160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grpSp>
      <p:grpSp>
        <p:nvGrpSpPr>
          <p:cNvPr id="6" name="object 6"/>
          <p:cNvGrpSpPr/>
          <p:nvPr/>
        </p:nvGrpSpPr>
        <p:grpSpPr>
          <a:xfrm>
            <a:off x="0" y="3247632"/>
            <a:ext cx="4608195" cy="208915"/>
            <a:chOff x="0" y="3247632"/>
            <a:chExt cx="4608195" cy="208915"/>
          </a:xfrm>
        </p:grpSpPr>
        <p:sp>
          <p:nvSpPr>
            <p:cNvPr id="7" name="object 7"/>
            <p:cNvSpPr/>
            <p:nvPr/>
          </p:nvSpPr>
          <p:spPr>
            <a:xfrm>
              <a:off x="3323652" y="3251427"/>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10" name="object 10"/>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11" name="object 11"/>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2" name="object 12"/>
            <p:cNvSpPr/>
            <p:nvPr/>
          </p:nvSpPr>
          <p:spPr>
            <a:xfrm>
              <a:off x="4329112" y="3251427"/>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13" name="object 13"/>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14" name="object 14"/>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15" name="object 15"/>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grpSp>
      <p:grpSp>
        <p:nvGrpSpPr>
          <p:cNvPr id="16" name="object 16"/>
          <p:cNvGrpSpPr/>
          <p:nvPr/>
        </p:nvGrpSpPr>
        <p:grpSpPr>
          <a:xfrm>
            <a:off x="3531451" y="3257778"/>
            <a:ext cx="203200" cy="38100"/>
            <a:chOff x="3531451" y="3257778"/>
            <a:chExt cx="203200" cy="38100"/>
          </a:xfrm>
        </p:grpSpPr>
        <p:sp>
          <p:nvSpPr>
            <p:cNvPr id="17" name="object 17"/>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8" name="object 18"/>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3607652" y="3276828"/>
              <a:ext cx="50800" cy="12700"/>
            </a:xfrm>
            <a:custGeom>
              <a:avLst/>
              <a:gdLst/>
              <a:ahLst/>
              <a:cxnLst/>
              <a:rect l="l" t="t" r="r" b="b"/>
              <a:pathLst>
                <a:path w="50800" h="12700">
                  <a:moveTo>
                    <a:pt x="12700" y="0"/>
                  </a:moveTo>
                  <a:lnTo>
                    <a:pt x="50800" y="0"/>
                  </a:lnTo>
                </a:path>
                <a:path w="50800" h="12700">
                  <a:moveTo>
                    <a:pt x="0" y="12700"/>
                  </a:moveTo>
                  <a:lnTo>
                    <a:pt x="38100" y="12700"/>
                  </a:lnTo>
                </a:path>
              </a:pathLst>
            </a:custGeom>
            <a:ln w="7591">
              <a:solidFill>
                <a:srgbClr val="D6D6EF"/>
              </a:solidFill>
            </a:ln>
          </p:spPr>
          <p:txBody>
            <a:bodyPr wrap="square" lIns="0" tIns="0" rIns="0" bIns="0" rtlCol="0"/>
            <a:lstStyle/>
            <a:p>
              <a:endParaRPr/>
            </a:p>
          </p:txBody>
        </p:sp>
      </p:grpSp>
      <p:grpSp>
        <p:nvGrpSpPr>
          <p:cNvPr id="20" name="object 20"/>
          <p:cNvGrpSpPr/>
          <p:nvPr/>
        </p:nvGrpSpPr>
        <p:grpSpPr>
          <a:xfrm>
            <a:off x="3802418" y="3247632"/>
            <a:ext cx="203200" cy="48260"/>
            <a:chOff x="3802418" y="3247632"/>
            <a:chExt cx="203200" cy="48260"/>
          </a:xfrm>
        </p:grpSpPr>
        <p:sp>
          <p:nvSpPr>
            <p:cNvPr id="21" name="object 21"/>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2" name="object 22"/>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object 23"/>
            <p:cNvSpPr/>
            <p:nvPr/>
          </p:nvSpPr>
          <p:spPr>
            <a:xfrm>
              <a:off x="3878619" y="3289528"/>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grpSp>
      <p:sp>
        <p:nvSpPr>
          <p:cNvPr id="24" name="object 24"/>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25" name="object 25"/>
          <p:cNvSpPr txBox="1"/>
          <p:nvPr/>
        </p:nvSpPr>
        <p:spPr>
          <a:xfrm>
            <a:off x="2072055" y="754"/>
            <a:ext cx="177800"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楷体"/>
                <a:cs typeface="楷体"/>
                <a:hlinkClick r:id="rId3" action="ppaction://hlinksldjump"/>
              </a:rPr>
              <a:t>致谢</a:t>
            </a:r>
            <a:endParaRPr sz="600">
              <a:latin typeface="楷体"/>
              <a:cs typeface="楷体"/>
            </a:endParaRPr>
          </a:p>
        </p:txBody>
      </p:sp>
      <p:sp>
        <p:nvSpPr>
          <p:cNvPr id="26" name="object 26"/>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27" name="object 27"/>
          <p:cNvSpPr txBox="1"/>
          <p:nvPr/>
        </p:nvSpPr>
        <p:spPr>
          <a:xfrm>
            <a:off x="1324165" y="1108957"/>
            <a:ext cx="2124710" cy="884555"/>
          </a:xfrm>
          <a:prstGeom prst="rect">
            <a:avLst/>
          </a:prstGeom>
        </p:spPr>
        <p:txBody>
          <a:bodyPr vert="horz" wrap="square" lIns="0" tIns="14604" rIns="0" bIns="0" rtlCol="0">
            <a:spAutoFit/>
          </a:bodyPr>
          <a:lstStyle/>
          <a:p>
            <a:pPr marL="677545">
              <a:lnSpc>
                <a:spcPct val="100000"/>
              </a:lnSpc>
              <a:spcBef>
                <a:spcPts val="114"/>
              </a:spcBef>
            </a:pPr>
            <a:r>
              <a:rPr sz="2050" spc="15" dirty="0">
                <a:solidFill>
                  <a:srgbClr val="005128"/>
                </a:solidFill>
                <a:latin typeface="楷体"/>
                <a:cs typeface="楷体"/>
              </a:rPr>
              <a:t>谢谢</a:t>
            </a:r>
            <a:r>
              <a:rPr sz="2050" dirty="0">
                <a:solidFill>
                  <a:srgbClr val="005128"/>
                </a:solidFill>
                <a:latin typeface="LM Sans 17"/>
                <a:cs typeface="LM Sans 17"/>
              </a:rPr>
              <a:t>!</a:t>
            </a:r>
            <a:endParaRPr sz="2050">
              <a:latin typeface="LM Sans 17"/>
              <a:cs typeface="LM Sans 17"/>
            </a:endParaRPr>
          </a:p>
          <a:p>
            <a:pPr marL="12700">
              <a:lnSpc>
                <a:spcPct val="100000"/>
              </a:lnSpc>
              <a:spcBef>
                <a:spcPts val="1825"/>
              </a:spcBef>
            </a:pPr>
            <a:r>
              <a:rPr sz="2050" spc="15" dirty="0">
                <a:solidFill>
                  <a:srgbClr val="005128"/>
                </a:solidFill>
                <a:latin typeface="楷体"/>
                <a:cs typeface="楷体"/>
              </a:rPr>
              <a:t>请老师批评指正！</a:t>
            </a:r>
            <a:endParaRPr sz="2050">
              <a:latin typeface="楷体"/>
              <a:cs typeface="楷体"/>
            </a:endParaRPr>
          </a:p>
        </p:txBody>
      </p:sp>
      <p:sp>
        <p:nvSpPr>
          <p:cNvPr id="28" name="object 28"/>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4" action="ppaction://hlinksldjump"/>
              </a:rPr>
              <a:t>.</a:t>
            </a:r>
            <a:r>
              <a:rPr sz="400" spc="-5" dirty="0">
                <a:latin typeface="LM Sans 8"/>
                <a:cs typeface="LM Sans 8"/>
              </a:rPr>
              <a:t> </a:t>
            </a:r>
            <a:r>
              <a:rPr sz="400" spc="-5" dirty="0">
                <a:latin typeface="LM Sans 8"/>
                <a:cs typeface="LM Sans 8"/>
                <a:hlinkClick r:id="rId3"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 .</a:t>
            </a:r>
            <a:r>
              <a:rPr sz="400" spc="-5" dirty="0">
                <a:latin typeface="LM Sans 8"/>
                <a:cs typeface="LM Sans 8"/>
              </a:rPr>
              <a:t> </a:t>
            </a:r>
            <a:r>
              <a:rPr sz="400" spc="-5" dirty="0">
                <a:latin typeface="LM Sans 8"/>
                <a:cs typeface="LM Sans 8"/>
                <a:hlinkClick r:id="rId3" action="ppaction://hlinksldjump"/>
              </a:rPr>
              <a:t>.</a:t>
            </a:r>
            <a:r>
              <a:rPr sz="400" u="sng" spc="-5" dirty="0">
                <a:uFill>
                  <a:solidFill>
                    <a:srgbClr val="D6D6EF"/>
                  </a:solidFill>
                </a:uFill>
                <a:latin typeface="LM Sans 8"/>
                <a:cs typeface="LM Sans 8"/>
                <a:hlinkClick r:id="rId3" action="ppaction://hlinksldjump"/>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 .</a:t>
            </a:r>
            <a:r>
              <a:rPr sz="400" spc="-5" dirty="0">
                <a:latin typeface="LM Sans 8"/>
                <a:cs typeface="LM Sans 8"/>
              </a:rPr>
              <a:t> </a:t>
            </a:r>
            <a:r>
              <a:rPr sz="400" spc="-5" dirty="0">
                <a:latin typeface="LM Sans 8"/>
                <a:cs typeface="LM Sans 8"/>
                <a:hlinkClick r:id="rId3" action="ppaction://hlinksldjump"/>
              </a:rPr>
              <a:t>. .</a:t>
            </a:r>
            <a:r>
              <a:rPr sz="400" spc="-5" dirty="0">
                <a:latin typeface="LM Sans 8"/>
                <a:cs typeface="LM Sans 8"/>
              </a:rPr>
              <a:t> . .</a:t>
            </a:r>
            <a:r>
              <a:rPr sz="400" spc="90"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4" action="ppaction://hlinksldjump"/>
              </a:rPr>
              <a:t>.   .</a:t>
            </a:r>
            <a:r>
              <a:rPr sz="400" spc="-5" dirty="0">
                <a:latin typeface="LM Sans 8"/>
                <a:cs typeface="LM Sans 8"/>
              </a:rPr>
              <a:t>   </a:t>
            </a:r>
            <a:r>
              <a:rPr sz="400" strike="sngStrike" spc="-5" dirty="0">
                <a:latin typeface="LM Sans 8"/>
                <a:cs typeface="LM Sans 8"/>
                <a:hlinkClick r:id="rId3" action="ppaction://hlinksldjump"/>
              </a:rPr>
              <a:t>. </a:t>
            </a:r>
            <a:r>
              <a:rPr sz="400" strike="noStrike" spc="-5" dirty="0">
                <a:latin typeface="LM Sans 8"/>
                <a:cs typeface="LM Sans 8"/>
                <a:hlinkClick r:id="rId3" action="ppaction://hlinksldjump"/>
              </a:rPr>
              <a:t>  .</a:t>
            </a:r>
            <a:r>
              <a:rPr sz="400" strike="noStrike" spc="-5" dirty="0">
                <a:latin typeface="LM Sans 8"/>
                <a:cs typeface="LM Sans 8"/>
              </a:rPr>
              <a:t>    </a:t>
            </a:r>
            <a:r>
              <a:rPr sz="400" strike="noStrike" spc="-5" dirty="0">
                <a:latin typeface="LM Sans 8"/>
                <a:cs typeface="LM Sans 8"/>
                <a:hlinkClick r:id="rId4" action="ppaction://hlinksldjump"/>
              </a:rPr>
              <a:t>.   .</a:t>
            </a:r>
            <a:r>
              <a:rPr sz="400" strike="noStrike" spc="-5" dirty="0">
                <a:latin typeface="LM Sans 8"/>
                <a:cs typeface="LM Sans 8"/>
              </a:rPr>
              <a:t>   </a:t>
            </a:r>
            <a:r>
              <a:rPr sz="400" strike="sngStrike" spc="-5" dirty="0">
                <a:latin typeface="LM Sans 8"/>
                <a:cs typeface="LM Sans 8"/>
                <a:hlinkClick r:id="rId3" action="ppaction://hlinksldjump"/>
              </a:rPr>
              <a:t>. </a:t>
            </a:r>
            <a:r>
              <a:rPr sz="400" strike="noStrike" spc="-5" dirty="0">
                <a:latin typeface="LM Sans 8"/>
                <a:cs typeface="LM Sans 8"/>
                <a:hlinkClick r:id="rId3" action="ppaction://hlinksldjump"/>
              </a:rPr>
              <a:t>  .</a:t>
            </a:r>
            <a:r>
              <a:rPr sz="400" strike="noStrike" spc="114" dirty="0">
                <a:latin typeface="LM Sans 8"/>
                <a:cs typeface="LM Sans 8"/>
              </a:rPr>
              <a:t> </a:t>
            </a:r>
            <a:r>
              <a:rPr sz="400" strike="noStrike" spc="-5" dirty="0">
                <a:latin typeface="LM Sans 8"/>
                <a:cs typeface="LM Sans 8"/>
                <a:hlinkClick r:id="rId5" action="ppaction://hlinksldjump"/>
              </a:rPr>
              <a:t>.    </a:t>
            </a:r>
            <a:r>
              <a:rPr sz="400" strike="noStrike" spc="90" dirty="0">
                <a:latin typeface="LM Sans 8"/>
                <a:cs typeface="LM Sans 8"/>
                <a:hlinkClick r:id="rId5" action="ppaction://hlinksldjump"/>
              </a:rPr>
              <a:t> </a:t>
            </a:r>
            <a:r>
              <a:rPr sz="400" strike="noStrike" spc="-5" dirty="0">
                <a:latin typeface="LM Sans 8"/>
                <a:cs typeface="LM Sans 8"/>
                <a:hlinkClick r:id="rId5" action="ppaction://hlinksldjump"/>
              </a:rPr>
              <a:t>.</a:t>
            </a:r>
            <a:r>
              <a:rPr sz="400" strike="noStrike" spc="-5" dirty="0">
                <a:latin typeface="LM Sans 8"/>
                <a:cs typeface="LM Sans 8"/>
              </a:rPr>
              <a:t>	. .</a:t>
            </a:r>
            <a:r>
              <a:rPr sz="400" strike="noStrike" spc="55" dirty="0">
                <a:latin typeface="LM Sans 8"/>
                <a:cs typeface="LM Sans 8"/>
              </a:rPr>
              <a:t> </a:t>
            </a:r>
            <a:r>
              <a:rPr sz="400" strike="noStrike" spc="-5" dirty="0">
                <a:latin typeface="LM Sans 8"/>
                <a:cs typeface="LM Sans 8"/>
              </a:rPr>
              <a:t>.</a:t>
            </a:r>
            <a:endParaRPr sz="400">
              <a:latin typeface="LM Sans 8"/>
              <a:cs typeface="LM Sans 8"/>
            </a:endParaRPr>
          </a:p>
          <a:p>
            <a:pPr marL="460375">
              <a:lnSpc>
                <a:spcPct val="100000"/>
              </a:lnSpc>
              <a:spcBef>
                <a:spcPts val="100"/>
              </a:spcBef>
              <a:tabLst>
                <a:tab pos="136906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22</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29" name="object 29"/>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30" name="object 30"/>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5" action="ppaction://hlinksldjump"/>
              </a:rPr>
              <a:t>CRISPR</a:t>
            </a:r>
            <a:r>
              <a:rPr sz="600" spc="-45" dirty="0">
                <a:latin typeface="LM Sans 8"/>
                <a:cs typeface="LM Sans 8"/>
                <a:hlinkClick r:id="rId5" action="ppaction://hlinksldjump"/>
              </a:rPr>
              <a:t> </a:t>
            </a:r>
            <a:r>
              <a:rPr sz="600" spc="-5" dirty="0">
                <a:latin typeface="LM Sans 8"/>
                <a:cs typeface="LM Sans 8"/>
                <a:hlinkClick r:id="rId5" action="ppaction://hlinksldjump"/>
              </a:rPr>
              <a:t>decade</a:t>
            </a:r>
            <a:endParaRPr sz="600">
              <a:latin typeface="LM Sans 8"/>
              <a:cs typeface="LM Sans 8"/>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0443" y="754"/>
            <a:ext cx="4794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2" action="ppaction://hlinksldjump"/>
              </a:rPr>
              <a:t>CRISPR</a:t>
            </a:r>
            <a:r>
              <a:rPr sz="600" spc="-55" dirty="0">
                <a:latin typeface="LM Sans 8"/>
                <a:cs typeface="LM Sans 8"/>
                <a:hlinkClick r:id="rId2" action="ppaction://hlinksldjump"/>
              </a:rPr>
              <a:t> </a:t>
            </a:r>
            <a:r>
              <a:rPr sz="600" spc="-5" dirty="0">
                <a:latin typeface="楷体"/>
                <a:cs typeface="楷体"/>
                <a:hlinkClick r:id="rId2" action="ppaction://hlinksldjump"/>
              </a:rPr>
              <a:t>原理</a:t>
            </a:r>
            <a:endParaRPr sz="600">
              <a:latin typeface="楷体"/>
              <a:cs typeface="楷体"/>
            </a:endParaRPr>
          </a:p>
        </p:txBody>
      </p:sp>
      <p:sp>
        <p:nvSpPr>
          <p:cNvPr id="3" name="object 3"/>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4" name="object 4"/>
          <p:cNvSpPr/>
          <p:nvPr/>
        </p:nvSpPr>
        <p:spPr>
          <a:xfrm>
            <a:off x="89331" y="810222"/>
            <a:ext cx="159931" cy="159931"/>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29730" y="782001"/>
            <a:ext cx="985519" cy="191770"/>
          </a:xfrm>
          <a:prstGeom prst="rect">
            <a:avLst/>
          </a:prstGeom>
        </p:spPr>
        <p:txBody>
          <a:bodyPr vert="horz" wrap="square" lIns="0" tIns="11430" rIns="0" bIns="0" rtlCol="0">
            <a:spAutoFit/>
          </a:bodyPr>
          <a:lstStyle/>
          <a:p>
            <a:pPr marL="12700">
              <a:lnSpc>
                <a:spcPct val="100000"/>
              </a:lnSpc>
              <a:spcBef>
                <a:spcPts val="90"/>
              </a:spcBef>
            </a:pPr>
            <a:r>
              <a:rPr sz="1200" spc="-7" baseline="3472" dirty="0">
                <a:solidFill>
                  <a:srgbClr val="E5EDE9"/>
                </a:solidFill>
                <a:latin typeface="LM Sans 8"/>
                <a:cs typeface="LM Sans 8"/>
              </a:rPr>
              <a:t>1 </a:t>
            </a:r>
            <a:r>
              <a:rPr sz="1100" spc="-10" dirty="0">
                <a:latin typeface="LM Sans 10"/>
                <a:cs typeface="LM Sans 10"/>
                <a:hlinkClick r:id="rId2" action="ppaction://hlinksldjump"/>
              </a:rPr>
              <a:t>CRISPR </a:t>
            </a:r>
            <a:r>
              <a:rPr sz="1100" spc="-10" dirty="0">
                <a:latin typeface="楷体"/>
                <a:cs typeface="楷体"/>
                <a:hlinkClick r:id="rId2" action="ppaction://hlinksldjump"/>
              </a:rPr>
              <a:t>原 理</a:t>
            </a:r>
            <a:endParaRPr sz="1100">
              <a:latin typeface="楷体"/>
              <a:cs typeface="楷体"/>
            </a:endParaRPr>
          </a:p>
        </p:txBody>
      </p:sp>
      <p:sp>
        <p:nvSpPr>
          <p:cNvPr id="6" name="object 6"/>
          <p:cNvSpPr/>
          <p:nvPr/>
        </p:nvSpPr>
        <p:spPr>
          <a:xfrm>
            <a:off x="89331" y="1190116"/>
            <a:ext cx="159931" cy="159931"/>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129730" y="1161896"/>
            <a:ext cx="1401445" cy="191770"/>
          </a:xfrm>
          <a:prstGeom prst="rect">
            <a:avLst/>
          </a:prstGeom>
        </p:spPr>
        <p:txBody>
          <a:bodyPr vert="horz" wrap="square" lIns="0" tIns="11430" rIns="0" bIns="0" rtlCol="0">
            <a:spAutoFit/>
          </a:bodyPr>
          <a:lstStyle/>
          <a:p>
            <a:pPr marL="12700">
              <a:lnSpc>
                <a:spcPct val="100000"/>
              </a:lnSpc>
              <a:spcBef>
                <a:spcPts val="90"/>
              </a:spcBef>
            </a:pPr>
            <a:r>
              <a:rPr sz="1200" spc="-7" baseline="3472" dirty="0">
                <a:solidFill>
                  <a:srgbClr val="F9FBFA"/>
                </a:solidFill>
                <a:latin typeface="LM Sans 8"/>
                <a:cs typeface="LM Sans 8"/>
              </a:rPr>
              <a:t>2</a:t>
            </a:r>
            <a:r>
              <a:rPr sz="1200" spc="405" baseline="3472" dirty="0">
                <a:solidFill>
                  <a:srgbClr val="F9FBFA"/>
                </a:solidFill>
                <a:latin typeface="LM Sans 8"/>
                <a:cs typeface="LM Sans 8"/>
              </a:rPr>
              <a:t> </a:t>
            </a:r>
            <a:r>
              <a:rPr sz="1100" spc="-10" dirty="0">
                <a:solidFill>
                  <a:srgbClr val="CCCCCC"/>
                </a:solidFill>
                <a:latin typeface="LM Sans 10"/>
                <a:cs typeface="LM Sans 10"/>
                <a:hlinkClick r:id="rId5" action="ppaction://hlinksldjump"/>
              </a:rPr>
              <a:t>CRISPR</a:t>
            </a:r>
            <a:r>
              <a:rPr sz="1100" spc="-20" dirty="0">
                <a:solidFill>
                  <a:srgbClr val="CCCCCC"/>
                </a:solidFill>
                <a:latin typeface="LM Sans 10"/>
                <a:cs typeface="LM Sans 10"/>
                <a:hlinkClick r:id="rId5" action="ppaction://hlinksldjump"/>
              </a:rPr>
              <a:t> </a:t>
            </a:r>
            <a:r>
              <a:rPr sz="1100" spc="-10" dirty="0">
                <a:solidFill>
                  <a:srgbClr val="CCCCCC"/>
                </a:solidFill>
                <a:latin typeface="楷体"/>
                <a:cs typeface="楷体"/>
                <a:hlinkClick r:id="rId5" action="ppaction://hlinksldjump"/>
              </a:rPr>
              <a:t>技术的发展</a:t>
            </a:r>
            <a:endParaRPr sz="1100">
              <a:latin typeface="楷体"/>
              <a:cs typeface="楷体"/>
            </a:endParaRPr>
          </a:p>
        </p:txBody>
      </p:sp>
      <p:sp>
        <p:nvSpPr>
          <p:cNvPr id="8" name="object 8"/>
          <p:cNvSpPr/>
          <p:nvPr/>
        </p:nvSpPr>
        <p:spPr>
          <a:xfrm>
            <a:off x="89331" y="1570012"/>
            <a:ext cx="159931" cy="159931"/>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129730" y="1569248"/>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F9FBFA"/>
                </a:solidFill>
                <a:latin typeface="LM Sans 8"/>
                <a:cs typeface="LM Sans 8"/>
              </a:rPr>
              <a:t>3</a:t>
            </a:r>
            <a:endParaRPr sz="800">
              <a:latin typeface="LM Sans 8"/>
              <a:cs typeface="LM Sans 8"/>
            </a:endParaRPr>
          </a:p>
        </p:txBody>
      </p:sp>
      <p:sp>
        <p:nvSpPr>
          <p:cNvPr id="10" name="object 10"/>
          <p:cNvSpPr txBox="1"/>
          <p:nvPr/>
        </p:nvSpPr>
        <p:spPr>
          <a:xfrm>
            <a:off x="295008" y="1541791"/>
            <a:ext cx="1236345"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CCCCCC"/>
                </a:solidFill>
                <a:latin typeface="LM Sans 10"/>
                <a:cs typeface="LM Sans 10"/>
                <a:hlinkClick r:id="rId6" action="ppaction://hlinksldjump"/>
              </a:rPr>
              <a:t>CRISPR</a:t>
            </a:r>
            <a:r>
              <a:rPr sz="1100" spc="-60" dirty="0">
                <a:solidFill>
                  <a:srgbClr val="CCCCCC"/>
                </a:solidFill>
                <a:latin typeface="LM Sans 10"/>
                <a:cs typeface="LM Sans 10"/>
                <a:hlinkClick r:id="rId6" action="ppaction://hlinksldjump"/>
              </a:rPr>
              <a:t> </a:t>
            </a:r>
            <a:r>
              <a:rPr sz="1100" spc="-10" dirty="0">
                <a:solidFill>
                  <a:srgbClr val="CCCCCC"/>
                </a:solidFill>
                <a:latin typeface="楷体"/>
                <a:cs typeface="楷体"/>
                <a:hlinkClick r:id="rId6" action="ppaction://hlinksldjump"/>
              </a:rPr>
              <a:t>面临的挑战</a:t>
            </a:r>
            <a:endParaRPr sz="1100">
              <a:latin typeface="楷体"/>
              <a:cs typeface="楷体"/>
            </a:endParaRPr>
          </a:p>
        </p:txBody>
      </p:sp>
      <p:sp>
        <p:nvSpPr>
          <p:cNvPr id="11" name="object 11"/>
          <p:cNvSpPr/>
          <p:nvPr/>
        </p:nvSpPr>
        <p:spPr>
          <a:xfrm>
            <a:off x="89331" y="1949907"/>
            <a:ext cx="159931" cy="159931"/>
          </a:xfrm>
          <a:prstGeom prst="rect">
            <a:avLst/>
          </a:prstGeom>
          <a:blipFill>
            <a:blip r:embed="rId7" cstate="print"/>
            <a:stretch>
              <a:fillRect/>
            </a:stretch>
          </a:blipFill>
        </p:spPr>
        <p:txBody>
          <a:bodyPr wrap="square" lIns="0" tIns="0" rIns="0" bIns="0" rtlCol="0"/>
          <a:lstStyle/>
          <a:p>
            <a:endParaRPr/>
          </a:p>
        </p:txBody>
      </p:sp>
      <p:sp>
        <p:nvSpPr>
          <p:cNvPr id="12" name="object 12"/>
          <p:cNvSpPr txBox="1"/>
          <p:nvPr/>
        </p:nvSpPr>
        <p:spPr>
          <a:xfrm>
            <a:off x="129730" y="1949144"/>
            <a:ext cx="79375" cy="147320"/>
          </a:xfrm>
          <a:prstGeom prst="rect">
            <a:avLst/>
          </a:prstGeom>
        </p:spPr>
        <p:txBody>
          <a:bodyPr vert="horz" wrap="square" lIns="0" tIns="12065" rIns="0" bIns="0" rtlCol="0">
            <a:spAutoFit/>
          </a:bodyPr>
          <a:lstStyle/>
          <a:p>
            <a:pPr marL="12700">
              <a:lnSpc>
                <a:spcPct val="100000"/>
              </a:lnSpc>
              <a:spcBef>
                <a:spcPts val="95"/>
              </a:spcBef>
            </a:pPr>
            <a:r>
              <a:rPr sz="800" spc="-5" dirty="0">
                <a:solidFill>
                  <a:srgbClr val="F9FBFA"/>
                </a:solidFill>
                <a:latin typeface="LM Sans 8"/>
                <a:cs typeface="LM Sans 8"/>
              </a:rPr>
              <a:t>4</a:t>
            </a:r>
            <a:endParaRPr sz="800">
              <a:latin typeface="LM Sans 8"/>
              <a:cs typeface="LM Sans 8"/>
            </a:endParaRPr>
          </a:p>
        </p:txBody>
      </p:sp>
      <p:sp>
        <p:nvSpPr>
          <p:cNvPr id="14" name="object 14"/>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2" action="ppaction://hlinksldjump"/>
              </a:rPr>
              <a:t>. .</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2" action="ppaction://hlinksldjump"/>
              </a:rPr>
              <a:t>. .</a:t>
            </a:r>
            <a:r>
              <a:rPr sz="400" spc="-5" dirty="0">
                <a:latin typeface="LM Sans 8"/>
                <a:cs typeface="LM Sans 8"/>
              </a:rPr>
              <a:t> </a:t>
            </a:r>
            <a:r>
              <a:rPr sz="400" spc="-5" dirty="0">
                <a:latin typeface="LM Sans 8"/>
                <a:cs typeface="LM Sans 8"/>
                <a:hlinkClick r:id="rId10"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8" action="ppaction://hlinksldjump"/>
              </a:rPr>
              <a:t>.   .</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8" action="ppaction://hlinksldjump"/>
              </a:rPr>
              <a:t>.   .</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8" action="ppaction://hlinksldjump"/>
              </a:rPr>
              <a:t>.   .</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8" action="ppaction://hlinksldjump"/>
              </a:rPr>
              <a:t>.   .</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9" action="ppaction://hlinksldjump"/>
              </a:rPr>
              <a:t>.</a:t>
            </a:r>
            <a:r>
              <a:rPr sz="400" spc="125" dirty="0">
                <a:latin typeface="LM Sans 8"/>
                <a:cs typeface="LM Sans 8"/>
              </a:rPr>
              <a:t> </a:t>
            </a:r>
            <a:r>
              <a:rPr sz="400" spc="-5" dirty="0">
                <a:latin typeface="LM Sans 8"/>
                <a:cs typeface="LM Sans 8"/>
                <a:hlinkClick r:id="rId8" action="ppaction://hlinksldjump"/>
              </a:rPr>
              <a:t>.    </a:t>
            </a:r>
            <a:r>
              <a:rPr sz="400" spc="90" dirty="0">
                <a:latin typeface="LM Sans 8"/>
                <a:cs typeface="LM Sans 8"/>
                <a:hlinkClick r:id="rId8" action="ppaction://hlinksldjump"/>
              </a:rPr>
              <a:t> </a:t>
            </a:r>
            <a:r>
              <a:rPr sz="400" spc="-5" dirty="0">
                <a:latin typeface="LM Sans 8"/>
                <a:cs typeface="LM Sans 8"/>
                <a:hlinkClick r:id="rId8"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40970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3</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15" name="object 15"/>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16" name="object 16"/>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0" action="ppaction://hlinksldjump"/>
              </a:rPr>
              <a:t>CRISPR</a:t>
            </a:r>
            <a:r>
              <a:rPr sz="600" spc="-45" dirty="0">
                <a:latin typeface="LM Sans 8"/>
                <a:cs typeface="LM Sans 8"/>
                <a:hlinkClick r:id="rId10" action="ppaction://hlinksldjump"/>
              </a:rPr>
              <a:t> </a:t>
            </a:r>
            <a:r>
              <a:rPr sz="600" spc="-5" dirty="0">
                <a:latin typeface="LM Sans 8"/>
                <a:cs typeface="LM Sans 8"/>
                <a:hlinkClick r:id="rId10" action="ppaction://hlinksldjump"/>
              </a:rPr>
              <a:t>decade</a:t>
            </a:r>
            <a:endParaRPr sz="600">
              <a:latin typeface="LM Sans 8"/>
              <a:cs typeface="LM Sans 8"/>
            </a:endParaRPr>
          </a:p>
        </p:txBody>
      </p:sp>
      <p:sp>
        <p:nvSpPr>
          <p:cNvPr id="13" name="object 13"/>
          <p:cNvSpPr txBox="1"/>
          <p:nvPr/>
        </p:nvSpPr>
        <p:spPr>
          <a:xfrm>
            <a:off x="295008" y="1921673"/>
            <a:ext cx="1929130" cy="191770"/>
          </a:xfrm>
          <a:prstGeom prst="rect">
            <a:avLst/>
          </a:prstGeom>
        </p:spPr>
        <p:txBody>
          <a:bodyPr vert="horz" wrap="square" lIns="0" tIns="11430" rIns="0" bIns="0" rtlCol="0">
            <a:spAutoFit/>
          </a:bodyPr>
          <a:lstStyle/>
          <a:p>
            <a:pPr marL="12700">
              <a:lnSpc>
                <a:spcPct val="100000"/>
              </a:lnSpc>
              <a:spcBef>
                <a:spcPts val="90"/>
              </a:spcBef>
            </a:pPr>
            <a:r>
              <a:rPr sz="1100" spc="-10" dirty="0">
                <a:solidFill>
                  <a:srgbClr val="CCCCCC"/>
                </a:solidFill>
                <a:latin typeface="LM Sans 10"/>
                <a:cs typeface="LM Sans 10"/>
                <a:hlinkClick r:id="rId11" action="ppaction://hlinksldjump"/>
              </a:rPr>
              <a:t>CRISPR</a:t>
            </a:r>
            <a:r>
              <a:rPr sz="1100" spc="-55" dirty="0">
                <a:solidFill>
                  <a:srgbClr val="CCCCCC"/>
                </a:solidFill>
                <a:latin typeface="LM Sans 10"/>
                <a:cs typeface="LM Sans 10"/>
                <a:hlinkClick r:id="rId11" action="ppaction://hlinksldjump"/>
              </a:rPr>
              <a:t> </a:t>
            </a:r>
            <a:r>
              <a:rPr sz="1100" spc="-10" dirty="0">
                <a:solidFill>
                  <a:srgbClr val="CCCCCC"/>
                </a:solidFill>
                <a:latin typeface="楷体"/>
                <a:cs typeface="楷体"/>
                <a:hlinkClick r:id="rId11" action="ppaction://hlinksldjump"/>
              </a:rPr>
              <a:t>当前和未来的应用方向</a:t>
            </a:r>
            <a:endParaRPr sz="1100">
              <a:latin typeface="楷体"/>
              <a:cs typeface="楷体"/>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1177" y="614430"/>
            <a:ext cx="2837180" cy="2841625"/>
            <a:chOff x="1771177" y="614430"/>
            <a:chExt cx="2837180" cy="2841625"/>
          </a:xfrm>
        </p:grpSpPr>
        <p:sp>
          <p:nvSpPr>
            <p:cNvPr id="3" name="object 3"/>
            <p:cNvSpPr/>
            <p:nvPr/>
          </p:nvSpPr>
          <p:spPr>
            <a:xfrm>
              <a:off x="1771177" y="614430"/>
              <a:ext cx="2836763" cy="284160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grpSp>
      <p:grpSp>
        <p:nvGrpSpPr>
          <p:cNvPr id="6" name="object 6"/>
          <p:cNvGrpSpPr/>
          <p:nvPr/>
        </p:nvGrpSpPr>
        <p:grpSpPr>
          <a:xfrm>
            <a:off x="2049791" y="858551"/>
            <a:ext cx="2515870" cy="2447925"/>
            <a:chOff x="2049791" y="858551"/>
            <a:chExt cx="2515870" cy="2447925"/>
          </a:xfrm>
        </p:grpSpPr>
        <p:sp>
          <p:nvSpPr>
            <p:cNvPr id="7" name="object 7"/>
            <p:cNvSpPr/>
            <p:nvPr/>
          </p:nvSpPr>
          <p:spPr>
            <a:xfrm>
              <a:off x="3323652" y="3251427"/>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3260484"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3607652" y="3276828"/>
              <a:ext cx="50800" cy="12700"/>
            </a:xfrm>
            <a:custGeom>
              <a:avLst/>
              <a:gdLst/>
              <a:ahLst/>
              <a:cxnLst/>
              <a:rect l="l" t="t" r="r" b="b"/>
              <a:pathLst>
                <a:path w="50800" h="12700">
                  <a:moveTo>
                    <a:pt x="12700" y="0"/>
                  </a:moveTo>
                  <a:lnTo>
                    <a:pt x="50800" y="0"/>
                  </a:lnTo>
                </a:path>
                <a:path w="50800" h="12700">
                  <a:moveTo>
                    <a:pt x="0" y="12700"/>
                  </a:moveTo>
                  <a:lnTo>
                    <a:pt x="38100" y="12700"/>
                  </a:lnTo>
                </a:path>
              </a:pathLst>
            </a:custGeom>
            <a:ln w="7591">
              <a:solidFill>
                <a:srgbClr val="D6D6EF"/>
              </a:solidFill>
            </a:ln>
          </p:spPr>
          <p:txBody>
            <a:bodyPr wrap="square" lIns="0" tIns="0" rIns="0" bIns="0" rtlCol="0"/>
            <a:lstStyle/>
            <a:p>
              <a:endParaRPr/>
            </a:p>
          </p:txBody>
        </p:sp>
        <p:sp>
          <p:nvSpPr>
            <p:cNvPr id="12" name="object 12"/>
            <p:cNvSpPr/>
            <p:nvPr/>
          </p:nvSpPr>
          <p:spPr>
            <a:xfrm>
              <a:off x="3891319" y="3264128"/>
              <a:ext cx="38100" cy="12700"/>
            </a:xfrm>
            <a:custGeom>
              <a:avLst/>
              <a:gdLst/>
              <a:ahLst/>
              <a:cxnLst/>
              <a:rect l="l" t="t" r="r" b="b"/>
              <a:pathLst>
                <a:path w="38100" h="12700">
                  <a:moveTo>
                    <a:pt x="0" y="0"/>
                  </a:moveTo>
                  <a:lnTo>
                    <a:pt x="38100" y="0"/>
                  </a:lnTo>
                </a:path>
                <a:path w="38100" h="12700">
                  <a:moveTo>
                    <a:pt x="0" y="12700"/>
                  </a:moveTo>
                  <a:lnTo>
                    <a:pt x="38100" y="12700"/>
                  </a:lnTo>
                </a:path>
              </a:pathLst>
            </a:custGeom>
            <a:ln w="7591">
              <a:solidFill>
                <a:srgbClr val="ADADE0"/>
              </a:solidFill>
            </a:ln>
          </p:spPr>
          <p:txBody>
            <a:bodyPr wrap="square" lIns="0" tIns="0" rIns="0" bIns="0" rtlCol="0"/>
            <a:lstStyle/>
            <a:p>
              <a:endParaRPr/>
            </a:p>
          </p:txBody>
        </p:sp>
        <p:sp>
          <p:nvSpPr>
            <p:cNvPr id="13" name="object 13"/>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4" name="object 14"/>
            <p:cNvSpPr/>
            <p:nvPr/>
          </p:nvSpPr>
          <p:spPr>
            <a:xfrm>
              <a:off x="3878619" y="3289528"/>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sp>
          <p:nvSpPr>
            <p:cNvPr id="15" name="object 15"/>
            <p:cNvSpPr/>
            <p:nvPr/>
          </p:nvSpPr>
          <p:spPr>
            <a:xfrm>
              <a:off x="4162286" y="3264128"/>
              <a:ext cx="38100" cy="12700"/>
            </a:xfrm>
            <a:custGeom>
              <a:avLst/>
              <a:gdLst/>
              <a:ahLst/>
              <a:cxnLst/>
              <a:rect l="l" t="t" r="r" b="b"/>
              <a:pathLst>
                <a:path w="38100" h="12700">
                  <a:moveTo>
                    <a:pt x="0" y="0"/>
                  </a:moveTo>
                  <a:lnTo>
                    <a:pt x="38100" y="0"/>
                  </a:lnTo>
                </a:path>
                <a:path w="38100" h="12700">
                  <a:moveTo>
                    <a:pt x="0" y="12700"/>
                  </a:moveTo>
                  <a:lnTo>
                    <a:pt x="38100" y="12700"/>
                  </a:lnTo>
                </a:path>
              </a:pathLst>
            </a:custGeom>
            <a:ln w="7591">
              <a:solidFill>
                <a:srgbClr val="ADADE0"/>
              </a:solidFill>
            </a:ln>
          </p:spPr>
          <p:txBody>
            <a:bodyPr wrap="square" lIns="0" tIns="0" rIns="0" bIns="0" rtlCol="0"/>
            <a:lstStyle/>
            <a:p>
              <a:endParaRPr/>
            </a:p>
          </p:txBody>
        </p:sp>
        <p:sp>
          <p:nvSpPr>
            <p:cNvPr id="16" name="object 16"/>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17" name="object 17"/>
            <p:cNvSpPr/>
            <p:nvPr/>
          </p:nvSpPr>
          <p:spPr>
            <a:xfrm>
              <a:off x="4423970"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8" name="object 18"/>
            <p:cNvSpPr/>
            <p:nvPr/>
          </p:nvSpPr>
          <p:spPr>
            <a:xfrm>
              <a:off x="4329112" y="3251427"/>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19" name="object 19"/>
            <p:cNvSpPr/>
            <p:nvPr/>
          </p:nvSpPr>
          <p:spPr>
            <a:xfrm>
              <a:off x="2049791" y="858551"/>
              <a:ext cx="2338770" cy="2361428"/>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096872" y="2280809"/>
              <a:ext cx="191389" cy="78450"/>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3373220" y="2276478"/>
              <a:ext cx="191389" cy="78450"/>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3642710" y="2276478"/>
              <a:ext cx="191401" cy="7845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3175139" y="1335239"/>
              <a:ext cx="38100" cy="257175"/>
            </a:xfrm>
            <a:custGeom>
              <a:avLst/>
              <a:gdLst/>
              <a:ahLst/>
              <a:cxnLst/>
              <a:rect l="l" t="t" r="r" b="b"/>
              <a:pathLst>
                <a:path w="38100" h="257175">
                  <a:moveTo>
                    <a:pt x="37325" y="228981"/>
                  </a:moveTo>
                  <a:lnTo>
                    <a:pt x="37084" y="227825"/>
                  </a:lnTo>
                  <a:lnTo>
                    <a:pt x="35382" y="226745"/>
                  </a:lnTo>
                  <a:lnTo>
                    <a:pt x="34226" y="226999"/>
                  </a:lnTo>
                  <a:lnTo>
                    <a:pt x="20688" y="248246"/>
                  </a:lnTo>
                  <a:lnTo>
                    <a:pt x="18529" y="185635"/>
                  </a:lnTo>
                  <a:lnTo>
                    <a:pt x="16370" y="248234"/>
                  </a:lnTo>
                  <a:lnTo>
                    <a:pt x="2870" y="226999"/>
                  </a:lnTo>
                  <a:lnTo>
                    <a:pt x="1727" y="226745"/>
                  </a:lnTo>
                  <a:lnTo>
                    <a:pt x="863" y="227291"/>
                  </a:lnTo>
                  <a:lnTo>
                    <a:pt x="317" y="227634"/>
                  </a:lnTo>
                  <a:lnTo>
                    <a:pt x="0" y="228244"/>
                  </a:lnTo>
                  <a:lnTo>
                    <a:pt x="0" y="229171"/>
                  </a:lnTo>
                  <a:lnTo>
                    <a:pt x="101" y="229527"/>
                  </a:lnTo>
                  <a:lnTo>
                    <a:pt x="17322" y="256565"/>
                  </a:lnTo>
                  <a:lnTo>
                    <a:pt x="17919" y="256895"/>
                  </a:lnTo>
                  <a:lnTo>
                    <a:pt x="19164" y="256895"/>
                  </a:lnTo>
                  <a:lnTo>
                    <a:pt x="19761" y="256565"/>
                  </a:lnTo>
                  <a:lnTo>
                    <a:pt x="37325" y="228981"/>
                  </a:lnTo>
                  <a:close/>
                </a:path>
                <a:path w="38100" h="257175">
                  <a:moveTo>
                    <a:pt x="37655" y="96367"/>
                  </a:moveTo>
                  <a:lnTo>
                    <a:pt x="37414" y="95211"/>
                  </a:lnTo>
                  <a:lnTo>
                    <a:pt x="35699" y="94132"/>
                  </a:lnTo>
                  <a:lnTo>
                    <a:pt x="34556" y="94386"/>
                  </a:lnTo>
                  <a:lnTo>
                    <a:pt x="21145" y="115443"/>
                  </a:lnTo>
                  <a:lnTo>
                    <a:pt x="18872" y="0"/>
                  </a:lnTo>
                  <a:lnTo>
                    <a:pt x="16560" y="115417"/>
                  </a:lnTo>
                  <a:lnTo>
                    <a:pt x="3175" y="94386"/>
                  </a:lnTo>
                  <a:lnTo>
                    <a:pt x="2044" y="94132"/>
                  </a:lnTo>
                  <a:lnTo>
                    <a:pt x="1181" y="94678"/>
                  </a:lnTo>
                  <a:lnTo>
                    <a:pt x="647" y="95021"/>
                  </a:lnTo>
                  <a:lnTo>
                    <a:pt x="342" y="95631"/>
                  </a:lnTo>
                  <a:lnTo>
                    <a:pt x="342" y="96558"/>
                  </a:lnTo>
                  <a:lnTo>
                    <a:pt x="431" y="96913"/>
                  </a:lnTo>
                  <a:lnTo>
                    <a:pt x="17653" y="123952"/>
                  </a:lnTo>
                  <a:lnTo>
                    <a:pt x="18237" y="124282"/>
                  </a:lnTo>
                  <a:lnTo>
                    <a:pt x="19494" y="124282"/>
                  </a:lnTo>
                  <a:lnTo>
                    <a:pt x="20091" y="123952"/>
                  </a:lnTo>
                  <a:lnTo>
                    <a:pt x="37655" y="96367"/>
                  </a:lnTo>
                  <a:close/>
                </a:path>
              </a:pathLst>
            </a:custGeom>
            <a:solidFill>
              <a:srgbClr val="0080C7"/>
            </a:solidFill>
          </p:spPr>
          <p:txBody>
            <a:bodyPr wrap="square" lIns="0" tIns="0" rIns="0" bIns="0" rtlCol="0"/>
            <a:lstStyle/>
            <a:p>
              <a:endParaRPr/>
            </a:p>
          </p:txBody>
        </p:sp>
        <p:sp>
          <p:nvSpPr>
            <p:cNvPr id="24" name="object 24"/>
            <p:cNvSpPr/>
            <p:nvPr/>
          </p:nvSpPr>
          <p:spPr>
            <a:xfrm>
              <a:off x="3172015" y="1765465"/>
              <a:ext cx="41275" cy="1162685"/>
            </a:xfrm>
            <a:custGeom>
              <a:avLst/>
              <a:gdLst/>
              <a:ahLst/>
              <a:cxnLst/>
              <a:rect l="l" t="t" r="r" b="b"/>
              <a:pathLst>
                <a:path w="41275" h="1162685">
                  <a:moveTo>
                    <a:pt x="20993" y="1146733"/>
                  </a:moveTo>
                  <a:lnTo>
                    <a:pt x="20840" y="1146111"/>
                  </a:lnTo>
                  <a:lnTo>
                    <a:pt x="19875" y="1145489"/>
                  </a:lnTo>
                  <a:lnTo>
                    <a:pt x="19253" y="1145628"/>
                  </a:lnTo>
                  <a:lnTo>
                    <a:pt x="11709" y="1157478"/>
                  </a:lnTo>
                  <a:lnTo>
                    <a:pt x="10426" y="1093774"/>
                  </a:lnTo>
                  <a:lnTo>
                    <a:pt x="9131" y="1157478"/>
                  </a:lnTo>
                  <a:lnTo>
                    <a:pt x="1600" y="1145628"/>
                  </a:lnTo>
                  <a:lnTo>
                    <a:pt x="952" y="1145489"/>
                  </a:lnTo>
                  <a:lnTo>
                    <a:pt x="469" y="1145781"/>
                  </a:lnTo>
                  <a:lnTo>
                    <a:pt x="177" y="1145997"/>
                  </a:lnTo>
                  <a:lnTo>
                    <a:pt x="0" y="1146327"/>
                  </a:lnTo>
                  <a:lnTo>
                    <a:pt x="0" y="1146860"/>
                  </a:lnTo>
                  <a:lnTo>
                    <a:pt x="50" y="1147051"/>
                  </a:lnTo>
                  <a:lnTo>
                    <a:pt x="9728" y="1162265"/>
                  </a:lnTo>
                  <a:lnTo>
                    <a:pt x="10071" y="1162443"/>
                  </a:lnTo>
                  <a:lnTo>
                    <a:pt x="10782" y="1162443"/>
                  </a:lnTo>
                  <a:lnTo>
                    <a:pt x="11099" y="1162265"/>
                  </a:lnTo>
                  <a:lnTo>
                    <a:pt x="20993" y="1146733"/>
                  </a:lnTo>
                  <a:close/>
                </a:path>
                <a:path w="41275" h="1162685">
                  <a:moveTo>
                    <a:pt x="40449" y="423557"/>
                  </a:moveTo>
                  <a:lnTo>
                    <a:pt x="40208" y="422414"/>
                  </a:lnTo>
                  <a:lnTo>
                    <a:pt x="38506" y="421322"/>
                  </a:lnTo>
                  <a:lnTo>
                    <a:pt x="37350" y="421576"/>
                  </a:lnTo>
                  <a:lnTo>
                    <a:pt x="23926" y="442633"/>
                  </a:lnTo>
                  <a:lnTo>
                    <a:pt x="21653" y="329399"/>
                  </a:lnTo>
                  <a:lnTo>
                    <a:pt x="19380" y="442620"/>
                  </a:lnTo>
                  <a:lnTo>
                    <a:pt x="5994" y="421576"/>
                  </a:lnTo>
                  <a:lnTo>
                    <a:pt x="4851" y="421322"/>
                  </a:lnTo>
                  <a:lnTo>
                    <a:pt x="3987" y="421868"/>
                  </a:lnTo>
                  <a:lnTo>
                    <a:pt x="3441" y="422211"/>
                  </a:lnTo>
                  <a:lnTo>
                    <a:pt x="3124" y="422821"/>
                  </a:lnTo>
                  <a:lnTo>
                    <a:pt x="3124" y="423760"/>
                  </a:lnTo>
                  <a:lnTo>
                    <a:pt x="3225" y="424103"/>
                  </a:lnTo>
                  <a:lnTo>
                    <a:pt x="20447" y="451154"/>
                  </a:lnTo>
                  <a:lnTo>
                    <a:pt x="21043" y="451485"/>
                  </a:lnTo>
                  <a:lnTo>
                    <a:pt x="22288" y="451485"/>
                  </a:lnTo>
                  <a:lnTo>
                    <a:pt x="22885" y="451154"/>
                  </a:lnTo>
                  <a:lnTo>
                    <a:pt x="40449" y="423557"/>
                  </a:lnTo>
                  <a:close/>
                </a:path>
                <a:path w="41275" h="1162685">
                  <a:moveTo>
                    <a:pt x="40449" y="54381"/>
                  </a:moveTo>
                  <a:lnTo>
                    <a:pt x="40208" y="53238"/>
                  </a:lnTo>
                  <a:lnTo>
                    <a:pt x="38506" y="52146"/>
                  </a:lnTo>
                  <a:lnTo>
                    <a:pt x="37350" y="52412"/>
                  </a:lnTo>
                  <a:lnTo>
                    <a:pt x="23850" y="73583"/>
                  </a:lnTo>
                  <a:lnTo>
                    <a:pt x="21653" y="0"/>
                  </a:lnTo>
                  <a:lnTo>
                    <a:pt x="19469" y="73583"/>
                  </a:lnTo>
                  <a:lnTo>
                    <a:pt x="5994" y="52412"/>
                  </a:lnTo>
                  <a:lnTo>
                    <a:pt x="4851" y="52146"/>
                  </a:lnTo>
                  <a:lnTo>
                    <a:pt x="3987" y="52692"/>
                  </a:lnTo>
                  <a:lnTo>
                    <a:pt x="3441" y="53035"/>
                  </a:lnTo>
                  <a:lnTo>
                    <a:pt x="3124" y="53644"/>
                  </a:lnTo>
                  <a:lnTo>
                    <a:pt x="3124" y="54584"/>
                  </a:lnTo>
                  <a:lnTo>
                    <a:pt x="3225" y="54940"/>
                  </a:lnTo>
                  <a:lnTo>
                    <a:pt x="20447" y="81978"/>
                  </a:lnTo>
                  <a:lnTo>
                    <a:pt x="21043" y="82308"/>
                  </a:lnTo>
                  <a:lnTo>
                    <a:pt x="22288" y="82308"/>
                  </a:lnTo>
                  <a:lnTo>
                    <a:pt x="22885" y="81978"/>
                  </a:lnTo>
                  <a:lnTo>
                    <a:pt x="40449" y="54381"/>
                  </a:lnTo>
                  <a:close/>
                </a:path>
                <a:path w="41275" h="1162685">
                  <a:moveTo>
                    <a:pt x="41262" y="223685"/>
                  </a:moveTo>
                  <a:lnTo>
                    <a:pt x="41008" y="222529"/>
                  </a:lnTo>
                  <a:lnTo>
                    <a:pt x="39306" y="221437"/>
                  </a:lnTo>
                  <a:lnTo>
                    <a:pt x="38163" y="221691"/>
                  </a:lnTo>
                  <a:lnTo>
                    <a:pt x="24676" y="242862"/>
                  </a:lnTo>
                  <a:lnTo>
                    <a:pt x="22466" y="160451"/>
                  </a:lnTo>
                  <a:lnTo>
                    <a:pt x="20243" y="242824"/>
                  </a:lnTo>
                  <a:lnTo>
                    <a:pt x="6781" y="221691"/>
                  </a:lnTo>
                  <a:lnTo>
                    <a:pt x="5651" y="221437"/>
                  </a:lnTo>
                  <a:lnTo>
                    <a:pt x="4787" y="221983"/>
                  </a:lnTo>
                  <a:lnTo>
                    <a:pt x="4241" y="222338"/>
                  </a:lnTo>
                  <a:lnTo>
                    <a:pt x="3937" y="222935"/>
                  </a:lnTo>
                  <a:lnTo>
                    <a:pt x="3937" y="223875"/>
                  </a:lnTo>
                  <a:lnTo>
                    <a:pt x="4038" y="224218"/>
                  </a:lnTo>
                  <a:lnTo>
                    <a:pt x="21259" y="251269"/>
                  </a:lnTo>
                  <a:lnTo>
                    <a:pt x="21844" y="251587"/>
                  </a:lnTo>
                  <a:lnTo>
                    <a:pt x="23101" y="251587"/>
                  </a:lnTo>
                  <a:lnTo>
                    <a:pt x="23698" y="251269"/>
                  </a:lnTo>
                  <a:lnTo>
                    <a:pt x="41262" y="223685"/>
                  </a:lnTo>
                  <a:close/>
                </a:path>
              </a:pathLst>
            </a:custGeom>
            <a:solidFill>
              <a:srgbClr val="020303"/>
            </a:solidFill>
          </p:spPr>
          <p:txBody>
            <a:bodyPr wrap="square" lIns="0" tIns="0" rIns="0" bIns="0" rtlCol="0"/>
            <a:lstStyle/>
            <a:p>
              <a:endParaRPr/>
            </a:p>
          </p:txBody>
        </p:sp>
        <p:sp>
          <p:nvSpPr>
            <p:cNvPr id="25" name="object 25"/>
            <p:cNvSpPr/>
            <p:nvPr/>
          </p:nvSpPr>
          <p:spPr>
            <a:xfrm>
              <a:off x="3115500" y="1469967"/>
              <a:ext cx="74930" cy="32384"/>
            </a:xfrm>
            <a:custGeom>
              <a:avLst/>
              <a:gdLst/>
              <a:ahLst/>
              <a:cxnLst/>
              <a:rect l="l" t="t" r="r" b="b"/>
              <a:pathLst>
                <a:path w="74930" h="32384">
                  <a:moveTo>
                    <a:pt x="0" y="25481"/>
                  </a:moveTo>
                  <a:lnTo>
                    <a:pt x="5279" y="17530"/>
                  </a:lnTo>
                  <a:lnTo>
                    <a:pt x="10342" y="9212"/>
                  </a:lnTo>
                  <a:lnTo>
                    <a:pt x="16427" y="2658"/>
                  </a:lnTo>
                  <a:lnTo>
                    <a:pt x="24769" y="0"/>
                  </a:lnTo>
                  <a:lnTo>
                    <a:pt x="35847" y="5019"/>
                  </a:lnTo>
                  <a:lnTo>
                    <a:pt x="43424" y="16061"/>
                  </a:lnTo>
                  <a:lnTo>
                    <a:pt x="50997" y="27103"/>
                  </a:lnTo>
                  <a:lnTo>
                    <a:pt x="62061" y="32122"/>
                  </a:lnTo>
                  <a:lnTo>
                    <a:pt x="67495" y="32122"/>
                  </a:lnTo>
                  <a:lnTo>
                    <a:pt x="71344" y="29399"/>
                  </a:lnTo>
                  <a:lnTo>
                    <a:pt x="74538" y="25527"/>
                  </a:lnTo>
                </a:path>
                <a:path w="74930" h="32384">
                  <a:moveTo>
                    <a:pt x="0" y="25481"/>
                  </a:moveTo>
                  <a:lnTo>
                    <a:pt x="3205" y="29422"/>
                  </a:lnTo>
                  <a:lnTo>
                    <a:pt x="7077" y="32214"/>
                  </a:lnTo>
                  <a:lnTo>
                    <a:pt x="12591" y="32214"/>
                  </a:lnTo>
                  <a:lnTo>
                    <a:pt x="23656" y="27195"/>
                  </a:lnTo>
                  <a:lnTo>
                    <a:pt x="31227" y="16153"/>
                  </a:lnTo>
                  <a:lnTo>
                    <a:pt x="38801" y="5111"/>
                  </a:lnTo>
                  <a:lnTo>
                    <a:pt x="49872" y="91"/>
                  </a:lnTo>
                  <a:lnTo>
                    <a:pt x="58270" y="2787"/>
                  </a:lnTo>
                  <a:lnTo>
                    <a:pt x="64386" y="9420"/>
                  </a:lnTo>
                  <a:lnTo>
                    <a:pt x="69484" y="17811"/>
                  </a:lnTo>
                  <a:lnTo>
                    <a:pt x="74825" y="25780"/>
                  </a:lnTo>
                </a:path>
              </a:pathLst>
            </a:custGeom>
            <a:ln w="6479">
              <a:solidFill>
                <a:srgbClr val="0080C7"/>
              </a:solidFill>
            </a:ln>
          </p:spPr>
          <p:txBody>
            <a:bodyPr wrap="square" lIns="0" tIns="0" rIns="0" bIns="0" rtlCol="0"/>
            <a:lstStyle/>
            <a:p>
              <a:endParaRPr/>
            </a:p>
          </p:txBody>
        </p:sp>
        <p:sp>
          <p:nvSpPr>
            <p:cNvPr id="26" name="object 26"/>
            <p:cNvSpPr/>
            <p:nvPr/>
          </p:nvSpPr>
          <p:spPr>
            <a:xfrm>
              <a:off x="3126288" y="1480996"/>
              <a:ext cx="0" cy="20955"/>
            </a:xfrm>
            <a:custGeom>
              <a:avLst/>
              <a:gdLst/>
              <a:ahLst/>
              <a:cxnLst/>
              <a:rect l="l" t="t" r="r" b="b"/>
              <a:pathLst>
                <a:path h="20955">
                  <a:moveTo>
                    <a:pt x="0" y="0"/>
                  </a:moveTo>
                  <a:lnTo>
                    <a:pt x="0" y="20346"/>
                  </a:lnTo>
                </a:path>
              </a:pathLst>
            </a:custGeom>
            <a:ln w="3251">
              <a:solidFill>
                <a:srgbClr val="0080C7"/>
              </a:solidFill>
            </a:ln>
          </p:spPr>
          <p:txBody>
            <a:bodyPr wrap="square" lIns="0" tIns="0" rIns="0" bIns="0" rtlCol="0"/>
            <a:lstStyle/>
            <a:p>
              <a:endParaRPr/>
            </a:p>
          </p:txBody>
        </p:sp>
        <p:sp>
          <p:nvSpPr>
            <p:cNvPr id="27" name="object 27"/>
            <p:cNvSpPr/>
            <p:nvPr/>
          </p:nvSpPr>
          <p:spPr>
            <a:xfrm>
              <a:off x="3132389" y="1473218"/>
              <a:ext cx="0" cy="25400"/>
            </a:xfrm>
            <a:custGeom>
              <a:avLst/>
              <a:gdLst/>
              <a:ahLst/>
              <a:cxnLst/>
              <a:rect l="l" t="t" r="r" b="b"/>
              <a:pathLst>
                <a:path h="25400">
                  <a:moveTo>
                    <a:pt x="0" y="0"/>
                  </a:moveTo>
                  <a:lnTo>
                    <a:pt x="0" y="24918"/>
                  </a:lnTo>
                </a:path>
              </a:pathLst>
            </a:custGeom>
            <a:ln w="3251">
              <a:solidFill>
                <a:srgbClr val="0080C7"/>
              </a:solidFill>
            </a:ln>
          </p:spPr>
          <p:txBody>
            <a:bodyPr wrap="square" lIns="0" tIns="0" rIns="0" bIns="0" rtlCol="0"/>
            <a:lstStyle/>
            <a:p>
              <a:endParaRPr/>
            </a:p>
          </p:txBody>
        </p:sp>
        <p:sp>
          <p:nvSpPr>
            <p:cNvPr id="28" name="object 28"/>
            <p:cNvSpPr/>
            <p:nvPr/>
          </p:nvSpPr>
          <p:spPr>
            <a:xfrm>
              <a:off x="3144601" y="1469634"/>
              <a:ext cx="0" cy="17780"/>
            </a:xfrm>
            <a:custGeom>
              <a:avLst/>
              <a:gdLst/>
              <a:ahLst/>
              <a:cxnLst/>
              <a:rect l="l" t="t" r="r" b="b"/>
              <a:pathLst>
                <a:path h="17780">
                  <a:moveTo>
                    <a:pt x="0" y="0"/>
                  </a:moveTo>
                  <a:lnTo>
                    <a:pt x="0" y="17508"/>
                  </a:lnTo>
                </a:path>
              </a:pathLst>
            </a:custGeom>
            <a:ln w="3251">
              <a:solidFill>
                <a:srgbClr val="0080C7"/>
              </a:solidFill>
            </a:ln>
          </p:spPr>
          <p:txBody>
            <a:bodyPr wrap="square" lIns="0" tIns="0" rIns="0" bIns="0" rtlCol="0"/>
            <a:lstStyle/>
            <a:p>
              <a:endParaRPr/>
            </a:p>
          </p:txBody>
        </p:sp>
        <p:sp>
          <p:nvSpPr>
            <p:cNvPr id="29" name="object 29"/>
            <p:cNvSpPr/>
            <p:nvPr/>
          </p:nvSpPr>
          <p:spPr>
            <a:xfrm>
              <a:off x="3138501" y="1472472"/>
              <a:ext cx="0" cy="22860"/>
            </a:xfrm>
            <a:custGeom>
              <a:avLst/>
              <a:gdLst/>
              <a:ahLst/>
              <a:cxnLst/>
              <a:rect l="l" t="t" r="r" b="b"/>
              <a:pathLst>
                <a:path h="22859">
                  <a:moveTo>
                    <a:pt x="0" y="0"/>
                  </a:moveTo>
                  <a:lnTo>
                    <a:pt x="0" y="22850"/>
                  </a:lnTo>
                </a:path>
              </a:pathLst>
            </a:custGeom>
            <a:ln w="3251">
              <a:solidFill>
                <a:srgbClr val="0080C7"/>
              </a:solidFill>
            </a:ln>
          </p:spPr>
          <p:txBody>
            <a:bodyPr wrap="square" lIns="0" tIns="0" rIns="0" bIns="0" rtlCol="0"/>
            <a:lstStyle/>
            <a:p>
              <a:endParaRPr/>
            </a:p>
          </p:txBody>
        </p:sp>
        <p:sp>
          <p:nvSpPr>
            <p:cNvPr id="30" name="object 30"/>
            <p:cNvSpPr/>
            <p:nvPr/>
          </p:nvSpPr>
          <p:spPr>
            <a:xfrm>
              <a:off x="3181365" y="1482754"/>
              <a:ext cx="0" cy="19050"/>
            </a:xfrm>
            <a:custGeom>
              <a:avLst/>
              <a:gdLst/>
              <a:ahLst/>
              <a:cxnLst/>
              <a:rect l="l" t="t" r="r" b="b"/>
              <a:pathLst>
                <a:path h="19050">
                  <a:moveTo>
                    <a:pt x="0" y="0"/>
                  </a:moveTo>
                  <a:lnTo>
                    <a:pt x="0" y="18600"/>
                  </a:lnTo>
                </a:path>
              </a:pathLst>
            </a:custGeom>
            <a:ln w="3251">
              <a:solidFill>
                <a:srgbClr val="0080C7"/>
              </a:solidFill>
            </a:ln>
          </p:spPr>
          <p:txBody>
            <a:bodyPr wrap="square" lIns="0" tIns="0" rIns="0" bIns="0" rtlCol="0"/>
            <a:lstStyle/>
            <a:p>
              <a:endParaRPr/>
            </a:p>
          </p:txBody>
        </p:sp>
        <p:sp>
          <p:nvSpPr>
            <p:cNvPr id="31" name="object 31"/>
            <p:cNvSpPr/>
            <p:nvPr/>
          </p:nvSpPr>
          <p:spPr>
            <a:xfrm>
              <a:off x="3175265" y="1476734"/>
              <a:ext cx="0" cy="22860"/>
            </a:xfrm>
            <a:custGeom>
              <a:avLst/>
              <a:gdLst/>
              <a:ahLst/>
              <a:cxnLst/>
              <a:rect l="l" t="t" r="r" b="b"/>
              <a:pathLst>
                <a:path h="22859">
                  <a:moveTo>
                    <a:pt x="0" y="0"/>
                  </a:moveTo>
                  <a:lnTo>
                    <a:pt x="0" y="22839"/>
                  </a:lnTo>
                </a:path>
              </a:pathLst>
            </a:custGeom>
            <a:ln w="3251">
              <a:solidFill>
                <a:srgbClr val="0080C7"/>
              </a:solidFill>
            </a:ln>
          </p:spPr>
          <p:txBody>
            <a:bodyPr wrap="square" lIns="0" tIns="0" rIns="0" bIns="0" rtlCol="0"/>
            <a:lstStyle/>
            <a:p>
              <a:endParaRPr/>
            </a:p>
          </p:txBody>
        </p:sp>
        <p:sp>
          <p:nvSpPr>
            <p:cNvPr id="32" name="object 32"/>
            <p:cNvSpPr/>
            <p:nvPr/>
          </p:nvSpPr>
          <p:spPr>
            <a:xfrm>
              <a:off x="3163052" y="1469645"/>
              <a:ext cx="0" cy="21590"/>
            </a:xfrm>
            <a:custGeom>
              <a:avLst/>
              <a:gdLst/>
              <a:ahLst/>
              <a:cxnLst/>
              <a:rect l="l" t="t" r="r" b="b"/>
              <a:pathLst>
                <a:path h="21590">
                  <a:moveTo>
                    <a:pt x="0" y="0"/>
                  </a:moveTo>
                  <a:lnTo>
                    <a:pt x="0" y="21001"/>
                  </a:lnTo>
                </a:path>
              </a:pathLst>
            </a:custGeom>
            <a:ln w="3251">
              <a:solidFill>
                <a:srgbClr val="0080C7"/>
              </a:solidFill>
            </a:ln>
          </p:spPr>
          <p:txBody>
            <a:bodyPr wrap="square" lIns="0" tIns="0" rIns="0" bIns="0" rtlCol="0"/>
            <a:lstStyle/>
            <a:p>
              <a:endParaRPr/>
            </a:p>
          </p:txBody>
        </p:sp>
        <p:sp>
          <p:nvSpPr>
            <p:cNvPr id="33" name="object 33"/>
            <p:cNvSpPr/>
            <p:nvPr/>
          </p:nvSpPr>
          <p:spPr>
            <a:xfrm>
              <a:off x="3169153" y="1472483"/>
              <a:ext cx="0" cy="24765"/>
            </a:xfrm>
            <a:custGeom>
              <a:avLst/>
              <a:gdLst/>
              <a:ahLst/>
              <a:cxnLst/>
              <a:rect l="l" t="t" r="r" b="b"/>
              <a:pathLst>
                <a:path h="24765">
                  <a:moveTo>
                    <a:pt x="0" y="0"/>
                  </a:moveTo>
                  <a:lnTo>
                    <a:pt x="0" y="24597"/>
                  </a:lnTo>
                </a:path>
              </a:pathLst>
            </a:custGeom>
            <a:ln w="3251">
              <a:solidFill>
                <a:srgbClr val="0080C7"/>
              </a:solidFill>
            </a:ln>
          </p:spPr>
          <p:txBody>
            <a:bodyPr wrap="square" lIns="0" tIns="0" rIns="0" bIns="0" rtlCol="0"/>
            <a:lstStyle/>
            <a:p>
              <a:endParaRPr/>
            </a:p>
          </p:txBody>
        </p:sp>
        <p:sp>
          <p:nvSpPr>
            <p:cNvPr id="34" name="object 34"/>
            <p:cNvSpPr/>
            <p:nvPr/>
          </p:nvSpPr>
          <p:spPr>
            <a:xfrm>
              <a:off x="3126288" y="1481008"/>
              <a:ext cx="0" cy="20955"/>
            </a:xfrm>
            <a:custGeom>
              <a:avLst/>
              <a:gdLst/>
              <a:ahLst/>
              <a:cxnLst/>
              <a:rect l="l" t="t" r="r" b="b"/>
              <a:pathLst>
                <a:path h="20955">
                  <a:moveTo>
                    <a:pt x="0" y="0"/>
                  </a:moveTo>
                  <a:lnTo>
                    <a:pt x="0" y="20346"/>
                  </a:lnTo>
                </a:path>
              </a:pathLst>
            </a:custGeom>
            <a:ln w="3251">
              <a:solidFill>
                <a:srgbClr val="0080C7"/>
              </a:solidFill>
            </a:ln>
          </p:spPr>
          <p:txBody>
            <a:bodyPr wrap="square" lIns="0" tIns="0" rIns="0" bIns="0" rtlCol="0"/>
            <a:lstStyle/>
            <a:p>
              <a:endParaRPr/>
            </a:p>
          </p:txBody>
        </p:sp>
        <p:sp>
          <p:nvSpPr>
            <p:cNvPr id="35" name="object 35"/>
            <p:cNvSpPr/>
            <p:nvPr/>
          </p:nvSpPr>
          <p:spPr>
            <a:xfrm>
              <a:off x="3132389" y="1473230"/>
              <a:ext cx="0" cy="25400"/>
            </a:xfrm>
            <a:custGeom>
              <a:avLst/>
              <a:gdLst/>
              <a:ahLst/>
              <a:cxnLst/>
              <a:rect l="l" t="t" r="r" b="b"/>
              <a:pathLst>
                <a:path h="25400">
                  <a:moveTo>
                    <a:pt x="0" y="0"/>
                  </a:moveTo>
                  <a:lnTo>
                    <a:pt x="0" y="24918"/>
                  </a:lnTo>
                </a:path>
              </a:pathLst>
            </a:custGeom>
            <a:ln w="3251">
              <a:solidFill>
                <a:srgbClr val="0080C7"/>
              </a:solidFill>
            </a:ln>
          </p:spPr>
          <p:txBody>
            <a:bodyPr wrap="square" lIns="0" tIns="0" rIns="0" bIns="0" rtlCol="0"/>
            <a:lstStyle/>
            <a:p>
              <a:endParaRPr/>
            </a:p>
          </p:txBody>
        </p:sp>
        <p:sp>
          <p:nvSpPr>
            <p:cNvPr id="36" name="object 36"/>
            <p:cNvSpPr/>
            <p:nvPr/>
          </p:nvSpPr>
          <p:spPr>
            <a:xfrm>
              <a:off x="3144601" y="1469645"/>
              <a:ext cx="0" cy="17780"/>
            </a:xfrm>
            <a:custGeom>
              <a:avLst/>
              <a:gdLst/>
              <a:ahLst/>
              <a:cxnLst/>
              <a:rect l="l" t="t" r="r" b="b"/>
              <a:pathLst>
                <a:path h="17780">
                  <a:moveTo>
                    <a:pt x="0" y="0"/>
                  </a:moveTo>
                  <a:lnTo>
                    <a:pt x="0" y="17508"/>
                  </a:lnTo>
                </a:path>
              </a:pathLst>
            </a:custGeom>
            <a:ln w="3251">
              <a:solidFill>
                <a:srgbClr val="0080C7"/>
              </a:solidFill>
            </a:ln>
          </p:spPr>
          <p:txBody>
            <a:bodyPr wrap="square" lIns="0" tIns="0" rIns="0" bIns="0" rtlCol="0"/>
            <a:lstStyle/>
            <a:p>
              <a:endParaRPr/>
            </a:p>
          </p:txBody>
        </p:sp>
        <p:sp>
          <p:nvSpPr>
            <p:cNvPr id="37" name="object 37"/>
            <p:cNvSpPr/>
            <p:nvPr/>
          </p:nvSpPr>
          <p:spPr>
            <a:xfrm>
              <a:off x="3138501" y="1472483"/>
              <a:ext cx="0" cy="22860"/>
            </a:xfrm>
            <a:custGeom>
              <a:avLst/>
              <a:gdLst/>
              <a:ahLst/>
              <a:cxnLst/>
              <a:rect l="l" t="t" r="r" b="b"/>
              <a:pathLst>
                <a:path h="22859">
                  <a:moveTo>
                    <a:pt x="0" y="0"/>
                  </a:moveTo>
                  <a:lnTo>
                    <a:pt x="0" y="22850"/>
                  </a:lnTo>
                </a:path>
              </a:pathLst>
            </a:custGeom>
            <a:ln w="3251">
              <a:solidFill>
                <a:srgbClr val="0080C7"/>
              </a:solidFill>
            </a:ln>
          </p:spPr>
          <p:txBody>
            <a:bodyPr wrap="square" lIns="0" tIns="0" rIns="0" bIns="0" rtlCol="0"/>
            <a:lstStyle/>
            <a:p>
              <a:endParaRPr/>
            </a:p>
          </p:txBody>
        </p:sp>
        <p:sp>
          <p:nvSpPr>
            <p:cNvPr id="38" name="object 38"/>
            <p:cNvSpPr/>
            <p:nvPr/>
          </p:nvSpPr>
          <p:spPr>
            <a:xfrm>
              <a:off x="3181365" y="1482766"/>
              <a:ext cx="0" cy="19050"/>
            </a:xfrm>
            <a:custGeom>
              <a:avLst/>
              <a:gdLst/>
              <a:ahLst/>
              <a:cxnLst/>
              <a:rect l="l" t="t" r="r" b="b"/>
              <a:pathLst>
                <a:path h="19050">
                  <a:moveTo>
                    <a:pt x="0" y="0"/>
                  </a:moveTo>
                  <a:lnTo>
                    <a:pt x="0" y="18600"/>
                  </a:lnTo>
                </a:path>
              </a:pathLst>
            </a:custGeom>
            <a:ln w="3251">
              <a:solidFill>
                <a:srgbClr val="0080C7"/>
              </a:solidFill>
            </a:ln>
          </p:spPr>
          <p:txBody>
            <a:bodyPr wrap="square" lIns="0" tIns="0" rIns="0" bIns="0" rtlCol="0"/>
            <a:lstStyle/>
            <a:p>
              <a:endParaRPr/>
            </a:p>
          </p:txBody>
        </p:sp>
        <p:sp>
          <p:nvSpPr>
            <p:cNvPr id="39" name="object 39"/>
            <p:cNvSpPr/>
            <p:nvPr/>
          </p:nvSpPr>
          <p:spPr>
            <a:xfrm>
              <a:off x="3175265" y="1476745"/>
              <a:ext cx="0" cy="22860"/>
            </a:xfrm>
            <a:custGeom>
              <a:avLst/>
              <a:gdLst/>
              <a:ahLst/>
              <a:cxnLst/>
              <a:rect l="l" t="t" r="r" b="b"/>
              <a:pathLst>
                <a:path h="22859">
                  <a:moveTo>
                    <a:pt x="0" y="0"/>
                  </a:moveTo>
                  <a:lnTo>
                    <a:pt x="0" y="22839"/>
                  </a:lnTo>
                </a:path>
              </a:pathLst>
            </a:custGeom>
            <a:ln w="3251">
              <a:solidFill>
                <a:srgbClr val="0080C7"/>
              </a:solidFill>
            </a:ln>
          </p:spPr>
          <p:txBody>
            <a:bodyPr wrap="square" lIns="0" tIns="0" rIns="0" bIns="0" rtlCol="0"/>
            <a:lstStyle/>
            <a:p>
              <a:endParaRPr/>
            </a:p>
          </p:txBody>
        </p:sp>
        <p:sp>
          <p:nvSpPr>
            <p:cNvPr id="40" name="object 40"/>
            <p:cNvSpPr/>
            <p:nvPr/>
          </p:nvSpPr>
          <p:spPr>
            <a:xfrm>
              <a:off x="3163052" y="1469657"/>
              <a:ext cx="0" cy="21590"/>
            </a:xfrm>
            <a:custGeom>
              <a:avLst/>
              <a:gdLst/>
              <a:ahLst/>
              <a:cxnLst/>
              <a:rect l="l" t="t" r="r" b="b"/>
              <a:pathLst>
                <a:path h="21590">
                  <a:moveTo>
                    <a:pt x="0" y="0"/>
                  </a:moveTo>
                  <a:lnTo>
                    <a:pt x="0" y="21001"/>
                  </a:lnTo>
                </a:path>
              </a:pathLst>
            </a:custGeom>
            <a:ln w="3251">
              <a:solidFill>
                <a:srgbClr val="0080C7"/>
              </a:solidFill>
            </a:ln>
          </p:spPr>
          <p:txBody>
            <a:bodyPr wrap="square" lIns="0" tIns="0" rIns="0" bIns="0" rtlCol="0"/>
            <a:lstStyle/>
            <a:p>
              <a:endParaRPr/>
            </a:p>
          </p:txBody>
        </p:sp>
        <p:sp>
          <p:nvSpPr>
            <p:cNvPr id="41" name="object 41"/>
            <p:cNvSpPr/>
            <p:nvPr/>
          </p:nvSpPr>
          <p:spPr>
            <a:xfrm>
              <a:off x="3169153" y="1472495"/>
              <a:ext cx="0" cy="24765"/>
            </a:xfrm>
            <a:custGeom>
              <a:avLst/>
              <a:gdLst/>
              <a:ahLst/>
              <a:cxnLst/>
              <a:rect l="l" t="t" r="r" b="b"/>
              <a:pathLst>
                <a:path h="24765">
                  <a:moveTo>
                    <a:pt x="0" y="0"/>
                  </a:moveTo>
                  <a:lnTo>
                    <a:pt x="0" y="24597"/>
                  </a:lnTo>
                </a:path>
              </a:pathLst>
            </a:custGeom>
            <a:ln w="3251">
              <a:solidFill>
                <a:srgbClr val="0080C7"/>
              </a:solidFill>
            </a:ln>
          </p:spPr>
          <p:txBody>
            <a:bodyPr wrap="square" lIns="0" tIns="0" rIns="0" bIns="0" rtlCol="0"/>
            <a:lstStyle/>
            <a:p>
              <a:endParaRPr/>
            </a:p>
          </p:txBody>
        </p:sp>
        <p:sp>
          <p:nvSpPr>
            <p:cNvPr id="42" name="object 42"/>
            <p:cNvSpPr/>
            <p:nvPr/>
          </p:nvSpPr>
          <p:spPr>
            <a:xfrm>
              <a:off x="3195071" y="1469967"/>
              <a:ext cx="74930" cy="32384"/>
            </a:xfrm>
            <a:custGeom>
              <a:avLst/>
              <a:gdLst/>
              <a:ahLst/>
              <a:cxnLst/>
              <a:rect l="l" t="t" r="r" b="b"/>
              <a:pathLst>
                <a:path w="74929" h="32384">
                  <a:moveTo>
                    <a:pt x="0" y="25481"/>
                  </a:moveTo>
                  <a:lnTo>
                    <a:pt x="5279" y="17530"/>
                  </a:lnTo>
                  <a:lnTo>
                    <a:pt x="10342" y="9212"/>
                  </a:lnTo>
                  <a:lnTo>
                    <a:pt x="16427" y="2658"/>
                  </a:lnTo>
                  <a:lnTo>
                    <a:pt x="24769" y="0"/>
                  </a:lnTo>
                  <a:lnTo>
                    <a:pt x="35847" y="5019"/>
                  </a:lnTo>
                  <a:lnTo>
                    <a:pt x="43425" y="16061"/>
                  </a:lnTo>
                  <a:lnTo>
                    <a:pt x="51001" y="27103"/>
                  </a:lnTo>
                  <a:lnTo>
                    <a:pt x="62073" y="32122"/>
                  </a:lnTo>
                  <a:lnTo>
                    <a:pt x="67507" y="32122"/>
                  </a:lnTo>
                  <a:lnTo>
                    <a:pt x="71356" y="29399"/>
                  </a:lnTo>
                  <a:lnTo>
                    <a:pt x="74538" y="25527"/>
                  </a:lnTo>
                </a:path>
                <a:path w="74929" h="32384">
                  <a:moveTo>
                    <a:pt x="0" y="25481"/>
                  </a:moveTo>
                  <a:lnTo>
                    <a:pt x="3205" y="29422"/>
                  </a:lnTo>
                  <a:lnTo>
                    <a:pt x="7088" y="32214"/>
                  </a:lnTo>
                  <a:lnTo>
                    <a:pt x="12591" y="32214"/>
                  </a:lnTo>
                  <a:lnTo>
                    <a:pt x="23662" y="27195"/>
                  </a:lnTo>
                  <a:lnTo>
                    <a:pt x="31236" y="16153"/>
                  </a:lnTo>
                  <a:lnTo>
                    <a:pt x="38807" y="5111"/>
                  </a:lnTo>
                  <a:lnTo>
                    <a:pt x="49872" y="91"/>
                  </a:lnTo>
                  <a:lnTo>
                    <a:pt x="58270" y="2787"/>
                  </a:lnTo>
                  <a:lnTo>
                    <a:pt x="64386" y="9420"/>
                  </a:lnTo>
                  <a:lnTo>
                    <a:pt x="69484" y="17811"/>
                  </a:lnTo>
                  <a:lnTo>
                    <a:pt x="74825" y="25780"/>
                  </a:lnTo>
                </a:path>
              </a:pathLst>
            </a:custGeom>
            <a:ln w="6479">
              <a:solidFill>
                <a:srgbClr val="0080C7"/>
              </a:solidFill>
            </a:ln>
          </p:spPr>
          <p:txBody>
            <a:bodyPr wrap="square" lIns="0" tIns="0" rIns="0" bIns="0" rtlCol="0"/>
            <a:lstStyle/>
            <a:p>
              <a:endParaRPr/>
            </a:p>
          </p:txBody>
        </p:sp>
        <p:sp>
          <p:nvSpPr>
            <p:cNvPr id="43" name="object 43"/>
            <p:cNvSpPr/>
            <p:nvPr/>
          </p:nvSpPr>
          <p:spPr>
            <a:xfrm>
              <a:off x="3205859" y="1480996"/>
              <a:ext cx="0" cy="20955"/>
            </a:xfrm>
            <a:custGeom>
              <a:avLst/>
              <a:gdLst/>
              <a:ahLst/>
              <a:cxnLst/>
              <a:rect l="l" t="t" r="r" b="b"/>
              <a:pathLst>
                <a:path h="20955">
                  <a:moveTo>
                    <a:pt x="0" y="0"/>
                  </a:moveTo>
                  <a:lnTo>
                    <a:pt x="0" y="20346"/>
                  </a:lnTo>
                </a:path>
              </a:pathLst>
            </a:custGeom>
            <a:ln w="3251">
              <a:solidFill>
                <a:srgbClr val="0080C7"/>
              </a:solidFill>
            </a:ln>
          </p:spPr>
          <p:txBody>
            <a:bodyPr wrap="square" lIns="0" tIns="0" rIns="0" bIns="0" rtlCol="0"/>
            <a:lstStyle/>
            <a:p>
              <a:endParaRPr/>
            </a:p>
          </p:txBody>
        </p:sp>
        <p:sp>
          <p:nvSpPr>
            <p:cNvPr id="44" name="object 44"/>
            <p:cNvSpPr/>
            <p:nvPr/>
          </p:nvSpPr>
          <p:spPr>
            <a:xfrm>
              <a:off x="3211959" y="1473218"/>
              <a:ext cx="0" cy="25400"/>
            </a:xfrm>
            <a:custGeom>
              <a:avLst/>
              <a:gdLst/>
              <a:ahLst/>
              <a:cxnLst/>
              <a:rect l="l" t="t" r="r" b="b"/>
              <a:pathLst>
                <a:path h="25400">
                  <a:moveTo>
                    <a:pt x="0" y="0"/>
                  </a:moveTo>
                  <a:lnTo>
                    <a:pt x="0" y="24918"/>
                  </a:lnTo>
                </a:path>
              </a:pathLst>
            </a:custGeom>
            <a:ln w="3251">
              <a:solidFill>
                <a:srgbClr val="0080C7"/>
              </a:solidFill>
            </a:ln>
          </p:spPr>
          <p:txBody>
            <a:bodyPr wrap="square" lIns="0" tIns="0" rIns="0" bIns="0" rtlCol="0"/>
            <a:lstStyle/>
            <a:p>
              <a:endParaRPr/>
            </a:p>
          </p:txBody>
        </p:sp>
        <p:sp>
          <p:nvSpPr>
            <p:cNvPr id="45" name="object 45"/>
            <p:cNvSpPr/>
            <p:nvPr/>
          </p:nvSpPr>
          <p:spPr>
            <a:xfrm>
              <a:off x="3224172" y="1469634"/>
              <a:ext cx="0" cy="17780"/>
            </a:xfrm>
            <a:custGeom>
              <a:avLst/>
              <a:gdLst/>
              <a:ahLst/>
              <a:cxnLst/>
              <a:rect l="l" t="t" r="r" b="b"/>
              <a:pathLst>
                <a:path h="17780">
                  <a:moveTo>
                    <a:pt x="0" y="0"/>
                  </a:moveTo>
                  <a:lnTo>
                    <a:pt x="0" y="17508"/>
                  </a:lnTo>
                </a:path>
              </a:pathLst>
            </a:custGeom>
            <a:ln w="3251">
              <a:solidFill>
                <a:srgbClr val="0080C7"/>
              </a:solidFill>
            </a:ln>
          </p:spPr>
          <p:txBody>
            <a:bodyPr wrap="square" lIns="0" tIns="0" rIns="0" bIns="0" rtlCol="0"/>
            <a:lstStyle/>
            <a:p>
              <a:endParaRPr/>
            </a:p>
          </p:txBody>
        </p:sp>
        <p:sp>
          <p:nvSpPr>
            <p:cNvPr id="46" name="object 46"/>
            <p:cNvSpPr/>
            <p:nvPr/>
          </p:nvSpPr>
          <p:spPr>
            <a:xfrm>
              <a:off x="3218060" y="1472472"/>
              <a:ext cx="0" cy="22860"/>
            </a:xfrm>
            <a:custGeom>
              <a:avLst/>
              <a:gdLst/>
              <a:ahLst/>
              <a:cxnLst/>
              <a:rect l="l" t="t" r="r" b="b"/>
              <a:pathLst>
                <a:path h="22859">
                  <a:moveTo>
                    <a:pt x="0" y="0"/>
                  </a:moveTo>
                  <a:lnTo>
                    <a:pt x="0" y="22850"/>
                  </a:lnTo>
                </a:path>
              </a:pathLst>
            </a:custGeom>
            <a:ln w="3251">
              <a:solidFill>
                <a:srgbClr val="0080C7"/>
              </a:solidFill>
            </a:ln>
          </p:spPr>
          <p:txBody>
            <a:bodyPr wrap="square" lIns="0" tIns="0" rIns="0" bIns="0" rtlCol="0"/>
            <a:lstStyle/>
            <a:p>
              <a:endParaRPr/>
            </a:p>
          </p:txBody>
        </p:sp>
        <p:sp>
          <p:nvSpPr>
            <p:cNvPr id="47" name="object 47"/>
            <p:cNvSpPr/>
            <p:nvPr/>
          </p:nvSpPr>
          <p:spPr>
            <a:xfrm>
              <a:off x="3260936" y="1482754"/>
              <a:ext cx="0" cy="19050"/>
            </a:xfrm>
            <a:custGeom>
              <a:avLst/>
              <a:gdLst/>
              <a:ahLst/>
              <a:cxnLst/>
              <a:rect l="l" t="t" r="r" b="b"/>
              <a:pathLst>
                <a:path h="19050">
                  <a:moveTo>
                    <a:pt x="0" y="0"/>
                  </a:moveTo>
                  <a:lnTo>
                    <a:pt x="0" y="18600"/>
                  </a:lnTo>
                </a:path>
              </a:pathLst>
            </a:custGeom>
            <a:ln w="3251">
              <a:solidFill>
                <a:srgbClr val="0080C7"/>
              </a:solidFill>
            </a:ln>
          </p:spPr>
          <p:txBody>
            <a:bodyPr wrap="square" lIns="0" tIns="0" rIns="0" bIns="0" rtlCol="0"/>
            <a:lstStyle/>
            <a:p>
              <a:endParaRPr/>
            </a:p>
          </p:txBody>
        </p:sp>
        <p:sp>
          <p:nvSpPr>
            <p:cNvPr id="48" name="object 48"/>
            <p:cNvSpPr/>
            <p:nvPr/>
          </p:nvSpPr>
          <p:spPr>
            <a:xfrm>
              <a:off x="3254824" y="1476734"/>
              <a:ext cx="0" cy="22860"/>
            </a:xfrm>
            <a:custGeom>
              <a:avLst/>
              <a:gdLst/>
              <a:ahLst/>
              <a:cxnLst/>
              <a:rect l="l" t="t" r="r" b="b"/>
              <a:pathLst>
                <a:path h="22859">
                  <a:moveTo>
                    <a:pt x="0" y="0"/>
                  </a:moveTo>
                  <a:lnTo>
                    <a:pt x="0" y="22839"/>
                  </a:lnTo>
                </a:path>
              </a:pathLst>
            </a:custGeom>
            <a:ln w="3251">
              <a:solidFill>
                <a:srgbClr val="0080C7"/>
              </a:solidFill>
            </a:ln>
          </p:spPr>
          <p:txBody>
            <a:bodyPr wrap="square" lIns="0" tIns="0" rIns="0" bIns="0" rtlCol="0"/>
            <a:lstStyle/>
            <a:p>
              <a:endParaRPr/>
            </a:p>
          </p:txBody>
        </p:sp>
        <p:sp>
          <p:nvSpPr>
            <p:cNvPr id="49" name="object 49"/>
            <p:cNvSpPr/>
            <p:nvPr/>
          </p:nvSpPr>
          <p:spPr>
            <a:xfrm>
              <a:off x="3242611" y="1469645"/>
              <a:ext cx="0" cy="21590"/>
            </a:xfrm>
            <a:custGeom>
              <a:avLst/>
              <a:gdLst/>
              <a:ahLst/>
              <a:cxnLst/>
              <a:rect l="l" t="t" r="r" b="b"/>
              <a:pathLst>
                <a:path h="21590">
                  <a:moveTo>
                    <a:pt x="0" y="0"/>
                  </a:moveTo>
                  <a:lnTo>
                    <a:pt x="0" y="21001"/>
                  </a:lnTo>
                </a:path>
              </a:pathLst>
            </a:custGeom>
            <a:ln w="3251">
              <a:solidFill>
                <a:srgbClr val="0080C7"/>
              </a:solidFill>
            </a:ln>
          </p:spPr>
          <p:txBody>
            <a:bodyPr wrap="square" lIns="0" tIns="0" rIns="0" bIns="0" rtlCol="0"/>
            <a:lstStyle/>
            <a:p>
              <a:endParaRPr/>
            </a:p>
          </p:txBody>
        </p:sp>
        <p:sp>
          <p:nvSpPr>
            <p:cNvPr id="50" name="object 50"/>
            <p:cNvSpPr/>
            <p:nvPr/>
          </p:nvSpPr>
          <p:spPr>
            <a:xfrm>
              <a:off x="3248723" y="1472483"/>
              <a:ext cx="0" cy="24765"/>
            </a:xfrm>
            <a:custGeom>
              <a:avLst/>
              <a:gdLst/>
              <a:ahLst/>
              <a:cxnLst/>
              <a:rect l="l" t="t" r="r" b="b"/>
              <a:pathLst>
                <a:path h="24765">
                  <a:moveTo>
                    <a:pt x="0" y="0"/>
                  </a:moveTo>
                  <a:lnTo>
                    <a:pt x="0" y="24597"/>
                  </a:lnTo>
                </a:path>
              </a:pathLst>
            </a:custGeom>
            <a:ln w="3251">
              <a:solidFill>
                <a:srgbClr val="0080C7"/>
              </a:solidFill>
            </a:ln>
          </p:spPr>
          <p:txBody>
            <a:bodyPr wrap="square" lIns="0" tIns="0" rIns="0" bIns="0" rtlCol="0"/>
            <a:lstStyle/>
            <a:p>
              <a:endParaRPr/>
            </a:p>
          </p:txBody>
        </p:sp>
        <p:sp>
          <p:nvSpPr>
            <p:cNvPr id="51" name="object 51"/>
            <p:cNvSpPr/>
            <p:nvPr/>
          </p:nvSpPr>
          <p:spPr>
            <a:xfrm>
              <a:off x="3205847" y="1481008"/>
              <a:ext cx="0" cy="20955"/>
            </a:xfrm>
            <a:custGeom>
              <a:avLst/>
              <a:gdLst/>
              <a:ahLst/>
              <a:cxnLst/>
              <a:rect l="l" t="t" r="r" b="b"/>
              <a:pathLst>
                <a:path h="20955">
                  <a:moveTo>
                    <a:pt x="0" y="0"/>
                  </a:moveTo>
                  <a:lnTo>
                    <a:pt x="0" y="20346"/>
                  </a:lnTo>
                </a:path>
              </a:pathLst>
            </a:custGeom>
            <a:ln w="3251">
              <a:solidFill>
                <a:srgbClr val="0080C7"/>
              </a:solidFill>
            </a:ln>
          </p:spPr>
          <p:txBody>
            <a:bodyPr wrap="square" lIns="0" tIns="0" rIns="0" bIns="0" rtlCol="0"/>
            <a:lstStyle/>
            <a:p>
              <a:endParaRPr/>
            </a:p>
          </p:txBody>
        </p:sp>
        <p:sp>
          <p:nvSpPr>
            <p:cNvPr id="52" name="object 52"/>
            <p:cNvSpPr/>
            <p:nvPr/>
          </p:nvSpPr>
          <p:spPr>
            <a:xfrm>
              <a:off x="3211948" y="1473230"/>
              <a:ext cx="0" cy="25400"/>
            </a:xfrm>
            <a:custGeom>
              <a:avLst/>
              <a:gdLst/>
              <a:ahLst/>
              <a:cxnLst/>
              <a:rect l="l" t="t" r="r" b="b"/>
              <a:pathLst>
                <a:path h="25400">
                  <a:moveTo>
                    <a:pt x="0" y="0"/>
                  </a:moveTo>
                  <a:lnTo>
                    <a:pt x="0" y="24918"/>
                  </a:lnTo>
                </a:path>
              </a:pathLst>
            </a:custGeom>
            <a:ln w="3251">
              <a:solidFill>
                <a:srgbClr val="0080C7"/>
              </a:solidFill>
            </a:ln>
          </p:spPr>
          <p:txBody>
            <a:bodyPr wrap="square" lIns="0" tIns="0" rIns="0" bIns="0" rtlCol="0"/>
            <a:lstStyle/>
            <a:p>
              <a:endParaRPr/>
            </a:p>
          </p:txBody>
        </p:sp>
        <p:sp>
          <p:nvSpPr>
            <p:cNvPr id="53" name="object 53"/>
            <p:cNvSpPr/>
            <p:nvPr/>
          </p:nvSpPr>
          <p:spPr>
            <a:xfrm>
              <a:off x="3224160" y="1469645"/>
              <a:ext cx="0" cy="17780"/>
            </a:xfrm>
            <a:custGeom>
              <a:avLst/>
              <a:gdLst/>
              <a:ahLst/>
              <a:cxnLst/>
              <a:rect l="l" t="t" r="r" b="b"/>
              <a:pathLst>
                <a:path h="17780">
                  <a:moveTo>
                    <a:pt x="0" y="0"/>
                  </a:moveTo>
                  <a:lnTo>
                    <a:pt x="0" y="17508"/>
                  </a:lnTo>
                </a:path>
              </a:pathLst>
            </a:custGeom>
            <a:ln w="3251">
              <a:solidFill>
                <a:srgbClr val="0080C7"/>
              </a:solidFill>
            </a:ln>
          </p:spPr>
          <p:txBody>
            <a:bodyPr wrap="square" lIns="0" tIns="0" rIns="0" bIns="0" rtlCol="0"/>
            <a:lstStyle/>
            <a:p>
              <a:endParaRPr/>
            </a:p>
          </p:txBody>
        </p:sp>
        <p:sp>
          <p:nvSpPr>
            <p:cNvPr id="54" name="object 54"/>
            <p:cNvSpPr/>
            <p:nvPr/>
          </p:nvSpPr>
          <p:spPr>
            <a:xfrm>
              <a:off x="3218048" y="1472483"/>
              <a:ext cx="0" cy="22860"/>
            </a:xfrm>
            <a:custGeom>
              <a:avLst/>
              <a:gdLst/>
              <a:ahLst/>
              <a:cxnLst/>
              <a:rect l="l" t="t" r="r" b="b"/>
              <a:pathLst>
                <a:path h="22859">
                  <a:moveTo>
                    <a:pt x="0" y="0"/>
                  </a:moveTo>
                  <a:lnTo>
                    <a:pt x="0" y="22850"/>
                  </a:lnTo>
                </a:path>
              </a:pathLst>
            </a:custGeom>
            <a:ln w="3251">
              <a:solidFill>
                <a:srgbClr val="0080C7"/>
              </a:solidFill>
            </a:ln>
          </p:spPr>
          <p:txBody>
            <a:bodyPr wrap="square" lIns="0" tIns="0" rIns="0" bIns="0" rtlCol="0"/>
            <a:lstStyle/>
            <a:p>
              <a:endParaRPr/>
            </a:p>
          </p:txBody>
        </p:sp>
        <p:sp>
          <p:nvSpPr>
            <p:cNvPr id="55" name="object 55"/>
            <p:cNvSpPr/>
            <p:nvPr/>
          </p:nvSpPr>
          <p:spPr>
            <a:xfrm>
              <a:off x="3260924" y="1482766"/>
              <a:ext cx="0" cy="19050"/>
            </a:xfrm>
            <a:custGeom>
              <a:avLst/>
              <a:gdLst/>
              <a:ahLst/>
              <a:cxnLst/>
              <a:rect l="l" t="t" r="r" b="b"/>
              <a:pathLst>
                <a:path h="19050">
                  <a:moveTo>
                    <a:pt x="0" y="0"/>
                  </a:moveTo>
                  <a:lnTo>
                    <a:pt x="0" y="18600"/>
                  </a:lnTo>
                </a:path>
              </a:pathLst>
            </a:custGeom>
            <a:ln w="3251">
              <a:solidFill>
                <a:srgbClr val="0080C7"/>
              </a:solidFill>
            </a:ln>
          </p:spPr>
          <p:txBody>
            <a:bodyPr wrap="square" lIns="0" tIns="0" rIns="0" bIns="0" rtlCol="0"/>
            <a:lstStyle/>
            <a:p>
              <a:endParaRPr/>
            </a:p>
          </p:txBody>
        </p:sp>
        <p:sp>
          <p:nvSpPr>
            <p:cNvPr id="56" name="object 56"/>
            <p:cNvSpPr/>
            <p:nvPr/>
          </p:nvSpPr>
          <p:spPr>
            <a:xfrm>
              <a:off x="3254812" y="1476745"/>
              <a:ext cx="0" cy="22860"/>
            </a:xfrm>
            <a:custGeom>
              <a:avLst/>
              <a:gdLst/>
              <a:ahLst/>
              <a:cxnLst/>
              <a:rect l="l" t="t" r="r" b="b"/>
              <a:pathLst>
                <a:path h="22859">
                  <a:moveTo>
                    <a:pt x="0" y="0"/>
                  </a:moveTo>
                  <a:lnTo>
                    <a:pt x="0" y="22839"/>
                  </a:lnTo>
                </a:path>
              </a:pathLst>
            </a:custGeom>
            <a:ln w="3251">
              <a:solidFill>
                <a:srgbClr val="0080C7"/>
              </a:solidFill>
            </a:ln>
          </p:spPr>
          <p:txBody>
            <a:bodyPr wrap="square" lIns="0" tIns="0" rIns="0" bIns="0" rtlCol="0"/>
            <a:lstStyle/>
            <a:p>
              <a:endParaRPr/>
            </a:p>
          </p:txBody>
        </p:sp>
        <p:sp>
          <p:nvSpPr>
            <p:cNvPr id="57" name="object 57"/>
            <p:cNvSpPr/>
            <p:nvPr/>
          </p:nvSpPr>
          <p:spPr>
            <a:xfrm>
              <a:off x="3242600" y="1469657"/>
              <a:ext cx="0" cy="21590"/>
            </a:xfrm>
            <a:custGeom>
              <a:avLst/>
              <a:gdLst/>
              <a:ahLst/>
              <a:cxnLst/>
              <a:rect l="l" t="t" r="r" b="b"/>
              <a:pathLst>
                <a:path h="21590">
                  <a:moveTo>
                    <a:pt x="0" y="0"/>
                  </a:moveTo>
                  <a:lnTo>
                    <a:pt x="0" y="21001"/>
                  </a:lnTo>
                </a:path>
              </a:pathLst>
            </a:custGeom>
            <a:ln w="3251">
              <a:solidFill>
                <a:srgbClr val="0080C7"/>
              </a:solidFill>
            </a:ln>
          </p:spPr>
          <p:txBody>
            <a:bodyPr wrap="square" lIns="0" tIns="0" rIns="0" bIns="0" rtlCol="0"/>
            <a:lstStyle/>
            <a:p>
              <a:endParaRPr/>
            </a:p>
          </p:txBody>
        </p:sp>
        <p:sp>
          <p:nvSpPr>
            <p:cNvPr id="58" name="object 58"/>
            <p:cNvSpPr/>
            <p:nvPr/>
          </p:nvSpPr>
          <p:spPr>
            <a:xfrm>
              <a:off x="3248712" y="1472495"/>
              <a:ext cx="0" cy="24765"/>
            </a:xfrm>
            <a:custGeom>
              <a:avLst/>
              <a:gdLst/>
              <a:ahLst/>
              <a:cxnLst/>
              <a:rect l="l" t="t" r="r" b="b"/>
              <a:pathLst>
                <a:path h="24765">
                  <a:moveTo>
                    <a:pt x="0" y="0"/>
                  </a:moveTo>
                  <a:lnTo>
                    <a:pt x="0" y="24597"/>
                  </a:lnTo>
                </a:path>
              </a:pathLst>
            </a:custGeom>
            <a:ln w="3251">
              <a:solidFill>
                <a:srgbClr val="0080C7"/>
              </a:solidFill>
            </a:ln>
          </p:spPr>
          <p:txBody>
            <a:bodyPr wrap="square" lIns="0" tIns="0" rIns="0" bIns="0" rtlCol="0"/>
            <a:lstStyle/>
            <a:p>
              <a:endParaRPr/>
            </a:p>
          </p:txBody>
        </p:sp>
        <p:sp>
          <p:nvSpPr>
            <p:cNvPr id="59" name="object 59"/>
            <p:cNvSpPr/>
            <p:nvPr/>
          </p:nvSpPr>
          <p:spPr>
            <a:xfrm>
              <a:off x="2876812" y="1607004"/>
              <a:ext cx="74930" cy="32384"/>
            </a:xfrm>
            <a:custGeom>
              <a:avLst/>
              <a:gdLst/>
              <a:ahLst/>
              <a:cxnLst/>
              <a:rect l="l" t="t" r="r" b="b"/>
              <a:pathLst>
                <a:path w="74930" h="32385">
                  <a:moveTo>
                    <a:pt x="0" y="25481"/>
                  </a:moveTo>
                  <a:lnTo>
                    <a:pt x="5279" y="17530"/>
                  </a:lnTo>
                  <a:lnTo>
                    <a:pt x="10342" y="9212"/>
                  </a:lnTo>
                  <a:lnTo>
                    <a:pt x="16427" y="2658"/>
                  </a:lnTo>
                  <a:lnTo>
                    <a:pt x="24769" y="0"/>
                  </a:lnTo>
                  <a:lnTo>
                    <a:pt x="35847" y="5019"/>
                  </a:lnTo>
                  <a:lnTo>
                    <a:pt x="43424" y="16061"/>
                  </a:lnTo>
                  <a:lnTo>
                    <a:pt x="50997" y="27103"/>
                  </a:lnTo>
                  <a:lnTo>
                    <a:pt x="62061" y="32122"/>
                  </a:lnTo>
                  <a:lnTo>
                    <a:pt x="67495" y="32122"/>
                  </a:lnTo>
                  <a:lnTo>
                    <a:pt x="71344" y="29399"/>
                  </a:lnTo>
                  <a:lnTo>
                    <a:pt x="74538" y="25527"/>
                  </a:lnTo>
                </a:path>
                <a:path w="74930" h="32385">
                  <a:moveTo>
                    <a:pt x="0" y="25481"/>
                  </a:moveTo>
                  <a:lnTo>
                    <a:pt x="3205" y="29422"/>
                  </a:lnTo>
                  <a:lnTo>
                    <a:pt x="7088" y="32214"/>
                  </a:lnTo>
                  <a:lnTo>
                    <a:pt x="12591" y="32214"/>
                  </a:lnTo>
                  <a:lnTo>
                    <a:pt x="23656" y="27195"/>
                  </a:lnTo>
                  <a:lnTo>
                    <a:pt x="31227" y="16153"/>
                  </a:lnTo>
                  <a:lnTo>
                    <a:pt x="38801" y="5111"/>
                  </a:lnTo>
                  <a:lnTo>
                    <a:pt x="49872" y="91"/>
                  </a:lnTo>
                  <a:lnTo>
                    <a:pt x="58270" y="2787"/>
                  </a:lnTo>
                  <a:lnTo>
                    <a:pt x="64386" y="9420"/>
                  </a:lnTo>
                  <a:lnTo>
                    <a:pt x="69484" y="17811"/>
                  </a:lnTo>
                  <a:lnTo>
                    <a:pt x="74825" y="25780"/>
                  </a:lnTo>
                </a:path>
              </a:pathLst>
            </a:custGeom>
            <a:ln w="6479">
              <a:solidFill>
                <a:srgbClr val="046836"/>
              </a:solidFill>
            </a:ln>
          </p:spPr>
          <p:txBody>
            <a:bodyPr wrap="square" lIns="0" tIns="0" rIns="0" bIns="0" rtlCol="0"/>
            <a:lstStyle/>
            <a:p>
              <a:endParaRPr/>
            </a:p>
          </p:txBody>
        </p:sp>
        <p:sp>
          <p:nvSpPr>
            <p:cNvPr id="60" name="object 60"/>
            <p:cNvSpPr/>
            <p:nvPr/>
          </p:nvSpPr>
          <p:spPr>
            <a:xfrm>
              <a:off x="2887600"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61" name="object 61"/>
            <p:cNvSpPr/>
            <p:nvPr/>
          </p:nvSpPr>
          <p:spPr>
            <a:xfrm>
              <a:off x="2893712"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62" name="object 62"/>
            <p:cNvSpPr/>
            <p:nvPr/>
          </p:nvSpPr>
          <p:spPr>
            <a:xfrm>
              <a:off x="2905924"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63" name="object 63"/>
            <p:cNvSpPr/>
            <p:nvPr/>
          </p:nvSpPr>
          <p:spPr>
            <a:xfrm>
              <a:off x="2899812"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64" name="object 64"/>
            <p:cNvSpPr/>
            <p:nvPr/>
          </p:nvSpPr>
          <p:spPr>
            <a:xfrm>
              <a:off x="2942676"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65" name="object 65"/>
            <p:cNvSpPr/>
            <p:nvPr/>
          </p:nvSpPr>
          <p:spPr>
            <a:xfrm>
              <a:off x="2936576"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66" name="object 66"/>
            <p:cNvSpPr/>
            <p:nvPr/>
          </p:nvSpPr>
          <p:spPr>
            <a:xfrm>
              <a:off x="2924363"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67" name="object 67"/>
            <p:cNvSpPr/>
            <p:nvPr/>
          </p:nvSpPr>
          <p:spPr>
            <a:xfrm>
              <a:off x="2930464"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68" name="object 68"/>
            <p:cNvSpPr/>
            <p:nvPr/>
          </p:nvSpPr>
          <p:spPr>
            <a:xfrm>
              <a:off x="2887600"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69" name="object 69"/>
            <p:cNvSpPr/>
            <p:nvPr/>
          </p:nvSpPr>
          <p:spPr>
            <a:xfrm>
              <a:off x="2893712"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70" name="object 70"/>
            <p:cNvSpPr/>
            <p:nvPr/>
          </p:nvSpPr>
          <p:spPr>
            <a:xfrm>
              <a:off x="2905924"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71" name="object 71"/>
            <p:cNvSpPr/>
            <p:nvPr/>
          </p:nvSpPr>
          <p:spPr>
            <a:xfrm>
              <a:off x="2899812"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72" name="object 72"/>
            <p:cNvSpPr/>
            <p:nvPr/>
          </p:nvSpPr>
          <p:spPr>
            <a:xfrm>
              <a:off x="2942676"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73" name="object 73"/>
            <p:cNvSpPr/>
            <p:nvPr/>
          </p:nvSpPr>
          <p:spPr>
            <a:xfrm>
              <a:off x="2936576"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74" name="object 74"/>
            <p:cNvSpPr/>
            <p:nvPr/>
          </p:nvSpPr>
          <p:spPr>
            <a:xfrm>
              <a:off x="2924363"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75" name="object 75"/>
            <p:cNvSpPr/>
            <p:nvPr/>
          </p:nvSpPr>
          <p:spPr>
            <a:xfrm>
              <a:off x="2930464"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76" name="object 76"/>
            <p:cNvSpPr/>
            <p:nvPr/>
          </p:nvSpPr>
          <p:spPr>
            <a:xfrm>
              <a:off x="2816335" y="1607004"/>
              <a:ext cx="55880" cy="32384"/>
            </a:xfrm>
            <a:custGeom>
              <a:avLst/>
              <a:gdLst/>
              <a:ahLst/>
              <a:cxnLst/>
              <a:rect l="l" t="t" r="r" b="b"/>
              <a:pathLst>
                <a:path w="55880" h="32385">
                  <a:moveTo>
                    <a:pt x="0" y="1148"/>
                  </a:moveTo>
                  <a:lnTo>
                    <a:pt x="1688" y="402"/>
                  </a:lnTo>
                  <a:lnTo>
                    <a:pt x="3572" y="0"/>
                  </a:lnTo>
                  <a:lnTo>
                    <a:pt x="5686" y="0"/>
                  </a:lnTo>
                  <a:lnTo>
                    <a:pt x="16758" y="5019"/>
                  </a:lnTo>
                  <a:lnTo>
                    <a:pt x="24333" y="16061"/>
                  </a:lnTo>
                  <a:lnTo>
                    <a:pt x="31907" y="27103"/>
                  </a:lnTo>
                  <a:lnTo>
                    <a:pt x="42979" y="32122"/>
                  </a:lnTo>
                  <a:lnTo>
                    <a:pt x="48424" y="32122"/>
                  </a:lnTo>
                  <a:lnTo>
                    <a:pt x="52273" y="29388"/>
                  </a:lnTo>
                  <a:lnTo>
                    <a:pt x="55455" y="25527"/>
                  </a:lnTo>
                </a:path>
              </a:pathLst>
            </a:custGeom>
            <a:ln w="6479">
              <a:solidFill>
                <a:srgbClr val="046836"/>
              </a:solidFill>
            </a:ln>
          </p:spPr>
          <p:txBody>
            <a:bodyPr wrap="square" lIns="0" tIns="0" rIns="0" bIns="0" rtlCol="0"/>
            <a:lstStyle/>
            <a:p>
              <a:endParaRPr/>
            </a:p>
          </p:txBody>
        </p:sp>
        <p:sp>
          <p:nvSpPr>
            <p:cNvPr id="77" name="object 77"/>
            <p:cNvSpPr/>
            <p:nvPr/>
          </p:nvSpPr>
          <p:spPr>
            <a:xfrm>
              <a:off x="2815922" y="1607004"/>
              <a:ext cx="56515" cy="31115"/>
            </a:xfrm>
            <a:custGeom>
              <a:avLst/>
              <a:gdLst/>
              <a:ahLst/>
              <a:cxnLst/>
              <a:rect l="l" t="t" r="r" b="b"/>
              <a:pathLst>
                <a:path w="56514" h="31114">
                  <a:moveTo>
                    <a:pt x="0" y="30743"/>
                  </a:moveTo>
                  <a:lnTo>
                    <a:pt x="7940" y="23346"/>
                  </a:lnTo>
                  <a:lnTo>
                    <a:pt x="14210" y="13066"/>
                  </a:lnTo>
                  <a:lnTo>
                    <a:pt x="21149" y="3939"/>
                  </a:lnTo>
                  <a:lnTo>
                    <a:pt x="31099" y="0"/>
                  </a:lnTo>
                  <a:lnTo>
                    <a:pt x="39496" y="2695"/>
                  </a:lnTo>
                  <a:lnTo>
                    <a:pt x="45610" y="9328"/>
                  </a:lnTo>
                  <a:lnTo>
                    <a:pt x="50706" y="17719"/>
                  </a:lnTo>
                  <a:lnTo>
                    <a:pt x="56053" y="25688"/>
                  </a:lnTo>
                </a:path>
              </a:pathLst>
            </a:custGeom>
            <a:ln w="6479">
              <a:solidFill>
                <a:srgbClr val="046836"/>
              </a:solidFill>
            </a:ln>
          </p:spPr>
          <p:txBody>
            <a:bodyPr wrap="square" lIns="0" tIns="0" rIns="0" bIns="0" rtlCol="0"/>
            <a:lstStyle/>
            <a:p>
              <a:endParaRPr/>
            </a:p>
          </p:txBody>
        </p:sp>
        <p:sp>
          <p:nvSpPr>
            <p:cNvPr id="78" name="object 78"/>
            <p:cNvSpPr/>
            <p:nvPr/>
          </p:nvSpPr>
          <p:spPr>
            <a:xfrm>
              <a:off x="2826353"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79" name="object 79"/>
            <p:cNvSpPr/>
            <p:nvPr/>
          </p:nvSpPr>
          <p:spPr>
            <a:xfrm>
              <a:off x="2820253"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80" name="object 80"/>
            <p:cNvSpPr/>
            <p:nvPr/>
          </p:nvSpPr>
          <p:spPr>
            <a:xfrm>
              <a:off x="2863117"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81" name="object 81"/>
            <p:cNvSpPr/>
            <p:nvPr/>
          </p:nvSpPr>
          <p:spPr>
            <a:xfrm>
              <a:off x="2857005"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82" name="object 82"/>
            <p:cNvSpPr/>
            <p:nvPr/>
          </p:nvSpPr>
          <p:spPr>
            <a:xfrm>
              <a:off x="2844793"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83" name="object 83"/>
            <p:cNvSpPr/>
            <p:nvPr/>
          </p:nvSpPr>
          <p:spPr>
            <a:xfrm>
              <a:off x="2850893"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84" name="object 84"/>
            <p:cNvSpPr/>
            <p:nvPr/>
          </p:nvSpPr>
          <p:spPr>
            <a:xfrm>
              <a:off x="2826342"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85" name="object 85"/>
            <p:cNvSpPr/>
            <p:nvPr/>
          </p:nvSpPr>
          <p:spPr>
            <a:xfrm>
              <a:off x="2820241"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86" name="object 86"/>
            <p:cNvSpPr/>
            <p:nvPr/>
          </p:nvSpPr>
          <p:spPr>
            <a:xfrm>
              <a:off x="2863106"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87" name="object 87"/>
            <p:cNvSpPr/>
            <p:nvPr/>
          </p:nvSpPr>
          <p:spPr>
            <a:xfrm>
              <a:off x="2856994"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88" name="object 88"/>
            <p:cNvSpPr/>
            <p:nvPr/>
          </p:nvSpPr>
          <p:spPr>
            <a:xfrm>
              <a:off x="2844781"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89" name="object 89"/>
            <p:cNvSpPr/>
            <p:nvPr/>
          </p:nvSpPr>
          <p:spPr>
            <a:xfrm>
              <a:off x="2850882"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90" name="object 90"/>
            <p:cNvSpPr/>
            <p:nvPr/>
          </p:nvSpPr>
          <p:spPr>
            <a:xfrm>
              <a:off x="2956371" y="1607004"/>
              <a:ext cx="74930" cy="32384"/>
            </a:xfrm>
            <a:custGeom>
              <a:avLst/>
              <a:gdLst/>
              <a:ahLst/>
              <a:cxnLst/>
              <a:rect l="l" t="t" r="r" b="b"/>
              <a:pathLst>
                <a:path w="74930" h="32385">
                  <a:moveTo>
                    <a:pt x="0" y="25481"/>
                  </a:moveTo>
                  <a:lnTo>
                    <a:pt x="5279" y="17530"/>
                  </a:lnTo>
                  <a:lnTo>
                    <a:pt x="10342" y="9212"/>
                  </a:lnTo>
                  <a:lnTo>
                    <a:pt x="16427" y="2658"/>
                  </a:lnTo>
                  <a:lnTo>
                    <a:pt x="24769" y="0"/>
                  </a:lnTo>
                  <a:lnTo>
                    <a:pt x="35847" y="5019"/>
                  </a:lnTo>
                  <a:lnTo>
                    <a:pt x="43424" y="16061"/>
                  </a:lnTo>
                  <a:lnTo>
                    <a:pt x="50997" y="27103"/>
                  </a:lnTo>
                  <a:lnTo>
                    <a:pt x="62061" y="32122"/>
                  </a:lnTo>
                  <a:lnTo>
                    <a:pt x="67495" y="32122"/>
                  </a:lnTo>
                  <a:lnTo>
                    <a:pt x="71344" y="29399"/>
                  </a:lnTo>
                  <a:lnTo>
                    <a:pt x="74538" y="25527"/>
                  </a:lnTo>
                </a:path>
                <a:path w="74930" h="32385">
                  <a:moveTo>
                    <a:pt x="0" y="25481"/>
                  </a:moveTo>
                  <a:lnTo>
                    <a:pt x="3205" y="29422"/>
                  </a:lnTo>
                  <a:lnTo>
                    <a:pt x="7088" y="32214"/>
                  </a:lnTo>
                  <a:lnTo>
                    <a:pt x="12591" y="32214"/>
                  </a:lnTo>
                  <a:lnTo>
                    <a:pt x="23656" y="27195"/>
                  </a:lnTo>
                  <a:lnTo>
                    <a:pt x="31227" y="16153"/>
                  </a:lnTo>
                  <a:lnTo>
                    <a:pt x="38801" y="5111"/>
                  </a:lnTo>
                  <a:lnTo>
                    <a:pt x="49872" y="91"/>
                  </a:lnTo>
                  <a:lnTo>
                    <a:pt x="58270" y="2787"/>
                  </a:lnTo>
                  <a:lnTo>
                    <a:pt x="64386" y="9420"/>
                  </a:lnTo>
                  <a:lnTo>
                    <a:pt x="69484" y="17811"/>
                  </a:lnTo>
                  <a:lnTo>
                    <a:pt x="74825" y="25780"/>
                  </a:lnTo>
                </a:path>
              </a:pathLst>
            </a:custGeom>
            <a:ln w="6479">
              <a:solidFill>
                <a:srgbClr val="046836"/>
              </a:solidFill>
            </a:ln>
          </p:spPr>
          <p:txBody>
            <a:bodyPr wrap="square" lIns="0" tIns="0" rIns="0" bIns="0" rtlCol="0"/>
            <a:lstStyle/>
            <a:p>
              <a:endParaRPr/>
            </a:p>
          </p:txBody>
        </p:sp>
        <p:sp>
          <p:nvSpPr>
            <p:cNvPr id="91" name="object 91"/>
            <p:cNvSpPr/>
            <p:nvPr/>
          </p:nvSpPr>
          <p:spPr>
            <a:xfrm>
              <a:off x="2967159"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92" name="object 92"/>
            <p:cNvSpPr/>
            <p:nvPr/>
          </p:nvSpPr>
          <p:spPr>
            <a:xfrm>
              <a:off x="2973271"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93" name="object 93"/>
            <p:cNvSpPr/>
            <p:nvPr/>
          </p:nvSpPr>
          <p:spPr>
            <a:xfrm>
              <a:off x="2985483"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94" name="object 94"/>
            <p:cNvSpPr/>
            <p:nvPr/>
          </p:nvSpPr>
          <p:spPr>
            <a:xfrm>
              <a:off x="2979383"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95" name="object 95"/>
            <p:cNvSpPr/>
            <p:nvPr/>
          </p:nvSpPr>
          <p:spPr>
            <a:xfrm>
              <a:off x="3022247"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96" name="object 96"/>
            <p:cNvSpPr/>
            <p:nvPr/>
          </p:nvSpPr>
          <p:spPr>
            <a:xfrm>
              <a:off x="3016146"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97" name="object 97"/>
            <p:cNvSpPr/>
            <p:nvPr/>
          </p:nvSpPr>
          <p:spPr>
            <a:xfrm>
              <a:off x="3003934"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98" name="object 98"/>
            <p:cNvSpPr/>
            <p:nvPr/>
          </p:nvSpPr>
          <p:spPr>
            <a:xfrm>
              <a:off x="3010046"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99" name="object 99"/>
            <p:cNvSpPr/>
            <p:nvPr/>
          </p:nvSpPr>
          <p:spPr>
            <a:xfrm>
              <a:off x="2967182"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100" name="object 100"/>
            <p:cNvSpPr/>
            <p:nvPr/>
          </p:nvSpPr>
          <p:spPr>
            <a:xfrm>
              <a:off x="2973294"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101" name="object 101"/>
            <p:cNvSpPr/>
            <p:nvPr/>
          </p:nvSpPr>
          <p:spPr>
            <a:xfrm>
              <a:off x="2985506"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102" name="object 102"/>
            <p:cNvSpPr/>
            <p:nvPr/>
          </p:nvSpPr>
          <p:spPr>
            <a:xfrm>
              <a:off x="2979406"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03" name="object 103"/>
            <p:cNvSpPr/>
            <p:nvPr/>
          </p:nvSpPr>
          <p:spPr>
            <a:xfrm>
              <a:off x="3022270"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104" name="object 104"/>
            <p:cNvSpPr/>
            <p:nvPr/>
          </p:nvSpPr>
          <p:spPr>
            <a:xfrm>
              <a:off x="3016169"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05" name="object 105"/>
            <p:cNvSpPr/>
            <p:nvPr/>
          </p:nvSpPr>
          <p:spPr>
            <a:xfrm>
              <a:off x="3003957"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106" name="object 106"/>
            <p:cNvSpPr/>
            <p:nvPr/>
          </p:nvSpPr>
          <p:spPr>
            <a:xfrm>
              <a:off x="3010069"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107" name="object 107"/>
            <p:cNvSpPr/>
            <p:nvPr/>
          </p:nvSpPr>
          <p:spPr>
            <a:xfrm>
              <a:off x="3035941" y="1607004"/>
              <a:ext cx="74930" cy="32384"/>
            </a:xfrm>
            <a:custGeom>
              <a:avLst/>
              <a:gdLst/>
              <a:ahLst/>
              <a:cxnLst/>
              <a:rect l="l" t="t" r="r" b="b"/>
              <a:pathLst>
                <a:path w="74930" h="32385">
                  <a:moveTo>
                    <a:pt x="0" y="25481"/>
                  </a:moveTo>
                  <a:lnTo>
                    <a:pt x="5279" y="17530"/>
                  </a:lnTo>
                  <a:lnTo>
                    <a:pt x="10342" y="9212"/>
                  </a:lnTo>
                  <a:lnTo>
                    <a:pt x="16427" y="2658"/>
                  </a:lnTo>
                  <a:lnTo>
                    <a:pt x="24769" y="0"/>
                  </a:lnTo>
                  <a:lnTo>
                    <a:pt x="35847" y="5019"/>
                  </a:lnTo>
                  <a:lnTo>
                    <a:pt x="43424" y="16061"/>
                  </a:lnTo>
                  <a:lnTo>
                    <a:pt x="50997" y="27103"/>
                  </a:lnTo>
                  <a:lnTo>
                    <a:pt x="62061" y="32122"/>
                  </a:lnTo>
                  <a:lnTo>
                    <a:pt x="67495" y="32122"/>
                  </a:lnTo>
                  <a:lnTo>
                    <a:pt x="71344" y="29399"/>
                  </a:lnTo>
                  <a:lnTo>
                    <a:pt x="74538" y="25527"/>
                  </a:lnTo>
                </a:path>
                <a:path w="74930" h="32385">
                  <a:moveTo>
                    <a:pt x="0" y="25481"/>
                  </a:moveTo>
                  <a:lnTo>
                    <a:pt x="3216" y="29422"/>
                  </a:lnTo>
                  <a:lnTo>
                    <a:pt x="7088" y="32214"/>
                  </a:lnTo>
                  <a:lnTo>
                    <a:pt x="12591" y="32214"/>
                  </a:lnTo>
                  <a:lnTo>
                    <a:pt x="23656" y="27195"/>
                  </a:lnTo>
                  <a:lnTo>
                    <a:pt x="31227" y="16153"/>
                  </a:lnTo>
                  <a:lnTo>
                    <a:pt x="38801" y="5111"/>
                  </a:lnTo>
                  <a:lnTo>
                    <a:pt x="49872" y="91"/>
                  </a:lnTo>
                  <a:lnTo>
                    <a:pt x="58270" y="2787"/>
                  </a:lnTo>
                  <a:lnTo>
                    <a:pt x="64386" y="9420"/>
                  </a:lnTo>
                  <a:lnTo>
                    <a:pt x="69484" y="17811"/>
                  </a:lnTo>
                  <a:lnTo>
                    <a:pt x="74825" y="25780"/>
                  </a:lnTo>
                </a:path>
              </a:pathLst>
            </a:custGeom>
            <a:ln w="6479">
              <a:solidFill>
                <a:srgbClr val="046836"/>
              </a:solidFill>
            </a:ln>
          </p:spPr>
          <p:txBody>
            <a:bodyPr wrap="square" lIns="0" tIns="0" rIns="0" bIns="0" rtlCol="0"/>
            <a:lstStyle/>
            <a:p>
              <a:endParaRPr/>
            </a:p>
          </p:txBody>
        </p:sp>
        <p:sp>
          <p:nvSpPr>
            <p:cNvPr id="108" name="object 108"/>
            <p:cNvSpPr/>
            <p:nvPr/>
          </p:nvSpPr>
          <p:spPr>
            <a:xfrm>
              <a:off x="3046729"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109" name="object 109"/>
            <p:cNvSpPr/>
            <p:nvPr/>
          </p:nvSpPr>
          <p:spPr>
            <a:xfrm>
              <a:off x="3052841"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110" name="object 110"/>
            <p:cNvSpPr/>
            <p:nvPr/>
          </p:nvSpPr>
          <p:spPr>
            <a:xfrm>
              <a:off x="3065054"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111" name="object 111"/>
            <p:cNvSpPr/>
            <p:nvPr/>
          </p:nvSpPr>
          <p:spPr>
            <a:xfrm>
              <a:off x="3058953"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12" name="object 112"/>
            <p:cNvSpPr/>
            <p:nvPr/>
          </p:nvSpPr>
          <p:spPr>
            <a:xfrm>
              <a:off x="3101817"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113" name="object 113"/>
            <p:cNvSpPr/>
            <p:nvPr/>
          </p:nvSpPr>
          <p:spPr>
            <a:xfrm>
              <a:off x="3095717"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14" name="object 114"/>
            <p:cNvSpPr/>
            <p:nvPr/>
          </p:nvSpPr>
          <p:spPr>
            <a:xfrm>
              <a:off x="3083505"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115" name="object 115"/>
            <p:cNvSpPr/>
            <p:nvPr/>
          </p:nvSpPr>
          <p:spPr>
            <a:xfrm>
              <a:off x="3089616"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116" name="object 116"/>
            <p:cNvSpPr/>
            <p:nvPr/>
          </p:nvSpPr>
          <p:spPr>
            <a:xfrm>
              <a:off x="3046752"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117" name="object 117"/>
            <p:cNvSpPr/>
            <p:nvPr/>
          </p:nvSpPr>
          <p:spPr>
            <a:xfrm>
              <a:off x="3052864"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118" name="object 118"/>
            <p:cNvSpPr/>
            <p:nvPr/>
          </p:nvSpPr>
          <p:spPr>
            <a:xfrm>
              <a:off x="3065077"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119" name="object 119"/>
            <p:cNvSpPr/>
            <p:nvPr/>
          </p:nvSpPr>
          <p:spPr>
            <a:xfrm>
              <a:off x="3058976"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20" name="object 120"/>
            <p:cNvSpPr/>
            <p:nvPr/>
          </p:nvSpPr>
          <p:spPr>
            <a:xfrm>
              <a:off x="3101840"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121" name="object 121"/>
            <p:cNvSpPr/>
            <p:nvPr/>
          </p:nvSpPr>
          <p:spPr>
            <a:xfrm>
              <a:off x="3095740"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22" name="object 122"/>
            <p:cNvSpPr/>
            <p:nvPr/>
          </p:nvSpPr>
          <p:spPr>
            <a:xfrm>
              <a:off x="3083527"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123" name="object 123"/>
            <p:cNvSpPr/>
            <p:nvPr/>
          </p:nvSpPr>
          <p:spPr>
            <a:xfrm>
              <a:off x="3089639"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124" name="object 124"/>
            <p:cNvSpPr/>
            <p:nvPr/>
          </p:nvSpPr>
          <p:spPr>
            <a:xfrm>
              <a:off x="3115500" y="1607004"/>
              <a:ext cx="74930" cy="32384"/>
            </a:xfrm>
            <a:custGeom>
              <a:avLst/>
              <a:gdLst/>
              <a:ahLst/>
              <a:cxnLst/>
              <a:rect l="l" t="t" r="r" b="b"/>
              <a:pathLst>
                <a:path w="74930" h="32385">
                  <a:moveTo>
                    <a:pt x="0" y="25481"/>
                  </a:moveTo>
                  <a:lnTo>
                    <a:pt x="5279" y="17530"/>
                  </a:lnTo>
                  <a:lnTo>
                    <a:pt x="10342" y="9212"/>
                  </a:lnTo>
                  <a:lnTo>
                    <a:pt x="16427" y="2658"/>
                  </a:lnTo>
                  <a:lnTo>
                    <a:pt x="24769" y="0"/>
                  </a:lnTo>
                  <a:lnTo>
                    <a:pt x="35847" y="5019"/>
                  </a:lnTo>
                  <a:lnTo>
                    <a:pt x="43424" y="16061"/>
                  </a:lnTo>
                  <a:lnTo>
                    <a:pt x="50997" y="27103"/>
                  </a:lnTo>
                  <a:lnTo>
                    <a:pt x="62061" y="32122"/>
                  </a:lnTo>
                  <a:lnTo>
                    <a:pt x="67495" y="32122"/>
                  </a:lnTo>
                  <a:lnTo>
                    <a:pt x="71344" y="29399"/>
                  </a:lnTo>
                  <a:lnTo>
                    <a:pt x="74538" y="25527"/>
                  </a:lnTo>
                </a:path>
                <a:path w="74930" h="32385">
                  <a:moveTo>
                    <a:pt x="0" y="25481"/>
                  </a:moveTo>
                  <a:lnTo>
                    <a:pt x="3205" y="29422"/>
                  </a:lnTo>
                  <a:lnTo>
                    <a:pt x="7077" y="32214"/>
                  </a:lnTo>
                  <a:lnTo>
                    <a:pt x="12591" y="32214"/>
                  </a:lnTo>
                  <a:lnTo>
                    <a:pt x="23656" y="27195"/>
                  </a:lnTo>
                  <a:lnTo>
                    <a:pt x="31227" y="16153"/>
                  </a:lnTo>
                  <a:lnTo>
                    <a:pt x="38801" y="5111"/>
                  </a:lnTo>
                  <a:lnTo>
                    <a:pt x="49872" y="91"/>
                  </a:lnTo>
                  <a:lnTo>
                    <a:pt x="58270" y="2787"/>
                  </a:lnTo>
                  <a:lnTo>
                    <a:pt x="64386" y="9420"/>
                  </a:lnTo>
                  <a:lnTo>
                    <a:pt x="69484" y="17811"/>
                  </a:lnTo>
                  <a:lnTo>
                    <a:pt x="74825" y="25780"/>
                  </a:lnTo>
                </a:path>
              </a:pathLst>
            </a:custGeom>
            <a:ln w="6479">
              <a:solidFill>
                <a:srgbClr val="0080C7"/>
              </a:solidFill>
            </a:ln>
          </p:spPr>
          <p:txBody>
            <a:bodyPr wrap="square" lIns="0" tIns="0" rIns="0" bIns="0" rtlCol="0"/>
            <a:lstStyle/>
            <a:p>
              <a:endParaRPr/>
            </a:p>
          </p:txBody>
        </p:sp>
        <p:sp>
          <p:nvSpPr>
            <p:cNvPr id="125" name="object 125"/>
            <p:cNvSpPr/>
            <p:nvPr/>
          </p:nvSpPr>
          <p:spPr>
            <a:xfrm>
              <a:off x="3126288" y="1618033"/>
              <a:ext cx="0" cy="20955"/>
            </a:xfrm>
            <a:custGeom>
              <a:avLst/>
              <a:gdLst/>
              <a:ahLst/>
              <a:cxnLst/>
              <a:rect l="l" t="t" r="r" b="b"/>
              <a:pathLst>
                <a:path h="20955">
                  <a:moveTo>
                    <a:pt x="0" y="0"/>
                  </a:moveTo>
                  <a:lnTo>
                    <a:pt x="0" y="20346"/>
                  </a:lnTo>
                </a:path>
              </a:pathLst>
            </a:custGeom>
            <a:ln w="3251">
              <a:solidFill>
                <a:srgbClr val="0080C7"/>
              </a:solidFill>
            </a:ln>
          </p:spPr>
          <p:txBody>
            <a:bodyPr wrap="square" lIns="0" tIns="0" rIns="0" bIns="0" rtlCol="0"/>
            <a:lstStyle/>
            <a:p>
              <a:endParaRPr/>
            </a:p>
          </p:txBody>
        </p:sp>
        <p:sp>
          <p:nvSpPr>
            <p:cNvPr id="126" name="object 126"/>
            <p:cNvSpPr/>
            <p:nvPr/>
          </p:nvSpPr>
          <p:spPr>
            <a:xfrm>
              <a:off x="3132389" y="1610255"/>
              <a:ext cx="0" cy="25400"/>
            </a:xfrm>
            <a:custGeom>
              <a:avLst/>
              <a:gdLst/>
              <a:ahLst/>
              <a:cxnLst/>
              <a:rect l="l" t="t" r="r" b="b"/>
              <a:pathLst>
                <a:path h="25400">
                  <a:moveTo>
                    <a:pt x="0" y="0"/>
                  </a:moveTo>
                  <a:lnTo>
                    <a:pt x="0" y="24918"/>
                  </a:lnTo>
                </a:path>
              </a:pathLst>
            </a:custGeom>
            <a:ln w="3251">
              <a:solidFill>
                <a:srgbClr val="0080C7"/>
              </a:solidFill>
            </a:ln>
          </p:spPr>
          <p:txBody>
            <a:bodyPr wrap="square" lIns="0" tIns="0" rIns="0" bIns="0" rtlCol="0"/>
            <a:lstStyle/>
            <a:p>
              <a:endParaRPr/>
            </a:p>
          </p:txBody>
        </p:sp>
        <p:sp>
          <p:nvSpPr>
            <p:cNvPr id="127" name="object 127"/>
            <p:cNvSpPr/>
            <p:nvPr/>
          </p:nvSpPr>
          <p:spPr>
            <a:xfrm>
              <a:off x="3144601" y="1606671"/>
              <a:ext cx="0" cy="17780"/>
            </a:xfrm>
            <a:custGeom>
              <a:avLst/>
              <a:gdLst/>
              <a:ahLst/>
              <a:cxnLst/>
              <a:rect l="l" t="t" r="r" b="b"/>
              <a:pathLst>
                <a:path h="17780">
                  <a:moveTo>
                    <a:pt x="0" y="0"/>
                  </a:moveTo>
                  <a:lnTo>
                    <a:pt x="0" y="17508"/>
                  </a:lnTo>
                </a:path>
              </a:pathLst>
            </a:custGeom>
            <a:ln w="3251">
              <a:solidFill>
                <a:srgbClr val="0080C7"/>
              </a:solidFill>
            </a:ln>
          </p:spPr>
          <p:txBody>
            <a:bodyPr wrap="square" lIns="0" tIns="0" rIns="0" bIns="0" rtlCol="0"/>
            <a:lstStyle/>
            <a:p>
              <a:endParaRPr/>
            </a:p>
          </p:txBody>
        </p:sp>
        <p:sp>
          <p:nvSpPr>
            <p:cNvPr id="128" name="object 128"/>
            <p:cNvSpPr/>
            <p:nvPr/>
          </p:nvSpPr>
          <p:spPr>
            <a:xfrm>
              <a:off x="3138501" y="1609509"/>
              <a:ext cx="0" cy="22860"/>
            </a:xfrm>
            <a:custGeom>
              <a:avLst/>
              <a:gdLst/>
              <a:ahLst/>
              <a:cxnLst/>
              <a:rect l="l" t="t" r="r" b="b"/>
              <a:pathLst>
                <a:path h="22860">
                  <a:moveTo>
                    <a:pt x="0" y="0"/>
                  </a:moveTo>
                  <a:lnTo>
                    <a:pt x="0" y="22850"/>
                  </a:lnTo>
                </a:path>
              </a:pathLst>
            </a:custGeom>
            <a:ln w="3251">
              <a:solidFill>
                <a:srgbClr val="0080C7"/>
              </a:solidFill>
            </a:ln>
          </p:spPr>
          <p:txBody>
            <a:bodyPr wrap="square" lIns="0" tIns="0" rIns="0" bIns="0" rtlCol="0"/>
            <a:lstStyle/>
            <a:p>
              <a:endParaRPr/>
            </a:p>
          </p:txBody>
        </p:sp>
        <p:sp>
          <p:nvSpPr>
            <p:cNvPr id="129" name="object 129"/>
            <p:cNvSpPr/>
            <p:nvPr/>
          </p:nvSpPr>
          <p:spPr>
            <a:xfrm>
              <a:off x="3181365" y="1619791"/>
              <a:ext cx="0" cy="19050"/>
            </a:xfrm>
            <a:custGeom>
              <a:avLst/>
              <a:gdLst/>
              <a:ahLst/>
              <a:cxnLst/>
              <a:rect l="l" t="t" r="r" b="b"/>
              <a:pathLst>
                <a:path h="19050">
                  <a:moveTo>
                    <a:pt x="0" y="0"/>
                  </a:moveTo>
                  <a:lnTo>
                    <a:pt x="0" y="18588"/>
                  </a:lnTo>
                </a:path>
              </a:pathLst>
            </a:custGeom>
            <a:ln w="3251">
              <a:solidFill>
                <a:srgbClr val="0080C7"/>
              </a:solidFill>
            </a:ln>
          </p:spPr>
          <p:txBody>
            <a:bodyPr wrap="square" lIns="0" tIns="0" rIns="0" bIns="0" rtlCol="0"/>
            <a:lstStyle/>
            <a:p>
              <a:endParaRPr/>
            </a:p>
          </p:txBody>
        </p:sp>
        <p:sp>
          <p:nvSpPr>
            <p:cNvPr id="130" name="object 130"/>
            <p:cNvSpPr/>
            <p:nvPr/>
          </p:nvSpPr>
          <p:spPr>
            <a:xfrm>
              <a:off x="3175265" y="1613759"/>
              <a:ext cx="0" cy="22860"/>
            </a:xfrm>
            <a:custGeom>
              <a:avLst/>
              <a:gdLst/>
              <a:ahLst/>
              <a:cxnLst/>
              <a:rect l="l" t="t" r="r" b="b"/>
              <a:pathLst>
                <a:path h="22860">
                  <a:moveTo>
                    <a:pt x="0" y="0"/>
                  </a:moveTo>
                  <a:lnTo>
                    <a:pt x="0" y="22850"/>
                  </a:lnTo>
                </a:path>
              </a:pathLst>
            </a:custGeom>
            <a:ln w="3251">
              <a:solidFill>
                <a:srgbClr val="0080C7"/>
              </a:solidFill>
            </a:ln>
          </p:spPr>
          <p:txBody>
            <a:bodyPr wrap="square" lIns="0" tIns="0" rIns="0" bIns="0" rtlCol="0"/>
            <a:lstStyle/>
            <a:p>
              <a:endParaRPr/>
            </a:p>
          </p:txBody>
        </p:sp>
        <p:sp>
          <p:nvSpPr>
            <p:cNvPr id="131" name="object 131"/>
            <p:cNvSpPr/>
            <p:nvPr/>
          </p:nvSpPr>
          <p:spPr>
            <a:xfrm>
              <a:off x="3163052" y="1606671"/>
              <a:ext cx="0" cy="21590"/>
            </a:xfrm>
            <a:custGeom>
              <a:avLst/>
              <a:gdLst/>
              <a:ahLst/>
              <a:cxnLst/>
              <a:rect l="l" t="t" r="r" b="b"/>
              <a:pathLst>
                <a:path h="21589">
                  <a:moveTo>
                    <a:pt x="0" y="0"/>
                  </a:moveTo>
                  <a:lnTo>
                    <a:pt x="0" y="21001"/>
                  </a:lnTo>
                </a:path>
              </a:pathLst>
            </a:custGeom>
            <a:ln w="3251">
              <a:solidFill>
                <a:srgbClr val="0080C7"/>
              </a:solidFill>
            </a:ln>
          </p:spPr>
          <p:txBody>
            <a:bodyPr wrap="square" lIns="0" tIns="0" rIns="0" bIns="0" rtlCol="0"/>
            <a:lstStyle/>
            <a:p>
              <a:endParaRPr/>
            </a:p>
          </p:txBody>
        </p:sp>
        <p:sp>
          <p:nvSpPr>
            <p:cNvPr id="132" name="object 132"/>
            <p:cNvSpPr/>
            <p:nvPr/>
          </p:nvSpPr>
          <p:spPr>
            <a:xfrm>
              <a:off x="3169153" y="1609509"/>
              <a:ext cx="0" cy="24765"/>
            </a:xfrm>
            <a:custGeom>
              <a:avLst/>
              <a:gdLst/>
              <a:ahLst/>
              <a:cxnLst/>
              <a:rect l="l" t="t" r="r" b="b"/>
              <a:pathLst>
                <a:path h="24764">
                  <a:moveTo>
                    <a:pt x="0" y="0"/>
                  </a:moveTo>
                  <a:lnTo>
                    <a:pt x="0" y="24597"/>
                  </a:lnTo>
                </a:path>
              </a:pathLst>
            </a:custGeom>
            <a:ln w="3251">
              <a:solidFill>
                <a:srgbClr val="0080C7"/>
              </a:solidFill>
            </a:ln>
          </p:spPr>
          <p:txBody>
            <a:bodyPr wrap="square" lIns="0" tIns="0" rIns="0" bIns="0" rtlCol="0"/>
            <a:lstStyle/>
            <a:p>
              <a:endParaRPr/>
            </a:p>
          </p:txBody>
        </p:sp>
        <p:sp>
          <p:nvSpPr>
            <p:cNvPr id="133" name="object 133"/>
            <p:cNvSpPr/>
            <p:nvPr/>
          </p:nvSpPr>
          <p:spPr>
            <a:xfrm>
              <a:off x="3126288" y="1618033"/>
              <a:ext cx="0" cy="20955"/>
            </a:xfrm>
            <a:custGeom>
              <a:avLst/>
              <a:gdLst/>
              <a:ahLst/>
              <a:cxnLst/>
              <a:rect l="l" t="t" r="r" b="b"/>
              <a:pathLst>
                <a:path h="20955">
                  <a:moveTo>
                    <a:pt x="0" y="0"/>
                  </a:moveTo>
                  <a:lnTo>
                    <a:pt x="0" y="20346"/>
                  </a:lnTo>
                </a:path>
              </a:pathLst>
            </a:custGeom>
            <a:ln w="3251">
              <a:solidFill>
                <a:srgbClr val="0080C7"/>
              </a:solidFill>
            </a:ln>
          </p:spPr>
          <p:txBody>
            <a:bodyPr wrap="square" lIns="0" tIns="0" rIns="0" bIns="0" rtlCol="0"/>
            <a:lstStyle/>
            <a:p>
              <a:endParaRPr/>
            </a:p>
          </p:txBody>
        </p:sp>
        <p:sp>
          <p:nvSpPr>
            <p:cNvPr id="134" name="object 134"/>
            <p:cNvSpPr/>
            <p:nvPr/>
          </p:nvSpPr>
          <p:spPr>
            <a:xfrm>
              <a:off x="3132389" y="1610255"/>
              <a:ext cx="0" cy="25400"/>
            </a:xfrm>
            <a:custGeom>
              <a:avLst/>
              <a:gdLst/>
              <a:ahLst/>
              <a:cxnLst/>
              <a:rect l="l" t="t" r="r" b="b"/>
              <a:pathLst>
                <a:path h="25400">
                  <a:moveTo>
                    <a:pt x="0" y="0"/>
                  </a:moveTo>
                  <a:lnTo>
                    <a:pt x="0" y="24918"/>
                  </a:lnTo>
                </a:path>
              </a:pathLst>
            </a:custGeom>
            <a:ln w="3251">
              <a:solidFill>
                <a:srgbClr val="0080C7"/>
              </a:solidFill>
            </a:ln>
          </p:spPr>
          <p:txBody>
            <a:bodyPr wrap="square" lIns="0" tIns="0" rIns="0" bIns="0" rtlCol="0"/>
            <a:lstStyle/>
            <a:p>
              <a:endParaRPr/>
            </a:p>
          </p:txBody>
        </p:sp>
        <p:sp>
          <p:nvSpPr>
            <p:cNvPr id="135" name="object 135"/>
            <p:cNvSpPr/>
            <p:nvPr/>
          </p:nvSpPr>
          <p:spPr>
            <a:xfrm>
              <a:off x="3144601" y="1606671"/>
              <a:ext cx="0" cy="17780"/>
            </a:xfrm>
            <a:custGeom>
              <a:avLst/>
              <a:gdLst/>
              <a:ahLst/>
              <a:cxnLst/>
              <a:rect l="l" t="t" r="r" b="b"/>
              <a:pathLst>
                <a:path h="17780">
                  <a:moveTo>
                    <a:pt x="0" y="0"/>
                  </a:moveTo>
                  <a:lnTo>
                    <a:pt x="0" y="17508"/>
                  </a:lnTo>
                </a:path>
              </a:pathLst>
            </a:custGeom>
            <a:ln w="3251">
              <a:solidFill>
                <a:srgbClr val="0080C7"/>
              </a:solidFill>
            </a:ln>
          </p:spPr>
          <p:txBody>
            <a:bodyPr wrap="square" lIns="0" tIns="0" rIns="0" bIns="0" rtlCol="0"/>
            <a:lstStyle/>
            <a:p>
              <a:endParaRPr/>
            </a:p>
          </p:txBody>
        </p:sp>
        <p:sp>
          <p:nvSpPr>
            <p:cNvPr id="136" name="object 136"/>
            <p:cNvSpPr/>
            <p:nvPr/>
          </p:nvSpPr>
          <p:spPr>
            <a:xfrm>
              <a:off x="3138501" y="1609509"/>
              <a:ext cx="0" cy="22860"/>
            </a:xfrm>
            <a:custGeom>
              <a:avLst/>
              <a:gdLst/>
              <a:ahLst/>
              <a:cxnLst/>
              <a:rect l="l" t="t" r="r" b="b"/>
              <a:pathLst>
                <a:path h="22860">
                  <a:moveTo>
                    <a:pt x="0" y="0"/>
                  </a:moveTo>
                  <a:lnTo>
                    <a:pt x="0" y="22850"/>
                  </a:lnTo>
                </a:path>
              </a:pathLst>
            </a:custGeom>
            <a:ln w="3251">
              <a:solidFill>
                <a:srgbClr val="0080C7"/>
              </a:solidFill>
            </a:ln>
          </p:spPr>
          <p:txBody>
            <a:bodyPr wrap="square" lIns="0" tIns="0" rIns="0" bIns="0" rtlCol="0"/>
            <a:lstStyle/>
            <a:p>
              <a:endParaRPr/>
            </a:p>
          </p:txBody>
        </p:sp>
        <p:sp>
          <p:nvSpPr>
            <p:cNvPr id="137" name="object 137"/>
            <p:cNvSpPr/>
            <p:nvPr/>
          </p:nvSpPr>
          <p:spPr>
            <a:xfrm>
              <a:off x="3181365" y="1619791"/>
              <a:ext cx="0" cy="19050"/>
            </a:xfrm>
            <a:custGeom>
              <a:avLst/>
              <a:gdLst/>
              <a:ahLst/>
              <a:cxnLst/>
              <a:rect l="l" t="t" r="r" b="b"/>
              <a:pathLst>
                <a:path h="19050">
                  <a:moveTo>
                    <a:pt x="0" y="0"/>
                  </a:moveTo>
                  <a:lnTo>
                    <a:pt x="0" y="18588"/>
                  </a:lnTo>
                </a:path>
              </a:pathLst>
            </a:custGeom>
            <a:ln w="3251">
              <a:solidFill>
                <a:srgbClr val="0080C7"/>
              </a:solidFill>
            </a:ln>
          </p:spPr>
          <p:txBody>
            <a:bodyPr wrap="square" lIns="0" tIns="0" rIns="0" bIns="0" rtlCol="0"/>
            <a:lstStyle/>
            <a:p>
              <a:endParaRPr/>
            </a:p>
          </p:txBody>
        </p:sp>
        <p:sp>
          <p:nvSpPr>
            <p:cNvPr id="138" name="object 138"/>
            <p:cNvSpPr/>
            <p:nvPr/>
          </p:nvSpPr>
          <p:spPr>
            <a:xfrm>
              <a:off x="3175265" y="1613759"/>
              <a:ext cx="0" cy="22860"/>
            </a:xfrm>
            <a:custGeom>
              <a:avLst/>
              <a:gdLst/>
              <a:ahLst/>
              <a:cxnLst/>
              <a:rect l="l" t="t" r="r" b="b"/>
              <a:pathLst>
                <a:path h="22860">
                  <a:moveTo>
                    <a:pt x="0" y="0"/>
                  </a:moveTo>
                  <a:lnTo>
                    <a:pt x="0" y="22850"/>
                  </a:lnTo>
                </a:path>
              </a:pathLst>
            </a:custGeom>
            <a:ln w="3251">
              <a:solidFill>
                <a:srgbClr val="0080C7"/>
              </a:solidFill>
            </a:ln>
          </p:spPr>
          <p:txBody>
            <a:bodyPr wrap="square" lIns="0" tIns="0" rIns="0" bIns="0" rtlCol="0"/>
            <a:lstStyle/>
            <a:p>
              <a:endParaRPr/>
            </a:p>
          </p:txBody>
        </p:sp>
        <p:sp>
          <p:nvSpPr>
            <p:cNvPr id="139" name="object 139"/>
            <p:cNvSpPr/>
            <p:nvPr/>
          </p:nvSpPr>
          <p:spPr>
            <a:xfrm>
              <a:off x="3163052" y="1606671"/>
              <a:ext cx="0" cy="21590"/>
            </a:xfrm>
            <a:custGeom>
              <a:avLst/>
              <a:gdLst/>
              <a:ahLst/>
              <a:cxnLst/>
              <a:rect l="l" t="t" r="r" b="b"/>
              <a:pathLst>
                <a:path h="21589">
                  <a:moveTo>
                    <a:pt x="0" y="0"/>
                  </a:moveTo>
                  <a:lnTo>
                    <a:pt x="0" y="21001"/>
                  </a:lnTo>
                </a:path>
              </a:pathLst>
            </a:custGeom>
            <a:ln w="3251">
              <a:solidFill>
                <a:srgbClr val="0080C7"/>
              </a:solidFill>
            </a:ln>
          </p:spPr>
          <p:txBody>
            <a:bodyPr wrap="square" lIns="0" tIns="0" rIns="0" bIns="0" rtlCol="0"/>
            <a:lstStyle/>
            <a:p>
              <a:endParaRPr/>
            </a:p>
          </p:txBody>
        </p:sp>
        <p:sp>
          <p:nvSpPr>
            <p:cNvPr id="140" name="object 140"/>
            <p:cNvSpPr/>
            <p:nvPr/>
          </p:nvSpPr>
          <p:spPr>
            <a:xfrm>
              <a:off x="3169153" y="1609509"/>
              <a:ext cx="0" cy="24765"/>
            </a:xfrm>
            <a:custGeom>
              <a:avLst/>
              <a:gdLst/>
              <a:ahLst/>
              <a:cxnLst/>
              <a:rect l="l" t="t" r="r" b="b"/>
              <a:pathLst>
                <a:path h="24764">
                  <a:moveTo>
                    <a:pt x="0" y="0"/>
                  </a:moveTo>
                  <a:lnTo>
                    <a:pt x="0" y="24597"/>
                  </a:lnTo>
                </a:path>
              </a:pathLst>
            </a:custGeom>
            <a:ln w="3251">
              <a:solidFill>
                <a:srgbClr val="0080C7"/>
              </a:solidFill>
            </a:ln>
          </p:spPr>
          <p:txBody>
            <a:bodyPr wrap="square" lIns="0" tIns="0" rIns="0" bIns="0" rtlCol="0"/>
            <a:lstStyle/>
            <a:p>
              <a:endParaRPr/>
            </a:p>
          </p:txBody>
        </p:sp>
        <p:sp>
          <p:nvSpPr>
            <p:cNvPr id="141" name="object 141"/>
            <p:cNvSpPr/>
            <p:nvPr/>
          </p:nvSpPr>
          <p:spPr>
            <a:xfrm>
              <a:off x="3195071" y="1607004"/>
              <a:ext cx="74930" cy="32384"/>
            </a:xfrm>
            <a:custGeom>
              <a:avLst/>
              <a:gdLst/>
              <a:ahLst/>
              <a:cxnLst/>
              <a:rect l="l" t="t" r="r" b="b"/>
              <a:pathLst>
                <a:path w="74929" h="32385">
                  <a:moveTo>
                    <a:pt x="0" y="25481"/>
                  </a:moveTo>
                  <a:lnTo>
                    <a:pt x="5279" y="17530"/>
                  </a:lnTo>
                  <a:lnTo>
                    <a:pt x="10342" y="9212"/>
                  </a:lnTo>
                  <a:lnTo>
                    <a:pt x="16427" y="2658"/>
                  </a:lnTo>
                  <a:lnTo>
                    <a:pt x="24769" y="0"/>
                  </a:lnTo>
                  <a:lnTo>
                    <a:pt x="35847" y="5019"/>
                  </a:lnTo>
                  <a:lnTo>
                    <a:pt x="43425" y="16061"/>
                  </a:lnTo>
                  <a:lnTo>
                    <a:pt x="51001" y="27103"/>
                  </a:lnTo>
                  <a:lnTo>
                    <a:pt x="62073" y="32122"/>
                  </a:lnTo>
                  <a:lnTo>
                    <a:pt x="67507" y="32122"/>
                  </a:lnTo>
                  <a:lnTo>
                    <a:pt x="71356" y="29399"/>
                  </a:lnTo>
                  <a:lnTo>
                    <a:pt x="74538" y="25527"/>
                  </a:lnTo>
                </a:path>
                <a:path w="74929" h="32385">
                  <a:moveTo>
                    <a:pt x="0" y="25481"/>
                  </a:moveTo>
                  <a:lnTo>
                    <a:pt x="3205" y="29422"/>
                  </a:lnTo>
                  <a:lnTo>
                    <a:pt x="7088" y="32214"/>
                  </a:lnTo>
                  <a:lnTo>
                    <a:pt x="12591" y="32214"/>
                  </a:lnTo>
                  <a:lnTo>
                    <a:pt x="23662" y="27195"/>
                  </a:lnTo>
                  <a:lnTo>
                    <a:pt x="31236" y="16153"/>
                  </a:lnTo>
                  <a:lnTo>
                    <a:pt x="38807" y="5111"/>
                  </a:lnTo>
                  <a:lnTo>
                    <a:pt x="49872" y="91"/>
                  </a:lnTo>
                  <a:lnTo>
                    <a:pt x="58270" y="2787"/>
                  </a:lnTo>
                  <a:lnTo>
                    <a:pt x="64386" y="9420"/>
                  </a:lnTo>
                  <a:lnTo>
                    <a:pt x="69484" y="17811"/>
                  </a:lnTo>
                  <a:lnTo>
                    <a:pt x="74825" y="25780"/>
                  </a:lnTo>
                </a:path>
              </a:pathLst>
            </a:custGeom>
            <a:ln w="6479">
              <a:solidFill>
                <a:srgbClr val="0080C7"/>
              </a:solidFill>
            </a:ln>
          </p:spPr>
          <p:txBody>
            <a:bodyPr wrap="square" lIns="0" tIns="0" rIns="0" bIns="0" rtlCol="0"/>
            <a:lstStyle/>
            <a:p>
              <a:endParaRPr/>
            </a:p>
          </p:txBody>
        </p:sp>
        <p:sp>
          <p:nvSpPr>
            <p:cNvPr id="142" name="object 142"/>
            <p:cNvSpPr/>
            <p:nvPr/>
          </p:nvSpPr>
          <p:spPr>
            <a:xfrm>
              <a:off x="3205859" y="1618033"/>
              <a:ext cx="0" cy="20955"/>
            </a:xfrm>
            <a:custGeom>
              <a:avLst/>
              <a:gdLst/>
              <a:ahLst/>
              <a:cxnLst/>
              <a:rect l="l" t="t" r="r" b="b"/>
              <a:pathLst>
                <a:path h="20955">
                  <a:moveTo>
                    <a:pt x="0" y="0"/>
                  </a:moveTo>
                  <a:lnTo>
                    <a:pt x="0" y="20346"/>
                  </a:lnTo>
                </a:path>
              </a:pathLst>
            </a:custGeom>
            <a:ln w="3251">
              <a:solidFill>
                <a:srgbClr val="0080C7"/>
              </a:solidFill>
            </a:ln>
          </p:spPr>
          <p:txBody>
            <a:bodyPr wrap="square" lIns="0" tIns="0" rIns="0" bIns="0" rtlCol="0"/>
            <a:lstStyle/>
            <a:p>
              <a:endParaRPr/>
            </a:p>
          </p:txBody>
        </p:sp>
        <p:sp>
          <p:nvSpPr>
            <p:cNvPr id="143" name="object 143"/>
            <p:cNvSpPr/>
            <p:nvPr/>
          </p:nvSpPr>
          <p:spPr>
            <a:xfrm>
              <a:off x="3211959" y="1610255"/>
              <a:ext cx="0" cy="25400"/>
            </a:xfrm>
            <a:custGeom>
              <a:avLst/>
              <a:gdLst/>
              <a:ahLst/>
              <a:cxnLst/>
              <a:rect l="l" t="t" r="r" b="b"/>
              <a:pathLst>
                <a:path h="25400">
                  <a:moveTo>
                    <a:pt x="0" y="0"/>
                  </a:moveTo>
                  <a:lnTo>
                    <a:pt x="0" y="24918"/>
                  </a:lnTo>
                </a:path>
              </a:pathLst>
            </a:custGeom>
            <a:ln w="3251">
              <a:solidFill>
                <a:srgbClr val="0080C7"/>
              </a:solidFill>
            </a:ln>
          </p:spPr>
          <p:txBody>
            <a:bodyPr wrap="square" lIns="0" tIns="0" rIns="0" bIns="0" rtlCol="0"/>
            <a:lstStyle/>
            <a:p>
              <a:endParaRPr/>
            </a:p>
          </p:txBody>
        </p:sp>
        <p:sp>
          <p:nvSpPr>
            <p:cNvPr id="144" name="object 144"/>
            <p:cNvSpPr/>
            <p:nvPr/>
          </p:nvSpPr>
          <p:spPr>
            <a:xfrm>
              <a:off x="3224172" y="1606671"/>
              <a:ext cx="0" cy="17780"/>
            </a:xfrm>
            <a:custGeom>
              <a:avLst/>
              <a:gdLst/>
              <a:ahLst/>
              <a:cxnLst/>
              <a:rect l="l" t="t" r="r" b="b"/>
              <a:pathLst>
                <a:path h="17780">
                  <a:moveTo>
                    <a:pt x="0" y="0"/>
                  </a:moveTo>
                  <a:lnTo>
                    <a:pt x="0" y="17508"/>
                  </a:lnTo>
                </a:path>
              </a:pathLst>
            </a:custGeom>
            <a:ln w="3251">
              <a:solidFill>
                <a:srgbClr val="0080C7"/>
              </a:solidFill>
            </a:ln>
          </p:spPr>
          <p:txBody>
            <a:bodyPr wrap="square" lIns="0" tIns="0" rIns="0" bIns="0" rtlCol="0"/>
            <a:lstStyle/>
            <a:p>
              <a:endParaRPr/>
            </a:p>
          </p:txBody>
        </p:sp>
        <p:sp>
          <p:nvSpPr>
            <p:cNvPr id="145" name="object 145"/>
            <p:cNvSpPr/>
            <p:nvPr/>
          </p:nvSpPr>
          <p:spPr>
            <a:xfrm>
              <a:off x="3218060" y="1609509"/>
              <a:ext cx="0" cy="22860"/>
            </a:xfrm>
            <a:custGeom>
              <a:avLst/>
              <a:gdLst/>
              <a:ahLst/>
              <a:cxnLst/>
              <a:rect l="l" t="t" r="r" b="b"/>
              <a:pathLst>
                <a:path h="22860">
                  <a:moveTo>
                    <a:pt x="0" y="0"/>
                  </a:moveTo>
                  <a:lnTo>
                    <a:pt x="0" y="22850"/>
                  </a:lnTo>
                </a:path>
              </a:pathLst>
            </a:custGeom>
            <a:ln w="3251">
              <a:solidFill>
                <a:srgbClr val="0080C7"/>
              </a:solidFill>
            </a:ln>
          </p:spPr>
          <p:txBody>
            <a:bodyPr wrap="square" lIns="0" tIns="0" rIns="0" bIns="0" rtlCol="0"/>
            <a:lstStyle/>
            <a:p>
              <a:endParaRPr/>
            </a:p>
          </p:txBody>
        </p:sp>
        <p:sp>
          <p:nvSpPr>
            <p:cNvPr id="146" name="object 146"/>
            <p:cNvSpPr/>
            <p:nvPr/>
          </p:nvSpPr>
          <p:spPr>
            <a:xfrm>
              <a:off x="3260936" y="1619791"/>
              <a:ext cx="0" cy="19050"/>
            </a:xfrm>
            <a:custGeom>
              <a:avLst/>
              <a:gdLst/>
              <a:ahLst/>
              <a:cxnLst/>
              <a:rect l="l" t="t" r="r" b="b"/>
              <a:pathLst>
                <a:path h="19050">
                  <a:moveTo>
                    <a:pt x="0" y="0"/>
                  </a:moveTo>
                  <a:lnTo>
                    <a:pt x="0" y="18588"/>
                  </a:lnTo>
                </a:path>
              </a:pathLst>
            </a:custGeom>
            <a:ln w="3251">
              <a:solidFill>
                <a:srgbClr val="0080C7"/>
              </a:solidFill>
            </a:ln>
          </p:spPr>
          <p:txBody>
            <a:bodyPr wrap="square" lIns="0" tIns="0" rIns="0" bIns="0" rtlCol="0"/>
            <a:lstStyle/>
            <a:p>
              <a:endParaRPr/>
            </a:p>
          </p:txBody>
        </p:sp>
        <p:sp>
          <p:nvSpPr>
            <p:cNvPr id="147" name="object 147"/>
            <p:cNvSpPr/>
            <p:nvPr/>
          </p:nvSpPr>
          <p:spPr>
            <a:xfrm>
              <a:off x="3254824" y="1613759"/>
              <a:ext cx="0" cy="22860"/>
            </a:xfrm>
            <a:custGeom>
              <a:avLst/>
              <a:gdLst/>
              <a:ahLst/>
              <a:cxnLst/>
              <a:rect l="l" t="t" r="r" b="b"/>
              <a:pathLst>
                <a:path h="22860">
                  <a:moveTo>
                    <a:pt x="0" y="0"/>
                  </a:moveTo>
                  <a:lnTo>
                    <a:pt x="0" y="22850"/>
                  </a:lnTo>
                </a:path>
              </a:pathLst>
            </a:custGeom>
            <a:ln w="3251">
              <a:solidFill>
                <a:srgbClr val="0080C7"/>
              </a:solidFill>
            </a:ln>
          </p:spPr>
          <p:txBody>
            <a:bodyPr wrap="square" lIns="0" tIns="0" rIns="0" bIns="0" rtlCol="0"/>
            <a:lstStyle/>
            <a:p>
              <a:endParaRPr/>
            </a:p>
          </p:txBody>
        </p:sp>
        <p:sp>
          <p:nvSpPr>
            <p:cNvPr id="148" name="object 148"/>
            <p:cNvSpPr/>
            <p:nvPr/>
          </p:nvSpPr>
          <p:spPr>
            <a:xfrm>
              <a:off x="3242611" y="1606671"/>
              <a:ext cx="0" cy="21590"/>
            </a:xfrm>
            <a:custGeom>
              <a:avLst/>
              <a:gdLst/>
              <a:ahLst/>
              <a:cxnLst/>
              <a:rect l="l" t="t" r="r" b="b"/>
              <a:pathLst>
                <a:path h="21589">
                  <a:moveTo>
                    <a:pt x="0" y="0"/>
                  </a:moveTo>
                  <a:lnTo>
                    <a:pt x="0" y="21001"/>
                  </a:lnTo>
                </a:path>
              </a:pathLst>
            </a:custGeom>
            <a:ln w="3251">
              <a:solidFill>
                <a:srgbClr val="0080C7"/>
              </a:solidFill>
            </a:ln>
          </p:spPr>
          <p:txBody>
            <a:bodyPr wrap="square" lIns="0" tIns="0" rIns="0" bIns="0" rtlCol="0"/>
            <a:lstStyle/>
            <a:p>
              <a:endParaRPr/>
            </a:p>
          </p:txBody>
        </p:sp>
        <p:sp>
          <p:nvSpPr>
            <p:cNvPr id="149" name="object 149"/>
            <p:cNvSpPr/>
            <p:nvPr/>
          </p:nvSpPr>
          <p:spPr>
            <a:xfrm>
              <a:off x="3248723" y="1609509"/>
              <a:ext cx="0" cy="24765"/>
            </a:xfrm>
            <a:custGeom>
              <a:avLst/>
              <a:gdLst/>
              <a:ahLst/>
              <a:cxnLst/>
              <a:rect l="l" t="t" r="r" b="b"/>
              <a:pathLst>
                <a:path h="24764">
                  <a:moveTo>
                    <a:pt x="0" y="0"/>
                  </a:moveTo>
                  <a:lnTo>
                    <a:pt x="0" y="24597"/>
                  </a:lnTo>
                </a:path>
              </a:pathLst>
            </a:custGeom>
            <a:ln w="3251">
              <a:solidFill>
                <a:srgbClr val="0080C7"/>
              </a:solidFill>
            </a:ln>
          </p:spPr>
          <p:txBody>
            <a:bodyPr wrap="square" lIns="0" tIns="0" rIns="0" bIns="0" rtlCol="0"/>
            <a:lstStyle/>
            <a:p>
              <a:endParaRPr/>
            </a:p>
          </p:txBody>
        </p:sp>
        <p:sp>
          <p:nvSpPr>
            <p:cNvPr id="150" name="object 150"/>
            <p:cNvSpPr/>
            <p:nvPr/>
          </p:nvSpPr>
          <p:spPr>
            <a:xfrm>
              <a:off x="3205847" y="1618033"/>
              <a:ext cx="0" cy="20955"/>
            </a:xfrm>
            <a:custGeom>
              <a:avLst/>
              <a:gdLst/>
              <a:ahLst/>
              <a:cxnLst/>
              <a:rect l="l" t="t" r="r" b="b"/>
              <a:pathLst>
                <a:path h="20955">
                  <a:moveTo>
                    <a:pt x="0" y="0"/>
                  </a:moveTo>
                  <a:lnTo>
                    <a:pt x="0" y="20346"/>
                  </a:lnTo>
                </a:path>
              </a:pathLst>
            </a:custGeom>
            <a:ln w="3251">
              <a:solidFill>
                <a:srgbClr val="0080C7"/>
              </a:solidFill>
            </a:ln>
          </p:spPr>
          <p:txBody>
            <a:bodyPr wrap="square" lIns="0" tIns="0" rIns="0" bIns="0" rtlCol="0"/>
            <a:lstStyle/>
            <a:p>
              <a:endParaRPr/>
            </a:p>
          </p:txBody>
        </p:sp>
        <p:sp>
          <p:nvSpPr>
            <p:cNvPr id="151" name="object 151"/>
            <p:cNvSpPr/>
            <p:nvPr/>
          </p:nvSpPr>
          <p:spPr>
            <a:xfrm>
              <a:off x="3211948" y="1610255"/>
              <a:ext cx="0" cy="25400"/>
            </a:xfrm>
            <a:custGeom>
              <a:avLst/>
              <a:gdLst/>
              <a:ahLst/>
              <a:cxnLst/>
              <a:rect l="l" t="t" r="r" b="b"/>
              <a:pathLst>
                <a:path h="25400">
                  <a:moveTo>
                    <a:pt x="0" y="0"/>
                  </a:moveTo>
                  <a:lnTo>
                    <a:pt x="0" y="24918"/>
                  </a:lnTo>
                </a:path>
              </a:pathLst>
            </a:custGeom>
            <a:ln w="3251">
              <a:solidFill>
                <a:srgbClr val="0080C7"/>
              </a:solidFill>
            </a:ln>
          </p:spPr>
          <p:txBody>
            <a:bodyPr wrap="square" lIns="0" tIns="0" rIns="0" bIns="0" rtlCol="0"/>
            <a:lstStyle/>
            <a:p>
              <a:endParaRPr/>
            </a:p>
          </p:txBody>
        </p:sp>
        <p:sp>
          <p:nvSpPr>
            <p:cNvPr id="152" name="object 152"/>
            <p:cNvSpPr/>
            <p:nvPr/>
          </p:nvSpPr>
          <p:spPr>
            <a:xfrm>
              <a:off x="3224160" y="1606671"/>
              <a:ext cx="0" cy="17780"/>
            </a:xfrm>
            <a:custGeom>
              <a:avLst/>
              <a:gdLst/>
              <a:ahLst/>
              <a:cxnLst/>
              <a:rect l="l" t="t" r="r" b="b"/>
              <a:pathLst>
                <a:path h="17780">
                  <a:moveTo>
                    <a:pt x="0" y="0"/>
                  </a:moveTo>
                  <a:lnTo>
                    <a:pt x="0" y="17508"/>
                  </a:lnTo>
                </a:path>
              </a:pathLst>
            </a:custGeom>
            <a:ln w="3251">
              <a:solidFill>
                <a:srgbClr val="0080C7"/>
              </a:solidFill>
            </a:ln>
          </p:spPr>
          <p:txBody>
            <a:bodyPr wrap="square" lIns="0" tIns="0" rIns="0" bIns="0" rtlCol="0"/>
            <a:lstStyle/>
            <a:p>
              <a:endParaRPr/>
            </a:p>
          </p:txBody>
        </p:sp>
        <p:sp>
          <p:nvSpPr>
            <p:cNvPr id="153" name="object 153"/>
            <p:cNvSpPr/>
            <p:nvPr/>
          </p:nvSpPr>
          <p:spPr>
            <a:xfrm>
              <a:off x="3218048" y="1609509"/>
              <a:ext cx="0" cy="22860"/>
            </a:xfrm>
            <a:custGeom>
              <a:avLst/>
              <a:gdLst/>
              <a:ahLst/>
              <a:cxnLst/>
              <a:rect l="l" t="t" r="r" b="b"/>
              <a:pathLst>
                <a:path h="22860">
                  <a:moveTo>
                    <a:pt x="0" y="0"/>
                  </a:moveTo>
                  <a:lnTo>
                    <a:pt x="0" y="22850"/>
                  </a:lnTo>
                </a:path>
              </a:pathLst>
            </a:custGeom>
            <a:ln w="3251">
              <a:solidFill>
                <a:srgbClr val="0080C7"/>
              </a:solidFill>
            </a:ln>
          </p:spPr>
          <p:txBody>
            <a:bodyPr wrap="square" lIns="0" tIns="0" rIns="0" bIns="0" rtlCol="0"/>
            <a:lstStyle/>
            <a:p>
              <a:endParaRPr/>
            </a:p>
          </p:txBody>
        </p:sp>
        <p:sp>
          <p:nvSpPr>
            <p:cNvPr id="154" name="object 154"/>
            <p:cNvSpPr/>
            <p:nvPr/>
          </p:nvSpPr>
          <p:spPr>
            <a:xfrm>
              <a:off x="3260924" y="1619791"/>
              <a:ext cx="0" cy="19050"/>
            </a:xfrm>
            <a:custGeom>
              <a:avLst/>
              <a:gdLst/>
              <a:ahLst/>
              <a:cxnLst/>
              <a:rect l="l" t="t" r="r" b="b"/>
              <a:pathLst>
                <a:path h="19050">
                  <a:moveTo>
                    <a:pt x="0" y="0"/>
                  </a:moveTo>
                  <a:lnTo>
                    <a:pt x="0" y="18588"/>
                  </a:lnTo>
                </a:path>
              </a:pathLst>
            </a:custGeom>
            <a:ln w="3251">
              <a:solidFill>
                <a:srgbClr val="0080C7"/>
              </a:solidFill>
            </a:ln>
          </p:spPr>
          <p:txBody>
            <a:bodyPr wrap="square" lIns="0" tIns="0" rIns="0" bIns="0" rtlCol="0"/>
            <a:lstStyle/>
            <a:p>
              <a:endParaRPr/>
            </a:p>
          </p:txBody>
        </p:sp>
        <p:sp>
          <p:nvSpPr>
            <p:cNvPr id="155" name="object 155"/>
            <p:cNvSpPr/>
            <p:nvPr/>
          </p:nvSpPr>
          <p:spPr>
            <a:xfrm>
              <a:off x="3254812" y="1613759"/>
              <a:ext cx="0" cy="22860"/>
            </a:xfrm>
            <a:custGeom>
              <a:avLst/>
              <a:gdLst/>
              <a:ahLst/>
              <a:cxnLst/>
              <a:rect l="l" t="t" r="r" b="b"/>
              <a:pathLst>
                <a:path h="22860">
                  <a:moveTo>
                    <a:pt x="0" y="0"/>
                  </a:moveTo>
                  <a:lnTo>
                    <a:pt x="0" y="22850"/>
                  </a:lnTo>
                </a:path>
              </a:pathLst>
            </a:custGeom>
            <a:ln w="3251">
              <a:solidFill>
                <a:srgbClr val="0080C7"/>
              </a:solidFill>
            </a:ln>
          </p:spPr>
          <p:txBody>
            <a:bodyPr wrap="square" lIns="0" tIns="0" rIns="0" bIns="0" rtlCol="0"/>
            <a:lstStyle/>
            <a:p>
              <a:endParaRPr/>
            </a:p>
          </p:txBody>
        </p:sp>
        <p:sp>
          <p:nvSpPr>
            <p:cNvPr id="156" name="object 156"/>
            <p:cNvSpPr/>
            <p:nvPr/>
          </p:nvSpPr>
          <p:spPr>
            <a:xfrm>
              <a:off x="3242600" y="1606671"/>
              <a:ext cx="0" cy="21590"/>
            </a:xfrm>
            <a:custGeom>
              <a:avLst/>
              <a:gdLst/>
              <a:ahLst/>
              <a:cxnLst/>
              <a:rect l="l" t="t" r="r" b="b"/>
              <a:pathLst>
                <a:path h="21589">
                  <a:moveTo>
                    <a:pt x="0" y="0"/>
                  </a:moveTo>
                  <a:lnTo>
                    <a:pt x="0" y="21001"/>
                  </a:lnTo>
                </a:path>
              </a:pathLst>
            </a:custGeom>
            <a:ln w="3251">
              <a:solidFill>
                <a:srgbClr val="0080C7"/>
              </a:solidFill>
            </a:ln>
          </p:spPr>
          <p:txBody>
            <a:bodyPr wrap="square" lIns="0" tIns="0" rIns="0" bIns="0" rtlCol="0"/>
            <a:lstStyle/>
            <a:p>
              <a:endParaRPr/>
            </a:p>
          </p:txBody>
        </p:sp>
        <p:sp>
          <p:nvSpPr>
            <p:cNvPr id="157" name="object 157"/>
            <p:cNvSpPr/>
            <p:nvPr/>
          </p:nvSpPr>
          <p:spPr>
            <a:xfrm>
              <a:off x="3248712" y="1609509"/>
              <a:ext cx="0" cy="24765"/>
            </a:xfrm>
            <a:custGeom>
              <a:avLst/>
              <a:gdLst/>
              <a:ahLst/>
              <a:cxnLst/>
              <a:rect l="l" t="t" r="r" b="b"/>
              <a:pathLst>
                <a:path h="24764">
                  <a:moveTo>
                    <a:pt x="0" y="0"/>
                  </a:moveTo>
                  <a:lnTo>
                    <a:pt x="0" y="24597"/>
                  </a:lnTo>
                </a:path>
              </a:pathLst>
            </a:custGeom>
            <a:ln w="3251">
              <a:solidFill>
                <a:srgbClr val="0080C7"/>
              </a:solidFill>
            </a:ln>
          </p:spPr>
          <p:txBody>
            <a:bodyPr wrap="square" lIns="0" tIns="0" rIns="0" bIns="0" rtlCol="0"/>
            <a:lstStyle/>
            <a:p>
              <a:endParaRPr/>
            </a:p>
          </p:txBody>
        </p:sp>
        <p:sp>
          <p:nvSpPr>
            <p:cNvPr id="158" name="object 158"/>
            <p:cNvSpPr/>
            <p:nvPr/>
          </p:nvSpPr>
          <p:spPr>
            <a:xfrm>
              <a:off x="3274630" y="1607004"/>
              <a:ext cx="74930" cy="32384"/>
            </a:xfrm>
            <a:custGeom>
              <a:avLst/>
              <a:gdLst/>
              <a:ahLst/>
              <a:cxnLst/>
              <a:rect l="l" t="t" r="r" b="b"/>
              <a:pathLst>
                <a:path w="74929" h="32385">
                  <a:moveTo>
                    <a:pt x="0" y="25481"/>
                  </a:moveTo>
                  <a:lnTo>
                    <a:pt x="5279" y="17530"/>
                  </a:lnTo>
                  <a:lnTo>
                    <a:pt x="10342" y="9212"/>
                  </a:lnTo>
                  <a:lnTo>
                    <a:pt x="16427" y="2658"/>
                  </a:lnTo>
                  <a:lnTo>
                    <a:pt x="24769" y="0"/>
                  </a:lnTo>
                  <a:lnTo>
                    <a:pt x="35847" y="5019"/>
                  </a:lnTo>
                  <a:lnTo>
                    <a:pt x="43424" y="16061"/>
                  </a:lnTo>
                  <a:lnTo>
                    <a:pt x="50997" y="27103"/>
                  </a:lnTo>
                  <a:lnTo>
                    <a:pt x="62061" y="32122"/>
                  </a:lnTo>
                  <a:lnTo>
                    <a:pt x="67495" y="32122"/>
                  </a:lnTo>
                  <a:lnTo>
                    <a:pt x="71344" y="29399"/>
                  </a:lnTo>
                  <a:lnTo>
                    <a:pt x="74538" y="25527"/>
                  </a:lnTo>
                </a:path>
                <a:path w="74929" h="32385">
                  <a:moveTo>
                    <a:pt x="0" y="25481"/>
                  </a:moveTo>
                  <a:lnTo>
                    <a:pt x="3205" y="29422"/>
                  </a:lnTo>
                  <a:lnTo>
                    <a:pt x="7077" y="32214"/>
                  </a:lnTo>
                  <a:lnTo>
                    <a:pt x="12591" y="32214"/>
                  </a:lnTo>
                  <a:lnTo>
                    <a:pt x="23655" y="27195"/>
                  </a:lnTo>
                  <a:lnTo>
                    <a:pt x="31226" y="16153"/>
                  </a:lnTo>
                  <a:lnTo>
                    <a:pt x="38796" y="5111"/>
                  </a:lnTo>
                  <a:lnTo>
                    <a:pt x="49860" y="91"/>
                  </a:lnTo>
                  <a:lnTo>
                    <a:pt x="58265" y="2787"/>
                  </a:lnTo>
                  <a:lnTo>
                    <a:pt x="64385" y="9420"/>
                  </a:lnTo>
                  <a:lnTo>
                    <a:pt x="69483" y="17811"/>
                  </a:lnTo>
                  <a:lnTo>
                    <a:pt x="74825" y="25780"/>
                  </a:lnTo>
                </a:path>
              </a:pathLst>
            </a:custGeom>
            <a:ln w="6479">
              <a:solidFill>
                <a:srgbClr val="046836"/>
              </a:solidFill>
            </a:ln>
          </p:spPr>
          <p:txBody>
            <a:bodyPr wrap="square" lIns="0" tIns="0" rIns="0" bIns="0" rtlCol="0"/>
            <a:lstStyle/>
            <a:p>
              <a:endParaRPr/>
            </a:p>
          </p:txBody>
        </p:sp>
        <p:sp>
          <p:nvSpPr>
            <p:cNvPr id="159" name="object 159"/>
            <p:cNvSpPr/>
            <p:nvPr/>
          </p:nvSpPr>
          <p:spPr>
            <a:xfrm>
              <a:off x="3285418"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160" name="object 160"/>
            <p:cNvSpPr/>
            <p:nvPr/>
          </p:nvSpPr>
          <p:spPr>
            <a:xfrm>
              <a:off x="3291518"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161" name="object 161"/>
            <p:cNvSpPr/>
            <p:nvPr/>
          </p:nvSpPr>
          <p:spPr>
            <a:xfrm>
              <a:off x="3303731"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162" name="object 162"/>
            <p:cNvSpPr/>
            <p:nvPr/>
          </p:nvSpPr>
          <p:spPr>
            <a:xfrm>
              <a:off x="3297630"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63" name="object 163"/>
            <p:cNvSpPr/>
            <p:nvPr/>
          </p:nvSpPr>
          <p:spPr>
            <a:xfrm>
              <a:off x="3340495"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164" name="object 164"/>
            <p:cNvSpPr/>
            <p:nvPr/>
          </p:nvSpPr>
          <p:spPr>
            <a:xfrm>
              <a:off x="3334394"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65" name="object 165"/>
            <p:cNvSpPr/>
            <p:nvPr/>
          </p:nvSpPr>
          <p:spPr>
            <a:xfrm>
              <a:off x="3322182"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166" name="object 166"/>
            <p:cNvSpPr/>
            <p:nvPr/>
          </p:nvSpPr>
          <p:spPr>
            <a:xfrm>
              <a:off x="3328282"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167" name="object 167"/>
            <p:cNvSpPr/>
            <p:nvPr/>
          </p:nvSpPr>
          <p:spPr>
            <a:xfrm>
              <a:off x="3285418"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168" name="object 168"/>
            <p:cNvSpPr/>
            <p:nvPr/>
          </p:nvSpPr>
          <p:spPr>
            <a:xfrm>
              <a:off x="3291518"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169" name="object 169"/>
            <p:cNvSpPr/>
            <p:nvPr/>
          </p:nvSpPr>
          <p:spPr>
            <a:xfrm>
              <a:off x="3303731"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170" name="object 170"/>
            <p:cNvSpPr/>
            <p:nvPr/>
          </p:nvSpPr>
          <p:spPr>
            <a:xfrm>
              <a:off x="3297630"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71" name="object 171"/>
            <p:cNvSpPr/>
            <p:nvPr/>
          </p:nvSpPr>
          <p:spPr>
            <a:xfrm>
              <a:off x="3340495"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172" name="object 172"/>
            <p:cNvSpPr/>
            <p:nvPr/>
          </p:nvSpPr>
          <p:spPr>
            <a:xfrm>
              <a:off x="3334394"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73" name="object 173"/>
            <p:cNvSpPr/>
            <p:nvPr/>
          </p:nvSpPr>
          <p:spPr>
            <a:xfrm>
              <a:off x="3322182"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174" name="object 174"/>
            <p:cNvSpPr/>
            <p:nvPr/>
          </p:nvSpPr>
          <p:spPr>
            <a:xfrm>
              <a:off x="3328282"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175" name="object 175"/>
            <p:cNvSpPr/>
            <p:nvPr/>
          </p:nvSpPr>
          <p:spPr>
            <a:xfrm>
              <a:off x="3354189" y="1607004"/>
              <a:ext cx="74930" cy="32384"/>
            </a:xfrm>
            <a:custGeom>
              <a:avLst/>
              <a:gdLst/>
              <a:ahLst/>
              <a:cxnLst/>
              <a:rect l="l" t="t" r="r" b="b"/>
              <a:pathLst>
                <a:path w="74929" h="32385">
                  <a:moveTo>
                    <a:pt x="0" y="25481"/>
                  </a:moveTo>
                  <a:lnTo>
                    <a:pt x="5279" y="17530"/>
                  </a:lnTo>
                  <a:lnTo>
                    <a:pt x="10342" y="9212"/>
                  </a:lnTo>
                  <a:lnTo>
                    <a:pt x="16427" y="2658"/>
                  </a:lnTo>
                  <a:lnTo>
                    <a:pt x="24769" y="0"/>
                  </a:lnTo>
                  <a:lnTo>
                    <a:pt x="35847" y="5019"/>
                  </a:lnTo>
                  <a:lnTo>
                    <a:pt x="43424" y="16061"/>
                  </a:lnTo>
                  <a:lnTo>
                    <a:pt x="50997" y="27103"/>
                  </a:lnTo>
                  <a:lnTo>
                    <a:pt x="62061" y="32122"/>
                  </a:lnTo>
                  <a:lnTo>
                    <a:pt x="67507" y="32122"/>
                  </a:lnTo>
                  <a:lnTo>
                    <a:pt x="71356" y="29399"/>
                  </a:lnTo>
                  <a:lnTo>
                    <a:pt x="74538" y="25527"/>
                  </a:lnTo>
                </a:path>
                <a:path w="74929" h="32385">
                  <a:moveTo>
                    <a:pt x="0" y="25481"/>
                  </a:moveTo>
                  <a:lnTo>
                    <a:pt x="3216" y="29422"/>
                  </a:lnTo>
                  <a:lnTo>
                    <a:pt x="7088" y="32214"/>
                  </a:lnTo>
                  <a:lnTo>
                    <a:pt x="12591" y="32214"/>
                  </a:lnTo>
                  <a:lnTo>
                    <a:pt x="23656" y="27195"/>
                  </a:lnTo>
                  <a:lnTo>
                    <a:pt x="31227" y="16153"/>
                  </a:lnTo>
                  <a:lnTo>
                    <a:pt x="38801" y="5111"/>
                  </a:lnTo>
                  <a:lnTo>
                    <a:pt x="49872" y="91"/>
                  </a:lnTo>
                  <a:lnTo>
                    <a:pt x="58270" y="2787"/>
                  </a:lnTo>
                  <a:lnTo>
                    <a:pt x="64386" y="9420"/>
                  </a:lnTo>
                  <a:lnTo>
                    <a:pt x="69484" y="17811"/>
                  </a:lnTo>
                  <a:lnTo>
                    <a:pt x="74825" y="25780"/>
                  </a:lnTo>
                </a:path>
              </a:pathLst>
            </a:custGeom>
            <a:ln w="6479">
              <a:solidFill>
                <a:srgbClr val="046836"/>
              </a:solidFill>
            </a:ln>
          </p:spPr>
          <p:txBody>
            <a:bodyPr wrap="square" lIns="0" tIns="0" rIns="0" bIns="0" rtlCol="0"/>
            <a:lstStyle/>
            <a:p>
              <a:endParaRPr/>
            </a:p>
          </p:txBody>
        </p:sp>
        <p:sp>
          <p:nvSpPr>
            <p:cNvPr id="176" name="object 176"/>
            <p:cNvSpPr/>
            <p:nvPr/>
          </p:nvSpPr>
          <p:spPr>
            <a:xfrm>
              <a:off x="3364977"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177" name="object 177"/>
            <p:cNvSpPr/>
            <p:nvPr/>
          </p:nvSpPr>
          <p:spPr>
            <a:xfrm>
              <a:off x="3371089"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178" name="object 178"/>
            <p:cNvSpPr/>
            <p:nvPr/>
          </p:nvSpPr>
          <p:spPr>
            <a:xfrm>
              <a:off x="3383302"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179" name="object 179"/>
            <p:cNvSpPr/>
            <p:nvPr/>
          </p:nvSpPr>
          <p:spPr>
            <a:xfrm>
              <a:off x="3377189"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80" name="object 180"/>
            <p:cNvSpPr/>
            <p:nvPr/>
          </p:nvSpPr>
          <p:spPr>
            <a:xfrm>
              <a:off x="3420054"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181" name="object 181"/>
            <p:cNvSpPr/>
            <p:nvPr/>
          </p:nvSpPr>
          <p:spPr>
            <a:xfrm>
              <a:off x="3413953"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82" name="object 182"/>
            <p:cNvSpPr/>
            <p:nvPr/>
          </p:nvSpPr>
          <p:spPr>
            <a:xfrm>
              <a:off x="3401741"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183" name="object 183"/>
            <p:cNvSpPr/>
            <p:nvPr/>
          </p:nvSpPr>
          <p:spPr>
            <a:xfrm>
              <a:off x="3407853"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184" name="object 184"/>
            <p:cNvSpPr/>
            <p:nvPr/>
          </p:nvSpPr>
          <p:spPr>
            <a:xfrm>
              <a:off x="3364977"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185" name="object 185"/>
            <p:cNvSpPr/>
            <p:nvPr/>
          </p:nvSpPr>
          <p:spPr>
            <a:xfrm>
              <a:off x="3371089"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186" name="object 186"/>
            <p:cNvSpPr/>
            <p:nvPr/>
          </p:nvSpPr>
          <p:spPr>
            <a:xfrm>
              <a:off x="3383302"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187" name="object 187"/>
            <p:cNvSpPr/>
            <p:nvPr/>
          </p:nvSpPr>
          <p:spPr>
            <a:xfrm>
              <a:off x="3377189"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88" name="object 188"/>
            <p:cNvSpPr/>
            <p:nvPr/>
          </p:nvSpPr>
          <p:spPr>
            <a:xfrm>
              <a:off x="3420054"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189" name="object 189"/>
            <p:cNvSpPr/>
            <p:nvPr/>
          </p:nvSpPr>
          <p:spPr>
            <a:xfrm>
              <a:off x="3413953"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190" name="object 190"/>
            <p:cNvSpPr/>
            <p:nvPr/>
          </p:nvSpPr>
          <p:spPr>
            <a:xfrm>
              <a:off x="3401741"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191" name="object 191"/>
            <p:cNvSpPr/>
            <p:nvPr/>
          </p:nvSpPr>
          <p:spPr>
            <a:xfrm>
              <a:off x="3407853"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192" name="object 192"/>
            <p:cNvSpPr/>
            <p:nvPr/>
          </p:nvSpPr>
          <p:spPr>
            <a:xfrm>
              <a:off x="3433760" y="1607004"/>
              <a:ext cx="74930" cy="32384"/>
            </a:xfrm>
            <a:custGeom>
              <a:avLst/>
              <a:gdLst/>
              <a:ahLst/>
              <a:cxnLst/>
              <a:rect l="l" t="t" r="r" b="b"/>
              <a:pathLst>
                <a:path w="74929" h="32385">
                  <a:moveTo>
                    <a:pt x="0" y="25481"/>
                  </a:moveTo>
                  <a:lnTo>
                    <a:pt x="5279" y="17530"/>
                  </a:lnTo>
                  <a:lnTo>
                    <a:pt x="10342" y="9212"/>
                  </a:lnTo>
                  <a:lnTo>
                    <a:pt x="16427" y="2658"/>
                  </a:lnTo>
                  <a:lnTo>
                    <a:pt x="24769" y="0"/>
                  </a:lnTo>
                  <a:lnTo>
                    <a:pt x="35840" y="5019"/>
                  </a:lnTo>
                  <a:lnTo>
                    <a:pt x="43415" y="16061"/>
                  </a:lnTo>
                  <a:lnTo>
                    <a:pt x="50990" y="27103"/>
                  </a:lnTo>
                  <a:lnTo>
                    <a:pt x="62061" y="32122"/>
                  </a:lnTo>
                  <a:lnTo>
                    <a:pt x="67495" y="32122"/>
                  </a:lnTo>
                  <a:lnTo>
                    <a:pt x="71344" y="29399"/>
                  </a:lnTo>
                  <a:lnTo>
                    <a:pt x="74527" y="25527"/>
                  </a:lnTo>
                </a:path>
                <a:path w="74929" h="32385">
                  <a:moveTo>
                    <a:pt x="0" y="25481"/>
                  </a:moveTo>
                  <a:lnTo>
                    <a:pt x="3205" y="29422"/>
                  </a:lnTo>
                  <a:lnTo>
                    <a:pt x="7077" y="32214"/>
                  </a:lnTo>
                  <a:lnTo>
                    <a:pt x="12580" y="32214"/>
                  </a:lnTo>
                  <a:lnTo>
                    <a:pt x="23651" y="27195"/>
                  </a:lnTo>
                  <a:lnTo>
                    <a:pt x="31224" y="16153"/>
                  </a:lnTo>
                  <a:lnTo>
                    <a:pt x="38796" y="5111"/>
                  </a:lnTo>
                  <a:lnTo>
                    <a:pt x="49860" y="91"/>
                  </a:lnTo>
                  <a:lnTo>
                    <a:pt x="58265" y="2787"/>
                  </a:lnTo>
                  <a:lnTo>
                    <a:pt x="64385" y="9420"/>
                  </a:lnTo>
                  <a:lnTo>
                    <a:pt x="69483" y="17811"/>
                  </a:lnTo>
                  <a:lnTo>
                    <a:pt x="74825" y="25780"/>
                  </a:lnTo>
                </a:path>
              </a:pathLst>
            </a:custGeom>
            <a:ln w="6479">
              <a:solidFill>
                <a:srgbClr val="F79321"/>
              </a:solidFill>
            </a:ln>
          </p:spPr>
          <p:txBody>
            <a:bodyPr wrap="square" lIns="0" tIns="0" rIns="0" bIns="0" rtlCol="0"/>
            <a:lstStyle/>
            <a:p>
              <a:endParaRPr/>
            </a:p>
          </p:txBody>
        </p:sp>
        <p:sp>
          <p:nvSpPr>
            <p:cNvPr id="193" name="object 193"/>
            <p:cNvSpPr/>
            <p:nvPr/>
          </p:nvSpPr>
          <p:spPr>
            <a:xfrm>
              <a:off x="3444548" y="1618033"/>
              <a:ext cx="0" cy="20955"/>
            </a:xfrm>
            <a:custGeom>
              <a:avLst/>
              <a:gdLst/>
              <a:ahLst/>
              <a:cxnLst/>
              <a:rect l="l" t="t" r="r" b="b"/>
              <a:pathLst>
                <a:path h="20955">
                  <a:moveTo>
                    <a:pt x="0" y="0"/>
                  </a:moveTo>
                  <a:lnTo>
                    <a:pt x="0" y="20346"/>
                  </a:lnTo>
                </a:path>
              </a:pathLst>
            </a:custGeom>
            <a:ln w="3251">
              <a:solidFill>
                <a:srgbClr val="F79321"/>
              </a:solidFill>
            </a:ln>
          </p:spPr>
          <p:txBody>
            <a:bodyPr wrap="square" lIns="0" tIns="0" rIns="0" bIns="0" rtlCol="0"/>
            <a:lstStyle/>
            <a:p>
              <a:endParaRPr/>
            </a:p>
          </p:txBody>
        </p:sp>
        <p:sp>
          <p:nvSpPr>
            <p:cNvPr id="194" name="object 194"/>
            <p:cNvSpPr/>
            <p:nvPr/>
          </p:nvSpPr>
          <p:spPr>
            <a:xfrm>
              <a:off x="3450648" y="1610255"/>
              <a:ext cx="0" cy="25400"/>
            </a:xfrm>
            <a:custGeom>
              <a:avLst/>
              <a:gdLst/>
              <a:ahLst/>
              <a:cxnLst/>
              <a:rect l="l" t="t" r="r" b="b"/>
              <a:pathLst>
                <a:path h="25400">
                  <a:moveTo>
                    <a:pt x="0" y="0"/>
                  </a:moveTo>
                  <a:lnTo>
                    <a:pt x="0" y="24918"/>
                  </a:lnTo>
                </a:path>
              </a:pathLst>
            </a:custGeom>
            <a:ln w="3251">
              <a:solidFill>
                <a:srgbClr val="F79321"/>
              </a:solidFill>
            </a:ln>
          </p:spPr>
          <p:txBody>
            <a:bodyPr wrap="square" lIns="0" tIns="0" rIns="0" bIns="0" rtlCol="0"/>
            <a:lstStyle/>
            <a:p>
              <a:endParaRPr/>
            </a:p>
          </p:txBody>
        </p:sp>
        <p:sp>
          <p:nvSpPr>
            <p:cNvPr id="195" name="object 195"/>
            <p:cNvSpPr/>
            <p:nvPr/>
          </p:nvSpPr>
          <p:spPr>
            <a:xfrm>
              <a:off x="3462860" y="1606671"/>
              <a:ext cx="0" cy="17780"/>
            </a:xfrm>
            <a:custGeom>
              <a:avLst/>
              <a:gdLst/>
              <a:ahLst/>
              <a:cxnLst/>
              <a:rect l="l" t="t" r="r" b="b"/>
              <a:pathLst>
                <a:path h="17780">
                  <a:moveTo>
                    <a:pt x="0" y="0"/>
                  </a:moveTo>
                  <a:lnTo>
                    <a:pt x="0" y="17508"/>
                  </a:lnTo>
                </a:path>
              </a:pathLst>
            </a:custGeom>
            <a:ln w="3251">
              <a:solidFill>
                <a:srgbClr val="F79321"/>
              </a:solidFill>
            </a:ln>
          </p:spPr>
          <p:txBody>
            <a:bodyPr wrap="square" lIns="0" tIns="0" rIns="0" bIns="0" rtlCol="0"/>
            <a:lstStyle/>
            <a:p>
              <a:endParaRPr/>
            </a:p>
          </p:txBody>
        </p:sp>
        <p:sp>
          <p:nvSpPr>
            <p:cNvPr id="196" name="object 196"/>
            <p:cNvSpPr/>
            <p:nvPr/>
          </p:nvSpPr>
          <p:spPr>
            <a:xfrm>
              <a:off x="3456748" y="1609509"/>
              <a:ext cx="0" cy="22860"/>
            </a:xfrm>
            <a:custGeom>
              <a:avLst/>
              <a:gdLst/>
              <a:ahLst/>
              <a:cxnLst/>
              <a:rect l="l" t="t" r="r" b="b"/>
              <a:pathLst>
                <a:path h="22860">
                  <a:moveTo>
                    <a:pt x="0" y="0"/>
                  </a:moveTo>
                  <a:lnTo>
                    <a:pt x="0" y="22850"/>
                  </a:lnTo>
                </a:path>
              </a:pathLst>
            </a:custGeom>
            <a:ln w="3251">
              <a:solidFill>
                <a:srgbClr val="F79321"/>
              </a:solidFill>
            </a:ln>
          </p:spPr>
          <p:txBody>
            <a:bodyPr wrap="square" lIns="0" tIns="0" rIns="0" bIns="0" rtlCol="0"/>
            <a:lstStyle/>
            <a:p>
              <a:endParaRPr/>
            </a:p>
          </p:txBody>
        </p:sp>
        <p:sp>
          <p:nvSpPr>
            <p:cNvPr id="197" name="object 197"/>
            <p:cNvSpPr/>
            <p:nvPr/>
          </p:nvSpPr>
          <p:spPr>
            <a:xfrm>
              <a:off x="3499624" y="1619791"/>
              <a:ext cx="0" cy="19050"/>
            </a:xfrm>
            <a:custGeom>
              <a:avLst/>
              <a:gdLst/>
              <a:ahLst/>
              <a:cxnLst/>
              <a:rect l="l" t="t" r="r" b="b"/>
              <a:pathLst>
                <a:path h="19050">
                  <a:moveTo>
                    <a:pt x="0" y="0"/>
                  </a:moveTo>
                  <a:lnTo>
                    <a:pt x="0" y="18588"/>
                  </a:lnTo>
                </a:path>
              </a:pathLst>
            </a:custGeom>
            <a:ln w="3251">
              <a:solidFill>
                <a:srgbClr val="F79321"/>
              </a:solidFill>
            </a:ln>
          </p:spPr>
          <p:txBody>
            <a:bodyPr wrap="square" lIns="0" tIns="0" rIns="0" bIns="0" rtlCol="0"/>
            <a:lstStyle/>
            <a:p>
              <a:endParaRPr/>
            </a:p>
          </p:txBody>
        </p:sp>
        <p:sp>
          <p:nvSpPr>
            <p:cNvPr id="198" name="object 198"/>
            <p:cNvSpPr/>
            <p:nvPr/>
          </p:nvSpPr>
          <p:spPr>
            <a:xfrm>
              <a:off x="3493512" y="1613759"/>
              <a:ext cx="0" cy="22860"/>
            </a:xfrm>
            <a:custGeom>
              <a:avLst/>
              <a:gdLst/>
              <a:ahLst/>
              <a:cxnLst/>
              <a:rect l="l" t="t" r="r" b="b"/>
              <a:pathLst>
                <a:path h="22860">
                  <a:moveTo>
                    <a:pt x="0" y="0"/>
                  </a:moveTo>
                  <a:lnTo>
                    <a:pt x="0" y="22850"/>
                  </a:lnTo>
                </a:path>
              </a:pathLst>
            </a:custGeom>
            <a:ln w="3251">
              <a:solidFill>
                <a:srgbClr val="F79321"/>
              </a:solidFill>
            </a:ln>
          </p:spPr>
          <p:txBody>
            <a:bodyPr wrap="square" lIns="0" tIns="0" rIns="0" bIns="0" rtlCol="0"/>
            <a:lstStyle/>
            <a:p>
              <a:endParaRPr/>
            </a:p>
          </p:txBody>
        </p:sp>
        <p:sp>
          <p:nvSpPr>
            <p:cNvPr id="199" name="object 199"/>
            <p:cNvSpPr/>
            <p:nvPr/>
          </p:nvSpPr>
          <p:spPr>
            <a:xfrm>
              <a:off x="3481311" y="1606671"/>
              <a:ext cx="0" cy="21590"/>
            </a:xfrm>
            <a:custGeom>
              <a:avLst/>
              <a:gdLst/>
              <a:ahLst/>
              <a:cxnLst/>
              <a:rect l="l" t="t" r="r" b="b"/>
              <a:pathLst>
                <a:path h="21589">
                  <a:moveTo>
                    <a:pt x="0" y="0"/>
                  </a:moveTo>
                  <a:lnTo>
                    <a:pt x="0" y="21001"/>
                  </a:lnTo>
                </a:path>
              </a:pathLst>
            </a:custGeom>
            <a:ln w="3251">
              <a:solidFill>
                <a:srgbClr val="F79321"/>
              </a:solidFill>
            </a:ln>
          </p:spPr>
          <p:txBody>
            <a:bodyPr wrap="square" lIns="0" tIns="0" rIns="0" bIns="0" rtlCol="0"/>
            <a:lstStyle/>
            <a:p>
              <a:endParaRPr/>
            </a:p>
          </p:txBody>
        </p:sp>
        <p:sp>
          <p:nvSpPr>
            <p:cNvPr id="200" name="object 200"/>
            <p:cNvSpPr/>
            <p:nvPr/>
          </p:nvSpPr>
          <p:spPr>
            <a:xfrm>
              <a:off x="3487412" y="1609509"/>
              <a:ext cx="0" cy="24765"/>
            </a:xfrm>
            <a:custGeom>
              <a:avLst/>
              <a:gdLst/>
              <a:ahLst/>
              <a:cxnLst/>
              <a:rect l="l" t="t" r="r" b="b"/>
              <a:pathLst>
                <a:path h="24764">
                  <a:moveTo>
                    <a:pt x="0" y="0"/>
                  </a:moveTo>
                  <a:lnTo>
                    <a:pt x="0" y="24597"/>
                  </a:lnTo>
                </a:path>
              </a:pathLst>
            </a:custGeom>
            <a:ln w="3251">
              <a:solidFill>
                <a:srgbClr val="F79321"/>
              </a:solidFill>
            </a:ln>
          </p:spPr>
          <p:txBody>
            <a:bodyPr wrap="square" lIns="0" tIns="0" rIns="0" bIns="0" rtlCol="0"/>
            <a:lstStyle/>
            <a:p>
              <a:endParaRPr/>
            </a:p>
          </p:txBody>
        </p:sp>
        <p:sp>
          <p:nvSpPr>
            <p:cNvPr id="201" name="object 201"/>
            <p:cNvSpPr/>
            <p:nvPr/>
          </p:nvSpPr>
          <p:spPr>
            <a:xfrm>
              <a:off x="3444548" y="1618033"/>
              <a:ext cx="0" cy="20955"/>
            </a:xfrm>
            <a:custGeom>
              <a:avLst/>
              <a:gdLst/>
              <a:ahLst/>
              <a:cxnLst/>
              <a:rect l="l" t="t" r="r" b="b"/>
              <a:pathLst>
                <a:path h="20955">
                  <a:moveTo>
                    <a:pt x="0" y="0"/>
                  </a:moveTo>
                  <a:lnTo>
                    <a:pt x="0" y="20346"/>
                  </a:lnTo>
                </a:path>
              </a:pathLst>
            </a:custGeom>
            <a:ln w="3251">
              <a:solidFill>
                <a:srgbClr val="F79321"/>
              </a:solidFill>
            </a:ln>
          </p:spPr>
          <p:txBody>
            <a:bodyPr wrap="square" lIns="0" tIns="0" rIns="0" bIns="0" rtlCol="0"/>
            <a:lstStyle/>
            <a:p>
              <a:endParaRPr/>
            </a:p>
          </p:txBody>
        </p:sp>
        <p:sp>
          <p:nvSpPr>
            <p:cNvPr id="202" name="object 202"/>
            <p:cNvSpPr/>
            <p:nvPr/>
          </p:nvSpPr>
          <p:spPr>
            <a:xfrm>
              <a:off x="3450648" y="1610255"/>
              <a:ext cx="0" cy="25400"/>
            </a:xfrm>
            <a:custGeom>
              <a:avLst/>
              <a:gdLst/>
              <a:ahLst/>
              <a:cxnLst/>
              <a:rect l="l" t="t" r="r" b="b"/>
              <a:pathLst>
                <a:path h="25400">
                  <a:moveTo>
                    <a:pt x="0" y="0"/>
                  </a:moveTo>
                  <a:lnTo>
                    <a:pt x="0" y="24918"/>
                  </a:lnTo>
                </a:path>
              </a:pathLst>
            </a:custGeom>
            <a:ln w="3251">
              <a:solidFill>
                <a:srgbClr val="F79321"/>
              </a:solidFill>
            </a:ln>
          </p:spPr>
          <p:txBody>
            <a:bodyPr wrap="square" lIns="0" tIns="0" rIns="0" bIns="0" rtlCol="0"/>
            <a:lstStyle/>
            <a:p>
              <a:endParaRPr/>
            </a:p>
          </p:txBody>
        </p:sp>
        <p:sp>
          <p:nvSpPr>
            <p:cNvPr id="203" name="object 203"/>
            <p:cNvSpPr/>
            <p:nvPr/>
          </p:nvSpPr>
          <p:spPr>
            <a:xfrm>
              <a:off x="3462860" y="1606671"/>
              <a:ext cx="0" cy="17780"/>
            </a:xfrm>
            <a:custGeom>
              <a:avLst/>
              <a:gdLst/>
              <a:ahLst/>
              <a:cxnLst/>
              <a:rect l="l" t="t" r="r" b="b"/>
              <a:pathLst>
                <a:path h="17780">
                  <a:moveTo>
                    <a:pt x="0" y="0"/>
                  </a:moveTo>
                  <a:lnTo>
                    <a:pt x="0" y="17508"/>
                  </a:lnTo>
                </a:path>
              </a:pathLst>
            </a:custGeom>
            <a:ln w="3251">
              <a:solidFill>
                <a:srgbClr val="F79321"/>
              </a:solidFill>
            </a:ln>
          </p:spPr>
          <p:txBody>
            <a:bodyPr wrap="square" lIns="0" tIns="0" rIns="0" bIns="0" rtlCol="0"/>
            <a:lstStyle/>
            <a:p>
              <a:endParaRPr/>
            </a:p>
          </p:txBody>
        </p:sp>
        <p:sp>
          <p:nvSpPr>
            <p:cNvPr id="204" name="object 204"/>
            <p:cNvSpPr/>
            <p:nvPr/>
          </p:nvSpPr>
          <p:spPr>
            <a:xfrm>
              <a:off x="3456748" y="1609509"/>
              <a:ext cx="0" cy="22860"/>
            </a:xfrm>
            <a:custGeom>
              <a:avLst/>
              <a:gdLst/>
              <a:ahLst/>
              <a:cxnLst/>
              <a:rect l="l" t="t" r="r" b="b"/>
              <a:pathLst>
                <a:path h="22860">
                  <a:moveTo>
                    <a:pt x="0" y="0"/>
                  </a:moveTo>
                  <a:lnTo>
                    <a:pt x="0" y="22850"/>
                  </a:lnTo>
                </a:path>
              </a:pathLst>
            </a:custGeom>
            <a:ln w="3251">
              <a:solidFill>
                <a:srgbClr val="F79321"/>
              </a:solidFill>
            </a:ln>
          </p:spPr>
          <p:txBody>
            <a:bodyPr wrap="square" lIns="0" tIns="0" rIns="0" bIns="0" rtlCol="0"/>
            <a:lstStyle/>
            <a:p>
              <a:endParaRPr/>
            </a:p>
          </p:txBody>
        </p:sp>
        <p:sp>
          <p:nvSpPr>
            <p:cNvPr id="205" name="object 205"/>
            <p:cNvSpPr/>
            <p:nvPr/>
          </p:nvSpPr>
          <p:spPr>
            <a:xfrm>
              <a:off x="3499624" y="1619791"/>
              <a:ext cx="0" cy="19050"/>
            </a:xfrm>
            <a:custGeom>
              <a:avLst/>
              <a:gdLst/>
              <a:ahLst/>
              <a:cxnLst/>
              <a:rect l="l" t="t" r="r" b="b"/>
              <a:pathLst>
                <a:path h="19050">
                  <a:moveTo>
                    <a:pt x="0" y="0"/>
                  </a:moveTo>
                  <a:lnTo>
                    <a:pt x="0" y="18588"/>
                  </a:lnTo>
                </a:path>
              </a:pathLst>
            </a:custGeom>
            <a:ln w="3251">
              <a:solidFill>
                <a:srgbClr val="F79321"/>
              </a:solidFill>
            </a:ln>
          </p:spPr>
          <p:txBody>
            <a:bodyPr wrap="square" lIns="0" tIns="0" rIns="0" bIns="0" rtlCol="0"/>
            <a:lstStyle/>
            <a:p>
              <a:endParaRPr/>
            </a:p>
          </p:txBody>
        </p:sp>
        <p:sp>
          <p:nvSpPr>
            <p:cNvPr id="206" name="object 206"/>
            <p:cNvSpPr/>
            <p:nvPr/>
          </p:nvSpPr>
          <p:spPr>
            <a:xfrm>
              <a:off x="3493512" y="1613759"/>
              <a:ext cx="0" cy="22860"/>
            </a:xfrm>
            <a:custGeom>
              <a:avLst/>
              <a:gdLst/>
              <a:ahLst/>
              <a:cxnLst/>
              <a:rect l="l" t="t" r="r" b="b"/>
              <a:pathLst>
                <a:path h="22860">
                  <a:moveTo>
                    <a:pt x="0" y="0"/>
                  </a:moveTo>
                  <a:lnTo>
                    <a:pt x="0" y="22850"/>
                  </a:lnTo>
                </a:path>
              </a:pathLst>
            </a:custGeom>
            <a:ln w="3251">
              <a:solidFill>
                <a:srgbClr val="F79321"/>
              </a:solidFill>
            </a:ln>
          </p:spPr>
          <p:txBody>
            <a:bodyPr wrap="square" lIns="0" tIns="0" rIns="0" bIns="0" rtlCol="0"/>
            <a:lstStyle/>
            <a:p>
              <a:endParaRPr/>
            </a:p>
          </p:txBody>
        </p:sp>
        <p:sp>
          <p:nvSpPr>
            <p:cNvPr id="207" name="object 207"/>
            <p:cNvSpPr/>
            <p:nvPr/>
          </p:nvSpPr>
          <p:spPr>
            <a:xfrm>
              <a:off x="3481311" y="1606671"/>
              <a:ext cx="0" cy="21590"/>
            </a:xfrm>
            <a:custGeom>
              <a:avLst/>
              <a:gdLst/>
              <a:ahLst/>
              <a:cxnLst/>
              <a:rect l="l" t="t" r="r" b="b"/>
              <a:pathLst>
                <a:path h="21589">
                  <a:moveTo>
                    <a:pt x="0" y="0"/>
                  </a:moveTo>
                  <a:lnTo>
                    <a:pt x="0" y="21001"/>
                  </a:lnTo>
                </a:path>
              </a:pathLst>
            </a:custGeom>
            <a:ln w="3251">
              <a:solidFill>
                <a:srgbClr val="F79321"/>
              </a:solidFill>
            </a:ln>
          </p:spPr>
          <p:txBody>
            <a:bodyPr wrap="square" lIns="0" tIns="0" rIns="0" bIns="0" rtlCol="0"/>
            <a:lstStyle/>
            <a:p>
              <a:endParaRPr/>
            </a:p>
          </p:txBody>
        </p:sp>
        <p:sp>
          <p:nvSpPr>
            <p:cNvPr id="208" name="object 208"/>
            <p:cNvSpPr/>
            <p:nvPr/>
          </p:nvSpPr>
          <p:spPr>
            <a:xfrm>
              <a:off x="3487412" y="1609509"/>
              <a:ext cx="0" cy="24765"/>
            </a:xfrm>
            <a:custGeom>
              <a:avLst/>
              <a:gdLst/>
              <a:ahLst/>
              <a:cxnLst/>
              <a:rect l="l" t="t" r="r" b="b"/>
              <a:pathLst>
                <a:path h="24764">
                  <a:moveTo>
                    <a:pt x="0" y="0"/>
                  </a:moveTo>
                  <a:lnTo>
                    <a:pt x="0" y="24597"/>
                  </a:lnTo>
                </a:path>
              </a:pathLst>
            </a:custGeom>
            <a:ln w="3251">
              <a:solidFill>
                <a:srgbClr val="F79321"/>
              </a:solidFill>
            </a:ln>
          </p:spPr>
          <p:txBody>
            <a:bodyPr wrap="square" lIns="0" tIns="0" rIns="0" bIns="0" rtlCol="0"/>
            <a:lstStyle/>
            <a:p>
              <a:endParaRPr/>
            </a:p>
          </p:txBody>
        </p:sp>
        <p:sp>
          <p:nvSpPr>
            <p:cNvPr id="209" name="object 209"/>
            <p:cNvSpPr/>
            <p:nvPr/>
          </p:nvSpPr>
          <p:spPr>
            <a:xfrm>
              <a:off x="3513319" y="1607004"/>
              <a:ext cx="74930" cy="32384"/>
            </a:xfrm>
            <a:custGeom>
              <a:avLst/>
              <a:gdLst/>
              <a:ahLst/>
              <a:cxnLst/>
              <a:rect l="l" t="t" r="r" b="b"/>
              <a:pathLst>
                <a:path w="74929" h="32385">
                  <a:moveTo>
                    <a:pt x="0" y="25481"/>
                  </a:moveTo>
                  <a:lnTo>
                    <a:pt x="5279" y="17530"/>
                  </a:lnTo>
                  <a:lnTo>
                    <a:pt x="10342" y="9212"/>
                  </a:lnTo>
                  <a:lnTo>
                    <a:pt x="16427" y="2658"/>
                  </a:lnTo>
                  <a:lnTo>
                    <a:pt x="24769" y="0"/>
                  </a:lnTo>
                  <a:lnTo>
                    <a:pt x="35847" y="5019"/>
                  </a:lnTo>
                  <a:lnTo>
                    <a:pt x="43424" y="16061"/>
                  </a:lnTo>
                  <a:lnTo>
                    <a:pt x="50997" y="27103"/>
                  </a:lnTo>
                  <a:lnTo>
                    <a:pt x="62061" y="32122"/>
                  </a:lnTo>
                  <a:lnTo>
                    <a:pt x="67495" y="32122"/>
                  </a:lnTo>
                  <a:lnTo>
                    <a:pt x="71344" y="29399"/>
                  </a:lnTo>
                  <a:lnTo>
                    <a:pt x="74538" y="25527"/>
                  </a:lnTo>
                </a:path>
                <a:path w="74929" h="32385">
                  <a:moveTo>
                    <a:pt x="0" y="25481"/>
                  </a:moveTo>
                  <a:lnTo>
                    <a:pt x="3205" y="29422"/>
                  </a:lnTo>
                  <a:lnTo>
                    <a:pt x="7088" y="32214"/>
                  </a:lnTo>
                  <a:lnTo>
                    <a:pt x="12591" y="32214"/>
                  </a:lnTo>
                  <a:lnTo>
                    <a:pt x="23656" y="27195"/>
                  </a:lnTo>
                  <a:lnTo>
                    <a:pt x="31227" y="16153"/>
                  </a:lnTo>
                  <a:lnTo>
                    <a:pt x="38801" y="5111"/>
                  </a:lnTo>
                  <a:lnTo>
                    <a:pt x="49872" y="91"/>
                  </a:lnTo>
                  <a:lnTo>
                    <a:pt x="58270" y="2787"/>
                  </a:lnTo>
                  <a:lnTo>
                    <a:pt x="64386" y="9420"/>
                  </a:lnTo>
                  <a:lnTo>
                    <a:pt x="69484" y="17811"/>
                  </a:lnTo>
                  <a:lnTo>
                    <a:pt x="74825" y="25780"/>
                  </a:lnTo>
                </a:path>
              </a:pathLst>
            </a:custGeom>
            <a:ln w="6479">
              <a:solidFill>
                <a:srgbClr val="F79321"/>
              </a:solidFill>
            </a:ln>
          </p:spPr>
          <p:txBody>
            <a:bodyPr wrap="square" lIns="0" tIns="0" rIns="0" bIns="0" rtlCol="0"/>
            <a:lstStyle/>
            <a:p>
              <a:endParaRPr/>
            </a:p>
          </p:txBody>
        </p:sp>
        <p:sp>
          <p:nvSpPr>
            <p:cNvPr id="210" name="object 210"/>
            <p:cNvSpPr/>
            <p:nvPr/>
          </p:nvSpPr>
          <p:spPr>
            <a:xfrm>
              <a:off x="3524107" y="1618033"/>
              <a:ext cx="0" cy="20955"/>
            </a:xfrm>
            <a:custGeom>
              <a:avLst/>
              <a:gdLst/>
              <a:ahLst/>
              <a:cxnLst/>
              <a:rect l="l" t="t" r="r" b="b"/>
              <a:pathLst>
                <a:path h="20955">
                  <a:moveTo>
                    <a:pt x="0" y="0"/>
                  </a:moveTo>
                  <a:lnTo>
                    <a:pt x="0" y="20346"/>
                  </a:lnTo>
                </a:path>
              </a:pathLst>
            </a:custGeom>
            <a:ln w="3251">
              <a:solidFill>
                <a:srgbClr val="F79321"/>
              </a:solidFill>
            </a:ln>
          </p:spPr>
          <p:txBody>
            <a:bodyPr wrap="square" lIns="0" tIns="0" rIns="0" bIns="0" rtlCol="0"/>
            <a:lstStyle/>
            <a:p>
              <a:endParaRPr/>
            </a:p>
          </p:txBody>
        </p:sp>
        <p:sp>
          <p:nvSpPr>
            <p:cNvPr id="211" name="object 211"/>
            <p:cNvSpPr/>
            <p:nvPr/>
          </p:nvSpPr>
          <p:spPr>
            <a:xfrm>
              <a:off x="3530219" y="1610255"/>
              <a:ext cx="0" cy="25400"/>
            </a:xfrm>
            <a:custGeom>
              <a:avLst/>
              <a:gdLst/>
              <a:ahLst/>
              <a:cxnLst/>
              <a:rect l="l" t="t" r="r" b="b"/>
              <a:pathLst>
                <a:path h="25400">
                  <a:moveTo>
                    <a:pt x="0" y="0"/>
                  </a:moveTo>
                  <a:lnTo>
                    <a:pt x="0" y="24918"/>
                  </a:lnTo>
                </a:path>
              </a:pathLst>
            </a:custGeom>
            <a:ln w="3251">
              <a:solidFill>
                <a:srgbClr val="F79321"/>
              </a:solidFill>
            </a:ln>
          </p:spPr>
          <p:txBody>
            <a:bodyPr wrap="square" lIns="0" tIns="0" rIns="0" bIns="0" rtlCol="0"/>
            <a:lstStyle/>
            <a:p>
              <a:endParaRPr/>
            </a:p>
          </p:txBody>
        </p:sp>
        <p:sp>
          <p:nvSpPr>
            <p:cNvPr id="212" name="object 212"/>
            <p:cNvSpPr/>
            <p:nvPr/>
          </p:nvSpPr>
          <p:spPr>
            <a:xfrm>
              <a:off x="3542420" y="1606671"/>
              <a:ext cx="0" cy="17780"/>
            </a:xfrm>
            <a:custGeom>
              <a:avLst/>
              <a:gdLst/>
              <a:ahLst/>
              <a:cxnLst/>
              <a:rect l="l" t="t" r="r" b="b"/>
              <a:pathLst>
                <a:path h="17780">
                  <a:moveTo>
                    <a:pt x="0" y="0"/>
                  </a:moveTo>
                  <a:lnTo>
                    <a:pt x="0" y="17508"/>
                  </a:lnTo>
                </a:path>
              </a:pathLst>
            </a:custGeom>
            <a:ln w="3251">
              <a:solidFill>
                <a:srgbClr val="F79321"/>
              </a:solidFill>
            </a:ln>
          </p:spPr>
          <p:txBody>
            <a:bodyPr wrap="square" lIns="0" tIns="0" rIns="0" bIns="0" rtlCol="0"/>
            <a:lstStyle/>
            <a:p>
              <a:endParaRPr/>
            </a:p>
          </p:txBody>
        </p:sp>
        <p:sp>
          <p:nvSpPr>
            <p:cNvPr id="213" name="object 213"/>
            <p:cNvSpPr/>
            <p:nvPr/>
          </p:nvSpPr>
          <p:spPr>
            <a:xfrm>
              <a:off x="3536319" y="1609509"/>
              <a:ext cx="0" cy="22860"/>
            </a:xfrm>
            <a:custGeom>
              <a:avLst/>
              <a:gdLst/>
              <a:ahLst/>
              <a:cxnLst/>
              <a:rect l="l" t="t" r="r" b="b"/>
              <a:pathLst>
                <a:path h="22860">
                  <a:moveTo>
                    <a:pt x="0" y="0"/>
                  </a:moveTo>
                  <a:lnTo>
                    <a:pt x="0" y="22850"/>
                  </a:lnTo>
                </a:path>
              </a:pathLst>
            </a:custGeom>
            <a:ln w="3251">
              <a:solidFill>
                <a:srgbClr val="F79321"/>
              </a:solidFill>
            </a:ln>
          </p:spPr>
          <p:txBody>
            <a:bodyPr wrap="square" lIns="0" tIns="0" rIns="0" bIns="0" rtlCol="0"/>
            <a:lstStyle/>
            <a:p>
              <a:endParaRPr/>
            </a:p>
          </p:txBody>
        </p:sp>
        <p:sp>
          <p:nvSpPr>
            <p:cNvPr id="214" name="object 214"/>
            <p:cNvSpPr/>
            <p:nvPr/>
          </p:nvSpPr>
          <p:spPr>
            <a:xfrm>
              <a:off x="3579183" y="1619791"/>
              <a:ext cx="0" cy="19050"/>
            </a:xfrm>
            <a:custGeom>
              <a:avLst/>
              <a:gdLst/>
              <a:ahLst/>
              <a:cxnLst/>
              <a:rect l="l" t="t" r="r" b="b"/>
              <a:pathLst>
                <a:path h="19050">
                  <a:moveTo>
                    <a:pt x="0" y="0"/>
                  </a:moveTo>
                  <a:lnTo>
                    <a:pt x="0" y="18588"/>
                  </a:lnTo>
                </a:path>
              </a:pathLst>
            </a:custGeom>
            <a:ln w="3251">
              <a:solidFill>
                <a:srgbClr val="F79321"/>
              </a:solidFill>
            </a:ln>
          </p:spPr>
          <p:txBody>
            <a:bodyPr wrap="square" lIns="0" tIns="0" rIns="0" bIns="0" rtlCol="0"/>
            <a:lstStyle/>
            <a:p>
              <a:endParaRPr/>
            </a:p>
          </p:txBody>
        </p:sp>
        <p:sp>
          <p:nvSpPr>
            <p:cNvPr id="215" name="object 215"/>
            <p:cNvSpPr/>
            <p:nvPr/>
          </p:nvSpPr>
          <p:spPr>
            <a:xfrm>
              <a:off x="3573083" y="1613759"/>
              <a:ext cx="0" cy="22860"/>
            </a:xfrm>
            <a:custGeom>
              <a:avLst/>
              <a:gdLst/>
              <a:ahLst/>
              <a:cxnLst/>
              <a:rect l="l" t="t" r="r" b="b"/>
              <a:pathLst>
                <a:path h="22860">
                  <a:moveTo>
                    <a:pt x="0" y="0"/>
                  </a:moveTo>
                  <a:lnTo>
                    <a:pt x="0" y="22850"/>
                  </a:lnTo>
                </a:path>
              </a:pathLst>
            </a:custGeom>
            <a:ln w="3251">
              <a:solidFill>
                <a:srgbClr val="F79321"/>
              </a:solidFill>
            </a:ln>
          </p:spPr>
          <p:txBody>
            <a:bodyPr wrap="square" lIns="0" tIns="0" rIns="0" bIns="0" rtlCol="0"/>
            <a:lstStyle/>
            <a:p>
              <a:endParaRPr/>
            </a:p>
          </p:txBody>
        </p:sp>
        <p:sp>
          <p:nvSpPr>
            <p:cNvPr id="216" name="object 216"/>
            <p:cNvSpPr/>
            <p:nvPr/>
          </p:nvSpPr>
          <p:spPr>
            <a:xfrm>
              <a:off x="3560870" y="1606671"/>
              <a:ext cx="0" cy="21590"/>
            </a:xfrm>
            <a:custGeom>
              <a:avLst/>
              <a:gdLst/>
              <a:ahLst/>
              <a:cxnLst/>
              <a:rect l="l" t="t" r="r" b="b"/>
              <a:pathLst>
                <a:path h="21589">
                  <a:moveTo>
                    <a:pt x="0" y="0"/>
                  </a:moveTo>
                  <a:lnTo>
                    <a:pt x="0" y="21001"/>
                  </a:lnTo>
                </a:path>
              </a:pathLst>
            </a:custGeom>
            <a:ln w="3251">
              <a:solidFill>
                <a:srgbClr val="F79321"/>
              </a:solidFill>
            </a:ln>
          </p:spPr>
          <p:txBody>
            <a:bodyPr wrap="square" lIns="0" tIns="0" rIns="0" bIns="0" rtlCol="0"/>
            <a:lstStyle/>
            <a:p>
              <a:endParaRPr/>
            </a:p>
          </p:txBody>
        </p:sp>
        <p:sp>
          <p:nvSpPr>
            <p:cNvPr id="217" name="object 217"/>
            <p:cNvSpPr/>
            <p:nvPr/>
          </p:nvSpPr>
          <p:spPr>
            <a:xfrm>
              <a:off x="3566971" y="1609509"/>
              <a:ext cx="0" cy="24765"/>
            </a:xfrm>
            <a:custGeom>
              <a:avLst/>
              <a:gdLst/>
              <a:ahLst/>
              <a:cxnLst/>
              <a:rect l="l" t="t" r="r" b="b"/>
              <a:pathLst>
                <a:path h="24764">
                  <a:moveTo>
                    <a:pt x="0" y="0"/>
                  </a:moveTo>
                  <a:lnTo>
                    <a:pt x="0" y="24597"/>
                  </a:lnTo>
                </a:path>
              </a:pathLst>
            </a:custGeom>
            <a:ln w="3251">
              <a:solidFill>
                <a:srgbClr val="F79321"/>
              </a:solidFill>
            </a:ln>
          </p:spPr>
          <p:txBody>
            <a:bodyPr wrap="square" lIns="0" tIns="0" rIns="0" bIns="0" rtlCol="0"/>
            <a:lstStyle/>
            <a:p>
              <a:endParaRPr/>
            </a:p>
          </p:txBody>
        </p:sp>
        <p:sp>
          <p:nvSpPr>
            <p:cNvPr id="218" name="object 218"/>
            <p:cNvSpPr/>
            <p:nvPr/>
          </p:nvSpPr>
          <p:spPr>
            <a:xfrm>
              <a:off x="3524107" y="1618033"/>
              <a:ext cx="0" cy="20955"/>
            </a:xfrm>
            <a:custGeom>
              <a:avLst/>
              <a:gdLst/>
              <a:ahLst/>
              <a:cxnLst/>
              <a:rect l="l" t="t" r="r" b="b"/>
              <a:pathLst>
                <a:path h="20955">
                  <a:moveTo>
                    <a:pt x="0" y="0"/>
                  </a:moveTo>
                  <a:lnTo>
                    <a:pt x="0" y="20346"/>
                  </a:lnTo>
                </a:path>
              </a:pathLst>
            </a:custGeom>
            <a:ln w="3251">
              <a:solidFill>
                <a:srgbClr val="F79321"/>
              </a:solidFill>
            </a:ln>
          </p:spPr>
          <p:txBody>
            <a:bodyPr wrap="square" lIns="0" tIns="0" rIns="0" bIns="0" rtlCol="0"/>
            <a:lstStyle/>
            <a:p>
              <a:endParaRPr/>
            </a:p>
          </p:txBody>
        </p:sp>
        <p:sp>
          <p:nvSpPr>
            <p:cNvPr id="219" name="object 219"/>
            <p:cNvSpPr/>
            <p:nvPr/>
          </p:nvSpPr>
          <p:spPr>
            <a:xfrm>
              <a:off x="3530219" y="1610255"/>
              <a:ext cx="0" cy="25400"/>
            </a:xfrm>
            <a:custGeom>
              <a:avLst/>
              <a:gdLst/>
              <a:ahLst/>
              <a:cxnLst/>
              <a:rect l="l" t="t" r="r" b="b"/>
              <a:pathLst>
                <a:path h="25400">
                  <a:moveTo>
                    <a:pt x="0" y="0"/>
                  </a:moveTo>
                  <a:lnTo>
                    <a:pt x="0" y="24918"/>
                  </a:lnTo>
                </a:path>
              </a:pathLst>
            </a:custGeom>
            <a:ln w="3251">
              <a:solidFill>
                <a:srgbClr val="F79321"/>
              </a:solidFill>
            </a:ln>
          </p:spPr>
          <p:txBody>
            <a:bodyPr wrap="square" lIns="0" tIns="0" rIns="0" bIns="0" rtlCol="0"/>
            <a:lstStyle/>
            <a:p>
              <a:endParaRPr/>
            </a:p>
          </p:txBody>
        </p:sp>
        <p:sp>
          <p:nvSpPr>
            <p:cNvPr id="220" name="object 220"/>
            <p:cNvSpPr/>
            <p:nvPr/>
          </p:nvSpPr>
          <p:spPr>
            <a:xfrm>
              <a:off x="3542420" y="1606671"/>
              <a:ext cx="0" cy="17780"/>
            </a:xfrm>
            <a:custGeom>
              <a:avLst/>
              <a:gdLst/>
              <a:ahLst/>
              <a:cxnLst/>
              <a:rect l="l" t="t" r="r" b="b"/>
              <a:pathLst>
                <a:path h="17780">
                  <a:moveTo>
                    <a:pt x="0" y="0"/>
                  </a:moveTo>
                  <a:lnTo>
                    <a:pt x="0" y="17508"/>
                  </a:lnTo>
                </a:path>
              </a:pathLst>
            </a:custGeom>
            <a:ln w="3251">
              <a:solidFill>
                <a:srgbClr val="F79321"/>
              </a:solidFill>
            </a:ln>
          </p:spPr>
          <p:txBody>
            <a:bodyPr wrap="square" lIns="0" tIns="0" rIns="0" bIns="0" rtlCol="0"/>
            <a:lstStyle/>
            <a:p>
              <a:endParaRPr/>
            </a:p>
          </p:txBody>
        </p:sp>
        <p:sp>
          <p:nvSpPr>
            <p:cNvPr id="221" name="object 221"/>
            <p:cNvSpPr/>
            <p:nvPr/>
          </p:nvSpPr>
          <p:spPr>
            <a:xfrm>
              <a:off x="3536319" y="1609509"/>
              <a:ext cx="0" cy="22860"/>
            </a:xfrm>
            <a:custGeom>
              <a:avLst/>
              <a:gdLst/>
              <a:ahLst/>
              <a:cxnLst/>
              <a:rect l="l" t="t" r="r" b="b"/>
              <a:pathLst>
                <a:path h="22860">
                  <a:moveTo>
                    <a:pt x="0" y="0"/>
                  </a:moveTo>
                  <a:lnTo>
                    <a:pt x="0" y="22850"/>
                  </a:lnTo>
                </a:path>
              </a:pathLst>
            </a:custGeom>
            <a:ln w="3251">
              <a:solidFill>
                <a:srgbClr val="F79321"/>
              </a:solidFill>
            </a:ln>
          </p:spPr>
          <p:txBody>
            <a:bodyPr wrap="square" lIns="0" tIns="0" rIns="0" bIns="0" rtlCol="0"/>
            <a:lstStyle/>
            <a:p>
              <a:endParaRPr/>
            </a:p>
          </p:txBody>
        </p:sp>
        <p:sp>
          <p:nvSpPr>
            <p:cNvPr id="222" name="object 222"/>
            <p:cNvSpPr/>
            <p:nvPr/>
          </p:nvSpPr>
          <p:spPr>
            <a:xfrm>
              <a:off x="3579183" y="1619791"/>
              <a:ext cx="0" cy="19050"/>
            </a:xfrm>
            <a:custGeom>
              <a:avLst/>
              <a:gdLst/>
              <a:ahLst/>
              <a:cxnLst/>
              <a:rect l="l" t="t" r="r" b="b"/>
              <a:pathLst>
                <a:path h="19050">
                  <a:moveTo>
                    <a:pt x="0" y="0"/>
                  </a:moveTo>
                  <a:lnTo>
                    <a:pt x="0" y="18588"/>
                  </a:lnTo>
                </a:path>
              </a:pathLst>
            </a:custGeom>
            <a:ln w="3251">
              <a:solidFill>
                <a:srgbClr val="F79321"/>
              </a:solidFill>
            </a:ln>
          </p:spPr>
          <p:txBody>
            <a:bodyPr wrap="square" lIns="0" tIns="0" rIns="0" bIns="0" rtlCol="0"/>
            <a:lstStyle/>
            <a:p>
              <a:endParaRPr/>
            </a:p>
          </p:txBody>
        </p:sp>
        <p:sp>
          <p:nvSpPr>
            <p:cNvPr id="223" name="object 223"/>
            <p:cNvSpPr/>
            <p:nvPr/>
          </p:nvSpPr>
          <p:spPr>
            <a:xfrm>
              <a:off x="3573083" y="1613759"/>
              <a:ext cx="0" cy="22860"/>
            </a:xfrm>
            <a:custGeom>
              <a:avLst/>
              <a:gdLst/>
              <a:ahLst/>
              <a:cxnLst/>
              <a:rect l="l" t="t" r="r" b="b"/>
              <a:pathLst>
                <a:path h="22860">
                  <a:moveTo>
                    <a:pt x="0" y="0"/>
                  </a:moveTo>
                  <a:lnTo>
                    <a:pt x="0" y="22850"/>
                  </a:lnTo>
                </a:path>
              </a:pathLst>
            </a:custGeom>
            <a:ln w="3251">
              <a:solidFill>
                <a:srgbClr val="F79321"/>
              </a:solidFill>
            </a:ln>
          </p:spPr>
          <p:txBody>
            <a:bodyPr wrap="square" lIns="0" tIns="0" rIns="0" bIns="0" rtlCol="0"/>
            <a:lstStyle/>
            <a:p>
              <a:endParaRPr/>
            </a:p>
          </p:txBody>
        </p:sp>
        <p:sp>
          <p:nvSpPr>
            <p:cNvPr id="224" name="object 224"/>
            <p:cNvSpPr/>
            <p:nvPr/>
          </p:nvSpPr>
          <p:spPr>
            <a:xfrm>
              <a:off x="3560870" y="1606671"/>
              <a:ext cx="0" cy="21590"/>
            </a:xfrm>
            <a:custGeom>
              <a:avLst/>
              <a:gdLst/>
              <a:ahLst/>
              <a:cxnLst/>
              <a:rect l="l" t="t" r="r" b="b"/>
              <a:pathLst>
                <a:path h="21589">
                  <a:moveTo>
                    <a:pt x="0" y="0"/>
                  </a:moveTo>
                  <a:lnTo>
                    <a:pt x="0" y="21001"/>
                  </a:lnTo>
                </a:path>
              </a:pathLst>
            </a:custGeom>
            <a:ln w="3251">
              <a:solidFill>
                <a:srgbClr val="F79321"/>
              </a:solidFill>
            </a:ln>
          </p:spPr>
          <p:txBody>
            <a:bodyPr wrap="square" lIns="0" tIns="0" rIns="0" bIns="0" rtlCol="0"/>
            <a:lstStyle/>
            <a:p>
              <a:endParaRPr/>
            </a:p>
          </p:txBody>
        </p:sp>
        <p:sp>
          <p:nvSpPr>
            <p:cNvPr id="225" name="object 225"/>
            <p:cNvSpPr/>
            <p:nvPr/>
          </p:nvSpPr>
          <p:spPr>
            <a:xfrm>
              <a:off x="3566971" y="1609509"/>
              <a:ext cx="0" cy="24765"/>
            </a:xfrm>
            <a:custGeom>
              <a:avLst/>
              <a:gdLst/>
              <a:ahLst/>
              <a:cxnLst/>
              <a:rect l="l" t="t" r="r" b="b"/>
              <a:pathLst>
                <a:path h="24764">
                  <a:moveTo>
                    <a:pt x="0" y="0"/>
                  </a:moveTo>
                  <a:lnTo>
                    <a:pt x="0" y="24597"/>
                  </a:lnTo>
                </a:path>
              </a:pathLst>
            </a:custGeom>
            <a:ln w="3251">
              <a:solidFill>
                <a:srgbClr val="F79321"/>
              </a:solidFill>
            </a:ln>
          </p:spPr>
          <p:txBody>
            <a:bodyPr wrap="square" lIns="0" tIns="0" rIns="0" bIns="0" rtlCol="0"/>
            <a:lstStyle/>
            <a:p>
              <a:endParaRPr/>
            </a:p>
          </p:txBody>
        </p:sp>
        <p:sp>
          <p:nvSpPr>
            <p:cNvPr id="226" name="object 226"/>
            <p:cNvSpPr/>
            <p:nvPr/>
          </p:nvSpPr>
          <p:spPr>
            <a:xfrm>
              <a:off x="3592878" y="1607004"/>
              <a:ext cx="74930" cy="32384"/>
            </a:xfrm>
            <a:custGeom>
              <a:avLst/>
              <a:gdLst/>
              <a:ahLst/>
              <a:cxnLst/>
              <a:rect l="l" t="t" r="r" b="b"/>
              <a:pathLst>
                <a:path w="74929" h="32385">
                  <a:moveTo>
                    <a:pt x="0" y="25481"/>
                  </a:moveTo>
                  <a:lnTo>
                    <a:pt x="5279" y="17530"/>
                  </a:lnTo>
                  <a:lnTo>
                    <a:pt x="10344" y="9212"/>
                  </a:lnTo>
                  <a:lnTo>
                    <a:pt x="16432" y="2658"/>
                  </a:lnTo>
                  <a:lnTo>
                    <a:pt x="24781" y="0"/>
                  </a:lnTo>
                  <a:lnTo>
                    <a:pt x="35852" y="5019"/>
                  </a:lnTo>
                  <a:lnTo>
                    <a:pt x="43427" y="16061"/>
                  </a:lnTo>
                  <a:lnTo>
                    <a:pt x="51002" y="27103"/>
                  </a:lnTo>
                  <a:lnTo>
                    <a:pt x="62073" y="32122"/>
                  </a:lnTo>
                  <a:lnTo>
                    <a:pt x="67507" y="32122"/>
                  </a:lnTo>
                  <a:lnTo>
                    <a:pt x="71356" y="29399"/>
                  </a:lnTo>
                  <a:lnTo>
                    <a:pt x="74538" y="25527"/>
                  </a:lnTo>
                </a:path>
                <a:path w="74929" h="32385">
                  <a:moveTo>
                    <a:pt x="0" y="25481"/>
                  </a:moveTo>
                  <a:lnTo>
                    <a:pt x="3216" y="29422"/>
                  </a:lnTo>
                  <a:lnTo>
                    <a:pt x="7088" y="32214"/>
                  </a:lnTo>
                  <a:lnTo>
                    <a:pt x="12591" y="32214"/>
                  </a:lnTo>
                  <a:lnTo>
                    <a:pt x="23662" y="27195"/>
                  </a:lnTo>
                  <a:lnTo>
                    <a:pt x="31236" y="16153"/>
                  </a:lnTo>
                  <a:lnTo>
                    <a:pt x="38807" y="5111"/>
                  </a:lnTo>
                  <a:lnTo>
                    <a:pt x="49872" y="91"/>
                  </a:lnTo>
                  <a:lnTo>
                    <a:pt x="58275" y="2787"/>
                  </a:lnTo>
                  <a:lnTo>
                    <a:pt x="64392" y="9420"/>
                  </a:lnTo>
                  <a:lnTo>
                    <a:pt x="69490" y="17811"/>
                  </a:lnTo>
                  <a:lnTo>
                    <a:pt x="74837" y="25780"/>
                  </a:lnTo>
                </a:path>
              </a:pathLst>
            </a:custGeom>
            <a:ln w="6479">
              <a:solidFill>
                <a:srgbClr val="046836"/>
              </a:solidFill>
            </a:ln>
          </p:spPr>
          <p:txBody>
            <a:bodyPr wrap="square" lIns="0" tIns="0" rIns="0" bIns="0" rtlCol="0"/>
            <a:lstStyle/>
            <a:p>
              <a:endParaRPr/>
            </a:p>
          </p:txBody>
        </p:sp>
        <p:sp>
          <p:nvSpPr>
            <p:cNvPr id="227" name="object 227"/>
            <p:cNvSpPr/>
            <p:nvPr/>
          </p:nvSpPr>
          <p:spPr>
            <a:xfrm>
              <a:off x="3603677"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228" name="object 228"/>
            <p:cNvSpPr/>
            <p:nvPr/>
          </p:nvSpPr>
          <p:spPr>
            <a:xfrm>
              <a:off x="3609778"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229" name="object 229"/>
            <p:cNvSpPr/>
            <p:nvPr/>
          </p:nvSpPr>
          <p:spPr>
            <a:xfrm>
              <a:off x="3621990"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230" name="object 230"/>
            <p:cNvSpPr/>
            <p:nvPr/>
          </p:nvSpPr>
          <p:spPr>
            <a:xfrm>
              <a:off x="3615878"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31" name="object 231"/>
            <p:cNvSpPr/>
            <p:nvPr/>
          </p:nvSpPr>
          <p:spPr>
            <a:xfrm>
              <a:off x="3658754"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232" name="object 232"/>
            <p:cNvSpPr/>
            <p:nvPr/>
          </p:nvSpPr>
          <p:spPr>
            <a:xfrm>
              <a:off x="3652642"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33" name="object 233"/>
            <p:cNvSpPr/>
            <p:nvPr/>
          </p:nvSpPr>
          <p:spPr>
            <a:xfrm>
              <a:off x="3640429"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234" name="object 234"/>
            <p:cNvSpPr/>
            <p:nvPr/>
          </p:nvSpPr>
          <p:spPr>
            <a:xfrm>
              <a:off x="3646541"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235" name="object 235"/>
            <p:cNvSpPr/>
            <p:nvPr/>
          </p:nvSpPr>
          <p:spPr>
            <a:xfrm>
              <a:off x="3603677"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236" name="object 236"/>
            <p:cNvSpPr/>
            <p:nvPr/>
          </p:nvSpPr>
          <p:spPr>
            <a:xfrm>
              <a:off x="3609778"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237" name="object 237"/>
            <p:cNvSpPr/>
            <p:nvPr/>
          </p:nvSpPr>
          <p:spPr>
            <a:xfrm>
              <a:off x="3621990"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238" name="object 238"/>
            <p:cNvSpPr/>
            <p:nvPr/>
          </p:nvSpPr>
          <p:spPr>
            <a:xfrm>
              <a:off x="3615878"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39" name="object 239"/>
            <p:cNvSpPr/>
            <p:nvPr/>
          </p:nvSpPr>
          <p:spPr>
            <a:xfrm>
              <a:off x="3658754"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240" name="object 240"/>
            <p:cNvSpPr/>
            <p:nvPr/>
          </p:nvSpPr>
          <p:spPr>
            <a:xfrm>
              <a:off x="3652642"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41" name="object 241"/>
            <p:cNvSpPr/>
            <p:nvPr/>
          </p:nvSpPr>
          <p:spPr>
            <a:xfrm>
              <a:off x="3640429"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242" name="object 242"/>
            <p:cNvSpPr/>
            <p:nvPr/>
          </p:nvSpPr>
          <p:spPr>
            <a:xfrm>
              <a:off x="3646541"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243" name="object 243"/>
            <p:cNvSpPr/>
            <p:nvPr/>
          </p:nvSpPr>
          <p:spPr>
            <a:xfrm>
              <a:off x="3672448" y="1607004"/>
              <a:ext cx="74930" cy="32384"/>
            </a:xfrm>
            <a:custGeom>
              <a:avLst/>
              <a:gdLst/>
              <a:ahLst/>
              <a:cxnLst/>
              <a:rect l="l" t="t" r="r" b="b"/>
              <a:pathLst>
                <a:path w="74929" h="32385">
                  <a:moveTo>
                    <a:pt x="0" y="25481"/>
                  </a:moveTo>
                  <a:lnTo>
                    <a:pt x="5279" y="17530"/>
                  </a:lnTo>
                  <a:lnTo>
                    <a:pt x="10342" y="9212"/>
                  </a:lnTo>
                  <a:lnTo>
                    <a:pt x="16427" y="2658"/>
                  </a:lnTo>
                  <a:lnTo>
                    <a:pt x="24769" y="0"/>
                  </a:lnTo>
                  <a:lnTo>
                    <a:pt x="35847" y="5019"/>
                  </a:lnTo>
                  <a:lnTo>
                    <a:pt x="43424" y="16061"/>
                  </a:lnTo>
                  <a:lnTo>
                    <a:pt x="50997" y="27103"/>
                  </a:lnTo>
                  <a:lnTo>
                    <a:pt x="62061" y="32122"/>
                  </a:lnTo>
                  <a:lnTo>
                    <a:pt x="67495" y="32122"/>
                  </a:lnTo>
                  <a:lnTo>
                    <a:pt x="71344" y="29399"/>
                  </a:lnTo>
                  <a:lnTo>
                    <a:pt x="74538" y="25527"/>
                  </a:lnTo>
                </a:path>
                <a:path w="74929" h="32385">
                  <a:moveTo>
                    <a:pt x="0" y="25481"/>
                  </a:moveTo>
                  <a:lnTo>
                    <a:pt x="3205" y="29422"/>
                  </a:lnTo>
                  <a:lnTo>
                    <a:pt x="7077" y="32214"/>
                  </a:lnTo>
                  <a:lnTo>
                    <a:pt x="12591" y="32214"/>
                  </a:lnTo>
                  <a:lnTo>
                    <a:pt x="23656" y="27195"/>
                  </a:lnTo>
                  <a:lnTo>
                    <a:pt x="31227" y="16153"/>
                  </a:lnTo>
                  <a:lnTo>
                    <a:pt x="38801" y="5111"/>
                  </a:lnTo>
                  <a:lnTo>
                    <a:pt x="49872" y="91"/>
                  </a:lnTo>
                  <a:lnTo>
                    <a:pt x="58270" y="2787"/>
                  </a:lnTo>
                  <a:lnTo>
                    <a:pt x="64386" y="9420"/>
                  </a:lnTo>
                  <a:lnTo>
                    <a:pt x="69484" y="17811"/>
                  </a:lnTo>
                  <a:lnTo>
                    <a:pt x="74825" y="25780"/>
                  </a:lnTo>
                </a:path>
              </a:pathLst>
            </a:custGeom>
            <a:ln w="6479">
              <a:solidFill>
                <a:srgbClr val="046836"/>
              </a:solidFill>
            </a:ln>
          </p:spPr>
          <p:txBody>
            <a:bodyPr wrap="square" lIns="0" tIns="0" rIns="0" bIns="0" rtlCol="0"/>
            <a:lstStyle/>
            <a:p>
              <a:endParaRPr/>
            </a:p>
          </p:txBody>
        </p:sp>
        <p:sp>
          <p:nvSpPr>
            <p:cNvPr id="244" name="object 244"/>
            <p:cNvSpPr/>
            <p:nvPr/>
          </p:nvSpPr>
          <p:spPr>
            <a:xfrm>
              <a:off x="3683236"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245" name="object 245"/>
            <p:cNvSpPr/>
            <p:nvPr/>
          </p:nvSpPr>
          <p:spPr>
            <a:xfrm>
              <a:off x="3689337"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246" name="object 246"/>
            <p:cNvSpPr/>
            <p:nvPr/>
          </p:nvSpPr>
          <p:spPr>
            <a:xfrm>
              <a:off x="3701549"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247" name="object 247"/>
            <p:cNvSpPr/>
            <p:nvPr/>
          </p:nvSpPr>
          <p:spPr>
            <a:xfrm>
              <a:off x="3695449"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48" name="object 248"/>
            <p:cNvSpPr/>
            <p:nvPr/>
          </p:nvSpPr>
          <p:spPr>
            <a:xfrm>
              <a:off x="3738313"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249" name="object 249"/>
            <p:cNvSpPr/>
            <p:nvPr/>
          </p:nvSpPr>
          <p:spPr>
            <a:xfrm>
              <a:off x="3732212"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50" name="object 250"/>
            <p:cNvSpPr/>
            <p:nvPr/>
          </p:nvSpPr>
          <p:spPr>
            <a:xfrm>
              <a:off x="3720000"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251" name="object 251"/>
            <p:cNvSpPr/>
            <p:nvPr/>
          </p:nvSpPr>
          <p:spPr>
            <a:xfrm>
              <a:off x="3726101"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252" name="object 252"/>
            <p:cNvSpPr/>
            <p:nvPr/>
          </p:nvSpPr>
          <p:spPr>
            <a:xfrm>
              <a:off x="3683236"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253" name="object 253"/>
            <p:cNvSpPr/>
            <p:nvPr/>
          </p:nvSpPr>
          <p:spPr>
            <a:xfrm>
              <a:off x="3689337"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254" name="object 254"/>
            <p:cNvSpPr/>
            <p:nvPr/>
          </p:nvSpPr>
          <p:spPr>
            <a:xfrm>
              <a:off x="3701549"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255" name="object 255"/>
            <p:cNvSpPr/>
            <p:nvPr/>
          </p:nvSpPr>
          <p:spPr>
            <a:xfrm>
              <a:off x="3695449"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56" name="object 256"/>
            <p:cNvSpPr/>
            <p:nvPr/>
          </p:nvSpPr>
          <p:spPr>
            <a:xfrm>
              <a:off x="3738313"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257" name="object 257"/>
            <p:cNvSpPr/>
            <p:nvPr/>
          </p:nvSpPr>
          <p:spPr>
            <a:xfrm>
              <a:off x="3732212"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58" name="object 258"/>
            <p:cNvSpPr/>
            <p:nvPr/>
          </p:nvSpPr>
          <p:spPr>
            <a:xfrm>
              <a:off x="3720000"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259" name="object 259"/>
            <p:cNvSpPr/>
            <p:nvPr/>
          </p:nvSpPr>
          <p:spPr>
            <a:xfrm>
              <a:off x="3726101"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260" name="object 260"/>
            <p:cNvSpPr/>
            <p:nvPr/>
          </p:nvSpPr>
          <p:spPr>
            <a:xfrm>
              <a:off x="3908977" y="1607004"/>
              <a:ext cx="74930" cy="32384"/>
            </a:xfrm>
            <a:custGeom>
              <a:avLst/>
              <a:gdLst/>
              <a:ahLst/>
              <a:cxnLst/>
              <a:rect l="l" t="t" r="r" b="b"/>
              <a:pathLst>
                <a:path w="74929" h="32385">
                  <a:moveTo>
                    <a:pt x="0" y="25481"/>
                  </a:moveTo>
                  <a:lnTo>
                    <a:pt x="5279" y="17530"/>
                  </a:lnTo>
                  <a:lnTo>
                    <a:pt x="10342" y="9212"/>
                  </a:lnTo>
                  <a:lnTo>
                    <a:pt x="16427" y="2658"/>
                  </a:lnTo>
                  <a:lnTo>
                    <a:pt x="24769" y="0"/>
                  </a:lnTo>
                  <a:lnTo>
                    <a:pt x="35847" y="5019"/>
                  </a:lnTo>
                  <a:lnTo>
                    <a:pt x="43424" y="16061"/>
                  </a:lnTo>
                  <a:lnTo>
                    <a:pt x="50997" y="27103"/>
                  </a:lnTo>
                  <a:lnTo>
                    <a:pt x="62061" y="32122"/>
                  </a:lnTo>
                  <a:lnTo>
                    <a:pt x="67495" y="32122"/>
                  </a:lnTo>
                  <a:lnTo>
                    <a:pt x="71344" y="29399"/>
                  </a:lnTo>
                  <a:lnTo>
                    <a:pt x="74538" y="25527"/>
                  </a:lnTo>
                </a:path>
                <a:path w="74929" h="32385">
                  <a:moveTo>
                    <a:pt x="0" y="25481"/>
                  </a:moveTo>
                  <a:lnTo>
                    <a:pt x="3205" y="29422"/>
                  </a:lnTo>
                  <a:lnTo>
                    <a:pt x="7077" y="32214"/>
                  </a:lnTo>
                  <a:lnTo>
                    <a:pt x="12591" y="32214"/>
                  </a:lnTo>
                  <a:lnTo>
                    <a:pt x="23656" y="27195"/>
                  </a:lnTo>
                  <a:lnTo>
                    <a:pt x="31227" y="16153"/>
                  </a:lnTo>
                  <a:lnTo>
                    <a:pt x="38801" y="5111"/>
                  </a:lnTo>
                  <a:lnTo>
                    <a:pt x="49872" y="91"/>
                  </a:lnTo>
                  <a:lnTo>
                    <a:pt x="58270" y="2787"/>
                  </a:lnTo>
                  <a:lnTo>
                    <a:pt x="64386" y="9420"/>
                  </a:lnTo>
                  <a:lnTo>
                    <a:pt x="69484" y="17811"/>
                  </a:lnTo>
                  <a:lnTo>
                    <a:pt x="74825" y="25780"/>
                  </a:lnTo>
                </a:path>
              </a:pathLst>
            </a:custGeom>
            <a:ln w="6479">
              <a:solidFill>
                <a:srgbClr val="046836"/>
              </a:solidFill>
            </a:ln>
          </p:spPr>
          <p:txBody>
            <a:bodyPr wrap="square" lIns="0" tIns="0" rIns="0" bIns="0" rtlCol="0"/>
            <a:lstStyle/>
            <a:p>
              <a:endParaRPr/>
            </a:p>
          </p:txBody>
        </p:sp>
        <p:sp>
          <p:nvSpPr>
            <p:cNvPr id="261" name="object 261"/>
            <p:cNvSpPr/>
            <p:nvPr/>
          </p:nvSpPr>
          <p:spPr>
            <a:xfrm>
              <a:off x="3919765"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262" name="object 262"/>
            <p:cNvSpPr/>
            <p:nvPr/>
          </p:nvSpPr>
          <p:spPr>
            <a:xfrm>
              <a:off x="3925865"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263" name="object 263"/>
            <p:cNvSpPr/>
            <p:nvPr/>
          </p:nvSpPr>
          <p:spPr>
            <a:xfrm>
              <a:off x="3938078"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264" name="object 264"/>
            <p:cNvSpPr/>
            <p:nvPr/>
          </p:nvSpPr>
          <p:spPr>
            <a:xfrm>
              <a:off x="3931978"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65" name="object 265"/>
            <p:cNvSpPr/>
            <p:nvPr/>
          </p:nvSpPr>
          <p:spPr>
            <a:xfrm>
              <a:off x="3974842"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266" name="object 266"/>
            <p:cNvSpPr/>
            <p:nvPr/>
          </p:nvSpPr>
          <p:spPr>
            <a:xfrm>
              <a:off x="3968741"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67" name="object 267"/>
            <p:cNvSpPr/>
            <p:nvPr/>
          </p:nvSpPr>
          <p:spPr>
            <a:xfrm>
              <a:off x="3956529"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268" name="object 268"/>
            <p:cNvSpPr/>
            <p:nvPr/>
          </p:nvSpPr>
          <p:spPr>
            <a:xfrm>
              <a:off x="3962629"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269" name="object 269"/>
            <p:cNvSpPr/>
            <p:nvPr/>
          </p:nvSpPr>
          <p:spPr>
            <a:xfrm>
              <a:off x="3919765"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270" name="object 270"/>
            <p:cNvSpPr/>
            <p:nvPr/>
          </p:nvSpPr>
          <p:spPr>
            <a:xfrm>
              <a:off x="3925865"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271" name="object 271"/>
            <p:cNvSpPr/>
            <p:nvPr/>
          </p:nvSpPr>
          <p:spPr>
            <a:xfrm>
              <a:off x="3938078"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272" name="object 272"/>
            <p:cNvSpPr/>
            <p:nvPr/>
          </p:nvSpPr>
          <p:spPr>
            <a:xfrm>
              <a:off x="3931978"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73" name="object 273"/>
            <p:cNvSpPr/>
            <p:nvPr/>
          </p:nvSpPr>
          <p:spPr>
            <a:xfrm>
              <a:off x="3974842" y="1619791"/>
              <a:ext cx="0" cy="19050"/>
            </a:xfrm>
            <a:custGeom>
              <a:avLst/>
              <a:gdLst/>
              <a:ahLst/>
              <a:cxnLst/>
              <a:rect l="l" t="t" r="r" b="b"/>
              <a:pathLst>
                <a:path h="19050">
                  <a:moveTo>
                    <a:pt x="0" y="0"/>
                  </a:moveTo>
                  <a:lnTo>
                    <a:pt x="0" y="18588"/>
                  </a:lnTo>
                </a:path>
              </a:pathLst>
            </a:custGeom>
            <a:ln w="3251">
              <a:solidFill>
                <a:srgbClr val="046836"/>
              </a:solidFill>
            </a:ln>
          </p:spPr>
          <p:txBody>
            <a:bodyPr wrap="square" lIns="0" tIns="0" rIns="0" bIns="0" rtlCol="0"/>
            <a:lstStyle/>
            <a:p>
              <a:endParaRPr/>
            </a:p>
          </p:txBody>
        </p:sp>
        <p:sp>
          <p:nvSpPr>
            <p:cNvPr id="274" name="object 274"/>
            <p:cNvSpPr/>
            <p:nvPr/>
          </p:nvSpPr>
          <p:spPr>
            <a:xfrm>
              <a:off x="3968741" y="161375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75" name="object 275"/>
            <p:cNvSpPr/>
            <p:nvPr/>
          </p:nvSpPr>
          <p:spPr>
            <a:xfrm>
              <a:off x="3956529"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276" name="object 276"/>
            <p:cNvSpPr/>
            <p:nvPr/>
          </p:nvSpPr>
          <p:spPr>
            <a:xfrm>
              <a:off x="3962629"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277" name="object 277"/>
            <p:cNvSpPr/>
            <p:nvPr/>
          </p:nvSpPr>
          <p:spPr>
            <a:xfrm>
              <a:off x="3988536" y="1607004"/>
              <a:ext cx="57785" cy="32384"/>
            </a:xfrm>
            <a:custGeom>
              <a:avLst/>
              <a:gdLst/>
              <a:ahLst/>
              <a:cxnLst/>
              <a:rect l="l" t="t" r="r" b="b"/>
              <a:pathLst>
                <a:path w="57785" h="32385">
                  <a:moveTo>
                    <a:pt x="0" y="25481"/>
                  </a:moveTo>
                  <a:lnTo>
                    <a:pt x="5279" y="17530"/>
                  </a:lnTo>
                  <a:lnTo>
                    <a:pt x="10344" y="9212"/>
                  </a:lnTo>
                  <a:lnTo>
                    <a:pt x="16432" y="2658"/>
                  </a:lnTo>
                  <a:lnTo>
                    <a:pt x="24781" y="0"/>
                  </a:lnTo>
                  <a:lnTo>
                    <a:pt x="34724" y="3939"/>
                  </a:lnTo>
                  <a:lnTo>
                    <a:pt x="41662" y="13066"/>
                  </a:lnTo>
                  <a:lnTo>
                    <a:pt x="47934" y="23346"/>
                  </a:lnTo>
                  <a:lnTo>
                    <a:pt x="55880" y="30743"/>
                  </a:lnTo>
                </a:path>
                <a:path w="57785" h="32385">
                  <a:moveTo>
                    <a:pt x="0" y="25481"/>
                  </a:moveTo>
                  <a:lnTo>
                    <a:pt x="3216" y="29422"/>
                  </a:lnTo>
                  <a:lnTo>
                    <a:pt x="7088" y="32214"/>
                  </a:lnTo>
                  <a:lnTo>
                    <a:pt x="12591" y="32214"/>
                  </a:lnTo>
                  <a:lnTo>
                    <a:pt x="23662" y="27195"/>
                  </a:lnTo>
                  <a:lnTo>
                    <a:pt x="31236" y="16153"/>
                  </a:lnTo>
                  <a:lnTo>
                    <a:pt x="38807" y="5111"/>
                  </a:lnTo>
                  <a:lnTo>
                    <a:pt x="49872" y="91"/>
                  </a:lnTo>
                  <a:lnTo>
                    <a:pt x="52962" y="91"/>
                  </a:lnTo>
                  <a:lnTo>
                    <a:pt x="55536" y="976"/>
                  </a:lnTo>
                  <a:lnTo>
                    <a:pt x="57776" y="2447"/>
                  </a:lnTo>
                </a:path>
              </a:pathLst>
            </a:custGeom>
            <a:ln w="6479">
              <a:solidFill>
                <a:srgbClr val="046836"/>
              </a:solidFill>
            </a:ln>
          </p:spPr>
          <p:txBody>
            <a:bodyPr wrap="square" lIns="0" tIns="0" rIns="0" bIns="0" rtlCol="0"/>
            <a:lstStyle/>
            <a:p>
              <a:endParaRPr/>
            </a:p>
          </p:txBody>
        </p:sp>
        <p:sp>
          <p:nvSpPr>
            <p:cNvPr id="278" name="object 278"/>
            <p:cNvSpPr/>
            <p:nvPr/>
          </p:nvSpPr>
          <p:spPr>
            <a:xfrm>
              <a:off x="3999324"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279" name="object 279"/>
            <p:cNvSpPr/>
            <p:nvPr/>
          </p:nvSpPr>
          <p:spPr>
            <a:xfrm>
              <a:off x="4005436"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280" name="object 280"/>
            <p:cNvSpPr/>
            <p:nvPr/>
          </p:nvSpPr>
          <p:spPr>
            <a:xfrm>
              <a:off x="4017649"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281" name="object 281"/>
            <p:cNvSpPr/>
            <p:nvPr/>
          </p:nvSpPr>
          <p:spPr>
            <a:xfrm>
              <a:off x="4011537"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82" name="object 282"/>
            <p:cNvSpPr/>
            <p:nvPr/>
          </p:nvSpPr>
          <p:spPr>
            <a:xfrm>
              <a:off x="4036088"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283" name="object 283"/>
            <p:cNvSpPr/>
            <p:nvPr/>
          </p:nvSpPr>
          <p:spPr>
            <a:xfrm>
              <a:off x="4042200"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284" name="object 284"/>
            <p:cNvSpPr/>
            <p:nvPr/>
          </p:nvSpPr>
          <p:spPr>
            <a:xfrm>
              <a:off x="3999324" y="1618033"/>
              <a:ext cx="0" cy="20955"/>
            </a:xfrm>
            <a:custGeom>
              <a:avLst/>
              <a:gdLst/>
              <a:ahLst/>
              <a:cxnLst/>
              <a:rect l="l" t="t" r="r" b="b"/>
              <a:pathLst>
                <a:path h="20955">
                  <a:moveTo>
                    <a:pt x="0" y="0"/>
                  </a:moveTo>
                  <a:lnTo>
                    <a:pt x="0" y="20346"/>
                  </a:lnTo>
                </a:path>
              </a:pathLst>
            </a:custGeom>
            <a:ln w="3251">
              <a:solidFill>
                <a:srgbClr val="046836"/>
              </a:solidFill>
            </a:ln>
          </p:spPr>
          <p:txBody>
            <a:bodyPr wrap="square" lIns="0" tIns="0" rIns="0" bIns="0" rtlCol="0"/>
            <a:lstStyle/>
            <a:p>
              <a:endParaRPr/>
            </a:p>
          </p:txBody>
        </p:sp>
        <p:sp>
          <p:nvSpPr>
            <p:cNvPr id="285" name="object 285"/>
            <p:cNvSpPr/>
            <p:nvPr/>
          </p:nvSpPr>
          <p:spPr>
            <a:xfrm>
              <a:off x="4005436" y="1610255"/>
              <a:ext cx="0" cy="25400"/>
            </a:xfrm>
            <a:custGeom>
              <a:avLst/>
              <a:gdLst/>
              <a:ahLst/>
              <a:cxnLst/>
              <a:rect l="l" t="t" r="r" b="b"/>
              <a:pathLst>
                <a:path h="25400">
                  <a:moveTo>
                    <a:pt x="0" y="0"/>
                  </a:moveTo>
                  <a:lnTo>
                    <a:pt x="0" y="24918"/>
                  </a:lnTo>
                </a:path>
              </a:pathLst>
            </a:custGeom>
            <a:ln w="3251">
              <a:solidFill>
                <a:srgbClr val="046836"/>
              </a:solidFill>
            </a:ln>
          </p:spPr>
          <p:txBody>
            <a:bodyPr wrap="square" lIns="0" tIns="0" rIns="0" bIns="0" rtlCol="0"/>
            <a:lstStyle/>
            <a:p>
              <a:endParaRPr/>
            </a:p>
          </p:txBody>
        </p:sp>
        <p:sp>
          <p:nvSpPr>
            <p:cNvPr id="286" name="object 286"/>
            <p:cNvSpPr/>
            <p:nvPr/>
          </p:nvSpPr>
          <p:spPr>
            <a:xfrm>
              <a:off x="4017649" y="1606671"/>
              <a:ext cx="0" cy="17780"/>
            </a:xfrm>
            <a:custGeom>
              <a:avLst/>
              <a:gdLst/>
              <a:ahLst/>
              <a:cxnLst/>
              <a:rect l="l" t="t" r="r" b="b"/>
              <a:pathLst>
                <a:path h="17780">
                  <a:moveTo>
                    <a:pt x="0" y="0"/>
                  </a:moveTo>
                  <a:lnTo>
                    <a:pt x="0" y="17508"/>
                  </a:lnTo>
                </a:path>
              </a:pathLst>
            </a:custGeom>
            <a:ln w="3251">
              <a:solidFill>
                <a:srgbClr val="046836"/>
              </a:solidFill>
            </a:ln>
          </p:spPr>
          <p:txBody>
            <a:bodyPr wrap="square" lIns="0" tIns="0" rIns="0" bIns="0" rtlCol="0"/>
            <a:lstStyle/>
            <a:p>
              <a:endParaRPr/>
            </a:p>
          </p:txBody>
        </p:sp>
        <p:sp>
          <p:nvSpPr>
            <p:cNvPr id="287" name="object 287"/>
            <p:cNvSpPr/>
            <p:nvPr/>
          </p:nvSpPr>
          <p:spPr>
            <a:xfrm>
              <a:off x="4011537" y="1609509"/>
              <a:ext cx="0" cy="22860"/>
            </a:xfrm>
            <a:custGeom>
              <a:avLst/>
              <a:gdLst/>
              <a:ahLst/>
              <a:cxnLst/>
              <a:rect l="l" t="t" r="r" b="b"/>
              <a:pathLst>
                <a:path h="22860">
                  <a:moveTo>
                    <a:pt x="0" y="0"/>
                  </a:moveTo>
                  <a:lnTo>
                    <a:pt x="0" y="22850"/>
                  </a:lnTo>
                </a:path>
              </a:pathLst>
            </a:custGeom>
            <a:ln w="3251">
              <a:solidFill>
                <a:srgbClr val="046836"/>
              </a:solidFill>
            </a:ln>
          </p:spPr>
          <p:txBody>
            <a:bodyPr wrap="square" lIns="0" tIns="0" rIns="0" bIns="0" rtlCol="0"/>
            <a:lstStyle/>
            <a:p>
              <a:endParaRPr/>
            </a:p>
          </p:txBody>
        </p:sp>
        <p:sp>
          <p:nvSpPr>
            <p:cNvPr id="288" name="object 288"/>
            <p:cNvSpPr/>
            <p:nvPr/>
          </p:nvSpPr>
          <p:spPr>
            <a:xfrm>
              <a:off x="4036088" y="1606671"/>
              <a:ext cx="0" cy="21590"/>
            </a:xfrm>
            <a:custGeom>
              <a:avLst/>
              <a:gdLst/>
              <a:ahLst/>
              <a:cxnLst/>
              <a:rect l="l" t="t" r="r" b="b"/>
              <a:pathLst>
                <a:path h="21589">
                  <a:moveTo>
                    <a:pt x="0" y="0"/>
                  </a:moveTo>
                  <a:lnTo>
                    <a:pt x="0" y="21001"/>
                  </a:lnTo>
                </a:path>
              </a:pathLst>
            </a:custGeom>
            <a:ln w="3251">
              <a:solidFill>
                <a:srgbClr val="046836"/>
              </a:solidFill>
            </a:ln>
          </p:spPr>
          <p:txBody>
            <a:bodyPr wrap="square" lIns="0" tIns="0" rIns="0" bIns="0" rtlCol="0"/>
            <a:lstStyle/>
            <a:p>
              <a:endParaRPr/>
            </a:p>
          </p:txBody>
        </p:sp>
        <p:sp>
          <p:nvSpPr>
            <p:cNvPr id="289" name="object 289"/>
            <p:cNvSpPr/>
            <p:nvPr/>
          </p:nvSpPr>
          <p:spPr>
            <a:xfrm>
              <a:off x="4042200" y="1609509"/>
              <a:ext cx="0" cy="24765"/>
            </a:xfrm>
            <a:custGeom>
              <a:avLst/>
              <a:gdLst/>
              <a:ahLst/>
              <a:cxnLst/>
              <a:rect l="l" t="t" r="r" b="b"/>
              <a:pathLst>
                <a:path h="24764">
                  <a:moveTo>
                    <a:pt x="0" y="0"/>
                  </a:moveTo>
                  <a:lnTo>
                    <a:pt x="0" y="24597"/>
                  </a:lnTo>
                </a:path>
              </a:pathLst>
            </a:custGeom>
            <a:ln w="3251">
              <a:solidFill>
                <a:srgbClr val="046836"/>
              </a:solidFill>
            </a:ln>
          </p:spPr>
          <p:txBody>
            <a:bodyPr wrap="square" lIns="0" tIns="0" rIns="0" bIns="0" rtlCol="0"/>
            <a:lstStyle/>
            <a:p>
              <a:endParaRPr/>
            </a:p>
          </p:txBody>
        </p:sp>
        <p:sp>
          <p:nvSpPr>
            <p:cNvPr id="290" name="object 290"/>
            <p:cNvSpPr/>
            <p:nvPr/>
          </p:nvSpPr>
          <p:spPr>
            <a:xfrm>
              <a:off x="3750755" y="1607004"/>
              <a:ext cx="74930" cy="32384"/>
            </a:xfrm>
            <a:custGeom>
              <a:avLst/>
              <a:gdLst/>
              <a:ahLst/>
              <a:cxnLst/>
              <a:rect l="l" t="t" r="r" b="b"/>
              <a:pathLst>
                <a:path w="74929" h="32385">
                  <a:moveTo>
                    <a:pt x="0" y="25481"/>
                  </a:moveTo>
                  <a:lnTo>
                    <a:pt x="5279" y="17530"/>
                  </a:lnTo>
                  <a:lnTo>
                    <a:pt x="10342" y="9212"/>
                  </a:lnTo>
                  <a:lnTo>
                    <a:pt x="16427" y="2658"/>
                  </a:lnTo>
                  <a:lnTo>
                    <a:pt x="24769" y="0"/>
                  </a:lnTo>
                  <a:lnTo>
                    <a:pt x="35840" y="5019"/>
                  </a:lnTo>
                  <a:lnTo>
                    <a:pt x="43415" y="16061"/>
                  </a:lnTo>
                  <a:lnTo>
                    <a:pt x="50990" y="27103"/>
                  </a:lnTo>
                  <a:lnTo>
                    <a:pt x="62061" y="32122"/>
                  </a:lnTo>
                  <a:lnTo>
                    <a:pt x="67495" y="32122"/>
                  </a:lnTo>
                  <a:lnTo>
                    <a:pt x="71344" y="29399"/>
                  </a:lnTo>
                  <a:lnTo>
                    <a:pt x="74538" y="25527"/>
                  </a:lnTo>
                </a:path>
                <a:path w="74929" h="32385">
                  <a:moveTo>
                    <a:pt x="0" y="25481"/>
                  </a:moveTo>
                  <a:lnTo>
                    <a:pt x="3205" y="29422"/>
                  </a:lnTo>
                  <a:lnTo>
                    <a:pt x="7077" y="32214"/>
                  </a:lnTo>
                  <a:lnTo>
                    <a:pt x="12580" y="32214"/>
                  </a:lnTo>
                  <a:lnTo>
                    <a:pt x="23651" y="27195"/>
                  </a:lnTo>
                  <a:lnTo>
                    <a:pt x="31224" y="16153"/>
                  </a:lnTo>
                  <a:lnTo>
                    <a:pt x="38796" y="5111"/>
                  </a:lnTo>
                  <a:lnTo>
                    <a:pt x="49860" y="91"/>
                  </a:lnTo>
                  <a:lnTo>
                    <a:pt x="58265" y="2787"/>
                  </a:lnTo>
                  <a:lnTo>
                    <a:pt x="64385" y="9420"/>
                  </a:lnTo>
                  <a:lnTo>
                    <a:pt x="69483" y="17811"/>
                  </a:lnTo>
                  <a:lnTo>
                    <a:pt x="74825" y="25780"/>
                  </a:lnTo>
                </a:path>
              </a:pathLst>
            </a:custGeom>
            <a:ln w="6479">
              <a:solidFill>
                <a:srgbClr val="D9B228"/>
              </a:solidFill>
            </a:ln>
          </p:spPr>
          <p:txBody>
            <a:bodyPr wrap="square" lIns="0" tIns="0" rIns="0" bIns="0" rtlCol="0"/>
            <a:lstStyle/>
            <a:p>
              <a:endParaRPr/>
            </a:p>
          </p:txBody>
        </p:sp>
        <p:sp>
          <p:nvSpPr>
            <p:cNvPr id="291" name="object 291"/>
            <p:cNvSpPr/>
            <p:nvPr/>
          </p:nvSpPr>
          <p:spPr>
            <a:xfrm>
              <a:off x="3761543" y="1618033"/>
              <a:ext cx="0" cy="20955"/>
            </a:xfrm>
            <a:custGeom>
              <a:avLst/>
              <a:gdLst/>
              <a:ahLst/>
              <a:cxnLst/>
              <a:rect l="l" t="t" r="r" b="b"/>
              <a:pathLst>
                <a:path h="20955">
                  <a:moveTo>
                    <a:pt x="0" y="0"/>
                  </a:moveTo>
                  <a:lnTo>
                    <a:pt x="0" y="20346"/>
                  </a:lnTo>
                </a:path>
              </a:pathLst>
            </a:custGeom>
            <a:ln w="3251">
              <a:solidFill>
                <a:srgbClr val="D9B228"/>
              </a:solidFill>
            </a:ln>
          </p:spPr>
          <p:txBody>
            <a:bodyPr wrap="square" lIns="0" tIns="0" rIns="0" bIns="0" rtlCol="0"/>
            <a:lstStyle/>
            <a:p>
              <a:endParaRPr/>
            </a:p>
          </p:txBody>
        </p:sp>
        <p:sp>
          <p:nvSpPr>
            <p:cNvPr id="292" name="object 292"/>
            <p:cNvSpPr/>
            <p:nvPr/>
          </p:nvSpPr>
          <p:spPr>
            <a:xfrm>
              <a:off x="3767644" y="1610255"/>
              <a:ext cx="0" cy="25400"/>
            </a:xfrm>
            <a:custGeom>
              <a:avLst/>
              <a:gdLst/>
              <a:ahLst/>
              <a:cxnLst/>
              <a:rect l="l" t="t" r="r" b="b"/>
              <a:pathLst>
                <a:path h="25400">
                  <a:moveTo>
                    <a:pt x="0" y="0"/>
                  </a:moveTo>
                  <a:lnTo>
                    <a:pt x="0" y="24918"/>
                  </a:lnTo>
                </a:path>
              </a:pathLst>
            </a:custGeom>
            <a:ln w="3251">
              <a:solidFill>
                <a:srgbClr val="D9B228"/>
              </a:solidFill>
            </a:ln>
          </p:spPr>
          <p:txBody>
            <a:bodyPr wrap="square" lIns="0" tIns="0" rIns="0" bIns="0" rtlCol="0"/>
            <a:lstStyle/>
            <a:p>
              <a:endParaRPr/>
            </a:p>
          </p:txBody>
        </p:sp>
        <p:sp>
          <p:nvSpPr>
            <p:cNvPr id="293" name="object 293"/>
            <p:cNvSpPr/>
            <p:nvPr/>
          </p:nvSpPr>
          <p:spPr>
            <a:xfrm>
              <a:off x="3779856" y="1606671"/>
              <a:ext cx="0" cy="17780"/>
            </a:xfrm>
            <a:custGeom>
              <a:avLst/>
              <a:gdLst/>
              <a:ahLst/>
              <a:cxnLst/>
              <a:rect l="l" t="t" r="r" b="b"/>
              <a:pathLst>
                <a:path h="17780">
                  <a:moveTo>
                    <a:pt x="0" y="0"/>
                  </a:moveTo>
                  <a:lnTo>
                    <a:pt x="0" y="17508"/>
                  </a:lnTo>
                </a:path>
              </a:pathLst>
            </a:custGeom>
            <a:ln w="3251">
              <a:solidFill>
                <a:srgbClr val="D9B228"/>
              </a:solidFill>
            </a:ln>
          </p:spPr>
          <p:txBody>
            <a:bodyPr wrap="square" lIns="0" tIns="0" rIns="0" bIns="0" rtlCol="0"/>
            <a:lstStyle/>
            <a:p>
              <a:endParaRPr/>
            </a:p>
          </p:txBody>
        </p:sp>
        <p:sp>
          <p:nvSpPr>
            <p:cNvPr id="294" name="object 294"/>
            <p:cNvSpPr/>
            <p:nvPr/>
          </p:nvSpPr>
          <p:spPr>
            <a:xfrm>
              <a:off x="3773755" y="1609509"/>
              <a:ext cx="0" cy="22860"/>
            </a:xfrm>
            <a:custGeom>
              <a:avLst/>
              <a:gdLst/>
              <a:ahLst/>
              <a:cxnLst/>
              <a:rect l="l" t="t" r="r" b="b"/>
              <a:pathLst>
                <a:path h="22860">
                  <a:moveTo>
                    <a:pt x="0" y="0"/>
                  </a:moveTo>
                  <a:lnTo>
                    <a:pt x="0" y="22850"/>
                  </a:lnTo>
                </a:path>
              </a:pathLst>
            </a:custGeom>
            <a:ln w="3251">
              <a:solidFill>
                <a:srgbClr val="D9B228"/>
              </a:solidFill>
            </a:ln>
          </p:spPr>
          <p:txBody>
            <a:bodyPr wrap="square" lIns="0" tIns="0" rIns="0" bIns="0" rtlCol="0"/>
            <a:lstStyle/>
            <a:p>
              <a:endParaRPr/>
            </a:p>
          </p:txBody>
        </p:sp>
        <p:sp>
          <p:nvSpPr>
            <p:cNvPr id="295" name="object 295"/>
            <p:cNvSpPr/>
            <p:nvPr/>
          </p:nvSpPr>
          <p:spPr>
            <a:xfrm>
              <a:off x="3816620" y="1619791"/>
              <a:ext cx="0" cy="19050"/>
            </a:xfrm>
            <a:custGeom>
              <a:avLst/>
              <a:gdLst/>
              <a:ahLst/>
              <a:cxnLst/>
              <a:rect l="l" t="t" r="r" b="b"/>
              <a:pathLst>
                <a:path h="19050">
                  <a:moveTo>
                    <a:pt x="0" y="0"/>
                  </a:moveTo>
                  <a:lnTo>
                    <a:pt x="0" y="18588"/>
                  </a:lnTo>
                </a:path>
              </a:pathLst>
            </a:custGeom>
            <a:ln w="3251">
              <a:solidFill>
                <a:srgbClr val="D9B228"/>
              </a:solidFill>
            </a:ln>
          </p:spPr>
          <p:txBody>
            <a:bodyPr wrap="square" lIns="0" tIns="0" rIns="0" bIns="0" rtlCol="0"/>
            <a:lstStyle/>
            <a:p>
              <a:endParaRPr/>
            </a:p>
          </p:txBody>
        </p:sp>
        <p:sp>
          <p:nvSpPr>
            <p:cNvPr id="296" name="object 296"/>
            <p:cNvSpPr/>
            <p:nvPr/>
          </p:nvSpPr>
          <p:spPr>
            <a:xfrm>
              <a:off x="3810519" y="1613759"/>
              <a:ext cx="0" cy="22860"/>
            </a:xfrm>
            <a:custGeom>
              <a:avLst/>
              <a:gdLst/>
              <a:ahLst/>
              <a:cxnLst/>
              <a:rect l="l" t="t" r="r" b="b"/>
              <a:pathLst>
                <a:path h="22860">
                  <a:moveTo>
                    <a:pt x="0" y="0"/>
                  </a:moveTo>
                  <a:lnTo>
                    <a:pt x="0" y="22850"/>
                  </a:lnTo>
                </a:path>
              </a:pathLst>
            </a:custGeom>
            <a:ln w="3251">
              <a:solidFill>
                <a:srgbClr val="D9B228"/>
              </a:solidFill>
            </a:ln>
          </p:spPr>
          <p:txBody>
            <a:bodyPr wrap="square" lIns="0" tIns="0" rIns="0" bIns="0" rtlCol="0"/>
            <a:lstStyle/>
            <a:p>
              <a:endParaRPr/>
            </a:p>
          </p:txBody>
        </p:sp>
        <p:sp>
          <p:nvSpPr>
            <p:cNvPr id="297" name="object 297"/>
            <p:cNvSpPr/>
            <p:nvPr/>
          </p:nvSpPr>
          <p:spPr>
            <a:xfrm>
              <a:off x="3798307" y="1606671"/>
              <a:ext cx="0" cy="21590"/>
            </a:xfrm>
            <a:custGeom>
              <a:avLst/>
              <a:gdLst/>
              <a:ahLst/>
              <a:cxnLst/>
              <a:rect l="l" t="t" r="r" b="b"/>
              <a:pathLst>
                <a:path h="21589">
                  <a:moveTo>
                    <a:pt x="0" y="0"/>
                  </a:moveTo>
                  <a:lnTo>
                    <a:pt x="0" y="21001"/>
                  </a:lnTo>
                </a:path>
              </a:pathLst>
            </a:custGeom>
            <a:ln w="3251">
              <a:solidFill>
                <a:srgbClr val="D9B228"/>
              </a:solidFill>
            </a:ln>
          </p:spPr>
          <p:txBody>
            <a:bodyPr wrap="square" lIns="0" tIns="0" rIns="0" bIns="0" rtlCol="0"/>
            <a:lstStyle/>
            <a:p>
              <a:endParaRPr/>
            </a:p>
          </p:txBody>
        </p:sp>
        <p:sp>
          <p:nvSpPr>
            <p:cNvPr id="298" name="object 298"/>
            <p:cNvSpPr/>
            <p:nvPr/>
          </p:nvSpPr>
          <p:spPr>
            <a:xfrm>
              <a:off x="3804407" y="1609509"/>
              <a:ext cx="0" cy="24765"/>
            </a:xfrm>
            <a:custGeom>
              <a:avLst/>
              <a:gdLst/>
              <a:ahLst/>
              <a:cxnLst/>
              <a:rect l="l" t="t" r="r" b="b"/>
              <a:pathLst>
                <a:path h="24764">
                  <a:moveTo>
                    <a:pt x="0" y="0"/>
                  </a:moveTo>
                  <a:lnTo>
                    <a:pt x="0" y="24597"/>
                  </a:lnTo>
                </a:path>
              </a:pathLst>
            </a:custGeom>
            <a:ln w="3251">
              <a:solidFill>
                <a:srgbClr val="D9B228"/>
              </a:solidFill>
            </a:ln>
          </p:spPr>
          <p:txBody>
            <a:bodyPr wrap="square" lIns="0" tIns="0" rIns="0" bIns="0" rtlCol="0"/>
            <a:lstStyle/>
            <a:p>
              <a:endParaRPr/>
            </a:p>
          </p:txBody>
        </p:sp>
        <p:sp>
          <p:nvSpPr>
            <p:cNvPr id="299" name="object 299"/>
            <p:cNvSpPr/>
            <p:nvPr/>
          </p:nvSpPr>
          <p:spPr>
            <a:xfrm>
              <a:off x="3761543" y="1618033"/>
              <a:ext cx="0" cy="20955"/>
            </a:xfrm>
            <a:custGeom>
              <a:avLst/>
              <a:gdLst/>
              <a:ahLst/>
              <a:cxnLst/>
              <a:rect l="l" t="t" r="r" b="b"/>
              <a:pathLst>
                <a:path h="20955">
                  <a:moveTo>
                    <a:pt x="0" y="0"/>
                  </a:moveTo>
                  <a:lnTo>
                    <a:pt x="0" y="20346"/>
                  </a:lnTo>
                </a:path>
              </a:pathLst>
            </a:custGeom>
            <a:ln w="3251">
              <a:solidFill>
                <a:srgbClr val="D9B228"/>
              </a:solidFill>
            </a:ln>
          </p:spPr>
          <p:txBody>
            <a:bodyPr wrap="square" lIns="0" tIns="0" rIns="0" bIns="0" rtlCol="0"/>
            <a:lstStyle/>
            <a:p>
              <a:endParaRPr/>
            </a:p>
          </p:txBody>
        </p:sp>
        <p:sp>
          <p:nvSpPr>
            <p:cNvPr id="300" name="object 300"/>
            <p:cNvSpPr/>
            <p:nvPr/>
          </p:nvSpPr>
          <p:spPr>
            <a:xfrm>
              <a:off x="3767644" y="1610255"/>
              <a:ext cx="0" cy="25400"/>
            </a:xfrm>
            <a:custGeom>
              <a:avLst/>
              <a:gdLst/>
              <a:ahLst/>
              <a:cxnLst/>
              <a:rect l="l" t="t" r="r" b="b"/>
              <a:pathLst>
                <a:path h="25400">
                  <a:moveTo>
                    <a:pt x="0" y="0"/>
                  </a:moveTo>
                  <a:lnTo>
                    <a:pt x="0" y="24918"/>
                  </a:lnTo>
                </a:path>
              </a:pathLst>
            </a:custGeom>
            <a:ln w="3251">
              <a:solidFill>
                <a:srgbClr val="D9B228"/>
              </a:solidFill>
            </a:ln>
          </p:spPr>
          <p:txBody>
            <a:bodyPr wrap="square" lIns="0" tIns="0" rIns="0" bIns="0" rtlCol="0"/>
            <a:lstStyle/>
            <a:p>
              <a:endParaRPr/>
            </a:p>
          </p:txBody>
        </p:sp>
        <p:sp>
          <p:nvSpPr>
            <p:cNvPr id="301" name="object 301"/>
            <p:cNvSpPr/>
            <p:nvPr/>
          </p:nvSpPr>
          <p:spPr>
            <a:xfrm>
              <a:off x="3779856" y="1606671"/>
              <a:ext cx="0" cy="17780"/>
            </a:xfrm>
            <a:custGeom>
              <a:avLst/>
              <a:gdLst/>
              <a:ahLst/>
              <a:cxnLst/>
              <a:rect l="l" t="t" r="r" b="b"/>
              <a:pathLst>
                <a:path h="17780">
                  <a:moveTo>
                    <a:pt x="0" y="0"/>
                  </a:moveTo>
                  <a:lnTo>
                    <a:pt x="0" y="17508"/>
                  </a:lnTo>
                </a:path>
              </a:pathLst>
            </a:custGeom>
            <a:ln w="3251">
              <a:solidFill>
                <a:srgbClr val="D9B228"/>
              </a:solidFill>
            </a:ln>
          </p:spPr>
          <p:txBody>
            <a:bodyPr wrap="square" lIns="0" tIns="0" rIns="0" bIns="0" rtlCol="0"/>
            <a:lstStyle/>
            <a:p>
              <a:endParaRPr/>
            </a:p>
          </p:txBody>
        </p:sp>
        <p:sp>
          <p:nvSpPr>
            <p:cNvPr id="302" name="object 302"/>
            <p:cNvSpPr/>
            <p:nvPr/>
          </p:nvSpPr>
          <p:spPr>
            <a:xfrm>
              <a:off x="3773755" y="1609509"/>
              <a:ext cx="0" cy="22860"/>
            </a:xfrm>
            <a:custGeom>
              <a:avLst/>
              <a:gdLst/>
              <a:ahLst/>
              <a:cxnLst/>
              <a:rect l="l" t="t" r="r" b="b"/>
              <a:pathLst>
                <a:path h="22860">
                  <a:moveTo>
                    <a:pt x="0" y="0"/>
                  </a:moveTo>
                  <a:lnTo>
                    <a:pt x="0" y="22850"/>
                  </a:lnTo>
                </a:path>
              </a:pathLst>
            </a:custGeom>
            <a:ln w="3251">
              <a:solidFill>
                <a:srgbClr val="D9B228"/>
              </a:solidFill>
            </a:ln>
          </p:spPr>
          <p:txBody>
            <a:bodyPr wrap="square" lIns="0" tIns="0" rIns="0" bIns="0" rtlCol="0"/>
            <a:lstStyle/>
            <a:p>
              <a:endParaRPr/>
            </a:p>
          </p:txBody>
        </p:sp>
        <p:sp>
          <p:nvSpPr>
            <p:cNvPr id="303" name="object 303"/>
            <p:cNvSpPr/>
            <p:nvPr/>
          </p:nvSpPr>
          <p:spPr>
            <a:xfrm>
              <a:off x="3816620" y="1619791"/>
              <a:ext cx="0" cy="19050"/>
            </a:xfrm>
            <a:custGeom>
              <a:avLst/>
              <a:gdLst/>
              <a:ahLst/>
              <a:cxnLst/>
              <a:rect l="l" t="t" r="r" b="b"/>
              <a:pathLst>
                <a:path h="19050">
                  <a:moveTo>
                    <a:pt x="0" y="0"/>
                  </a:moveTo>
                  <a:lnTo>
                    <a:pt x="0" y="18588"/>
                  </a:lnTo>
                </a:path>
              </a:pathLst>
            </a:custGeom>
            <a:ln w="3251">
              <a:solidFill>
                <a:srgbClr val="D9B228"/>
              </a:solidFill>
            </a:ln>
          </p:spPr>
          <p:txBody>
            <a:bodyPr wrap="square" lIns="0" tIns="0" rIns="0" bIns="0" rtlCol="0"/>
            <a:lstStyle/>
            <a:p>
              <a:endParaRPr/>
            </a:p>
          </p:txBody>
        </p:sp>
        <p:sp>
          <p:nvSpPr>
            <p:cNvPr id="304" name="object 304"/>
            <p:cNvSpPr/>
            <p:nvPr/>
          </p:nvSpPr>
          <p:spPr>
            <a:xfrm>
              <a:off x="3810519" y="1613759"/>
              <a:ext cx="0" cy="22860"/>
            </a:xfrm>
            <a:custGeom>
              <a:avLst/>
              <a:gdLst/>
              <a:ahLst/>
              <a:cxnLst/>
              <a:rect l="l" t="t" r="r" b="b"/>
              <a:pathLst>
                <a:path h="22860">
                  <a:moveTo>
                    <a:pt x="0" y="0"/>
                  </a:moveTo>
                  <a:lnTo>
                    <a:pt x="0" y="22850"/>
                  </a:lnTo>
                </a:path>
              </a:pathLst>
            </a:custGeom>
            <a:ln w="3251">
              <a:solidFill>
                <a:srgbClr val="D9B228"/>
              </a:solidFill>
            </a:ln>
          </p:spPr>
          <p:txBody>
            <a:bodyPr wrap="square" lIns="0" tIns="0" rIns="0" bIns="0" rtlCol="0"/>
            <a:lstStyle/>
            <a:p>
              <a:endParaRPr/>
            </a:p>
          </p:txBody>
        </p:sp>
        <p:sp>
          <p:nvSpPr>
            <p:cNvPr id="305" name="object 305"/>
            <p:cNvSpPr/>
            <p:nvPr/>
          </p:nvSpPr>
          <p:spPr>
            <a:xfrm>
              <a:off x="3798307" y="1606671"/>
              <a:ext cx="0" cy="21590"/>
            </a:xfrm>
            <a:custGeom>
              <a:avLst/>
              <a:gdLst/>
              <a:ahLst/>
              <a:cxnLst/>
              <a:rect l="l" t="t" r="r" b="b"/>
              <a:pathLst>
                <a:path h="21589">
                  <a:moveTo>
                    <a:pt x="0" y="0"/>
                  </a:moveTo>
                  <a:lnTo>
                    <a:pt x="0" y="21001"/>
                  </a:lnTo>
                </a:path>
              </a:pathLst>
            </a:custGeom>
            <a:ln w="3251">
              <a:solidFill>
                <a:srgbClr val="D9B228"/>
              </a:solidFill>
            </a:ln>
          </p:spPr>
          <p:txBody>
            <a:bodyPr wrap="square" lIns="0" tIns="0" rIns="0" bIns="0" rtlCol="0"/>
            <a:lstStyle/>
            <a:p>
              <a:endParaRPr/>
            </a:p>
          </p:txBody>
        </p:sp>
        <p:sp>
          <p:nvSpPr>
            <p:cNvPr id="306" name="object 306"/>
            <p:cNvSpPr/>
            <p:nvPr/>
          </p:nvSpPr>
          <p:spPr>
            <a:xfrm>
              <a:off x="3804407" y="1609509"/>
              <a:ext cx="0" cy="24765"/>
            </a:xfrm>
            <a:custGeom>
              <a:avLst/>
              <a:gdLst/>
              <a:ahLst/>
              <a:cxnLst/>
              <a:rect l="l" t="t" r="r" b="b"/>
              <a:pathLst>
                <a:path h="24764">
                  <a:moveTo>
                    <a:pt x="0" y="0"/>
                  </a:moveTo>
                  <a:lnTo>
                    <a:pt x="0" y="24597"/>
                  </a:lnTo>
                </a:path>
              </a:pathLst>
            </a:custGeom>
            <a:ln w="3251">
              <a:solidFill>
                <a:srgbClr val="D9B228"/>
              </a:solidFill>
            </a:ln>
          </p:spPr>
          <p:txBody>
            <a:bodyPr wrap="square" lIns="0" tIns="0" rIns="0" bIns="0" rtlCol="0"/>
            <a:lstStyle/>
            <a:p>
              <a:endParaRPr/>
            </a:p>
          </p:txBody>
        </p:sp>
        <p:sp>
          <p:nvSpPr>
            <p:cNvPr id="307" name="object 307"/>
            <p:cNvSpPr/>
            <p:nvPr/>
          </p:nvSpPr>
          <p:spPr>
            <a:xfrm>
              <a:off x="3830314" y="1607004"/>
              <a:ext cx="74930" cy="32384"/>
            </a:xfrm>
            <a:custGeom>
              <a:avLst/>
              <a:gdLst/>
              <a:ahLst/>
              <a:cxnLst/>
              <a:rect l="l" t="t" r="r" b="b"/>
              <a:pathLst>
                <a:path w="74929" h="32385">
                  <a:moveTo>
                    <a:pt x="0" y="25481"/>
                  </a:moveTo>
                  <a:lnTo>
                    <a:pt x="5279" y="17530"/>
                  </a:lnTo>
                  <a:lnTo>
                    <a:pt x="10342" y="9212"/>
                  </a:lnTo>
                  <a:lnTo>
                    <a:pt x="16427" y="2658"/>
                  </a:lnTo>
                  <a:lnTo>
                    <a:pt x="24769" y="0"/>
                  </a:lnTo>
                  <a:lnTo>
                    <a:pt x="35847" y="5019"/>
                  </a:lnTo>
                  <a:lnTo>
                    <a:pt x="43424" y="16061"/>
                  </a:lnTo>
                  <a:lnTo>
                    <a:pt x="50997" y="27103"/>
                  </a:lnTo>
                  <a:lnTo>
                    <a:pt x="62061" y="32122"/>
                  </a:lnTo>
                  <a:lnTo>
                    <a:pt x="67507" y="32122"/>
                  </a:lnTo>
                  <a:lnTo>
                    <a:pt x="71356" y="29399"/>
                  </a:lnTo>
                  <a:lnTo>
                    <a:pt x="74538" y="25527"/>
                  </a:lnTo>
                </a:path>
                <a:path w="74929" h="32385">
                  <a:moveTo>
                    <a:pt x="0" y="25481"/>
                  </a:moveTo>
                  <a:lnTo>
                    <a:pt x="3216" y="29422"/>
                  </a:lnTo>
                  <a:lnTo>
                    <a:pt x="7088" y="32214"/>
                  </a:lnTo>
                  <a:lnTo>
                    <a:pt x="12591" y="32214"/>
                  </a:lnTo>
                  <a:lnTo>
                    <a:pt x="23656" y="27195"/>
                  </a:lnTo>
                  <a:lnTo>
                    <a:pt x="31227" y="16153"/>
                  </a:lnTo>
                  <a:lnTo>
                    <a:pt x="38801" y="5111"/>
                  </a:lnTo>
                  <a:lnTo>
                    <a:pt x="49872" y="91"/>
                  </a:lnTo>
                  <a:lnTo>
                    <a:pt x="58270" y="2787"/>
                  </a:lnTo>
                  <a:lnTo>
                    <a:pt x="64386" y="9420"/>
                  </a:lnTo>
                  <a:lnTo>
                    <a:pt x="69484" y="17811"/>
                  </a:lnTo>
                  <a:lnTo>
                    <a:pt x="74825" y="25780"/>
                  </a:lnTo>
                </a:path>
              </a:pathLst>
            </a:custGeom>
            <a:ln w="6479">
              <a:solidFill>
                <a:srgbClr val="D9B228"/>
              </a:solidFill>
            </a:ln>
          </p:spPr>
          <p:txBody>
            <a:bodyPr wrap="square" lIns="0" tIns="0" rIns="0" bIns="0" rtlCol="0"/>
            <a:lstStyle/>
            <a:p>
              <a:endParaRPr/>
            </a:p>
          </p:txBody>
        </p:sp>
        <p:sp>
          <p:nvSpPr>
            <p:cNvPr id="308" name="object 308"/>
            <p:cNvSpPr/>
            <p:nvPr/>
          </p:nvSpPr>
          <p:spPr>
            <a:xfrm>
              <a:off x="3841102" y="1618033"/>
              <a:ext cx="0" cy="20955"/>
            </a:xfrm>
            <a:custGeom>
              <a:avLst/>
              <a:gdLst/>
              <a:ahLst/>
              <a:cxnLst/>
              <a:rect l="l" t="t" r="r" b="b"/>
              <a:pathLst>
                <a:path h="20955">
                  <a:moveTo>
                    <a:pt x="0" y="0"/>
                  </a:moveTo>
                  <a:lnTo>
                    <a:pt x="0" y="20346"/>
                  </a:lnTo>
                </a:path>
              </a:pathLst>
            </a:custGeom>
            <a:ln w="3251">
              <a:solidFill>
                <a:srgbClr val="D9B228"/>
              </a:solidFill>
            </a:ln>
          </p:spPr>
          <p:txBody>
            <a:bodyPr wrap="square" lIns="0" tIns="0" rIns="0" bIns="0" rtlCol="0"/>
            <a:lstStyle/>
            <a:p>
              <a:endParaRPr/>
            </a:p>
          </p:txBody>
        </p:sp>
        <p:sp>
          <p:nvSpPr>
            <p:cNvPr id="309" name="object 309"/>
            <p:cNvSpPr/>
            <p:nvPr/>
          </p:nvSpPr>
          <p:spPr>
            <a:xfrm>
              <a:off x="3847214" y="1610255"/>
              <a:ext cx="0" cy="25400"/>
            </a:xfrm>
            <a:custGeom>
              <a:avLst/>
              <a:gdLst/>
              <a:ahLst/>
              <a:cxnLst/>
              <a:rect l="l" t="t" r="r" b="b"/>
              <a:pathLst>
                <a:path h="25400">
                  <a:moveTo>
                    <a:pt x="0" y="0"/>
                  </a:moveTo>
                  <a:lnTo>
                    <a:pt x="0" y="24918"/>
                  </a:lnTo>
                </a:path>
              </a:pathLst>
            </a:custGeom>
            <a:ln w="3251">
              <a:solidFill>
                <a:srgbClr val="D9B228"/>
              </a:solidFill>
            </a:ln>
          </p:spPr>
          <p:txBody>
            <a:bodyPr wrap="square" lIns="0" tIns="0" rIns="0" bIns="0" rtlCol="0"/>
            <a:lstStyle/>
            <a:p>
              <a:endParaRPr/>
            </a:p>
          </p:txBody>
        </p:sp>
        <p:sp>
          <p:nvSpPr>
            <p:cNvPr id="310" name="object 310"/>
            <p:cNvSpPr/>
            <p:nvPr/>
          </p:nvSpPr>
          <p:spPr>
            <a:xfrm>
              <a:off x="3859427" y="1606671"/>
              <a:ext cx="0" cy="17780"/>
            </a:xfrm>
            <a:custGeom>
              <a:avLst/>
              <a:gdLst/>
              <a:ahLst/>
              <a:cxnLst/>
              <a:rect l="l" t="t" r="r" b="b"/>
              <a:pathLst>
                <a:path h="17780">
                  <a:moveTo>
                    <a:pt x="0" y="0"/>
                  </a:moveTo>
                  <a:lnTo>
                    <a:pt x="0" y="17508"/>
                  </a:lnTo>
                </a:path>
              </a:pathLst>
            </a:custGeom>
            <a:ln w="3251">
              <a:solidFill>
                <a:srgbClr val="D9B228"/>
              </a:solidFill>
            </a:ln>
          </p:spPr>
          <p:txBody>
            <a:bodyPr wrap="square" lIns="0" tIns="0" rIns="0" bIns="0" rtlCol="0"/>
            <a:lstStyle/>
            <a:p>
              <a:endParaRPr/>
            </a:p>
          </p:txBody>
        </p:sp>
        <p:sp>
          <p:nvSpPr>
            <p:cNvPr id="311" name="object 311"/>
            <p:cNvSpPr/>
            <p:nvPr/>
          </p:nvSpPr>
          <p:spPr>
            <a:xfrm>
              <a:off x="3853314" y="1609509"/>
              <a:ext cx="0" cy="22860"/>
            </a:xfrm>
            <a:custGeom>
              <a:avLst/>
              <a:gdLst/>
              <a:ahLst/>
              <a:cxnLst/>
              <a:rect l="l" t="t" r="r" b="b"/>
              <a:pathLst>
                <a:path h="22860">
                  <a:moveTo>
                    <a:pt x="0" y="0"/>
                  </a:moveTo>
                  <a:lnTo>
                    <a:pt x="0" y="22850"/>
                  </a:lnTo>
                </a:path>
              </a:pathLst>
            </a:custGeom>
            <a:ln w="3251">
              <a:solidFill>
                <a:srgbClr val="D9B228"/>
              </a:solidFill>
            </a:ln>
          </p:spPr>
          <p:txBody>
            <a:bodyPr wrap="square" lIns="0" tIns="0" rIns="0" bIns="0" rtlCol="0"/>
            <a:lstStyle/>
            <a:p>
              <a:endParaRPr/>
            </a:p>
          </p:txBody>
        </p:sp>
        <p:sp>
          <p:nvSpPr>
            <p:cNvPr id="312" name="object 312"/>
            <p:cNvSpPr/>
            <p:nvPr/>
          </p:nvSpPr>
          <p:spPr>
            <a:xfrm>
              <a:off x="3896179" y="1619791"/>
              <a:ext cx="0" cy="19050"/>
            </a:xfrm>
            <a:custGeom>
              <a:avLst/>
              <a:gdLst/>
              <a:ahLst/>
              <a:cxnLst/>
              <a:rect l="l" t="t" r="r" b="b"/>
              <a:pathLst>
                <a:path h="19050">
                  <a:moveTo>
                    <a:pt x="0" y="0"/>
                  </a:moveTo>
                  <a:lnTo>
                    <a:pt x="0" y="18588"/>
                  </a:lnTo>
                </a:path>
              </a:pathLst>
            </a:custGeom>
            <a:ln w="3251">
              <a:solidFill>
                <a:srgbClr val="D9B228"/>
              </a:solidFill>
            </a:ln>
          </p:spPr>
          <p:txBody>
            <a:bodyPr wrap="square" lIns="0" tIns="0" rIns="0" bIns="0" rtlCol="0"/>
            <a:lstStyle/>
            <a:p>
              <a:endParaRPr/>
            </a:p>
          </p:txBody>
        </p:sp>
        <p:sp>
          <p:nvSpPr>
            <p:cNvPr id="313" name="object 313"/>
            <p:cNvSpPr/>
            <p:nvPr/>
          </p:nvSpPr>
          <p:spPr>
            <a:xfrm>
              <a:off x="3890078" y="1613759"/>
              <a:ext cx="0" cy="22860"/>
            </a:xfrm>
            <a:custGeom>
              <a:avLst/>
              <a:gdLst/>
              <a:ahLst/>
              <a:cxnLst/>
              <a:rect l="l" t="t" r="r" b="b"/>
              <a:pathLst>
                <a:path h="22860">
                  <a:moveTo>
                    <a:pt x="0" y="0"/>
                  </a:moveTo>
                  <a:lnTo>
                    <a:pt x="0" y="22850"/>
                  </a:lnTo>
                </a:path>
              </a:pathLst>
            </a:custGeom>
            <a:ln w="3251">
              <a:solidFill>
                <a:srgbClr val="D9B228"/>
              </a:solidFill>
            </a:ln>
          </p:spPr>
          <p:txBody>
            <a:bodyPr wrap="square" lIns="0" tIns="0" rIns="0" bIns="0" rtlCol="0"/>
            <a:lstStyle/>
            <a:p>
              <a:endParaRPr/>
            </a:p>
          </p:txBody>
        </p:sp>
        <p:sp>
          <p:nvSpPr>
            <p:cNvPr id="314" name="object 314"/>
            <p:cNvSpPr/>
            <p:nvPr/>
          </p:nvSpPr>
          <p:spPr>
            <a:xfrm>
              <a:off x="3877866" y="1606671"/>
              <a:ext cx="0" cy="21590"/>
            </a:xfrm>
            <a:custGeom>
              <a:avLst/>
              <a:gdLst/>
              <a:ahLst/>
              <a:cxnLst/>
              <a:rect l="l" t="t" r="r" b="b"/>
              <a:pathLst>
                <a:path h="21589">
                  <a:moveTo>
                    <a:pt x="0" y="0"/>
                  </a:moveTo>
                  <a:lnTo>
                    <a:pt x="0" y="21001"/>
                  </a:lnTo>
                </a:path>
              </a:pathLst>
            </a:custGeom>
            <a:ln w="3251">
              <a:solidFill>
                <a:srgbClr val="D9B228"/>
              </a:solidFill>
            </a:ln>
          </p:spPr>
          <p:txBody>
            <a:bodyPr wrap="square" lIns="0" tIns="0" rIns="0" bIns="0" rtlCol="0"/>
            <a:lstStyle/>
            <a:p>
              <a:endParaRPr/>
            </a:p>
          </p:txBody>
        </p:sp>
        <p:sp>
          <p:nvSpPr>
            <p:cNvPr id="315" name="object 315"/>
            <p:cNvSpPr/>
            <p:nvPr/>
          </p:nvSpPr>
          <p:spPr>
            <a:xfrm>
              <a:off x="3883978" y="1609509"/>
              <a:ext cx="0" cy="24765"/>
            </a:xfrm>
            <a:custGeom>
              <a:avLst/>
              <a:gdLst/>
              <a:ahLst/>
              <a:cxnLst/>
              <a:rect l="l" t="t" r="r" b="b"/>
              <a:pathLst>
                <a:path h="24764">
                  <a:moveTo>
                    <a:pt x="0" y="0"/>
                  </a:moveTo>
                  <a:lnTo>
                    <a:pt x="0" y="24597"/>
                  </a:lnTo>
                </a:path>
              </a:pathLst>
            </a:custGeom>
            <a:ln w="3251">
              <a:solidFill>
                <a:srgbClr val="D9B228"/>
              </a:solidFill>
            </a:ln>
          </p:spPr>
          <p:txBody>
            <a:bodyPr wrap="square" lIns="0" tIns="0" rIns="0" bIns="0" rtlCol="0"/>
            <a:lstStyle/>
            <a:p>
              <a:endParaRPr/>
            </a:p>
          </p:txBody>
        </p:sp>
        <p:sp>
          <p:nvSpPr>
            <p:cNvPr id="316" name="object 316"/>
            <p:cNvSpPr/>
            <p:nvPr/>
          </p:nvSpPr>
          <p:spPr>
            <a:xfrm>
              <a:off x="3841102" y="1618033"/>
              <a:ext cx="0" cy="20955"/>
            </a:xfrm>
            <a:custGeom>
              <a:avLst/>
              <a:gdLst/>
              <a:ahLst/>
              <a:cxnLst/>
              <a:rect l="l" t="t" r="r" b="b"/>
              <a:pathLst>
                <a:path h="20955">
                  <a:moveTo>
                    <a:pt x="0" y="0"/>
                  </a:moveTo>
                  <a:lnTo>
                    <a:pt x="0" y="20346"/>
                  </a:lnTo>
                </a:path>
              </a:pathLst>
            </a:custGeom>
            <a:ln w="3251">
              <a:solidFill>
                <a:srgbClr val="D9B228"/>
              </a:solidFill>
            </a:ln>
          </p:spPr>
          <p:txBody>
            <a:bodyPr wrap="square" lIns="0" tIns="0" rIns="0" bIns="0" rtlCol="0"/>
            <a:lstStyle/>
            <a:p>
              <a:endParaRPr/>
            </a:p>
          </p:txBody>
        </p:sp>
        <p:sp>
          <p:nvSpPr>
            <p:cNvPr id="317" name="object 317"/>
            <p:cNvSpPr/>
            <p:nvPr/>
          </p:nvSpPr>
          <p:spPr>
            <a:xfrm>
              <a:off x="3847214" y="1610255"/>
              <a:ext cx="0" cy="25400"/>
            </a:xfrm>
            <a:custGeom>
              <a:avLst/>
              <a:gdLst/>
              <a:ahLst/>
              <a:cxnLst/>
              <a:rect l="l" t="t" r="r" b="b"/>
              <a:pathLst>
                <a:path h="25400">
                  <a:moveTo>
                    <a:pt x="0" y="0"/>
                  </a:moveTo>
                  <a:lnTo>
                    <a:pt x="0" y="24918"/>
                  </a:lnTo>
                </a:path>
              </a:pathLst>
            </a:custGeom>
            <a:ln w="3251">
              <a:solidFill>
                <a:srgbClr val="D9B228"/>
              </a:solidFill>
            </a:ln>
          </p:spPr>
          <p:txBody>
            <a:bodyPr wrap="square" lIns="0" tIns="0" rIns="0" bIns="0" rtlCol="0"/>
            <a:lstStyle/>
            <a:p>
              <a:endParaRPr/>
            </a:p>
          </p:txBody>
        </p:sp>
        <p:sp>
          <p:nvSpPr>
            <p:cNvPr id="318" name="object 318"/>
            <p:cNvSpPr/>
            <p:nvPr/>
          </p:nvSpPr>
          <p:spPr>
            <a:xfrm>
              <a:off x="3859427" y="1606671"/>
              <a:ext cx="0" cy="17780"/>
            </a:xfrm>
            <a:custGeom>
              <a:avLst/>
              <a:gdLst/>
              <a:ahLst/>
              <a:cxnLst/>
              <a:rect l="l" t="t" r="r" b="b"/>
              <a:pathLst>
                <a:path h="17780">
                  <a:moveTo>
                    <a:pt x="0" y="0"/>
                  </a:moveTo>
                  <a:lnTo>
                    <a:pt x="0" y="17508"/>
                  </a:lnTo>
                </a:path>
              </a:pathLst>
            </a:custGeom>
            <a:ln w="3251">
              <a:solidFill>
                <a:srgbClr val="D9B228"/>
              </a:solidFill>
            </a:ln>
          </p:spPr>
          <p:txBody>
            <a:bodyPr wrap="square" lIns="0" tIns="0" rIns="0" bIns="0" rtlCol="0"/>
            <a:lstStyle/>
            <a:p>
              <a:endParaRPr/>
            </a:p>
          </p:txBody>
        </p:sp>
        <p:sp>
          <p:nvSpPr>
            <p:cNvPr id="319" name="object 319"/>
            <p:cNvSpPr/>
            <p:nvPr/>
          </p:nvSpPr>
          <p:spPr>
            <a:xfrm>
              <a:off x="3853314" y="1609509"/>
              <a:ext cx="0" cy="22860"/>
            </a:xfrm>
            <a:custGeom>
              <a:avLst/>
              <a:gdLst/>
              <a:ahLst/>
              <a:cxnLst/>
              <a:rect l="l" t="t" r="r" b="b"/>
              <a:pathLst>
                <a:path h="22860">
                  <a:moveTo>
                    <a:pt x="0" y="0"/>
                  </a:moveTo>
                  <a:lnTo>
                    <a:pt x="0" y="22850"/>
                  </a:lnTo>
                </a:path>
              </a:pathLst>
            </a:custGeom>
            <a:ln w="3251">
              <a:solidFill>
                <a:srgbClr val="D9B228"/>
              </a:solidFill>
            </a:ln>
          </p:spPr>
          <p:txBody>
            <a:bodyPr wrap="square" lIns="0" tIns="0" rIns="0" bIns="0" rtlCol="0"/>
            <a:lstStyle/>
            <a:p>
              <a:endParaRPr/>
            </a:p>
          </p:txBody>
        </p:sp>
        <p:sp>
          <p:nvSpPr>
            <p:cNvPr id="320" name="object 320"/>
            <p:cNvSpPr/>
            <p:nvPr/>
          </p:nvSpPr>
          <p:spPr>
            <a:xfrm>
              <a:off x="3896179" y="1619791"/>
              <a:ext cx="0" cy="19050"/>
            </a:xfrm>
            <a:custGeom>
              <a:avLst/>
              <a:gdLst/>
              <a:ahLst/>
              <a:cxnLst/>
              <a:rect l="l" t="t" r="r" b="b"/>
              <a:pathLst>
                <a:path h="19050">
                  <a:moveTo>
                    <a:pt x="0" y="0"/>
                  </a:moveTo>
                  <a:lnTo>
                    <a:pt x="0" y="18588"/>
                  </a:lnTo>
                </a:path>
              </a:pathLst>
            </a:custGeom>
            <a:ln w="3251">
              <a:solidFill>
                <a:srgbClr val="D9B228"/>
              </a:solidFill>
            </a:ln>
          </p:spPr>
          <p:txBody>
            <a:bodyPr wrap="square" lIns="0" tIns="0" rIns="0" bIns="0" rtlCol="0"/>
            <a:lstStyle/>
            <a:p>
              <a:endParaRPr/>
            </a:p>
          </p:txBody>
        </p:sp>
        <p:sp>
          <p:nvSpPr>
            <p:cNvPr id="321" name="object 321"/>
            <p:cNvSpPr/>
            <p:nvPr/>
          </p:nvSpPr>
          <p:spPr>
            <a:xfrm>
              <a:off x="3890078" y="1613759"/>
              <a:ext cx="0" cy="22860"/>
            </a:xfrm>
            <a:custGeom>
              <a:avLst/>
              <a:gdLst/>
              <a:ahLst/>
              <a:cxnLst/>
              <a:rect l="l" t="t" r="r" b="b"/>
              <a:pathLst>
                <a:path h="22860">
                  <a:moveTo>
                    <a:pt x="0" y="0"/>
                  </a:moveTo>
                  <a:lnTo>
                    <a:pt x="0" y="22850"/>
                  </a:lnTo>
                </a:path>
              </a:pathLst>
            </a:custGeom>
            <a:ln w="3251">
              <a:solidFill>
                <a:srgbClr val="D9B228"/>
              </a:solidFill>
            </a:ln>
          </p:spPr>
          <p:txBody>
            <a:bodyPr wrap="square" lIns="0" tIns="0" rIns="0" bIns="0" rtlCol="0"/>
            <a:lstStyle/>
            <a:p>
              <a:endParaRPr/>
            </a:p>
          </p:txBody>
        </p:sp>
        <p:sp>
          <p:nvSpPr>
            <p:cNvPr id="322" name="object 322"/>
            <p:cNvSpPr/>
            <p:nvPr/>
          </p:nvSpPr>
          <p:spPr>
            <a:xfrm>
              <a:off x="3877866" y="1606671"/>
              <a:ext cx="0" cy="21590"/>
            </a:xfrm>
            <a:custGeom>
              <a:avLst/>
              <a:gdLst/>
              <a:ahLst/>
              <a:cxnLst/>
              <a:rect l="l" t="t" r="r" b="b"/>
              <a:pathLst>
                <a:path h="21589">
                  <a:moveTo>
                    <a:pt x="0" y="0"/>
                  </a:moveTo>
                  <a:lnTo>
                    <a:pt x="0" y="21001"/>
                  </a:lnTo>
                </a:path>
              </a:pathLst>
            </a:custGeom>
            <a:ln w="3251">
              <a:solidFill>
                <a:srgbClr val="D9B228"/>
              </a:solidFill>
            </a:ln>
          </p:spPr>
          <p:txBody>
            <a:bodyPr wrap="square" lIns="0" tIns="0" rIns="0" bIns="0" rtlCol="0"/>
            <a:lstStyle/>
            <a:p>
              <a:endParaRPr/>
            </a:p>
          </p:txBody>
        </p:sp>
        <p:sp>
          <p:nvSpPr>
            <p:cNvPr id="323" name="object 323"/>
            <p:cNvSpPr/>
            <p:nvPr/>
          </p:nvSpPr>
          <p:spPr>
            <a:xfrm>
              <a:off x="3883978" y="1609509"/>
              <a:ext cx="0" cy="24765"/>
            </a:xfrm>
            <a:custGeom>
              <a:avLst/>
              <a:gdLst/>
              <a:ahLst/>
              <a:cxnLst/>
              <a:rect l="l" t="t" r="r" b="b"/>
              <a:pathLst>
                <a:path h="24764">
                  <a:moveTo>
                    <a:pt x="0" y="0"/>
                  </a:moveTo>
                  <a:lnTo>
                    <a:pt x="0" y="24597"/>
                  </a:lnTo>
                </a:path>
              </a:pathLst>
            </a:custGeom>
            <a:ln w="3251">
              <a:solidFill>
                <a:srgbClr val="D9B228"/>
              </a:solidFill>
            </a:ln>
          </p:spPr>
          <p:txBody>
            <a:bodyPr wrap="square" lIns="0" tIns="0" rIns="0" bIns="0" rtlCol="0"/>
            <a:lstStyle/>
            <a:p>
              <a:endParaRPr/>
            </a:p>
          </p:txBody>
        </p:sp>
        <p:sp>
          <p:nvSpPr>
            <p:cNvPr id="324" name="object 324"/>
            <p:cNvSpPr/>
            <p:nvPr/>
          </p:nvSpPr>
          <p:spPr>
            <a:xfrm>
              <a:off x="2239845" y="2826917"/>
              <a:ext cx="300739" cy="310745"/>
            </a:xfrm>
            <a:prstGeom prst="rect">
              <a:avLst/>
            </a:prstGeom>
            <a:blipFill>
              <a:blip r:embed="rId8" cstate="print"/>
              <a:stretch>
                <a:fillRect/>
              </a:stretch>
            </a:blipFill>
          </p:spPr>
          <p:txBody>
            <a:bodyPr wrap="square" lIns="0" tIns="0" rIns="0" bIns="0" rtlCol="0"/>
            <a:lstStyle/>
            <a:p>
              <a:endParaRPr/>
            </a:p>
          </p:txBody>
        </p:sp>
        <p:sp>
          <p:nvSpPr>
            <p:cNvPr id="325" name="object 325"/>
            <p:cNvSpPr/>
            <p:nvPr/>
          </p:nvSpPr>
          <p:spPr>
            <a:xfrm>
              <a:off x="2745416" y="1456537"/>
              <a:ext cx="27305" cy="262890"/>
            </a:xfrm>
            <a:custGeom>
              <a:avLst/>
              <a:gdLst/>
              <a:ahLst/>
              <a:cxnLst/>
              <a:rect l="l" t="t" r="r" b="b"/>
              <a:pathLst>
                <a:path w="27305" h="262889">
                  <a:moveTo>
                    <a:pt x="27113" y="262562"/>
                  </a:moveTo>
                  <a:lnTo>
                    <a:pt x="0" y="262562"/>
                  </a:lnTo>
                  <a:lnTo>
                    <a:pt x="0" y="0"/>
                  </a:lnTo>
                  <a:lnTo>
                    <a:pt x="27113" y="0"/>
                  </a:lnTo>
                </a:path>
              </a:pathLst>
            </a:custGeom>
            <a:ln w="4917">
              <a:solidFill>
                <a:srgbClr val="020303"/>
              </a:solidFill>
            </a:ln>
          </p:spPr>
          <p:txBody>
            <a:bodyPr wrap="square" lIns="0" tIns="0" rIns="0" bIns="0" rtlCol="0"/>
            <a:lstStyle/>
            <a:p>
              <a:endParaRPr/>
            </a:p>
          </p:txBody>
        </p:sp>
        <p:sp>
          <p:nvSpPr>
            <p:cNvPr id="326" name="object 326"/>
            <p:cNvSpPr/>
            <p:nvPr/>
          </p:nvSpPr>
          <p:spPr>
            <a:xfrm>
              <a:off x="2745416" y="1798635"/>
              <a:ext cx="27305" cy="605790"/>
            </a:xfrm>
            <a:custGeom>
              <a:avLst/>
              <a:gdLst/>
              <a:ahLst/>
              <a:cxnLst/>
              <a:rect l="l" t="t" r="r" b="b"/>
              <a:pathLst>
                <a:path w="27305" h="605789">
                  <a:moveTo>
                    <a:pt x="27113" y="605418"/>
                  </a:moveTo>
                  <a:lnTo>
                    <a:pt x="0" y="605418"/>
                  </a:lnTo>
                  <a:lnTo>
                    <a:pt x="0" y="0"/>
                  </a:lnTo>
                  <a:lnTo>
                    <a:pt x="27113" y="0"/>
                  </a:lnTo>
                </a:path>
              </a:pathLst>
            </a:custGeom>
            <a:ln w="4917">
              <a:solidFill>
                <a:srgbClr val="020303"/>
              </a:solidFill>
            </a:ln>
          </p:spPr>
          <p:txBody>
            <a:bodyPr wrap="square" lIns="0" tIns="0" rIns="0" bIns="0" rtlCol="0"/>
            <a:lstStyle/>
            <a:p>
              <a:endParaRPr/>
            </a:p>
          </p:txBody>
        </p:sp>
        <p:sp>
          <p:nvSpPr>
            <p:cNvPr id="327" name="object 327"/>
            <p:cNvSpPr/>
            <p:nvPr/>
          </p:nvSpPr>
          <p:spPr>
            <a:xfrm>
              <a:off x="2745416" y="2463933"/>
              <a:ext cx="31750" cy="323850"/>
            </a:xfrm>
            <a:custGeom>
              <a:avLst/>
              <a:gdLst/>
              <a:ahLst/>
              <a:cxnLst/>
              <a:rect l="l" t="t" r="r" b="b"/>
              <a:pathLst>
                <a:path w="31750" h="323850">
                  <a:moveTo>
                    <a:pt x="31134" y="323429"/>
                  </a:moveTo>
                  <a:lnTo>
                    <a:pt x="4021" y="323429"/>
                  </a:lnTo>
                  <a:lnTo>
                    <a:pt x="0" y="0"/>
                  </a:lnTo>
                  <a:lnTo>
                    <a:pt x="27113" y="0"/>
                  </a:lnTo>
                </a:path>
              </a:pathLst>
            </a:custGeom>
            <a:ln w="4917">
              <a:solidFill>
                <a:srgbClr val="020303"/>
              </a:solidFill>
            </a:ln>
          </p:spPr>
          <p:txBody>
            <a:bodyPr wrap="square" lIns="0" tIns="0" rIns="0" bIns="0" rtlCol="0"/>
            <a:lstStyle/>
            <a:p>
              <a:endParaRPr/>
            </a:p>
          </p:txBody>
        </p:sp>
        <p:sp>
          <p:nvSpPr>
            <p:cNvPr id="328" name="object 328"/>
            <p:cNvSpPr/>
            <p:nvPr/>
          </p:nvSpPr>
          <p:spPr>
            <a:xfrm>
              <a:off x="2539941" y="1011902"/>
              <a:ext cx="85725" cy="60960"/>
            </a:xfrm>
            <a:custGeom>
              <a:avLst/>
              <a:gdLst/>
              <a:ahLst/>
              <a:cxnLst/>
              <a:rect l="l" t="t" r="r" b="b"/>
              <a:pathLst>
                <a:path w="85725" h="60959">
                  <a:moveTo>
                    <a:pt x="85211" y="55294"/>
                  </a:moveTo>
                  <a:lnTo>
                    <a:pt x="0" y="0"/>
                  </a:lnTo>
                  <a:lnTo>
                    <a:pt x="27182" y="60947"/>
                  </a:lnTo>
                </a:path>
              </a:pathLst>
            </a:custGeom>
            <a:ln w="4664">
              <a:solidFill>
                <a:srgbClr val="0080C7"/>
              </a:solidFill>
            </a:ln>
          </p:spPr>
          <p:txBody>
            <a:bodyPr wrap="square" lIns="0" tIns="0" rIns="0" bIns="0" rtlCol="0"/>
            <a:lstStyle/>
            <a:p>
              <a:endParaRPr/>
            </a:p>
          </p:txBody>
        </p:sp>
        <p:sp>
          <p:nvSpPr>
            <p:cNvPr id="329" name="object 329"/>
            <p:cNvSpPr/>
            <p:nvPr/>
          </p:nvSpPr>
          <p:spPr>
            <a:xfrm>
              <a:off x="2502316" y="1026688"/>
              <a:ext cx="47625" cy="109855"/>
            </a:xfrm>
            <a:custGeom>
              <a:avLst/>
              <a:gdLst/>
              <a:ahLst/>
              <a:cxnLst/>
              <a:rect l="l" t="t" r="r" b="b"/>
              <a:pathLst>
                <a:path w="47625" h="109855">
                  <a:moveTo>
                    <a:pt x="0" y="109349"/>
                  </a:moveTo>
                  <a:lnTo>
                    <a:pt x="10718" y="0"/>
                  </a:lnTo>
                  <a:lnTo>
                    <a:pt x="47597" y="55616"/>
                  </a:lnTo>
                </a:path>
              </a:pathLst>
            </a:custGeom>
            <a:ln w="4664">
              <a:solidFill>
                <a:srgbClr val="0080C7"/>
              </a:solidFill>
            </a:ln>
          </p:spPr>
          <p:txBody>
            <a:bodyPr wrap="square" lIns="0" tIns="0" rIns="0" bIns="0" rtlCol="0"/>
            <a:lstStyle/>
            <a:p>
              <a:endParaRPr/>
            </a:p>
          </p:txBody>
        </p:sp>
        <p:sp>
          <p:nvSpPr>
            <p:cNvPr id="330" name="object 330"/>
            <p:cNvSpPr/>
            <p:nvPr/>
          </p:nvSpPr>
          <p:spPr>
            <a:xfrm>
              <a:off x="2491137" y="980148"/>
              <a:ext cx="87630" cy="109855"/>
            </a:xfrm>
            <a:custGeom>
              <a:avLst/>
              <a:gdLst/>
              <a:ahLst/>
              <a:cxnLst/>
              <a:rect l="l" t="t" r="r" b="b"/>
              <a:pathLst>
                <a:path w="87630" h="109855">
                  <a:moveTo>
                    <a:pt x="39187" y="0"/>
                  </a:moveTo>
                  <a:lnTo>
                    <a:pt x="34868" y="2378"/>
                  </a:lnTo>
                  <a:lnTo>
                    <a:pt x="34132" y="1022"/>
                  </a:lnTo>
                  <a:lnTo>
                    <a:pt x="3170" y="18014"/>
                  </a:lnTo>
                  <a:lnTo>
                    <a:pt x="3975" y="19484"/>
                  </a:lnTo>
                  <a:lnTo>
                    <a:pt x="0" y="21667"/>
                  </a:lnTo>
                  <a:lnTo>
                    <a:pt x="1596" y="24597"/>
                  </a:lnTo>
                  <a:lnTo>
                    <a:pt x="5572" y="22402"/>
                  </a:lnTo>
                  <a:lnTo>
                    <a:pt x="7191" y="25321"/>
                  </a:lnTo>
                  <a:lnTo>
                    <a:pt x="3193" y="27503"/>
                  </a:lnTo>
                  <a:lnTo>
                    <a:pt x="4802" y="30410"/>
                  </a:lnTo>
                  <a:lnTo>
                    <a:pt x="8788" y="28227"/>
                  </a:lnTo>
                  <a:lnTo>
                    <a:pt x="10385" y="31145"/>
                  </a:lnTo>
                  <a:lnTo>
                    <a:pt x="6399" y="33317"/>
                  </a:lnTo>
                  <a:lnTo>
                    <a:pt x="7996" y="36246"/>
                  </a:lnTo>
                  <a:lnTo>
                    <a:pt x="11982" y="34052"/>
                  </a:lnTo>
                  <a:lnTo>
                    <a:pt x="13579" y="36959"/>
                  </a:lnTo>
                  <a:lnTo>
                    <a:pt x="9593" y="39141"/>
                  </a:lnTo>
                  <a:lnTo>
                    <a:pt x="11201" y="42048"/>
                  </a:lnTo>
                  <a:lnTo>
                    <a:pt x="15176" y="39854"/>
                  </a:lnTo>
                  <a:lnTo>
                    <a:pt x="16773" y="42772"/>
                  </a:lnTo>
                  <a:lnTo>
                    <a:pt x="12786" y="44955"/>
                  </a:lnTo>
                  <a:lnTo>
                    <a:pt x="14383" y="47861"/>
                  </a:lnTo>
                  <a:lnTo>
                    <a:pt x="18358" y="45667"/>
                  </a:lnTo>
                  <a:lnTo>
                    <a:pt x="19967" y="48574"/>
                  </a:lnTo>
                  <a:lnTo>
                    <a:pt x="15980" y="50756"/>
                  </a:lnTo>
                  <a:lnTo>
                    <a:pt x="17577" y="53663"/>
                  </a:lnTo>
                  <a:lnTo>
                    <a:pt x="21552" y="51469"/>
                  </a:lnTo>
                  <a:lnTo>
                    <a:pt x="23149" y="54364"/>
                  </a:lnTo>
                  <a:lnTo>
                    <a:pt x="19163" y="56547"/>
                  </a:lnTo>
                  <a:lnTo>
                    <a:pt x="20748" y="59453"/>
                  </a:lnTo>
                  <a:lnTo>
                    <a:pt x="24735" y="57259"/>
                  </a:lnTo>
                  <a:lnTo>
                    <a:pt x="26320" y="60154"/>
                  </a:lnTo>
                  <a:lnTo>
                    <a:pt x="22345" y="62349"/>
                  </a:lnTo>
                  <a:lnTo>
                    <a:pt x="23942" y="65255"/>
                  </a:lnTo>
                  <a:lnTo>
                    <a:pt x="27928" y="63061"/>
                  </a:lnTo>
                  <a:lnTo>
                    <a:pt x="29514" y="65967"/>
                  </a:lnTo>
                  <a:lnTo>
                    <a:pt x="25539" y="68150"/>
                  </a:lnTo>
                  <a:lnTo>
                    <a:pt x="27124" y="71057"/>
                  </a:lnTo>
                  <a:lnTo>
                    <a:pt x="31111" y="68863"/>
                  </a:lnTo>
                  <a:lnTo>
                    <a:pt x="32696" y="71769"/>
                  </a:lnTo>
                  <a:lnTo>
                    <a:pt x="28721" y="73952"/>
                  </a:lnTo>
                  <a:lnTo>
                    <a:pt x="30318" y="76859"/>
                  </a:lnTo>
                  <a:lnTo>
                    <a:pt x="34305" y="74676"/>
                  </a:lnTo>
                  <a:lnTo>
                    <a:pt x="35890" y="77571"/>
                  </a:lnTo>
                  <a:lnTo>
                    <a:pt x="31915" y="79754"/>
                  </a:lnTo>
                  <a:lnTo>
                    <a:pt x="33500" y="82649"/>
                  </a:lnTo>
                  <a:lnTo>
                    <a:pt x="37487" y="80466"/>
                  </a:lnTo>
                  <a:lnTo>
                    <a:pt x="39072" y="83361"/>
                  </a:lnTo>
                  <a:lnTo>
                    <a:pt x="35097" y="85556"/>
                  </a:lnTo>
                  <a:lnTo>
                    <a:pt x="36694" y="88451"/>
                  </a:lnTo>
                  <a:lnTo>
                    <a:pt x="40681" y="86268"/>
                  </a:lnTo>
                  <a:lnTo>
                    <a:pt x="42266" y="89163"/>
                  </a:lnTo>
                  <a:lnTo>
                    <a:pt x="38280" y="91357"/>
                  </a:lnTo>
                  <a:lnTo>
                    <a:pt x="39877" y="94241"/>
                  </a:lnTo>
                  <a:lnTo>
                    <a:pt x="43852" y="92058"/>
                  </a:lnTo>
                  <a:lnTo>
                    <a:pt x="45437" y="94942"/>
                  </a:lnTo>
                  <a:lnTo>
                    <a:pt x="41462" y="97136"/>
                  </a:lnTo>
                  <a:lnTo>
                    <a:pt x="43048" y="100031"/>
                  </a:lnTo>
                  <a:lnTo>
                    <a:pt x="47034" y="97849"/>
                  </a:lnTo>
                  <a:lnTo>
                    <a:pt x="48631" y="100744"/>
                  </a:lnTo>
                  <a:lnTo>
                    <a:pt x="44644" y="102927"/>
                  </a:lnTo>
                  <a:lnTo>
                    <a:pt x="46241" y="105822"/>
                  </a:lnTo>
                  <a:lnTo>
                    <a:pt x="50216" y="103639"/>
                  </a:lnTo>
                  <a:lnTo>
                    <a:pt x="51802" y="106534"/>
                  </a:lnTo>
                  <a:lnTo>
                    <a:pt x="47586" y="108269"/>
                  </a:lnTo>
                  <a:lnTo>
                    <a:pt x="48378" y="109716"/>
                  </a:lnTo>
                  <a:lnTo>
                    <a:pt x="87624" y="88152"/>
                  </a:lnTo>
                  <a:lnTo>
                    <a:pt x="86865" y="86785"/>
                  </a:lnTo>
                  <a:lnTo>
                    <a:pt x="82546" y="89163"/>
                  </a:lnTo>
                  <a:lnTo>
                    <a:pt x="81052" y="86440"/>
                  </a:lnTo>
                  <a:lnTo>
                    <a:pt x="85372" y="84062"/>
                  </a:lnTo>
                  <a:lnTo>
                    <a:pt x="83878" y="81351"/>
                  </a:lnTo>
                  <a:lnTo>
                    <a:pt x="79559" y="83717"/>
                  </a:lnTo>
                  <a:lnTo>
                    <a:pt x="78077" y="80995"/>
                  </a:lnTo>
                  <a:lnTo>
                    <a:pt x="82385" y="78628"/>
                  </a:lnTo>
                  <a:lnTo>
                    <a:pt x="80903" y="75905"/>
                  </a:lnTo>
                  <a:lnTo>
                    <a:pt x="76572" y="78272"/>
                  </a:lnTo>
                  <a:lnTo>
                    <a:pt x="75078" y="75561"/>
                  </a:lnTo>
                  <a:lnTo>
                    <a:pt x="79409" y="73182"/>
                  </a:lnTo>
                  <a:lnTo>
                    <a:pt x="77904" y="70460"/>
                  </a:lnTo>
                  <a:lnTo>
                    <a:pt x="73584" y="72838"/>
                  </a:lnTo>
                  <a:lnTo>
                    <a:pt x="72091" y="70126"/>
                  </a:lnTo>
                  <a:lnTo>
                    <a:pt x="76411" y="67748"/>
                  </a:lnTo>
                  <a:lnTo>
                    <a:pt x="74917" y="65037"/>
                  </a:lnTo>
                  <a:lnTo>
                    <a:pt x="70597" y="67415"/>
                  </a:lnTo>
                  <a:lnTo>
                    <a:pt x="69115" y="64704"/>
                  </a:lnTo>
                  <a:lnTo>
                    <a:pt x="73435" y="62326"/>
                  </a:lnTo>
                  <a:lnTo>
                    <a:pt x="71942" y="59614"/>
                  </a:lnTo>
                  <a:lnTo>
                    <a:pt x="67622" y="61992"/>
                  </a:lnTo>
                  <a:lnTo>
                    <a:pt x="66128" y="59293"/>
                  </a:lnTo>
                  <a:lnTo>
                    <a:pt x="70460" y="56914"/>
                  </a:lnTo>
                  <a:lnTo>
                    <a:pt x="68977" y="54203"/>
                  </a:lnTo>
                  <a:lnTo>
                    <a:pt x="64646" y="56570"/>
                  </a:lnTo>
                  <a:lnTo>
                    <a:pt x="63153" y="53858"/>
                  </a:lnTo>
                  <a:lnTo>
                    <a:pt x="67472" y="51480"/>
                  </a:lnTo>
                  <a:lnTo>
                    <a:pt x="65979" y="48769"/>
                  </a:lnTo>
                  <a:lnTo>
                    <a:pt x="61659" y="51147"/>
                  </a:lnTo>
                  <a:lnTo>
                    <a:pt x="60177" y="48436"/>
                  </a:lnTo>
                  <a:lnTo>
                    <a:pt x="64497" y="46058"/>
                  </a:lnTo>
                  <a:lnTo>
                    <a:pt x="63003" y="43335"/>
                  </a:lnTo>
                  <a:lnTo>
                    <a:pt x="58672" y="45713"/>
                  </a:lnTo>
                  <a:lnTo>
                    <a:pt x="57190" y="43002"/>
                  </a:lnTo>
                  <a:lnTo>
                    <a:pt x="61510" y="40623"/>
                  </a:lnTo>
                  <a:lnTo>
                    <a:pt x="60028" y="37924"/>
                  </a:lnTo>
                  <a:lnTo>
                    <a:pt x="55697" y="40290"/>
                  </a:lnTo>
                  <a:lnTo>
                    <a:pt x="54215" y="37590"/>
                  </a:lnTo>
                  <a:lnTo>
                    <a:pt x="58523" y="35212"/>
                  </a:lnTo>
                  <a:lnTo>
                    <a:pt x="57041" y="32501"/>
                  </a:lnTo>
                  <a:lnTo>
                    <a:pt x="52721" y="34879"/>
                  </a:lnTo>
                  <a:lnTo>
                    <a:pt x="51227" y="32145"/>
                  </a:lnTo>
                  <a:lnTo>
                    <a:pt x="55547" y="29790"/>
                  </a:lnTo>
                  <a:lnTo>
                    <a:pt x="54065" y="27067"/>
                  </a:lnTo>
                  <a:lnTo>
                    <a:pt x="49745" y="29445"/>
                  </a:lnTo>
                  <a:lnTo>
                    <a:pt x="48252" y="26734"/>
                  </a:lnTo>
                  <a:lnTo>
                    <a:pt x="52572" y="24355"/>
                  </a:lnTo>
                  <a:lnTo>
                    <a:pt x="51090" y="21656"/>
                  </a:lnTo>
                  <a:lnTo>
                    <a:pt x="46758" y="24034"/>
                  </a:lnTo>
                  <a:lnTo>
                    <a:pt x="45276" y="21322"/>
                  </a:lnTo>
                  <a:lnTo>
                    <a:pt x="49608" y="18944"/>
                  </a:lnTo>
                  <a:lnTo>
                    <a:pt x="48103" y="16244"/>
                  </a:lnTo>
                  <a:lnTo>
                    <a:pt x="43794" y="18623"/>
                  </a:lnTo>
                  <a:lnTo>
                    <a:pt x="42301" y="15911"/>
                  </a:lnTo>
                  <a:lnTo>
                    <a:pt x="46621" y="13533"/>
                  </a:lnTo>
                  <a:lnTo>
                    <a:pt x="45127" y="10822"/>
                  </a:lnTo>
                  <a:lnTo>
                    <a:pt x="40807" y="13200"/>
                  </a:lnTo>
                  <a:lnTo>
                    <a:pt x="39325" y="10489"/>
                  </a:lnTo>
                  <a:lnTo>
                    <a:pt x="43645" y="8111"/>
                  </a:lnTo>
                  <a:lnTo>
                    <a:pt x="42163" y="5411"/>
                  </a:lnTo>
                  <a:lnTo>
                    <a:pt x="37832" y="7777"/>
                  </a:lnTo>
                  <a:lnTo>
                    <a:pt x="36350" y="5077"/>
                  </a:lnTo>
                  <a:lnTo>
                    <a:pt x="40681" y="2699"/>
                  </a:lnTo>
                  <a:lnTo>
                    <a:pt x="39187" y="0"/>
                  </a:lnTo>
                  <a:close/>
                </a:path>
              </a:pathLst>
            </a:custGeom>
            <a:solidFill>
              <a:srgbClr val="85B5E1"/>
            </a:solidFill>
          </p:spPr>
          <p:txBody>
            <a:bodyPr wrap="square" lIns="0" tIns="0" rIns="0" bIns="0" rtlCol="0"/>
            <a:lstStyle/>
            <a:p>
              <a:endParaRPr/>
            </a:p>
          </p:txBody>
        </p:sp>
        <p:sp>
          <p:nvSpPr>
            <p:cNvPr id="331" name="object 331"/>
            <p:cNvSpPr/>
            <p:nvPr/>
          </p:nvSpPr>
          <p:spPr>
            <a:xfrm>
              <a:off x="2491137" y="980148"/>
              <a:ext cx="87630" cy="109855"/>
            </a:xfrm>
            <a:custGeom>
              <a:avLst/>
              <a:gdLst/>
              <a:ahLst/>
              <a:cxnLst/>
              <a:rect l="l" t="t" r="r" b="b"/>
              <a:pathLst>
                <a:path w="87630" h="109855">
                  <a:moveTo>
                    <a:pt x="87624" y="88152"/>
                  </a:moveTo>
                  <a:lnTo>
                    <a:pt x="86865" y="86785"/>
                  </a:lnTo>
                  <a:lnTo>
                    <a:pt x="82546" y="89163"/>
                  </a:lnTo>
                  <a:lnTo>
                    <a:pt x="81799" y="87796"/>
                  </a:lnTo>
                  <a:lnTo>
                    <a:pt x="81052" y="86440"/>
                  </a:lnTo>
                  <a:lnTo>
                    <a:pt x="85372" y="84062"/>
                  </a:lnTo>
                  <a:lnTo>
                    <a:pt x="84625" y="82706"/>
                  </a:lnTo>
                  <a:lnTo>
                    <a:pt x="83878" y="81351"/>
                  </a:lnTo>
                  <a:lnTo>
                    <a:pt x="79559" y="83717"/>
                  </a:lnTo>
                  <a:lnTo>
                    <a:pt x="78812" y="82373"/>
                  </a:lnTo>
                  <a:lnTo>
                    <a:pt x="78077" y="80995"/>
                  </a:lnTo>
                  <a:lnTo>
                    <a:pt x="82385" y="78628"/>
                  </a:lnTo>
                  <a:lnTo>
                    <a:pt x="81638" y="77261"/>
                  </a:lnTo>
                  <a:lnTo>
                    <a:pt x="80903" y="75905"/>
                  </a:lnTo>
                  <a:lnTo>
                    <a:pt x="76572" y="78272"/>
                  </a:lnTo>
                  <a:lnTo>
                    <a:pt x="75825" y="76916"/>
                  </a:lnTo>
                  <a:lnTo>
                    <a:pt x="75078" y="75561"/>
                  </a:lnTo>
                  <a:lnTo>
                    <a:pt x="79409" y="73182"/>
                  </a:lnTo>
                  <a:lnTo>
                    <a:pt x="78651" y="71815"/>
                  </a:lnTo>
                  <a:lnTo>
                    <a:pt x="77904" y="70460"/>
                  </a:lnTo>
                  <a:lnTo>
                    <a:pt x="73584" y="72838"/>
                  </a:lnTo>
                  <a:lnTo>
                    <a:pt x="72849" y="71482"/>
                  </a:lnTo>
                  <a:lnTo>
                    <a:pt x="72091" y="70126"/>
                  </a:lnTo>
                  <a:lnTo>
                    <a:pt x="76411" y="67748"/>
                  </a:lnTo>
                  <a:lnTo>
                    <a:pt x="75675" y="66393"/>
                  </a:lnTo>
                  <a:lnTo>
                    <a:pt x="74917" y="65037"/>
                  </a:lnTo>
                  <a:lnTo>
                    <a:pt x="70597" y="67415"/>
                  </a:lnTo>
                  <a:lnTo>
                    <a:pt x="69851" y="66048"/>
                  </a:lnTo>
                  <a:lnTo>
                    <a:pt x="69115" y="64704"/>
                  </a:lnTo>
                  <a:lnTo>
                    <a:pt x="73435" y="62326"/>
                  </a:lnTo>
                  <a:lnTo>
                    <a:pt x="72688" y="60970"/>
                  </a:lnTo>
                  <a:lnTo>
                    <a:pt x="71942" y="59614"/>
                  </a:lnTo>
                  <a:lnTo>
                    <a:pt x="67622" y="61992"/>
                  </a:lnTo>
                  <a:lnTo>
                    <a:pt x="66875" y="60648"/>
                  </a:lnTo>
                  <a:lnTo>
                    <a:pt x="66128" y="59293"/>
                  </a:lnTo>
                  <a:lnTo>
                    <a:pt x="70460" y="56914"/>
                  </a:lnTo>
                  <a:lnTo>
                    <a:pt x="69713" y="55559"/>
                  </a:lnTo>
                  <a:lnTo>
                    <a:pt x="68977" y="54203"/>
                  </a:lnTo>
                  <a:lnTo>
                    <a:pt x="64646" y="56570"/>
                  </a:lnTo>
                  <a:lnTo>
                    <a:pt x="63900" y="55214"/>
                  </a:lnTo>
                  <a:lnTo>
                    <a:pt x="63153" y="53858"/>
                  </a:lnTo>
                  <a:lnTo>
                    <a:pt x="67472" y="51480"/>
                  </a:lnTo>
                  <a:lnTo>
                    <a:pt x="66737" y="50125"/>
                  </a:lnTo>
                  <a:lnTo>
                    <a:pt x="65979" y="48769"/>
                  </a:lnTo>
                  <a:lnTo>
                    <a:pt x="61659" y="51147"/>
                  </a:lnTo>
                  <a:lnTo>
                    <a:pt x="60912" y="49791"/>
                  </a:lnTo>
                  <a:lnTo>
                    <a:pt x="60177" y="48436"/>
                  </a:lnTo>
                  <a:lnTo>
                    <a:pt x="64497" y="46058"/>
                  </a:lnTo>
                  <a:lnTo>
                    <a:pt x="63739" y="44702"/>
                  </a:lnTo>
                  <a:lnTo>
                    <a:pt x="63003" y="43335"/>
                  </a:lnTo>
                  <a:lnTo>
                    <a:pt x="58672" y="45713"/>
                  </a:lnTo>
                  <a:lnTo>
                    <a:pt x="57937" y="44357"/>
                  </a:lnTo>
                  <a:lnTo>
                    <a:pt x="57190" y="43002"/>
                  </a:lnTo>
                  <a:lnTo>
                    <a:pt x="61510" y="40623"/>
                  </a:lnTo>
                  <a:lnTo>
                    <a:pt x="60763" y="39268"/>
                  </a:lnTo>
                  <a:lnTo>
                    <a:pt x="60028" y="37924"/>
                  </a:lnTo>
                  <a:lnTo>
                    <a:pt x="55697" y="40290"/>
                  </a:lnTo>
                  <a:lnTo>
                    <a:pt x="54961" y="38946"/>
                  </a:lnTo>
                  <a:lnTo>
                    <a:pt x="54215" y="37590"/>
                  </a:lnTo>
                  <a:lnTo>
                    <a:pt x="58523" y="35212"/>
                  </a:lnTo>
                  <a:lnTo>
                    <a:pt x="57788" y="33857"/>
                  </a:lnTo>
                  <a:lnTo>
                    <a:pt x="57041" y="32501"/>
                  </a:lnTo>
                  <a:lnTo>
                    <a:pt x="52721" y="34879"/>
                  </a:lnTo>
                  <a:lnTo>
                    <a:pt x="51974" y="33500"/>
                  </a:lnTo>
                  <a:lnTo>
                    <a:pt x="51227" y="32145"/>
                  </a:lnTo>
                  <a:lnTo>
                    <a:pt x="55547" y="29790"/>
                  </a:lnTo>
                  <a:lnTo>
                    <a:pt x="54812" y="28434"/>
                  </a:lnTo>
                  <a:lnTo>
                    <a:pt x="54065" y="27067"/>
                  </a:lnTo>
                  <a:lnTo>
                    <a:pt x="49745" y="29445"/>
                  </a:lnTo>
                  <a:lnTo>
                    <a:pt x="48999" y="28089"/>
                  </a:lnTo>
                  <a:lnTo>
                    <a:pt x="48252" y="26734"/>
                  </a:lnTo>
                  <a:lnTo>
                    <a:pt x="52572" y="24355"/>
                  </a:lnTo>
                  <a:lnTo>
                    <a:pt x="51825" y="23011"/>
                  </a:lnTo>
                  <a:lnTo>
                    <a:pt x="51090" y="21656"/>
                  </a:lnTo>
                  <a:lnTo>
                    <a:pt x="46758" y="24034"/>
                  </a:lnTo>
                  <a:lnTo>
                    <a:pt x="46023" y="22678"/>
                  </a:lnTo>
                  <a:lnTo>
                    <a:pt x="45276" y="21322"/>
                  </a:lnTo>
                  <a:lnTo>
                    <a:pt x="49608" y="18944"/>
                  </a:lnTo>
                  <a:lnTo>
                    <a:pt x="48861" y="17600"/>
                  </a:lnTo>
                  <a:lnTo>
                    <a:pt x="48103" y="16244"/>
                  </a:lnTo>
                  <a:lnTo>
                    <a:pt x="43794" y="18623"/>
                  </a:lnTo>
                  <a:lnTo>
                    <a:pt x="43036" y="17267"/>
                  </a:lnTo>
                  <a:lnTo>
                    <a:pt x="42301" y="15911"/>
                  </a:lnTo>
                  <a:lnTo>
                    <a:pt x="46621" y="13533"/>
                  </a:lnTo>
                  <a:lnTo>
                    <a:pt x="45885" y="12177"/>
                  </a:lnTo>
                  <a:lnTo>
                    <a:pt x="45127" y="10822"/>
                  </a:lnTo>
                  <a:lnTo>
                    <a:pt x="40807" y="13200"/>
                  </a:lnTo>
                  <a:lnTo>
                    <a:pt x="40061" y="11844"/>
                  </a:lnTo>
                  <a:lnTo>
                    <a:pt x="39325" y="10489"/>
                  </a:lnTo>
                  <a:lnTo>
                    <a:pt x="43645" y="8111"/>
                  </a:lnTo>
                  <a:lnTo>
                    <a:pt x="42898" y="6755"/>
                  </a:lnTo>
                  <a:lnTo>
                    <a:pt x="42163" y="5411"/>
                  </a:lnTo>
                  <a:lnTo>
                    <a:pt x="37832" y="7777"/>
                  </a:lnTo>
                  <a:lnTo>
                    <a:pt x="37096" y="6422"/>
                  </a:lnTo>
                  <a:lnTo>
                    <a:pt x="36350" y="5077"/>
                  </a:lnTo>
                  <a:lnTo>
                    <a:pt x="40681" y="2699"/>
                  </a:lnTo>
                  <a:lnTo>
                    <a:pt x="39934" y="1344"/>
                  </a:lnTo>
                  <a:lnTo>
                    <a:pt x="39187" y="0"/>
                  </a:lnTo>
                  <a:lnTo>
                    <a:pt x="34868" y="2378"/>
                  </a:lnTo>
                  <a:lnTo>
                    <a:pt x="34132" y="1022"/>
                  </a:lnTo>
                  <a:lnTo>
                    <a:pt x="3170" y="18014"/>
                  </a:lnTo>
                  <a:lnTo>
                    <a:pt x="3975" y="19484"/>
                  </a:lnTo>
                  <a:lnTo>
                    <a:pt x="0" y="21667"/>
                  </a:lnTo>
                  <a:lnTo>
                    <a:pt x="804" y="23126"/>
                  </a:lnTo>
                  <a:lnTo>
                    <a:pt x="1596" y="24597"/>
                  </a:lnTo>
                  <a:lnTo>
                    <a:pt x="5572" y="22402"/>
                  </a:lnTo>
                  <a:lnTo>
                    <a:pt x="6387" y="23861"/>
                  </a:lnTo>
                  <a:lnTo>
                    <a:pt x="7191" y="25321"/>
                  </a:lnTo>
                  <a:lnTo>
                    <a:pt x="3193" y="27503"/>
                  </a:lnTo>
                  <a:lnTo>
                    <a:pt x="3998" y="28962"/>
                  </a:lnTo>
                  <a:lnTo>
                    <a:pt x="4802" y="30410"/>
                  </a:lnTo>
                  <a:lnTo>
                    <a:pt x="8788" y="28227"/>
                  </a:lnTo>
                  <a:lnTo>
                    <a:pt x="9581" y="29675"/>
                  </a:lnTo>
                  <a:lnTo>
                    <a:pt x="10385" y="31145"/>
                  </a:lnTo>
                  <a:lnTo>
                    <a:pt x="6399" y="33317"/>
                  </a:lnTo>
                  <a:lnTo>
                    <a:pt x="7203" y="34776"/>
                  </a:lnTo>
                  <a:lnTo>
                    <a:pt x="7996" y="36246"/>
                  </a:lnTo>
                  <a:lnTo>
                    <a:pt x="11982" y="34052"/>
                  </a:lnTo>
                  <a:lnTo>
                    <a:pt x="12786" y="35500"/>
                  </a:lnTo>
                  <a:lnTo>
                    <a:pt x="13579" y="36959"/>
                  </a:lnTo>
                  <a:lnTo>
                    <a:pt x="9593" y="39141"/>
                  </a:lnTo>
                  <a:lnTo>
                    <a:pt x="10397" y="40600"/>
                  </a:lnTo>
                  <a:lnTo>
                    <a:pt x="11201" y="42048"/>
                  </a:lnTo>
                  <a:lnTo>
                    <a:pt x="15176" y="39854"/>
                  </a:lnTo>
                  <a:lnTo>
                    <a:pt x="15969" y="41324"/>
                  </a:lnTo>
                  <a:lnTo>
                    <a:pt x="16773" y="42772"/>
                  </a:lnTo>
                  <a:lnTo>
                    <a:pt x="12786" y="44955"/>
                  </a:lnTo>
                  <a:lnTo>
                    <a:pt x="13591" y="46402"/>
                  </a:lnTo>
                  <a:lnTo>
                    <a:pt x="14383" y="47861"/>
                  </a:lnTo>
                  <a:lnTo>
                    <a:pt x="18358" y="45667"/>
                  </a:lnTo>
                  <a:lnTo>
                    <a:pt x="19163" y="47115"/>
                  </a:lnTo>
                  <a:lnTo>
                    <a:pt x="19967" y="48574"/>
                  </a:lnTo>
                  <a:lnTo>
                    <a:pt x="15980" y="50756"/>
                  </a:lnTo>
                  <a:lnTo>
                    <a:pt x="16773" y="52216"/>
                  </a:lnTo>
                  <a:lnTo>
                    <a:pt x="17577" y="53663"/>
                  </a:lnTo>
                  <a:lnTo>
                    <a:pt x="21552" y="51469"/>
                  </a:lnTo>
                  <a:lnTo>
                    <a:pt x="22345" y="52928"/>
                  </a:lnTo>
                  <a:lnTo>
                    <a:pt x="23149" y="54364"/>
                  </a:lnTo>
                  <a:lnTo>
                    <a:pt x="19163" y="56547"/>
                  </a:lnTo>
                  <a:lnTo>
                    <a:pt x="19967" y="58006"/>
                  </a:lnTo>
                  <a:lnTo>
                    <a:pt x="20748" y="59453"/>
                  </a:lnTo>
                  <a:lnTo>
                    <a:pt x="24735" y="57259"/>
                  </a:lnTo>
                  <a:lnTo>
                    <a:pt x="25527" y="58707"/>
                  </a:lnTo>
                  <a:lnTo>
                    <a:pt x="26320" y="60154"/>
                  </a:lnTo>
                  <a:lnTo>
                    <a:pt x="22345" y="62349"/>
                  </a:lnTo>
                  <a:lnTo>
                    <a:pt x="23149" y="63796"/>
                  </a:lnTo>
                  <a:lnTo>
                    <a:pt x="23942" y="65255"/>
                  </a:lnTo>
                  <a:lnTo>
                    <a:pt x="27928" y="63061"/>
                  </a:lnTo>
                  <a:lnTo>
                    <a:pt x="28721" y="64520"/>
                  </a:lnTo>
                  <a:lnTo>
                    <a:pt x="29514" y="65967"/>
                  </a:lnTo>
                  <a:lnTo>
                    <a:pt x="25539" y="68150"/>
                  </a:lnTo>
                  <a:lnTo>
                    <a:pt x="26332" y="69598"/>
                  </a:lnTo>
                  <a:lnTo>
                    <a:pt x="27124" y="71057"/>
                  </a:lnTo>
                  <a:lnTo>
                    <a:pt x="31111" y="68863"/>
                  </a:lnTo>
                  <a:lnTo>
                    <a:pt x="31915" y="70310"/>
                  </a:lnTo>
                  <a:lnTo>
                    <a:pt x="32696" y="71769"/>
                  </a:lnTo>
                  <a:lnTo>
                    <a:pt x="28721" y="73952"/>
                  </a:lnTo>
                  <a:lnTo>
                    <a:pt x="29525" y="75411"/>
                  </a:lnTo>
                  <a:lnTo>
                    <a:pt x="30318" y="76859"/>
                  </a:lnTo>
                  <a:lnTo>
                    <a:pt x="34305" y="74676"/>
                  </a:lnTo>
                  <a:lnTo>
                    <a:pt x="35097" y="76123"/>
                  </a:lnTo>
                  <a:lnTo>
                    <a:pt x="35890" y="77571"/>
                  </a:lnTo>
                  <a:lnTo>
                    <a:pt x="31915" y="79754"/>
                  </a:lnTo>
                  <a:lnTo>
                    <a:pt x="32696" y="81201"/>
                  </a:lnTo>
                  <a:lnTo>
                    <a:pt x="33500" y="82649"/>
                  </a:lnTo>
                  <a:lnTo>
                    <a:pt x="37487" y="80466"/>
                  </a:lnTo>
                  <a:lnTo>
                    <a:pt x="38280" y="81914"/>
                  </a:lnTo>
                  <a:lnTo>
                    <a:pt x="39072" y="83361"/>
                  </a:lnTo>
                  <a:lnTo>
                    <a:pt x="35097" y="85556"/>
                  </a:lnTo>
                  <a:lnTo>
                    <a:pt x="35890" y="87003"/>
                  </a:lnTo>
                  <a:lnTo>
                    <a:pt x="36694" y="88451"/>
                  </a:lnTo>
                  <a:lnTo>
                    <a:pt x="40681" y="86268"/>
                  </a:lnTo>
                  <a:lnTo>
                    <a:pt x="41462" y="87716"/>
                  </a:lnTo>
                  <a:lnTo>
                    <a:pt x="42266" y="89163"/>
                  </a:lnTo>
                  <a:lnTo>
                    <a:pt x="38280" y="91357"/>
                  </a:lnTo>
                  <a:lnTo>
                    <a:pt x="39072" y="92805"/>
                  </a:lnTo>
                  <a:lnTo>
                    <a:pt x="39877" y="94241"/>
                  </a:lnTo>
                  <a:lnTo>
                    <a:pt x="43852" y="92058"/>
                  </a:lnTo>
                  <a:lnTo>
                    <a:pt x="44656" y="93506"/>
                  </a:lnTo>
                  <a:lnTo>
                    <a:pt x="45437" y="94942"/>
                  </a:lnTo>
                  <a:lnTo>
                    <a:pt x="41462" y="97136"/>
                  </a:lnTo>
                  <a:lnTo>
                    <a:pt x="42255" y="98584"/>
                  </a:lnTo>
                  <a:lnTo>
                    <a:pt x="43048" y="100031"/>
                  </a:lnTo>
                  <a:lnTo>
                    <a:pt x="47034" y="97849"/>
                  </a:lnTo>
                  <a:lnTo>
                    <a:pt x="47827" y="99296"/>
                  </a:lnTo>
                  <a:lnTo>
                    <a:pt x="48631" y="100744"/>
                  </a:lnTo>
                  <a:lnTo>
                    <a:pt x="44644" y="102927"/>
                  </a:lnTo>
                  <a:lnTo>
                    <a:pt x="45437" y="104374"/>
                  </a:lnTo>
                  <a:lnTo>
                    <a:pt x="46241" y="105822"/>
                  </a:lnTo>
                  <a:lnTo>
                    <a:pt x="50216" y="103639"/>
                  </a:lnTo>
                  <a:lnTo>
                    <a:pt x="51021" y="105086"/>
                  </a:lnTo>
                  <a:lnTo>
                    <a:pt x="51802" y="106534"/>
                  </a:lnTo>
                  <a:lnTo>
                    <a:pt x="47586" y="108269"/>
                  </a:lnTo>
                  <a:lnTo>
                    <a:pt x="48378" y="109716"/>
                  </a:lnTo>
                  <a:lnTo>
                    <a:pt x="87624" y="88152"/>
                  </a:lnTo>
                  <a:close/>
                </a:path>
              </a:pathLst>
            </a:custGeom>
            <a:ln w="4917">
              <a:solidFill>
                <a:srgbClr val="0080C7"/>
              </a:solidFill>
            </a:ln>
          </p:spPr>
          <p:txBody>
            <a:bodyPr wrap="square" lIns="0" tIns="0" rIns="0" bIns="0" rtlCol="0"/>
            <a:lstStyle/>
            <a:p>
              <a:endParaRPr/>
            </a:p>
          </p:txBody>
        </p:sp>
        <p:sp>
          <p:nvSpPr>
            <p:cNvPr id="332" name="object 332"/>
            <p:cNvSpPr/>
            <p:nvPr/>
          </p:nvSpPr>
          <p:spPr>
            <a:xfrm>
              <a:off x="2518939" y="981342"/>
              <a:ext cx="60325" cy="94615"/>
            </a:xfrm>
            <a:custGeom>
              <a:avLst/>
              <a:gdLst/>
              <a:ahLst/>
              <a:cxnLst/>
              <a:rect l="l" t="t" r="r" b="b"/>
              <a:pathLst>
                <a:path w="60325" h="94615">
                  <a:moveTo>
                    <a:pt x="11419" y="0"/>
                  </a:moveTo>
                  <a:lnTo>
                    <a:pt x="6881" y="1011"/>
                  </a:lnTo>
                  <a:lnTo>
                    <a:pt x="6111" y="528"/>
                  </a:lnTo>
                  <a:lnTo>
                    <a:pt x="0" y="3894"/>
                  </a:lnTo>
                  <a:lnTo>
                    <a:pt x="49493" y="93988"/>
                  </a:lnTo>
                  <a:lnTo>
                    <a:pt x="59913" y="88267"/>
                  </a:lnTo>
                  <a:lnTo>
                    <a:pt x="59591" y="88451"/>
                  </a:lnTo>
                  <a:lnTo>
                    <a:pt x="58293" y="87796"/>
                  </a:lnTo>
                  <a:lnTo>
                    <a:pt x="55995" y="88290"/>
                  </a:lnTo>
                  <a:lnTo>
                    <a:pt x="54513" y="88244"/>
                  </a:lnTo>
                  <a:lnTo>
                    <a:pt x="53330" y="86096"/>
                  </a:lnTo>
                  <a:lnTo>
                    <a:pt x="56742" y="82063"/>
                  </a:lnTo>
                  <a:lnTo>
                    <a:pt x="56374" y="81569"/>
                  </a:lnTo>
                  <a:lnTo>
                    <a:pt x="51308" y="82431"/>
                  </a:lnTo>
                  <a:lnTo>
                    <a:pt x="50079" y="80179"/>
                  </a:lnTo>
                  <a:lnTo>
                    <a:pt x="53548" y="76434"/>
                  </a:lnTo>
                  <a:lnTo>
                    <a:pt x="53261" y="75928"/>
                  </a:lnTo>
                  <a:lnTo>
                    <a:pt x="48275" y="76893"/>
                  </a:lnTo>
                  <a:lnTo>
                    <a:pt x="47023" y="74630"/>
                  </a:lnTo>
                  <a:lnTo>
                    <a:pt x="50527" y="70942"/>
                  </a:lnTo>
                  <a:lnTo>
                    <a:pt x="50469" y="70643"/>
                  </a:lnTo>
                  <a:lnTo>
                    <a:pt x="50251" y="70448"/>
                  </a:lnTo>
                  <a:lnTo>
                    <a:pt x="45276" y="71436"/>
                  </a:lnTo>
                  <a:lnTo>
                    <a:pt x="44024" y="69161"/>
                  </a:lnTo>
                  <a:lnTo>
                    <a:pt x="47517" y="65496"/>
                  </a:lnTo>
                  <a:lnTo>
                    <a:pt x="47471" y="65209"/>
                  </a:lnTo>
                  <a:lnTo>
                    <a:pt x="47252" y="65002"/>
                  </a:lnTo>
                  <a:lnTo>
                    <a:pt x="42278" y="65990"/>
                  </a:lnTo>
                  <a:lnTo>
                    <a:pt x="41026" y="63727"/>
                  </a:lnTo>
                  <a:lnTo>
                    <a:pt x="44530" y="60074"/>
                  </a:lnTo>
                  <a:lnTo>
                    <a:pt x="44495" y="59775"/>
                  </a:lnTo>
                  <a:lnTo>
                    <a:pt x="44265" y="59568"/>
                  </a:lnTo>
                  <a:lnTo>
                    <a:pt x="39302" y="60568"/>
                  </a:lnTo>
                  <a:lnTo>
                    <a:pt x="38061" y="58305"/>
                  </a:lnTo>
                  <a:lnTo>
                    <a:pt x="41566" y="54651"/>
                  </a:lnTo>
                  <a:lnTo>
                    <a:pt x="41520" y="54364"/>
                  </a:lnTo>
                  <a:lnTo>
                    <a:pt x="41301" y="54157"/>
                  </a:lnTo>
                  <a:lnTo>
                    <a:pt x="36327" y="55157"/>
                  </a:lnTo>
                  <a:lnTo>
                    <a:pt x="35086" y="52882"/>
                  </a:lnTo>
                  <a:lnTo>
                    <a:pt x="38590" y="49228"/>
                  </a:lnTo>
                  <a:lnTo>
                    <a:pt x="38544" y="48930"/>
                  </a:lnTo>
                  <a:lnTo>
                    <a:pt x="38303" y="48723"/>
                  </a:lnTo>
                  <a:lnTo>
                    <a:pt x="33351" y="49734"/>
                  </a:lnTo>
                  <a:lnTo>
                    <a:pt x="32099" y="47459"/>
                  </a:lnTo>
                  <a:lnTo>
                    <a:pt x="35603" y="43794"/>
                  </a:lnTo>
                  <a:lnTo>
                    <a:pt x="35557" y="43507"/>
                  </a:lnTo>
                  <a:lnTo>
                    <a:pt x="35327" y="43300"/>
                  </a:lnTo>
                  <a:lnTo>
                    <a:pt x="30364" y="44288"/>
                  </a:lnTo>
                  <a:lnTo>
                    <a:pt x="29112" y="42025"/>
                  </a:lnTo>
                  <a:lnTo>
                    <a:pt x="32616" y="38372"/>
                  </a:lnTo>
                  <a:lnTo>
                    <a:pt x="32570" y="38073"/>
                  </a:lnTo>
                  <a:lnTo>
                    <a:pt x="32352" y="37866"/>
                  </a:lnTo>
                  <a:lnTo>
                    <a:pt x="27388" y="38866"/>
                  </a:lnTo>
                  <a:lnTo>
                    <a:pt x="26136" y="36602"/>
                  </a:lnTo>
                  <a:lnTo>
                    <a:pt x="29640" y="32961"/>
                  </a:lnTo>
                  <a:lnTo>
                    <a:pt x="29594" y="32650"/>
                  </a:lnTo>
                  <a:lnTo>
                    <a:pt x="29365" y="32444"/>
                  </a:lnTo>
                  <a:lnTo>
                    <a:pt x="24401" y="33443"/>
                  </a:lnTo>
                  <a:lnTo>
                    <a:pt x="23161" y="31180"/>
                  </a:lnTo>
                  <a:lnTo>
                    <a:pt x="26653" y="27515"/>
                  </a:lnTo>
                  <a:lnTo>
                    <a:pt x="26607" y="27228"/>
                  </a:lnTo>
                  <a:lnTo>
                    <a:pt x="26377" y="27032"/>
                  </a:lnTo>
                  <a:lnTo>
                    <a:pt x="21426" y="28032"/>
                  </a:lnTo>
                  <a:lnTo>
                    <a:pt x="20174" y="25757"/>
                  </a:lnTo>
                  <a:lnTo>
                    <a:pt x="23678" y="22104"/>
                  </a:lnTo>
                  <a:lnTo>
                    <a:pt x="23643" y="21816"/>
                  </a:lnTo>
                  <a:lnTo>
                    <a:pt x="23413" y="21621"/>
                  </a:lnTo>
                  <a:lnTo>
                    <a:pt x="18450" y="22609"/>
                  </a:lnTo>
                  <a:lnTo>
                    <a:pt x="17198" y="20346"/>
                  </a:lnTo>
                  <a:lnTo>
                    <a:pt x="20714" y="16693"/>
                  </a:lnTo>
                  <a:lnTo>
                    <a:pt x="20668" y="16405"/>
                  </a:lnTo>
                  <a:lnTo>
                    <a:pt x="20426" y="16187"/>
                  </a:lnTo>
                  <a:lnTo>
                    <a:pt x="15475" y="17187"/>
                  </a:lnTo>
                  <a:lnTo>
                    <a:pt x="14234" y="14923"/>
                  </a:lnTo>
                  <a:lnTo>
                    <a:pt x="17727" y="11270"/>
                  </a:lnTo>
                  <a:lnTo>
                    <a:pt x="17681" y="10971"/>
                  </a:lnTo>
                  <a:lnTo>
                    <a:pt x="17451" y="10764"/>
                  </a:lnTo>
                  <a:lnTo>
                    <a:pt x="12488" y="11775"/>
                  </a:lnTo>
                  <a:lnTo>
                    <a:pt x="11235" y="9501"/>
                  </a:lnTo>
                  <a:lnTo>
                    <a:pt x="14739" y="5847"/>
                  </a:lnTo>
                  <a:lnTo>
                    <a:pt x="14705" y="5560"/>
                  </a:lnTo>
                  <a:lnTo>
                    <a:pt x="14475" y="5365"/>
                  </a:lnTo>
                  <a:lnTo>
                    <a:pt x="9501" y="6376"/>
                  </a:lnTo>
                  <a:lnTo>
                    <a:pt x="8260" y="4101"/>
                  </a:lnTo>
                  <a:lnTo>
                    <a:pt x="11706" y="494"/>
                  </a:lnTo>
                  <a:lnTo>
                    <a:pt x="11661" y="206"/>
                  </a:lnTo>
                  <a:lnTo>
                    <a:pt x="11419" y="0"/>
                  </a:lnTo>
                  <a:close/>
                </a:path>
              </a:pathLst>
            </a:custGeom>
            <a:solidFill>
              <a:srgbClr val="4E9ED7"/>
            </a:solidFill>
          </p:spPr>
          <p:txBody>
            <a:bodyPr wrap="square" lIns="0" tIns="0" rIns="0" bIns="0" rtlCol="0"/>
            <a:lstStyle/>
            <a:p>
              <a:endParaRPr/>
            </a:p>
          </p:txBody>
        </p:sp>
        <p:sp>
          <p:nvSpPr>
            <p:cNvPr id="333" name="object 333"/>
            <p:cNvSpPr/>
            <p:nvPr/>
          </p:nvSpPr>
          <p:spPr>
            <a:xfrm>
              <a:off x="2427742" y="892880"/>
              <a:ext cx="31115" cy="54610"/>
            </a:xfrm>
            <a:custGeom>
              <a:avLst/>
              <a:gdLst/>
              <a:ahLst/>
              <a:cxnLst/>
              <a:rect l="l" t="t" r="r" b="b"/>
              <a:pathLst>
                <a:path w="31114" h="54609">
                  <a:moveTo>
                    <a:pt x="30996" y="0"/>
                  </a:moveTo>
                  <a:lnTo>
                    <a:pt x="0" y="54077"/>
                  </a:lnTo>
                  <a:lnTo>
                    <a:pt x="24482" y="54513"/>
                  </a:lnTo>
                  <a:lnTo>
                    <a:pt x="30996" y="0"/>
                  </a:lnTo>
                  <a:close/>
                </a:path>
              </a:pathLst>
            </a:custGeom>
            <a:solidFill>
              <a:srgbClr val="A1C4E8"/>
            </a:solidFill>
          </p:spPr>
          <p:txBody>
            <a:bodyPr wrap="square" lIns="0" tIns="0" rIns="0" bIns="0" rtlCol="0"/>
            <a:lstStyle/>
            <a:p>
              <a:endParaRPr/>
            </a:p>
          </p:txBody>
        </p:sp>
        <p:sp>
          <p:nvSpPr>
            <p:cNvPr id="334" name="object 334"/>
            <p:cNvSpPr/>
            <p:nvPr/>
          </p:nvSpPr>
          <p:spPr>
            <a:xfrm>
              <a:off x="2458739" y="892880"/>
              <a:ext cx="59055" cy="20955"/>
            </a:xfrm>
            <a:custGeom>
              <a:avLst/>
              <a:gdLst/>
              <a:ahLst/>
              <a:cxnLst/>
              <a:rect l="l" t="t" r="r" b="b"/>
              <a:pathLst>
                <a:path w="59055" h="20955">
                  <a:moveTo>
                    <a:pt x="0" y="0"/>
                  </a:moveTo>
                  <a:lnTo>
                    <a:pt x="55157" y="20633"/>
                  </a:lnTo>
                  <a:lnTo>
                    <a:pt x="58787" y="4515"/>
                  </a:lnTo>
                  <a:lnTo>
                    <a:pt x="0" y="0"/>
                  </a:lnTo>
                  <a:close/>
                </a:path>
              </a:pathLst>
            </a:custGeom>
            <a:solidFill>
              <a:srgbClr val="5FA5DA"/>
            </a:solidFill>
          </p:spPr>
          <p:txBody>
            <a:bodyPr wrap="square" lIns="0" tIns="0" rIns="0" bIns="0" rtlCol="0"/>
            <a:lstStyle/>
            <a:p>
              <a:endParaRPr/>
            </a:p>
          </p:txBody>
        </p:sp>
        <p:sp>
          <p:nvSpPr>
            <p:cNvPr id="335" name="object 335"/>
            <p:cNvSpPr/>
            <p:nvPr/>
          </p:nvSpPr>
          <p:spPr>
            <a:xfrm>
              <a:off x="2503304" y="995841"/>
              <a:ext cx="48260" cy="87630"/>
            </a:xfrm>
            <a:custGeom>
              <a:avLst/>
              <a:gdLst/>
              <a:ahLst/>
              <a:cxnLst/>
              <a:rect l="l" t="t" r="r" b="b"/>
              <a:pathLst>
                <a:path w="48260" h="87630">
                  <a:moveTo>
                    <a:pt x="0" y="0"/>
                  </a:moveTo>
                  <a:lnTo>
                    <a:pt x="47850" y="87084"/>
                  </a:lnTo>
                </a:path>
              </a:pathLst>
            </a:custGeom>
            <a:ln w="17681">
              <a:solidFill>
                <a:srgbClr val="0080C7"/>
              </a:solidFill>
            </a:ln>
          </p:spPr>
          <p:txBody>
            <a:bodyPr wrap="square" lIns="0" tIns="0" rIns="0" bIns="0" rtlCol="0"/>
            <a:lstStyle/>
            <a:p>
              <a:endParaRPr/>
            </a:p>
          </p:txBody>
        </p:sp>
        <p:sp>
          <p:nvSpPr>
            <p:cNvPr id="336" name="object 336"/>
            <p:cNvSpPr/>
            <p:nvPr/>
          </p:nvSpPr>
          <p:spPr>
            <a:xfrm>
              <a:off x="2458256" y="982353"/>
              <a:ext cx="57785" cy="17780"/>
            </a:xfrm>
            <a:custGeom>
              <a:avLst/>
              <a:gdLst/>
              <a:ahLst/>
              <a:cxnLst/>
              <a:rect l="l" t="t" r="r" b="b"/>
              <a:pathLst>
                <a:path w="57785" h="17780">
                  <a:moveTo>
                    <a:pt x="54295" y="0"/>
                  </a:moveTo>
                  <a:lnTo>
                    <a:pt x="0" y="17175"/>
                  </a:lnTo>
                  <a:lnTo>
                    <a:pt x="57546" y="15705"/>
                  </a:lnTo>
                  <a:lnTo>
                    <a:pt x="54295" y="0"/>
                  </a:lnTo>
                  <a:close/>
                </a:path>
              </a:pathLst>
            </a:custGeom>
            <a:solidFill>
              <a:srgbClr val="4E9ED7"/>
            </a:solidFill>
          </p:spPr>
          <p:txBody>
            <a:bodyPr wrap="square" lIns="0" tIns="0" rIns="0" bIns="0" rtlCol="0"/>
            <a:lstStyle/>
            <a:p>
              <a:endParaRPr/>
            </a:p>
          </p:txBody>
        </p:sp>
        <p:sp>
          <p:nvSpPr>
            <p:cNvPr id="337" name="object 337"/>
            <p:cNvSpPr/>
            <p:nvPr/>
          </p:nvSpPr>
          <p:spPr>
            <a:xfrm>
              <a:off x="2512540" y="948611"/>
              <a:ext cx="36195" cy="49530"/>
            </a:xfrm>
            <a:custGeom>
              <a:avLst/>
              <a:gdLst/>
              <a:ahLst/>
              <a:cxnLst/>
              <a:rect l="l" t="t" r="r" b="b"/>
              <a:pathLst>
                <a:path w="36194" h="49530">
                  <a:moveTo>
                    <a:pt x="36166" y="0"/>
                  </a:moveTo>
                  <a:lnTo>
                    <a:pt x="0" y="33730"/>
                  </a:lnTo>
                  <a:lnTo>
                    <a:pt x="3262" y="49435"/>
                  </a:lnTo>
                  <a:lnTo>
                    <a:pt x="36166" y="0"/>
                  </a:lnTo>
                  <a:close/>
                </a:path>
              </a:pathLst>
            </a:custGeom>
            <a:solidFill>
              <a:srgbClr val="2895D2"/>
            </a:solidFill>
          </p:spPr>
          <p:txBody>
            <a:bodyPr wrap="square" lIns="0" tIns="0" rIns="0" bIns="0" rtlCol="0"/>
            <a:lstStyle/>
            <a:p>
              <a:endParaRPr/>
            </a:p>
          </p:txBody>
        </p:sp>
        <p:sp>
          <p:nvSpPr>
            <p:cNvPr id="338" name="object 338"/>
            <p:cNvSpPr/>
            <p:nvPr/>
          </p:nvSpPr>
          <p:spPr>
            <a:xfrm>
              <a:off x="2427777" y="946738"/>
              <a:ext cx="30480" cy="53340"/>
            </a:xfrm>
            <a:custGeom>
              <a:avLst/>
              <a:gdLst/>
              <a:ahLst/>
              <a:cxnLst/>
              <a:rect l="l" t="t" r="r" b="b"/>
              <a:pathLst>
                <a:path w="30480" h="53340">
                  <a:moveTo>
                    <a:pt x="0" y="0"/>
                  </a:moveTo>
                  <a:lnTo>
                    <a:pt x="30479" y="52790"/>
                  </a:lnTo>
                  <a:lnTo>
                    <a:pt x="24424" y="436"/>
                  </a:lnTo>
                  <a:lnTo>
                    <a:pt x="0" y="0"/>
                  </a:lnTo>
                  <a:close/>
                </a:path>
              </a:pathLst>
            </a:custGeom>
            <a:solidFill>
              <a:srgbClr val="509FD7"/>
            </a:solidFill>
          </p:spPr>
          <p:txBody>
            <a:bodyPr wrap="square" lIns="0" tIns="0" rIns="0" bIns="0" rtlCol="0"/>
            <a:lstStyle/>
            <a:p>
              <a:endParaRPr/>
            </a:p>
          </p:txBody>
        </p:sp>
        <p:sp>
          <p:nvSpPr>
            <p:cNvPr id="339" name="object 339"/>
            <p:cNvSpPr/>
            <p:nvPr/>
          </p:nvSpPr>
          <p:spPr>
            <a:xfrm>
              <a:off x="2452213" y="947186"/>
              <a:ext cx="60960" cy="52705"/>
            </a:xfrm>
            <a:custGeom>
              <a:avLst/>
              <a:gdLst/>
              <a:ahLst/>
              <a:cxnLst/>
              <a:rect l="l" t="t" r="r" b="b"/>
              <a:pathLst>
                <a:path w="60960" h="52705">
                  <a:moveTo>
                    <a:pt x="0" y="0"/>
                  </a:moveTo>
                  <a:lnTo>
                    <a:pt x="6054" y="52342"/>
                  </a:lnTo>
                  <a:lnTo>
                    <a:pt x="60338" y="35155"/>
                  </a:lnTo>
                  <a:lnTo>
                    <a:pt x="0" y="0"/>
                  </a:lnTo>
                  <a:close/>
                </a:path>
              </a:pathLst>
            </a:custGeom>
            <a:solidFill>
              <a:srgbClr val="ADCBEB"/>
            </a:solidFill>
          </p:spPr>
          <p:txBody>
            <a:bodyPr wrap="square" lIns="0" tIns="0" rIns="0" bIns="0" rtlCol="0"/>
            <a:lstStyle/>
            <a:p>
              <a:endParaRPr/>
            </a:p>
          </p:txBody>
        </p:sp>
        <p:sp>
          <p:nvSpPr>
            <p:cNvPr id="340" name="object 340"/>
            <p:cNvSpPr/>
            <p:nvPr/>
          </p:nvSpPr>
          <p:spPr>
            <a:xfrm>
              <a:off x="2512552" y="913375"/>
              <a:ext cx="36195" cy="69215"/>
            </a:xfrm>
            <a:custGeom>
              <a:avLst/>
              <a:gdLst/>
              <a:ahLst/>
              <a:cxnLst/>
              <a:rect l="l" t="t" r="r" b="b"/>
              <a:pathLst>
                <a:path w="36194" h="69215">
                  <a:moveTo>
                    <a:pt x="1171" y="0"/>
                  </a:moveTo>
                  <a:lnTo>
                    <a:pt x="0" y="68966"/>
                  </a:lnTo>
                  <a:lnTo>
                    <a:pt x="36154" y="35247"/>
                  </a:lnTo>
                  <a:lnTo>
                    <a:pt x="1171" y="0"/>
                  </a:lnTo>
                  <a:close/>
                </a:path>
              </a:pathLst>
            </a:custGeom>
            <a:solidFill>
              <a:srgbClr val="94BDE5"/>
            </a:solidFill>
          </p:spPr>
          <p:txBody>
            <a:bodyPr wrap="square" lIns="0" tIns="0" rIns="0" bIns="0" rtlCol="0"/>
            <a:lstStyle/>
            <a:p>
              <a:endParaRPr/>
            </a:p>
          </p:txBody>
        </p:sp>
        <p:sp>
          <p:nvSpPr>
            <p:cNvPr id="341" name="object 341"/>
            <p:cNvSpPr/>
            <p:nvPr/>
          </p:nvSpPr>
          <p:spPr>
            <a:xfrm>
              <a:off x="2513712" y="897291"/>
              <a:ext cx="35560" cy="51435"/>
            </a:xfrm>
            <a:custGeom>
              <a:avLst/>
              <a:gdLst/>
              <a:ahLst/>
              <a:cxnLst/>
              <a:rect l="l" t="t" r="r" b="b"/>
              <a:pathLst>
                <a:path w="35560" h="51434">
                  <a:moveTo>
                    <a:pt x="3618" y="0"/>
                  </a:moveTo>
                  <a:lnTo>
                    <a:pt x="0" y="16084"/>
                  </a:lnTo>
                  <a:lnTo>
                    <a:pt x="34994" y="51319"/>
                  </a:lnTo>
                  <a:lnTo>
                    <a:pt x="3618" y="0"/>
                  </a:lnTo>
                  <a:close/>
                </a:path>
              </a:pathLst>
            </a:custGeom>
            <a:solidFill>
              <a:srgbClr val="2895D2"/>
            </a:solidFill>
          </p:spPr>
          <p:txBody>
            <a:bodyPr wrap="square" lIns="0" tIns="0" rIns="0" bIns="0" rtlCol="0"/>
            <a:lstStyle/>
            <a:p>
              <a:endParaRPr/>
            </a:p>
          </p:txBody>
        </p:sp>
        <p:sp>
          <p:nvSpPr>
            <p:cNvPr id="342" name="object 342"/>
            <p:cNvSpPr/>
            <p:nvPr/>
          </p:nvSpPr>
          <p:spPr>
            <a:xfrm>
              <a:off x="2423124" y="888376"/>
              <a:ext cx="130810" cy="116205"/>
            </a:xfrm>
            <a:custGeom>
              <a:avLst/>
              <a:gdLst/>
              <a:ahLst/>
              <a:cxnLst/>
              <a:rect l="l" t="t" r="r" b="b"/>
              <a:pathLst>
                <a:path w="130810" h="116205">
                  <a:moveTo>
                    <a:pt x="35810" y="0"/>
                  </a:moveTo>
                  <a:lnTo>
                    <a:pt x="34374" y="0"/>
                  </a:lnTo>
                  <a:lnTo>
                    <a:pt x="33213" y="482"/>
                  </a:lnTo>
                  <a:lnTo>
                    <a:pt x="32398" y="1367"/>
                  </a:lnTo>
                  <a:lnTo>
                    <a:pt x="32099" y="1619"/>
                  </a:lnTo>
                  <a:lnTo>
                    <a:pt x="31858" y="1930"/>
                  </a:lnTo>
                  <a:lnTo>
                    <a:pt x="0" y="57558"/>
                  </a:lnTo>
                  <a:lnTo>
                    <a:pt x="111" y="59407"/>
                  </a:lnTo>
                  <a:lnTo>
                    <a:pt x="31295" y="113381"/>
                  </a:lnTo>
                  <a:lnTo>
                    <a:pt x="32076" y="114760"/>
                  </a:lnTo>
                  <a:lnTo>
                    <a:pt x="33546" y="115587"/>
                  </a:lnTo>
                  <a:lnTo>
                    <a:pt x="35235" y="115587"/>
                  </a:lnTo>
                  <a:lnTo>
                    <a:pt x="94230" y="114071"/>
                  </a:lnTo>
                  <a:lnTo>
                    <a:pt x="95562" y="113335"/>
                  </a:lnTo>
                  <a:lnTo>
                    <a:pt x="97000" y="111175"/>
                  </a:lnTo>
                  <a:lnTo>
                    <a:pt x="35120" y="111175"/>
                  </a:lnTo>
                  <a:lnTo>
                    <a:pt x="4629" y="58396"/>
                  </a:lnTo>
                  <a:lnTo>
                    <a:pt x="35500" y="4469"/>
                  </a:lnTo>
                  <a:lnTo>
                    <a:pt x="93421" y="4423"/>
                  </a:lnTo>
                  <a:lnTo>
                    <a:pt x="35810" y="0"/>
                  </a:lnTo>
                  <a:close/>
                </a:path>
                <a:path w="130810" h="116205">
                  <a:moveTo>
                    <a:pt x="93421" y="4423"/>
                  </a:moveTo>
                  <a:lnTo>
                    <a:pt x="35580" y="4423"/>
                  </a:lnTo>
                  <a:lnTo>
                    <a:pt x="94218" y="8915"/>
                  </a:lnTo>
                  <a:lnTo>
                    <a:pt x="125582" y="60246"/>
                  </a:lnTo>
                  <a:lnTo>
                    <a:pt x="92667" y="109682"/>
                  </a:lnTo>
                  <a:lnTo>
                    <a:pt x="35120" y="111175"/>
                  </a:lnTo>
                  <a:lnTo>
                    <a:pt x="97000" y="111175"/>
                  </a:lnTo>
                  <a:lnTo>
                    <a:pt x="130224" y="61269"/>
                  </a:lnTo>
                  <a:lnTo>
                    <a:pt x="130153" y="59235"/>
                  </a:lnTo>
                  <a:lnTo>
                    <a:pt x="97251" y="5399"/>
                  </a:lnTo>
                  <a:lnTo>
                    <a:pt x="95964" y="4618"/>
                  </a:lnTo>
                  <a:lnTo>
                    <a:pt x="93421" y="4423"/>
                  </a:lnTo>
                  <a:close/>
                </a:path>
                <a:path w="130810" h="116205">
                  <a:moveTo>
                    <a:pt x="35591" y="4469"/>
                  </a:moveTo>
                  <a:lnTo>
                    <a:pt x="35672" y="4802"/>
                  </a:lnTo>
                  <a:lnTo>
                    <a:pt x="35591" y="4469"/>
                  </a:lnTo>
                  <a:close/>
                </a:path>
              </a:pathLst>
            </a:custGeom>
            <a:solidFill>
              <a:srgbClr val="0080C7"/>
            </a:solidFill>
          </p:spPr>
          <p:txBody>
            <a:bodyPr wrap="square" lIns="0" tIns="0" rIns="0" bIns="0" rtlCol="0"/>
            <a:lstStyle/>
            <a:p>
              <a:endParaRPr/>
            </a:p>
          </p:txBody>
        </p:sp>
        <p:sp>
          <p:nvSpPr>
            <p:cNvPr id="343" name="object 343"/>
            <p:cNvSpPr/>
            <p:nvPr/>
          </p:nvSpPr>
          <p:spPr>
            <a:xfrm>
              <a:off x="2569329" y="977942"/>
              <a:ext cx="135255" cy="89535"/>
            </a:xfrm>
            <a:custGeom>
              <a:avLst/>
              <a:gdLst/>
              <a:ahLst/>
              <a:cxnLst/>
              <a:rect l="l" t="t" r="r" b="b"/>
              <a:pathLst>
                <a:path w="135255" h="89534">
                  <a:moveTo>
                    <a:pt x="7616" y="88933"/>
                  </a:moveTo>
                  <a:lnTo>
                    <a:pt x="16038" y="0"/>
                  </a:lnTo>
                  <a:lnTo>
                    <a:pt x="135129" y="55363"/>
                  </a:lnTo>
                </a:path>
                <a:path w="135255" h="89534">
                  <a:moveTo>
                    <a:pt x="7616" y="88933"/>
                  </a:moveTo>
                  <a:lnTo>
                    <a:pt x="0" y="21070"/>
                  </a:lnTo>
                  <a:lnTo>
                    <a:pt x="82626" y="76169"/>
                  </a:lnTo>
                </a:path>
              </a:pathLst>
            </a:custGeom>
            <a:ln w="6985">
              <a:solidFill>
                <a:srgbClr val="0080C7"/>
              </a:solidFill>
            </a:ln>
          </p:spPr>
          <p:txBody>
            <a:bodyPr wrap="square" lIns="0" tIns="0" rIns="0" bIns="0" rtlCol="0"/>
            <a:lstStyle/>
            <a:p>
              <a:endParaRPr/>
            </a:p>
          </p:txBody>
        </p:sp>
        <p:sp>
          <p:nvSpPr>
            <p:cNvPr id="344" name="object 344"/>
            <p:cNvSpPr/>
            <p:nvPr/>
          </p:nvSpPr>
          <p:spPr>
            <a:xfrm>
              <a:off x="2426100" y="1045300"/>
              <a:ext cx="113030" cy="146050"/>
            </a:xfrm>
            <a:custGeom>
              <a:avLst/>
              <a:gdLst/>
              <a:ahLst/>
              <a:cxnLst/>
              <a:rect l="l" t="t" r="r" b="b"/>
              <a:pathLst>
                <a:path w="113030" h="146050">
                  <a:moveTo>
                    <a:pt x="112405" y="42703"/>
                  </a:moveTo>
                  <a:lnTo>
                    <a:pt x="32616" y="2228"/>
                  </a:lnTo>
                  <a:lnTo>
                    <a:pt x="0" y="145423"/>
                  </a:lnTo>
                </a:path>
                <a:path w="113030" h="146050">
                  <a:moveTo>
                    <a:pt x="112405" y="42703"/>
                  </a:moveTo>
                  <a:lnTo>
                    <a:pt x="59005" y="0"/>
                  </a:lnTo>
                  <a:lnTo>
                    <a:pt x="47218" y="111463"/>
                  </a:lnTo>
                </a:path>
              </a:pathLst>
            </a:custGeom>
            <a:ln w="6985">
              <a:solidFill>
                <a:srgbClr val="0080C7"/>
              </a:solidFill>
            </a:ln>
          </p:spPr>
          <p:txBody>
            <a:bodyPr wrap="square" lIns="0" tIns="0" rIns="0" bIns="0" rtlCol="0"/>
            <a:lstStyle/>
            <a:p>
              <a:endParaRPr/>
            </a:p>
          </p:txBody>
        </p:sp>
        <p:sp>
          <p:nvSpPr>
            <p:cNvPr id="345" name="object 345"/>
            <p:cNvSpPr/>
            <p:nvPr/>
          </p:nvSpPr>
          <p:spPr>
            <a:xfrm>
              <a:off x="2542527" y="1069530"/>
              <a:ext cx="36195" cy="22225"/>
            </a:xfrm>
            <a:custGeom>
              <a:avLst/>
              <a:gdLst/>
              <a:ahLst/>
              <a:cxnLst/>
              <a:rect l="l" t="t" r="r" b="b"/>
              <a:pathLst>
                <a:path w="36194" h="22225">
                  <a:moveTo>
                    <a:pt x="5880" y="20015"/>
                  </a:moveTo>
                  <a:lnTo>
                    <a:pt x="3962" y="16497"/>
                  </a:lnTo>
                  <a:lnTo>
                    <a:pt x="0" y="18656"/>
                  </a:lnTo>
                  <a:lnTo>
                    <a:pt x="1943" y="22186"/>
                  </a:lnTo>
                  <a:lnTo>
                    <a:pt x="5880" y="20015"/>
                  </a:lnTo>
                  <a:close/>
                </a:path>
                <a:path w="36194" h="22225">
                  <a:moveTo>
                    <a:pt x="35915" y="3517"/>
                  </a:moveTo>
                  <a:lnTo>
                    <a:pt x="33985" y="0"/>
                  </a:lnTo>
                  <a:lnTo>
                    <a:pt x="30035" y="2159"/>
                  </a:lnTo>
                  <a:lnTo>
                    <a:pt x="31978" y="5689"/>
                  </a:lnTo>
                  <a:lnTo>
                    <a:pt x="35915" y="3517"/>
                  </a:lnTo>
                  <a:close/>
                </a:path>
              </a:pathLst>
            </a:custGeom>
            <a:solidFill>
              <a:srgbClr val="FFFFFF"/>
            </a:solidFill>
          </p:spPr>
          <p:txBody>
            <a:bodyPr wrap="square" lIns="0" tIns="0" rIns="0" bIns="0" rtlCol="0"/>
            <a:lstStyle/>
            <a:p>
              <a:endParaRPr/>
            </a:p>
          </p:txBody>
        </p:sp>
        <p:sp>
          <p:nvSpPr>
            <p:cNvPr id="346" name="object 346"/>
            <p:cNvSpPr/>
            <p:nvPr/>
          </p:nvSpPr>
          <p:spPr>
            <a:xfrm>
              <a:off x="2538803" y="1067783"/>
              <a:ext cx="49530" cy="38100"/>
            </a:xfrm>
            <a:custGeom>
              <a:avLst/>
              <a:gdLst/>
              <a:ahLst/>
              <a:cxnLst/>
              <a:rect l="l" t="t" r="r" b="b"/>
              <a:pathLst>
                <a:path w="49530" h="38100">
                  <a:moveTo>
                    <a:pt x="40256" y="0"/>
                  </a:moveTo>
                  <a:lnTo>
                    <a:pt x="21908" y="10087"/>
                  </a:lnTo>
                  <a:lnTo>
                    <a:pt x="0" y="22127"/>
                  </a:lnTo>
                  <a:lnTo>
                    <a:pt x="8719" y="37993"/>
                  </a:lnTo>
                  <a:lnTo>
                    <a:pt x="12832" y="35718"/>
                  </a:lnTo>
                  <a:lnTo>
                    <a:pt x="7823" y="26607"/>
                  </a:lnTo>
                  <a:lnTo>
                    <a:pt x="40302" y="8754"/>
                  </a:lnTo>
                  <a:lnTo>
                    <a:pt x="45311" y="17876"/>
                  </a:lnTo>
                  <a:lnTo>
                    <a:pt x="48976" y="15865"/>
                  </a:lnTo>
                  <a:lnTo>
                    <a:pt x="40256" y="0"/>
                  </a:lnTo>
                  <a:close/>
                </a:path>
              </a:pathLst>
            </a:custGeom>
            <a:solidFill>
              <a:srgbClr val="54A0D8"/>
            </a:solidFill>
          </p:spPr>
          <p:txBody>
            <a:bodyPr wrap="square" lIns="0" tIns="0" rIns="0" bIns="0" rtlCol="0"/>
            <a:lstStyle/>
            <a:p>
              <a:endParaRPr/>
            </a:p>
          </p:txBody>
        </p:sp>
        <p:sp>
          <p:nvSpPr>
            <p:cNvPr id="347" name="object 347"/>
            <p:cNvSpPr/>
            <p:nvPr/>
          </p:nvSpPr>
          <p:spPr>
            <a:xfrm>
              <a:off x="2538803" y="1067783"/>
              <a:ext cx="49530" cy="38100"/>
            </a:xfrm>
            <a:custGeom>
              <a:avLst/>
              <a:gdLst/>
              <a:ahLst/>
              <a:cxnLst/>
              <a:rect l="l" t="t" r="r" b="b"/>
              <a:pathLst>
                <a:path w="49530" h="38100">
                  <a:moveTo>
                    <a:pt x="21908" y="10087"/>
                  </a:moveTo>
                  <a:lnTo>
                    <a:pt x="40256" y="0"/>
                  </a:lnTo>
                  <a:lnTo>
                    <a:pt x="48976" y="15865"/>
                  </a:lnTo>
                  <a:lnTo>
                    <a:pt x="45311" y="17876"/>
                  </a:lnTo>
                  <a:lnTo>
                    <a:pt x="40302" y="8754"/>
                  </a:lnTo>
                  <a:lnTo>
                    <a:pt x="7823" y="26607"/>
                  </a:lnTo>
                  <a:lnTo>
                    <a:pt x="12832" y="35718"/>
                  </a:lnTo>
                  <a:lnTo>
                    <a:pt x="8719" y="37993"/>
                  </a:lnTo>
                  <a:lnTo>
                    <a:pt x="0" y="22127"/>
                  </a:lnTo>
                  <a:lnTo>
                    <a:pt x="21908" y="10087"/>
                  </a:lnTo>
                </a:path>
              </a:pathLst>
            </a:custGeom>
            <a:ln w="4917">
              <a:solidFill>
                <a:srgbClr val="0080C7"/>
              </a:solidFill>
            </a:ln>
          </p:spPr>
          <p:txBody>
            <a:bodyPr wrap="square" lIns="0" tIns="0" rIns="0" bIns="0" rtlCol="0"/>
            <a:lstStyle/>
            <a:p>
              <a:endParaRPr/>
            </a:p>
          </p:txBody>
        </p:sp>
        <p:sp>
          <p:nvSpPr>
            <p:cNvPr id="348" name="object 348"/>
            <p:cNvSpPr/>
            <p:nvPr/>
          </p:nvSpPr>
          <p:spPr>
            <a:xfrm>
              <a:off x="2451800" y="892880"/>
              <a:ext cx="62230" cy="53975"/>
            </a:xfrm>
            <a:custGeom>
              <a:avLst/>
              <a:gdLst/>
              <a:ahLst/>
              <a:cxnLst/>
              <a:rect l="l" t="t" r="r" b="b"/>
              <a:pathLst>
                <a:path w="62230" h="53975">
                  <a:moveTo>
                    <a:pt x="6939" y="0"/>
                  </a:moveTo>
                  <a:lnTo>
                    <a:pt x="0" y="53755"/>
                  </a:lnTo>
                  <a:lnTo>
                    <a:pt x="61671" y="19875"/>
                  </a:lnTo>
                  <a:lnTo>
                    <a:pt x="6939" y="0"/>
                  </a:lnTo>
                  <a:close/>
                </a:path>
              </a:pathLst>
            </a:custGeom>
            <a:solidFill>
              <a:srgbClr val="BAD3EE"/>
            </a:solidFill>
          </p:spPr>
          <p:txBody>
            <a:bodyPr wrap="square" lIns="0" tIns="0" rIns="0" bIns="0" rtlCol="0"/>
            <a:lstStyle/>
            <a:p>
              <a:endParaRPr/>
            </a:p>
          </p:txBody>
        </p:sp>
        <p:sp>
          <p:nvSpPr>
            <p:cNvPr id="349" name="object 349"/>
            <p:cNvSpPr/>
            <p:nvPr/>
          </p:nvSpPr>
          <p:spPr>
            <a:xfrm>
              <a:off x="2451834" y="912606"/>
              <a:ext cx="61594" cy="69850"/>
            </a:xfrm>
            <a:custGeom>
              <a:avLst/>
              <a:gdLst/>
              <a:ahLst/>
              <a:cxnLst/>
              <a:rect l="l" t="t" r="r" b="b"/>
              <a:pathLst>
                <a:path w="61594" h="69850">
                  <a:moveTo>
                    <a:pt x="61464" y="0"/>
                  </a:moveTo>
                  <a:lnTo>
                    <a:pt x="0" y="33776"/>
                  </a:lnTo>
                  <a:lnTo>
                    <a:pt x="60706" y="69747"/>
                  </a:lnTo>
                  <a:lnTo>
                    <a:pt x="60315" y="68955"/>
                  </a:lnTo>
                  <a:lnTo>
                    <a:pt x="61464" y="0"/>
                  </a:lnTo>
                  <a:close/>
                </a:path>
              </a:pathLst>
            </a:custGeom>
            <a:solidFill>
              <a:srgbClr val="D4E2F4"/>
            </a:solidFill>
          </p:spPr>
          <p:txBody>
            <a:bodyPr wrap="square" lIns="0" tIns="0" rIns="0" bIns="0" rtlCol="0"/>
            <a:lstStyle/>
            <a:p>
              <a:endParaRPr/>
            </a:p>
          </p:txBody>
        </p:sp>
        <p:sp>
          <p:nvSpPr>
            <p:cNvPr id="350" name="object 350"/>
            <p:cNvSpPr/>
            <p:nvPr/>
          </p:nvSpPr>
          <p:spPr>
            <a:xfrm>
              <a:off x="2540837" y="1069794"/>
              <a:ext cx="38100" cy="34925"/>
            </a:xfrm>
            <a:custGeom>
              <a:avLst/>
              <a:gdLst/>
              <a:ahLst/>
              <a:cxnLst/>
              <a:rect l="l" t="t" r="r" b="b"/>
              <a:pathLst>
                <a:path w="38100" h="34925">
                  <a:moveTo>
                    <a:pt x="37476" y="0"/>
                  </a:moveTo>
                  <a:lnTo>
                    <a:pt x="0" y="20587"/>
                  </a:lnTo>
                  <a:lnTo>
                    <a:pt x="7594" y="34420"/>
                  </a:lnTo>
                </a:path>
              </a:pathLst>
            </a:custGeom>
            <a:ln w="3175">
              <a:solidFill>
                <a:srgbClr val="0080C7"/>
              </a:solidFill>
            </a:ln>
          </p:spPr>
          <p:txBody>
            <a:bodyPr wrap="square" lIns="0" tIns="0" rIns="0" bIns="0" rtlCol="0"/>
            <a:lstStyle/>
            <a:p>
              <a:endParaRPr/>
            </a:p>
          </p:txBody>
        </p:sp>
        <p:sp>
          <p:nvSpPr>
            <p:cNvPr id="351" name="object 351"/>
            <p:cNvSpPr/>
            <p:nvPr/>
          </p:nvSpPr>
          <p:spPr>
            <a:xfrm>
              <a:off x="2527430" y="1008329"/>
              <a:ext cx="42545" cy="87630"/>
            </a:xfrm>
            <a:custGeom>
              <a:avLst/>
              <a:gdLst/>
              <a:ahLst/>
              <a:cxnLst/>
              <a:rect l="l" t="t" r="r" b="b"/>
              <a:pathLst>
                <a:path w="42544" h="87630">
                  <a:moveTo>
                    <a:pt x="0" y="0"/>
                  </a:moveTo>
                  <a:lnTo>
                    <a:pt x="2200" y="5670"/>
                  </a:lnTo>
                  <a:lnTo>
                    <a:pt x="6965" y="12246"/>
                  </a:lnTo>
                  <a:lnTo>
                    <a:pt x="11742" y="19952"/>
                  </a:lnTo>
                  <a:lnTo>
                    <a:pt x="13981" y="29008"/>
                  </a:lnTo>
                  <a:lnTo>
                    <a:pt x="14050" y="35120"/>
                  </a:lnTo>
                  <a:lnTo>
                    <a:pt x="25217" y="40463"/>
                  </a:lnTo>
                  <a:lnTo>
                    <a:pt x="24390" y="50308"/>
                  </a:lnTo>
                  <a:lnTo>
                    <a:pt x="23643" y="59120"/>
                  </a:lnTo>
                  <a:lnTo>
                    <a:pt x="30410" y="60706"/>
                  </a:lnTo>
                  <a:lnTo>
                    <a:pt x="31892" y="65416"/>
                  </a:lnTo>
                  <a:lnTo>
                    <a:pt x="39475" y="82718"/>
                  </a:lnTo>
                  <a:lnTo>
                    <a:pt x="42117" y="87601"/>
                  </a:lnTo>
                  <a:lnTo>
                    <a:pt x="41841" y="87267"/>
                  </a:lnTo>
                </a:path>
              </a:pathLst>
            </a:custGeom>
            <a:ln w="5893">
              <a:solidFill>
                <a:srgbClr val="231F20"/>
              </a:solidFill>
            </a:ln>
          </p:spPr>
          <p:txBody>
            <a:bodyPr wrap="square" lIns="0" tIns="0" rIns="0" bIns="0" rtlCol="0"/>
            <a:lstStyle/>
            <a:p>
              <a:endParaRPr/>
            </a:p>
          </p:txBody>
        </p:sp>
        <p:sp>
          <p:nvSpPr>
            <p:cNvPr id="352" name="object 352"/>
            <p:cNvSpPr/>
            <p:nvPr/>
          </p:nvSpPr>
          <p:spPr>
            <a:xfrm>
              <a:off x="2556278" y="1071402"/>
              <a:ext cx="40005" cy="65405"/>
            </a:xfrm>
            <a:custGeom>
              <a:avLst/>
              <a:gdLst/>
              <a:ahLst/>
              <a:cxnLst/>
              <a:rect l="l" t="t" r="r" b="b"/>
              <a:pathLst>
                <a:path w="40005" h="65405">
                  <a:moveTo>
                    <a:pt x="0" y="0"/>
                  </a:moveTo>
                  <a:lnTo>
                    <a:pt x="3722" y="6939"/>
                  </a:lnTo>
                  <a:lnTo>
                    <a:pt x="7674" y="9133"/>
                  </a:lnTo>
                  <a:lnTo>
                    <a:pt x="16348" y="19404"/>
                  </a:lnTo>
                  <a:lnTo>
                    <a:pt x="19312" y="23103"/>
                  </a:lnTo>
                  <a:lnTo>
                    <a:pt x="21254" y="26044"/>
                  </a:lnTo>
                  <a:lnTo>
                    <a:pt x="22379" y="28859"/>
                  </a:lnTo>
                  <a:lnTo>
                    <a:pt x="23517" y="31651"/>
                  </a:lnTo>
                  <a:lnTo>
                    <a:pt x="24034" y="34178"/>
                  </a:lnTo>
                  <a:lnTo>
                    <a:pt x="24367" y="36844"/>
                  </a:lnTo>
                  <a:lnTo>
                    <a:pt x="24700" y="39509"/>
                  </a:lnTo>
                  <a:lnTo>
                    <a:pt x="24941" y="42255"/>
                  </a:lnTo>
                  <a:lnTo>
                    <a:pt x="25734" y="45368"/>
                  </a:lnTo>
                  <a:lnTo>
                    <a:pt x="26515" y="48493"/>
                  </a:lnTo>
                  <a:lnTo>
                    <a:pt x="27733" y="52055"/>
                  </a:lnTo>
                  <a:lnTo>
                    <a:pt x="30387" y="56076"/>
                  </a:lnTo>
                  <a:lnTo>
                    <a:pt x="33386" y="60798"/>
                  </a:lnTo>
                  <a:lnTo>
                    <a:pt x="36568" y="63360"/>
                  </a:lnTo>
                  <a:lnTo>
                    <a:pt x="39900" y="64899"/>
                  </a:lnTo>
                </a:path>
                <a:path w="40005" h="65405">
                  <a:moveTo>
                    <a:pt x="0" y="0"/>
                  </a:moveTo>
                  <a:lnTo>
                    <a:pt x="1459" y="2929"/>
                  </a:lnTo>
                  <a:lnTo>
                    <a:pt x="2895" y="6674"/>
                  </a:lnTo>
                  <a:lnTo>
                    <a:pt x="5342" y="11764"/>
                  </a:lnTo>
                  <a:lnTo>
                    <a:pt x="9466" y="20415"/>
                  </a:lnTo>
                  <a:lnTo>
                    <a:pt x="13028" y="23816"/>
                  </a:lnTo>
                  <a:lnTo>
                    <a:pt x="17313" y="26642"/>
                  </a:lnTo>
                  <a:lnTo>
                    <a:pt x="21518" y="29525"/>
                  </a:lnTo>
                  <a:lnTo>
                    <a:pt x="39199" y="52342"/>
                  </a:lnTo>
                  <a:lnTo>
                    <a:pt x="39739" y="56512"/>
                  </a:lnTo>
                  <a:lnTo>
                    <a:pt x="39360" y="60568"/>
                  </a:lnTo>
                  <a:lnTo>
                    <a:pt x="40003" y="65186"/>
                  </a:lnTo>
                </a:path>
              </a:pathLst>
            </a:custGeom>
            <a:ln w="6479">
              <a:solidFill>
                <a:srgbClr val="020303"/>
              </a:solidFill>
            </a:ln>
          </p:spPr>
          <p:txBody>
            <a:bodyPr wrap="square" lIns="0" tIns="0" rIns="0" bIns="0" rtlCol="0"/>
            <a:lstStyle/>
            <a:p>
              <a:endParaRPr/>
            </a:p>
          </p:txBody>
        </p:sp>
        <p:sp>
          <p:nvSpPr>
            <p:cNvPr id="353" name="object 353"/>
            <p:cNvSpPr/>
            <p:nvPr/>
          </p:nvSpPr>
          <p:spPr>
            <a:xfrm>
              <a:off x="2560896" y="1080340"/>
              <a:ext cx="1905" cy="1270"/>
            </a:xfrm>
            <a:custGeom>
              <a:avLst/>
              <a:gdLst/>
              <a:ahLst/>
              <a:cxnLst/>
              <a:rect l="l" t="t" r="r" b="b"/>
              <a:pathLst>
                <a:path w="1905" h="1269">
                  <a:moveTo>
                    <a:pt x="1792" y="0"/>
                  </a:moveTo>
                  <a:lnTo>
                    <a:pt x="0" y="1125"/>
                  </a:lnTo>
                </a:path>
              </a:pathLst>
            </a:custGeom>
            <a:ln w="3251">
              <a:solidFill>
                <a:srgbClr val="020303"/>
              </a:solidFill>
            </a:ln>
          </p:spPr>
          <p:txBody>
            <a:bodyPr wrap="square" lIns="0" tIns="0" rIns="0" bIns="0" rtlCol="0"/>
            <a:lstStyle/>
            <a:p>
              <a:endParaRPr/>
            </a:p>
          </p:txBody>
        </p:sp>
        <p:sp>
          <p:nvSpPr>
            <p:cNvPr id="354" name="object 354"/>
            <p:cNvSpPr/>
            <p:nvPr/>
          </p:nvSpPr>
          <p:spPr>
            <a:xfrm>
              <a:off x="2564090" y="1084844"/>
              <a:ext cx="3175" cy="2540"/>
            </a:xfrm>
            <a:custGeom>
              <a:avLst/>
              <a:gdLst/>
              <a:ahLst/>
              <a:cxnLst/>
              <a:rect l="l" t="t" r="r" b="b"/>
              <a:pathLst>
                <a:path w="3175" h="2540">
                  <a:moveTo>
                    <a:pt x="3078" y="0"/>
                  </a:moveTo>
                  <a:lnTo>
                    <a:pt x="0" y="1987"/>
                  </a:lnTo>
                </a:path>
              </a:pathLst>
            </a:custGeom>
            <a:ln w="3251">
              <a:solidFill>
                <a:srgbClr val="020303"/>
              </a:solidFill>
            </a:ln>
          </p:spPr>
          <p:txBody>
            <a:bodyPr wrap="square" lIns="0" tIns="0" rIns="0" bIns="0" rtlCol="0"/>
            <a:lstStyle/>
            <a:p>
              <a:endParaRPr/>
            </a:p>
          </p:txBody>
        </p:sp>
        <p:sp>
          <p:nvSpPr>
            <p:cNvPr id="355" name="object 355"/>
            <p:cNvSpPr/>
            <p:nvPr/>
          </p:nvSpPr>
          <p:spPr>
            <a:xfrm>
              <a:off x="2572178" y="1094196"/>
              <a:ext cx="3810" cy="2540"/>
            </a:xfrm>
            <a:custGeom>
              <a:avLst/>
              <a:gdLst/>
              <a:ahLst/>
              <a:cxnLst/>
              <a:rect l="l" t="t" r="r" b="b"/>
              <a:pathLst>
                <a:path w="3810" h="2540">
                  <a:moveTo>
                    <a:pt x="3285" y="0"/>
                  </a:moveTo>
                  <a:lnTo>
                    <a:pt x="0" y="2205"/>
                  </a:lnTo>
                </a:path>
              </a:pathLst>
            </a:custGeom>
            <a:ln w="3251">
              <a:solidFill>
                <a:srgbClr val="020303"/>
              </a:solidFill>
            </a:ln>
          </p:spPr>
          <p:txBody>
            <a:bodyPr wrap="square" lIns="0" tIns="0" rIns="0" bIns="0" rtlCol="0"/>
            <a:lstStyle/>
            <a:p>
              <a:endParaRPr/>
            </a:p>
          </p:txBody>
        </p:sp>
        <p:sp>
          <p:nvSpPr>
            <p:cNvPr id="356" name="object 356"/>
            <p:cNvSpPr/>
            <p:nvPr/>
          </p:nvSpPr>
          <p:spPr>
            <a:xfrm>
              <a:off x="2567502" y="1089680"/>
              <a:ext cx="3810" cy="2540"/>
            </a:xfrm>
            <a:custGeom>
              <a:avLst/>
              <a:gdLst/>
              <a:ahLst/>
              <a:cxnLst/>
              <a:rect l="l" t="t" r="r" b="b"/>
              <a:pathLst>
                <a:path w="3810" h="2540">
                  <a:moveTo>
                    <a:pt x="3584" y="0"/>
                  </a:moveTo>
                  <a:lnTo>
                    <a:pt x="0" y="2355"/>
                  </a:lnTo>
                </a:path>
              </a:pathLst>
            </a:custGeom>
            <a:ln w="3251">
              <a:solidFill>
                <a:srgbClr val="020303"/>
              </a:solidFill>
            </a:ln>
          </p:spPr>
          <p:txBody>
            <a:bodyPr wrap="square" lIns="0" tIns="0" rIns="0" bIns="0" rtlCol="0"/>
            <a:lstStyle/>
            <a:p>
              <a:endParaRPr/>
            </a:p>
          </p:txBody>
        </p:sp>
        <p:sp>
          <p:nvSpPr>
            <p:cNvPr id="357" name="object 357"/>
            <p:cNvSpPr/>
            <p:nvPr/>
          </p:nvSpPr>
          <p:spPr>
            <a:xfrm>
              <a:off x="2589055" y="1125789"/>
              <a:ext cx="6350" cy="5080"/>
            </a:xfrm>
            <a:custGeom>
              <a:avLst/>
              <a:gdLst/>
              <a:ahLst/>
              <a:cxnLst/>
              <a:rect l="l" t="t" r="r" b="b"/>
              <a:pathLst>
                <a:path w="6350" h="5080">
                  <a:moveTo>
                    <a:pt x="6238" y="0"/>
                  </a:moveTo>
                  <a:lnTo>
                    <a:pt x="0" y="4802"/>
                  </a:lnTo>
                </a:path>
              </a:pathLst>
            </a:custGeom>
            <a:ln w="3251">
              <a:solidFill>
                <a:srgbClr val="020303"/>
              </a:solidFill>
            </a:ln>
          </p:spPr>
          <p:txBody>
            <a:bodyPr wrap="square" lIns="0" tIns="0" rIns="0" bIns="0" rtlCol="0"/>
            <a:lstStyle/>
            <a:p>
              <a:endParaRPr/>
            </a:p>
          </p:txBody>
        </p:sp>
        <p:sp>
          <p:nvSpPr>
            <p:cNvPr id="358" name="object 358"/>
            <p:cNvSpPr/>
            <p:nvPr/>
          </p:nvSpPr>
          <p:spPr>
            <a:xfrm>
              <a:off x="2586160" y="1119482"/>
              <a:ext cx="7620" cy="5715"/>
            </a:xfrm>
            <a:custGeom>
              <a:avLst/>
              <a:gdLst/>
              <a:ahLst/>
              <a:cxnLst/>
              <a:rect l="l" t="t" r="r" b="b"/>
              <a:pathLst>
                <a:path w="7619" h="5715">
                  <a:moveTo>
                    <a:pt x="7214" y="0"/>
                  </a:moveTo>
                  <a:lnTo>
                    <a:pt x="0" y="5411"/>
                  </a:lnTo>
                </a:path>
              </a:pathLst>
            </a:custGeom>
            <a:ln w="3251">
              <a:solidFill>
                <a:srgbClr val="020303"/>
              </a:solidFill>
            </a:ln>
          </p:spPr>
          <p:txBody>
            <a:bodyPr wrap="square" lIns="0" tIns="0" rIns="0" bIns="0" rtlCol="0"/>
            <a:lstStyle/>
            <a:p>
              <a:endParaRPr/>
            </a:p>
          </p:txBody>
        </p:sp>
        <p:sp>
          <p:nvSpPr>
            <p:cNvPr id="359" name="object 359"/>
            <p:cNvSpPr/>
            <p:nvPr/>
          </p:nvSpPr>
          <p:spPr>
            <a:xfrm>
              <a:off x="2581840" y="1108510"/>
              <a:ext cx="5715" cy="4445"/>
            </a:xfrm>
            <a:custGeom>
              <a:avLst/>
              <a:gdLst/>
              <a:ahLst/>
              <a:cxnLst/>
              <a:rect l="l" t="t" r="r" b="b"/>
              <a:pathLst>
                <a:path w="5714" h="4444">
                  <a:moveTo>
                    <a:pt x="5663" y="0"/>
                  </a:moveTo>
                  <a:lnTo>
                    <a:pt x="0" y="4066"/>
                  </a:lnTo>
                </a:path>
              </a:pathLst>
            </a:custGeom>
            <a:ln w="3251">
              <a:solidFill>
                <a:srgbClr val="020303"/>
              </a:solidFill>
            </a:ln>
          </p:spPr>
          <p:txBody>
            <a:bodyPr wrap="square" lIns="0" tIns="0" rIns="0" bIns="0" rtlCol="0"/>
            <a:lstStyle/>
            <a:p>
              <a:endParaRPr/>
            </a:p>
          </p:txBody>
        </p:sp>
        <p:sp>
          <p:nvSpPr>
            <p:cNvPr id="360" name="object 360"/>
            <p:cNvSpPr/>
            <p:nvPr/>
          </p:nvSpPr>
          <p:spPr>
            <a:xfrm>
              <a:off x="2583506" y="1113784"/>
              <a:ext cx="7620" cy="5715"/>
            </a:xfrm>
            <a:custGeom>
              <a:avLst/>
              <a:gdLst/>
              <a:ahLst/>
              <a:cxnLst/>
              <a:rect l="l" t="t" r="r" b="b"/>
              <a:pathLst>
                <a:path w="7619" h="5715">
                  <a:moveTo>
                    <a:pt x="7214" y="0"/>
                  </a:moveTo>
                  <a:lnTo>
                    <a:pt x="0" y="5296"/>
                  </a:lnTo>
                </a:path>
              </a:pathLst>
            </a:custGeom>
            <a:ln w="3251">
              <a:solidFill>
                <a:srgbClr val="020303"/>
              </a:solidFill>
            </a:ln>
          </p:spPr>
          <p:txBody>
            <a:bodyPr wrap="square" lIns="0" tIns="0" rIns="0" bIns="0" rtlCol="0"/>
            <a:lstStyle/>
            <a:p>
              <a:endParaRPr/>
            </a:p>
          </p:txBody>
        </p:sp>
        <p:sp>
          <p:nvSpPr>
            <p:cNvPr id="361" name="object 361"/>
            <p:cNvSpPr/>
            <p:nvPr/>
          </p:nvSpPr>
          <p:spPr>
            <a:xfrm>
              <a:off x="2560908" y="1080352"/>
              <a:ext cx="1905" cy="1270"/>
            </a:xfrm>
            <a:custGeom>
              <a:avLst/>
              <a:gdLst/>
              <a:ahLst/>
              <a:cxnLst/>
              <a:rect l="l" t="t" r="r" b="b"/>
              <a:pathLst>
                <a:path w="1905" h="1269">
                  <a:moveTo>
                    <a:pt x="1792" y="0"/>
                  </a:moveTo>
                  <a:lnTo>
                    <a:pt x="0" y="1125"/>
                  </a:lnTo>
                </a:path>
              </a:pathLst>
            </a:custGeom>
            <a:ln w="3251">
              <a:solidFill>
                <a:srgbClr val="020303"/>
              </a:solidFill>
            </a:ln>
          </p:spPr>
          <p:txBody>
            <a:bodyPr wrap="square" lIns="0" tIns="0" rIns="0" bIns="0" rtlCol="0"/>
            <a:lstStyle/>
            <a:p>
              <a:endParaRPr/>
            </a:p>
          </p:txBody>
        </p:sp>
        <p:sp>
          <p:nvSpPr>
            <p:cNvPr id="362" name="object 362"/>
            <p:cNvSpPr/>
            <p:nvPr/>
          </p:nvSpPr>
          <p:spPr>
            <a:xfrm>
              <a:off x="2564102" y="1084855"/>
              <a:ext cx="3175" cy="2540"/>
            </a:xfrm>
            <a:custGeom>
              <a:avLst/>
              <a:gdLst/>
              <a:ahLst/>
              <a:cxnLst/>
              <a:rect l="l" t="t" r="r" b="b"/>
              <a:pathLst>
                <a:path w="3175" h="2540">
                  <a:moveTo>
                    <a:pt x="3078" y="0"/>
                  </a:moveTo>
                  <a:lnTo>
                    <a:pt x="0" y="1987"/>
                  </a:lnTo>
                </a:path>
              </a:pathLst>
            </a:custGeom>
            <a:ln w="3251">
              <a:solidFill>
                <a:srgbClr val="020303"/>
              </a:solidFill>
            </a:ln>
          </p:spPr>
          <p:txBody>
            <a:bodyPr wrap="square" lIns="0" tIns="0" rIns="0" bIns="0" rtlCol="0"/>
            <a:lstStyle/>
            <a:p>
              <a:endParaRPr/>
            </a:p>
          </p:txBody>
        </p:sp>
        <p:sp>
          <p:nvSpPr>
            <p:cNvPr id="363" name="object 363"/>
            <p:cNvSpPr/>
            <p:nvPr/>
          </p:nvSpPr>
          <p:spPr>
            <a:xfrm>
              <a:off x="2572189" y="1094207"/>
              <a:ext cx="3810" cy="2540"/>
            </a:xfrm>
            <a:custGeom>
              <a:avLst/>
              <a:gdLst/>
              <a:ahLst/>
              <a:cxnLst/>
              <a:rect l="l" t="t" r="r" b="b"/>
              <a:pathLst>
                <a:path w="3810" h="2540">
                  <a:moveTo>
                    <a:pt x="3285" y="0"/>
                  </a:moveTo>
                  <a:lnTo>
                    <a:pt x="0" y="2205"/>
                  </a:lnTo>
                </a:path>
              </a:pathLst>
            </a:custGeom>
            <a:ln w="3251">
              <a:solidFill>
                <a:srgbClr val="020303"/>
              </a:solidFill>
            </a:ln>
          </p:spPr>
          <p:txBody>
            <a:bodyPr wrap="square" lIns="0" tIns="0" rIns="0" bIns="0" rtlCol="0"/>
            <a:lstStyle/>
            <a:p>
              <a:endParaRPr/>
            </a:p>
          </p:txBody>
        </p:sp>
        <p:sp>
          <p:nvSpPr>
            <p:cNvPr id="364" name="object 364"/>
            <p:cNvSpPr/>
            <p:nvPr/>
          </p:nvSpPr>
          <p:spPr>
            <a:xfrm>
              <a:off x="2567514" y="1089692"/>
              <a:ext cx="3810" cy="2540"/>
            </a:xfrm>
            <a:custGeom>
              <a:avLst/>
              <a:gdLst/>
              <a:ahLst/>
              <a:cxnLst/>
              <a:rect l="l" t="t" r="r" b="b"/>
              <a:pathLst>
                <a:path w="3810" h="2540">
                  <a:moveTo>
                    <a:pt x="3584" y="0"/>
                  </a:moveTo>
                  <a:lnTo>
                    <a:pt x="0" y="2355"/>
                  </a:lnTo>
                </a:path>
              </a:pathLst>
            </a:custGeom>
            <a:ln w="3251">
              <a:solidFill>
                <a:srgbClr val="020303"/>
              </a:solidFill>
            </a:ln>
          </p:spPr>
          <p:txBody>
            <a:bodyPr wrap="square" lIns="0" tIns="0" rIns="0" bIns="0" rtlCol="0"/>
            <a:lstStyle/>
            <a:p>
              <a:endParaRPr/>
            </a:p>
          </p:txBody>
        </p:sp>
        <p:sp>
          <p:nvSpPr>
            <p:cNvPr id="365" name="object 365"/>
            <p:cNvSpPr/>
            <p:nvPr/>
          </p:nvSpPr>
          <p:spPr>
            <a:xfrm>
              <a:off x="2589066" y="1125801"/>
              <a:ext cx="6350" cy="5080"/>
            </a:xfrm>
            <a:custGeom>
              <a:avLst/>
              <a:gdLst/>
              <a:ahLst/>
              <a:cxnLst/>
              <a:rect l="l" t="t" r="r" b="b"/>
              <a:pathLst>
                <a:path w="6350" h="5080">
                  <a:moveTo>
                    <a:pt x="6238" y="0"/>
                  </a:moveTo>
                  <a:lnTo>
                    <a:pt x="0" y="4802"/>
                  </a:lnTo>
                </a:path>
              </a:pathLst>
            </a:custGeom>
            <a:ln w="3251">
              <a:solidFill>
                <a:srgbClr val="020303"/>
              </a:solidFill>
            </a:ln>
          </p:spPr>
          <p:txBody>
            <a:bodyPr wrap="square" lIns="0" tIns="0" rIns="0" bIns="0" rtlCol="0"/>
            <a:lstStyle/>
            <a:p>
              <a:endParaRPr/>
            </a:p>
          </p:txBody>
        </p:sp>
        <p:sp>
          <p:nvSpPr>
            <p:cNvPr id="366" name="object 366"/>
            <p:cNvSpPr/>
            <p:nvPr/>
          </p:nvSpPr>
          <p:spPr>
            <a:xfrm>
              <a:off x="2586171" y="1119494"/>
              <a:ext cx="7620" cy="5715"/>
            </a:xfrm>
            <a:custGeom>
              <a:avLst/>
              <a:gdLst/>
              <a:ahLst/>
              <a:cxnLst/>
              <a:rect l="l" t="t" r="r" b="b"/>
              <a:pathLst>
                <a:path w="7619" h="5715">
                  <a:moveTo>
                    <a:pt x="7214" y="0"/>
                  </a:moveTo>
                  <a:lnTo>
                    <a:pt x="0" y="5411"/>
                  </a:lnTo>
                </a:path>
              </a:pathLst>
            </a:custGeom>
            <a:ln w="3251">
              <a:solidFill>
                <a:srgbClr val="020303"/>
              </a:solidFill>
            </a:ln>
          </p:spPr>
          <p:txBody>
            <a:bodyPr wrap="square" lIns="0" tIns="0" rIns="0" bIns="0" rtlCol="0"/>
            <a:lstStyle/>
            <a:p>
              <a:endParaRPr/>
            </a:p>
          </p:txBody>
        </p:sp>
        <p:sp>
          <p:nvSpPr>
            <p:cNvPr id="367" name="object 367"/>
            <p:cNvSpPr/>
            <p:nvPr/>
          </p:nvSpPr>
          <p:spPr>
            <a:xfrm>
              <a:off x="2581851" y="1108522"/>
              <a:ext cx="5715" cy="4445"/>
            </a:xfrm>
            <a:custGeom>
              <a:avLst/>
              <a:gdLst/>
              <a:ahLst/>
              <a:cxnLst/>
              <a:rect l="l" t="t" r="r" b="b"/>
              <a:pathLst>
                <a:path w="5714" h="4444">
                  <a:moveTo>
                    <a:pt x="5663" y="0"/>
                  </a:moveTo>
                  <a:lnTo>
                    <a:pt x="0" y="4066"/>
                  </a:lnTo>
                </a:path>
              </a:pathLst>
            </a:custGeom>
            <a:ln w="3251">
              <a:solidFill>
                <a:srgbClr val="020303"/>
              </a:solidFill>
            </a:ln>
          </p:spPr>
          <p:txBody>
            <a:bodyPr wrap="square" lIns="0" tIns="0" rIns="0" bIns="0" rtlCol="0"/>
            <a:lstStyle/>
            <a:p>
              <a:endParaRPr/>
            </a:p>
          </p:txBody>
        </p:sp>
        <p:sp>
          <p:nvSpPr>
            <p:cNvPr id="368" name="object 368"/>
            <p:cNvSpPr/>
            <p:nvPr/>
          </p:nvSpPr>
          <p:spPr>
            <a:xfrm>
              <a:off x="2583517" y="1113795"/>
              <a:ext cx="7620" cy="5715"/>
            </a:xfrm>
            <a:custGeom>
              <a:avLst/>
              <a:gdLst/>
              <a:ahLst/>
              <a:cxnLst/>
              <a:rect l="l" t="t" r="r" b="b"/>
              <a:pathLst>
                <a:path w="7619" h="5715">
                  <a:moveTo>
                    <a:pt x="7214" y="0"/>
                  </a:moveTo>
                  <a:lnTo>
                    <a:pt x="0" y="5296"/>
                  </a:lnTo>
                </a:path>
              </a:pathLst>
            </a:custGeom>
            <a:ln w="3251">
              <a:solidFill>
                <a:srgbClr val="020303"/>
              </a:solidFill>
            </a:ln>
          </p:spPr>
          <p:txBody>
            <a:bodyPr wrap="square" lIns="0" tIns="0" rIns="0" bIns="0" rtlCol="0"/>
            <a:lstStyle/>
            <a:p>
              <a:endParaRPr/>
            </a:p>
          </p:txBody>
        </p:sp>
        <p:sp>
          <p:nvSpPr>
            <p:cNvPr id="369" name="object 369"/>
            <p:cNvSpPr/>
            <p:nvPr/>
          </p:nvSpPr>
          <p:spPr>
            <a:xfrm>
              <a:off x="2599257" y="1140437"/>
              <a:ext cx="51435" cy="58419"/>
            </a:xfrm>
            <a:custGeom>
              <a:avLst/>
              <a:gdLst/>
              <a:ahLst/>
              <a:cxnLst/>
              <a:rect l="l" t="t" r="r" b="b"/>
              <a:pathLst>
                <a:path w="51435" h="58419">
                  <a:moveTo>
                    <a:pt x="0" y="0"/>
                  </a:moveTo>
                  <a:lnTo>
                    <a:pt x="4170" y="1723"/>
                  </a:lnTo>
                  <a:lnTo>
                    <a:pt x="8536" y="1953"/>
                  </a:lnTo>
                  <a:lnTo>
                    <a:pt x="12993" y="2929"/>
                  </a:lnTo>
                  <a:lnTo>
                    <a:pt x="17543" y="3848"/>
                  </a:lnTo>
                  <a:lnTo>
                    <a:pt x="22138" y="5491"/>
                  </a:lnTo>
                  <a:lnTo>
                    <a:pt x="26814" y="10155"/>
                  </a:lnTo>
                  <a:lnTo>
                    <a:pt x="33420" y="16727"/>
                  </a:lnTo>
                  <a:lnTo>
                    <a:pt x="33167" y="23276"/>
                  </a:lnTo>
                  <a:lnTo>
                    <a:pt x="32708" y="30284"/>
                  </a:lnTo>
                  <a:lnTo>
                    <a:pt x="32478" y="33776"/>
                  </a:lnTo>
                  <a:lnTo>
                    <a:pt x="32214" y="37372"/>
                  </a:lnTo>
                  <a:lnTo>
                    <a:pt x="32869" y="40945"/>
                  </a:lnTo>
                  <a:lnTo>
                    <a:pt x="46425" y="57248"/>
                  </a:lnTo>
                  <a:lnTo>
                    <a:pt x="50653" y="57500"/>
                  </a:lnTo>
                </a:path>
                <a:path w="51435" h="58419">
                  <a:moveTo>
                    <a:pt x="0" y="0"/>
                  </a:moveTo>
                  <a:lnTo>
                    <a:pt x="528" y="3802"/>
                  </a:lnTo>
                  <a:lnTo>
                    <a:pt x="1700" y="8019"/>
                  </a:lnTo>
                  <a:lnTo>
                    <a:pt x="5135" y="12580"/>
                  </a:lnTo>
                  <a:lnTo>
                    <a:pt x="10914" y="20334"/>
                  </a:lnTo>
                  <a:lnTo>
                    <a:pt x="17451" y="21012"/>
                  </a:lnTo>
                  <a:lnTo>
                    <a:pt x="24218" y="21265"/>
                  </a:lnTo>
                  <a:lnTo>
                    <a:pt x="27572" y="21403"/>
                  </a:lnTo>
                  <a:lnTo>
                    <a:pt x="31007" y="21437"/>
                  </a:lnTo>
                  <a:lnTo>
                    <a:pt x="34477" y="22184"/>
                  </a:lnTo>
                  <a:lnTo>
                    <a:pt x="37947" y="22931"/>
                  </a:lnTo>
                  <a:lnTo>
                    <a:pt x="41347" y="24505"/>
                  </a:lnTo>
                  <a:lnTo>
                    <a:pt x="44771" y="27641"/>
                  </a:lnTo>
                  <a:lnTo>
                    <a:pt x="49651" y="34608"/>
                  </a:lnTo>
                  <a:lnTo>
                    <a:pt x="50976" y="42055"/>
                  </a:lnTo>
                  <a:lnTo>
                    <a:pt x="50692" y="49841"/>
                  </a:lnTo>
                  <a:lnTo>
                    <a:pt x="50745" y="57822"/>
                  </a:lnTo>
                </a:path>
              </a:pathLst>
            </a:custGeom>
            <a:ln w="6479">
              <a:solidFill>
                <a:srgbClr val="020303"/>
              </a:solidFill>
            </a:ln>
          </p:spPr>
          <p:txBody>
            <a:bodyPr wrap="square" lIns="0" tIns="0" rIns="0" bIns="0" rtlCol="0"/>
            <a:lstStyle/>
            <a:p>
              <a:endParaRPr/>
            </a:p>
          </p:txBody>
        </p:sp>
        <p:sp>
          <p:nvSpPr>
            <p:cNvPr id="370" name="object 370"/>
            <p:cNvSpPr/>
            <p:nvPr/>
          </p:nvSpPr>
          <p:spPr>
            <a:xfrm>
              <a:off x="2603600" y="1144332"/>
              <a:ext cx="8255" cy="6985"/>
            </a:xfrm>
            <a:custGeom>
              <a:avLst/>
              <a:gdLst/>
              <a:ahLst/>
              <a:cxnLst/>
              <a:rect l="l" t="t" r="r" b="b"/>
              <a:pathLst>
                <a:path w="8255" h="6984">
                  <a:moveTo>
                    <a:pt x="8214" y="0"/>
                  </a:moveTo>
                  <a:lnTo>
                    <a:pt x="0" y="6916"/>
                  </a:lnTo>
                </a:path>
              </a:pathLst>
            </a:custGeom>
            <a:ln w="3251">
              <a:solidFill>
                <a:srgbClr val="020303"/>
              </a:solidFill>
            </a:ln>
          </p:spPr>
          <p:txBody>
            <a:bodyPr wrap="square" lIns="0" tIns="0" rIns="0" bIns="0" rtlCol="0"/>
            <a:lstStyle/>
            <a:p>
              <a:endParaRPr/>
            </a:p>
          </p:txBody>
        </p:sp>
        <p:sp>
          <p:nvSpPr>
            <p:cNvPr id="371" name="object 371"/>
            <p:cNvSpPr/>
            <p:nvPr/>
          </p:nvSpPr>
          <p:spPr>
            <a:xfrm>
              <a:off x="2608758" y="1146136"/>
              <a:ext cx="10795" cy="9525"/>
            </a:xfrm>
            <a:custGeom>
              <a:avLst/>
              <a:gdLst/>
              <a:ahLst/>
              <a:cxnLst/>
              <a:rect l="l" t="t" r="r" b="b"/>
              <a:pathLst>
                <a:path w="10794" h="9525">
                  <a:moveTo>
                    <a:pt x="10420" y="0"/>
                  </a:moveTo>
                  <a:lnTo>
                    <a:pt x="0" y="8984"/>
                  </a:lnTo>
                </a:path>
              </a:pathLst>
            </a:custGeom>
            <a:ln w="3251">
              <a:solidFill>
                <a:srgbClr val="020303"/>
              </a:solidFill>
            </a:ln>
          </p:spPr>
          <p:txBody>
            <a:bodyPr wrap="square" lIns="0" tIns="0" rIns="0" bIns="0" rtlCol="0"/>
            <a:lstStyle/>
            <a:p>
              <a:endParaRPr/>
            </a:p>
          </p:txBody>
        </p:sp>
        <p:sp>
          <p:nvSpPr>
            <p:cNvPr id="372" name="object 372"/>
            <p:cNvSpPr/>
            <p:nvPr/>
          </p:nvSpPr>
          <p:spPr>
            <a:xfrm>
              <a:off x="2621556" y="1153523"/>
              <a:ext cx="8255" cy="6985"/>
            </a:xfrm>
            <a:custGeom>
              <a:avLst/>
              <a:gdLst/>
              <a:ahLst/>
              <a:cxnLst/>
              <a:rect l="l" t="t" r="r" b="b"/>
              <a:pathLst>
                <a:path w="8255" h="6984">
                  <a:moveTo>
                    <a:pt x="7720" y="0"/>
                  </a:moveTo>
                  <a:lnTo>
                    <a:pt x="0" y="6973"/>
                  </a:lnTo>
                </a:path>
              </a:pathLst>
            </a:custGeom>
            <a:ln w="3251">
              <a:solidFill>
                <a:srgbClr val="020303"/>
              </a:solidFill>
            </a:ln>
          </p:spPr>
          <p:txBody>
            <a:bodyPr wrap="square" lIns="0" tIns="0" rIns="0" bIns="0" rtlCol="0"/>
            <a:lstStyle/>
            <a:p>
              <a:endParaRPr/>
            </a:p>
          </p:txBody>
        </p:sp>
        <p:sp>
          <p:nvSpPr>
            <p:cNvPr id="373" name="object 373"/>
            <p:cNvSpPr/>
            <p:nvPr/>
          </p:nvSpPr>
          <p:spPr>
            <a:xfrm>
              <a:off x="2613882" y="1150295"/>
              <a:ext cx="10160" cy="8890"/>
            </a:xfrm>
            <a:custGeom>
              <a:avLst/>
              <a:gdLst/>
              <a:ahLst/>
              <a:cxnLst/>
              <a:rect l="l" t="t" r="r" b="b"/>
              <a:pathLst>
                <a:path w="10160" h="8890">
                  <a:moveTo>
                    <a:pt x="9834" y="0"/>
                  </a:moveTo>
                  <a:lnTo>
                    <a:pt x="0" y="8673"/>
                  </a:lnTo>
                </a:path>
              </a:pathLst>
            </a:custGeom>
            <a:ln w="3251">
              <a:solidFill>
                <a:srgbClr val="020303"/>
              </a:solidFill>
            </a:ln>
          </p:spPr>
          <p:txBody>
            <a:bodyPr wrap="square" lIns="0" tIns="0" rIns="0" bIns="0" rtlCol="0"/>
            <a:lstStyle/>
            <a:p>
              <a:endParaRPr/>
            </a:p>
          </p:txBody>
        </p:sp>
        <p:sp>
          <p:nvSpPr>
            <p:cNvPr id="374" name="object 374"/>
            <p:cNvSpPr/>
            <p:nvPr/>
          </p:nvSpPr>
          <p:spPr>
            <a:xfrm>
              <a:off x="2640708" y="1185197"/>
              <a:ext cx="9525" cy="9525"/>
            </a:xfrm>
            <a:custGeom>
              <a:avLst/>
              <a:gdLst/>
              <a:ahLst/>
              <a:cxnLst/>
              <a:rect l="l" t="t" r="r" b="b"/>
              <a:pathLst>
                <a:path w="9525" h="9525">
                  <a:moveTo>
                    <a:pt x="8984" y="0"/>
                  </a:moveTo>
                  <a:lnTo>
                    <a:pt x="0" y="9397"/>
                  </a:lnTo>
                </a:path>
              </a:pathLst>
            </a:custGeom>
            <a:ln w="3251">
              <a:solidFill>
                <a:srgbClr val="020303"/>
              </a:solidFill>
            </a:ln>
          </p:spPr>
          <p:txBody>
            <a:bodyPr wrap="square" lIns="0" tIns="0" rIns="0" bIns="0" rtlCol="0"/>
            <a:lstStyle/>
            <a:p>
              <a:endParaRPr/>
            </a:p>
          </p:txBody>
        </p:sp>
        <p:sp>
          <p:nvSpPr>
            <p:cNvPr id="375" name="object 375"/>
            <p:cNvSpPr/>
            <p:nvPr/>
          </p:nvSpPr>
          <p:spPr>
            <a:xfrm>
              <a:off x="2637146" y="1178005"/>
              <a:ext cx="11430" cy="11430"/>
            </a:xfrm>
            <a:custGeom>
              <a:avLst/>
              <a:gdLst/>
              <a:ahLst/>
              <a:cxnLst/>
              <a:rect l="l" t="t" r="r" b="b"/>
              <a:pathLst>
                <a:path w="11430" h="11430">
                  <a:moveTo>
                    <a:pt x="10937" y="0"/>
                  </a:moveTo>
                  <a:lnTo>
                    <a:pt x="0" y="11178"/>
                  </a:lnTo>
                </a:path>
              </a:pathLst>
            </a:custGeom>
            <a:ln w="3251">
              <a:solidFill>
                <a:srgbClr val="020303"/>
              </a:solidFill>
            </a:ln>
          </p:spPr>
          <p:txBody>
            <a:bodyPr wrap="square" lIns="0" tIns="0" rIns="0" bIns="0" rtlCol="0"/>
            <a:lstStyle/>
            <a:p>
              <a:endParaRPr/>
            </a:p>
          </p:txBody>
        </p:sp>
        <p:sp>
          <p:nvSpPr>
            <p:cNvPr id="376" name="object 376"/>
            <p:cNvSpPr/>
            <p:nvPr/>
          </p:nvSpPr>
          <p:spPr>
            <a:xfrm>
              <a:off x="2632689" y="1166321"/>
              <a:ext cx="10160" cy="10160"/>
            </a:xfrm>
            <a:custGeom>
              <a:avLst/>
              <a:gdLst/>
              <a:ahLst/>
              <a:cxnLst/>
              <a:rect l="l" t="t" r="r" b="b"/>
              <a:pathLst>
                <a:path w="10160" h="10159">
                  <a:moveTo>
                    <a:pt x="9822" y="0"/>
                  </a:moveTo>
                  <a:lnTo>
                    <a:pt x="0" y="9535"/>
                  </a:lnTo>
                </a:path>
              </a:pathLst>
            </a:custGeom>
            <a:ln w="3251">
              <a:solidFill>
                <a:srgbClr val="020303"/>
              </a:solidFill>
            </a:ln>
          </p:spPr>
          <p:txBody>
            <a:bodyPr wrap="square" lIns="0" tIns="0" rIns="0" bIns="0" rtlCol="0"/>
            <a:lstStyle/>
            <a:p>
              <a:endParaRPr/>
            </a:p>
          </p:txBody>
        </p:sp>
        <p:sp>
          <p:nvSpPr>
            <p:cNvPr id="377" name="object 377"/>
            <p:cNvSpPr/>
            <p:nvPr/>
          </p:nvSpPr>
          <p:spPr>
            <a:xfrm>
              <a:off x="2634010" y="1171767"/>
              <a:ext cx="12065" cy="12065"/>
            </a:xfrm>
            <a:custGeom>
              <a:avLst/>
              <a:gdLst/>
              <a:ahLst/>
              <a:cxnLst/>
              <a:rect l="l" t="t" r="r" b="b"/>
              <a:pathLst>
                <a:path w="12064" h="12065">
                  <a:moveTo>
                    <a:pt x="11649" y="0"/>
                  </a:moveTo>
                  <a:lnTo>
                    <a:pt x="0" y="11603"/>
                  </a:lnTo>
                </a:path>
              </a:pathLst>
            </a:custGeom>
            <a:ln w="3251">
              <a:solidFill>
                <a:srgbClr val="020303"/>
              </a:solidFill>
            </a:ln>
          </p:spPr>
          <p:txBody>
            <a:bodyPr wrap="square" lIns="0" tIns="0" rIns="0" bIns="0" rtlCol="0"/>
            <a:lstStyle/>
            <a:p>
              <a:endParaRPr/>
            </a:p>
          </p:txBody>
        </p:sp>
        <p:sp>
          <p:nvSpPr>
            <p:cNvPr id="378" name="object 378"/>
            <p:cNvSpPr/>
            <p:nvPr/>
          </p:nvSpPr>
          <p:spPr>
            <a:xfrm>
              <a:off x="2603600" y="1144321"/>
              <a:ext cx="8255" cy="6985"/>
            </a:xfrm>
            <a:custGeom>
              <a:avLst/>
              <a:gdLst/>
              <a:ahLst/>
              <a:cxnLst/>
              <a:rect l="l" t="t" r="r" b="b"/>
              <a:pathLst>
                <a:path w="8255" h="6984">
                  <a:moveTo>
                    <a:pt x="8214" y="0"/>
                  </a:moveTo>
                  <a:lnTo>
                    <a:pt x="0" y="6916"/>
                  </a:lnTo>
                </a:path>
              </a:pathLst>
            </a:custGeom>
            <a:ln w="3251">
              <a:solidFill>
                <a:srgbClr val="020303"/>
              </a:solidFill>
            </a:ln>
          </p:spPr>
          <p:txBody>
            <a:bodyPr wrap="square" lIns="0" tIns="0" rIns="0" bIns="0" rtlCol="0"/>
            <a:lstStyle/>
            <a:p>
              <a:endParaRPr/>
            </a:p>
          </p:txBody>
        </p:sp>
        <p:sp>
          <p:nvSpPr>
            <p:cNvPr id="379" name="object 379"/>
            <p:cNvSpPr/>
            <p:nvPr/>
          </p:nvSpPr>
          <p:spPr>
            <a:xfrm>
              <a:off x="2608758" y="1146124"/>
              <a:ext cx="10795" cy="9525"/>
            </a:xfrm>
            <a:custGeom>
              <a:avLst/>
              <a:gdLst/>
              <a:ahLst/>
              <a:cxnLst/>
              <a:rect l="l" t="t" r="r" b="b"/>
              <a:pathLst>
                <a:path w="10794" h="9525">
                  <a:moveTo>
                    <a:pt x="10420" y="0"/>
                  </a:moveTo>
                  <a:lnTo>
                    <a:pt x="0" y="8984"/>
                  </a:lnTo>
                </a:path>
              </a:pathLst>
            </a:custGeom>
            <a:ln w="3251">
              <a:solidFill>
                <a:srgbClr val="020303"/>
              </a:solidFill>
            </a:ln>
          </p:spPr>
          <p:txBody>
            <a:bodyPr wrap="square" lIns="0" tIns="0" rIns="0" bIns="0" rtlCol="0"/>
            <a:lstStyle/>
            <a:p>
              <a:endParaRPr/>
            </a:p>
          </p:txBody>
        </p:sp>
        <p:sp>
          <p:nvSpPr>
            <p:cNvPr id="380" name="object 380"/>
            <p:cNvSpPr/>
            <p:nvPr/>
          </p:nvSpPr>
          <p:spPr>
            <a:xfrm>
              <a:off x="2621556" y="1153512"/>
              <a:ext cx="8255" cy="6985"/>
            </a:xfrm>
            <a:custGeom>
              <a:avLst/>
              <a:gdLst/>
              <a:ahLst/>
              <a:cxnLst/>
              <a:rect l="l" t="t" r="r" b="b"/>
              <a:pathLst>
                <a:path w="8255" h="6984">
                  <a:moveTo>
                    <a:pt x="7720" y="0"/>
                  </a:moveTo>
                  <a:lnTo>
                    <a:pt x="0" y="6973"/>
                  </a:lnTo>
                </a:path>
              </a:pathLst>
            </a:custGeom>
            <a:ln w="3251">
              <a:solidFill>
                <a:srgbClr val="020303"/>
              </a:solidFill>
            </a:ln>
          </p:spPr>
          <p:txBody>
            <a:bodyPr wrap="square" lIns="0" tIns="0" rIns="0" bIns="0" rtlCol="0"/>
            <a:lstStyle/>
            <a:p>
              <a:endParaRPr/>
            </a:p>
          </p:txBody>
        </p:sp>
        <p:sp>
          <p:nvSpPr>
            <p:cNvPr id="381" name="object 381"/>
            <p:cNvSpPr/>
            <p:nvPr/>
          </p:nvSpPr>
          <p:spPr>
            <a:xfrm>
              <a:off x="2613882" y="1150283"/>
              <a:ext cx="10160" cy="8890"/>
            </a:xfrm>
            <a:custGeom>
              <a:avLst/>
              <a:gdLst/>
              <a:ahLst/>
              <a:cxnLst/>
              <a:rect l="l" t="t" r="r" b="b"/>
              <a:pathLst>
                <a:path w="10160" h="8890">
                  <a:moveTo>
                    <a:pt x="9834" y="0"/>
                  </a:moveTo>
                  <a:lnTo>
                    <a:pt x="0" y="8673"/>
                  </a:lnTo>
                </a:path>
              </a:pathLst>
            </a:custGeom>
            <a:ln w="3251">
              <a:solidFill>
                <a:srgbClr val="020303"/>
              </a:solidFill>
            </a:ln>
          </p:spPr>
          <p:txBody>
            <a:bodyPr wrap="square" lIns="0" tIns="0" rIns="0" bIns="0" rtlCol="0"/>
            <a:lstStyle/>
            <a:p>
              <a:endParaRPr/>
            </a:p>
          </p:txBody>
        </p:sp>
        <p:sp>
          <p:nvSpPr>
            <p:cNvPr id="382" name="object 382"/>
            <p:cNvSpPr/>
            <p:nvPr/>
          </p:nvSpPr>
          <p:spPr>
            <a:xfrm>
              <a:off x="2640708" y="1185186"/>
              <a:ext cx="9525" cy="9525"/>
            </a:xfrm>
            <a:custGeom>
              <a:avLst/>
              <a:gdLst/>
              <a:ahLst/>
              <a:cxnLst/>
              <a:rect l="l" t="t" r="r" b="b"/>
              <a:pathLst>
                <a:path w="9525" h="9525">
                  <a:moveTo>
                    <a:pt x="8984" y="0"/>
                  </a:moveTo>
                  <a:lnTo>
                    <a:pt x="0" y="9397"/>
                  </a:lnTo>
                </a:path>
              </a:pathLst>
            </a:custGeom>
            <a:ln w="3251">
              <a:solidFill>
                <a:srgbClr val="020303"/>
              </a:solidFill>
            </a:ln>
          </p:spPr>
          <p:txBody>
            <a:bodyPr wrap="square" lIns="0" tIns="0" rIns="0" bIns="0" rtlCol="0"/>
            <a:lstStyle/>
            <a:p>
              <a:endParaRPr/>
            </a:p>
          </p:txBody>
        </p:sp>
        <p:sp>
          <p:nvSpPr>
            <p:cNvPr id="383" name="object 383"/>
            <p:cNvSpPr/>
            <p:nvPr/>
          </p:nvSpPr>
          <p:spPr>
            <a:xfrm>
              <a:off x="2637146" y="1177994"/>
              <a:ext cx="11430" cy="11430"/>
            </a:xfrm>
            <a:custGeom>
              <a:avLst/>
              <a:gdLst/>
              <a:ahLst/>
              <a:cxnLst/>
              <a:rect l="l" t="t" r="r" b="b"/>
              <a:pathLst>
                <a:path w="11430" h="11430">
                  <a:moveTo>
                    <a:pt x="10937" y="0"/>
                  </a:moveTo>
                  <a:lnTo>
                    <a:pt x="0" y="11178"/>
                  </a:lnTo>
                </a:path>
              </a:pathLst>
            </a:custGeom>
            <a:ln w="3251">
              <a:solidFill>
                <a:srgbClr val="020303"/>
              </a:solidFill>
            </a:ln>
          </p:spPr>
          <p:txBody>
            <a:bodyPr wrap="square" lIns="0" tIns="0" rIns="0" bIns="0" rtlCol="0"/>
            <a:lstStyle/>
            <a:p>
              <a:endParaRPr/>
            </a:p>
          </p:txBody>
        </p:sp>
        <p:sp>
          <p:nvSpPr>
            <p:cNvPr id="384" name="object 384"/>
            <p:cNvSpPr/>
            <p:nvPr/>
          </p:nvSpPr>
          <p:spPr>
            <a:xfrm>
              <a:off x="2632689" y="1166310"/>
              <a:ext cx="10160" cy="10160"/>
            </a:xfrm>
            <a:custGeom>
              <a:avLst/>
              <a:gdLst/>
              <a:ahLst/>
              <a:cxnLst/>
              <a:rect l="l" t="t" r="r" b="b"/>
              <a:pathLst>
                <a:path w="10160" h="10159">
                  <a:moveTo>
                    <a:pt x="9822" y="0"/>
                  </a:moveTo>
                  <a:lnTo>
                    <a:pt x="0" y="9535"/>
                  </a:lnTo>
                </a:path>
              </a:pathLst>
            </a:custGeom>
            <a:ln w="3251">
              <a:solidFill>
                <a:srgbClr val="020303"/>
              </a:solidFill>
            </a:ln>
          </p:spPr>
          <p:txBody>
            <a:bodyPr wrap="square" lIns="0" tIns="0" rIns="0" bIns="0" rtlCol="0"/>
            <a:lstStyle/>
            <a:p>
              <a:endParaRPr/>
            </a:p>
          </p:txBody>
        </p:sp>
        <p:sp>
          <p:nvSpPr>
            <p:cNvPr id="385" name="object 385"/>
            <p:cNvSpPr/>
            <p:nvPr/>
          </p:nvSpPr>
          <p:spPr>
            <a:xfrm>
              <a:off x="2634010" y="1171756"/>
              <a:ext cx="12065" cy="12065"/>
            </a:xfrm>
            <a:custGeom>
              <a:avLst/>
              <a:gdLst/>
              <a:ahLst/>
              <a:cxnLst/>
              <a:rect l="l" t="t" r="r" b="b"/>
              <a:pathLst>
                <a:path w="12064" h="12065">
                  <a:moveTo>
                    <a:pt x="11649" y="0"/>
                  </a:moveTo>
                  <a:lnTo>
                    <a:pt x="0" y="11603"/>
                  </a:lnTo>
                </a:path>
              </a:pathLst>
            </a:custGeom>
            <a:ln w="3251">
              <a:solidFill>
                <a:srgbClr val="020303"/>
              </a:solidFill>
            </a:ln>
          </p:spPr>
          <p:txBody>
            <a:bodyPr wrap="square" lIns="0" tIns="0" rIns="0" bIns="0" rtlCol="0"/>
            <a:lstStyle/>
            <a:p>
              <a:endParaRPr/>
            </a:p>
          </p:txBody>
        </p:sp>
        <p:sp>
          <p:nvSpPr>
            <p:cNvPr id="386" name="object 386"/>
            <p:cNvSpPr/>
            <p:nvPr/>
          </p:nvSpPr>
          <p:spPr>
            <a:xfrm>
              <a:off x="2653736" y="1199403"/>
              <a:ext cx="60960" cy="50165"/>
            </a:xfrm>
            <a:custGeom>
              <a:avLst/>
              <a:gdLst/>
              <a:ahLst/>
              <a:cxnLst/>
              <a:rect l="l" t="t" r="r" b="b"/>
              <a:pathLst>
                <a:path w="60960" h="50165">
                  <a:moveTo>
                    <a:pt x="0" y="2039"/>
                  </a:moveTo>
                  <a:lnTo>
                    <a:pt x="7881" y="1330"/>
                  </a:lnTo>
                  <a:lnTo>
                    <a:pt x="15829" y="0"/>
                  </a:lnTo>
                  <a:lnTo>
                    <a:pt x="23750" y="90"/>
                  </a:lnTo>
                  <a:lnTo>
                    <a:pt x="31547" y="3647"/>
                  </a:lnTo>
                  <a:lnTo>
                    <a:pt x="38923" y="9150"/>
                  </a:lnTo>
                  <a:lnTo>
                    <a:pt x="38705" y="16986"/>
                  </a:lnTo>
                  <a:lnTo>
                    <a:pt x="38774" y="24878"/>
                  </a:lnTo>
                  <a:lnTo>
                    <a:pt x="38797" y="28842"/>
                  </a:lnTo>
                  <a:lnTo>
                    <a:pt x="38831" y="32874"/>
                  </a:lnTo>
                  <a:lnTo>
                    <a:pt x="39865" y="36643"/>
                  </a:lnTo>
                  <a:lnTo>
                    <a:pt x="40876" y="40434"/>
                  </a:lnTo>
                  <a:lnTo>
                    <a:pt x="43013" y="43789"/>
                  </a:lnTo>
                  <a:lnTo>
                    <a:pt x="47034" y="46580"/>
                  </a:lnTo>
                  <a:lnTo>
                    <a:pt x="51699" y="49855"/>
                  </a:lnTo>
                  <a:lnTo>
                    <a:pt x="56351" y="50119"/>
                  </a:lnTo>
                  <a:lnTo>
                    <a:pt x="60821" y="49223"/>
                  </a:lnTo>
                </a:path>
                <a:path w="60960" h="50165">
                  <a:moveTo>
                    <a:pt x="0" y="2039"/>
                  </a:moveTo>
                  <a:lnTo>
                    <a:pt x="528" y="6393"/>
                  </a:lnTo>
                  <a:lnTo>
                    <a:pt x="1999" y="10851"/>
                  </a:lnTo>
                  <a:lnTo>
                    <a:pt x="6318" y="14642"/>
                  </a:lnTo>
                  <a:lnTo>
                    <a:pt x="9972" y="17859"/>
                  </a:lnTo>
                  <a:lnTo>
                    <a:pt x="13683" y="19111"/>
                  </a:lnTo>
                  <a:lnTo>
                    <a:pt x="17428" y="19272"/>
                  </a:lnTo>
                  <a:lnTo>
                    <a:pt x="21242" y="19375"/>
                  </a:lnTo>
                  <a:lnTo>
                    <a:pt x="25056" y="18433"/>
                  </a:lnTo>
                  <a:lnTo>
                    <a:pt x="28859" y="17422"/>
                  </a:lnTo>
                  <a:lnTo>
                    <a:pt x="36430" y="15469"/>
                  </a:lnTo>
                  <a:lnTo>
                    <a:pt x="59798" y="38263"/>
                  </a:lnTo>
                  <a:lnTo>
                    <a:pt x="59522" y="44168"/>
                  </a:lnTo>
                  <a:lnTo>
                    <a:pt x="60947" y="49544"/>
                  </a:lnTo>
                </a:path>
              </a:pathLst>
            </a:custGeom>
            <a:ln w="6479">
              <a:solidFill>
                <a:srgbClr val="020303"/>
              </a:solidFill>
            </a:ln>
          </p:spPr>
          <p:txBody>
            <a:bodyPr wrap="square" lIns="0" tIns="0" rIns="0" bIns="0" rtlCol="0"/>
            <a:lstStyle/>
            <a:p>
              <a:endParaRPr/>
            </a:p>
          </p:txBody>
        </p:sp>
        <p:sp>
          <p:nvSpPr>
            <p:cNvPr id="387" name="object 387"/>
            <p:cNvSpPr/>
            <p:nvPr/>
          </p:nvSpPr>
          <p:spPr>
            <a:xfrm>
              <a:off x="2659078" y="1200742"/>
              <a:ext cx="10160" cy="12065"/>
            </a:xfrm>
            <a:custGeom>
              <a:avLst/>
              <a:gdLst/>
              <a:ahLst/>
              <a:cxnLst/>
              <a:rect l="l" t="t" r="r" b="b"/>
              <a:pathLst>
                <a:path w="10160" h="12065">
                  <a:moveTo>
                    <a:pt x="9949" y="0"/>
                  </a:moveTo>
                  <a:lnTo>
                    <a:pt x="0" y="11569"/>
                  </a:lnTo>
                </a:path>
              </a:pathLst>
            </a:custGeom>
            <a:ln w="3251">
              <a:solidFill>
                <a:srgbClr val="020303"/>
              </a:solidFill>
            </a:ln>
          </p:spPr>
          <p:txBody>
            <a:bodyPr wrap="square" lIns="0" tIns="0" rIns="0" bIns="0" rtlCol="0"/>
            <a:lstStyle/>
            <a:p>
              <a:endParaRPr/>
            </a:p>
          </p:txBody>
        </p:sp>
        <p:sp>
          <p:nvSpPr>
            <p:cNvPr id="388" name="object 388"/>
            <p:cNvSpPr/>
            <p:nvPr/>
          </p:nvSpPr>
          <p:spPr>
            <a:xfrm>
              <a:off x="2665409" y="1200121"/>
              <a:ext cx="12700" cy="14604"/>
            </a:xfrm>
            <a:custGeom>
              <a:avLst/>
              <a:gdLst/>
              <a:ahLst/>
              <a:cxnLst/>
              <a:rect l="l" t="t" r="r" b="b"/>
              <a:pathLst>
                <a:path w="12700" h="14605">
                  <a:moveTo>
                    <a:pt x="12166" y="0"/>
                  </a:moveTo>
                  <a:lnTo>
                    <a:pt x="0" y="14544"/>
                  </a:lnTo>
                </a:path>
              </a:pathLst>
            </a:custGeom>
            <a:ln w="3251">
              <a:solidFill>
                <a:srgbClr val="020303"/>
              </a:solidFill>
            </a:ln>
          </p:spPr>
          <p:txBody>
            <a:bodyPr wrap="square" lIns="0" tIns="0" rIns="0" bIns="0" rtlCol="0"/>
            <a:lstStyle/>
            <a:p>
              <a:endParaRPr/>
            </a:p>
          </p:txBody>
        </p:sp>
        <p:sp>
          <p:nvSpPr>
            <p:cNvPr id="389" name="object 389"/>
            <p:cNvSpPr/>
            <p:nvPr/>
          </p:nvSpPr>
          <p:spPr>
            <a:xfrm>
              <a:off x="2680413" y="1205417"/>
              <a:ext cx="8890" cy="10795"/>
            </a:xfrm>
            <a:custGeom>
              <a:avLst/>
              <a:gdLst/>
              <a:ahLst/>
              <a:cxnLst/>
              <a:rect l="l" t="t" r="r" b="b"/>
              <a:pathLst>
                <a:path w="8889" h="10794">
                  <a:moveTo>
                    <a:pt x="8467" y="0"/>
                  </a:moveTo>
                  <a:lnTo>
                    <a:pt x="0" y="10695"/>
                  </a:lnTo>
                </a:path>
              </a:pathLst>
            </a:custGeom>
            <a:ln w="3251">
              <a:solidFill>
                <a:srgbClr val="020303"/>
              </a:solidFill>
            </a:ln>
          </p:spPr>
          <p:txBody>
            <a:bodyPr wrap="square" lIns="0" tIns="0" rIns="0" bIns="0" rtlCol="0"/>
            <a:lstStyle/>
            <a:p>
              <a:endParaRPr/>
            </a:p>
          </p:txBody>
        </p:sp>
        <p:sp>
          <p:nvSpPr>
            <p:cNvPr id="390" name="object 390"/>
            <p:cNvSpPr/>
            <p:nvPr/>
          </p:nvSpPr>
          <p:spPr>
            <a:xfrm>
              <a:off x="2671567" y="1203487"/>
              <a:ext cx="11430" cy="13970"/>
            </a:xfrm>
            <a:custGeom>
              <a:avLst/>
              <a:gdLst/>
              <a:ahLst/>
              <a:cxnLst/>
              <a:rect l="l" t="t" r="r" b="b"/>
              <a:pathLst>
                <a:path w="11430" h="13969">
                  <a:moveTo>
                    <a:pt x="11109" y="0"/>
                  </a:moveTo>
                  <a:lnTo>
                    <a:pt x="0" y="13660"/>
                  </a:lnTo>
                </a:path>
              </a:pathLst>
            </a:custGeom>
            <a:ln w="3251">
              <a:solidFill>
                <a:srgbClr val="020303"/>
              </a:solidFill>
            </a:ln>
          </p:spPr>
          <p:txBody>
            <a:bodyPr wrap="square" lIns="0" tIns="0" rIns="0" bIns="0" rtlCol="0"/>
            <a:lstStyle/>
            <a:p>
              <a:endParaRPr/>
            </a:p>
          </p:txBody>
        </p:sp>
        <p:sp>
          <p:nvSpPr>
            <p:cNvPr id="391" name="object 391"/>
            <p:cNvSpPr/>
            <p:nvPr/>
          </p:nvSpPr>
          <p:spPr>
            <a:xfrm>
              <a:off x="2704401" y="1235162"/>
              <a:ext cx="8890" cy="12700"/>
            </a:xfrm>
            <a:custGeom>
              <a:avLst/>
              <a:gdLst/>
              <a:ahLst/>
              <a:cxnLst/>
              <a:rect l="l" t="t" r="r" b="b"/>
              <a:pathLst>
                <a:path w="8889" h="12700">
                  <a:moveTo>
                    <a:pt x="8283" y="0"/>
                  </a:moveTo>
                  <a:lnTo>
                    <a:pt x="0" y="12557"/>
                  </a:lnTo>
                </a:path>
              </a:pathLst>
            </a:custGeom>
            <a:ln w="3251">
              <a:solidFill>
                <a:srgbClr val="020303"/>
              </a:solidFill>
            </a:ln>
          </p:spPr>
          <p:txBody>
            <a:bodyPr wrap="square" lIns="0" tIns="0" rIns="0" bIns="0" rtlCol="0"/>
            <a:lstStyle/>
            <a:p>
              <a:endParaRPr/>
            </a:p>
          </p:txBody>
        </p:sp>
        <p:sp>
          <p:nvSpPr>
            <p:cNvPr id="392" name="object 392"/>
            <p:cNvSpPr/>
            <p:nvPr/>
          </p:nvSpPr>
          <p:spPr>
            <a:xfrm>
              <a:off x="2699932" y="1227683"/>
              <a:ext cx="10795" cy="15240"/>
            </a:xfrm>
            <a:custGeom>
              <a:avLst/>
              <a:gdLst/>
              <a:ahLst/>
              <a:cxnLst/>
              <a:rect l="l" t="t" r="r" b="b"/>
              <a:pathLst>
                <a:path w="10794" h="15240">
                  <a:moveTo>
                    <a:pt x="10374" y="0"/>
                  </a:moveTo>
                  <a:lnTo>
                    <a:pt x="0" y="15233"/>
                  </a:lnTo>
                </a:path>
              </a:pathLst>
            </a:custGeom>
            <a:ln w="3251">
              <a:solidFill>
                <a:srgbClr val="020303"/>
              </a:solidFill>
            </a:ln>
          </p:spPr>
          <p:txBody>
            <a:bodyPr wrap="square" lIns="0" tIns="0" rIns="0" bIns="0" rtlCol="0"/>
            <a:lstStyle/>
            <a:p>
              <a:endParaRPr/>
            </a:p>
          </p:txBody>
        </p:sp>
        <p:sp>
          <p:nvSpPr>
            <p:cNvPr id="393" name="object 393"/>
            <p:cNvSpPr/>
            <p:nvPr/>
          </p:nvSpPr>
          <p:spPr>
            <a:xfrm>
              <a:off x="2693751" y="1216148"/>
              <a:ext cx="10160" cy="13970"/>
            </a:xfrm>
            <a:custGeom>
              <a:avLst/>
              <a:gdLst/>
              <a:ahLst/>
              <a:cxnLst/>
              <a:rect l="l" t="t" r="r" b="b"/>
              <a:pathLst>
                <a:path w="10160" h="13969">
                  <a:moveTo>
                    <a:pt x="9845" y="0"/>
                  </a:moveTo>
                  <a:lnTo>
                    <a:pt x="0" y="13602"/>
                  </a:lnTo>
                </a:path>
              </a:pathLst>
            </a:custGeom>
            <a:ln w="3251">
              <a:solidFill>
                <a:srgbClr val="020303"/>
              </a:solidFill>
            </a:ln>
          </p:spPr>
          <p:txBody>
            <a:bodyPr wrap="square" lIns="0" tIns="0" rIns="0" bIns="0" rtlCol="0"/>
            <a:lstStyle/>
            <a:p>
              <a:endParaRPr/>
            </a:p>
          </p:txBody>
        </p:sp>
        <p:sp>
          <p:nvSpPr>
            <p:cNvPr id="394" name="object 394"/>
            <p:cNvSpPr/>
            <p:nvPr/>
          </p:nvSpPr>
          <p:spPr>
            <a:xfrm>
              <a:off x="2695842" y="1221490"/>
              <a:ext cx="11430" cy="16510"/>
            </a:xfrm>
            <a:custGeom>
              <a:avLst/>
              <a:gdLst/>
              <a:ahLst/>
              <a:cxnLst/>
              <a:rect l="l" t="t" r="r" b="b"/>
              <a:pathLst>
                <a:path w="11430" h="16509">
                  <a:moveTo>
                    <a:pt x="11362" y="0"/>
                  </a:moveTo>
                  <a:lnTo>
                    <a:pt x="0" y="16176"/>
                  </a:lnTo>
                </a:path>
              </a:pathLst>
            </a:custGeom>
            <a:ln w="3251">
              <a:solidFill>
                <a:srgbClr val="020303"/>
              </a:solidFill>
            </a:ln>
          </p:spPr>
          <p:txBody>
            <a:bodyPr wrap="square" lIns="0" tIns="0" rIns="0" bIns="0" rtlCol="0"/>
            <a:lstStyle/>
            <a:p>
              <a:endParaRPr/>
            </a:p>
          </p:txBody>
        </p:sp>
        <p:sp>
          <p:nvSpPr>
            <p:cNvPr id="395" name="object 395"/>
            <p:cNvSpPr/>
            <p:nvPr/>
          </p:nvSpPr>
          <p:spPr>
            <a:xfrm>
              <a:off x="2659078" y="1200742"/>
              <a:ext cx="10160" cy="12065"/>
            </a:xfrm>
            <a:custGeom>
              <a:avLst/>
              <a:gdLst/>
              <a:ahLst/>
              <a:cxnLst/>
              <a:rect l="l" t="t" r="r" b="b"/>
              <a:pathLst>
                <a:path w="10160" h="12065">
                  <a:moveTo>
                    <a:pt x="9949" y="0"/>
                  </a:moveTo>
                  <a:lnTo>
                    <a:pt x="0" y="11569"/>
                  </a:lnTo>
                </a:path>
              </a:pathLst>
            </a:custGeom>
            <a:ln w="3251">
              <a:solidFill>
                <a:srgbClr val="020303"/>
              </a:solidFill>
            </a:ln>
          </p:spPr>
          <p:txBody>
            <a:bodyPr wrap="square" lIns="0" tIns="0" rIns="0" bIns="0" rtlCol="0"/>
            <a:lstStyle/>
            <a:p>
              <a:endParaRPr/>
            </a:p>
          </p:txBody>
        </p:sp>
        <p:sp>
          <p:nvSpPr>
            <p:cNvPr id="396" name="object 396"/>
            <p:cNvSpPr/>
            <p:nvPr/>
          </p:nvSpPr>
          <p:spPr>
            <a:xfrm>
              <a:off x="2665409" y="1200121"/>
              <a:ext cx="12700" cy="14604"/>
            </a:xfrm>
            <a:custGeom>
              <a:avLst/>
              <a:gdLst/>
              <a:ahLst/>
              <a:cxnLst/>
              <a:rect l="l" t="t" r="r" b="b"/>
              <a:pathLst>
                <a:path w="12700" h="14605">
                  <a:moveTo>
                    <a:pt x="12166" y="0"/>
                  </a:moveTo>
                  <a:lnTo>
                    <a:pt x="0" y="14544"/>
                  </a:lnTo>
                </a:path>
              </a:pathLst>
            </a:custGeom>
            <a:ln w="3251">
              <a:solidFill>
                <a:srgbClr val="020303"/>
              </a:solidFill>
            </a:ln>
          </p:spPr>
          <p:txBody>
            <a:bodyPr wrap="square" lIns="0" tIns="0" rIns="0" bIns="0" rtlCol="0"/>
            <a:lstStyle/>
            <a:p>
              <a:endParaRPr/>
            </a:p>
          </p:txBody>
        </p:sp>
        <p:sp>
          <p:nvSpPr>
            <p:cNvPr id="397" name="object 397"/>
            <p:cNvSpPr/>
            <p:nvPr/>
          </p:nvSpPr>
          <p:spPr>
            <a:xfrm>
              <a:off x="2680413" y="1205417"/>
              <a:ext cx="8890" cy="10795"/>
            </a:xfrm>
            <a:custGeom>
              <a:avLst/>
              <a:gdLst/>
              <a:ahLst/>
              <a:cxnLst/>
              <a:rect l="l" t="t" r="r" b="b"/>
              <a:pathLst>
                <a:path w="8889" h="10794">
                  <a:moveTo>
                    <a:pt x="8467" y="0"/>
                  </a:moveTo>
                  <a:lnTo>
                    <a:pt x="0" y="10695"/>
                  </a:lnTo>
                </a:path>
              </a:pathLst>
            </a:custGeom>
            <a:ln w="3251">
              <a:solidFill>
                <a:srgbClr val="020303"/>
              </a:solidFill>
            </a:ln>
          </p:spPr>
          <p:txBody>
            <a:bodyPr wrap="square" lIns="0" tIns="0" rIns="0" bIns="0" rtlCol="0"/>
            <a:lstStyle/>
            <a:p>
              <a:endParaRPr/>
            </a:p>
          </p:txBody>
        </p:sp>
        <p:sp>
          <p:nvSpPr>
            <p:cNvPr id="398" name="object 398"/>
            <p:cNvSpPr/>
            <p:nvPr/>
          </p:nvSpPr>
          <p:spPr>
            <a:xfrm>
              <a:off x="2671567" y="1203487"/>
              <a:ext cx="11430" cy="13970"/>
            </a:xfrm>
            <a:custGeom>
              <a:avLst/>
              <a:gdLst/>
              <a:ahLst/>
              <a:cxnLst/>
              <a:rect l="l" t="t" r="r" b="b"/>
              <a:pathLst>
                <a:path w="11430" h="13969">
                  <a:moveTo>
                    <a:pt x="11109" y="0"/>
                  </a:moveTo>
                  <a:lnTo>
                    <a:pt x="0" y="13660"/>
                  </a:lnTo>
                </a:path>
              </a:pathLst>
            </a:custGeom>
            <a:ln w="3251">
              <a:solidFill>
                <a:srgbClr val="020303"/>
              </a:solidFill>
            </a:ln>
          </p:spPr>
          <p:txBody>
            <a:bodyPr wrap="square" lIns="0" tIns="0" rIns="0" bIns="0" rtlCol="0"/>
            <a:lstStyle/>
            <a:p>
              <a:endParaRPr/>
            </a:p>
          </p:txBody>
        </p:sp>
        <p:sp>
          <p:nvSpPr>
            <p:cNvPr id="399" name="object 399"/>
            <p:cNvSpPr/>
            <p:nvPr/>
          </p:nvSpPr>
          <p:spPr>
            <a:xfrm>
              <a:off x="2704401" y="1235162"/>
              <a:ext cx="8890" cy="12700"/>
            </a:xfrm>
            <a:custGeom>
              <a:avLst/>
              <a:gdLst/>
              <a:ahLst/>
              <a:cxnLst/>
              <a:rect l="l" t="t" r="r" b="b"/>
              <a:pathLst>
                <a:path w="8889" h="12700">
                  <a:moveTo>
                    <a:pt x="8283" y="0"/>
                  </a:moveTo>
                  <a:lnTo>
                    <a:pt x="0" y="12557"/>
                  </a:lnTo>
                </a:path>
              </a:pathLst>
            </a:custGeom>
            <a:ln w="3251">
              <a:solidFill>
                <a:srgbClr val="020303"/>
              </a:solidFill>
            </a:ln>
          </p:spPr>
          <p:txBody>
            <a:bodyPr wrap="square" lIns="0" tIns="0" rIns="0" bIns="0" rtlCol="0"/>
            <a:lstStyle/>
            <a:p>
              <a:endParaRPr/>
            </a:p>
          </p:txBody>
        </p:sp>
        <p:sp>
          <p:nvSpPr>
            <p:cNvPr id="400" name="object 400"/>
            <p:cNvSpPr/>
            <p:nvPr/>
          </p:nvSpPr>
          <p:spPr>
            <a:xfrm>
              <a:off x="2699932" y="1227683"/>
              <a:ext cx="10795" cy="15240"/>
            </a:xfrm>
            <a:custGeom>
              <a:avLst/>
              <a:gdLst/>
              <a:ahLst/>
              <a:cxnLst/>
              <a:rect l="l" t="t" r="r" b="b"/>
              <a:pathLst>
                <a:path w="10794" h="15240">
                  <a:moveTo>
                    <a:pt x="10374" y="0"/>
                  </a:moveTo>
                  <a:lnTo>
                    <a:pt x="0" y="15233"/>
                  </a:lnTo>
                </a:path>
              </a:pathLst>
            </a:custGeom>
            <a:ln w="3251">
              <a:solidFill>
                <a:srgbClr val="020303"/>
              </a:solidFill>
            </a:ln>
          </p:spPr>
          <p:txBody>
            <a:bodyPr wrap="square" lIns="0" tIns="0" rIns="0" bIns="0" rtlCol="0"/>
            <a:lstStyle/>
            <a:p>
              <a:endParaRPr/>
            </a:p>
          </p:txBody>
        </p:sp>
        <p:sp>
          <p:nvSpPr>
            <p:cNvPr id="401" name="object 401"/>
            <p:cNvSpPr/>
            <p:nvPr/>
          </p:nvSpPr>
          <p:spPr>
            <a:xfrm>
              <a:off x="2693751" y="1216148"/>
              <a:ext cx="10160" cy="13970"/>
            </a:xfrm>
            <a:custGeom>
              <a:avLst/>
              <a:gdLst/>
              <a:ahLst/>
              <a:cxnLst/>
              <a:rect l="l" t="t" r="r" b="b"/>
              <a:pathLst>
                <a:path w="10160" h="13969">
                  <a:moveTo>
                    <a:pt x="9845" y="0"/>
                  </a:moveTo>
                  <a:lnTo>
                    <a:pt x="0" y="13602"/>
                  </a:lnTo>
                </a:path>
              </a:pathLst>
            </a:custGeom>
            <a:ln w="3251">
              <a:solidFill>
                <a:srgbClr val="020303"/>
              </a:solidFill>
            </a:ln>
          </p:spPr>
          <p:txBody>
            <a:bodyPr wrap="square" lIns="0" tIns="0" rIns="0" bIns="0" rtlCol="0"/>
            <a:lstStyle/>
            <a:p>
              <a:endParaRPr/>
            </a:p>
          </p:txBody>
        </p:sp>
        <p:sp>
          <p:nvSpPr>
            <p:cNvPr id="402" name="object 402"/>
            <p:cNvSpPr/>
            <p:nvPr/>
          </p:nvSpPr>
          <p:spPr>
            <a:xfrm>
              <a:off x="2695842" y="1221490"/>
              <a:ext cx="11430" cy="16510"/>
            </a:xfrm>
            <a:custGeom>
              <a:avLst/>
              <a:gdLst/>
              <a:ahLst/>
              <a:cxnLst/>
              <a:rect l="l" t="t" r="r" b="b"/>
              <a:pathLst>
                <a:path w="11430" h="16509">
                  <a:moveTo>
                    <a:pt x="11362" y="0"/>
                  </a:moveTo>
                  <a:lnTo>
                    <a:pt x="0" y="16176"/>
                  </a:lnTo>
                </a:path>
              </a:pathLst>
            </a:custGeom>
            <a:ln w="3251">
              <a:solidFill>
                <a:srgbClr val="020303"/>
              </a:solidFill>
            </a:ln>
          </p:spPr>
          <p:txBody>
            <a:bodyPr wrap="square" lIns="0" tIns="0" rIns="0" bIns="0" rtlCol="0"/>
            <a:lstStyle/>
            <a:p>
              <a:endParaRPr/>
            </a:p>
          </p:txBody>
        </p:sp>
        <p:sp>
          <p:nvSpPr>
            <p:cNvPr id="403" name="object 403"/>
            <p:cNvSpPr/>
            <p:nvPr/>
          </p:nvSpPr>
          <p:spPr>
            <a:xfrm>
              <a:off x="2719003" y="1243020"/>
              <a:ext cx="69850" cy="43815"/>
            </a:xfrm>
            <a:custGeom>
              <a:avLst/>
              <a:gdLst/>
              <a:ahLst/>
              <a:cxnLst/>
              <a:rect l="l" t="t" r="r" b="b"/>
              <a:pathLst>
                <a:path w="69850" h="43815">
                  <a:moveTo>
                    <a:pt x="0" y="8329"/>
                  </a:moveTo>
                  <a:lnTo>
                    <a:pt x="5353" y="7237"/>
                  </a:lnTo>
                  <a:lnTo>
                    <a:pt x="10592" y="4227"/>
                  </a:lnTo>
                  <a:lnTo>
                    <a:pt x="15796" y="2389"/>
                  </a:lnTo>
                  <a:lnTo>
                    <a:pt x="21035" y="516"/>
                  </a:lnTo>
                  <a:lnTo>
                    <a:pt x="26113" y="0"/>
                  </a:lnTo>
                  <a:lnTo>
                    <a:pt x="31869" y="2987"/>
                  </a:lnTo>
                  <a:lnTo>
                    <a:pt x="35902" y="5158"/>
                  </a:lnTo>
                  <a:lnTo>
                    <a:pt x="38199" y="8225"/>
                  </a:lnTo>
                  <a:lnTo>
                    <a:pt x="39716" y="11706"/>
                  </a:lnTo>
                  <a:lnTo>
                    <a:pt x="41267" y="15084"/>
                  </a:lnTo>
                  <a:lnTo>
                    <a:pt x="55639" y="41531"/>
                  </a:lnTo>
                  <a:lnTo>
                    <a:pt x="60935" y="43656"/>
                  </a:lnTo>
                  <a:lnTo>
                    <a:pt x="65508" y="43059"/>
                  </a:lnTo>
                  <a:lnTo>
                    <a:pt x="69621" y="41474"/>
                  </a:lnTo>
                </a:path>
                <a:path w="69850" h="43815">
                  <a:moveTo>
                    <a:pt x="0" y="8329"/>
                  </a:moveTo>
                  <a:lnTo>
                    <a:pt x="1125" y="12867"/>
                  </a:lnTo>
                  <a:lnTo>
                    <a:pt x="3527" y="16807"/>
                  </a:lnTo>
                  <a:lnTo>
                    <a:pt x="8570" y="19634"/>
                  </a:lnTo>
                  <a:lnTo>
                    <a:pt x="14776" y="21828"/>
                  </a:lnTo>
                  <a:lnTo>
                    <a:pt x="20668" y="21628"/>
                  </a:lnTo>
                  <a:lnTo>
                    <a:pt x="26283" y="19871"/>
                  </a:lnTo>
                  <a:lnTo>
                    <a:pt x="31662" y="17393"/>
                  </a:lnTo>
                  <a:lnTo>
                    <a:pt x="38728" y="14016"/>
                  </a:lnTo>
                  <a:lnTo>
                    <a:pt x="45621" y="10236"/>
                  </a:lnTo>
                  <a:lnTo>
                    <a:pt x="53812" y="14349"/>
                  </a:lnTo>
                  <a:lnTo>
                    <a:pt x="67151" y="37246"/>
                  </a:lnTo>
                  <a:lnTo>
                    <a:pt x="69805" y="41761"/>
                  </a:lnTo>
                </a:path>
              </a:pathLst>
            </a:custGeom>
            <a:ln w="6479">
              <a:solidFill>
                <a:srgbClr val="020303"/>
              </a:solidFill>
            </a:ln>
          </p:spPr>
          <p:txBody>
            <a:bodyPr wrap="square" lIns="0" tIns="0" rIns="0" bIns="0" rtlCol="0"/>
            <a:lstStyle/>
            <a:p>
              <a:endParaRPr/>
            </a:p>
          </p:txBody>
        </p:sp>
        <p:sp>
          <p:nvSpPr>
            <p:cNvPr id="404" name="object 404"/>
            <p:cNvSpPr/>
            <p:nvPr/>
          </p:nvSpPr>
          <p:spPr>
            <a:xfrm>
              <a:off x="2726276" y="1246914"/>
              <a:ext cx="8255" cy="14604"/>
            </a:xfrm>
            <a:custGeom>
              <a:avLst/>
              <a:gdLst/>
              <a:ahLst/>
              <a:cxnLst/>
              <a:rect l="l" t="t" r="r" b="b"/>
              <a:pathLst>
                <a:path w="8255" h="14605">
                  <a:moveTo>
                    <a:pt x="8179" y="0"/>
                  </a:moveTo>
                  <a:lnTo>
                    <a:pt x="0" y="14211"/>
                  </a:lnTo>
                </a:path>
              </a:pathLst>
            </a:custGeom>
            <a:ln w="3251">
              <a:solidFill>
                <a:srgbClr val="020303"/>
              </a:solidFill>
            </a:ln>
          </p:spPr>
          <p:txBody>
            <a:bodyPr wrap="square" lIns="0" tIns="0" rIns="0" bIns="0" rtlCol="0"/>
            <a:lstStyle/>
            <a:p>
              <a:endParaRPr/>
            </a:p>
          </p:txBody>
        </p:sp>
        <p:sp>
          <p:nvSpPr>
            <p:cNvPr id="405" name="object 405"/>
            <p:cNvSpPr/>
            <p:nvPr/>
          </p:nvSpPr>
          <p:spPr>
            <a:xfrm>
              <a:off x="2733100" y="1244525"/>
              <a:ext cx="10160" cy="17780"/>
            </a:xfrm>
            <a:custGeom>
              <a:avLst/>
              <a:gdLst/>
              <a:ahLst/>
              <a:cxnLst/>
              <a:rect l="l" t="t" r="r" b="b"/>
              <a:pathLst>
                <a:path w="10160" h="17780">
                  <a:moveTo>
                    <a:pt x="9719" y="0"/>
                  </a:moveTo>
                  <a:lnTo>
                    <a:pt x="0" y="17508"/>
                  </a:lnTo>
                </a:path>
              </a:pathLst>
            </a:custGeom>
            <a:ln w="3251">
              <a:solidFill>
                <a:srgbClr val="020303"/>
              </a:solidFill>
            </a:ln>
          </p:spPr>
          <p:txBody>
            <a:bodyPr wrap="square" lIns="0" tIns="0" rIns="0" bIns="0" rtlCol="0"/>
            <a:lstStyle/>
            <a:p>
              <a:endParaRPr/>
            </a:p>
          </p:txBody>
        </p:sp>
        <p:sp>
          <p:nvSpPr>
            <p:cNvPr id="406" name="object 406"/>
            <p:cNvSpPr/>
            <p:nvPr/>
          </p:nvSpPr>
          <p:spPr>
            <a:xfrm>
              <a:off x="2748380" y="1247788"/>
              <a:ext cx="6985" cy="12700"/>
            </a:xfrm>
            <a:custGeom>
              <a:avLst/>
              <a:gdLst/>
              <a:ahLst/>
              <a:cxnLst/>
              <a:rect l="l" t="t" r="r" b="b"/>
              <a:pathLst>
                <a:path w="6985" h="12700">
                  <a:moveTo>
                    <a:pt x="6364" y="0"/>
                  </a:moveTo>
                  <a:lnTo>
                    <a:pt x="0" y="12350"/>
                  </a:lnTo>
                </a:path>
              </a:pathLst>
            </a:custGeom>
            <a:ln w="3251">
              <a:solidFill>
                <a:srgbClr val="020303"/>
              </a:solidFill>
            </a:ln>
          </p:spPr>
          <p:txBody>
            <a:bodyPr wrap="square" lIns="0" tIns="0" rIns="0" bIns="0" rtlCol="0"/>
            <a:lstStyle/>
            <a:p>
              <a:endParaRPr/>
            </a:p>
          </p:txBody>
        </p:sp>
        <p:sp>
          <p:nvSpPr>
            <p:cNvPr id="407" name="object 407"/>
            <p:cNvSpPr/>
            <p:nvPr/>
          </p:nvSpPr>
          <p:spPr>
            <a:xfrm>
              <a:off x="2739775" y="1246937"/>
              <a:ext cx="8890" cy="16510"/>
            </a:xfrm>
            <a:custGeom>
              <a:avLst/>
              <a:gdLst/>
              <a:ahLst/>
              <a:cxnLst/>
              <a:rect l="l" t="t" r="r" b="b"/>
              <a:pathLst>
                <a:path w="8889" h="16509">
                  <a:moveTo>
                    <a:pt x="8616" y="0"/>
                  </a:moveTo>
                  <a:lnTo>
                    <a:pt x="0" y="16095"/>
                  </a:lnTo>
                </a:path>
              </a:pathLst>
            </a:custGeom>
            <a:ln w="3251">
              <a:solidFill>
                <a:srgbClr val="020303"/>
              </a:solidFill>
            </a:ln>
          </p:spPr>
          <p:txBody>
            <a:bodyPr wrap="square" lIns="0" tIns="0" rIns="0" bIns="0" rtlCol="0"/>
            <a:lstStyle/>
            <a:p>
              <a:endParaRPr/>
            </a:p>
          </p:txBody>
        </p:sp>
        <p:sp>
          <p:nvSpPr>
            <p:cNvPr id="408" name="object 408"/>
            <p:cNvSpPr/>
            <p:nvPr/>
          </p:nvSpPr>
          <p:spPr>
            <a:xfrm>
              <a:off x="2778584" y="1272615"/>
              <a:ext cx="5715" cy="13335"/>
            </a:xfrm>
            <a:custGeom>
              <a:avLst/>
              <a:gdLst/>
              <a:ahLst/>
              <a:cxnLst/>
              <a:rect l="l" t="t" r="r" b="b"/>
              <a:pathLst>
                <a:path w="5714" h="13334">
                  <a:moveTo>
                    <a:pt x="5112" y="0"/>
                  </a:moveTo>
                  <a:lnTo>
                    <a:pt x="0" y="12855"/>
                  </a:lnTo>
                </a:path>
              </a:pathLst>
            </a:custGeom>
            <a:ln w="3251">
              <a:solidFill>
                <a:srgbClr val="020303"/>
              </a:solidFill>
            </a:ln>
          </p:spPr>
          <p:txBody>
            <a:bodyPr wrap="square" lIns="0" tIns="0" rIns="0" bIns="0" rtlCol="0"/>
            <a:lstStyle/>
            <a:p>
              <a:endParaRPr/>
            </a:p>
          </p:txBody>
        </p:sp>
        <p:sp>
          <p:nvSpPr>
            <p:cNvPr id="409" name="object 409"/>
            <p:cNvSpPr/>
            <p:nvPr/>
          </p:nvSpPr>
          <p:spPr>
            <a:xfrm>
              <a:off x="2773126" y="1266020"/>
              <a:ext cx="6985" cy="16510"/>
            </a:xfrm>
            <a:custGeom>
              <a:avLst/>
              <a:gdLst/>
              <a:ahLst/>
              <a:cxnLst/>
              <a:rect l="l" t="t" r="r" b="b"/>
              <a:pathLst>
                <a:path w="6985" h="16509">
                  <a:moveTo>
                    <a:pt x="6628" y="0"/>
                  </a:moveTo>
                  <a:lnTo>
                    <a:pt x="0" y="15888"/>
                  </a:lnTo>
                </a:path>
              </a:pathLst>
            </a:custGeom>
            <a:ln w="3251">
              <a:solidFill>
                <a:srgbClr val="020303"/>
              </a:solidFill>
            </a:ln>
          </p:spPr>
          <p:txBody>
            <a:bodyPr wrap="square" lIns="0" tIns="0" rIns="0" bIns="0" rtlCol="0"/>
            <a:lstStyle/>
            <a:p>
              <a:endParaRPr/>
            </a:p>
          </p:txBody>
        </p:sp>
        <p:sp>
          <p:nvSpPr>
            <p:cNvPr id="410" name="object 410"/>
            <p:cNvSpPr/>
            <p:nvPr/>
          </p:nvSpPr>
          <p:spPr>
            <a:xfrm>
              <a:off x="2764188" y="1256037"/>
              <a:ext cx="6985" cy="15240"/>
            </a:xfrm>
            <a:custGeom>
              <a:avLst/>
              <a:gdLst/>
              <a:ahLst/>
              <a:cxnLst/>
              <a:rect l="l" t="t" r="r" b="b"/>
              <a:pathLst>
                <a:path w="6985" h="15240">
                  <a:moveTo>
                    <a:pt x="6720" y="0"/>
                  </a:moveTo>
                  <a:lnTo>
                    <a:pt x="0" y="14751"/>
                  </a:lnTo>
                </a:path>
              </a:pathLst>
            </a:custGeom>
            <a:ln w="3251">
              <a:solidFill>
                <a:srgbClr val="020303"/>
              </a:solidFill>
            </a:ln>
          </p:spPr>
          <p:txBody>
            <a:bodyPr wrap="square" lIns="0" tIns="0" rIns="0" bIns="0" rtlCol="0"/>
            <a:lstStyle/>
            <a:p>
              <a:endParaRPr/>
            </a:p>
          </p:txBody>
        </p:sp>
        <p:sp>
          <p:nvSpPr>
            <p:cNvPr id="411" name="object 411"/>
            <p:cNvSpPr/>
            <p:nvPr/>
          </p:nvSpPr>
          <p:spPr>
            <a:xfrm>
              <a:off x="2767957" y="1260632"/>
              <a:ext cx="7620" cy="17780"/>
            </a:xfrm>
            <a:custGeom>
              <a:avLst/>
              <a:gdLst/>
              <a:ahLst/>
              <a:cxnLst/>
              <a:rect l="l" t="t" r="r" b="b"/>
              <a:pathLst>
                <a:path w="7619" h="17780">
                  <a:moveTo>
                    <a:pt x="7502" y="0"/>
                  </a:moveTo>
                  <a:lnTo>
                    <a:pt x="0" y="17187"/>
                  </a:lnTo>
                </a:path>
              </a:pathLst>
            </a:custGeom>
            <a:ln w="3251">
              <a:solidFill>
                <a:srgbClr val="020303"/>
              </a:solidFill>
            </a:ln>
          </p:spPr>
          <p:txBody>
            <a:bodyPr wrap="square" lIns="0" tIns="0" rIns="0" bIns="0" rtlCol="0"/>
            <a:lstStyle/>
            <a:p>
              <a:endParaRPr/>
            </a:p>
          </p:txBody>
        </p:sp>
        <p:sp>
          <p:nvSpPr>
            <p:cNvPr id="412" name="object 412"/>
            <p:cNvSpPr/>
            <p:nvPr/>
          </p:nvSpPr>
          <p:spPr>
            <a:xfrm>
              <a:off x="2726287" y="1246914"/>
              <a:ext cx="8255" cy="14604"/>
            </a:xfrm>
            <a:custGeom>
              <a:avLst/>
              <a:gdLst/>
              <a:ahLst/>
              <a:cxnLst/>
              <a:rect l="l" t="t" r="r" b="b"/>
              <a:pathLst>
                <a:path w="8255" h="14605">
                  <a:moveTo>
                    <a:pt x="8179" y="0"/>
                  </a:moveTo>
                  <a:lnTo>
                    <a:pt x="0" y="14211"/>
                  </a:lnTo>
                </a:path>
              </a:pathLst>
            </a:custGeom>
            <a:ln w="3251">
              <a:solidFill>
                <a:srgbClr val="020303"/>
              </a:solidFill>
            </a:ln>
          </p:spPr>
          <p:txBody>
            <a:bodyPr wrap="square" lIns="0" tIns="0" rIns="0" bIns="0" rtlCol="0"/>
            <a:lstStyle/>
            <a:p>
              <a:endParaRPr/>
            </a:p>
          </p:txBody>
        </p:sp>
        <p:sp>
          <p:nvSpPr>
            <p:cNvPr id="413" name="object 413"/>
            <p:cNvSpPr/>
            <p:nvPr/>
          </p:nvSpPr>
          <p:spPr>
            <a:xfrm>
              <a:off x="2733111" y="1244525"/>
              <a:ext cx="10160" cy="17780"/>
            </a:xfrm>
            <a:custGeom>
              <a:avLst/>
              <a:gdLst/>
              <a:ahLst/>
              <a:cxnLst/>
              <a:rect l="l" t="t" r="r" b="b"/>
              <a:pathLst>
                <a:path w="10160" h="17780">
                  <a:moveTo>
                    <a:pt x="9719" y="0"/>
                  </a:moveTo>
                  <a:lnTo>
                    <a:pt x="0" y="17508"/>
                  </a:lnTo>
                </a:path>
              </a:pathLst>
            </a:custGeom>
            <a:ln w="3251">
              <a:solidFill>
                <a:srgbClr val="020303"/>
              </a:solidFill>
            </a:ln>
          </p:spPr>
          <p:txBody>
            <a:bodyPr wrap="square" lIns="0" tIns="0" rIns="0" bIns="0" rtlCol="0"/>
            <a:lstStyle/>
            <a:p>
              <a:endParaRPr/>
            </a:p>
          </p:txBody>
        </p:sp>
        <p:sp>
          <p:nvSpPr>
            <p:cNvPr id="414" name="object 414"/>
            <p:cNvSpPr/>
            <p:nvPr/>
          </p:nvSpPr>
          <p:spPr>
            <a:xfrm>
              <a:off x="2748391" y="1247788"/>
              <a:ext cx="6985" cy="12700"/>
            </a:xfrm>
            <a:custGeom>
              <a:avLst/>
              <a:gdLst/>
              <a:ahLst/>
              <a:cxnLst/>
              <a:rect l="l" t="t" r="r" b="b"/>
              <a:pathLst>
                <a:path w="6985" h="12700">
                  <a:moveTo>
                    <a:pt x="6364" y="0"/>
                  </a:moveTo>
                  <a:lnTo>
                    <a:pt x="0" y="12350"/>
                  </a:lnTo>
                </a:path>
              </a:pathLst>
            </a:custGeom>
            <a:ln w="3251">
              <a:solidFill>
                <a:srgbClr val="020303"/>
              </a:solidFill>
            </a:ln>
          </p:spPr>
          <p:txBody>
            <a:bodyPr wrap="square" lIns="0" tIns="0" rIns="0" bIns="0" rtlCol="0"/>
            <a:lstStyle/>
            <a:p>
              <a:endParaRPr/>
            </a:p>
          </p:txBody>
        </p:sp>
        <p:sp>
          <p:nvSpPr>
            <p:cNvPr id="415" name="object 415"/>
            <p:cNvSpPr/>
            <p:nvPr/>
          </p:nvSpPr>
          <p:spPr>
            <a:xfrm>
              <a:off x="2739786" y="1246937"/>
              <a:ext cx="8890" cy="16510"/>
            </a:xfrm>
            <a:custGeom>
              <a:avLst/>
              <a:gdLst/>
              <a:ahLst/>
              <a:cxnLst/>
              <a:rect l="l" t="t" r="r" b="b"/>
              <a:pathLst>
                <a:path w="8889" h="16509">
                  <a:moveTo>
                    <a:pt x="8616" y="0"/>
                  </a:moveTo>
                  <a:lnTo>
                    <a:pt x="0" y="16095"/>
                  </a:lnTo>
                </a:path>
              </a:pathLst>
            </a:custGeom>
            <a:ln w="3251">
              <a:solidFill>
                <a:srgbClr val="020303"/>
              </a:solidFill>
            </a:ln>
          </p:spPr>
          <p:txBody>
            <a:bodyPr wrap="square" lIns="0" tIns="0" rIns="0" bIns="0" rtlCol="0"/>
            <a:lstStyle/>
            <a:p>
              <a:endParaRPr/>
            </a:p>
          </p:txBody>
        </p:sp>
        <p:sp>
          <p:nvSpPr>
            <p:cNvPr id="416" name="object 416"/>
            <p:cNvSpPr/>
            <p:nvPr/>
          </p:nvSpPr>
          <p:spPr>
            <a:xfrm>
              <a:off x="2778595" y="1272615"/>
              <a:ext cx="5715" cy="13335"/>
            </a:xfrm>
            <a:custGeom>
              <a:avLst/>
              <a:gdLst/>
              <a:ahLst/>
              <a:cxnLst/>
              <a:rect l="l" t="t" r="r" b="b"/>
              <a:pathLst>
                <a:path w="5714" h="13334">
                  <a:moveTo>
                    <a:pt x="5112" y="0"/>
                  </a:moveTo>
                  <a:lnTo>
                    <a:pt x="0" y="12855"/>
                  </a:lnTo>
                </a:path>
              </a:pathLst>
            </a:custGeom>
            <a:ln w="3251">
              <a:solidFill>
                <a:srgbClr val="020303"/>
              </a:solidFill>
            </a:ln>
          </p:spPr>
          <p:txBody>
            <a:bodyPr wrap="square" lIns="0" tIns="0" rIns="0" bIns="0" rtlCol="0"/>
            <a:lstStyle/>
            <a:p>
              <a:endParaRPr/>
            </a:p>
          </p:txBody>
        </p:sp>
        <p:sp>
          <p:nvSpPr>
            <p:cNvPr id="417" name="object 417"/>
            <p:cNvSpPr/>
            <p:nvPr/>
          </p:nvSpPr>
          <p:spPr>
            <a:xfrm>
              <a:off x="2773138" y="1266020"/>
              <a:ext cx="6985" cy="16510"/>
            </a:xfrm>
            <a:custGeom>
              <a:avLst/>
              <a:gdLst/>
              <a:ahLst/>
              <a:cxnLst/>
              <a:rect l="l" t="t" r="r" b="b"/>
              <a:pathLst>
                <a:path w="6985" h="16509">
                  <a:moveTo>
                    <a:pt x="6628" y="0"/>
                  </a:moveTo>
                  <a:lnTo>
                    <a:pt x="0" y="15888"/>
                  </a:lnTo>
                </a:path>
              </a:pathLst>
            </a:custGeom>
            <a:ln w="3251">
              <a:solidFill>
                <a:srgbClr val="020303"/>
              </a:solidFill>
            </a:ln>
          </p:spPr>
          <p:txBody>
            <a:bodyPr wrap="square" lIns="0" tIns="0" rIns="0" bIns="0" rtlCol="0"/>
            <a:lstStyle/>
            <a:p>
              <a:endParaRPr/>
            </a:p>
          </p:txBody>
        </p:sp>
        <p:sp>
          <p:nvSpPr>
            <p:cNvPr id="418" name="object 418"/>
            <p:cNvSpPr/>
            <p:nvPr/>
          </p:nvSpPr>
          <p:spPr>
            <a:xfrm>
              <a:off x="2764200" y="1256037"/>
              <a:ext cx="6985" cy="15240"/>
            </a:xfrm>
            <a:custGeom>
              <a:avLst/>
              <a:gdLst/>
              <a:ahLst/>
              <a:cxnLst/>
              <a:rect l="l" t="t" r="r" b="b"/>
              <a:pathLst>
                <a:path w="6985" h="15240">
                  <a:moveTo>
                    <a:pt x="6720" y="0"/>
                  </a:moveTo>
                  <a:lnTo>
                    <a:pt x="0" y="14751"/>
                  </a:lnTo>
                </a:path>
              </a:pathLst>
            </a:custGeom>
            <a:ln w="3251">
              <a:solidFill>
                <a:srgbClr val="020303"/>
              </a:solidFill>
            </a:ln>
          </p:spPr>
          <p:txBody>
            <a:bodyPr wrap="square" lIns="0" tIns="0" rIns="0" bIns="0" rtlCol="0"/>
            <a:lstStyle/>
            <a:p>
              <a:endParaRPr/>
            </a:p>
          </p:txBody>
        </p:sp>
        <p:sp>
          <p:nvSpPr>
            <p:cNvPr id="419" name="object 419"/>
            <p:cNvSpPr/>
            <p:nvPr/>
          </p:nvSpPr>
          <p:spPr>
            <a:xfrm>
              <a:off x="2767968" y="1260632"/>
              <a:ext cx="7620" cy="17780"/>
            </a:xfrm>
            <a:custGeom>
              <a:avLst/>
              <a:gdLst/>
              <a:ahLst/>
              <a:cxnLst/>
              <a:rect l="l" t="t" r="r" b="b"/>
              <a:pathLst>
                <a:path w="7619" h="17780">
                  <a:moveTo>
                    <a:pt x="7502" y="0"/>
                  </a:moveTo>
                  <a:lnTo>
                    <a:pt x="0" y="17187"/>
                  </a:lnTo>
                </a:path>
              </a:pathLst>
            </a:custGeom>
            <a:ln w="3251">
              <a:solidFill>
                <a:srgbClr val="020303"/>
              </a:solidFill>
            </a:ln>
          </p:spPr>
          <p:txBody>
            <a:bodyPr wrap="square" lIns="0" tIns="0" rIns="0" bIns="0" rtlCol="0"/>
            <a:lstStyle/>
            <a:p>
              <a:endParaRPr/>
            </a:p>
          </p:txBody>
        </p:sp>
        <p:sp>
          <p:nvSpPr>
            <p:cNvPr id="420" name="object 420"/>
            <p:cNvSpPr/>
            <p:nvPr/>
          </p:nvSpPr>
          <p:spPr>
            <a:xfrm>
              <a:off x="2793553" y="1274947"/>
              <a:ext cx="75565" cy="32384"/>
            </a:xfrm>
            <a:custGeom>
              <a:avLst/>
              <a:gdLst/>
              <a:ahLst/>
              <a:cxnLst/>
              <a:rect l="l" t="t" r="r" b="b"/>
              <a:pathLst>
                <a:path w="75564" h="32384">
                  <a:moveTo>
                    <a:pt x="0" y="11212"/>
                  </a:moveTo>
                  <a:lnTo>
                    <a:pt x="4917" y="9351"/>
                  </a:lnTo>
                  <a:lnTo>
                    <a:pt x="9156" y="6043"/>
                  </a:lnTo>
                  <a:lnTo>
                    <a:pt x="13728" y="3618"/>
                  </a:lnTo>
                  <a:lnTo>
                    <a:pt x="18289" y="1194"/>
                  </a:lnTo>
                  <a:lnTo>
                    <a:pt x="23046" y="0"/>
                  </a:lnTo>
                  <a:lnTo>
                    <a:pt x="29250" y="1964"/>
                  </a:lnTo>
                  <a:lnTo>
                    <a:pt x="38084" y="4446"/>
                  </a:lnTo>
                  <a:lnTo>
                    <a:pt x="41163" y="11098"/>
                  </a:lnTo>
                  <a:lnTo>
                    <a:pt x="44656" y="17187"/>
                  </a:lnTo>
                  <a:lnTo>
                    <a:pt x="46379" y="20231"/>
                  </a:lnTo>
                  <a:lnTo>
                    <a:pt x="61475" y="30996"/>
                  </a:lnTo>
                  <a:lnTo>
                    <a:pt x="67093" y="31812"/>
                  </a:lnTo>
                  <a:lnTo>
                    <a:pt x="71333" y="30709"/>
                  </a:lnTo>
                  <a:lnTo>
                    <a:pt x="74929" y="28802"/>
                  </a:lnTo>
                </a:path>
                <a:path w="75564" h="32384">
                  <a:moveTo>
                    <a:pt x="0" y="11212"/>
                  </a:moveTo>
                  <a:lnTo>
                    <a:pt x="2171" y="15015"/>
                  </a:lnTo>
                  <a:lnTo>
                    <a:pt x="5399" y="18175"/>
                  </a:lnTo>
                  <a:lnTo>
                    <a:pt x="10971" y="19703"/>
                  </a:lnTo>
                  <a:lnTo>
                    <a:pt x="15670" y="21035"/>
                  </a:lnTo>
                  <a:lnTo>
                    <a:pt x="32593" y="14234"/>
                  </a:lnTo>
                  <a:lnTo>
                    <a:pt x="35591" y="12223"/>
                  </a:lnTo>
                  <a:lnTo>
                    <a:pt x="38510" y="10236"/>
                  </a:lnTo>
                  <a:lnTo>
                    <a:pt x="41772" y="9064"/>
                  </a:lnTo>
                  <a:lnTo>
                    <a:pt x="45035" y="7961"/>
                  </a:lnTo>
                  <a:lnTo>
                    <a:pt x="48723" y="7318"/>
                  </a:lnTo>
                  <a:lnTo>
                    <a:pt x="53192" y="8398"/>
                  </a:lnTo>
                  <a:lnTo>
                    <a:pt x="59580" y="9914"/>
                  </a:lnTo>
                  <a:lnTo>
                    <a:pt x="63233" y="13361"/>
                  </a:lnTo>
                  <a:lnTo>
                    <a:pt x="66266" y="17164"/>
                  </a:lnTo>
                  <a:lnTo>
                    <a:pt x="69276" y="21035"/>
                  </a:lnTo>
                  <a:lnTo>
                    <a:pt x="71597" y="25493"/>
                  </a:lnTo>
                  <a:lnTo>
                    <a:pt x="75181" y="29031"/>
                  </a:lnTo>
                </a:path>
              </a:pathLst>
            </a:custGeom>
            <a:ln w="6479">
              <a:solidFill>
                <a:srgbClr val="020303"/>
              </a:solidFill>
            </a:ln>
          </p:spPr>
          <p:txBody>
            <a:bodyPr wrap="square" lIns="0" tIns="0" rIns="0" bIns="0" rtlCol="0"/>
            <a:lstStyle/>
            <a:p>
              <a:endParaRPr/>
            </a:p>
          </p:txBody>
        </p:sp>
        <p:sp>
          <p:nvSpPr>
            <p:cNvPr id="421" name="object 421"/>
            <p:cNvSpPr/>
            <p:nvPr/>
          </p:nvSpPr>
          <p:spPr>
            <a:xfrm>
              <a:off x="2802917" y="1279921"/>
              <a:ext cx="4445" cy="13970"/>
            </a:xfrm>
            <a:custGeom>
              <a:avLst/>
              <a:gdLst/>
              <a:ahLst/>
              <a:cxnLst/>
              <a:rect l="l" t="t" r="r" b="b"/>
              <a:pathLst>
                <a:path w="4444" h="13969">
                  <a:moveTo>
                    <a:pt x="4400" y="0"/>
                  </a:moveTo>
                  <a:lnTo>
                    <a:pt x="0" y="13637"/>
                  </a:lnTo>
                </a:path>
              </a:pathLst>
            </a:custGeom>
            <a:ln w="3251">
              <a:solidFill>
                <a:srgbClr val="020303"/>
              </a:solidFill>
            </a:ln>
          </p:spPr>
          <p:txBody>
            <a:bodyPr wrap="square" lIns="0" tIns="0" rIns="0" bIns="0" rtlCol="0"/>
            <a:lstStyle/>
            <a:p>
              <a:endParaRPr/>
            </a:p>
          </p:txBody>
        </p:sp>
        <p:sp>
          <p:nvSpPr>
            <p:cNvPr id="422" name="object 422"/>
            <p:cNvSpPr/>
            <p:nvPr/>
          </p:nvSpPr>
          <p:spPr>
            <a:xfrm>
              <a:off x="2809695" y="1276636"/>
              <a:ext cx="5080" cy="17145"/>
            </a:xfrm>
            <a:custGeom>
              <a:avLst/>
              <a:gdLst/>
              <a:ahLst/>
              <a:cxnLst/>
              <a:rect l="l" t="t" r="r" b="b"/>
              <a:pathLst>
                <a:path w="5080" h="17144">
                  <a:moveTo>
                    <a:pt x="5055" y="0"/>
                  </a:moveTo>
                  <a:lnTo>
                    <a:pt x="0" y="16566"/>
                  </a:lnTo>
                </a:path>
              </a:pathLst>
            </a:custGeom>
            <a:ln w="3251">
              <a:solidFill>
                <a:srgbClr val="020303"/>
              </a:solidFill>
            </a:ln>
          </p:spPr>
          <p:txBody>
            <a:bodyPr wrap="square" lIns="0" tIns="0" rIns="0" bIns="0" rtlCol="0"/>
            <a:lstStyle/>
            <a:p>
              <a:endParaRPr/>
            </a:p>
          </p:txBody>
        </p:sp>
        <p:sp>
          <p:nvSpPr>
            <p:cNvPr id="423" name="object 423"/>
            <p:cNvSpPr/>
            <p:nvPr/>
          </p:nvSpPr>
          <p:spPr>
            <a:xfrm>
              <a:off x="2823895" y="1277865"/>
              <a:ext cx="3175" cy="11430"/>
            </a:xfrm>
            <a:custGeom>
              <a:avLst/>
              <a:gdLst/>
              <a:ahLst/>
              <a:cxnLst/>
              <a:rect l="l" t="t" r="r" b="b"/>
              <a:pathLst>
                <a:path w="3175" h="11430">
                  <a:moveTo>
                    <a:pt x="3078" y="0"/>
                  </a:moveTo>
                  <a:lnTo>
                    <a:pt x="0" y="11431"/>
                  </a:lnTo>
                </a:path>
              </a:pathLst>
            </a:custGeom>
            <a:ln w="3251">
              <a:solidFill>
                <a:srgbClr val="020303"/>
              </a:solidFill>
            </a:ln>
          </p:spPr>
          <p:txBody>
            <a:bodyPr wrap="square" lIns="0" tIns="0" rIns="0" bIns="0" rtlCol="0"/>
            <a:lstStyle/>
            <a:p>
              <a:endParaRPr/>
            </a:p>
          </p:txBody>
        </p:sp>
        <p:sp>
          <p:nvSpPr>
            <p:cNvPr id="424" name="object 424"/>
            <p:cNvSpPr/>
            <p:nvPr/>
          </p:nvSpPr>
          <p:spPr>
            <a:xfrm>
              <a:off x="2816324" y="1278060"/>
              <a:ext cx="4445" cy="15240"/>
            </a:xfrm>
            <a:custGeom>
              <a:avLst/>
              <a:gdLst/>
              <a:ahLst/>
              <a:cxnLst/>
              <a:rect l="l" t="t" r="r" b="b"/>
              <a:pathLst>
                <a:path w="4444" h="15240">
                  <a:moveTo>
                    <a:pt x="4319" y="0"/>
                  </a:moveTo>
                  <a:lnTo>
                    <a:pt x="0" y="15050"/>
                  </a:lnTo>
                </a:path>
              </a:pathLst>
            </a:custGeom>
            <a:ln w="3251">
              <a:solidFill>
                <a:srgbClr val="020303"/>
              </a:solidFill>
            </a:ln>
          </p:spPr>
          <p:txBody>
            <a:bodyPr wrap="square" lIns="0" tIns="0" rIns="0" bIns="0" rtlCol="0"/>
            <a:lstStyle/>
            <a:p>
              <a:endParaRPr/>
            </a:p>
          </p:txBody>
        </p:sp>
        <p:sp>
          <p:nvSpPr>
            <p:cNvPr id="425" name="object 425"/>
            <p:cNvSpPr/>
            <p:nvPr/>
          </p:nvSpPr>
          <p:spPr>
            <a:xfrm>
              <a:off x="2859039" y="1294420"/>
              <a:ext cx="2540" cy="12065"/>
            </a:xfrm>
            <a:custGeom>
              <a:avLst/>
              <a:gdLst/>
              <a:ahLst/>
              <a:cxnLst/>
              <a:rect l="l" t="t" r="r" b="b"/>
              <a:pathLst>
                <a:path w="2539" h="12065">
                  <a:moveTo>
                    <a:pt x="1918" y="0"/>
                  </a:moveTo>
                  <a:lnTo>
                    <a:pt x="0" y="11626"/>
                  </a:lnTo>
                </a:path>
              </a:pathLst>
            </a:custGeom>
            <a:ln w="3251">
              <a:solidFill>
                <a:srgbClr val="020303"/>
              </a:solidFill>
            </a:ln>
          </p:spPr>
          <p:txBody>
            <a:bodyPr wrap="square" lIns="0" tIns="0" rIns="0" bIns="0" rtlCol="0"/>
            <a:lstStyle/>
            <a:p>
              <a:endParaRPr/>
            </a:p>
          </p:txBody>
        </p:sp>
        <p:sp>
          <p:nvSpPr>
            <p:cNvPr id="426" name="object 426"/>
            <p:cNvSpPr/>
            <p:nvPr/>
          </p:nvSpPr>
          <p:spPr>
            <a:xfrm>
              <a:off x="2852927" y="1289641"/>
              <a:ext cx="3175" cy="14604"/>
            </a:xfrm>
            <a:custGeom>
              <a:avLst/>
              <a:gdLst/>
              <a:ahLst/>
              <a:cxnLst/>
              <a:rect l="l" t="t" r="r" b="b"/>
              <a:pathLst>
                <a:path w="3175" h="14605">
                  <a:moveTo>
                    <a:pt x="2619" y="0"/>
                  </a:moveTo>
                  <a:lnTo>
                    <a:pt x="0" y="14360"/>
                  </a:lnTo>
                </a:path>
              </a:pathLst>
            </a:custGeom>
            <a:ln w="3251">
              <a:solidFill>
                <a:srgbClr val="020303"/>
              </a:solidFill>
            </a:ln>
          </p:spPr>
          <p:txBody>
            <a:bodyPr wrap="square" lIns="0" tIns="0" rIns="0" bIns="0" rtlCol="0"/>
            <a:lstStyle/>
            <a:p>
              <a:endParaRPr/>
            </a:p>
          </p:txBody>
        </p:sp>
        <p:sp>
          <p:nvSpPr>
            <p:cNvPr id="427" name="object 427"/>
            <p:cNvSpPr/>
            <p:nvPr/>
          </p:nvSpPr>
          <p:spPr>
            <a:xfrm>
              <a:off x="2841679" y="1282541"/>
              <a:ext cx="3175" cy="13970"/>
            </a:xfrm>
            <a:custGeom>
              <a:avLst/>
              <a:gdLst/>
              <a:ahLst/>
              <a:cxnLst/>
              <a:rect l="l" t="t" r="r" b="b"/>
              <a:pathLst>
                <a:path w="3175" h="13969">
                  <a:moveTo>
                    <a:pt x="2895" y="0"/>
                  </a:moveTo>
                  <a:lnTo>
                    <a:pt x="0" y="13395"/>
                  </a:lnTo>
                </a:path>
              </a:pathLst>
            </a:custGeom>
            <a:ln w="3251">
              <a:solidFill>
                <a:srgbClr val="020303"/>
              </a:solidFill>
            </a:ln>
          </p:spPr>
          <p:txBody>
            <a:bodyPr wrap="square" lIns="0" tIns="0" rIns="0" bIns="0" rtlCol="0"/>
            <a:lstStyle/>
            <a:p>
              <a:endParaRPr/>
            </a:p>
          </p:txBody>
        </p:sp>
        <p:sp>
          <p:nvSpPr>
            <p:cNvPr id="428" name="object 428"/>
            <p:cNvSpPr/>
            <p:nvPr/>
          </p:nvSpPr>
          <p:spPr>
            <a:xfrm>
              <a:off x="2846999" y="1285689"/>
              <a:ext cx="3175" cy="15875"/>
            </a:xfrm>
            <a:custGeom>
              <a:avLst/>
              <a:gdLst/>
              <a:ahLst/>
              <a:cxnLst/>
              <a:rect l="l" t="t" r="r" b="b"/>
              <a:pathLst>
                <a:path w="3175" h="15875">
                  <a:moveTo>
                    <a:pt x="3101" y="0"/>
                  </a:moveTo>
                  <a:lnTo>
                    <a:pt x="0" y="15555"/>
                  </a:lnTo>
                </a:path>
              </a:pathLst>
            </a:custGeom>
            <a:ln w="3251">
              <a:solidFill>
                <a:srgbClr val="020303"/>
              </a:solidFill>
            </a:ln>
          </p:spPr>
          <p:txBody>
            <a:bodyPr wrap="square" lIns="0" tIns="0" rIns="0" bIns="0" rtlCol="0"/>
            <a:lstStyle/>
            <a:p>
              <a:endParaRPr/>
            </a:p>
          </p:txBody>
        </p:sp>
        <p:sp>
          <p:nvSpPr>
            <p:cNvPr id="429" name="object 429"/>
            <p:cNvSpPr/>
            <p:nvPr/>
          </p:nvSpPr>
          <p:spPr>
            <a:xfrm>
              <a:off x="2802905" y="1279921"/>
              <a:ext cx="4445" cy="13970"/>
            </a:xfrm>
            <a:custGeom>
              <a:avLst/>
              <a:gdLst/>
              <a:ahLst/>
              <a:cxnLst/>
              <a:rect l="l" t="t" r="r" b="b"/>
              <a:pathLst>
                <a:path w="4444" h="13969">
                  <a:moveTo>
                    <a:pt x="4400" y="0"/>
                  </a:moveTo>
                  <a:lnTo>
                    <a:pt x="0" y="13637"/>
                  </a:lnTo>
                </a:path>
              </a:pathLst>
            </a:custGeom>
            <a:ln w="3251">
              <a:solidFill>
                <a:srgbClr val="020303"/>
              </a:solidFill>
            </a:ln>
          </p:spPr>
          <p:txBody>
            <a:bodyPr wrap="square" lIns="0" tIns="0" rIns="0" bIns="0" rtlCol="0"/>
            <a:lstStyle/>
            <a:p>
              <a:endParaRPr/>
            </a:p>
          </p:txBody>
        </p:sp>
        <p:sp>
          <p:nvSpPr>
            <p:cNvPr id="430" name="object 430"/>
            <p:cNvSpPr/>
            <p:nvPr/>
          </p:nvSpPr>
          <p:spPr>
            <a:xfrm>
              <a:off x="2809684" y="1276636"/>
              <a:ext cx="5080" cy="17145"/>
            </a:xfrm>
            <a:custGeom>
              <a:avLst/>
              <a:gdLst/>
              <a:ahLst/>
              <a:cxnLst/>
              <a:rect l="l" t="t" r="r" b="b"/>
              <a:pathLst>
                <a:path w="5080" h="17144">
                  <a:moveTo>
                    <a:pt x="5055" y="0"/>
                  </a:moveTo>
                  <a:lnTo>
                    <a:pt x="0" y="16566"/>
                  </a:lnTo>
                </a:path>
              </a:pathLst>
            </a:custGeom>
            <a:ln w="3251">
              <a:solidFill>
                <a:srgbClr val="020303"/>
              </a:solidFill>
            </a:ln>
          </p:spPr>
          <p:txBody>
            <a:bodyPr wrap="square" lIns="0" tIns="0" rIns="0" bIns="0" rtlCol="0"/>
            <a:lstStyle/>
            <a:p>
              <a:endParaRPr/>
            </a:p>
          </p:txBody>
        </p:sp>
        <p:sp>
          <p:nvSpPr>
            <p:cNvPr id="431" name="object 431"/>
            <p:cNvSpPr/>
            <p:nvPr/>
          </p:nvSpPr>
          <p:spPr>
            <a:xfrm>
              <a:off x="2823883" y="1277865"/>
              <a:ext cx="3175" cy="11430"/>
            </a:xfrm>
            <a:custGeom>
              <a:avLst/>
              <a:gdLst/>
              <a:ahLst/>
              <a:cxnLst/>
              <a:rect l="l" t="t" r="r" b="b"/>
              <a:pathLst>
                <a:path w="3175" h="11430">
                  <a:moveTo>
                    <a:pt x="3078" y="0"/>
                  </a:moveTo>
                  <a:lnTo>
                    <a:pt x="0" y="11431"/>
                  </a:lnTo>
                </a:path>
              </a:pathLst>
            </a:custGeom>
            <a:ln w="3251">
              <a:solidFill>
                <a:srgbClr val="020303"/>
              </a:solidFill>
            </a:ln>
          </p:spPr>
          <p:txBody>
            <a:bodyPr wrap="square" lIns="0" tIns="0" rIns="0" bIns="0" rtlCol="0"/>
            <a:lstStyle/>
            <a:p>
              <a:endParaRPr/>
            </a:p>
          </p:txBody>
        </p:sp>
        <p:sp>
          <p:nvSpPr>
            <p:cNvPr id="432" name="object 432"/>
            <p:cNvSpPr/>
            <p:nvPr/>
          </p:nvSpPr>
          <p:spPr>
            <a:xfrm>
              <a:off x="2816312" y="1278060"/>
              <a:ext cx="4445" cy="15240"/>
            </a:xfrm>
            <a:custGeom>
              <a:avLst/>
              <a:gdLst/>
              <a:ahLst/>
              <a:cxnLst/>
              <a:rect l="l" t="t" r="r" b="b"/>
              <a:pathLst>
                <a:path w="4444" h="15240">
                  <a:moveTo>
                    <a:pt x="4319" y="0"/>
                  </a:moveTo>
                  <a:lnTo>
                    <a:pt x="0" y="15050"/>
                  </a:lnTo>
                </a:path>
              </a:pathLst>
            </a:custGeom>
            <a:ln w="3251">
              <a:solidFill>
                <a:srgbClr val="020303"/>
              </a:solidFill>
            </a:ln>
          </p:spPr>
          <p:txBody>
            <a:bodyPr wrap="square" lIns="0" tIns="0" rIns="0" bIns="0" rtlCol="0"/>
            <a:lstStyle/>
            <a:p>
              <a:endParaRPr/>
            </a:p>
          </p:txBody>
        </p:sp>
        <p:sp>
          <p:nvSpPr>
            <p:cNvPr id="433" name="object 433"/>
            <p:cNvSpPr/>
            <p:nvPr/>
          </p:nvSpPr>
          <p:spPr>
            <a:xfrm>
              <a:off x="2859027" y="1294420"/>
              <a:ext cx="2540" cy="12065"/>
            </a:xfrm>
            <a:custGeom>
              <a:avLst/>
              <a:gdLst/>
              <a:ahLst/>
              <a:cxnLst/>
              <a:rect l="l" t="t" r="r" b="b"/>
              <a:pathLst>
                <a:path w="2539" h="12065">
                  <a:moveTo>
                    <a:pt x="1918" y="0"/>
                  </a:moveTo>
                  <a:lnTo>
                    <a:pt x="0" y="11626"/>
                  </a:lnTo>
                </a:path>
              </a:pathLst>
            </a:custGeom>
            <a:ln w="3251">
              <a:solidFill>
                <a:srgbClr val="020303"/>
              </a:solidFill>
            </a:ln>
          </p:spPr>
          <p:txBody>
            <a:bodyPr wrap="square" lIns="0" tIns="0" rIns="0" bIns="0" rtlCol="0"/>
            <a:lstStyle/>
            <a:p>
              <a:endParaRPr/>
            </a:p>
          </p:txBody>
        </p:sp>
        <p:sp>
          <p:nvSpPr>
            <p:cNvPr id="434" name="object 434"/>
            <p:cNvSpPr/>
            <p:nvPr/>
          </p:nvSpPr>
          <p:spPr>
            <a:xfrm>
              <a:off x="2852915" y="1289641"/>
              <a:ext cx="3175" cy="14604"/>
            </a:xfrm>
            <a:custGeom>
              <a:avLst/>
              <a:gdLst/>
              <a:ahLst/>
              <a:cxnLst/>
              <a:rect l="l" t="t" r="r" b="b"/>
              <a:pathLst>
                <a:path w="3175" h="14605">
                  <a:moveTo>
                    <a:pt x="2619" y="0"/>
                  </a:moveTo>
                  <a:lnTo>
                    <a:pt x="0" y="14360"/>
                  </a:lnTo>
                </a:path>
              </a:pathLst>
            </a:custGeom>
            <a:ln w="3251">
              <a:solidFill>
                <a:srgbClr val="020303"/>
              </a:solidFill>
            </a:ln>
          </p:spPr>
          <p:txBody>
            <a:bodyPr wrap="square" lIns="0" tIns="0" rIns="0" bIns="0" rtlCol="0"/>
            <a:lstStyle/>
            <a:p>
              <a:endParaRPr/>
            </a:p>
          </p:txBody>
        </p:sp>
        <p:sp>
          <p:nvSpPr>
            <p:cNvPr id="435" name="object 435"/>
            <p:cNvSpPr/>
            <p:nvPr/>
          </p:nvSpPr>
          <p:spPr>
            <a:xfrm>
              <a:off x="2841668" y="1282541"/>
              <a:ext cx="3175" cy="13970"/>
            </a:xfrm>
            <a:custGeom>
              <a:avLst/>
              <a:gdLst/>
              <a:ahLst/>
              <a:cxnLst/>
              <a:rect l="l" t="t" r="r" b="b"/>
              <a:pathLst>
                <a:path w="3175" h="13969">
                  <a:moveTo>
                    <a:pt x="2895" y="0"/>
                  </a:moveTo>
                  <a:lnTo>
                    <a:pt x="0" y="13395"/>
                  </a:lnTo>
                </a:path>
              </a:pathLst>
            </a:custGeom>
            <a:ln w="3251">
              <a:solidFill>
                <a:srgbClr val="020303"/>
              </a:solidFill>
            </a:ln>
          </p:spPr>
          <p:txBody>
            <a:bodyPr wrap="square" lIns="0" tIns="0" rIns="0" bIns="0" rtlCol="0"/>
            <a:lstStyle/>
            <a:p>
              <a:endParaRPr/>
            </a:p>
          </p:txBody>
        </p:sp>
        <p:sp>
          <p:nvSpPr>
            <p:cNvPr id="436" name="object 436"/>
            <p:cNvSpPr/>
            <p:nvPr/>
          </p:nvSpPr>
          <p:spPr>
            <a:xfrm>
              <a:off x="2846987" y="1285689"/>
              <a:ext cx="3175" cy="15875"/>
            </a:xfrm>
            <a:custGeom>
              <a:avLst/>
              <a:gdLst/>
              <a:ahLst/>
              <a:cxnLst/>
              <a:rect l="l" t="t" r="r" b="b"/>
              <a:pathLst>
                <a:path w="3175" h="15875">
                  <a:moveTo>
                    <a:pt x="3101" y="0"/>
                  </a:moveTo>
                  <a:lnTo>
                    <a:pt x="0" y="15555"/>
                  </a:lnTo>
                </a:path>
              </a:pathLst>
            </a:custGeom>
            <a:ln w="3251">
              <a:solidFill>
                <a:srgbClr val="020303"/>
              </a:solidFill>
            </a:ln>
          </p:spPr>
          <p:txBody>
            <a:bodyPr wrap="square" lIns="0" tIns="0" rIns="0" bIns="0" rtlCol="0"/>
            <a:lstStyle/>
            <a:p>
              <a:endParaRPr/>
            </a:p>
          </p:txBody>
        </p:sp>
        <p:sp>
          <p:nvSpPr>
            <p:cNvPr id="437" name="object 437"/>
            <p:cNvSpPr/>
            <p:nvPr/>
          </p:nvSpPr>
          <p:spPr>
            <a:xfrm>
              <a:off x="2873641" y="1290698"/>
              <a:ext cx="76835" cy="22225"/>
            </a:xfrm>
            <a:custGeom>
              <a:avLst/>
              <a:gdLst/>
              <a:ahLst/>
              <a:cxnLst/>
              <a:rect l="l" t="t" r="r" b="b"/>
              <a:pathLst>
                <a:path w="76835" h="22225">
                  <a:moveTo>
                    <a:pt x="0" y="13694"/>
                  </a:moveTo>
                  <a:lnTo>
                    <a:pt x="4342" y="11189"/>
                  </a:lnTo>
                  <a:lnTo>
                    <a:pt x="7731" y="7571"/>
                  </a:lnTo>
                  <a:lnTo>
                    <a:pt x="11626" y="4767"/>
                  </a:lnTo>
                  <a:lnTo>
                    <a:pt x="13579" y="3366"/>
                  </a:lnTo>
                  <a:lnTo>
                    <a:pt x="15659" y="2159"/>
                  </a:lnTo>
                  <a:lnTo>
                    <a:pt x="18060" y="1390"/>
                  </a:lnTo>
                  <a:lnTo>
                    <a:pt x="20461" y="505"/>
                  </a:lnTo>
                  <a:lnTo>
                    <a:pt x="23161" y="0"/>
                  </a:lnTo>
                  <a:lnTo>
                    <a:pt x="26389" y="149"/>
                  </a:lnTo>
                  <a:lnTo>
                    <a:pt x="35454" y="620"/>
                  </a:lnTo>
                  <a:lnTo>
                    <a:pt x="40221" y="5457"/>
                  </a:lnTo>
                  <a:lnTo>
                    <a:pt x="44805" y="10684"/>
                  </a:lnTo>
                  <a:lnTo>
                    <a:pt x="49412" y="15831"/>
                  </a:lnTo>
                  <a:lnTo>
                    <a:pt x="54100" y="21242"/>
                  </a:lnTo>
                  <a:lnTo>
                    <a:pt x="63612" y="21713"/>
                  </a:lnTo>
                  <a:lnTo>
                    <a:pt x="69150" y="21966"/>
                  </a:lnTo>
                  <a:lnTo>
                    <a:pt x="73102" y="20300"/>
                  </a:lnTo>
                  <a:lnTo>
                    <a:pt x="76365" y="17727"/>
                  </a:lnTo>
                </a:path>
                <a:path w="76835" h="22225">
                  <a:moveTo>
                    <a:pt x="0" y="13694"/>
                  </a:moveTo>
                  <a:lnTo>
                    <a:pt x="2975" y="16474"/>
                  </a:lnTo>
                  <a:lnTo>
                    <a:pt x="6812" y="18623"/>
                  </a:lnTo>
                  <a:lnTo>
                    <a:pt x="12534" y="19220"/>
                  </a:lnTo>
                  <a:lnTo>
                    <a:pt x="17336" y="19840"/>
                  </a:lnTo>
                  <a:lnTo>
                    <a:pt x="42140" y="620"/>
                  </a:lnTo>
                  <a:lnTo>
                    <a:pt x="51561" y="574"/>
                  </a:lnTo>
                  <a:lnTo>
                    <a:pt x="60031" y="2273"/>
                  </a:lnTo>
                  <a:lnTo>
                    <a:pt x="66176" y="6636"/>
                  </a:lnTo>
                  <a:lnTo>
                    <a:pt x="71289" y="12302"/>
                  </a:lnTo>
                  <a:lnTo>
                    <a:pt x="76663" y="17910"/>
                  </a:lnTo>
                </a:path>
              </a:pathLst>
            </a:custGeom>
            <a:ln w="6479">
              <a:solidFill>
                <a:srgbClr val="020303"/>
              </a:solidFill>
            </a:ln>
          </p:spPr>
          <p:txBody>
            <a:bodyPr wrap="square" lIns="0" tIns="0" rIns="0" bIns="0" rtlCol="0"/>
            <a:lstStyle/>
            <a:p>
              <a:endParaRPr/>
            </a:p>
          </p:txBody>
        </p:sp>
        <p:sp>
          <p:nvSpPr>
            <p:cNvPr id="438" name="object 438"/>
            <p:cNvSpPr/>
            <p:nvPr/>
          </p:nvSpPr>
          <p:spPr>
            <a:xfrm>
              <a:off x="2884360" y="1296638"/>
              <a:ext cx="1270" cy="12700"/>
            </a:xfrm>
            <a:custGeom>
              <a:avLst/>
              <a:gdLst/>
              <a:ahLst/>
              <a:cxnLst/>
              <a:rect l="l" t="t" r="r" b="b"/>
              <a:pathLst>
                <a:path w="1269" h="12700">
                  <a:moveTo>
                    <a:pt x="626" y="-1625"/>
                  </a:moveTo>
                  <a:lnTo>
                    <a:pt x="626" y="14194"/>
                  </a:lnTo>
                </a:path>
              </a:pathLst>
            </a:custGeom>
            <a:ln w="4503">
              <a:solidFill>
                <a:srgbClr val="020303"/>
              </a:solidFill>
            </a:ln>
          </p:spPr>
          <p:txBody>
            <a:bodyPr wrap="square" lIns="0" tIns="0" rIns="0" bIns="0" rtlCol="0"/>
            <a:lstStyle/>
            <a:p>
              <a:endParaRPr/>
            </a:p>
          </p:txBody>
        </p:sp>
        <p:sp>
          <p:nvSpPr>
            <p:cNvPr id="439" name="object 439"/>
            <p:cNvSpPr/>
            <p:nvPr/>
          </p:nvSpPr>
          <p:spPr>
            <a:xfrm>
              <a:off x="2890851" y="1292490"/>
              <a:ext cx="1905" cy="15875"/>
            </a:xfrm>
            <a:custGeom>
              <a:avLst/>
              <a:gdLst/>
              <a:ahLst/>
              <a:cxnLst/>
              <a:rect l="l" t="t" r="r" b="b"/>
              <a:pathLst>
                <a:path w="1905" h="15875">
                  <a:moveTo>
                    <a:pt x="643" y="-1625"/>
                  </a:moveTo>
                  <a:lnTo>
                    <a:pt x="643" y="17020"/>
                  </a:lnTo>
                </a:path>
              </a:pathLst>
            </a:custGeom>
            <a:ln w="4538">
              <a:solidFill>
                <a:srgbClr val="020303"/>
              </a:solidFill>
            </a:ln>
          </p:spPr>
          <p:txBody>
            <a:bodyPr wrap="square" lIns="0" tIns="0" rIns="0" bIns="0" rtlCol="0"/>
            <a:lstStyle/>
            <a:p>
              <a:endParaRPr/>
            </a:p>
          </p:txBody>
        </p:sp>
        <p:sp>
          <p:nvSpPr>
            <p:cNvPr id="440" name="object 440"/>
            <p:cNvSpPr/>
            <p:nvPr/>
          </p:nvSpPr>
          <p:spPr>
            <a:xfrm>
              <a:off x="2903868" y="1290824"/>
              <a:ext cx="635" cy="11430"/>
            </a:xfrm>
            <a:custGeom>
              <a:avLst/>
              <a:gdLst/>
              <a:ahLst/>
              <a:cxnLst/>
              <a:rect l="l" t="t" r="r" b="b"/>
              <a:pathLst>
                <a:path w="635" h="11430">
                  <a:moveTo>
                    <a:pt x="218" y="-1625"/>
                  </a:moveTo>
                  <a:lnTo>
                    <a:pt x="218" y="12470"/>
                  </a:lnTo>
                </a:path>
              </a:pathLst>
            </a:custGeom>
            <a:ln w="3687">
              <a:solidFill>
                <a:srgbClr val="020303"/>
              </a:solidFill>
            </a:ln>
          </p:spPr>
          <p:txBody>
            <a:bodyPr wrap="square" lIns="0" tIns="0" rIns="0" bIns="0" rtlCol="0"/>
            <a:lstStyle/>
            <a:p>
              <a:endParaRPr/>
            </a:p>
          </p:txBody>
        </p:sp>
        <p:sp>
          <p:nvSpPr>
            <p:cNvPr id="441" name="object 441"/>
            <p:cNvSpPr/>
            <p:nvPr/>
          </p:nvSpPr>
          <p:spPr>
            <a:xfrm>
              <a:off x="2897319" y="1292318"/>
              <a:ext cx="1270" cy="14604"/>
            </a:xfrm>
            <a:custGeom>
              <a:avLst/>
              <a:gdLst/>
              <a:ahLst/>
              <a:cxnLst/>
              <a:rect l="l" t="t" r="r" b="b"/>
              <a:pathLst>
                <a:path w="1269" h="14605">
                  <a:moveTo>
                    <a:pt x="442" y="-1625"/>
                  </a:moveTo>
                  <a:lnTo>
                    <a:pt x="442" y="15733"/>
                  </a:lnTo>
                </a:path>
              </a:pathLst>
            </a:custGeom>
            <a:ln w="4135">
              <a:solidFill>
                <a:srgbClr val="020303"/>
              </a:solidFill>
            </a:ln>
          </p:spPr>
          <p:txBody>
            <a:bodyPr wrap="square" lIns="0" tIns="0" rIns="0" bIns="0" rtlCol="0"/>
            <a:lstStyle/>
            <a:p>
              <a:endParaRPr/>
            </a:p>
          </p:txBody>
        </p:sp>
        <p:sp>
          <p:nvSpPr>
            <p:cNvPr id="442" name="object 442"/>
            <p:cNvSpPr/>
            <p:nvPr/>
          </p:nvSpPr>
          <p:spPr>
            <a:xfrm>
              <a:off x="2941137" y="1299567"/>
              <a:ext cx="635" cy="12700"/>
            </a:xfrm>
            <a:custGeom>
              <a:avLst/>
              <a:gdLst/>
              <a:ahLst/>
              <a:cxnLst/>
              <a:rect l="l" t="t" r="r" b="b"/>
              <a:pathLst>
                <a:path w="635" h="12700">
                  <a:moveTo>
                    <a:pt x="80" y="-1625"/>
                  </a:moveTo>
                  <a:lnTo>
                    <a:pt x="80" y="14136"/>
                  </a:lnTo>
                </a:path>
              </a:pathLst>
            </a:custGeom>
            <a:ln w="3412">
              <a:solidFill>
                <a:srgbClr val="020303"/>
              </a:solidFill>
            </a:ln>
          </p:spPr>
          <p:txBody>
            <a:bodyPr wrap="square" lIns="0" tIns="0" rIns="0" bIns="0" rtlCol="0"/>
            <a:lstStyle/>
            <a:p>
              <a:endParaRPr/>
            </a:p>
          </p:txBody>
        </p:sp>
        <p:sp>
          <p:nvSpPr>
            <p:cNvPr id="443" name="object 443"/>
            <p:cNvSpPr/>
            <p:nvPr/>
          </p:nvSpPr>
          <p:spPr>
            <a:xfrm>
              <a:off x="2934933" y="1295569"/>
              <a:ext cx="635" cy="15240"/>
            </a:xfrm>
            <a:custGeom>
              <a:avLst/>
              <a:gdLst/>
              <a:ahLst/>
              <a:cxnLst/>
              <a:rect l="l" t="t" r="r" b="b"/>
              <a:pathLst>
                <a:path w="635" h="15240">
                  <a:moveTo>
                    <a:pt x="109" y="-1625"/>
                  </a:moveTo>
                  <a:lnTo>
                    <a:pt x="109" y="16710"/>
                  </a:lnTo>
                </a:path>
              </a:pathLst>
            </a:custGeom>
            <a:ln w="3469">
              <a:solidFill>
                <a:srgbClr val="020303"/>
              </a:solidFill>
            </a:ln>
          </p:spPr>
          <p:txBody>
            <a:bodyPr wrap="square" lIns="0" tIns="0" rIns="0" bIns="0" rtlCol="0"/>
            <a:lstStyle/>
            <a:p>
              <a:endParaRPr/>
            </a:p>
          </p:txBody>
        </p:sp>
        <p:sp>
          <p:nvSpPr>
            <p:cNvPr id="444" name="object 444"/>
            <p:cNvSpPr/>
            <p:nvPr/>
          </p:nvSpPr>
          <p:spPr>
            <a:xfrm>
              <a:off x="2922571" y="1291008"/>
              <a:ext cx="635" cy="13970"/>
            </a:xfrm>
            <a:custGeom>
              <a:avLst/>
              <a:gdLst/>
              <a:ahLst/>
              <a:cxnLst/>
              <a:rect l="l" t="t" r="r" b="b"/>
              <a:pathLst>
                <a:path w="635" h="13969">
                  <a:moveTo>
                    <a:pt x="143" y="-1625"/>
                  </a:moveTo>
                  <a:lnTo>
                    <a:pt x="143" y="15032"/>
                  </a:lnTo>
                </a:path>
              </a:pathLst>
            </a:custGeom>
            <a:ln w="3538">
              <a:solidFill>
                <a:srgbClr val="020303"/>
              </a:solidFill>
            </a:ln>
          </p:spPr>
          <p:txBody>
            <a:bodyPr wrap="square" lIns="0" tIns="0" rIns="0" bIns="0" rtlCol="0"/>
            <a:lstStyle/>
            <a:p>
              <a:endParaRPr/>
            </a:p>
          </p:txBody>
        </p:sp>
        <p:sp>
          <p:nvSpPr>
            <p:cNvPr id="445" name="object 445"/>
            <p:cNvSpPr/>
            <p:nvPr/>
          </p:nvSpPr>
          <p:spPr>
            <a:xfrm>
              <a:off x="2928729" y="1292812"/>
              <a:ext cx="635" cy="16510"/>
            </a:xfrm>
            <a:custGeom>
              <a:avLst/>
              <a:gdLst/>
              <a:ahLst/>
              <a:cxnLst/>
              <a:rect l="l" t="t" r="r" b="b"/>
              <a:pathLst>
                <a:path w="635" h="16509">
                  <a:moveTo>
                    <a:pt x="137" y="-1625"/>
                  </a:moveTo>
                  <a:lnTo>
                    <a:pt x="137" y="17560"/>
                  </a:lnTo>
                </a:path>
              </a:pathLst>
            </a:custGeom>
            <a:ln w="3527">
              <a:solidFill>
                <a:srgbClr val="020303"/>
              </a:solidFill>
            </a:ln>
          </p:spPr>
          <p:txBody>
            <a:bodyPr wrap="square" lIns="0" tIns="0" rIns="0" bIns="0" rtlCol="0"/>
            <a:lstStyle/>
            <a:p>
              <a:endParaRPr/>
            </a:p>
          </p:txBody>
        </p:sp>
        <p:sp>
          <p:nvSpPr>
            <p:cNvPr id="446" name="object 446"/>
            <p:cNvSpPr/>
            <p:nvPr/>
          </p:nvSpPr>
          <p:spPr>
            <a:xfrm>
              <a:off x="2884360" y="1296638"/>
              <a:ext cx="1270" cy="12700"/>
            </a:xfrm>
            <a:custGeom>
              <a:avLst/>
              <a:gdLst/>
              <a:ahLst/>
              <a:cxnLst/>
              <a:rect l="l" t="t" r="r" b="b"/>
              <a:pathLst>
                <a:path w="1269" h="12700">
                  <a:moveTo>
                    <a:pt x="626" y="-1625"/>
                  </a:moveTo>
                  <a:lnTo>
                    <a:pt x="626" y="14194"/>
                  </a:lnTo>
                </a:path>
              </a:pathLst>
            </a:custGeom>
            <a:ln w="4503">
              <a:solidFill>
                <a:srgbClr val="020303"/>
              </a:solidFill>
            </a:ln>
          </p:spPr>
          <p:txBody>
            <a:bodyPr wrap="square" lIns="0" tIns="0" rIns="0" bIns="0" rtlCol="0"/>
            <a:lstStyle/>
            <a:p>
              <a:endParaRPr/>
            </a:p>
          </p:txBody>
        </p:sp>
        <p:sp>
          <p:nvSpPr>
            <p:cNvPr id="447" name="object 447"/>
            <p:cNvSpPr/>
            <p:nvPr/>
          </p:nvSpPr>
          <p:spPr>
            <a:xfrm>
              <a:off x="2890851" y="1292490"/>
              <a:ext cx="1905" cy="15875"/>
            </a:xfrm>
            <a:custGeom>
              <a:avLst/>
              <a:gdLst/>
              <a:ahLst/>
              <a:cxnLst/>
              <a:rect l="l" t="t" r="r" b="b"/>
              <a:pathLst>
                <a:path w="1905" h="15875">
                  <a:moveTo>
                    <a:pt x="643" y="-1625"/>
                  </a:moveTo>
                  <a:lnTo>
                    <a:pt x="643" y="17020"/>
                  </a:lnTo>
                </a:path>
              </a:pathLst>
            </a:custGeom>
            <a:ln w="4538">
              <a:solidFill>
                <a:srgbClr val="020303"/>
              </a:solidFill>
            </a:ln>
          </p:spPr>
          <p:txBody>
            <a:bodyPr wrap="square" lIns="0" tIns="0" rIns="0" bIns="0" rtlCol="0"/>
            <a:lstStyle/>
            <a:p>
              <a:endParaRPr/>
            </a:p>
          </p:txBody>
        </p:sp>
        <p:sp>
          <p:nvSpPr>
            <p:cNvPr id="448" name="object 448"/>
            <p:cNvSpPr/>
            <p:nvPr/>
          </p:nvSpPr>
          <p:spPr>
            <a:xfrm>
              <a:off x="2903868" y="1290824"/>
              <a:ext cx="635" cy="11430"/>
            </a:xfrm>
            <a:custGeom>
              <a:avLst/>
              <a:gdLst/>
              <a:ahLst/>
              <a:cxnLst/>
              <a:rect l="l" t="t" r="r" b="b"/>
              <a:pathLst>
                <a:path w="635" h="11430">
                  <a:moveTo>
                    <a:pt x="218" y="-1625"/>
                  </a:moveTo>
                  <a:lnTo>
                    <a:pt x="218" y="12470"/>
                  </a:lnTo>
                </a:path>
              </a:pathLst>
            </a:custGeom>
            <a:ln w="3687">
              <a:solidFill>
                <a:srgbClr val="020303"/>
              </a:solidFill>
            </a:ln>
          </p:spPr>
          <p:txBody>
            <a:bodyPr wrap="square" lIns="0" tIns="0" rIns="0" bIns="0" rtlCol="0"/>
            <a:lstStyle/>
            <a:p>
              <a:endParaRPr/>
            </a:p>
          </p:txBody>
        </p:sp>
        <p:sp>
          <p:nvSpPr>
            <p:cNvPr id="449" name="object 449"/>
            <p:cNvSpPr/>
            <p:nvPr/>
          </p:nvSpPr>
          <p:spPr>
            <a:xfrm>
              <a:off x="2897319" y="1292318"/>
              <a:ext cx="1270" cy="14604"/>
            </a:xfrm>
            <a:custGeom>
              <a:avLst/>
              <a:gdLst/>
              <a:ahLst/>
              <a:cxnLst/>
              <a:rect l="l" t="t" r="r" b="b"/>
              <a:pathLst>
                <a:path w="1269" h="14605">
                  <a:moveTo>
                    <a:pt x="442" y="-1625"/>
                  </a:moveTo>
                  <a:lnTo>
                    <a:pt x="442" y="15733"/>
                  </a:lnTo>
                </a:path>
              </a:pathLst>
            </a:custGeom>
            <a:ln w="4135">
              <a:solidFill>
                <a:srgbClr val="020303"/>
              </a:solidFill>
            </a:ln>
          </p:spPr>
          <p:txBody>
            <a:bodyPr wrap="square" lIns="0" tIns="0" rIns="0" bIns="0" rtlCol="0"/>
            <a:lstStyle/>
            <a:p>
              <a:endParaRPr/>
            </a:p>
          </p:txBody>
        </p:sp>
        <p:sp>
          <p:nvSpPr>
            <p:cNvPr id="450" name="object 450"/>
            <p:cNvSpPr/>
            <p:nvPr/>
          </p:nvSpPr>
          <p:spPr>
            <a:xfrm>
              <a:off x="2941137" y="1299567"/>
              <a:ext cx="635" cy="12700"/>
            </a:xfrm>
            <a:custGeom>
              <a:avLst/>
              <a:gdLst/>
              <a:ahLst/>
              <a:cxnLst/>
              <a:rect l="l" t="t" r="r" b="b"/>
              <a:pathLst>
                <a:path w="635" h="12700">
                  <a:moveTo>
                    <a:pt x="80" y="-1625"/>
                  </a:moveTo>
                  <a:lnTo>
                    <a:pt x="80" y="14136"/>
                  </a:lnTo>
                </a:path>
              </a:pathLst>
            </a:custGeom>
            <a:ln w="3412">
              <a:solidFill>
                <a:srgbClr val="020303"/>
              </a:solidFill>
            </a:ln>
          </p:spPr>
          <p:txBody>
            <a:bodyPr wrap="square" lIns="0" tIns="0" rIns="0" bIns="0" rtlCol="0"/>
            <a:lstStyle/>
            <a:p>
              <a:endParaRPr/>
            </a:p>
          </p:txBody>
        </p:sp>
        <p:sp>
          <p:nvSpPr>
            <p:cNvPr id="451" name="object 451"/>
            <p:cNvSpPr/>
            <p:nvPr/>
          </p:nvSpPr>
          <p:spPr>
            <a:xfrm>
              <a:off x="2934933" y="1295569"/>
              <a:ext cx="635" cy="15240"/>
            </a:xfrm>
            <a:custGeom>
              <a:avLst/>
              <a:gdLst/>
              <a:ahLst/>
              <a:cxnLst/>
              <a:rect l="l" t="t" r="r" b="b"/>
              <a:pathLst>
                <a:path w="635" h="15240">
                  <a:moveTo>
                    <a:pt x="109" y="-1625"/>
                  </a:moveTo>
                  <a:lnTo>
                    <a:pt x="109" y="16710"/>
                  </a:lnTo>
                </a:path>
              </a:pathLst>
            </a:custGeom>
            <a:ln w="3469">
              <a:solidFill>
                <a:srgbClr val="020303"/>
              </a:solidFill>
            </a:ln>
          </p:spPr>
          <p:txBody>
            <a:bodyPr wrap="square" lIns="0" tIns="0" rIns="0" bIns="0" rtlCol="0"/>
            <a:lstStyle/>
            <a:p>
              <a:endParaRPr/>
            </a:p>
          </p:txBody>
        </p:sp>
        <p:sp>
          <p:nvSpPr>
            <p:cNvPr id="452" name="object 452"/>
            <p:cNvSpPr/>
            <p:nvPr/>
          </p:nvSpPr>
          <p:spPr>
            <a:xfrm>
              <a:off x="2922571" y="1291008"/>
              <a:ext cx="635" cy="13970"/>
            </a:xfrm>
            <a:custGeom>
              <a:avLst/>
              <a:gdLst/>
              <a:ahLst/>
              <a:cxnLst/>
              <a:rect l="l" t="t" r="r" b="b"/>
              <a:pathLst>
                <a:path w="635" h="13969">
                  <a:moveTo>
                    <a:pt x="143" y="-1625"/>
                  </a:moveTo>
                  <a:lnTo>
                    <a:pt x="143" y="15032"/>
                  </a:lnTo>
                </a:path>
              </a:pathLst>
            </a:custGeom>
            <a:ln w="3538">
              <a:solidFill>
                <a:srgbClr val="020303"/>
              </a:solidFill>
            </a:ln>
          </p:spPr>
          <p:txBody>
            <a:bodyPr wrap="square" lIns="0" tIns="0" rIns="0" bIns="0" rtlCol="0"/>
            <a:lstStyle/>
            <a:p>
              <a:endParaRPr/>
            </a:p>
          </p:txBody>
        </p:sp>
        <p:sp>
          <p:nvSpPr>
            <p:cNvPr id="453" name="object 453"/>
            <p:cNvSpPr/>
            <p:nvPr/>
          </p:nvSpPr>
          <p:spPr>
            <a:xfrm>
              <a:off x="2928729" y="1292812"/>
              <a:ext cx="635" cy="16510"/>
            </a:xfrm>
            <a:custGeom>
              <a:avLst/>
              <a:gdLst/>
              <a:ahLst/>
              <a:cxnLst/>
              <a:rect l="l" t="t" r="r" b="b"/>
              <a:pathLst>
                <a:path w="635" h="16509">
                  <a:moveTo>
                    <a:pt x="137" y="-1625"/>
                  </a:moveTo>
                  <a:lnTo>
                    <a:pt x="137" y="17560"/>
                  </a:lnTo>
                </a:path>
              </a:pathLst>
            </a:custGeom>
            <a:ln w="3527">
              <a:solidFill>
                <a:srgbClr val="020303"/>
              </a:solidFill>
            </a:ln>
          </p:spPr>
          <p:txBody>
            <a:bodyPr wrap="square" lIns="0" tIns="0" rIns="0" bIns="0" rtlCol="0"/>
            <a:lstStyle/>
            <a:p>
              <a:endParaRPr/>
            </a:p>
          </p:txBody>
        </p:sp>
        <p:sp>
          <p:nvSpPr>
            <p:cNvPr id="454" name="object 454"/>
            <p:cNvSpPr/>
            <p:nvPr/>
          </p:nvSpPr>
          <p:spPr>
            <a:xfrm>
              <a:off x="2955142" y="1290043"/>
              <a:ext cx="76200" cy="24765"/>
            </a:xfrm>
            <a:custGeom>
              <a:avLst/>
              <a:gdLst/>
              <a:ahLst/>
              <a:cxnLst/>
              <a:rect l="l" t="t" r="r" b="b"/>
              <a:pathLst>
                <a:path w="76200" h="24765">
                  <a:moveTo>
                    <a:pt x="0" y="18508"/>
                  </a:moveTo>
                  <a:lnTo>
                    <a:pt x="5425" y="12994"/>
                  </a:lnTo>
                  <a:lnTo>
                    <a:pt x="10627" y="7025"/>
                  </a:lnTo>
                  <a:lnTo>
                    <a:pt x="16853" y="2193"/>
                  </a:lnTo>
                  <a:lnTo>
                    <a:pt x="25355" y="91"/>
                  </a:lnTo>
                  <a:lnTo>
                    <a:pt x="36580" y="3791"/>
                  </a:lnTo>
                  <a:lnTo>
                    <a:pt x="44238" y="12196"/>
                  </a:lnTo>
                  <a:lnTo>
                    <a:pt x="51907" y="20698"/>
                  </a:lnTo>
                  <a:lnTo>
                    <a:pt x="63164" y="24689"/>
                  </a:lnTo>
                  <a:lnTo>
                    <a:pt x="68690" y="24758"/>
                  </a:lnTo>
                  <a:lnTo>
                    <a:pt x="72619" y="22678"/>
                  </a:lnTo>
                  <a:lnTo>
                    <a:pt x="75871" y="19691"/>
                  </a:lnTo>
                </a:path>
                <a:path w="76200" h="24765">
                  <a:moveTo>
                    <a:pt x="0" y="18508"/>
                  </a:moveTo>
                  <a:lnTo>
                    <a:pt x="3251" y="21368"/>
                  </a:lnTo>
                  <a:lnTo>
                    <a:pt x="7180" y="23563"/>
                  </a:lnTo>
                  <a:lnTo>
                    <a:pt x="12775" y="23793"/>
                  </a:lnTo>
                  <a:lnTo>
                    <a:pt x="24078" y="20387"/>
                  </a:lnTo>
                  <a:lnTo>
                    <a:pt x="31837" y="12193"/>
                  </a:lnTo>
                  <a:lnTo>
                    <a:pt x="39584" y="3851"/>
                  </a:lnTo>
                  <a:lnTo>
                    <a:pt x="50848" y="0"/>
                  </a:lnTo>
                  <a:lnTo>
                    <a:pt x="59379" y="2026"/>
                  </a:lnTo>
                  <a:lnTo>
                    <a:pt x="65581" y="7128"/>
                  </a:lnTo>
                  <a:lnTo>
                    <a:pt x="70748" y="13635"/>
                  </a:lnTo>
                  <a:lnTo>
                    <a:pt x="76169" y="19875"/>
                  </a:lnTo>
                </a:path>
              </a:pathLst>
            </a:custGeom>
            <a:ln w="6479">
              <a:solidFill>
                <a:srgbClr val="020303"/>
              </a:solidFill>
            </a:ln>
          </p:spPr>
          <p:txBody>
            <a:bodyPr wrap="square" lIns="0" tIns="0" rIns="0" bIns="0" rtlCol="0"/>
            <a:lstStyle/>
            <a:p>
              <a:endParaRPr/>
            </a:p>
          </p:txBody>
        </p:sp>
        <p:sp>
          <p:nvSpPr>
            <p:cNvPr id="455" name="object 455"/>
            <p:cNvSpPr/>
            <p:nvPr/>
          </p:nvSpPr>
          <p:spPr>
            <a:xfrm>
              <a:off x="2966090" y="1298395"/>
              <a:ext cx="635" cy="15240"/>
            </a:xfrm>
            <a:custGeom>
              <a:avLst/>
              <a:gdLst/>
              <a:ahLst/>
              <a:cxnLst/>
              <a:rect l="l" t="t" r="r" b="b"/>
              <a:pathLst>
                <a:path w="635" h="15240">
                  <a:moveTo>
                    <a:pt x="126" y="0"/>
                  </a:moveTo>
                  <a:lnTo>
                    <a:pt x="0" y="14762"/>
                  </a:lnTo>
                </a:path>
              </a:pathLst>
            </a:custGeom>
            <a:ln w="3251">
              <a:solidFill>
                <a:srgbClr val="020303"/>
              </a:solidFill>
            </a:ln>
          </p:spPr>
          <p:txBody>
            <a:bodyPr wrap="square" lIns="0" tIns="0" rIns="0" bIns="0" rtlCol="0"/>
            <a:lstStyle/>
            <a:p>
              <a:endParaRPr/>
            </a:p>
          </p:txBody>
        </p:sp>
        <p:sp>
          <p:nvSpPr>
            <p:cNvPr id="456" name="object 456"/>
            <p:cNvSpPr/>
            <p:nvPr/>
          </p:nvSpPr>
          <p:spPr>
            <a:xfrm>
              <a:off x="2972329" y="1292662"/>
              <a:ext cx="635" cy="18415"/>
            </a:xfrm>
            <a:custGeom>
              <a:avLst/>
              <a:gdLst/>
              <a:ahLst/>
              <a:cxnLst/>
              <a:rect l="l" t="t" r="r" b="b"/>
              <a:pathLst>
                <a:path w="635" h="18415">
                  <a:moveTo>
                    <a:pt x="68" y="-1625"/>
                  </a:moveTo>
                  <a:lnTo>
                    <a:pt x="68" y="19973"/>
                  </a:lnTo>
                </a:path>
              </a:pathLst>
            </a:custGeom>
            <a:ln w="3389">
              <a:solidFill>
                <a:srgbClr val="020303"/>
              </a:solidFill>
            </a:ln>
          </p:spPr>
          <p:txBody>
            <a:bodyPr wrap="square" lIns="0" tIns="0" rIns="0" bIns="0" rtlCol="0"/>
            <a:lstStyle/>
            <a:p>
              <a:endParaRPr/>
            </a:p>
          </p:txBody>
        </p:sp>
        <p:sp>
          <p:nvSpPr>
            <p:cNvPr id="457" name="object 457"/>
            <p:cNvSpPr/>
            <p:nvPr/>
          </p:nvSpPr>
          <p:spPr>
            <a:xfrm>
              <a:off x="2984817" y="1289836"/>
              <a:ext cx="635" cy="13335"/>
            </a:xfrm>
            <a:custGeom>
              <a:avLst/>
              <a:gdLst/>
              <a:ahLst/>
              <a:cxnLst/>
              <a:rect l="l" t="t" r="r" b="b"/>
              <a:pathLst>
                <a:path w="635" h="13334">
                  <a:moveTo>
                    <a:pt x="80" y="0"/>
                  </a:moveTo>
                  <a:lnTo>
                    <a:pt x="0" y="13166"/>
                  </a:lnTo>
                </a:path>
              </a:pathLst>
            </a:custGeom>
            <a:ln w="3251">
              <a:solidFill>
                <a:srgbClr val="020303"/>
              </a:solidFill>
            </a:ln>
          </p:spPr>
          <p:txBody>
            <a:bodyPr wrap="square" lIns="0" tIns="0" rIns="0" bIns="0" rtlCol="0"/>
            <a:lstStyle/>
            <a:p>
              <a:endParaRPr/>
            </a:p>
          </p:txBody>
        </p:sp>
        <p:sp>
          <p:nvSpPr>
            <p:cNvPr id="458" name="object 458"/>
            <p:cNvSpPr/>
            <p:nvPr/>
          </p:nvSpPr>
          <p:spPr>
            <a:xfrm>
              <a:off x="2978567" y="1292031"/>
              <a:ext cx="635" cy="17145"/>
            </a:xfrm>
            <a:custGeom>
              <a:avLst/>
              <a:gdLst/>
              <a:ahLst/>
              <a:cxnLst/>
              <a:rect l="l" t="t" r="r" b="b"/>
              <a:pathLst>
                <a:path w="635" h="17144">
                  <a:moveTo>
                    <a:pt x="114" y="0"/>
                  </a:moveTo>
                  <a:lnTo>
                    <a:pt x="0" y="17014"/>
                  </a:lnTo>
                </a:path>
              </a:pathLst>
            </a:custGeom>
            <a:ln w="3251">
              <a:solidFill>
                <a:srgbClr val="020303"/>
              </a:solidFill>
            </a:ln>
          </p:spPr>
          <p:txBody>
            <a:bodyPr wrap="square" lIns="0" tIns="0" rIns="0" bIns="0" rtlCol="0"/>
            <a:lstStyle/>
            <a:p>
              <a:endParaRPr/>
            </a:p>
          </p:txBody>
        </p:sp>
        <p:sp>
          <p:nvSpPr>
            <p:cNvPr id="459" name="object 459"/>
            <p:cNvSpPr/>
            <p:nvPr/>
          </p:nvSpPr>
          <p:spPr>
            <a:xfrm>
              <a:off x="3022178" y="1299785"/>
              <a:ext cx="635" cy="14604"/>
            </a:xfrm>
            <a:custGeom>
              <a:avLst/>
              <a:gdLst/>
              <a:ahLst/>
              <a:cxnLst/>
              <a:rect l="l" t="t" r="r" b="b"/>
              <a:pathLst>
                <a:path w="635" h="14605">
                  <a:moveTo>
                    <a:pt x="45" y="0"/>
                  </a:moveTo>
                  <a:lnTo>
                    <a:pt x="0" y="14406"/>
                  </a:lnTo>
                </a:path>
              </a:pathLst>
            </a:custGeom>
            <a:ln w="3251">
              <a:solidFill>
                <a:srgbClr val="020303"/>
              </a:solidFill>
            </a:ln>
          </p:spPr>
          <p:txBody>
            <a:bodyPr wrap="square" lIns="0" tIns="0" rIns="0" bIns="0" rtlCol="0"/>
            <a:lstStyle/>
            <a:p>
              <a:endParaRPr/>
            </a:p>
          </p:txBody>
        </p:sp>
        <p:sp>
          <p:nvSpPr>
            <p:cNvPr id="460" name="object 460"/>
            <p:cNvSpPr/>
            <p:nvPr/>
          </p:nvSpPr>
          <p:spPr>
            <a:xfrm>
              <a:off x="3015974" y="1295132"/>
              <a:ext cx="635" cy="17780"/>
            </a:xfrm>
            <a:custGeom>
              <a:avLst/>
              <a:gdLst/>
              <a:ahLst/>
              <a:cxnLst/>
              <a:rect l="l" t="t" r="r" b="b"/>
              <a:pathLst>
                <a:path w="635" h="17780">
                  <a:moveTo>
                    <a:pt x="57" y="0"/>
                  </a:moveTo>
                  <a:lnTo>
                    <a:pt x="0" y="17635"/>
                  </a:lnTo>
                </a:path>
              </a:pathLst>
            </a:custGeom>
            <a:ln w="3251">
              <a:solidFill>
                <a:srgbClr val="020303"/>
              </a:solidFill>
            </a:ln>
          </p:spPr>
          <p:txBody>
            <a:bodyPr wrap="square" lIns="0" tIns="0" rIns="0" bIns="0" rtlCol="0"/>
            <a:lstStyle/>
            <a:p>
              <a:endParaRPr/>
            </a:p>
          </p:txBody>
        </p:sp>
        <p:sp>
          <p:nvSpPr>
            <p:cNvPr id="461" name="object 461"/>
            <p:cNvSpPr/>
            <p:nvPr/>
          </p:nvSpPr>
          <p:spPr>
            <a:xfrm>
              <a:off x="3003578" y="1289733"/>
              <a:ext cx="635" cy="16510"/>
            </a:xfrm>
            <a:custGeom>
              <a:avLst/>
              <a:gdLst/>
              <a:ahLst/>
              <a:cxnLst/>
              <a:rect l="l" t="t" r="r" b="b"/>
              <a:pathLst>
                <a:path w="635" h="16509">
                  <a:moveTo>
                    <a:pt x="68" y="0"/>
                  </a:moveTo>
                  <a:lnTo>
                    <a:pt x="0" y="16049"/>
                  </a:lnTo>
                </a:path>
              </a:pathLst>
            </a:custGeom>
            <a:ln w="3251">
              <a:solidFill>
                <a:srgbClr val="020303"/>
              </a:solidFill>
            </a:ln>
          </p:spPr>
          <p:txBody>
            <a:bodyPr wrap="square" lIns="0" tIns="0" rIns="0" bIns="0" rtlCol="0"/>
            <a:lstStyle/>
            <a:p>
              <a:endParaRPr/>
            </a:p>
          </p:txBody>
        </p:sp>
        <p:sp>
          <p:nvSpPr>
            <p:cNvPr id="462" name="object 462"/>
            <p:cNvSpPr/>
            <p:nvPr/>
          </p:nvSpPr>
          <p:spPr>
            <a:xfrm>
              <a:off x="3009770" y="1291881"/>
              <a:ext cx="635" cy="19050"/>
            </a:xfrm>
            <a:custGeom>
              <a:avLst/>
              <a:gdLst/>
              <a:ahLst/>
              <a:cxnLst/>
              <a:rect l="l" t="t" r="r" b="b"/>
              <a:pathLst>
                <a:path w="635" h="19050">
                  <a:moveTo>
                    <a:pt x="68" y="0"/>
                  </a:moveTo>
                  <a:lnTo>
                    <a:pt x="0" y="18887"/>
                  </a:lnTo>
                </a:path>
              </a:pathLst>
            </a:custGeom>
            <a:ln w="3251">
              <a:solidFill>
                <a:srgbClr val="020303"/>
              </a:solidFill>
            </a:ln>
          </p:spPr>
          <p:txBody>
            <a:bodyPr wrap="square" lIns="0" tIns="0" rIns="0" bIns="0" rtlCol="0"/>
            <a:lstStyle/>
            <a:p>
              <a:endParaRPr/>
            </a:p>
          </p:txBody>
        </p:sp>
        <p:sp>
          <p:nvSpPr>
            <p:cNvPr id="463" name="object 463"/>
            <p:cNvSpPr/>
            <p:nvPr/>
          </p:nvSpPr>
          <p:spPr>
            <a:xfrm>
              <a:off x="2966102" y="1298395"/>
              <a:ext cx="635" cy="15240"/>
            </a:xfrm>
            <a:custGeom>
              <a:avLst/>
              <a:gdLst/>
              <a:ahLst/>
              <a:cxnLst/>
              <a:rect l="l" t="t" r="r" b="b"/>
              <a:pathLst>
                <a:path w="635" h="15240">
                  <a:moveTo>
                    <a:pt x="126" y="0"/>
                  </a:moveTo>
                  <a:lnTo>
                    <a:pt x="0" y="14762"/>
                  </a:lnTo>
                </a:path>
              </a:pathLst>
            </a:custGeom>
            <a:ln w="3251">
              <a:solidFill>
                <a:srgbClr val="020303"/>
              </a:solidFill>
            </a:ln>
          </p:spPr>
          <p:txBody>
            <a:bodyPr wrap="square" lIns="0" tIns="0" rIns="0" bIns="0" rtlCol="0"/>
            <a:lstStyle/>
            <a:p>
              <a:endParaRPr/>
            </a:p>
          </p:txBody>
        </p:sp>
        <p:sp>
          <p:nvSpPr>
            <p:cNvPr id="464" name="object 464"/>
            <p:cNvSpPr/>
            <p:nvPr/>
          </p:nvSpPr>
          <p:spPr>
            <a:xfrm>
              <a:off x="2972340" y="1292662"/>
              <a:ext cx="635" cy="18415"/>
            </a:xfrm>
            <a:custGeom>
              <a:avLst/>
              <a:gdLst/>
              <a:ahLst/>
              <a:cxnLst/>
              <a:rect l="l" t="t" r="r" b="b"/>
              <a:pathLst>
                <a:path w="635" h="18415">
                  <a:moveTo>
                    <a:pt x="68" y="-1625"/>
                  </a:moveTo>
                  <a:lnTo>
                    <a:pt x="68" y="19973"/>
                  </a:lnTo>
                </a:path>
              </a:pathLst>
            </a:custGeom>
            <a:ln w="3389">
              <a:solidFill>
                <a:srgbClr val="020303"/>
              </a:solidFill>
            </a:ln>
          </p:spPr>
          <p:txBody>
            <a:bodyPr wrap="square" lIns="0" tIns="0" rIns="0" bIns="0" rtlCol="0"/>
            <a:lstStyle/>
            <a:p>
              <a:endParaRPr/>
            </a:p>
          </p:txBody>
        </p:sp>
        <p:sp>
          <p:nvSpPr>
            <p:cNvPr id="465" name="object 465"/>
            <p:cNvSpPr/>
            <p:nvPr/>
          </p:nvSpPr>
          <p:spPr>
            <a:xfrm>
              <a:off x="2984828" y="1289836"/>
              <a:ext cx="635" cy="13335"/>
            </a:xfrm>
            <a:custGeom>
              <a:avLst/>
              <a:gdLst/>
              <a:ahLst/>
              <a:cxnLst/>
              <a:rect l="l" t="t" r="r" b="b"/>
              <a:pathLst>
                <a:path w="635" h="13334">
                  <a:moveTo>
                    <a:pt x="80" y="0"/>
                  </a:moveTo>
                  <a:lnTo>
                    <a:pt x="0" y="13166"/>
                  </a:lnTo>
                </a:path>
              </a:pathLst>
            </a:custGeom>
            <a:ln w="3251">
              <a:solidFill>
                <a:srgbClr val="020303"/>
              </a:solidFill>
            </a:ln>
          </p:spPr>
          <p:txBody>
            <a:bodyPr wrap="square" lIns="0" tIns="0" rIns="0" bIns="0" rtlCol="0"/>
            <a:lstStyle/>
            <a:p>
              <a:endParaRPr/>
            </a:p>
          </p:txBody>
        </p:sp>
        <p:sp>
          <p:nvSpPr>
            <p:cNvPr id="466" name="object 466"/>
            <p:cNvSpPr/>
            <p:nvPr/>
          </p:nvSpPr>
          <p:spPr>
            <a:xfrm>
              <a:off x="2978578" y="1292031"/>
              <a:ext cx="635" cy="17145"/>
            </a:xfrm>
            <a:custGeom>
              <a:avLst/>
              <a:gdLst/>
              <a:ahLst/>
              <a:cxnLst/>
              <a:rect l="l" t="t" r="r" b="b"/>
              <a:pathLst>
                <a:path w="635" h="17144">
                  <a:moveTo>
                    <a:pt x="114" y="0"/>
                  </a:moveTo>
                  <a:lnTo>
                    <a:pt x="0" y="17014"/>
                  </a:lnTo>
                </a:path>
              </a:pathLst>
            </a:custGeom>
            <a:ln w="3251">
              <a:solidFill>
                <a:srgbClr val="020303"/>
              </a:solidFill>
            </a:ln>
          </p:spPr>
          <p:txBody>
            <a:bodyPr wrap="square" lIns="0" tIns="0" rIns="0" bIns="0" rtlCol="0"/>
            <a:lstStyle/>
            <a:p>
              <a:endParaRPr/>
            </a:p>
          </p:txBody>
        </p:sp>
        <p:sp>
          <p:nvSpPr>
            <p:cNvPr id="467" name="object 467"/>
            <p:cNvSpPr/>
            <p:nvPr/>
          </p:nvSpPr>
          <p:spPr>
            <a:xfrm>
              <a:off x="3022189" y="1299785"/>
              <a:ext cx="635" cy="14604"/>
            </a:xfrm>
            <a:custGeom>
              <a:avLst/>
              <a:gdLst/>
              <a:ahLst/>
              <a:cxnLst/>
              <a:rect l="l" t="t" r="r" b="b"/>
              <a:pathLst>
                <a:path w="635" h="14605">
                  <a:moveTo>
                    <a:pt x="45" y="0"/>
                  </a:moveTo>
                  <a:lnTo>
                    <a:pt x="0" y="14406"/>
                  </a:lnTo>
                </a:path>
              </a:pathLst>
            </a:custGeom>
            <a:ln w="3251">
              <a:solidFill>
                <a:srgbClr val="020303"/>
              </a:solidFill>
            </a:ln>
          </p:spPr>
          <p:txBody>
            <a:bodyPr wrap="square" lIns="0" tIns="0" rIns="0" bIns="0" rtlCol="0"/>
            <a:lstStyle/>
            <a:p>
              <a:endParaRPr/>
            </a:p>
          </p:txBody>
        </p:sp>
        <p:sp>
          <p:nvSpPr>
            <p:cNvPr id="468" name="object 468"/>
            <p:cNvSpPr/>
            <p:nvPr/>
          </p:nvSpPr>
          <p:spPr>
            <a:xfrm>
              <a:off x="3015986" y="1295132"/>
              <a:ext cx="635" cy="17780"/>
            </a:xfrm>
            <a:custGeom>
              <a:avLst/>
              <a:gdLst/>
              <a:ahLst/>
              <a:cxnLst/>
              <a:rect l="l" t="t" r="r" b="b"/>
              <a:pathLst>
                <a:path w="635" h="17780">
                  <a:moveTo>
                    <a:pt x="57" y="0"/>
                  </a:moveTo>
                  <a:lnTo>
                    <a:pt x="0" y="17635"/>
                  </a:lnTo>
                </a:path>
              </a:pathLst>
            </a:custGeom>
            <a:ln w="3251">
              <a:solidFill>
                <a:srgbClr val="020303"/>
              </a:solidFill>
            </a:ln>
          </p:spPr>
          <p:txBody>
            <a:bodyPr wrap="square" lIns="0" tIns="0" rIns="0" bIns="0" rtlCol="0"/>
            <a:lstStyle/>
            <a:p>
              <a:endParaRPr/>
            </a:p>
          </p:txBody>
        </p:sp>
        <p:sp>
          <p:nvSpPr>
            <p:cNvPr id="469" name="object 469"/>
            <p:cNvSpPr/>
            <p:nvPr/>
          </p:nvSpPr>
          <p:spPr>
            <a:xfrm>
              <a:off x="3003589" y="1289733"/>
              <a:ext cx="635" cy="16510"/>
            </a:xfrm>
            <a:custGeom>
              <a:avLst/>
              <a:gdLst/>
              <a:ahLst/>
              <a:cxnLst/>
              <a:rect l="l" t="t" r="r" b="b"/>
              <a:pathLst>
                <a:path w="635" h="16509">
                  <a:moveTo>
                    <a:pt x="68" y="0"/>
                  </a:moveTo>
                  <a:lnTo>
                    <a:pt x="0" y="16049"/>
                  </a:lnTo>
                </a:path>
              </a:pathLst>
            </a:custGeom>
            <a:ln w="3251">
              <a:solidFill>
                <a:srgbClr val="020303"/>
              </a:solidFill>
            </a:ln>
          </p:spPr>
          <p:txBody>
            <a:bodyPr wrap="square" lIns="0" tIns="0" rIns="0" bIns="0" rtlCol="0"/>
            <a:lstStyle/>
            <a:p>
              <a:endParaRPr/>
            </a:p>
          </p:txBody>
        </p:sp>
        <p:sp>
          <p:nvSpPr>
            <p:cNvPr id="470" name="object 470"/>
            <p:cNvSpPr/>
            <p:nvPr/>
          </p:nvSpPr>
          <p:spPr>
            <a:xfrm>
              <a:off x="3009782" y="1291881"/>
              <a:ext cx="635" cy="19050"/>
            </a:xfrm>
            <a:custGeom>
              <a:avLst/>
              <a:gdLst/>
              <a:ahLst/>
              <a:cxnLst/>
              <a:rect l="l" t="t" r="r" b="b"/>
              <a:pathLst>
                <a:path w="635" h="19050">
                  <a:moveTo>
                    <a:pt x="68" y="0"/>
                  </a:moveTo>
                  <a:lnTo>
                    <a:pt x="0" y="18887"/>
                  </a:lnTo>
                </a:path>
              </a:pathLst>
            </a:custGeom>
            <a:ln w="3251">
              <a:solidFill>
                <a:srgbClr val="020303"/>
              </a:solidFill>
            </a:ln>
          </p:spPr>
          <p:txBody>
            <a:bodyPr wrap="square" lIns="0" tIns="0" rIns="0" bIns="0" rtlCol="0"/>
            <a:lstStyle/>
            <a:p>
              <a:endParaRPr/>
            </a:p>
          </p:txBody>
        </p:sp>
        <p:sp>
          <p:nvSpPr>
            <p:cNvPr id="471" name="object 471"/>
            <p:cNvSpPr/>
            <p:nvPr/>
          </p:nvSpPr>
          <p:spPr>
            <a:xfrm>
              <a:off x="3036125" y="1289411"/>
              <a:ext cx="76200" cy="26670"/>
            </a:xfrm>
            <a:custGeom>
              <a:avLst/>
              <a:gdLst/>
              <a:ahLst/>
              <a:cxnLst/>
              <a:rect l="l" t="t" r="r" b="b"/>
              <a:pathLst>
                <a:path w="76200" h="26669">
                  <a:moveTo>
                    <a:pt x="0" y="20323"/>
                  </a:moveTo>
                  <a:lnTo>
                    <a:pt x="5381" y="14110"/>
                  </a:lnTo>
                  <a:lnTo>
                    <a:pt x="10542" y="7555"/>
                  </a:lnTo>
                  <a:lnTo>
                    <a:pt x="16739" y="2346"/>
                  </a:lnTo>
                  <a:lnTo>
                    <a:pt x="25229" y="172"/>
                  </a:lnTo>
                  <a:lnTo>
                    <a:pt x="36478" y="4098"/>
                  </a:lnTo>
                  <a:lnTo>
                    <a:pt x="44179" y="12989"/>
                  </a:lnTo>
                  <a:lnTo>
                    <a:pt x="51889" y="21968"/>
                  </a:lnTo>
                  <a:lnTo>
                    <a:pt x="63164" y="26159"/>
                  </a:lnTo>
                  <a:lnTo>
                    <a:pt x="68690" y="26217"/>
                  </a:lnTo>
                  <a:lnTo>
                    <a:pt x="72608" y="23999"/>
                  </a:lnTo>
                  <a:lnTo>
                    <a:pt x="75848" y="20805"/>
                  </a:lnTo>
                </a:path>
                <a:path w="76200" h="26669">
                  <a:moveTo>
                    <a:pt x="0" y="20323"/>
                  </a:moveTo>
                  <a:lnTo>
                    <a:pt x="3262" y="23425"/>
                  </a:lnTo>
                  <a:lnTo>
                    <a:pt x="7203" y="25677"/>
                  </a:lnTo>
                  <a:lnTo>
                    <a:pt x="12798" y="25746"/>
                  </a:lnTo>
                  <a:lnTo>
                    <a:pt x="24075" y="21871"/>
                  </a:lnTo>
                  <a:lnTo>
                    <a:pt x="31789" y="13062"/>
                  </a:lnTo>
                  <a:lnTo>
                    <a:pt x="39494" y="4158"/>
                  </a:lnTo>
                  <a:lnTo>
                    <a:pt x="50745" y="0"/>
                  </a:lnTo>
                  <a:lnTo>
                    <a:pt x="59289" y="2123"/>
                  </a:lnTo>
                  <a:lnTo>
                    <a:pt x="65512" y="7526"/>
                  </a:lnTo>
                  <a:lnTo>
                    <a:pt x="70699" y="14422"/>
                  </a:lnTo>
                  <a:lnTo>
                    <a:pt x="76135" y="21024"/>
                  </a:lnTo>
                </a:path>
              </a:pathLst>
            </a:custGeom>
            <a:ln w="6479">
              <a:solidFill>
                <a:srgbClr val="020303"/>
              </a:solidFill>
            </a:ln>
          </p:spPr>
          <p:txBody>
            <a:bodyPr wrap="square" lIns="0" tIns="0" rIns="0" bIns="0" rtlCol="0"/>
            <a:lstStyle/>
            <a:p>
              <a:endParaRPr/>
            </a:p>
          </p:txBody>
        </p:sp>
        <p:sp>
          <p:nvSpPr>
            <p:cNvPr id="472" name="object 472"/>
            <p:cNvSpPr/>
            <p:nvPr/>
          </p:nvSpPr>
          <p:spPr>
            <a:xfrm>
              <a:off x="3047108" y="1298407"/>
              <a:ext cx="635" cy="16510"/>
            </a:xfrm>
            <a:custGeom>
              <a:avLst/>
              <a:gdLst/>
              <a:ahLst/>
              <a:cxnLst/>
              <a:rect l="l" t="t" r="r" b="b"/>
              <a:pathLst>
                <a:path w="635" h="16509">
                  <a:moveTo>
                    <a:pt x="22" y="0"/>
                  </a:moveTo>
                  <a:lnTo>
                    <a:pt x="0" y="16061"/>
                  </a:lnTo>
                </a:path>
              </a:pathLst>
            </a:custGeom>
            <a:ln w="3251">
              <a:solidFill>
                <a:srgbClr val="020303"/>
              </a:solidFill>
            </a:ln>
          </p:spPr>
          <p:txBody>
            <a:bodyPr wrap="square" lIns="0" tIns="0" rIns="0" bIns="0" rtlCol="0"/>
            <a:lstStyle/>
            <a:p>
              <a:endParaRPr/>
            </a:p>
          </p:txBody>
        </p:sp>
        <p:sp>
          <p:nvSpPr>
            <p:cNvPr id="473" name="object 473"/>
            <p:cNvSpPr/>
            <p:nvPr/>
          </p:nvSpPr>
          <p:spPr>
            <a:xfrm>
              <a:off x="3053324" y="1292237"/>
              <a:ext cx="635" cy="20320"/>
            </a:xfrm>
            <a:custGeom>
              <a:avLst/>
              <a:gdLst/>
              <a:ahLst/>
              <a:cxnLst/>
              <a:rect l="l" t="t" r="r" b="b"/>
              <a:pathLst>
                <a:path w="635" h="20319">
                  <a:moveTo>
                    <a:pt x="22" y="0"/>
                  </a:moveTo>
                  <a:lnTo>
                    <a:pt x="0" y="19772"/>
                  </a:lnTo>
                </a:path>
              </a:pathLst>
            </a:custGeom>
            <a:ln w="3251">
              <a:solidFill>
                <a:srgbClr val="020303"/>
              </a:solidFill>
            </a:ln>
          </p:spPr>
          <p:txBody>
            <a:bodyPr wrap="square" lIns="0" tIns="0" rIns="0" bIns="0" rtlCol="0"/>
            <a:lstStyle/>
            <a:p>
              <a:endParaRPr/>
            </a:p>
          </p:txBody>
        </p:sp>
        <p:sp>
          <p:nvSpPr>
            <p:cNvPr id="474" name="object 474"/>
            <p:cNvSpPr/>
            <p:nvPr/>
          </p:nvSpPr>
          <p:spPr>
            <a:xfrm>
              <a:off x="3065755" y="1289285"/>
              <a:ext cx="635" cy="14604"/>
            </a:xfrm>
            <a:custGeom>
              <a:avLst/>
              <a:gdLst/>
              <a:ahLst/>
              <a:cxnLst/>
              <a:rect l="l" t="t" r="r" b="b"/>
              <a:pathLst>
                <a:path w="635" h="14605">
                  <a:moveTo>
                    <a:pt x="11" y="0"/>
                  </a:moveTo>
                  <a:lnTo>
                    <a:pt x="0" y="14016"/>
                  </a:lnTo>
                </a:path>
              </a:pathLst>
            </a:custGeom>
            <a:ln w="3251">
              <a:solidFill>
                <a:srgbClr val="020303"/>
              </a:solidFill>
            </a:ln>
          </p:spPr>
          <p:txBody>
            <a:bodyPr wrap="square" lIns="0" tIns="0" rIns="0" bIns="0" rtlCol="0"/>
            <a:lstStyle/>
            <a:p>
              <a:endParaRPr/>
            </a:p>
          </p:txBody>
        </p:sp>
        <p:sp>
          <p:nvSpPr>
            <p:cNvPr id="475" name="object 475"/>
            <p:cNvSpPr/>
            <p:nvPr/>
          </p:nvSpPr>
          <p:spPr>
            <a:xfrm>
              <a:off x="3059539" y="1291605"/>
              <a:ext cx="635" cy="18415"/>
            </a:xfrm>
            <a:custGeom>
              <a:avLst/>
              <a:gdLst/>
              <a:ahLst/>
              <a:cxnLst/>
              <a:rect l="l" t="t" r="r" b="b"/>
              <a:pathLst>
                <a:path w="635" h="18415">
                  <a:moveTo>
                    <a:pt x="11" y="0"/>
                  </a:moveTo>
                  <a:lnTo>
                    <a:pt x="0" y="18209"/>
                  </a:lnTo>
                </a:path>
              </a:pathLst>
            </a:custGeom>
            <a:ln w="3251">
              <a:solidFill>
                <a:srgbClr val="020303"/>
              </a:solidFill>
            </a:ln>
          </p:spPr>
          <p:txBody>
            <a:bodyPr wrap="square" lIns="0" tIns="0" rIns="0" bIns="0" rtlCol="0"/>
            <a:lstStyle/>
            <a:p>
              <a:endParaRPr/>
            </a:p>
          </p:txBody>
        </p:sp>
        <p:sp>
          <p:nvSpPr>
            <p:cNvPr id="476" name="object 476"/>
            <p:cNvSpPr/>
            <p:nvPr/>
          </p:nvSpPr>
          <p:spPr>
            <a:xfrm>
              <a:off x="3103150" y="1299705"/>
              <a:ext cx="635" cy="15875"/>
            </a:xfrm>
            <a:custGeom>
              <a:avLst/>
              <a:gdLst/>
              <a:ahLst/>
              <a:cxnLst/>
              <a:rect l="l" t="t" r="r" b="b"/>
              <a:pathLst>
                <a:path w="635" h="15875">
                  <a:moveTo>
                    <a:pt x="0" y="0"/>
                  </a:moveTo>
                  <a:lnTo>
                    <a:pt x="11" y="15291"/>
                  </a:lnTo>
                </a:path>
              </a:pathLst>
            </a:custGeom>
            <a:ln w="3251">
              <a:solidFill>
                <a:srgbClr val="020303"/>
              </a:solidFill>
            </a:ln>
          </p:spPr>
          <p:txBody>
            <a:bodyPr wrap="square" lIns="0" tIns="0" rIns="0" bIns="0" rtlCol="0"/>
            <a:lstStyle/>
            <a:p>
              <a:endParaRPr/>
            </a:p>
          </p:txBody>
        </p:sp>
        <p:sp>
          <p:nvSpPr>
            <p:cNvPr id="477" name="object 477"/>
            <p:cNvSpPr/>
            <p:nvPr/>
          </p:nvSpPr>
          <p:spPr>
            <a:xfrm>
              <a:off x="3096935" y="1294788"/>
              <a:ext cx="635" cy="19050"/>
            </a:xfrm>
            <a:custGeom>
              <a:avLst/>
              <a:gdLst/>
              <a:ahLst/>
              <a:cxnLst/>
              <a:rect l="l" t="t" r="r" b="b"/>
              <a:pathLst>
                <a:path w="635" h="19050">
                  <a:moveTo>
                    <a:pt x="0" y="0"/>
                  </a:moveTo>
                  <a:lnTo>
                    <a:pt x="11" y="18715"/>
                  </a:lnTo>
                </a:path>
              </a:pathLst>
            </a:custGeom>
            <a:ln w="3251">
              <a:solidFill>
                <a:srgbClr val="020303"/>
              </a:solidFill>
            </a:ln>
          </p:spPr>
          <p:txBody>
            <a:bodyPr wrap="square" lIns="0" tIns="0" rIns="0" bIns="0" rtlCol="0"/>
            <a:lstStyle/>
            <a:p>
              <a:endParaRPr/>
            </a:p>
          </p:txBody>
        </p:sp>
        <p:sp>
          <p:nvSpPr>
            <p:cNvPr id="478" name="object 478"/>
            <p:cNvSpPr/>
            <p:nvPr/>
          </p:nvSpPr>
          <p:spPr>
            <a:xfrm>
              <a:off x="3084515" y="1289112"/>
              <a:ext cx="0" cy="17145"/>
            </a:xfrm>
            <a:custGeom>
              <a:avLst/>
              <a:gdLst/>
              <a:ahLst/>
              <a:cxnLst/>
              <a:rect l="l" t="t" r="r" b="b"/>
              <a:pathLst>
                <a:path h="17144">
                  <a:moveTo>
                    <a:pt x="0" y="0"/>
                  </a:moveTo>
                  <a:lnTo>
                    <a:pt x="0" y="17049"/>
                  </a:lnTo>
                </a:path>
              </a:pathLst>
            </a:custGeom>
            <a:ln w="3251">
              <a:solidFill>
                <a:srgbClr val="020303"/>
              </a:solidFill>
            </a:ln>
          </p:spPr>
          <p:txBody>
            <a:bodyPr wrap="square" lIns="0" tIns="0" rIns="0" bIns="0" rtlCol="0"/>
            <a:lstStyle/>
            <a:p>
              <a:endParaRPr/>
            </a:p>
          </p:txBody>
        </p:sp>
        <p:sp>
          <p:nvSpPr>
            <p:cNvPr id="479" name="object 479"/>
            <p:cNvSpPr/>
            <p:nvPr/>
          </p:nvSpPr>
          <p:spPr>
            <a:xfrm>
              <a:off x="3090719" y="1291364"/>
              <a:ext cx="635" cy="20320"/>
            </a:xfrm>
            <a:custGeom>
              <a:avLst/>
              <a:gdLst/>
              <a:ahLst/>
              <a:cxnLst/>
              <a:rect l="l" t="t" r="r" b="b"/>
              <a:pathLst>
                <a:path w="635" h="20319">
                  <a:moveTo>
                    <a:pt x="0" y="0"/>
                  </a:moveTo>
                  <a:lnTo>
                    <a:pt x="11" y="20059"/>
                  </a:lnTo>
                </a:path>
              </a:pathLst>
            </a:custGeom>
            <a:ln w="3251">
              <a:solidFill>
                <a:srgbClr val="020303"/>
              </a:solidFill>
            </a:ln>
          </p:spPr>
          <p:txBody>
            <a:bodyPr wrap="square" lIns="0" tIns="0" rIns="0" bIns="0" rtlCol="0"/>
            <a:lstStyle/>
            <a:p>
              <a:endParaRPr/>
            </a:p>
          </p:txBody>
        </p:sp>
        <p:sp>
          <p:nvSpPr>
            <p:cNvPr id="480" name="object 480"/>
            <p:cNvSpPr/>
            <p:nvPr/>
          </p:nvSpPr>
          <p:spPr>
            <a:xfrm>
              <a:off x="3047097" y="1298430"/>
              <a:ext cx="635" cy="16510"/>
            </a:xfrm>
            <a:custGeom>
              <a:avLst/>
              <a:gdLst/>
              <a:ahLst/>
              <a:cxnLst/>
              <a:rect l="l" t="t" r="r" b="b"/>
              <a:pathLst>
                <a:path w="635" h="16509">
                  <a:moveTo>
                    <a:pt x="22" y="0"/>
                  </a:moveTo>
                  <a:lnTo>
                    <a:pt x="0" y="16061"/>
                  </a:lnTo>
                </a:path>
              </a:pathLst>
            </a:custGeom>
            <a:ln w="3251">
              <a:solidFill>
                <a:srgbClr val="020303"/>
              </a:solidFill>
            </a:ln>
          </p:spPr>
          <p:txBody>
            <a:bodyPr wrap="square" lIns="0" tIns="0" rIns="0" bIns="0" rtlCol="0"/>
            <a:lstStyle/>
            <a:p>
              <a:endParaRPr/>
            </a:p>
          </p:txBody>
        </p:sp>
        <p:sp>
          <p:nvSpPr>
            <p:cNvPr id="481" name="object 481"/>
            <p:cNvSpPr/>
            <p:nvPr/>
          </p:nvSpPr>
          <p:spPr>
            <a:xfrm>
              <a:off x="3053312" y="1292260"/>
              <a:ext cx="635" cy="20320"/>
            </a:xfrm>
            <a:custGeom>
              <a:avLst/>
              <a:gdLst/>
              <a:ahLst/>
              <a:cxnLst/>
              <a:rect l="l" t="t" r="r" b="b"/>
              <a:pathLst>
                <a:path w="635" h="20319">
                  <a:moveTo>
                    <a:pt x="22" y="0"/>
                  </a:moveTo>
                  <a:lnTo>
                    <a:pt x="0" y="19772"/>
                  </a:lnTo>
                </a:path>
              </a:pathLst>
            </a:custGeom>
            <a:ln w="3251">
              <a:solidFill>
                <a:srgbClr val="020303"/>
              </a:solidFill>
            </a:ln>
          </p:spPr>
          <p:txBody>
            <a:bodyPr wrap="square" lIns="0" tIns="0" rIns="0" bIns="0" rtlCol="0"/>
            <a:lstStyle/>
            <a:p>
              <a:endParaRPr/>
            </a:p>
          </p:txBody>
        </p:sp>
        <p:sp>
          <p:nvSpPr>
            <p:cNvPr id="482" name="object 482"/>
            <p:cNvSpPr/>
            <p:nvPr/>
          </p:nvSpPr>
          <p:spPr>
            <a:xfrm>
              <a:off x="3065743" y="1289308"/>
              <a:ext cx="635" cy="14604"/>
            </a:xfrm>
            <a:custGeom>
              <a:avLst/>
              <a:gdLst/>
              <a:ahLst/>
              <a:cxnLst/>
              <a:rect l="l" t="t" r="r" b="b"/>
              <a:pathLst>
                <a:path w="635" h="14605">
                  <a:moveTo>
                    <a:pt x="11" y="0"/>
                  </a:moveTo>
                  <a:lnTo>
                    <a:pt x="0" y="14016"/>
                  </a:lnTo>
                </a:path>
              </a:pathLst>
            </a:custGeom>
            <a:ln w="3251">
              <a:solidFill>
                <a:srgbClr val="020303"/>
              </a:solidFill>
            </a:ln>
          </p:spPr>
          <p:txBody>
            <a:bodyPr wrap="square" lIns="0" tIns="0" rIns="0" bIns="0" rtlCol="0"/>
            <a:lstStyle/>
            <a:p>
              <a:endParaRPr/>
            </a:p>
          </p:txBody>
        </p:sp>
        <p:sp>
          <p:nvSpPr>
            <p:cNvPr id="483" name="object 483"/>
            <p:cNvSpPr/>
            <p:nvPr/>
          </p:nvSpPr>
          <p:spPr>
            <a:xfrm>
              <a:off x="3059528" y="1291628"/>
              <a:ext cx="635" cy="18415"/>
            </a:xfrm>
            <a:custGeom>
              <a:avLst/>
              <a:gdLst/>
              <a:ahLst/>
              <a:cxnLst/>
              <a:rect l="l" t="t" r="r" b="b"/>
              <a:pathLst>
                <a:path w="635" h="18415">
                  <a:moveTo>
                    <a:pt x="11" y="0"/>
                  </a:moveTo>
                  <a:lnTo>
                    <a:pt x="0" y="18209"/>
                  </a:lnTo>
                </a:path>
              </a:pathLst>
            </a:custGeom>
            <a:ln w="3251">
              <a:solidFill>
                <a:srgbClr val="020303"/>
              </a:solidFill>
            </a:ln>
          </p:spPr>
          <p:txBody>
            <a:bodyPr wrap="square" lIns="0" tIns="0" rIns="0" bIns="0" rtlCol="0"/>
            <a:lstStyle/>
            <a:p>
              <a:endParaRPr/>
            </a:p>
          </p:txBody>
        </p:sp>
        <p:sp>
          <p:nvSpPr>
            <p:cNvPr id="484" name="object 484"/>
            <p:cNvSpPr/>
            <p:nvPr/>
          </p:nvSpPr>
          <p:spPr>
            <a:xfrm>
              <a:off x="3103139" y="1299728"/>
              <a:ext cx="635" cy="15875"/>
            </a:xfrm>
            <a:custGeom>
              <a:avLst/>
              <a:gdLst/>
              <a:ahLst/>
              <a:cxnLst/>
              <a:rect l="l" t="t" r="r" b="b"/>
              <a:pathLst>
                <a:path w="635" h="15875">
                  <a:moveTo>
                    <a:pt x="0" y="0"/>
                  </a:moveTo>
                  <a:lnTo>
                    <a:pt x="11" y="15291"/>
                  </a:lnTo>
                </a:path>
              </a:pathLst>
            </a:custGeom>
            <a:ln w="3251">
              <a:solidFill>
                <a:srgbClr val="020303"/>
              </a:solidFill>
            </a:ln>
          </p:spPr>
          <p:txBody>
            <a:bodyPr wrap="square" lIns="0" tIns="0" rIns="0" bIns="0" rtlCol="0"/>
            <a:lstStyle/>
            <a:p>
              <a:endParaRPr/>
            </a:p>
          </p:txBody>
        </p:sp>
        <p:sp>
          <p:nvSpPr>
            <p:cNvPr id="485" name="object 485"/>
            <p:cNvSpPr/>
            <p:nvPr/>
          </p:nvSpPr>
          <p:spPr>
            <a:xfrm>
              <a:off x="3096923" y="1294811"/>
              <a:ext cx="635" cy="19050"/>
            </a:xfrm>
            <a:custGeom>
              <a:avLst/>
              <a:gdLst/>
              <a:ahLst/>
              <a:cxnLst/>
              <a:rect l="l" t="t" r="r" b="b"/>
              <a:pathLst>
                <a:path w="635" h="19050">
                  <a:moveTo>
                    <a:pt x="0" y="0"/>
                  </a:moveTo>
                  <a:lnTo>
                    <a:pt x="11" y="18715"/>
                  </a:lnTo>
                </a:path>
              </a:pathLst>
            </a:custGeom>
            <a:ln w="3251">
              <a:solidFill>
                <a:srgbClr val="020303"/>
              </a:solidFill>
            </a:ln>
          </p:spPr>
          <p:txBody>
            <a:bodyPr wrap="square" lIns="0" tIns="0" rIns="0" bIns="0" rtlCol="0"/>
            <a:lstStyle/>
            <a:p>
              <a:endParaRPr/>
            </a:p>
          </p:txBody>
        </p:sp>
        <p:sp>
          <p:nvSpPr>
            <p:cNvPr id="486" name="object 486"/>
            <p:cNvSpPr/>
            <p:nvPr/>
          </p:nvSpPr>
          <p:spPr>
            <a:xfrm>
              <a:off x="3084504" y="1289135"/>
              <a:ext cx="0" cy="17145"/>
            </a:xfrm>
            <a:custGeom>
              <a:avLst/>
              <a:gdLst/>
              <a:ahLst/>
              <a:cxnLst/>
              <a:rect l="l" t="t" r="r" b="b"/>
              <a:pathLst>
                <a:path h="17144">
                  <a:moveTo>
                    <a:pt x="0" y="0"/>
                  </a:moveTo>
                  <a:lnTo>
                    <a:pt x="0" y="17049"/>
                  </a:lnTo>
                </a:path>
              </a:pathLst>
            </a:custGeom>
            <a:ln w="3251">
              <a:solidFill>
                <a:srgbClr val="020303"/>
              </a:solidFill>
            </a:ln>
          </p:spPr>
          <p:txBody>
            <a:bodyPr wrap="square" lIns="0" tIns="0" rIns="0" bIns="0" rtlCol="0"/>
            <a:lstStyle/>
            <a:p>
              <a:endParaRPr/>
            </a:p>
          </p:txBody>
        </p:sp>
        <p:sp>
          <p:nvSpPr>
            <p:cNvPr id="487" name="object 487"/>
            <p:cNvSpPr/>
            <p:nvPr/>
          </p:nvSpPr>
          <p:spPr>
            <a:xfrm>
              <a:off x="3090708" y="1291387"/>
              <a:ext cx="635" cy="20320"/>
            </a:xfrm>
            <a:custGeom>
              <a:avLst/>
              <a:gdLst/>
              <a:ahLst/>
              <a:cxnLst/>
              <a:rect l="l" t="t" r="r" b="b"/>
              <a:pathLst>
                <a:path w="635" h="20319">
                  <a:moveTo>
                    <a:pt x="0" y="0"/>
                  </a:moveTo>
                  <a:lnTo>
                    <a:pt x="11" y="20059"/>
                  </a:lnTo>
                </a:path>
              </a:pathLst>
            </a:custGeom>
            <a:ln w="3251">
              <a:solidFill>
                <a:srgbClr val="020303"/>
              </a:solidFill>
            </a:ln>
          </p:spPr>
          <p:txBody>
            <a:bodyPr wrap="square" lIns="0" tIns="0" rIns="0" bIns="0" rtlCol="0"/>
            <a:lstStyle/>
            <a:p>
              <a:endParaRPr/>
            </a:p>
          </p:txBody>
        </p:sp>
        <p:sp>
          <p:nvSpPr>
            <p:cNvPr id="488" name="object 488"/>
            <p:cNvSpPr/>
            <p:nvPr/>
          </p:nvSpPr>
          <p:spPr>
            <a:xfrm>
              <a:off x="3117097" y="1288595"/>
              <a:ext cx="76200" cy="27940"/>
            </a:xfrm>
            <a:custGeom>
              <a:avLst/>
              <a:gdLst/>
              <a:ahLst/>
              <a:cxnLst/>
              <a:rect l="l" t="t" r="r" b="b"/>
              <a:pathLst>
                <a:path w="76200" h="27940">
                  <a:moveTo>
                    <a:pt x="0" y="21610"/>
                  </a:moveTo>
                  <a:lnTo>
                    <a:pt x="5356" y="15003"/>
                  </a:lnTo>
                  <a:lnTo>
                    <a:pt x="10494" y="8040"/>
                  </a:lnTo>
                  <a:lnTo>
                    <a:pt x="16676" y="2505"/>
                  </a:lnTo>
                  <a:lnTo>
                    <a:pt x="25160" y="183"/>
                  </a:lnTo>
                  <a:lnTo>
                    <a:pt x="36426" y="4326"/>
                  </a:lnTo>
                  <a:lnTo>
                    <a:pt x="44153" y="13700"/>
                  </a:lnTo>
                  <a:lnTo>
                    <a:pt x="51885" y="23151"/>
                  </a:lnTo>
                  <a:lnTo>
                    <a:pt x="63164" y="27526"/>
                  </a:lnTo>
                  <a:lnTo>
                    <a:pt x="68690" y="27549"/>
                  </a:lnTo>
                  <a:lnTo>
                    <a:pt x="72596" y="25206"/>
                  </a:lnTo>
                  <a:lnTo>
                    <a:pt x="75836" y="21851"/>
                  </a:lnTo>
                </a:path>
                <a:path w="76200" h="27940">
                  <a:moveTo>
                    <a:pt x="0" y="21610"/>
                  </a:moveTo>
                  <a:lnTo>
                    <a:pt x="3274" y="24895"/>
                  </a:lnTo>
                  <a:lnTo>
                    <a:pt x="7226" y="27239"/>
                  </a:lnTo>
                  <a:lnTo>
                    <a:pt x="12821" y="27285"/>
                  </a:lnTo>
                  <a:lnTo>
                    <a:pt x="24074" y="23128"/>
                  </a:lnTo>
                  <a:lnTo>
                    <a:pt x="31759" y="13797"/>
                  </a:lnTo>
                  <a:lnTo>
                    <a:pt x="39441" y="4389"/>
                  </a:lnTo>
                  <a:lnTo>
                    <a:pt x="50688" y="0"/>
                  </a:lnTo>
                  <a:lnTo>
                    <a:pt x="59237" y="2223"/>
                  </a:lnTo>
                  <a:lnTo>
                    <a:pt x="65475" y="7897"/>
                  </a:lnTo>
                  <a:lnTo>
                    <a:pt x="70681" y="15136"/>
                  </a:lnTo>
                  <a:lnTo>
                    <a:pt x="76135" y="22058"/>
                  </a:lnTo>
                </a:path>
              </a:pathLst>
            </a:custGeom>
            <a:ln w="6479">
              <a:solidFill>
                <a:srgbClr val="0080C7"/>
              </a:solidFill>
            </a:ln>
          </p:spPr>
          <p:txBody>
            <a:bodyPr wrap="square" lIns="0" tIns="0" rIns="0" bIns="0" rtlCol="0"/>
            <a:lstStyle/>
            <a:p>
              <a:endParaRPr/>
            </a:p>
          </p:txBody>
        </p:sp>
        <p:sp>
          <p:nvSpPr>
            <p:cNvPr id="489" name="object 489"/>
            <p:cNvSpPr/>
            <p:nvPr/>
          </p:nvSpPr>
          <p:spPr>
            <a:xfrm>
              <a:off x="3128046" y="1298154"/>
              <a:ext cx="635" cy="17145"/>
            </a:xfrm>
            <a:custGeom>
              <a:avLst/>
              <a:gdLst/>
              <a:ahLst/>
              <a:cxnLst/>
              <a:rect l="l" t="t" r="r" b="b"/>
              <a:pathLst>
                <a:path w="635" h="17144">
                  <a:moveTo>
                    <a:pt x="0" y="0"/>
                  </a:moveTo>
                  <a:lnTo>
                    <a:pt x="22" y="17003"/>
                  </a:lnTo>
                </a:path>
              </a:pathLst>
            </a:custGeom>
            <a:ln w="3251">
              <a:solidFill>
                <a:srgbClr val="0080C7"/>
              </a:solidFill>
            </a:ln>
          </p:spPr>
          <p:txBody>
            <a:bodyPr wrap="square" lIns="0" tIns="0" rIns="0" bIns="0" rtlCol="0"/>
            <a:lstStyle/>
            <a:p>
              <a:endParaRPr/>
            </a:p>
          </p:txBody>
        </p:sp>
        <p:sp>
          <p:nvSpPr>
            <p:cNvPr id="490" name="object 490"/>
            <p:cNvSpPr/>
            <p:nvPr/>
          </p:nvSpPr>
          <p:spPr>
            <a:xfrm>
              <a:off x="3134250" y="1291594"/>
              <a:ext cx="635" cy="20955"/>
            </a:xfrm>
            <a:custGeom>
              <a:avLst/>
              <a:gdLst/>
              <a:ahLst/>
              <a:cxnLst/>
              <a:rect l="l" t="t" r="r" b="b"/>
              <a:pathLst>
                <a:path w="635" h="20955">
                  <a:moveTo>
                    <a:pt x="0" y="0"/>
                  </a:moveTo>
                  <a:lnTo>
                    <a:pt x="34" y="20920"/>
                  </a:lnTo>
                </a:path>
              </a:pathLst>
            </a:custGeom>
            <a:ln w="3251">
              <a:solidFill>
                <a:srgbClr val="0080C7"/>
              </a:solidFill>
            </a:ln>
          </p:spPr>
          <p:txBody>
            <a:bodyPr wrap="square" lIns="0" tIns="0" rIns="0" bIns="0" rtlCol="0"/>
            <a:lstStyle/>
            <a:p>
              <a:endParaRPr/>
            </a:p>
          </p:txBody>
        </p:sp>
        <p:sp>
          <p:nvSpPr>
            <p:cNvPr id="491" name="object 491"/>
            <p:cNvSpPr/>
            <p:nvPr/>
          </p:nvSpPr>
          <p:spPr>
            <a:xfrm>
              <a:off x="3146658" y="1288458"/>
              <a:ext cx="635" cy="15240"/>
            </a:xfrm>
            <a:custGeom>
              <a:avLst/>
              <a:gdLst/>
              <a:ahLst/>
              <a:cxnLst/>
              <a:rect l="l" t="t" r="r" b="b"/>
              <a:pathLst>
                <a:path w="635" h="15240">
                  <a:moveTo>
                    <a:pt x="0" y="0"/>
                  </a:moveTo>
                  <a:lnTo>
                    <a:pt x="34" y="14797"/>
                  </a:lnTo>
                </a:path>
              </a:pathLst>
            </a:custGeom>
            <a:ln w="3251">
              <a:solidFill>
                <a:srgbClr val="0080C7"/>
              </a:solidFill>
            </a:ln>
          </p:spPr>
          <p:txBody>
            <a:bodyPr wrap="square" lIns="0" tIns="0" rIns="0" bIns="0" rtlCol="0"/>
            <a:lstStyle/>
            <a:p>
              <a:endParaRPr/>
            </a:p>
          </p:txBody>
        </p:sp>
        <p:sp>
          <p:nvSpPr>
            <p:cNvPr id="492" name="object 492"/>
            <p:cNvSpPr/>
            <p:nvPr/>
          </p:nvSpPr>
          <p:spPr>
            <a:xfrm>
              <a:off x="3140454" y="1290916"/>
              <a:ext cx="635" cy="19685"/>
            </a:xfrm>
            <a:custGeom>
              <a:avLst/>
              <a:gdLst/>
              <a:ahLst/>
              <a:cxnLst/>
              <a:rect l="l" t="t" r="r" b="b"/>
              <a:pathLst>
                <a:path w="635" h="19684">
                  <a:moveTo>
                    <a:pt x="0" y="0"/>
                  </a:moveTo>
                  <a:lnTo>
                    <a:pt x="34" y="19255"/>
                  </a:lnTo>
                </a:path>
              </a:pathLst>
            </a:custGeom>
            <a:ln w="3251">
              <a:solidFill>
                <a:srgbClr val="0080C7"/>
              </a:solidFill>
            </a:ln>
          </p:spPr>
          <p:txBody>
            <a:bodyPr wrap="square" lIns="0" tIns="0" rIns="0" bIns="0" rtlCol="0"/>
            <a:lstStyle/>
            <a:p>
              <a:endParaRPr/>
            </a:p>
          </p:txBody>
        </p:sp>
        <p:sp>
          <p:nvSpPr>
            <p:cNvPr id="493" name="object 493"/>
            <p:cNvSpPr/>
            <p:nvPr/>
          </p:nvSpPr>
          <p:spPr>
            <a:xfrm>
              <a:off x="3184076" y="1299395"/>
              <a:ext cx="635" cy="16510"/>
            </a:xfrm>
            <a:custGeom>
              <a:avLst/>
              <a:gdLst/>
              <a:ahLst/>
              <a:cxnLst/>
              <a:rect l="l" t="t" r="r" b="b"/>
              <a:pathLst>
                <a:path w="635" h="16509">
                  <a:moveTo>
                    <a:pt x="0" y="0"/>
                  </a:moveTo>
                  <a:lnTo>
                    <a:pt x="45" y="16095"/>
                  </a:lnTo>
                </a:path>
              </a:pathLst>
            </a:custGeom>
            <a:ln w="3251">
              <a:solidFill>
                <a:srgbClr val="0080C7"/>
              </a:solidFill>
            </a:ln>
          </p:spPr>
          <p:txBody>
            <a:bodyPr wrap="square" lIns="0" tIns="0" rIns="0" bIns="0" rtlCol="0"/>
            <a:lstStyle/>
            <a:p>
              <a:endParaRPr/>
            </a:p>
          </p:txBody>
        </p:sp>
        <p:sp>
          <p:nvSpPr>
            <p:cNvPr id="494" name="object 494"/>
            <p:cNvSpPr/>
            <p:nvPr/>
          </p:nvSpPr>
          <p:spPr>
            <a:xfrm>
              <a:off x="3177849" y="1294225"/>
              <a:ext cx="635" cy="20320"/>
            </a:xfrm>
            <a:custGeom>
              <a:avLst/>
              <a:gdLst/>
              <a:ahLst/>
              <a:cxnLst/>
              <a:rect l="l" t="t" r="r" b="b"/>
              <a:pathLst>
                <a:path w="635" h="20319">
                  <a:moveTo>
                    <a:pt x="0" y="0"/>
                  </a:moveTo>
                  <a:lnTo>
                    <a:pt x="57" y="19691"/>
                  </a:lnTo>
                </a:path>
              </a:pathLst>
            </a:custGeom>
            <a:ln w="3251">
              <a:solidFill>
                <a:srgbClr val="0080C7"/>
              </a:solidFill>
            </a:ln>
          </p:spPr>
          <p:txBody>
            <a:bodyPr wrap="square" lIns="0" tIns="0" rIns="0" bIns="0" rtlCol="0"/>
            <a:lstStyle/>
            <a:p>
              <a:endParaRPr/>
            </a:p>
          </p:txBody>
        </p:sp>
        <p:sp>
          <p:nvSpPr>
            <p:cNvPr id="495" name="object 495"/>
            <p:cNvSpPr/>
            <p:nvPr/>
          </p:nvSpPr>
          <p:spPr>
            <a:xfrm>
              <a:off x="3165419" y="1288251"/>
              <a:ext cx="635" cy="18415"/>
            </a:xfrm>
            <a:custGeom>
              <a:avLst/>
              <a:gdLst/>
              <a:ahLst/>
              <a:cxnLst/>
              <a:rect l="l" t="t" r="r" b="b"/>
              <a:pathLst>
                <a:path w="635" h="18415">
                  <a:moveTo>
                    <a:pt x="0" y="0"/>
                  </a:moveTo>
                  <a:lnTo>
                    <a:pt x="45" y="17979"/>
                  </a:lnTo>
                </a:path>
              </a:pathLst>
            </a:custGeom>
            <a:ln w="3251">
              <a:solidFill>
                <a:srgbClr val="0080C7"/>
              </a:solidFill>
            </a:ln>
          </p:spPr>
          <p:txBody>
            <a:bodyPr wrap="square" lIns="0" tIns="0" rIns="0" bIns="0" rtlCol="0"/>
            <a:lstStyle/>
            <a:p>
              <a:endParaRPr/>
            </a:p>
          </p:txBody>
        </p:sp>
        <p:sp>
          <p:nvSpPr>
            <p:cNvPr id="496" name="object 496"/>
            <p:cNvSpPr/>
            <p:nvPr/>
          </p:nvSpPr>
          <p:spPr>
            <a:xfrm>
              <a:off x="3171634" y="1290617"/>
              <a:ext cx="635" cy="21590"/>
            </a:xfrm>
            <a:custGeom>
              <a:avLst/>
              <a:gdLst/>
              <a:ahLst/>
              <a:cxnLst/>
              <a:rect l="l" t="t" r="r" b="b"/>
              <a:pathLst>
                <a:path w="635" h="21590">
                  <a:moveTo>
                    <a:pt x="0" y="0"/>
                  </a:moveTo>
                  <a:lnTo>
                    <a:pt x="57" y="21127"/>
                  </a:lnTo>
                </a:path>
              </a:pathLst>
            </a:custGeom>
            <a:ln w="3251">
              <a:solidFill>
                <a:srgbClr val="0080C7"/>
              </a:solidFill>
            </a:ln>
          </p:spPr>
          <p:txBody>
            <a:bodyPr wrap="square" lIns="0" tIns="0" rIns="0" bIns="0" rtlCol="0"/>
            <a:lstStyle/>
            <a:p>
              <a:endParaRPr/>
            </a:p>
          </p:txBody>
        </p:sp>
        <p:sp>
          <p:nvSpPr>
            <p:cNvPr id="497" name="object 497"/>
            <p:cNvSpPr/>
            <p:nvPr/>
          </p:nvSpPr>
          <p:spPr>
            <a:xfrm>
              <a:off x="3128046" y="1298154"/>
              <a:ext cx="635" cy="17145"/>
            </a:xfrm>
            <a:custGeom>
              <a:avLst/>
              <a:gdLst/>
              <a:ahLst/>
              <a:cxnLst/>
              <a:rect l="l" t="t" r="r" b="b"/>
              <a:pathLst>
                <a:path w="635" h="17144">
                  <a:moveTo>
                    <a:pt x="0" y="0"/>
                  </a:moveTo>
                  <a:lnTo>
                    <a:pt x="22" y="17003"/>
                  </a:lnTo>
                </a:path>
              </a:pathLst>
            </a:custGeom>
            <a:ln w="3251">
              <a:solidFill>
                <a:srgbClr val="0080C7"/>
              </a:solidFill>
            </a:ln>
          </p:spPr>
          <p:txBody>
            <a:bodyPr wrap="square" lIns="0" tIns="0" rIns="0" bIns="0" rtlCol="0"/>
            <a:lstStyle/>
            <a:p>
              <a:endParaRPr/>
            </a:p>
          </p:txBody>
        </p:sp>
        <p:sp>
          <p:nvSpPr>
            <p:cNvPr id="498" name="object 498"/>
            <p:cNvSpPr/>
            <p:nvPr/>
          </p:nvSpPr>
          <p:spPr>
            <a:xfrm>
              <a:off x="3134250" y="1291594"/>
              <a:ext cx="635" cy="20955"/>
            </a:xfrm>
            <a:custGeom>
              <a:avLst/>
              <a:gdLst/>
              <a:ahLst/>
              <a:cxnLst/>
              <a:rect l="l" t="t" r="r" b="b"/>
              <a:pathLst>
                <a:path w="635" h="20955">
                  <a:moveTo>
                    <a:pt x="0" y="0"/>
                  </a:moveTo>
                  <a:lnTo>
                    <a:pt x="34" y="20920"/>
                  </a:lnTo>
                </a:path>
              </a:pathLst>
            </a:custGeom>
            <a:ln w="3251">
              <a:solidFill>
                <a:srgbClr val="0080C7"/>
              </a:solidFill>
            </a:ln>
          </p:spPr>
          <p:txBody>
            <a:bodyPr wrap="square" lIns="0" tIns="0" rIns="0" bIns="0" rtlCol="0"/>
            <a:lstStyle/>
            <a:p>
              <a:endParaRPr/>
            </a:p>
          </p:txBody>
        </p:sp>
        <p:sp>
          <p:nvSpPr>
            <p:cNvPr id="499" name="object 499"/>
            <p:cNvSpPr/>
            <p:nvPr/>
          </p:nvSpPr>
          <p:spPr>
            <a:xfrm>
              <a:off x="3146658" y="1288458"/>
              <a:ext cx="635" cy="15240"/>
            </a:xfrm>
            <a:custGeom>
              <a:avLst/>
              <a:gdLst/>
              <a:ahLst/>
              <a:cxnLst/>
              <a:rect l="l" t="t" r="r" b="b"/>
              <a:pathLst>
                <a:path w="635" h="15240">
                  <a:moveTo>
                    <a:pt x="0" y="0"/>
                  </a:moveTo>
                  <a:lnTo>
                    <a:pt x="34" y="14797"/>
                  </a:lnTo>
                </a:path>
              </a:pathLst>
            </a:custGeom>
            <a:ln w="3251">
              <a:solidFill>
                <a:srgbClr val="0080C7"/>
              </a:solidFill>
            </a:ln>
          </p:spPr>
          <p:txBody>
            <a:bodyPr wrap="square" lIns="0" tIns="0" rIns="0" bIns="0" rtlCol="0"/>
            <a:lstStyle/>
            <a:p>
              <a:endParaRPr/>
            </a:p>
          </p:txBody>
        </p:sp>
        <p:sp>
          <p:nvSpPr>
            <p:cNvPr id="500" name="object 500"/>
            <p:cNvSpPr/>
            <p:nvPr/>
          </p:nvSpPr>
          <p:spPr>
            <a:xfrm>
              <a:off x="3140454" y="1290916"/>
              <a:ext cx="635" cy="19685"/>
            </a:xfrm>
            <a:custGeom>
              <a:avLst/>
              <a:gdLst/>
              <a:ahLst/>
              <a:cxnLst/>
              <a:rect l="l" t="t" r="r" b="b"/>
              <a:pathLst>
                <a:path w="635" h="19684">
                  <a:moveTo>
                    <a:pt x="0" y="0"/>
                  </a:moveTo>
                  <a:lnTo>
                    <a:pt x="34" y="19255"/>
                  </a:lnTo>
                </a:path>
              </a:pathLst>
            </a:custGeom>
            <a:ln w="3251">
              <a:solidFill>
                <a:srgbClr val="0080C7"/>
              </a:solidFill>
            </a:ln>
          </p:spPr>
          <p:txBody>
            <a:bodyPr wrap="square" lIns="0" tIns="0" rIns="0" bIns="0" rtlCol="0"/>
            <a:lstStyle/>
            <a:p>
              <a:endParaRPr/>
            </a:p>
          </p:txBody>
        </p:sp>
        <p:sp>
          <p:nvSpPr>
            <p:cNvPr id="501" name="object 501"/>
            <p:cNvSpPr/>
            <p:nvPr/>
          </p:nvSpPr>
          <p:spPr>
            <a:xfrm>
              <a:off x="3184076" y="1299395"/>
              <a:ext cx="635" cy="16510"/>
            </a:xfrm>
            <a:custGeom>
              <a:avLst/>
              <a:gdLst/>
              <a:ahLst/>
              <a:cxnLst/>
              <a:rect l="l" t="t" r="r" b="b"/>
              <a:pathLst>
                <a:path w="635" h="16509">
                  <a:moveTo>
                    <a:pt x="0" y="0"/>
                  </a:moveTo>
                  <a:lnTo>
                    <a:pt x="45" y="16095"/>
                  </a:lnTo>
                </a:path>
              </a:pathLst>
            </a:custGeom>
            <a:ln w="3251">
              <a:solidFill>
                <a:srgbClr val="0080C7"/>
              </a:solidFill>
            </a:ln>
          </p:spPr>
          <p:txBody>
            <a:bodyPr wrap="square" lIns="0" tIns="0" rIns="0" bIns="0" rtlCol="0"/>
            <a:lstStyle/>
            <a:p>
              <a:endParaRPr/>
            </a:p>
          </p:txBody>
        </p:sp>
        <p:sp>
          <p:nvSpPr>
            <p:cNvPr id="502" name="object 502"/>
            <p:cNvSpPr/>
            <p:nvPr/>
          </p:nvSpPr>
          <p:spPr>
            <a:xfrm>
              <a:off x="3177849" y="1294225"/>
              <a:ext cx="635" cy="20320"/>
            </a:xfrm>
            <a:custGeom>
              <a:avLst/>
              <a:gdLst/>
              <a:ahLst/>
              <a:cxnLst/>
              <a:rect l="l" t="t" r="r" b="b"/>
              <a:pathLst>
                <a:path w="635" h="20319">
                  <a:moveTo>
                    <a:pt x="0" y="0"/>
                  </a:moveTo>
                  <a:lnTo>
                    <a:pt x="57" y="19691"/>
                  </a:lnTo>
                </a:path>
              </a:pathLst>
            </a:custGeom>
            <a:ln w="3251">
              <a:solidFill>
                <a:srgbClr val="0080C7"/>
              </a:solidFill>
            </a:ln>
          </p:spPr>
          <p:txBody>
            <a:bodyPr wrap="square" lIns="0" tIns="0" rIns="0" bIns="0" rtlCol="0"/>
            <a:lstStyle/>
            <a:p>
              <a:endParaRPr/>
            </a:p>
          </p:txBody>
        </p:sp>
        <p:sp>
          <p:nvSpPr>
            <p:cNvPr id="503" name="object 503"/>
            <p:cNvSpPr/>
            <p:nvPr/>
          </p:nvSpPr>
          <p:spPr>
            <a:xfrm>
              <a:off x="3165419" y="1288251"/>
              <a:ext cx="635" cy="18415"/>
            </a:xfrm>
            <a:custGeom>
              <a:avLst/>
              <a:gdLst/>
              <a:ahLst/>
              <a:cxnLst/>
              <a:rect l="l" t="t" r="r" b="b"/>
              <a:pathLst>
                <a:path w="635" h="18415">
                  <a:moveTo>
                    <a:pt x="0" y="0"/>
                  </a:moveTo>
                  <a:lnTo>
                    <a:pt x="45" y="17979"/>
                  </a:lnTo>
                </a:path>
              </a:pathLst>
            </a:custGeom>
            <a:ln w="3251">
              <a:solidFill>
                <a:srgbClr val="0080C7"/>
              </a:solidFill>
            </a:ln>
          </p:spPr>
          <p:txBody>
            <a:bodyPr wrap="square" lIns="0" tIns="0" rIns="0" bIns="0" rtlCol="0"/>
            <a:lstStyle/>
            <a:p>
              <a:endParaRPr/>
            </a:p>
          </p:txBody>
        </p:sp>
        <p:sp>
          <p:nvSpPr>
            <p:cNvPr id="504" name="object 504"/>
            <p:cNvSpPr/>
            <p:nvPr/>
          </p:nvSpPr>
          <p:spPr>
            <a:xfrm>
              <a:off x="3171634" y="1290617"/>
              <a:ext cx="635" cy="21590"/>
            </a:xfrm>
            <a:custGeom>
              <a:avLst/>
              <a:gdLst/>
              <a:ahLst/>
              <a:cxnLst/>
              <a:rect l="l" t="t" r="r" b="b"/>
              <a:pathLst>
                <a:path w="635" h="21590">
                  <a:moveTo>
                    <a:pt x="0" y="0"/>
                  </a:moveTo>
                  <a:lnTo>
                    <a:pt x="57" y="21127"/>
                  </a:lnTo>
                </a:path>
              </a:pathLst>
            </a:custGeom>
            <a:ln w="3251">
              <a:solidFill>
                <a:srgbClr val="0080C7"/>
              </a:solidFill>
            </a:ln>
          </p:spPr>
          <p:txBody>
            <a:bodyPr wrap="square" lIns="0" tIns="0" rIns="0" bIns="0" rtlCol="0"/>
            <a:lstStyle/>
            <a:p>
              <a:endParaRPr/>
            </a:p>
          </p:txBody>
        </p:sp>
        <p:sp>
          <p:nvSpPr>
            <p:cNvPr id="505" name="object 505"/>
            <p:cNvSpPr/>
            <p:nvPr/>
          </p:nvSpPr>
          <p:spPr>
            <a:xfrm>
              <a:off x="3198047" y="1287642"/>
              <a:ext cx="76200" cy="29209"/>
            </a:xfrm>
            <a:custGeom>
              <a:avLst/>
              <a:gdLst/>
              <a:ahLst/>
              <a:cxnLst/>
              <a:rect l="l" t="t" r="r" b="b"/>
              <a:pathLst>
                <a:path w="76200" h="29209">
                  <a:moveTo>
                    <a:pt x="0" y="22759"/>
                  </a:moveTo>
                  <a:lnTo>
                    <a:pt x="5344" y="15812"/>
                  </a:lnTo>
                  <a:lnTo>
                    <a:pt x="10469" y="8490"/>
                  </a:lnTo>
                  <a:lnTo>
                    <a:pt x="16640" y="2667"/>
                  </a:lnTo>
                  <a:lnTo>
                    <a:pt x="25125" y="218"/>
                  </a:lnTo>
                  <a:lnTo>
                    <a:pt x="36399" y="4565"/>
                  </a:lnTo>
                  <a:lnTo>
                    <a:pt x="44142" y="14382"/>
                  </a:lnTo>
                  <a:lnTo>
                    <a:pt x="51889" y="24266"/>
                  </a:lnTo>
                  <a:lnTo>
                    <a:pt x="63176" y="28813"/>
                  </a:lnTo>
                  <a:lnTo>
                    <a:pt x="68702" y="28836"/>
                  </a:lnTo>
                  <a:lnTo>
                    <a:pt x="72608" y="26377"/>
                  </a:lnTo>
                  <a:lnTo>
                    <a:pt x="75836" y="22850"/>
                  </a:lnTo>
                </a:path>
                <a:path w="76200" h="29209">
                  <a:moveTo>
                    <a:pt x="0" y="22759"/>
                  </a:moveTo>
                  <a:lnTo>
                    <a:pt x="3274" y="26205"/>
                  </a:lnTo>
                  <a:lnTo>
                    <a:pt x="7237" y="28675"/>
                  </a:lnTo>
                  <a:lnTo>
                    <a:pt x="12832" y="28710"/>
                  </a:lnTo>
                  <a:lnTo>
                    <a:pt x="24076" y="24319"/>
                  </a:lnTo>
                  <a:lnTo>
                    <a:pt x="31741" y="14505"/>
                  </a:lnTo>
                  <a:lnTo>
                    <a:pt x="39404" y="4616"/>
                  </a:lnTo>
                  <a:lnTo>
                    <a:pt x="50642" y="0"/>
                  </a:lnTo>
                  <a:lnTo>
                    <a:pt x="59200" y="2333"/>
                  </a:lnTo>
                  <a:lnTo>
                    <a:pt x="65446" y="8274"/>
                  </a:lnTo>
                  <a:lnTo>
                    <a:pt x="70660" y="15848"/>
                  </a:lnTo>
                  <a:lnTo>
                    <a:pt x="76123" y="23080"/>
                  </a:lnTo>
                </a:path>
              </a:pathLst>
            </a:custGeom>
            <a:ln w="6479">
              <a:solidFill>
                <a:srgbClr val="0080C7"/>
              </a:solidFill>
            </a:ln>
          </p:spPr>
          <p:txBody>
            <a:bodyPr wrap="square" lIns="0" tIns="0" rIns="0" bIns="0" rtlCol="0"/>
            <a:lstStyle/>
            <a:p>
              <a:endParaRPr/>
            </a:p>
          </p:txBody>
        </p:sp>
        <p:sp>
          <p:nvSpPr>
            <p:cNvPr id="506" name="object 506"/>
            <p:cNvSpPr/>
            <p:nvPr/>
          </p:nvSpPr>
          <p:spPr>
            <a:xfrm>
              <a:off x="3208984" y="1297729"/>
              <a:ext cx="635" cy="18415"/>
            </a:xfrm>
            <a:custGeom>
              <a:avLst/>
              <a:gdLst/>
              <a:ahLst/>
              <a:cxnLst/>
              <a:rect l="l" t="t" r="r" b="b"/>
              <a:pathLst>
                <a:path w="635" h="18415">
                  <a:moveTo>
                    <a:pt x="0" y="0"/>
                  </a:moveTo>
                  <a:lnTo>
                    <a:pt x="57" y="17876"/>
                  </a:lnTo>
                </a:path>
              </a:pathLst>
            </a:custGeom>
            <a:ln w="3251">
              <a:solidFill>
                <a:srgbClr val="0080C7"/>
              </a:solidFill>
            </a:ln>
          </p:spPr>
          <p:txBody>
            <a:bodyPr wrap="square" lIns="0" tIns="0" rIns="0" bIns="0" rtlCol="0"/>
            <a:lstStyle/>
            <a:p>
              <a:endParaRPr/>
            </a:p>
          </p:txBody>
        </p:sp>
        <p:sp>
          <p:nvSpPr>
            <p:cNvPr id="507" name="object 507"/>
            <p:cNvSpPr/>
            <p:nvPr/>
          </p:nvSpPr>
          <p:spPr>
            <a:xfrm>
              <a:off x="3215165" y="1290836"/>
              <a:ext cx="635" cy="22225"/>
            </a:xfrm>
            <a:custGeom>
              <a:avLst/>
              <a:gdLst/>
              <a:ahLst/>
              <a:cxnLst/>
              <a:rect l="l" t="t" r="r" b="b"/>
              <a:pathLst>
                <a:path w="635" h="22225">
                  <a:moveTo>
                    <a:pt x="0" y="0"/>
                  </a:moveTo>
                  <a:lnTo>
                    <a:pt x="80" y="21977"/>
                  </a:lnTo>
                </a:path>
              </a:pathLst>
            </a:custGeom>
            <a:ln w="3251">
              <a:solidFill>
                <a:srgbClr val="0080C7"/>
              </a:solidFill>
            </a:ln>
          </p:spPr>
          <p:txBody>
            <a:bodyPr wrap="square" lIns="0" tIns="0" rIns="0" bIns="0" rtlCol="0"/>
            <a:lstStyle/>
            <a:p>
              <a:endParaRPr/>
            </a:p>
          </p:txBody>
        </p:sp>
        <p:sp>
          <p:nvSpPr>
            <p:cNvPr id="508" name="object 508"/>
            <p:cNvSpPr/>
            <p:nvPr/>
          </p:nvSpPr>
          <p:spPr>
            <a:xfrm>
              <a:off x="3227572" y="1287527"/>
              <a:ext cx="635" cy="15875"/>
            </a:xfrm>
            <a:custGeom>
              <a:avLst/>
              <a:gdLst/>
              <a:ahLst/>
              <a:cxnLst/>
              <a:rect l="l" t="t" r="r" b="b"/>
              <a:pathLst>
                <a:path w="635" h="15875">
                  <a:moveTo>
                    <a:pt x="0" y="0"/>
                  </a:moveTo>
                  <a:lnTo>
                    <a:pt x="57" y="15544"/>
                  </a:lnTo>
                </a:path>
              </a:pathLst>
            </a:custGeom>
            <a:ln w="3251">
              <a:solidFill>
                <a:srgbClr val="0080C7"/>
              </a:solidFill>
            </a:ln>
          </p:spPr>
          <p:txBody>
            <a:bodyPr wrap="square" lIns="0" tIns="0" rIns="0" bIns="0" rtlCol="0"/>
            <a:lstStyle/>
            <a:p>
              <a:endParaRPr/>
            </a:p>
          </p:txBody>
        </p:sp>
        <p:sp>
          <p:nvSpPr>
            <p:cNvPr id="509" name="object 509"/>
            <p:cNvSpPr/>
            <p:nvPr/>
          </p:nvSpPr>
          <p:spPr>
            <a:xfrm>
              <a:off x="3221368" y="1290112"/>
              <a:ext cx="635" cy="20320"/>
            </a:xfrm>
            <a:custGeom>
              <a:avLst/>
              <a:gdLst/>
              <a:ahLst/>
              <a:cxnLst/>
              <a:rect l="l" t="t" r="r" b="b"/>
              <a:pathLst>
                <a:path w="635" h="20319">
                  <a:moveTo>
                    <a:pt x="0" y="0"/>
                  </a:moveTo>
                  <a:lnTo>
                    <a:pt x="80" y="20220"/>
                  </a:lnTo>
                </a:path>
              </a:pathLst>
            </a:custGeom>
            <a:ln w="3251">
              <a:solidFill>
                <a:srgbClr val="0080C7"/>
              </a:solidFill>
            </a:ln>
          </p:spPr>
          <p:txBody>
            <a:bodyPr wrap="square" lIns="0" tIns="0" rIns="0" bIns="0" rtlCol="0"/>
            <a:lstStyle/>
            <a:p>
              <a:endParaRPr/>
            </a:p>
          </p:txBody>
        </p:sp>
        <p:sp>
          <p:nvSpPr>
            <p:cNvPr id="510" name="object 510"/>
            <p:cNvSpPr/>
            <p:nvPr/>
          </p:nvSpPr>
          <p:spPr>
            <a:xfrm>
              <a:off x="3265014" y="1298958"/>
              <a:ext cx="635" cy="17145"/>
            </a:xfrm>
            <a:custGeom>
              <a:avLst/>
              <a:gdLst/>
              <a:ahLst/>
              <a:cxnLst/>
              <a:rect l="l" t="t" r="r" b="b"/>
              <a:pathLst>
                <a:path w="635" h="17144">
                  <a:moveTo>
                    <a:pt x="0" y="0"/>
                  </a:moveTo>
                  <a:lnTo>
                    <a:pt x="68" y="16830"/>
                  </a:lnTo>
                </a:path>
              </a:pathLst>
            </a:custGeom>
            <a:ln w="3251">
              <a:solidFill>
                <a:srgbClr val="0080C7"/>
              </a:solidFill>
            </a:ln>
          </p:spPr>
          <p:txBody>
            <a:bodyPr wrap="square" lIns="0" tIns="0" rIns="0" bIns="0" rtlCol="0"/>
            <a:lstStyle/>
            <a:p>
              <a:endParaRPr/>
            </a:p>
          </p:txBody>
        </p:sp>
        <p:sp>
          <p:nvSpPr>
            <p:cNvPr id="511" name="object 511"/>
            <p:cNvSpPr/>
            <p:nvPr/>
          </p:nvSpPr>
          <p:spPr>
            <a:xfrm>
              <a:off x="3258776" y="1293558"/>
              <a:ext cx="635" cy="20955"/>
            </a:xfrm>
            <a:custGeom>
              <a:avLst/>
              <a:gdLst/>
              <a:ahLst/>
              <a:cxnLst/>
              <a:rect l="l" t="t" r="r" b="b"/>
              <a:pathLst>
                <a:path w="635" h="20955">
                  <a:moveTo>
                    <a:pt x="0" y="0"/>
                  </a:moveTo>
                  <a:lnTo>
                    <a:pt x="91" y="20622"/>
                  </a:lnTo>
                </a:path>
              </a:pathLst>
            </a:custGeom>
            <a:ln w="3251">
              <a:solidFill>
                <a:srgbClr val="0080C7"/>
              </a:solidFill>
            </a:ln>
          </p:spPr>
          <p:txBody>
            <a:bodyPr wrap="square" lIns="0" tIns="0" rIns="0" bIns="0" rtlCol="0"/>
            <a:lstStyle/>
            <a:p>
              <a:endParaRPr/>
            </a:p>
          </p:txBody>
        </p:sp>
        <p:sp>
          <p:nvSpPr>
            <p:cNvPr id="512" name="object 512"/>
            <p:cNvSpPr/>
            <p:nvPr/>
          </p:nvSpPr>
          <p:spPr>
            <a:xfrm>
              <a:off x="3246333" y="1287309"/>
              <a:ext cx="635" cy="19050"/>
            </a:xfrm>
            <a:custGeom>
              <a:avLst/>
              <a:gdLst/>
              <a:ahLst/>
              <a:cxnLst/>
              <a:rect l="l" t="t" r="r" b="b"/>
              <a:pathLst>
                <a:path w="635" h="19050">
                  <a:moveTo>
                    <a:pt x="0" y="0"/>
                  </a:moveTo>
                  <a:lnTo>
                    <a:pt x="80" y="18841"/>
                  </a:lnTo>
                </a:path>
              </a:pathLst>
            </a:custGeom>
            <a:ln w="3251">
              <a:solidFill>
                <a:srgbClr val="0080C7"/>
              </a:solidFill>
            </a:ln>
          </p:spPr>
          <p:txBody>
            <a:bodyPr wrap="square" lIns="0" tIns="0" rIns="0" bIns="0" rtlCol="0"/>
            <a:lstStyle/>
            <a:p>
              <a:endParaRPr/>
            </a:p>
          </p:txBody>
        </p:sp>
        <p:sp>
          <p:nvSpPr>
            <p:cNvPr id="513" name="object 513"/>
            <p:cNvSpPr/>
            <p:nvPr/>
          </p:nvSpPr>
          <p:spPr>
            <a:xfrm>
              <a:off x="3252549" y="1289790"/>
              <a:ext cx="635" cy="22225"/>
            </a:xfrm>
            <a:custGeom>
              <a:avLst/>
              <a:gdLst/>
              <a:ahLst/>
              <a:cxnLst/>
              <a:rect l="l" t="t" r="r" b="b"/>
              <a:pathLst>
                <a:path w="635" h="22225">
                  <a:moveTo>
                    <a:pt x="0" y="0"/>
                  </a:moveTo>
                  <a:lnTo>
                    <a:pt x="91" y="22127"/>
                  </a:lnTo>
                </a:path>
              </a:pathLst>
            </a:custGeom>
            <a:ln w="3251">
              <a:solidFill>
                <a:srgbClr val="0080C7"/>
              </a:solidFill>
            </a:ln>
          </p:spPr>
          <p:txBody>
            <a:bodyPr wrap="square" lIns="0" tIns="0" rIns="0" bIns="0" rtlCol="0"/>
            <a:lstStyle/>
            <a:p>
              <a:endParaRPr/>
            </a:p>
          </p:txBody>
        </p:sp>
        <p:sp>
          <p:nvSpPr>
            <p:cNvPr id="514" name="object 514"/>
            <p:cNvSpPr/>
            <p:nvPr/>
          </p:nvSpPr>
          <p:spPr>
            <a:xfrm>
              <a:off x="3208984" y="1297740"/>
              <a:ext cx="635" cy="18415"/>
            </a:xfrm>
            <a:custGeom>
              <a:avLst/>
              <a:gdLst/>
              <a:ahLst/>
              <a:cxnLst/>
              <a:rect l="l" t="t" r="r" b="b"/>
              <a:pathLst>
                <a:path w="635" h="18415">
                  <a:moveTo>
                    <a:pt x="0" y="0"/>
                  </a:moveTo>
                  <a:lnTo>
                    <a:pt x="57" y="17876"/>
                  </a:lnTo>
                </a:path>
              </a:pathLst>
            </a:custGeom>
            <a:ln w="3251">
              <a:solidFill>
                <a:srgbClr val="0080C7"/>
              </a:solidFill>
            </a:ln>
          </p:spPr>
          <p:txBody>
            <a:bodyPr wrap="square" lIns="0" tIns="0" rIns="0" bIns="0" rtlCol="0"/>
            <a:lstStyle/>
            <a:p>
              <a:endParaRPr/>
            </a:p>
          </p:txBody>
        </p:sp>
        <p:sp>
          <p:nvSpPr>
            <p:cNvPr id="515" name="object 515"/>
            <p:cNvSpPr/>
            <p:nvPr/>
          </p:nvSpPr>
          <p:spPr>
            <a:xfrm>
              <a:off x="3215165" y="1290847"/>
              <a:ext cx="635" cy="22225"/>
            </a:xfrm>
            <a:custGeom>
              <a:avLst/>
              <a:gdLst/>
              <a:ahLst/>
              <a:cxnLst/>
              <a:rect l="l" t="t" r="r" b="b"/>
              <a:pathLst>
                <a:path w="635" h="22225">
                  <a:moveTo>
                    <a:pt x="0" y="0"/>
                  </a:moveTo>
                  <a:lnTo>
                    <a:pt x="80" y="21977"/>
                  </a:lnTo>
                </a:path>
              </a:pathLst>
            </a:custGeom>
            <a:ln w="3251">
              <a:solidFill>
                <a:srgbClr val="0080C7"/>
              </a:solidFill>
            </a:ln>
          </p:spPr>
          <p:txBody>
            <a:bodyPr wrap="square" lIns="0" tIns="0" rIns="0" bIns="0" rtlCol="0"/>
            <a:lstStyle/>
            <a:p>
              <a:endParaRPr/>
            </a:p>
          </p:txBody>
        </p:sp>
        <p:sp>
          <p:nvSpPr>
            <p:cNvPr id="516" name="object 516"/>
            <p:cNvSpPr/>
            <p:nvPr/>
          </p:nvSpPr>
          <p:spPr>
            <a:xfrm>
              <a:off x="3227572" y="1287538"/>
              <a:ext cx="635" cy="15875"/>
            </a:xfrm>
            <a:custGeom>
              <a:avLst/>
              <a:gdLst/>
              <a:ahLst/>
              <a:cxnLst/>
              <a:rect l="l" t="t" r="r" b="b"/>
              <a:pathLst>
                <a:path w="635" h="15875">
                  <a:moveTo>
                    <a:pt x="0" y="0"/>
                  </a:moveTo>
                  <a:lnTo>
                    <a:pt x="57" y="15544"/>
                  </a:lnTo>
                </a:path>
              </a:pathLst>
            </a:custGeom>
            <a:ln w="3251">
              <a:solidFill>
                <a:srgbClr val="0080C7"/>
              </a:solidFill>
            </a:ln>
          </p:spPr>
          <p:txBody>
            <a:bodyPr wrap="square" lIns="0" tIns="0" rIns="0" bIns="0" rtlCol="0"/>
            <a:lstStyle/>
            <a:p>
              <a:endParaRPr/>
            </a:p>
          </p:txBody>
        </p:sp>
        <p:sp>
          <p:nvSpPr>
            <p:cNvPr id="517" name="object 517"/>
            <p:cNvSpPr/>
            <p:nvPr/>
          </p:nvSpPr>
          <p:spPr>
            <a:xfrm>
              <a:off x="3221368" y="1290123"/>
              <a:ext cx="635" cy="20320"/>
            </a:xfrm>
            <a:custGeom>
              <a:avLst/>
              <a:gdLst/>
              <a:ahLst/>
              <a:cxnLst/>
              <a:rect l="l" t="t" r="r" b="b"/>
              <a:pathLst>
                <a:path w="635" h="20319">
                  <a:moveTo>
                    <a:pt x="0" y="0"/>
                  </a:moveTo>
                  <a:lnTo>
                    <a:pt x="80" y="20220"/>
                  </a:lnTo>
                </a:path>
              </a:pathLst>
            </a:custGeom>
            <a:ln w="3251">
              <a:solidFill>
                <a:srgbClr val="0080C7"/>
              </a:solidFill>
            </a:ln>
          </p:spPr>
          <p:txBody>
            <a:bodyPr wrap="square" lIns="0" tIns="0" rIns="0" bIns="0" rtlCol="0"/>
            <a:lstStyle/>
            <a:p>
              <a:endParaRPr/>
            </a:p>
          </p:txBody>
        </p:sp>
        <p:sp>
          <p:nvSpPr>
            <p:cNvPr id="518" name="object 518"/>
            <p:cNvSpPr/>
            <p:nvPr/>
          </p:nvSpPr>
          <p:spPr>
            <a:xfrm>
              <a:off x="3265014" y="1298970"/>
              <a:ext cx="635" cy="17145"/>
            </a:xfrm>
            <a:custGeom>
              <a:avLst/>
              <a:gdLst/>
              <a:ahLst/>
              <a:cxnLst/>
              <a:rect l="l" t="t" r="r" b="b"/>
              <a:pathLst>
                <a:path w="635" h="17144">
                  <a:moveTo>
                    <a:pt x="0" y="0"/>
                  </a:moveTo>
                  <a:lnTo>
                    <a:pt x="68" y="16830"/>
                  </a:lnTo>
                </a:path>
              </a:pathLst>
            </a:custGeom>
            <a:ln w="3251">
              <a:solidFill>
                <a:srgbClr val="0080C7"/>
              </a:solidFill>
            </a:ln>
          </p:spPr>
          <p:txBody>
            <a:bodyPr wrap="square" lIns="0" tIns="0" rIns="0" bIns="0" rtlCol="0"/>
            <a:lstStyle/>
            <a:p>
              <a:endParaRPr/>
            </a:p>
          </p:txBody>
        </p:sp>
        <p:sp>
          <p:nvSpPr>
            <p:cNvPr id="519" name="object 519"/>
            <p:cNvSpPr/>
            <p:nvPr/>
          </p:nvSpPr>
          <p:spPr>
            <a:xfrm>
              <a:off x="3258776" y="1293570"/>
              <a:ext cx="635" cy="20955"/>
            </a:xfrm>
            <a:custGeom>
              <a:avLst/>
              <a:gdLst/>
              <a:ahLst/>
              <a:cxnLst/>
              <a:rect l="l" t="t" r="r" b="b"/>
              <a:pathLst>
                <a:path w="635" h="20955">
                  <a:moveTo>
                    <a:pt x="0" y="0"/>
                  </a:moveTo>
                  <a:lnTo>
                    <a:pt x="91" y="20622"/>
                  </a:lnTo>
                </a:path>
              </a:pathLst>
            </a:custGeom>
            <a:ln w="3251">
              <a:solidFill>
                <a:srgbClr val="0080C7"/>
              </a:solidFill>
            </a:ln>
          </p:spPr>
          <p:txBody>
            <a:bodyPr wrap="square" lIns="0" tIns="0" rIns="0" bIns="0" rtlCol="0"/>
            <a:lstStyle/>
            <a:p>
              <a:endParaRPr/>
            </a:p>
          </p:txBody>
        </p:sp>
        <p:sp>
          <p:nvSpPr>
            <p:cNvPr id="520" name="object 520"/>
            <p:cNvSpPr/>
            <p:nvPr/>
          </p:nvSpPr>
          <p:spPr>
            <a:xfrm>
              <a:off x="3246333" y="1287320"/>
              <a:ext cx="635" cy="19050"/>
            </a:xfrm>
            <a:custGeom>
              <a:avLst/>
              <a:gdLst/>
              <a:ahLst/>
              <a:cxnLst/>
              <a:rect l="l" t="t" r="r" b="b"/>
              <a:pathLst>
                <a:path w="635" h="19050">
                  <a:moveTo>
                    <a:pt x="0" y="0"/>
                  </a:moveTo>
                  <a:lnTo>
                    <a:pt x="80" y="18841"/>
                  </a:lnTo>
                </a:path>
              </a:pathLst>
            </a:custGeom>
            <a:ln w="3251">
              <a:solidFill>
                <a:srgbClr val="0080C7"/>
              </a:solidFill>
            </a:ln>
          </p:spPr>
          <p:txBody>
            <a:bodyPr wrap="square" lIns="0" tIns="0" rIns="0" bIns="0" rtlCol="0"/>
            <a:lstStyle/>
            <a:p>
              <a:endParaRPr/>
            </a:p>
          </p:txBody>
        </p:sp>
        <p:sp>
          <p:nvSpPr>
            <p:cNvPr id="521" name="object 521"/>
            <p:cNvSpPr/>
            <p:nvPr/>
          </p:nvSpPr>
          <p:spPr>
            <a:xfrm>
              <a:off x="3252549" y="1289802"/>
              <a:ext cx="635" cy="22225"/>
            </a:xfrm>
            <a:custGeom>
              <a:avLst/>
              <a:gdLst/>
              <a:ahLst/>
              <a:cxnLst/>
              <a:rect l="l" t="t" r="r" b="b"/>
              <a:pathLst>
                <a:path w="635" h="22225">
                  <a:moveTo>
                    <a:pt x="0" y="0"/>
                  </a:moveTo>
                  <a:lnTo>
                    <a:pt x="91" y="22127"/>
                  </a:lnTo>
                </a:path>
              </a:pathLst>
            </a:custGeom>
            <a:ln w="3251">
              <a:solidFill>
                <a:srgbClr val="0080C7"/>
              </a:solidFill>
            </a:ln>
          </p:spPr>
          <p:txBody>
            <a:bodyPr wrap="square" lIns="0" tIns="0" rIns="0" bIns="0" rtlCol="0"/>
            <a:lstStyle/>
            <a:p>
              <a:endParaRPr/>
            </a:p>
          </p:txBody>
        </p:sp>
        <p:sp>
          <p:nvSpPr>
            <p:cNvPr id="522" name="object 522"/>
            <p:cNvSpPr/>
            <p:nvPr/>
          </p:nvSpPr>
          <p:spPr>
            <a:xfrm>
              <a:off x="3278996" y="1286906"/>
              <a:ext cx="76200" cy="29845"/>
            </a:xfrm>
            <a:custGeom>
              <a:avLst/>
              <a:gdLst/>
              <a:ahLst/>
              <a:cxnLst/>
              <a:rect l="l" t="t" r="r" b="b"/>
              <a:pathLst>
                <a:path w="76200" h="29844">
                  <a:moveTo>
                    <a:pt x="0" y="23551"/>
                  </a:moveTo>
                  <a:lnTo>
                    <a:pt x="5334" y="16277"/>
                  </a:lnTo>
                  <a:lnTo>
                    <a:pt x="10447" y="8626"/>
                  </a:lnTo>
                  <a:lnTo>
                    <a:pt x="16609" y="2550"/>
                  </a:lnTo>
                  <a:lnTo>
                    <a:pt x="25091" y="0"/>
                  </a:lnTo>
                  <a:lnTo>
                    <a:pt x="36371" y="4523"/>
                  </a:lnTo>
                  <a:lnTo>
                    <a:pt x="44129" y="14747"/>
                  </a:lnTo>
                  <a:lnTo>
                    <a:pt x="51889" y="25033"/>
                  </a:lnTo>
                  <a:lnTo>
                    <a:pt x="63176" y="29744"/>
                  </a:lnTo>
                  <a:lnTo>
                    <a:pt x="68713" y="29744"/>
                  </a:lnTo>
                  <a:lnTo>
                    <a:pt x="72619" y="27182"/>
                  </a:lnTo>
                  <a:lnTo>
                    <a:pt x="75836" y="23517"/>
                  </a:lnTo>
                </a:path>
              </a:pathLst>
            </a:custGeom>
            <a:ln w="6479">
              <a:solidFill>
                <a:srgbClr val="020303"/>
              </a:solidFill>
            </a:ln>
          </p:spPr>
          <p:txBody>
            <a:bodyPr wrap="square" lIns="0" tIns="0" rIns="0" bIns="0" rtlCol="0"/>
            <a:lstStyle/>
            <a:p>
              <a:endParaRPr/>
            </a:p>
          </p:txBody>
        </p:sp>
        <p:sp>
          <p:nvSpPr>
            <p:cNvPr id="523" name="object 523"/>
            <p:cNvSpPr/>
            <p:nvPr/>
          </p:nvSpPr>
          <p:spPr>
            <a:xfrm>
              <a:off x="3289910" y="1297200"/>
              <a:ext cx="635" cy="19050"/>
            </a:xfrm>
            <a:custGeom>
              <a:avLst/>
              <a:gdLst/>
              <a:ahLst/>
              <a:cxnLst/>
              <a:rect l="l" t="t" r="r" b="b"/>
              <a:pathLst>
                <a:path w="635" h="19050">
                  <a:moveTo>
                    <a:pt x="0" y="0"/>
                  </a:moveTo>
                  <a:lnTo>
                    <a:pt x="91" y="18657"/>
                  </a:lnTo>
                </a:path>
              </a:pathLst>
            </a:custGeom>
            <a:ln w="3251">
              <a:solidFill>
                <a:srgbClr val="020303"/>
              </a:solidFill>
            </a:ln>
          </p:spPr>
          <p:txBody>
            <a:bodyPr wrap="square" lIns="0" tIns="0" rIns="0" bIns="0" rtlCol="0"/>
            <a:lstStyle/>
            <a:p>
              <a:endParaRPr/>
            </a:p>
          </p:txBody>
        </p:sp>
        <p:sp>
          <p:nvSpPr>
            <p:cNvPr id="524" name="object 524"/>
            <p:cNvSpPr/>
            <p:nvPr/>
          </p:nvSpPr>
          <p:spPr>
            <a:xfrm>
              <a:off x="3296091" y="1289997"/>
              <a:ext cx="635" cy="23495"/>
            </a:xfrm>
            <a:custGeom>
              <a:avLst/>
              <a:gdLst/>
              <a:ahLst/>
              <a:cxnLst/>
              <a:rect l="l" t="t" r="r" b="b"/>
              <a:pathLst>
                <a:path w="635" h="23494">
                  <a:moveTo>
                    <a:pt x="0" y="0"/>
                  </a:moveTo>
                  <a:lnTo>
                    <a:pt x="114" y="22942"/>
                  </a:lnTo>
                </a:path>
              </a:pathLst>
            </a:custGeom>
            <a:ln w="3251">
              <a:solidFill>
                <a:srgbClr val="020303"/>
              </a:solidFill>
            </a:ln>
          </p:spPr>
          <p:txBody>
            <a:bodyPr wrap="square" lIns="0" tIns="0" rIns="0" bIns="0" rtlCol="0"/>
            <a:lstStyle/>
            <a:p>
              <a:endParaRPr/>
            </a:p>
          </p:txBody>
        </p:sp>
        <p:sp>
          <p:nvSpPr>
            <p:cNvPr id="525" name="object 525"/>
            <p:cNvSpPr/>
            <p:nvPr/>
          </p:nvSpPr>
          <p:spPr>
            <a:xfrm>
              <a:off x="3308487" y="1286539"/>
              <a:ext cx="635" cy="16510"/>
            </a:xfrm>
            <a:custGeom>
              <a:avLst/>
              <a:gdLst/>
              <a:ahLst/>
              <a:cxnLst/>
              <a:rect l="l" t="t" r="r" b="b"/>
              <a:pathLst>
                <a:path w="635" h="16509">
                  <a:moveTo>
                    <a:pt x="0" y="0"/>
                  </a:moveTo>
                  <a:lnTo>
                    <a:pt x="80" y="16210"/>
                  </a:lnTo>
                </a:path>
              </a:pathLst>
            </a:custGeom>
            <a:ln w="3251">
              <a:solidFill>
                <a:srgbClr val="020303"/>
              </a:solidFill>
            </a:ln>
          </p:spPr>
          <p:txBody>
            <a:bodyPr wrap="square" lIns="0" tIns="0" rIns="0" bIns="0" rtlCol="0"/>
            <a:lstStyle/>
            <a:p>
              <a:endParaRPr/>
            </a:p>
          </p:txBody>
        </p:sp>
        <p:sp>
          <p:nvSpPr>
            <p:cNvPr id="526" name="object 526"/>
            <p:cNvSpPr/>
            <p:nvPr/>
          </p:nvSpPr>
          <p:spPr>
            <a:xfrm>
              <a:off x="3302295" y="1289239"/>
              <a:ext cx="635" cy="21590"/>
            </a:xfrm>
            <a:custGeom>
              <a:avLst/>
              <a:gdLst/>
              <a:ahLst/>
              <a:cxnLst/>
              <a:rect l="l" t="t" r="r" b="b"/>
              <a:pathLst>
                <a:path w="635" h="21590">
                  <a:moveTo>
                    <a:pt x="0" y="0"/>
                  </a:moveTo>
                  <a:lnTo>
                    <a:pt x="103" y="21081"/>
                  </a:lnTo>
                </a:path>
              </a:pathLst>
            </a:custGeom>
            <a:ln w="3251">
              <a:solidFill>
                <a:srgbClr val="020303"/>
              </a:solidFill>
            </a:ln>
          </p:spPr>
          <p:txBody>
            <a:bodyPr wrap="square" lIns="0" tIns="0" rIns="0" bIns="0" rtlCol="0"/>
            <a:lstStyle/>
            <a:p>
              <a:endParaRPr/>
            </a:p>
          </p:txBody>
        </p:sp>
        <p:sp>
          <p:nvSpPr>
            <p:cNvPr id="527" name="object 527"/>
            <p:cNvSpPr/>
            <p:nvPr/>
          </p:nvSpPr>
          <p:spPr>
            <a:xfrm>
              <a:off x="3345952" y="1298441"/>
              <a:ext cx="635" cy="17780"/>
            </a:xfrm>
            <a:custGeom>
              <a:avLst/>
              <a:gdLst/>
              <a:ahLst/>
              <a:cxnLst/>
              <a:rect l="l" t="t" r="r" b="b"/>
              <a:pathLst>
                <a:path w="635" h="17780">
                  <a:moveTo>
                    <a:pt x="0" y="0"/>
                  </a:moveTo>
                  <a:lnTo>
                    <a:pt x="91" y="17508"/>
                  </a:lnTo>
                </a:path>
              </a:pathLst>
            </a:custGeom>
            <a:ln w="3251">
              <a:solidFill>
                <a:srgbClr val="020303"/>
              </a:solidFill>
            </a:ln>
          </p:spPr>
          <p:txBody>
            <a:bodyPr wrap="square" lIns="0" tIns="0" rIns="0" bIns="0" rtlCol="0"/>
            <a:lstStyle/>
            <a:p>
              <a:endParaRPr/>
            </a:p>
          </p:txBody>
        </p:sp>
        <p:sp>
          <p:nvSpPr>
            <p:cNvPr id="528" name="object 528"/>
            <p:cNvSpPr/>
            <p:nvPr/>
          </p:nvSpPr>
          <p:spPr>
            <a:xfrm>
              <a:off x="3339702" y="1292823"/>
              <a:ext cx="635" cy="21590"/>
            </a:xfrm>
            <a:custGeom>
              <a:avLst/>
              <a:gdLst/>
              <a:ahLst/>
              <a:cxnLst/>
              <a:rect l="l" t="t" r="r" b="b"/>
              <a:pathLst>
                <a:path w="635" h="21590">
                  <a:moveTo>
                    <a:pt x="0" y="0"/>
                  </a:moveTo>
                  <a:lnTo>
                    <a:pt x="114" y="21449"/>
                  </a:lnTo>
                </a:path>
              </a:pathLst>
            </a:custGeom>
            <a:ln w="3251">
              <a:solidFill>
                <a:srgbClr val="020303"/>
              </a:solidFill>
            </a:ln>
          </p:spPr>
          <p:txBody>
            <a:bodyPr wrap="square" lIns="0" tIns="0" rIns="0" bIns="0" rtlCol="0"/>
            <a:lstStyle/>
            <a:p>
              <a:endParaRPr/>
            </a:p>
          </p:txBody>
        </p:sp>
        <p:sp>
          <p:nvSpPr>
            <p:cNvPr id="529" name="object 529"/>
            <p:cNvSpPr/>
            <p:nvPr/>
          </p:nvSpPr>
          <p:spPr>
            <a:xfrm>
              <a:off x="3327248" y="1286321"/>
              <a:ext cx="635" cy="19685"/>
            </a:xfrm>
            <a:custGeom>
              <a:avLst/>
              <a:gdLst/>
              <a:ahLst/>
              <a:cxnLst/>
              <a:rect l="l" t="t" r="r" b="b"/>
              <a:pathLst>
                <a:path w="635" h="19684">
                  <a:moveTo>
                    <a:pt x="0" y="0"/>
                  </a:moveTo>
                  <a:lnTo>
                    <a:pt x="103" y="19611"/>
                  </a:lnTo>
                </a:path>
              </a:pathLst>
            </a:custGeom>
            <a:ln w="3251">
              <a:solidFill>
                <a:srgbClr val="020303"/>
              </a:solidFill>
            </a:ln>
          </p:spPr>
          <p:txBody>
            <a:bodyPr wrap="square" lIns="0" tIns="0" rIns="0" bIns="0" rtlCol="0"/>
            <a:lstStyle/>
            <a:p>
              <a:endParaRPr/>
            </a:p>
          </p:txBody>
        </p:sp>
        <p:sp>
          <p:nvSpPr>
            <p:cNvPr id="530" name="object 530"/>
            <p:cNvSpPr/>
            <p:nvPr/>
          </p:nvSpPr>
          <p:spPr>
            <a:xfrm>
              <a:off x="3333475" y="1288906"/>
              <a:ext cx="635" cy="23495"/>
            </a:xfrm>
            <a:custGeom>
              <a:avLst/>
              <a:gdLst/>
              <a:ahLst/>
              <a:cxnLst/>
              <a:rect l="l" t="t" r="r" b="b"/>
              <a:pathLst>
                <a:path w="635" h="23494">
                  <a:moveTo>
                    <a:pt x="0" y="0"/>
                  </a:moveTo>
                  <a:lnTo>
                    <a:pt x="126" y="23034"/>
                  </a:lnTo>
                </a:path>
              </a:pathLst>
            </a:custGeom>
            <a:ln w="3251">
              <a:solidFill>
                <a:srgbClr val="020303"/>
              </a:solidFill>
            </a:ln>
          </p:spPr>
          <p:txBody>
            <a:bodyPr wrap="square" lIns="0" tIns="0" rIns="0" bIns="0" rtlCol="0"/>
            <a:lstStyle/>
            <a:p>
              <a:endParaRPr/>
            </a:p>
          </p:txBody>
        </p:sp>
        <p:sp>
          <p:nvSpPr>
            <p:cNvPr id="531" name="object 531"/>
            <p:cNvSpPr/>
            <p:nvPr/>
          </p:nvSpPr>
          <p:spPr>
            <a:xfrm>
              <a:off x="3289910" y="1297200"/>
              <a:ext cx="635" cy="19050"/>
            </a:xfrm>
            <a:custGeom>
              <a:avLst/>
              <a:gdLst/>
              <a:ahLst/>
              <a:cxnLst/>
              <a:rect l="l" t="t" r="r" b="b"/>
              <a:pathLst>
                <a:path w="635" h="19050">
                  <a:moveTo>
                    <a:pt x="0" y="0"/>
                  </a:moveTo>
                  <a:lnTo>
                    <a:pt x="91" y="18657"/>
                  </a:lnTo>
                </a:path>
              </a:pathLst>
            </a:custGeom>
            <a:ln w="3251">
              <a:solidFill>
                <a:srgbClr val="020303"/>
              </a:solidFill>
            </a:ln>
          </p:spPr>
          <p:txBody>
            <a:bodyPr wrap="square" lIns="0" tIns="0" rIns="0" bIns="0" rtlCol="0"/>
            <a:lstStyle/>
            <a:p>
              <a:endParaRPr/>
            </a:p>
          </p:txBody>
        </p:sp>
        <p:sp>
          <p:nvSpPr>
            <p:cNvPr id="532" name="object 532"/>
            <p:cNvSpPr/>
            <p:nvPr/>
          </p:nvSpPr>
          <p:spPr>
            <a:xfrm>
              <a:off x="3296091" y="1289997"/>
              <a:ext cx="635" cy="23495"/>
            </a:xfrm>
            <a:custGeom>
              <a:avLst/>
              <a:gdLst/>
              <a:ahLst/>
              <a:cxnLst/>
              <a:rect l="l" t="t" r="r" b="b"/>
              <a:pathLst>
                <a:path w="635" h="23494">
                  <a:moveTo>
                    <a:pt x="0" y="0"/>
                  </a:moveTo>
                  <a:lnTo>
                    <a:pt x="114" y="22942"/>
                  </a:lnTo>
                </a:path>
              </a:pathLst>
            </a:custGeom>
            <a:ln w="3251">
              <a:solidFill>
                <a:srgbClr val="020303"/>
              </a:solidFill>
            </a:ln>
          </p:spPr>
          <p:txBody>
            <a:bodyPr wrap="square" lIns="0" tIns="0" rIns="0" bIns="0" rtlCol="0"/>
            <a:lstStyle/>
            <a:p>
              <a:endParaRPr/>
            </a:p>
          </p:txBody>
        </p:sp>
        <p:sp>
          <p:nvSpPr>
            <p:cNvPr id="533" name="object 533"/>
            <p:cNvSpPr/>
            <p:nvPr/>
          </p:nvSpPr>
          <p:spPr>
            <a:xfrm>
              <a:off x="3308487" y="1286539"/>
              <a:ext cx="635" cy="16510"/>
            </a:xfrm>
            <a:custGeom>
              <a:avLst/>
              <a:gdLst/>
              <a:ahLst/>
              <a:cxnLst/>
              <a:rect l="l" t="t" r="r" b="b"/>
              <a:pathLst>
                <a:path w="635" h="16509">
                  <a:moveTo>
                    <a:pt x="0" y="0"/>
                  </a:moveTo>
                  <a:lnTo>
                    <a:pt x="80" y="16210"/>
                  </a:lnTo>
                </a:path>
              </a:pathLst>
            </a:custGeom>
            <a:ln w="3251">
              <a:solidFill>
                <a:srgbClr val="020303"/>
              </a:solidFill>
            </a:ln>
          </p:spPr>
          <p:txBody>
            <a:bodyPr wrap="square" lIns="0" tIns="0" rIns="0" bIns="0" rtlCol="0"/>
            <a:lstStyle/>
            <a:p>
              <a:endParaRPr/>
            </a:p>
          </p:txBody>
        </p:sp>
        <p:sp>
          <p:nvSpPr>
            <p:cNvPr id="534" name="object 534"/>
            <p:cNvSpPr/>
            <p:nvPr/>
          </p:nvSpPr>
          <p:spPr>
            <a:xfrm>
              <a:off x="3302295" y="1289239"/>
              <a:ext cx="635" cy="21590"/>
            </a:xfrm>
            <a:custGeom>
              <a:avLst/>
              <a:gdLst/>
              <a:ahLst/>
              <a:cxnLst/>
              <a:rect l="l" t="t" r="r" b="b"/>
              <a:pathLst>
                <a:path w="635" h="21590">
                  <a:moveTo>
                    <a:pt x="0" y="0"/>
                  </a:moveTo>
                  <a:lnTo>
                    <a:pt x="103" y="21081"/>
                  </a:lnTo>
                </a:path>
              </a:pathLst>
            </a:custGeom>
            <a:ln w="3251">
              <a:solidFill>
                <a:srgbClr val="020303"/>
              </a:solidFill>
            </a:ln>
          </p:spPr>
          <p:txBody>
            <a:bodyPr wrap="square" lIns="0" tIns="0" rIns="0" bIns="0" rtlCol="0"/>
            <a:lstStyle/>
            <a:p>
              <a:endParaRPr/>
            </a:p>
          </p:txBody>
        </p:sp>
        <p:sp>
          <p:nvSpPr>
            <p:cNvPr id="535" name="object 535"/>
            <p:cNvSpPr/>
            <p:nvPr/>
          </p:nvSpPr>
          <p:spPr>
            <a:xfrm>
              <a:off x="3306844" y="1286608"/>
              <a:ext cx="48260" cy="24130"/>
            </a:xfrm>
            <a:custGeom>
              <a:avLst/>
              <a:gdLst/>
              <a:ahLst/>
              <a:cxnLst/>
              <a:rect l="l" t="t" r="r" b="b"/>
              <a:pathLst>
                <a:path w="48260" h="24130">
                  <a:moveTo>
                    <a:pt x="0" y="20828"/>
                  </a:moveTo>
                  <a:lnTo>
                    <a:pt x="4533" y="13903"/>
                  </a:lnTo>
                  <a:lnTo>
                    <a:pt x="9221" y="7191"/>
                  </a:lnTo>
                  <a:lnTo>
                    <a:pt x="14962" y="2091"/>
                  </a:lnTo>
                  <a:lnTo>
                    <a:pt x="22655" y="0"/>
                  </a:lnTo>
                  <a:lnTo>
                    <a:pt x="31217" y="2427"/>
                  </a:lnTo>
                  <a:lnTo>
                    <a:pt x="37473" y="8600"/>
                  </a:lnTo>
                  <a:lnTo>
                    <a:pt x="42698" y="16464"/>
                  </a:lnTo>
                  <a:lnTo>
                    <a:pt x="48172" y="23965"/>
                  </a:lnTo>
                </a:path>
              </a:pathLst>
            </a:custGeom>
            <a:ln w="6479">
              <a:solidFill>
                <a:srgbClr val="020303"/>
              </a:solidFill>
            </a:ln>
          </p:spPr>
          <p:txBody>
            <a:bodyPr wrap="square" lIns="0" tIns="0" rIns="0" bIns="0" rtlCol="0"/>
            <a:lstStyle/>
            <a:p>
              <a:endParaRPr/>
            </a:p>
          </p:txBody>
        </p:sp>
        <p:sp>
          <p:nvSpPr>
            <p:cNvPr id="536" name="object 536"/>
            <p:cNvSpPr/>
            <p:nvPr/>
          </p:nvSpPr>
          <p:spPr>
            <a:xfrm>
              <a:off x="3278892" y="1307437"/>
              <a:ext cx="28575" cy="9525"/>
            </a:xfrm>
            <a:custGeom>
              <a:avLst/>
              <a:gdLst/>
              <a:ahLst/>
              <a:cxnLst/>
              <a:rect l="l" t="t" r="r" b="b"/>
              <a:pathLst>
                <a:path w="28575" h="9525">
                  <a:moveTo>
                    <a:pt x="0" y="2941"/>
                  </a:moveTo>
                  <a:lnTo>
                    <a:pt x="3285" y="6537"/>
                  </a:lnTo>
                  <a:lnTo>
                    <a:pt x="7249" y="9099"/>
                  </a:lnTo>
                  <a:lnTo>
                    <a:pt x="12832" y="9122"/>
                  </a:lnTo>
                  <a:lnTo>
                    <a:pt x="19829" y="9156"/>
                  </a:lnTo>
                  <a:lnTo>
                    <a:pt x="24229" y="5123"/>
                  </a:lnTo>
                  <a:lnTo>
                    <a:pt x="27951" y="0"/>
                  </a:lnTo>
                </a:path>
              </a:pathLst>
            </a:custGeom>
            <a:ln w="6479">
              <a:solidFill>
                <a:srgbClr val="FFFFFF"/>
              </a:solidFill>
            </a:ln>
          </p:spPr>
          <p:txBody>
            <a:bodyPr wrap="square" lIns="0" tIns="0" rIns="0" bIns="0" rtlCol="0"/>
            <a:lstStyle/>
            <a:p>
              <a:endParaRPr/>
            </a:p>
          </p:txBody>
        </p:sp>
        <p:sp>
          <p:nvSpPr>
            <p:cNvPr id="537" name="object 537"/>
            <p:cNvSpPr/>
            <p:nvPr/>
          </p:nvSpPr>
          <p:spPr>
            <a:xfrm>
              <a:off x="3290002" y="1307230"/>
              <a:ext cx="635" cy="8890"/>
            </a:xfrm>
            <a:custGeom>
              <a:avLst/>
              <a:gdLst/>
              <a:ahLst/>
              <a:cxnLst/>
              <a:rect l="l" t="t" r="r" b="b"/>
              <a:pathLst>
                <a:path w="635" h="8890">
                  <a:moveTo>
                    <a:pt x="34" y="0"/>
                  </a:moveTo>
                  <a:lnTo>
                    <a:pt x="0" y="8627"/>
                  </a:lnTo>
                </a:path>
              </a:pathLst>
            </a:custGeom>
            <a:ln w="3825">
              <a:solidFill>
                <a:srgbClr val="FFFFFF"/>
              </a:solidFill>
            </a:ln>
          </p:spPr>
          <p:txBody>
            <a:bodyPr wrap="square" lIns="0" tIns="0" rIns="0" bIns="0" rtlCol="0"/>
            <a:lstStyle/>
            <a:p>
              <a:endParaRPr/>
            </a:p>
          </p:txBody>
        </p:sp>
        <p:sp>
          <p:nvSpPr>
            <p:cNvPr id="538" name="object 538"/>
            <p:cNvSpPr/>
            <p:nvPr/>
          </p:nvSpPr>
          <p:spPr>
            <a:xfrm>
              <a:off x="3296091" y="1302187"/>
              <a:ext cx="635" cy="10795"/>
            </a:xfrm>
            <a:custGeom>
              <a:avLst/>
              <a:gdLst/>
              <a:ahLst/>
              <a:cxnLst/>
              <a:rect l="l" t="t" r="r" b="b"/>
              <a:pathLst>
                <a:path w="635" h="10794">
                  <a:moveTo>
                    <a:pt x="0" y="0"/>
                  </a:moveTo>
                  <a:lnTo>
                    <a:pt x="114" y="10741"/>
                  </a:lnTo>
                </a:path>
              </a:pathLst>
            </a:custGeom>
            <a:ln w="3825">
              <a:solidFill>
                <a:srgbClr val="FFFFFF"/>
              </a:solidFill>
            </a:ln>
          </p:spPr>
          <p:txBody>
            <a:bodyPr wrap="square" lIns="0" tIns="0" rIns="0" bIns="0" rtlCol="0"/>
            <a:lstStyle/>
            <a:p>
              <a:endParaRPr/>
            </a:p>
          </p:txBody>
        </p:sp>
        <p:sp>
          <p:nvSpPr>
            <p:cNvPr id="539" name="object 539"/>
            <p:cNvSpPr/>
            <p:nvPr/>
          </p:nvSpPr>
          <p:spPr>
            <a:xfrm>
              <a:off x="3302295" y="1297603"/>
              <a:ext cx="635" cy="13335"/>
            </a:xfrm>
            <a:custGeom>
              <a:avLst/>
              <a:gdLst/>
              <a:ahLst/>
              <a:cxnLst/>
              <a:rect l="l" t="t" r="r" b="b"/>
              <a:pathLst>
                <a:path w="635" h="13334">
                  <a:moveTo>
                    <a:pt x="0" y="0"/>
                  </a:moveTo>
                  <a:lnTo>
                    <a:pt x="103" y="12717"/>
                  </a:lnTo>
                </a:path>
              </a:pathLst>
            </a:custGeom>
            <a:ln w="3825">
              <a:solidFill>
                <a:srgbClr val="FFFFFF"/>
              </a:solidFill>
            </a:ln>
          </p:spPr>
          <p:txBody>
            <a:bodyPr wrap="square" lIns="0" tIns="0" rIns="0" bIns="0" rtlCol="0"/>
            <a:lstStyle/>
            <a:p>
              <a:endParaRPr/>
            </a:p>
          </p:txBody>
        </p:sp>
        <p:sp>
          <p:nvSpPr>
            <p:cNvPr id="540" name="object 540"/>
            <p:cNvSpPr/>
            <p:nvPr/>
          </p:nvSpPr>
          <p:spPr>
            <a:xfrm>
              <a:off x="3345952" y="1298430"/>
              <a:ext cx="635" cy="17780"/>
            </a:xfrm>
            <a:custGeom>
              <a:avLst/>
              <a:gdLst/>
              <a:ahLst/>
              <a:cxnLst/>
              <a:rect l="l" t="t" r="r" b="b"/>
              <a:pathLst>
                <a:path w="635" h="17780">
                  <a:moveTo>
                    <a:pt x="0" y="0"/>
                  </a:moveTo>
                  <a:lnTo>
                    <a:pt x="91" y="17508"/>
                  </a:lnTo>
                </a:path>
              </a:pathLst>
            </a:custGeom>
            <a:ln w="3251">
              <a:solidFill>
                <a:srgbClr val="020303"/>
              </a:solidFill>
            </a:ln>
          </p:spPr>
          <p:txBody>
            <a:bodyPr wrap="square" lIns="0" tIns="0" rIns="0" bIns="0" rtlCol="0"/>
            <a:lstStyle/>
            <a:p>
              <a:endParaRPr/>
            </a:p>
          </p:txBody>
        </p:sp>
        <p:sp>
          <p:nvSpPr>
            <p:cNvPr id="541" name="object 541"/>
            <p:cNvSpPr/>
            <p:nvPr/>
          </p:nvSpPr>
          <p:spPr>
            <a:xfrm>
              <a:off x="3339702" y="1292812"/>
              <a:ext cx="635" cy="21590"/>
            </a:xfrm>
            <a:custGeom>
              <a:avLst/>
              <a:gdLst/>
              <a:ahLst/>
              <a:cxnLst/>
              <a:rect l="l" t="t" r="r" b="b"/>
              <a:pathLst>
                <a:path w="635" h="21590">
                  <a:moveTo>
                    <a:pt x="0" y="0"/>
                  </a:moveTo>
                  <a:lnTo>
                    <a:pt x="114" y="21449"/>
                  </a:lnTo>
                </a:path>
              </a:pathLst>
            </a:custGeom>
            <a:ln w="3251">
              <a:solidFill>
                <a:srgbClr val="020303"/>
              </a:solidFill>
            </a:ln>
          </p:spPr>
          <p:txBody>
            <a:bodyPr wrap="square" lIns="0" tIns="0" rIns="0" bIns="0" rtlCol="0"/>
            <a:lstStyle/>
            <a:p>
              <a:endParaRPr/>
            </a:p>
          </p:txBody>
        </p:sp>
        <p:sp>
          <p:nvSpPr>
            <p:cNvPr id="542" name="object 542"/>
            <p:cNvSpPr/>
            <p:nvPr/>
          </p:nvSpPr>
          <p:spPr>
            <a:xfrm>
              <a:off x="3327248" y="1286309"/>
              <a:ext cx="635" cy="19685"/>
            </a:xfrm>
            <a:custGeom>
              <a:avLst/>
              <a:gdLst/>
              <a:ahLst/>
              <a:cxnLst/>
              <a:rect l="l" t="t" r="r" b="b"/>
              <a:pathLst>
                <a:path w="635" h="19684">
                  <a:moveTo>
                    <a:pt x="0" y="0"/>
                  </a:moveTo>
                  <a:lnTo>
                    <a:pt x="103" y="19611"/>
                  </a:lnTo>
                </a:path>
              </a:pathLst>
            </a:custGeom>
            <a:ln w="3251">
              <a:solidFill>
                <a:srgbClr val="020303"/>
              </a:solidFill>
            </a:ln>
          </p:spPr>
          <p:txBody>
            <a:bodyPr wrap="square" lIns="0" tIns="0" rIns="0" bIns="0" rtlCol="0"/>
            <a:lstStyle/>
            <a:p>
              <a:endParaRPr/>
            </a:p>
          </p:txBody>
        </p:sp>
        <p:sp>
          <p:nvSpPr>
            <p:cNvPr id="543" name="object 543"/>
            <p:cNvSpPr/>
            <p:nvPr/>
          </p:nvSpPr>
          <p:spPr>
            <a:xfrm>
              <a:off x="3333475" y="1288894"/>
              <a:ext cx="635" cy="23495"/>
            </a:xfrm>
            <a:custGeom>
              <a:avLst/>
              <a:gdLst/>
              <a:ahLst/>
              <a:cxnLst/>
              <a:rect l="l" t="t" r="r" b="b"/>
              <a:pathLst>
                <a:path w="635" h="23494">
                  <a:moveTo>
                    <a:pt x="0" y="0"/>
                  </a:moveTo>
                  <a:lnTo>
                    <a:pt x="126" y="23034"/>
                  </a:lnTo>
                </a:path>
              </a:pathLst>
            </a:custGeom>
            <a:ln w="3251">
              <a:solidFill>
                <a:srgbClr val="020303"/>
              </a:solidFill>
            </a:ln>
          </p:spPr>
          <p:txBody>
            <a:bodyPr wrap="square" lIns="0" tIns="0" rIns="0" bIns="0" rtlCol="0"/>
            <a:lstStyle/>
            <a:p>
              <a:endParaRPr/>
            </a:p>
          </p:txBody>
        </p:sp>
        <p:sp>
          <p:nvSpPr>
            <p:cNvPr id="544" name="object 544"/>
            <p:cNvSpPr/>
            <p:nvPr/>
          </p:nvSpPr>
          <p:spPr>
            <a:xfrm>
              <a:off x="3359945" y="1285700"/>
              <a:ext cx="76200" cy="31115"/>
            </a:xfrm>
            <a:custGeom>
              <a:avLst/>
              <a:gdLst/>
              <a:ahLst/>
              <a:cxnLst/>
              <a:rect l="l" t="t" r="r" b="b"/>
              <a:pathLst>
                <a:path w="76200" h="31115">
                  <a:moveTo>
                    <a:pt x="0" y="24666"/>
                  </a:moveTo>
                  <a:lnTo>
                    <a:pt x="5325" y="17110"/>
                  </a:lnTo>
                  <a:lnTo>
                    <a:pt x="10431" y="9167"/>
                  </a:lnTo>
                  <a:lnTo>
                    <a:pt x="16588" y="2862"/>
                  </a:lnTo>
                  <a:lnTo>
                    <a:pt x="25068" y="218"/>
                  </a:lnTo>
                  <a:lnTo>
                    <a:pt x="36349" y="4907"/>
                  </a:lnTo>
                  <a:lnTo>
                    <a:pt x="44119" y="15482"/>
                  </a:lnTo>
                  <a:lnTo>
                    <a:pt x="51893" y="26111"/>
                  </a:lnTo>
                  <a:lnTo>
                    <a:pt x="63187" y="30961"/>
                  </a:lnTo>
                  <a:lnTo>
                    <a:pt x="68725" y="30961"/>
                  </a:lnTo>
                  <a:lnTo>
                    <a:pt x="72619" y="28308"/>
                  </a:lnTo>
                  <a:lnTo>
                    <a:pt x="75836" y="24528"/>
                  </a:lnTo>
                </a:path>
                <a:path w="76200" h="31115">
                  <a:moveTo>
                    <a:pt x="0" y="24666"/>
                  </a:moveTo>
                  <a:lnTo>
                    <a:pt x="3297" y="28388"/>
                  </a:lnTo>
                  <a:lnTo>
                    <a:pt x="7249" y="31053"/>
                  </a:lnTo>
                  <a:lnTo>
                    <a:pt x="12844" y="31053"/>
                  </a:lnTo>
                  <a:lnTo>
                    <a:pt x="24077" y="26261"/>
                  </a:lnTo>
                  <a:lnTo>
                    <a:pt x="31718" y="15643"/>
                  </a:lnTo>
                  <a:lnTo>
                    <a:pt x="39357" y="4966"/>
                  </a:lnTo>
                  <a:lnTo>
                    <a:pt x="50584" y="0"/>
                  </a:lnTo>
                  <a:lnTo>
                    <a:pt x="59144" y="2512"/>
                  </a:lnTo>
                  <a:lnTo>
                    <a:pt x="65405" y="8893"/>
                  </a:lnTo>
                  <a:lnTo>
                    <a:pt x="70640" y="17017"/>
                  </a:lnTo>
                  <a:lnTo>
                    <a:pt x="76123" y="24758"/>
                  </a:lnTo>
                </a:path>
              </a:pathLst>
            </a:custGeom>
            <a:ln w="6479">
              <a:solidFill>
                <a:srgbClr val="020303"/>
              </a:solidFill>
            </a:ln>
          </p:spPr>
          <p:txBody>
            <a:bodyPr wrap="square" lIns="0" tIns="0" rIns="0" bIns="0" rtlCol="0"/>
            <a:lstStyle/>
            <a:p>
              <a:endParaRPr/>
            </a:p>
          </p:txBody>
        </p:sp>
        <p:sp>
          <p:nvSpPr>
            <p:cNvPr id="545" name="object 545"/>
            <p:cNvSpPr/>
            <p:nvPr/>
          </p:nvSpPr>
          <p:spPr>
            <a:xfrm>
              <a:off x="3370848" y="1296592"/>
              <a:ext cx="635" cy="19685"/>
            </a:xfrm>
            <a:custGeom>
              <a:avLst/>
              <a:gdLst/>
              <a:ahLst/>
              <a:cxnLst/>
              <a:rect l="l" t="t" r="r" b="b"/>
              <a:pathLst>
                <a:path w="635" h="19684">
                  <a:moveTo>
                    <a:pt x="0" y="0"/>
                  </a:moveTo>
                  <a:lnTo>
                    <a:pt x="114" y="19358"/>
                  </a:lnTo>
                </a:path>
              </a:pathLst>
            </a:custGeom>
            <a:ln w="3251">
              <a:solidFill>
                <a:srgbClr val="020303"/>
              </a:solidFill>
            </a:ln>
          </p:spPr>
          <p:txBody>
            <a:bodyPr wrap="square" lIns="0" tIns="0" rIns="0" bIns="0" rtlCol="0"/>
            <a:lstStyle/>
            <a:p>
              <a:endParaRPr/>
            </a:p>
          </p:txBody>
        </p:sp>
        <p:sp>
          <p:nvSpPr>
            <p:cNvPr id="546" name="object 546"/>
            <p:cNvSpPr/>
            <p:nvPr/>
          </p:nvSpPr>
          <p:spPr>
            <a:xfrm>
              <a:off x="3377006" y="1289124"/>
              <a:ext cx="635" cy="24130"/>
            </a:xfrm>
            <a:custGeom>
              <a:avLst/>
              <a:gdLst/>
              <a:ahLst/>
              <a:cxnLst/>
              <a:rect l="l" t="t" r="r" b="b"/>
              <a:pathLst>
                <a:path w="635" h="24130">
                  <a:moveTo>
                    <a:pt x="74" y="-1625"/>
                  </a:moveTo>
                  <a:lnTo>
                    <a:pt x="74" y="25407"/>
                  </a:lnTo>
                </a:path>
              </a:pathLst>
            </a:custGeom>
            <a:ln w="3400">
              <a:solidFill>
                <a:srgbClr val="020303"/>
              </a:solidFill>
            </a:ln>
          </p:spPr>
          <p:txBody>
            <a:bodyPr wrap="square" lIns="0" tIns="0" rIns="0" bIns="0" rtlCol="0"/>
            <a:lstStyle/>
            <a:p>
              <a:endParaRPr/>
            </a:p>
          </p:txBody>
        </p:sp>
        <p:sp>
          <p:nvSpPr>
            <p:cNvPr id="547" name="object 547"/>
            <p:cNvSpPr/>
            <p:nvPr/>
          </p:nvSpPr>
          <p:spPr>
            <a:xfrm>
              <a:off x="3389413" y="1285551"/>
              <a:ext cx="635" cy="17145"/>
            </a:xfrm>
            <a:custGeom>
              <a:avLst/>
              <a:gdLst/>
              <a:ahLst/>
              <a:cxnLst/>
              <a:rect l="l" t="t" r="r" b="b"/>
              <a:pathLst>
                <a:path w="635" h="17144">
                  <a:moveTo>
                    <a:pt x="0" y="0"/>
                  </a:moveTo>
                  <a:lnTo>
                    <a:pt x="103" y="16796"/>
                  </a:lnTo>
                </a:path>
              </a:pathLst>
            </a:custGeom>
            <a:ln w="3251">
              <a:solidFill>
                <a:srgbClr val="020303"/>
              </a:solidFill>
            </a:ln>
          </p:spPr>
          <p:txBody>
            <a:bodyPr wrap="square" lIns="0" tIns="0" rIns="0" bIns="0" rtlCol="0"/>
            <a:lstStyle/>
            <a:p>
              <a:endParaRPr/>
            </a:p>
          </p:txBody>
        </p:sp>
        <p:sp>
          <p:nvSpPr>
            <p:cNvPr id="548" name="object 548"/>
            <p:cNvSpPr/>
            <p:nvPr/>
          </p:nvSpPr>
          <p:spPr>
            <a:xfrm>
              <a:off x="3383221" y="1288343"/>
              <a:ext cx="635" cy="22225"/>
            </a:xfrm>
            <a:custGeom>
              <a:avLst/>
              <a:gdLst/>
              <a:ahLst/>
              <a:cxnLst/>
              <a:rect l="l" t="t" r="r" b="b"/>
              <a:pathLst>
                <a:path w="635" h="22225">
                  <a:moveTo>
                    <a:pt x="0" y="0"/>
                  </a:moveTo>
                  <a:lnTo>
                    <a:pt x="126" y="21862"/>
                  </a:lnTo>
                </a:path>
              </a:pathLst>
            </a:custGeom>
            <a:ln w="3251">
              <a:solidFill>
                <a:srgbClr val="020303"/>
              </a:solidFill>
            </a:ln>
          </p:spPr>
          <p:txBody>
            <a:bodyPr wrap="square" lIns="0" tIns="0" rIns="0" bIns="0" rtlCol="0"/>
            <a:lstStyle/>
            <a:p>
              <a:endParaRPr/>
            </a:p>
          </p:txBody>
        </p:sp>
        <p:sp>
          <p:nvSpPr>
            <p:cNvPr id="549" name="object 549"/>
            <p:cNvSpPr/>
            <p:nvPr/>
          </p:nvSpPr>
          <p:spPr>
            <a:xfrm>
              <a:off x="3426878" y="1297855"/>
              <a:ext cx="635" cy="18415"/>
            </a:xfrm>
            <a:custGeom>
              <a:avLst/>
              <a:gdLst/>
              <a:ahLst/>
              <a:cxnLst/>
              <a:rect l="l" t="t" r="r" b="b"/>
              <a:pathLst>
                <a:path w="635" h="18415">
                  <a:moveTo>
                    <a:pt x="0" y="0"/>
                  </a:moveTo>
                  <a:lnTo>
                    <a:pt x="114" y="18083"/>
                  </a:lnTo>
                </a:path>
              </a:pathLst>
            </a:custGeom>
            <a:ln w="3251">
              <a:solidFill>
                <a:srgbClr val="020303"/>
              </a:solidFill>
            </a:ln>
          </p:spPr>
          <p:txBody>
            <a:bodyPr wrap="square" lIns="0" tIns="0" rIns="0" bIns="0" rtlCol="0"/>
            <a:lstStyle/>
            <a:p>
              <a:endParaRPr/>
            </a:p>
          </p:txBody>
        </p:sp>
        <p:sp>
          <p:nvSpPr>
            <p:cNvPr id="550" name="object 550"/>
            <p:cNvSpPr/>
            <p:nvPr/>
          </p:nvSpPr>
          <p:spPr>
            <a:xfrm>
              <a:off x="3420628" y="1292054"/>
              <a:ext cx="635" cy="22225"/>
            </a:xfrm>
            <a:custGeom>
              <a:avLst/>
              <a:gdLst/>
              <a:ahLst/>
              <a:cxnLst/>
              <a:rect l="l" t="t" r="r" b="b"/>
              <a:pathLst>
                <a:path w="635" h="22225">
                  <a:moveTo>
                    <a:pt x="68" y="-1625"/>
                  </a:moveTo>
                  <a:lnTo>
                    <a:pt x="68" y="23798"/>
                  </a:lnTo>
                </a:path>
              </a:pathLst>
            </a:custGeom>
            <a:ln w="3389">
              <a:solidFill>
                <a:srgbClr val="020303"/>
              </a:solidFill>
            </a:ln>
          </p:spPr>
          <p:txBody>
            <a:bodyPr wrap="square" lIns="0" tIns="0" rIns="0" bIns="0" rtlCol="0"/>
            <a:lstStyle/>
            <a:p>
              <a:endParaRPr/>
            </a:p>
          </p:txBody>
        </p:sp>
        <p:sp>
          <p:nvSpPr>
            <p:cNvPr id="551" name="object 551"/>
            <p:cNvSpPr/>
            <p:nvPr/>
          </p:nvSpPr>
          <p:spPr>
            <a:xfrm>
              <a:off x="3408174" y="1285333"/>
              <a:ext cx="635" cy="20320"/>
            </a:xfrm>
            <a:custGeom>
              <a:avLst/>
              <a:gdLst/>
              <a:ahLst/>
              <a:cxnLst/>
              <a:rect l="l" t="t" r="r" b="b"/>
              <a:pathLst>
                <a:path w="635" h="20319">
                  <a:moveTo>
                    <a:pt x="0" y="0"/>
                  </a:moveTo>
                  <a:lnTo>
                    <a:pt x="126" y="20300"/>
                  </a:lnTo>
                </a:path>
              </a:pathLst>
            </a:custGeom>
            <a:ln w="3251">
              <a:solidFill>
                <a:srgbClr val="020303"/>
              </a:solidFill>
            </a:ln>
          </p:spPr>
          <p:txBody>
            <a:bodyPr wrap="square" lIns="0" tIns="0" rIns="0" bIns="0" rtlCol="0"/>
            <a:lstStyle/>
            <a:p>
              <a:endParaRPr/>
            </a:p>
          </p:txBody>
        </p:sp>
        <p:sp>
          <p:nvSpPr>
            <p:cNvPr id="552" name="object 552"/>
            <p:cNvSpPr/>
            <p:nvPr/>
          </p:nvSpPr>
          <p:spPr>
            <a:xfrm>
              <a:off x="3414401" y="1287998"/>
              <a:ext cx="635" cy="24130"/>
            </a:xfrm>
            <a:custGeom>
              <a:avLst/>
              <a:gdLst/>
              <a:ahLst/>
              <a:cxnLst/>
              <a:rect l="l" t="t" r="r" b="b"/>
              <a:pathLst>
                <a:path w="635" h="24130">
                  <a:moveTo>
                    <a:pt x="74" y="-1625"/>
                  </a:moveTo>
                  <a:lnTo>
                    <a:pt x="74" y="25441"/>
                  </a:lnTo>
                </a:path>
              </a:pathLst>
            </a:custGeom>
            <a:ln w="3400">
              <a:solidFill>
                <a:srgbClr val="020303"/>
              </a:solidFill>
            </a:ln>
          </p:spPr>
          <p:txBody>
            <a:bodyPr wrap="square" lIns="0" tIns="0" rIns="0" bIns="0" rtlCol="0"/>
            <a:lstStyle/>
            <a:p>
              <a:endParaRPr/>
            </a:p>
          </p:txBody>
        </p:sp>
        <p:sp>
          <p:nvSpPr>
            <p:cNvPr id="553" name="object 553"/>
            <p:cNvSpPr/>
            <p:nvPr/>
          </p:nvSpPr>
          <p:spPr>
            <a:xfrm>
              <a:off x="3389413" y="1285562"/>
              <a:ext cx="635" cy="17145"/>
            </a:xfrm>
            <a:custGeom>
              <a:avLst/>
              <a:gdLst/>
              <a:ahLst/>
              <a:cxnLst/>
              <a:rect l="l" t="t" r="r" b="b"/>
              <a:pathLst>
                <a:path w="635" h="17144">
                  <a:moveTo>
                    <a:pt x="0" y="0"/>
                  </a:moveTo>
                  <a:lnTo>
                    <a:pt x="103" y="16796"/>
                  </a:lnTo>
                </a:path>
              </a:pathLst>
            </a:custGeom>
            <a:ln w="3251">
              <a:solidFill>
                <a:srgbClr val="020303"/>
              </a:solidFill>
            </a:ln>
          </p:spPr>
          <p:txBody>
            <a:bodyPr wrap="square" lIns="0" tIns="0" rIns="0" bIns="0" rtlCol="0"/>
            <a:lstStyle/>
            <a:p>
              <a:endParaRPr/>
            </a:p>
          </p:txBody>
        </p:sp>
        <p:sp>
          <p:nvSpPr>
            <p:cNvPr id="554" name="object 554"/>
            <p:cNvSpPr/>
            <p:nvPr/>
          </p:nvSpPr>
          <p:spPr>
            <a:xfrm>
              <a:off x="3426878" y="1297867"/>
              <a:ext cx="635" cy="18415"/>
            </a:xfrm>
            <a:custGeom>
              <a:avLst/>
              <a:gdLst/>
              <a:ahLst/>
              <a:cxnLst/>
              <a:rect l="l" t="t" r="r" b="b"/>
              <a:pathLst>
                <a:path w="635" h="18415">
                  <a:moveTo>
                    <a:pt x="0" y="0"/>
                  </a:moveTo>
                  <a:lnTo>
                    <a:pt x="114" y="18083"/>
                  </a:lnTo>
                </a:path>
              </a:pathLst>
            </a:custGeom>
            <a:ln w="3251">
              <a:solidFill>
                <a:srgbClr val="020303"/>
              </a:solidFill>
            </a:ln>
          </p:spPr>
          <p:txBody>
            <a:bodyPr wrap="square" lIns="0" tIns="0" rIns="0" bIns="0" rtlCol="0"/>
            <a:lstStyle/>
            <a:p>
              <a:endParaRPr/>
            </a:p>
          </p:txBody>
        </p:sp>
        <p:sp>
          <p:nvSpPr>
            <p:cNvPr id="555" name="object 555"/>
            <p:cNvSpPr/>
            <p:nvPr/>
          </p:nvSpPr>
          <p:spPr>
            <a:xfrm>
              <a:off x="3420628" y="1292065"/>
              <a:ext cx="635" cy="22225"/>
            </a:xfrm>
            <a:custGeom>
              <a:avLst/>
              <a:gdLst/>
              <a:ahLst/>
              <a:cxnLst/>
              <a:rect l="l" t="t" r="r" b="b"/>
              <a:pathLst>
                <a:path w="635" h="22225">
                  <a:moveTo>
                    <a:pt x="68" y="-1625"/>
                  </a:moveTo>
                  <a:lnTo>
                    <a:pt x="68" y="23798"/>
                  </a:lnTo>
                </a:path>
              </a:pathLst>
            </a:custGeom>
            <a:ln w="3389">
              <a:solidFill>
                <a:srgbClr val="020303"/>
              </a:solidFill>
            </a:ln>
          </p:spPr>
          <p:txBody>
            <a:bodyPr wrap="square" lIns="0" tIns="0" rIns="0" bIns="0" rtlCol="0"/>
            <a:lstStyle/>
            <a:p>
              <a:endParaRPr/>
            </a:p>
          </p:txBody>
        </p:sp>
        <p:sp>
          <p:nvSpPr>
            <p:cNvPr id="556" name="object 556"/>
            <p:cNvSpPr/>
            <p:nvPr/>
          </p:nvSpPr>
          <p:spPr>
            <a:xfrm>
              <a:off x="3408174" y="1285344"/>
              <a:ext cx="635" cy="20320"/>
            </a:xfrm>
            <a:custGeom>
              <a:avLst/>
              <a:gdLst/>
              <a:ahLst/>
              <a:cxnLst/>
              <a:rect l="l" t="t" r="r" b="b"/>
              <a:pathLst>
                <a:path w="635" h="20319">
                  <a:moveTo>
                    <a:pt x="0" y="0"/>
                  </a:moveTo>
                  <a:lnTo>
                    <a:pt x="126" y="20300"/>
                  </a:lnTo>
                </a:path>
              </a:pathLst>
            </a:custGeom>
            <a:ln w="3251">
              <a:solidFill>
                <a:srgbClr val="020303"/>
              </a:solidFill>
            </a:ln>
          </p:spPr>
          <p:txBody>
            <a:bodyPr wrap="square" lIns="0" tIns="0" rIns="0" bIns="0" rtlCol="0"/>
            <a:lstStyle/>
            <a:p>
              <a:endParaRPr/>
            </a:p>
          </p:txBody>
        </p:sp>
        <p:sp>
          <p:nvSpPr>
            <p:cNvPr id="557" name="object 557"/>
            <p:cNvSpPr/>
            <p:nvPr/>
          </p:nvSpPr>
          <p:spPr>
            <a:xfrm>
              <a:off x="3414401" y="1288009"/>
              <a:ext cx="635" cy="24130"/>
            </a:xfrm>
            <a:custGeom>
              <a:avLst/>
              <a:gdLst/>
              <a:ahLst/>
              <a:cxnLst/>
              <a:rect l="l" t="t" r="r" b="b"/>
              <a:pathLst>
                <a:path w="635" h="24130">
                  <a:moveTo>
                    <a:pt x="74" y="-1625"/>
                  </a:moveTo>
                  <a:lnTo>
                    <a:pt x="74" y="25441"/>
                  </a:lnTo>
                </a:path>
              </a:pathLst>
            </a:custGeom>
            <a:ln w="3400">
              <a:solidFill>
                <a:srgbClr val="020303"/>
              </a:solidFill>
            </a:ln>
          </p:spPr>
          <p:txBody>
            <a:bodyPr wrap="square" lIns="0" tIns="0" rIns="0" bIns="0" rtlCol="0"/>
            <a:lstStyle/>
            <a:p>
              <a:endParaRPr/>
            </a:p>
          </p:txBody>
        </p:sp>
        <p:sp>
          <p:nvSpPr>
            <p:cNvPr id="558" name="object 558"/>
            <p:cNvSpPr/>
            <p:nvPr/>
          </p:nvSpPr>
          <p:spPr>
            <a:xfrm>
              <a:off x="3440894" y="1284678"/>
              <a:ext cx="62230" cy="32384"/>
            </a:xfrm>
            <a:custGeom>
              <a:avLst/>
              <a:gdLst/>
              <a:ahLst/>
              <a:cxnLst/>
              <a:rect l="l" t="t" r="r" b="b"/>
              <a:pathLst>
                <a:path w="62229" h="32384">
                  <a:moveTo>
                    <a:pt x="0" y="25481"/>
                  </a:moveTo>
                  <a:lnTo>
                    <a:pt x="5315" y="17673"/>
                  </a:lnTo>
                  <a:lnTo>
                    <a:pt x="10410" y="9478"/>
                  </a:lnTo>
                  <a:lnTo>
                    <a:pt x="16558" y="2979"/>
                  </a:lnTo>
                  <a:lnTo>
                    <a:pt x="25033" y="264"/>
                  </a:lnTo>
                  <a:lnTo>
                    <a:pt x="35804" y="4593"/>
                  </a:lnTo>
                  <a:lnTo>
                    <a:pt x="43279" y="14594"/>
                  </a:lnTo>
                  <a:lnTo>
                    <a:pt x="50393" y="25249"/>
                  </a:lnTo>
                  <a:lnTo>
                    <a:pt x="60085" y="31536"/>
                  </a:lnTo>
                </a:path>
                <a:path w="62229" h="32384">
                  <a:moveTo>
                    <a:pt x="0" y="25481"/>
                  </a:moveTo>
                  <a:lnTo>
                    <a:pt x="3297" y="29319"/>
                  </a:lnTo>
                  <a:lnTo>
                    <a:pt x="7260" y="32053"/>
                  </a:lnTo>
                  <a:lnTo>
                    <a:pt x="12844" y="32041"/>
                  </a:lnTo>
                  <a:lnTo>
                    <a:pt x="24078" y="27078"/>
                  </a:lnTo>
                  <a:lnTo>
                    <a:pt x="31710" y="16140"/>
                  </a:lnTo>
                  <a:lnTo>
                    <a:pt x="39335" y="5156"/>
                  </a:lnTo>
                  <a:lnTo>
                    <a:pt x="50550" y="57"/>
                  </a:lnTo>
                  <a:lnTo>
                    <a:pt x="55363" y="0"/>
                  </a:lnTo>
                  <a:lnTo>
                    <a:pt x="58982" y="2022"/>
                  </a:lnTo>
                  <a:lnTo>
                    <a:pt x="61992" y="5066"/>
                  </a:lnTo>
                </a:path>
              </a:pathLst>
            </a:custGeom>
            <a:ln w="6479">
              <a:solidFill>
                <a:srgbClr val="020303"/>
              </a:solidFill>
            </a:ln>
          </p:spPr>
          <p:txBody>
            <a:bodyPr wrap="square" lIns="0" tIns="0" rIns="0" bIns="0" rtlCol="0"/>
            <a:lstStyle/>
            <a:p>
              <a:endParaRPr/>
            </a:p>
          </p:txBody>
        </p:sp>
        <p:sp>
          <p:nvSpPr>
            <p:cNvPr id="559" name="object 559"/>
            <p:cNvSpPr/>
            <p:nvPr/>
          </p:nvSpPr>
          <p:spPr>
            <a:xfrm>
              <a:off x="3451774" y="1295937"/>
              <a:ext cx="635" cy="20320"/>
            </a:xfrm>
            <a:custGeom>
              <a:avLst/>
              <a:gdLst/>
              <a:ahLst/>
              <a:cxnLst/>
              <a:rect l="l" t="t" r="r" b="b"/>
              <a:pathLst>
                <a:path w="635" h="20319">
                  <a:moveTo>
                    <a:pt x="68" y="-1625"/>
                  </a:moveTo>
                  <a:lnTo>
                    <a:pt x="68" y="21581"/>
                  </a:lnTo>
                </a:path>
              </a:pathLst>
            </a:custGeom>
            <a:ln w="3389">
              <a:solidFill>
                <a:srgbClr val="020303"/>
              </a:solidFill>
            </a:ln>
          </p:spPr>
          <p:txBody>
            <a:bodyPr wrap="square" lIns="0" tIns="0" rIns="0" bIns="0" rtlCol="0"/>
            <a:lstStyle/>
            <a:p>
              <a:endParaRPr/>
            </a:p>
          </p:txBody>
        </p:sp>
        <p:sp>
          <p:nvSpPr>
            <p:cNvPr id="560" name="object 560"/>
            <p:cNvSpPr/>
            <p:nvPr/>
          </p:nvSpPr>
          <p:spPr>
            <a:xfrm>
              <a:off x="3457932" y="1288239"/>
              <a:ext cx="635" cy="24765"/>
            </a:xfrm>
            <a:custGeom>
              <a:avLst/>
              <a:gdLst/>
              <a:ahLst/>
              <a:cxnLst/>
              <a:rect l="l" t="t" r="r" b="b"/>
              <a:pathLst>
                <a:path w="635" h="24765">
                  <a:moveTo>
                    <a:pt x="86" y="-1625"/>
                  </a:moveTo>
                  <a:lnTo>
                    <a:pt x="86" y="26130"/>
                  </a:lnTo>
                </a:path>
              </a:pathLst>
            </a:custGeom>
            <a:ln w="3423">
              <a:solidFill>
                <a:srgbClr val="020303"/>
              </a:solidFill>
            </a:ln>
          </p:spPr>
          <p:txBody>
            <a:bodyPr wrap="square" lIns="0" tIns="0" rIns="0" bIns="0" rtlCol="0"/>
            <a:lstStyle/>
            <a:p>
              <a:endParaRPr/>
            </a:p>
          </p:txBody>
        </p:sp>
        <p:sp>
          <p:nvSpPr>
            <p:cNvPr id="561" name="object 561"/>
            <p:cNvSpPr/>
            <p:nvPr/>
          </p:nvSpPr>
          <p:spPr>
            <a:xfrm>
              <a:off x="3470328" y="1284563"/>
              <a:ext cx="635" cy="17780"/>
            </a:xfrm>
            <a:custGeom>
              <a:avLst/>
              <a:gdLst/>
              <a:ahLst/>
              <a:cxnLst/>
              <a:rect l="l" t="t" r="r" b="b"/>
              <a:pathLst>
                <a:path w="635" h="17780">
                  <a:moveTo>
                    <a:pt x="0" y="0"/>
                  </a:moveTo>
                  <a:lnTo>
                    <a:pt x="114" y="17278"/>
                  </a:lnTo>
                </a:path>
              </a:pathLst>
            </a:custGeom>
            <a:ln w="3251">
              <a:solidFill>
                <a:srgbClr val="020303"/>
              </a:solidFill>
            </a:ln>
          </p:spPr>
          <p:txBody>
            <a:bodyPr wrap="square" lIns="0" tIns="0" rIns="0" bIns="0" rtlCol="0"/>
            <a:lstStyle/>
            <a:p>
              <a:endParaRPr/>
            </a:p>
          </p:txBody>
        </p:sp>
        <p:sp>
          <p:nvSpPr>
            <p:cNvPr id="562" name="object 562"/>
            <p:cNvSpPr/>
            <p:nvPr/>
          </p:nvSpPr>
          <p:spPr>
            <a:xfrm>
              <a:off x="3464210" y="1282719"/>
              <a:ext cx="25400" cy="29209"/>
            </a:xfrm>
            <a:custGeom>
              <a:avLst/>
              <a:gdLst/>
              <a:ahLst/>
              <a:cxnLst/>
              <a:rect l="l" t="t" r="r" b="b"/>
              <a:pathLst>
                <a:path w="25400" h="29209">
                  <a:moveTo>
                    <a:pt x="0" y="3090"/>
                  </a:moveTo>
                  <a:lnTo>
                    <a:pt x="0" y="28848"/>
                  </a:lnTo>
                </a:path>
                <a:path w="25400" h="29209">
                  <a:moveTo>
                    <a:pt x="24953" y="0"/>
                  </a:moveTo>
                  <a:lnTo>
                    <a:pt x="24953" y="24103"/>
                  </a:lnTo>
                </a:path>
              </a:pathLst>
            </a:custGeom>
            <a:ln w="3400">
              <a:solidFill>
                <a:srgbClr val="020303"/>
              </a:solidFill>
            </a:ln>
          </p:spPr>
          <p:txBody>
            <a:bodyPr wrap="square" lIns="0" tIns="0" rIns="0" bIns="0" rtlCol="0"/>
            <a:lstStyle/>
            <a:p>
              <a:endParaRPr/>
            </a:p>
          </p:txBody>
        </p:sp>
        <p:sp>
          <p:nvSpPr>
            <p:cNvPr id="563" name="object 563"/>
            <p:cNvSpPr/>
            <p:nvPr/>
          </p:nvSpPr>
          <p:spPr>
            <a:xfrm>
              <a:off x="3495316" y="1287090"/>
              <a:ext cx="635" cy="24765"/>
            </a:xfrm>
            <a:custGeom>
              <a:avLst/>
              <a:gdLst/>
              <a:ahLst/>
              <a:cxnLst/>
              <a:rect l="l" t="t" r="r" b="b"/>
              <a:pathLst>
                <a:path w="635" h="24765">
                  <a:moveTo>
                    <a:pt x="86" y="-1625"/>
                  </a:moveTo>
                  <a:lnTo>
                    <a:pt x="86" y="26073"/>
                  </a:lnTo>
                </a:path>
              </a:pathLst>
            </a:custGeom>
            <a:ln w="3423">
              <a:solidFill>
                <a:srgbClr val="020303"/>
              </a:solidFill>
            </a:ln>
          </p:spPr>
          <p:txBody>
            <a:bodyPr wrap="square" lIns="0" tIns="0" rIns="0" bIns="0" rtlCol="0"/>
            <a:lstStyle/>
            <a:p>
              <a:endParaRPr/>
            </a:p>
          </p:txBody>
        </p:sp>
        <p:sp>
          <p:nvSpPr>
            <p:cNvPr id="564" name="object 564"/>
            <p:cNvSpPr/>
            <p:nvPr/>
          </p:nvSpPr>
          <p:spPr>
            <a:xfrm>
              <a:off x="3451774" y="1295937"/>
              <a:ext cx="635" cy="20320"/>
            </a:xfrm>
            <a:custGeom>
              <a:avLst/>
              <a:gdLst/>
              <a:ahLst/>
              <a:cxnLst/>
              <a:rect l="l" t="t" r="r" b="b"/>
              <a:pathLst>
                <a:path w="635" h="20319">
                  <a:moveTo>
                    <a:pt x="68" y="-1625"/>
                  </a:moveTo>
                  <a:lnTo>
                    <a:pt x="68" y="21581"/>
                  </a:lnTo>
                </a:path>
              </a:pathLst>
            </a:custGeom>
            <a:ln w="3389">
              <a:solidFill>
                <a:srgbClr val="020303"/>
              </a:solidFill>
            </a:ln>
          </p:spPr>
          <p:txBody>
            <a:bodyPr wrap="square" lIns="0" tIns="0" rIns="0" bIns="0" rtlCol="0"/>
            <a:lstStyle/>
            <a:p>
              <a:endParaRPr/>
            </a:p>
          </p:txBody>
        </p:sp>
        <p:sp>
          <p:nvSpPr>
            <p:cNvPr id="565" name="object 565"/>
            <p:cNvSpPr/>
            <p:nvPr/>
          </p:nvSpPr>
          <p:spPr>
            <a:xfrm>
              <a:off x="3457932" y="1288239"/>
              <a:ext cx="635" cy="24765"/>
            </a:xfrm>
            <a:custGeom>
              <a:avLst/>
              <a:gdLst/>
              <a:ahLst/>
              <a:cxnLst/>
              <a:rect l="l" t="t" r="r" b="b"/>
              <a:pathLst>
                <a:path w="635" h="24765">
                  <a:moveTo>
                    <a:pt x="86" y="-1625"/>
                  </a:moveTo>
                  <a:lnTo>
                    <a:pt x="86" y="26130"/>
                  </a:lnTo>
                </a:path>
              </a:pathLst>
            </a:custGeom>
            <a:ln w="3423">
              <a:solidFill>
                <a:srgbClr val="020303"/>
              </a:solidFill>
            </a:ln>
          </p:spPr>
          <p:txBody>
            <a:bodyPr wrap="square" lIns="0" tIns="0" rIns="0" bIns="0" rtlCol="0"/>
            <a:lstStyle/>
            <a:p>
              <a:endParaRPr/>
            </a:p>
          </p:txBody>
        </p:sp>
        <p:sp>
          <p:nvSpPr>
            <p:cNvPr id="566" name="object 566"/>
            <p:cNvSpPr/>
            <p:nvPr/>
          </p:nvSpPr>
          <p:spPr>
            <a:xfrm>
              <a:off x="3470328" y="1284563"/>
              <a:ext cx="635" cy="17780"/>
            </a:xfrm>
            <a:custGeom>
              <a:avLst/>
              <a:gdLst/>
              <a:ahLst/>
              <a:cxnLst/>
              <a:rect l="l" t="t" r="r" b="b"/>
              <a:pathLst>
                <a:path w="635" h="17780">
                  <a:moveTo>
                    <a:pt x="0" y="0"/>
                  </a:moveTo>
                  <a:lnTo>
                    <a:pt x="114" y="17278"/>
                  </a:lnTo>
                </a:path>
              </a:pathLst>
            </a:custGeom>
            <a:ln w="3251">
              <a:solidFill>
                <a:srgbClr val="020303"/>
              </a:solidFill>
            </a:ln>
          </p:spPr>
          <p:txBody>
            <a:bodyPr wrap="square" lIns="0" tIns="0" rIns="0" bIns="0" rtlCol="0"/>
            <a:lstStyle/>
            <a:p>
              <a:endParaRPr/>
            </a:p>
          </p:txBody>
        </p:sp>
        <p:sp>
          <p:nvSpPr>
            <p:cNvPr id="567" name="object 567"/>
            <p:cNvSpPr/>
            <p:nvPr/>
          </p:nvSpPr>
          <p:spPr>
            <a:xfrm>
              <a:off x="3464210" y="1282719"/>
              <a:ext cx="25400" cy="29209"/>
            </a:xfrm>
            <a:custGeom>
              <a:avLst/>
              <a:gdLst/>
              <a:ahLst/>
              <a:cxnLst/>
              <a:rect l="l" t="t" r="r" b="b"/>
              <a:pathLst>
                <a:path w="25400" h="29209">
                  <a:moveTo>
                    <a:pt x="0" y="3090"/>
                  </a:moveTo>
                  <a:lnTo>
                    <a:pt x="0" y="28848"/>
                  </a:lnTo>
                </a:path>
                <a:path w="25400" h="29209">
                  <a:moveTo>
                    <a:pt x="24953" y="0"/>
                  </a:moveTo>
                  <a:lnTo>
                    <a:pt x="24953" y="24103"/>
                  </a:lnTo>
                </a:path>
              </a:pathLst>
            </a:custGeom>
            <a:ln w="3400">
              <a:solidFill>
                <a:srgbClr val="020303"/>
              </a:solidFill>
            </a:ln>
          </p:spPr>
          <p:txBody>
            <a:bodyPr wrap="square" lIns="0" tIns="0" rIns="0" bIns="0" rtlCol="0"/>
            <a:lstStyle/>
            <a:p>
              <a:endParaRPr/>
            </a:p>
          </p:txBody>
        </p:sp>
        <p:sp>
          <p:nvSpPr>
            <p:cNvPr id="568" name="object 568"/>
            <p:cNvSpPr/>
            <p:nvPr/>
          </p:nvSpPr>
          <p:spPr>
            <a:xfrm>
              <a:off x="3495316" y="1287090"/>
              <a:ext cx="635" cy="24765"/>
            </a:xfrm>
            <a:custGeom>
              <a:avLst/>
              <a:gdLst/>
              <a:ahLst/>
              <a:cxnLst/>
              <a:rect l="l" t="t" r="r" b="b"/>
              <a:pathLst>
                <a:path w="635" h="24765">
                  <a:moveTo>
                    <a:pt x="86" y="-1625"/>
                  </a:moveTo>
                  <a:lnTo>
                    <a:pt x="86" y="26073"/>
                  </a:lnTo>
                </a:path>
              </a:pathLst>
            </a:custGeom>
            <a:ln w="3423">
              <a:solidFill>
                <a:srgbClr val="020303"/>
              </a:solidFill>
            </a:ln>
          </p:spPr>
          <p:txBody>
            <a:bodyPr wrap="square" lIns="0" tIns="0" rIns="0" bIns="0" rtlCol="0"/>
            <a:lstStyle/>
            <a:p>
              <a:endParaRPr/>
            </a:p>
          </p:txBody>
        </p:sp>
        <p:sp>
          <p:nvSpPr>
            <p:cNvPr id="569" name="object 569"/>
            <p:cNvSpPr/>
            <p:nvPr/>
          </p:nvSpPr>
          <p:spPr>
            <a:xfrm>
              <a:off x="3059746" y="2304401"/>
              <a:ext cx="90805" cy="0"/>
            </a:xfrm>
            <a:custGeom>
              <a:avLst/>
              <a:gdLst/>
              <a:ahLst/>
              <a:cxnLst/>
              <a:rect l="l" t="t" r="r" b="b"/>
              <a:pathLst>
                <a:path w="90805">
                  <a:moveTo>
                    <a:pt x="90576" y="0"/>
                  </a:moveTo>
                  <a:lnTo>
                    <a:pt x="0" y="0"/>
                  </a:lnTo>
                </a:path>
              </a:pathLst>
            </a:custGeom>
            <a:ln w="4917">
              <a:solidFill>
                <a:srgbClr val="020303"/>
              </a:solidFill>
            </a:ln>
          </p:spPr>
          <p:txBody>
            <a:bodyPr wrap="square" lIns="0" tIns="0" rIns="0" bIns="0" rtlCol="0"/>
            <a:lstStyle/>
            <a:p>
              <a:endParaRPr/>
            </a:p>
          </p:txBody>
        </p:sp>
        <p:sp>
          <p:nvSpPr>
            <p:cNvPr id="570" name="object 570"/>
            <p:cNvSpPr/>
            <p:nvPr/>
          </p:nvSpPr>
          <p:spPr>
            <a:xfrm>
              <a:off x="3140580" y="2295164"/>
              <a:ext cx="19050" cy="19050"/>
            </a:xfrm>
            <a:custGeom>
              <a:avLst/>
              <a:gdLst/>
              <a:ahLst/>
              <a:cxnLst/>
              <a:rect l="l" t="t" r="r" b="b"/>
              <a:pathLst>
                <a:path w="19050" h="19050">
                  <a:moveTo>
                    <a:pt x="14326" y="0"/>
                  </a:moveTo>
                  <a:lnTo>
                    <a:pt x="9225" y="0"/>
                  </a:lnTo>
                  <a:lnTo>
                    <a:pt x="4124" y="0"/>
                  </a:lnTo>
                  <a:lnTo>
                    <a:pt x="0" y="4135"/>
                  </a:lnTo>
                  <a:lnTo>
                    <a:pt x="0" y="14326"/>
                  </a:lnTo>
                  <a:lnTo>
                    <a:pt x="4124" y="18473"/>
                  </a:lnTo>
                  <a:lnTo>
                    <a:pt x="14326" y="18473"/>
                  </a:lnTo>
                  <a:lnTo>
                    <a:pt x="18450" y="14326"/>
                  </a:lnTo>
                  <a:lnTo>
                    <a:pt x="18450" y="4135"/>
                  </a:lnTo>
                  <a:lnTo>
                    <a:pt x="14326" y="0"/>
                  </a:lnTo>
                  <a:close/>
                </a:path>
              </a:pathLst>
            </a:custGeom>
            <a:solidFill>
              <a:srgbClr val="FFFFFF"/>
            </a:solidFill>
          </p:spPr>
          <p:txBody>
            <a:bodyPr wrap="square" lIns="0" tIns="0" rIns="0" bIns="0" rtlCol="0"/>
            <a:lstStyle/>
            <a:p>
              <a:endParaRPr/>
            </a:p>
          </p:txBody>
        </p:sp>
        <p:sp>
          <p:nvSpPr>
            <p:cNvPr id="571" name="object 571"/>
            <p:cNvSpPr/>
            <p:nvPr/>
          </p:nvSpPr>
          <p:spPr>
            <a:xfrm>
              <a:off x="3139351" y="2293935"/>
              <a:ext cx="20955" cy="20955"/>
            </a:xfrm>
            <a:custGeom>
              <a:avLst/>
              <a:gdLst/>
              <a:ahLst/>
              <a:cxnLst/>
              <a:rect l="l" t="t" r="r" b="b"/>
              <a:pathLst>
                <a:path w="20955" h="20955">
                  <a:moveTo>
                    <a:pt x="16222" y="0"/>
                  </a:moveTo>
                  <a:lnTo>
                    <a:pt x="4675" y="0"/>
                  </a:lnTo>
                  <a:lnTo>
                    <a:pt x="0" y="4698"/>
                  </a:lnTo>
                  <a:lnTo>
                    <a:pt x="0" y="16233"/>
                  </a:lnTo>
                  <a:lnTo>
                    <a:pt x="4675" y="20932"/>
                  </a:lnTo>
                  <a:lnTo>
                    <a:pt x="16222" y="20932"/>
                  </a:lnTo>
                  <a:lnTo>
                    <a:pt x="18674" y="18473"/>
                  </a:lnTo>
                  <a:lnTo>
                    <a:pt x="6031" y="18473"/>
                  </a:lnTo>
                  <a:lnTo>
                    <a:pt x="2458" y="14877"/>
                  </a:lnTo>
                  <a:lnTo>
                    <a:pt x="2458" y="6054"/>
                  </a:lnTo>
                  <a:lnTo>
                    <a:pt x="6031" y="2458"/>
                  </a:lnTo>
                  <a:lnTo>
                    <a:pt x="18674" y="2458"/>
                  </a:lnTo>
                  <a:lnTo>
                    <a:pt x="16222" y="0"/>
                  </a:lnTo>
                  <a:close/>
                </a:path>
                <a:path w="20955" h="20955">
                  <a:moveTo>
                    <a:pt x="18674" y="2458"/>
                  </a:moveTo>
                  <a:lnTo>
                    <a:pt x="14866" y="2458"/>
                  </a:lnTo>
                  <a:lnTo>
                    <a:pt x="18450" y="6054"/>
                  </a:lnTo>
                  <a:lnTo>
                    <a:pt x="18450" y="14877"/>
                  </a:lnTo>
                  <a:lnTo>
                    <a:pt x="14866" y="18473"/>
                  </a:lnTo>
                  <a:lnTo>
                    <a:pt x="18674" y="18473"/>
                  </a:lnTo>
                  <a:lnTo>
                    <a:pt x="20909" y="16233"/>
                  </a:lnTo>
                  <a:lnTo>
                    <a:pt x="20909" y="4698"/>
                  </a:lnTo>
                  <a:lnTo>
                    <a:pt x="18674" y="2458"/>
                  </a:lnTo>
                  <a:close/>
                </a:path>
              </a:pathLst>
            </a:custGeom>
            <a:solidFill>
              <a:srgbClr val="020303"/>
            </a:solidFill>
          </p:spPr>
          <p:txBody>
            <a:bodyPr wrap="square" lIns="0" tIns="0" rIns="0" bIns="0" rtlCol="0"/>
            <a:lstStyle/>
            <a:p>
              <a:endParaRPr/>
            </a:p>
          </p:txBody>
        </p:sp>
        <p:sp>
          <p:nvSpPr>
            <p:cNvPr id="572" name="object 572"/>
            <p:cNvSpPr/>
            <p:nvPr/>
          </p:nvSpPr>
          <p:spPr>
            <a:xfrm>
              <a:off x="3254238" y="2194810"/>
              <a:ext cx="46355" cy="84455"/>
            </a:xfrm>
            <a:custGeom>
              <a:avLst/>
              <a:gdLst/>
              <a:ahLst/>
              <a:cxnLst/>
              <a:rect l="l" t="t" r="r" b="b"/>
              <a:pathLst>
                <a:path w="46354" h="84455">
                  <a:moveTo>
                    <a:pt x="0" y="83924"/>
                  </a:moveTo>
                  <a:lnTo>
                    <a:pt x="0" y="0"/>
                  </a:lnTo>
                  <a:lnTo>
                    <a:pt x="45736" y="0"/>
                  </a:lnTo>
                </a:path>
              </a:pathLst>
            </a:custGeom>
            <a:ln w="4917">
              <a:solidFill>
                <a:srgbClr val="020303"/>
              </a:solidFill>
            </a:ln>
          </p:spPr>
          <p:txBody>
            <a:bodyPr wrap="square" lIns="0" tIns="0" rIns="0" bIns="0" rtlCol="0"/>
            <a:lstStyle/>
            <a:p>
              <a:endParaRPr/>
            </a:p>
          </p:txBody>
        </p:sp>
        <p:sp>
          <p:nvSpPr>
            <p:cNvPr id="573" name="object 573"/>
            <p:cNvSpPr/>
            <p:nvPr/>
          </p:nvSpPr>
          <p:spPr>
            <a:xfrm>
              <a:off x="3245001" y="2268981"/>
              <a:ext cx="19050" cy="19050"/>
            </a:xfrm>
            <a:custGeom>
              <a:avLst/>
              <a:gdLst/>
              <a:ahLst/>
              <a:cxnLst/>
              <a:rect l="l" t="t" r="r" b="b"/>
              <a:pathLst>
                <a:path w="19050" h="19050">
                  <a:moveTo>
                    <a:pt x="14326" y="0"/>
                  </a:moveTo>
                  <a:lnTo>
                    <a:pt x="4135" y="0"/>
                  </a:lnTo>
                  <a:lnTo>
                    <a:pt x="0" y="4135"/>
                  </a:lnTo>
                  <a:lnTo>
                    <a:pt x="0" y="14337"/>
                  </a:lnTo>
                  <a:lnTo>
                    <a:pt x="4135" y="18473"/>
                  </a:lnTo>
                  <a:lnTo>
                    <a:pt x="14326" y="18473"/>
                  </a:lnTo>
                  <a:lnTo>
                    <a:pt x="18462" y="14337"/>
                  </a:lnTo>
                  <a:lnTo>
                    <a:pt x="18462" y="9236"/>
                  </a:lnTo>
                  <a:lnTo>
                    <a:pt x="18462" y="4135"/>
                  </a:lnTo>
                  <a:lnTo>
                    <a:pt x="14326" y="0"/>
                  </a:lnTo>
                  <a:close/>
                </a:path>
              </a:pathLst>
            </a:custGeom>
            <a:solidFill>
              <a:srgbClr val="FFFFFF"/>
            </a:solidFill>
          </p:spPr>
          <p:txBody>
            <a:bodyPr wrap="square" lIns="0" tIns="0" rIns="0" bIns="0" rtlCol="0"/>
            <a:lstStyle/>
            <a:p>
              <a:endParaRPr/>
            </a:p>
          </p:txBody>
        </p:sp>
        <p:sp>
          <p:nvSpPr>
            <p:cNvPr id="574" name="object 574"/>
            <p:cNvSpPr/>
            <p:nvPr/>
          </p:nvSpPr>
          <p:spPr>
            <a:xfrm>
              <a:off x="3243783" y="2267764"/>
              <a:ext cx="20955" cy="20955"/>
            </a:xfrm>
            <a:custGeom>
              <a:avLst/>
              <a:gdLst/>
              <a:ahLst/>
              <a:cxnLst/>
              <a:rect l="l" t="t" r="r" b="b"/>
              <a:pathLst>
                <a:path w="20954" h="20955">
                  <a:moveTo>
                    <a:pt x="16210" y="0"/>
                  </a:moveTo>
                  <a:lnTo>
                    <a:pt x="4675" y="0"/>
                  </a:lnTo>
                  <a:lnTo>
                    <a:pt x="0" y="4675"/>
                  </a:lnTo>
                  <a:lnTo>
                    <a:pt x="0" y="16222"/>
                  </a:lnTo>
                  <a:lnTo>
                    <a:pt x="4675" y="20909"/>
                  </a:lnTo>
                  <a:lnTo>
                    <a:pt x="16210" y="20909"/>
                  </a:lnTo>
                  <a:lnTo>
                    <a:pt x="18663" y="18462"/>
                  </a:lnTo>
                  <a:lnTo>
                    <a:pt x="6031" y="18462"/>
                  </a:lnTo>
                  <a:lnTo>
                    <a:pt x="2447" y="14866"/>
                  </a:lnTo>
                  <a:lnTo>
                    <a:pt x="2447" y="6031"/>
                  </a:lnTo>
                  <a:lnTo>
                    <a:pt x="6031" y="2447"/>
                  </a:lnTo>
                  <a:lnTo>
                    <a:pt x="18669" y="2447"/>
                  </a:lnTo>
                  <a:lnTo>
                    <a:pt x="16210" y="0"/>
                  </a:lnTo>
                  <a:close/>
                </a:path>
                <a:path w="20954" h="20955">
                  <a:moveTo>
                    <a:pt x="18669" y="2447"/>
                  </a:moveTo>
                  <a:lnTo>
                    <a:pt x="14866" y="2447"/>
                  </a:lnTo>
                  <a:lnTo>
                    <a:pt x="18450" y="6031"/>
                  </a:lnTo>
                  <a:lnTo>
                    <a:pt x="18450" y="14866"/>
                  </a:lnTo>
                  <a:lnTo>
                    <a:pt x="14866" y="18462"/>
                  </a:lnTo>
                  <a:lnTo>
                    <a:pt x="18663" y="18462"/>
                  </a:lnTo>
                  <a:lnTo>
                    <a:pt x="20909" y="16222"/>
                  </a:lnTo>
                  <a:lnTo>
                    <a:pt x="20909" y="4675"/>
                  </a:lnTo>
                  <a:lnTo>
                    <a:pt x="18669" y="2447"/>
                  </a:lnTo>
                  <a:close/>
                </a:path>
              </a:pathLst>
            </a:custGeom>
            <a:solidFill>
              <a:srgbClr val="020303"/>
            </a:solidFill>
          </p:spPr>
          <p:txBody>
            <a:bodyPr wrap="square" lIns="0" tIns="0" rIns="0" bIns="0" rtlCol="0"/>
            <a:lstStyle/>
            <a:p>
              <a:endParaRPr/>
            </a:p>
          </p:txBody>
        </p:sp>
        <p:sp>
          <p:nvSpPr>
            <p:cNvPr id="575" name="object 575"/>
            <p:cNvSpPr/>
            <p:nvPr/>
          </p:nvSpPr>
          <p:spPr>
            <a:xfrm>
              <a:off x="3628274" y="1874081"/>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76" name="object 576"/>
            <p:cNvSpPr/>
            <p:nvPr/>
          </p:nvSpPr>
          <p:spPr>
            <a:xfrm>
              <a:off x="3628274" y="1867016"/>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77" name="object 577"/>
            <p:cNvSpPr/>
            <p:nvPr/>
          </p:nvSpPr>
          <p:spPr>
            <a:xfrm>
              <a:off x="3628274" y="1859939"/>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78" name="object 578"/>
            <p:cNvSpPr/>
            <p:nvPr/>
          </p:nvSpPr>
          <p:spPr>
            <a:xfrm>
              <a:off x="3628274" y="1852873"/>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79" name="object 579"/>
            <p:cNvSpPr/>
            <p:nvPr/>
          </p:nvSpPr>
          <p:spPr>
            <a:xfrm>
              <a:off x="3628274" y="1881158"/>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80" name="object 580"/>
            <p:cNvSpPr/>
            <p:nvPr/>
          </p:nvSpPr>
          <p:spPr>
            <a:xfrm>
              <a:off x="3449097" y="1874081"/>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81" name="object 581"/>
            <p:cNvSpPr/>
            <p:nvPr/>
          </p:nvSpPr>
          <p:spPr>
            <a:xfrm>
              <a:off x="3449097" y="1867016"/>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82" name="object 582"/>
            <p:cNvSpPr/>
            <p:nvPr/>
          </p:nvSpPr>
          <p:spPr>
            <a:xfrm>
              <a:off x="3449097" y="1859939"/>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83" name="object 583"/>
            <p:cNvSpPr/>
            <p:nvPr/>
          </p:nvSpPr>
          <p:spPr>
            <a:xfrm>
              <a:off x="3449097" y="1852873"/>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84" name="object 584"/>
            <p:cNvSpPr/>
            <p:nvPr/>
          </p:nvSpPr>
          <p:spPr>
            <a:xfrm>
              <a:off x="3449097" y="1881158"/>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85" name="object 585"/>
            <p:cNvSpPr/>
            <p:nvPr/>
          </p:nvSpPr>
          <p:spPr>
            <a:xfrm>
              <a:off x="3273642" y="1874081"/>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86" name="object 586"/>
            <p:cNvSpPr/>
            <p:nvPr/>
          </p:nvSpPr>
          <p:spPr>
            <a:xfrm>
              <a:off x="3273642" y="1867016"/>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87" name="object 587"/>
            <p:cNvSpPr/>
            <p:nvPr/>
          </p:nvSpPr>
          <p:spPr>
            <a:xfrm>
              <a:off x="3273642" y="1859939"/>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88" name="object 588"/>
            <p:cNvSpPr/>
            <p:nvPr/>
          </p:nvSpPr>
          <p:spPr>
            <a:xfrm>
              <a:off x="3273642" y="1852873"/>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89" name="object 589"/>
            <p:cNvSpPr/>
            <p:nvPr/>
          </p:nvSpPr>
          <p:spPr>
            <a:xfrm>
              <a:off x="3273642" y="1881158"/>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90" name="object 590"/>
            <p:cNvSpPr/>
            <p:nvPr/>
          </p:nvSpPr>
          <p:spPr>
            <a:xfrm>
              <a:off x="3096222" y="1874081"/>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91" name="object 591"/>
            <p:cNvSpPr/>
            <p:nvPr/>
          </p:nvSpPr>
          <p:spPr>
            <a:xfrm>
              <a:off x="3096222" y="1867016"/>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92" name="object 592"/>
            <p:cNvSpPr/>
            <p:nvPr/>
          </p:nvSpPr>
          <p:spPr>
            <a:xfrm>
              <a:off x="3096222" y="1859939"/>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93" name="object 593"/>
            <p:cNvSpPr/>
            <p:nvPr/>
          </p:nvSpPr>
          <p:spPr>
            <a:xfrm>
              <a:off x="3096222" y="1852873"/>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94" name="object 594"/>
            <p:cNvSpPr/>
            <p:nvPr/>
          </p:nvSpPr>
          <p:spPr>
            <a:xfrm>
              <a:off x="3096222" y="1881158"/>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595" name="object 595"/>
            <p:cNvSpPr/>
            <p:nvPr/>
          </p:nvSpPr>
          <p:spPr>
            <a:xfrm>
              <a:off x="2815474" y="1822509"/>
              <a:ext cx="854710" cy="65405"/>
            </a:xfrm>
            <a:custGeom>
              <a:avLst/>
              <a:gdLst/>
              <a:ahLst/>
              <a:cxnLst/>
              <a:rect l="l" t="t" r="r" b="b"/>
              <a:pathLst>
                <a:path w="854710" h="65405">
                  <a:moveTo>
                    <a:pt x="0" y="63038"/>
                  </a:moveTo>
                  <a:lnTo>
                    <a:pt x="279312" y="63187"/>
                  </a:lnTo>
                  <a:lnTo>
                    <a:pt x="279439" y="23172"/>
                  </a:lnTo>
                  <a:lnTo>
                    <a:pt x="276026" y="20897"/>
                  </a:lnTo>
                  <a:lnTo>
                    <a:pt x="273798" y="17014"/>
                  </a:lnTo>
                  <a:lnTo>
                    <a:pt x="273809" y="12614"/>
                  </a:lnTo>
                  <a:lnTo>
                    <a:pt x="273832" y="5640"/>
                  </a:lnTo>
                  <a:lnTo>
                    <a:pt x="279507" y="0"/>
                  </a:lnTo>
                  <a:lnTo>
                    <a:pt x="286481" y="22"/>
                  </a:lnTo>
                  <a:lnTo>
                    <a:pt x="293466" y="45"/>
                  </a:lnTo>
                  <a:lnTo>
                    <a:pt x="299096" y="5721"/>
                  </a:lnTo>
                  <a:lnTo>
                    <a:pt x="299073" y="12706"/>
                  </a:lnTo>
                  <a:lnTo>
                    <a:pt x="299061" y="17382"/>
                  </a:lnTo>
                  <a:lnTo>
                    <a:pt x="296476" y="21460"/>
                  </a:lnTo>
                  <a:lnTo>
                    <a:pt x="292685" y="23643"/>
                  </a:lnTo>
                  <a:lnTo>
                    <a:pt x="292559" y="63233"/>
                  </a:lnTo>
                  <a:lnTo>
                    <a:pt x="457731" y="63773"/>
                  </a:lnTo>
                  <a:lnTo>
                    <a:pt x="457858" y="23758"/>
                  </a:lnTo>
                  <a:lnTo>
                    <a:pt x="454457" y="21483"/>
                  </a:lnTo>
                  <a:lnTo>
                    <a:pt x="452217" y="17600"/>
                  </a:lnTo>
                  <a:lnTo>
                    <a:pt x="452228" y="13188"/>
                  </a:lnTo>
                  <a:lnTo>
                    <a:pt x="452251" y="6215"/>
                  </a:lnTo>
                  <a:lnTo>
                    <a:pt x="457927" y="585"/>
                  </a:lnTo>
                  <a:lnTo>
                    <a:pt x="464912" y="608"/>
                  </a:lnTo>
                  <a:lnTo>
                    <a:pt x="471885" y="631"/>
                  </a:lnTo>
                  <a:lnTo>
                    <a:pt x="477538" y="6295"/>
                  </a:lnTo>
                  <a:lnTo>
                    <a:pt x="477515" y="13269"/>
                  </a:lnTo>
                  <a:lnTo>
                    <a:pt x="477492" y="17956"/>
                  </a:lnTo>
                  <a:lnTo>
                    <a:pt x="474907" y="22035"/>
                  </a:lnTo>
                  <a:lnTo>
                    <a:pt x="471116" y="24206"/>
                  </a:lnTo>
                  <a:lnTo>
                    <a:pt x="470989" y="63819"/>
                  </a:lnTo>
                  <a:lnTo>
                    <a:pt x="633209" y="64336"/>
                  </a:lnTo>
                  <a:lnTo>
                    <a:pt x="633140" y="25114"/>
                  </a:lnTo>
                  <a:lnTo>
                    <a:pt x="629728" y="22827"/>
                  </a:lnTo>
                  <a:lnTo>
                    <a:pt x="627488" y="18944"/>
                  </a:lnTo>
                  <a:lnTo>
                    <a:pt x="627499" y="14533"/>
                  </a:lnTo>
                  <a:lnTo>
                    <a:pt x="627522" y="7559"/>
                  </a:lnTo>
                  <a:lnTo>
                    <a:pt x="633209" y="1930"/>
                  </a:lnTo>
                  <a:lnTo>
                    <a:pt x="640183" y="1953"/>
                  </a:lnTo>
                  <a:lnTo>
                    <a:pt x="647168" y="1976"/>
                  </a:lnTo>
                  <a:lnTo>
                    <a:pt x="652809" y="7651"/>
                  </a:lnTo>
                  <a:lnTo>
                    <a:pt x="652786" y="14636"/>
                  </a:lnTo>
                  <a:lnTo>
                    <a:pt x="652763" y="19300"/>
                  </a:lnTo>
                  <a:lnTo>
                    <a:pt x="650178" y="23379"/>
                  </a:lnTo>
                  <a:lnTo>
                    <a:pt x="646387" y="25562"/>
                  </a:lnTo>
                  <a:lnTo>
                    <a:pt x="646260" y="64382"/>
                  </a:lnTo>
                  <a:lnTo>
                    <a:pt x="812467" y="64922"/>
                  </a:lnTo>
                  <a:lnTo>
                    <a:pt x="812593" y="24907"/>
                  </a:lnTo>
                  <a:lnTo>
                    <a:pt x="809181" y="22632"/>
                  </a:lnTo>
                  <a:lnTo>
                    <a:pt x="806952" y="18749"/>
                  </a:lnTo>
                  <a:lnTo>
                    <a:pt x="806964" y="14337"/>
                  </a:lnTo>
                  <a:lnTo>
                    <a:pt x="806987" y="7364"/>
                  </a:lnTo>
                  <a:lnTo>
                    <a:pt x="812662" y="1734"/>
                  </a:lnTo>
                  <a:lnTo>
                    <a:pt x="819647" y="1757"/>
                  </a:lnTo>
                  <a:lnTo>
                    <a:pt x="826621" y="1780"/>
                  </a:lnTo>
                  <a:lnTo>
                    <a:pt x="832262" y="7444"/>
                  </a:lnTo>
                  <a:lnTo>
                    <a:pt x="832239" y="14429"/>
                  </a:lnTo>
                  <a:lnTo>
                    <a:pt x="832216" y="19105"/>
                  </a:lnTo>
                  <a:lnTo>
                    <a:pt x="829631" y="23184"/>
                  </a:lnTo>
                  <a:lnTo>
                    <a:pt x="825840" y="25366"/>
                  </a:lnTo>
                  <a:lnTo>
                    <a:pt x="825713" y="64968"/>
                  </a:lnTo>
                  <a:lnTo>
                    <a:pt x="854263" y="65106"/>
                  </a:lnTo>
                </a:path>
              </a:pathLst>
            </a:custGeom>
            <a:ln w="5893">
              <a:solidFill>
                <a:srgbClr val="046836"/>
              </a:solidFill>
            </a:ln>
          </p:spPr>
          <p:txBody>
            <a:bodyPr wrap="square" lIns="0" tIns="0" rIns="0" bIns="0" rtlCol="0"/>
            <a:lstStyle/>
            <a:p>
              <a:endParaRPr/>
            </a:p>
          </p:txBody>
        </p:sp>
        <p:sp>
          <p:nvSpPr>
            <p:cNvPr id="596" name="object 596"/>
            <p:cNvSpPr/>
            <p:nvPr/>
          </p:nvSpPr>
          <p:spPr>
            <a:xfrm>
              <a:off x="3487986" y="1886144"/>
              <a:ext cx="116205" cy="0"/>
            </a:xfrm>
            <a:custGeom>
              <a:avLst/>
              <a:gdLst/>
              <a:ahLst/>
              <a:cxnLst/>
              <a:rect l="l" t="t" r="r" b="b"/>
              <a:pathLst>
                <a:path w="116204">
                  <a:moveTo>
                    <a:pt x="0" y="0"/>
                  </a:moveTo>
                  <a:lnTo>
                    <a:pt x="115978" y="0"/>
                  </a:lnTo>
                </a:path>
              </a:pathLst>
            </a:custGeom>
            <a:ln w="10316">
              <a:solidFill>
                <a:srgbClr val="D9B228"/>
              </a:solidFill>
            </a:ln>
          </p:spPr>
          <p:txBody>
            <a:bodyPr wrap="square" lIns="0" tIns="0" rIns="0" bIns="0" rtlCol="0"/>
            <a:lstStyle/>
            <a:p>
              <a:endParaRPr/>
            </a:p>
          </p:txBody>
        </p:sp>
        <p:sp>
          <p:nvSpPr>
            <p:cNvPr id="597" name="object 597"/>
            <p:cNvSpPr/>
            <p:nvPr/>
          </p:nvSpPr>
          <p:spPr>
            <a:xfrm>
              <a:off x="3166154" y="1888327"/>
              <a:ext cx="5080" cy="8890"/>
            </a:xfrm>
            <a:custGeom>
              <a:avLst/>
              <a:gdLst/>
              <a:ahLst/>
              <a:cxnLst/>
              <a:rect l="l" t="t" r="r" b="b"/>
              <a:pathLst>
                <a:path w="5080" h="8889">
                  <a:moveTo>
                    <a:pt x="0" y="8834"/>
                  </a:moveTo>
                  <a:lnTo>
                    <a:pt x="4917" y="8834"/>
                  </a:lnTo>
                  <a:lnTo>
                    <a:pt x="4917" y="0"/>
                  </a:lnTo>
                  <a:lnTo>
                    <a:pt x="0" y="0"/>
                  </a:lnTo>
                  <a:lnTo>
                    <a:pt x="0" y="8834"/>
                  </a:lnTo>
                  <a:close/>
                </a:path>
              </a:pathLst>
            </a:custGeom>
            <a:solidFill>
              <a:srgbClr val="0080C7"/>
            </a:solidFill>
          </p:spPr>
          <p:txBody>
            <a:bodyPr wrap="square" lIns="0" tIns="0" rIns="0" bIns="0" rtlCol="0"/>
            <a:lstStyle/>
            <a:p>
              <a:endParaRPr/>
            </a:p>
          </p:txBody>
        </p:sp>
        <p:sp>
          <p:nvSpPr>
            <p:cNvPr id="598" name="object 598"/>
            <p:cNvSpPr/>
            <p:nvPr/>
          </p:nvSpPr>
          <p:spPr>
            <a:xfrm>
              <a:off x="3138305" y="1892745"/>
              <a:ext cx="54610" cy="0"/>
            </a:xfrm>
            <a:custGeom>
              <a:avLst/>
              <a:gdLst/>
              <a:ahLst/>
              <a:cxnLst/>
              <a:rect l="l" t="t" r="r" b="b"/>
              <a:pathLst>
                <a:path w="54610">
                  <a:moveTo>
                    <a:pt x="34925" y="0"/>
                  </a:moveTo>
                  <a:lnTo>
                    <a:pt x="39842" y="0"/>
                  </a:lnTo>
                </a:path>
                <a:path w="54610">
                  <a:moveTo>
                    <a:pt x="42002" y="0"/>
                  </a:moveTo>
                  <a:lnTo>
                    <a:pt x="46919" y="0"/>
                  </a:lnTo>
                </a:path>
                <a:path w="54610">
                  <a:moveTo>
                    <a:pt x="49079" y="0"/>
                  </a:moveTo>
                  <a:lnTo>
                    <a:pt x="53996" y="0"/>
                  </a:lnTo>
                </a:path>
                <a:path w="54610">
                  <a:moveTo>
                    <a:pt x="0" y="0"/>
                  </a:moveTo>
                  <a:lnTo>
                    <a:pt x="4917" y="0"/>
                  </a:lnTo>
                </a:path>
                <a:path w="54610">
                  <a:moveTo>
                    <a:pt x="7076" y="0"/>
                  </a:moveTo>
                  <a:lnTo>
                    <a:pt x="11994" y="0"/>
                  </a:lnTo>
                </a:path>
                <a:path w="54610">
                  <a:moveTo>
                    <a:pt x="14153" y="0"/>
                  </a:moveTo>
                  <a:lnTo>
                    <a:pt x="19071" y="0"/>
                  </a:lnTo>
                </a:path>
              </a:pathLst>
            </a:custGeom>
            <a:ln w="8834">
              <a:solidFill>
                <a:srgbClr val="0080C7"/>
              </a:solidFill>
            </a:ln>
          </p:spPr>
          <p:txBody>
            <a:bodyPr wrap="square" lIns="0" tIns="0" rIns="0" bIns="0" rtlCol="0"/>
            <a:lstStyle/>
            <a:p>
              <a:endParaRPr/>
            </a:p>
          </p:txBody>
        </p:sp>
        <p:sp>
          <p:nvSpPr>
            <p:cNvPr id="599" name="object 599"/>
            <p:cNvSpPr/>
            <p:nvPr/>
          </p:nvSpPr>
          <p:spPr>
            <a:xfrm>
              <a:off x="3159537" y="1888327"/>
              <a:ext cx="5080" cy="8890"/>
            </a:xfrm>
            <a:custGeom>
              <a:avLst/>
              <a:gdLst/>
              <a:ahLst/>
              <a:cxnLst/>
              <a:rect l="l" t="t" r="r" b="b"/>
              <a:pathLst>
                <a:path w="5080" h="8889">
                  <a:moveTo>
                    <a:pt x="0" y="8834"/>
                  </a:moveTo>
                  <a:lnTo>
                    <a:pt x="4917" y="8834"/>
                  </a:lnTo>
                  <a:lnTo>
                    <a:pt x="4917" y="0"/>
                  </a:lnTo>
                  <a:lnTo>
                    <a:pt x="0" y="0"/>
                  </a:lnTo>
                  <a:lnTo>
                    <a:pt x="0" y="8834"/>
                  </a:lnTo>
                  <a:close/>
                </a:path>
              </a:pathLst>
            </a:custGeom>
            <a:solidFill>
              <a:srgbClr val="0080C7"/>
            </a:solidFill>
          </p:spPr>
          <p:txBody>
            <a:bodyPr wrap="square" lIns="0" tIns="0" rIns="0" bIns="0" rtlCol="0"/>
            <a:lstStyle/>
            <a:p>
              <a:endParaRPr/>
            </a:p>
          </p:txBody>
        </p:sp>
        <p:sp>
          <p:nvSpPr>
            <p:cNvPr id="600" name="object 600"/>
            <p:cNvSpPr/>
            <p:nvPr/>
          </p:nvSpPr>
          <p:spPr>
            <a:xfrm>
              <a:off x="3194474" y="1892745"/>
              <a:ext cx="54610" cy="0"/>
            </a:xfrm>
            <a:custGeom>
              <a:avLst/>
              <a:gdLst/>
              <a:ahLst/>
              <a:cxnLst/>
              <a:rect l="l" t="t" r="r" b="b"/>
              <a:pathLst>
                <a:path w="54610">
                  <a:moveTo>
                    <a:pt x="0" y="0"/>
                  </a:moveTo>
                  <a:lnTo>
                    <a:pt x="4917" y="0"/>
                  </a:lnTo>
                </a:path>
                <a:path w="54610">
                  <a:moveTo>
                    <a:pt x="7076" y="0"/>
                  </a:moveTo>
                  <a:lnTo>
                    <a:pt x="11994" y="0"/>
                  </a:lnTo>
                </a:path>
                <a:path w="54610">
                  <a:moveTo>
                    <a:pt x="14153" y="0"/>
                  </a:moveTo>
                  <a:lnTo>
                    <a:pt x="19071" y="0"/>
                  </a:lnTo>
                </a:path>
                <a:path w="54610">
                  <a:moveTo>
                    <a:pt x="21230" y="0"/>
                  </a:moveTo>
                  <a:lnTo>
                    <a:pt x="26148" y="0"/>
                  </a:lnTo>
                </a:path>
                <a:path w="54610">
                  <a:moveTo>
                    <a:pt x="28307" y="0"/>
                  </a:moveTo>
                  <a:lnTo>
                    <a:pt x="33225" y="0"/>
                  </a:lnTo>
                </a:path>
                <a:path w="54610">
                  <a:moveTo>
                    <a:pt x="35373" y="0"/>
                  </a:moveTo>
                  <a:lnTo>
                    <a:pt x="40290" y="0"/>
                  </a:lnTo>
                </a:path>
                <a:path w="54610">
                  <a:moveTo>
                    <a:pt x="42450" y="0"/>
                  </a:moveTo>
                  <a:lnTo>
                    <a:pt x="47367" y="0"/>
                  </a:lnTo>
                </a:path>
                <a:path w="54610">
                  <a:moveTo>
                    <a:pt x="49527" y="0"/>
                  </a:moveTo>
                  <a:lnTo>
                    <a:pt x="54444" y="0"/>
                  </a:lnTo>
                </a:path>
              </a:pathLst>
            </a:custGeom>
            <a:ln w="8834">
              <a:solidFill>
                <a:srgbClr val="0080C7"/>
              </a:solidFill>
            </a:ln>
          </p:spPr>
          <p:txBody>
            <a:bodyPr wrap="square" lIns="0" tIns="0" rIns="0" bIns="0" rtlCol="0"/>
            <a:lstStyle/>
            <a:p>
              <a:endParaRPr/>
            </a:p>
          </p:txBody>
        </p:sp>
        <p:sp>
          <p:nvSpPr>
            <p:cNvPr id="601" name="object 601"/>
            <p:cNvSpPr/>
            <p:nvPr/>
          </p:nvSpPr>
          <p:spPr>
            <a:xfrm>
              <a:off x="3135721" y="1885397"/>
              <a:ext cx="118110" cy="635"/>
            </a:xfrm>
            <a:custGeom>
              <a:avLst/>
              <a:gdLst/>
              <a:ahLst/>
              <a:cxnLst/>
              <a:rect l="l" t="t" r="r" b="b"/>
              <a:pathLst>
                <a:path w="118110" h="635">
                  <a:moveTo>
                    <a:pt x="0" y="0"/>
                  </a:moveTo>
                  <a:lnTo>
                    <a:pt x="117758" y="390"/>
                  </a:lnTo>
                </a:path>
              </a:pathLst>
            </a:custGeom>
            <a:ln w="10316">
              <a:solidFill>
                <a:srgbClr val="0080C7"/>
              </a:solidFill>
            </a:ln>
          </p:spPr>
          <p:txBody>
            <a:bodyPr wrap="square" lIns="0" tIns="0" rIns="0" bIns="0" rtlCol="0"/>
            <a:lstStyle/>
            <a:p>
              <a:endParaRPr/>
            </a:p>
          </p:txBody>
        </p:sp>
        <p:sp>
          <p:nvSpPr>
            <p:cNvPr id="602" name="object 602"/>
            <p:cNvSpPr/>
            <p:nvPr/>
          </p:nvSpPr>
          <p:spPr>
            <a:xfrm>
              <a:off x="3313623" y="1886144"/>
              <a:ext cx="115570" cy="0"/>
            </a:xfrm>
            <a:custGeom>
              <a:avLst/>
              <a:gdLst/>
              <a:ahLst/>
              <a:cxnLst/>
              <a:rect l="l" t="t" r="r" b="b"/>
              <a:pathLst>
                <a:path w="115570">
                  <a:moveTo>
                    <a:pt x="115403" y="0"/>
                  </a:moveTo>
                  <a:lnTo>
                    <a:pt x="0" y="0"/>
                  </a:lnTo>
                </a:path>
              </a:pathLst>
            </a:custGeom>
            <a:solidFill>
              <a:srgbClr val="77CEDE"/>
            </a:solidFill>
          </p:spPr>
          <p:txBody>
            <a:bodyPr wrap="square" lIns="0" tIns="0" rIns="0" bIns="0" rtlCol="0"/>
            <a:lstStyle/>
            <a:p>
              <a:endParaRPr/>
            </a:p>
          </p:txBody>
        </p:sp>
        <p:sp>
          <p:nvSpPr>
            <p:cNvPr id="603" name="object 603"/>
            <p:cNvSpPr/>
            <p:nvPr/>
          </p:nvSpPr>
          <p:spPr>
            <a:xfrm>
              <a:off x="3313623" y="1886144"/>
              <a:ext cx="115570" cy="0"/>
            </a:xfrm>
            <a:custGeom>
              <a:avLst/>
              <a:gdLst/>
              <a:ahLst/>
              <a:cxnLst/>
              <a:rect l="l" t="t" r="r" b="b"/>
              <a:pathLst>
                <a:path w="115570">
                  <a:moveTo>
                    <a:pt x="0" y="0"/>
                  </a:moveTo>
                  <a:lnTo>
                    <a:pt x="115403" y="0"/>
                  </a:lnTo>
                </a:path>
              </a:pathLst>
            </a:custGeom>
            <a:ln w="10316">
              <a:solidFill>
                <a:srgbClr val="F79321"/>
              </a:solidFill>
            </a:ln>
          </p:spPr>
          <p:txBody>
            <a:bodyPr wrap="square" lIns="0" tIns="0" rIns="0" bIns="0" rtlCol="0"/>
            <a:lstStyle/>
            <a:p>
              <a:endParaRPr/>
            </a:p>
          </p:txBody>
        </p:sp>
        <p:sp>
          <p:nvSpPr>
            <p:cNvPr id="604" name="object 604"/>
            <p:cNvSpPr/>
            <p:nvPr/>
          </p:nvSpPr>
          <p:spPr>
            <a:xfrm>
              <a:off x="3343654" y="1893497"/>
              <a:ext cx="26670" cy="0"/>
            </a:xfrm>
            <a:custGeom>
              <a:avLst/>
              <a:gdLst/>
              <a:ahLst/>
              <a:cxnLst/>
              <a:rect l="l" t="t" r="r" b="b"/>
              <a:pathLst>
                <a:path w="26670">
                  <a:moveTo>
                    <a:pt x="0" y="0"/>
                  </a:moveTo>
                  <a:lnTo>
                    <a:pt x="4917" y="0"/>
                  </a:lnTo>
                </a:path>
                <a:path w="26670">
                  <a:moveTo>
                    <a:pt x="7076" y="0"/>
                  </a:moveTo>
                  <a:lnTo>
                    <a:pt x="11994" y="0"/>
                  </a:lnTo>
                </a:path>
                <a:path w="26670">
                  <a:moveTo>
                    <a:pt x="14153" y="0"/>
                  </a:moveTo>
                  <a:lnTo>
                    <a:pt x="19071" y="0"/>
                  </a:lnTo>
                </a:path>
                <a:path w="26670">
                  <a:moveTo>
                    <a:pt x="21219" y="0"/>
                  </a:moveTo>
                  <a:lnTo>
                    <a:pt x="26136" y="0"/>
                  </a:lnTo>
                </a:path>
              </a:pathLst>
            </a:custGeom>
            <a:ln w="8846">
              <a:solidFill>
                <a:srgbClr val="F79321"/>
              </a:solidFill>
            </a:ln>
          </p:spPr>
          <p:txBody>
            <a:bodyPr wrap="square" lIns="0" tIns="0" rIns="0" bIns="0" rtlCol="0"/>
            <a:lstStyle/>
            <a:p>
              <a:endParaRPr/>
            </a:p>
          </p:txBody>
        </p:sp>
        <p:sp>
          <p:nvSpPr>
            <p:cNvPr id="605" name="object 605"/>
            <p:cNvSpPr/>
            <p:nvPr/>
          </p:nvSpPr>
          <p:spPr>
            <a:xfrm>
              <a:off x="3371951" y="1889074"/>
              <a:ext cx="5080" cy="8890"/>
            </a:xfrm>
            <a:custGeom>
              <a:avLst/>
              <a:gdLst/>
              <a:ahLst/>
              <a:cxnLst/>
              <a:rect l="l" t="t" r="r" b="b"/>
              <a:pathLst>
                <a:path w="5079" h="8889">
                  <a:moveTo>
                    <a:pt x="0" y="8846"/>
                  </a:moveTo>
                  <a:lnTo>
                    <a:pt x="4917" y="8846"/>
                  </a:lnTo>
                  <a:lnTo>
                    <a:pt x="4917" y="0"/>
                  </a:lnTo>
                  <a:lnTo>
                    <a:pt x="0" y="0"/>
                  </a:lnTo>
                  <a:lnTo>
                    <a:pt x="0" y="8846"/>
                  </a:lnTo>
                  <a:close/>
                </a:path>
              </a:pathLst>
            </a:custGeom>
            <a:solidFill>
              <a:srgbClr val="F79321"/>
            </a:solidFill>
          </p:spPr>
          <p:txBody>
            <a:bodyPr wrap="square" lIns="0" tIns="0" rIns="0" bIns="0" rtlCol="0"/>
            <a:lstStyle/>
            <a:p>
              <a:endParaRPr/>
            </a:p>
          </p:txBody>
        </p:sp>
        <p:sp>
          <p:nvSpPr>
            <p:cNvPr id="606" name="object 606"/>
            <p:cNvSpPr/>
            <p:nvPr/>
          </p:nvSpPr>
          <p:spPr>
            <a:xfrm>
              <a:off x="3315013" y="1893497"/>
              <a:ext cx="76200" cy="0"/>
            </a:xfrm>
            <a:custGeom>
              <a:avLst/>
              <a:gdLst/>
              <a:ahLst/>
              <a:cxnLst/>
              <a:rect l="l" t="t" r="r" b="b"/>
              <a:pathLst>
                <a:path w="76200">
                  <a:moveTo>
                    <a:pt x="0" y="0"/>
                  </a:moveTo>
                  <a:lnTo>
                    <a:pt x="4917" y="0"/>
                  </a:lnTo>
                </a:path>
                <a:path w="76200">
                  <a:moveTo>
                    <a:pt x="7077" y="0"/>
                  </a:moveTo>
                  <a:lnTo>
                    <a:pt x="11994" y="0"/>
                  </a:lnTo>
                </a:path>
                <a:path w="76200">
                  <a:moveTo>
                    <a:pt x="14154" y="0"/>
                  </a:moveTo>
                  <a:lnTo>
                    <a:pt x="19071" y="0"/>
                  </a:lnTo>
                </a:path>
                <a:path w="76200">
                  <a:moveTo>
                    <a:pt x="21219" y="0"/>
                  </a:moveTo>
                  <a:lnTo>
                    <a:pt x="26136" y="0"/>
                  </a:lnTo>
                </a:path>
                <a:path w="76200">
                  <a:moveTo>
                    <a:pt x="71091" y="0"/>
                  </a:moveTo>
                  <a:lnTo>
                    <a:pt x="76009" y="0"/>
                  </a:lnTo>
                </a:path>
              </a:pathLst>
            </a:custGeom>
            <a:ln w="8846">
              <a:solidFill>
                <a:srgbClr val="F79321"/>
              </a:solidFill>
            </a:ln>
          </p:spPr>
          <p:txBody>
            <a:bodyPr wrap="square" lIns="0" tIns="0" rIns="0" bIns="0" rtlCol="0"/>
            <a:lstStyle/>
            <a:p>
              <a:endParaRPr/>
            </a:p>
          </p:txBody>
        </p:sp>
        <p:sp>
          <p:nvSpPr>
            <p:cNvPr id="607" name="object 607"/>
            <p:cNvSpPr/>
            <p:nvPr/>
          </p:nvSpPr>
          <p:spPr>
            <a:xfrm>
              <a:off x="3378637" y="1889074"/>
              <a:ext cx="5080" cy="8890"/>
            </a:xfrm>
            <a:custGeom>
              <a:avLst/>
              <a:gdLst/>
              <a:ahLst/>
              <a:cxnLst/>
              <a:rect l="l" t="t" r="r" b="b"/>
              <a:pathLst>
                <a:path w="5079" h="8889">
                  <a:moveTo>
                    <a:pt x="0" y="8846"/>
                  </a:moveTo>
                  <a:lnTo>
                    <a:pt x="4917" y="8846"/>
                  </a:lnTo>
                  <a:lnTo>
                    <a:pt x="4917" y="0"/>
                  </a:lnTo>
                  <a:lnTo>
                    <a:pt x="0" y="0"/>
                  </a:lnTo>
                  <a:lnTo>
                    <a:pt x="0" y="8846"/>
                  </a:lnTo>
                  <a:close/>
                </a:path>
              </a:pathLst>
            </a:custGeom>
            <a:solidFill>
              <a:srgbClr val="F79321"/>
            </a:solidFill>
          </p:spPr>
          <p:txBody>
            <a:bodyPr wrap="square" lIns="0" tIns="0" rIns="0" bIns="0" rtlCol="0"/>
            <a:lstStyle/>
            <a:p>
              <a:endParaRPr/>
            </a:p>
          </p:txBody>
        </p:sp>
        <p:sp>
          <p:nvSpPr>
            <p:cNvPr id="608" name="object 608"/>
            <p:cNvSpPr/>
            <p:nvPr/>
          </p:nvSpPr>
          <p:spPr>
            <a:xfrm>
              <a:off x="3393182" y="1893497"/>
              <a:ext cx="33655" cy="0"/>
            </a:xfrm>
            <a:custGeom>
              <a:avLst/>
              <a:gdLst/>
              <a:ahLst/>
              <a:cxnLst/>
              <a:rect l="l" t="t" r="r" b="b"/>
              <a:pathLst>
                <a:path w="33654">
                  <a:moveTo>
                    <a:pt x="0" y="0"/>
                  </a:moveTo>
                  <a:lnTo>
                    <a:pt x="4917" y="0"/>
                  </a:lnTo>
                </a:path>
                <a:path w="33654">
                  <a:moveTo>
                    <a:pt x="7065" y="0"/>
                  </a:moveTo>
                  <a:lnTo>
                    <a:pt x="11982" y="0"/>
                  </a:lnTo>
                </a:path>
                <a:path w="33654">
                  <a:moveTo>
                    <a:pt x="14142" y="0"/>
                  </a:moveTo>
                  <a:lnTo>
                    <a:pt x="19059" y="0"/>
                  </a:lnTo>
                </a:path>
                <a:path w="33654">
                  <a:moveTo>
                    <a:pt x="21219" y="0"/>
                  </a:moveTo>
                  <a:lnTo>
                    <a:pt x="26136" y="0"/>
                  </a:lnTo>
                </a:path>
                <a:path w="33654">
                  <a:moveTo>
                    <a:pt x="28296" y="0"/>
                  </a:moveTo>
                  <a:lnTo>
                    <a:pt x="33213" y="0"/>
                  </a:lnTo>
                </a:path>
              </a:pathLst>
            </a:custGeom>
            <a:ln w="8846">
              <a:solidFill>
                <a:srgbClr val="F79321"/>
              </a:solidFill>
            </a:ln>
          </p:spPr>
          <p:txBody>
            <a:bodyPr wrap="square" lIns="0" tIns="0" rIns="0" bIns="0" rtlCol="0"/>
            <a:lstStyle/>
            <a:p>
              <a:endParaRPr/>
            </a:p>
          </p:txBody>
        </p:sp>
        <p:sp>
          <p:nvSpPr>
            <p:cNvPr id="609" name="object 609"/>
            <p:cNvSpPr/>
            <p:nvPr/>
          </p:nvSpPr>
          <p:spPr>
            <a:xfrm>
              <a:off x="3685741" y="2037634"/>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10" name="object 610"/>
            <p:cNvSpPr/>
            <p:nvPr/>
          </p:nvSpPr>
          <p:spPr>
            <a:xfrm>
              <a:off x="3685741" y="2030568"/>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11" name="object 611"/>
            <p:cNvSpPr/>
            <p:nvPr/>
          </p:nvSpPr>
          <p:spPr>
            <a:xfrm>
              <a:off x="3685741" y="2023491"/>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12" name="object 612"/>
            <p:cNvSpPr/>
            <p:nvPr/>
          </p:nvSpPr>
          <p:spPr>
            <a:xfrm>
              <a:off x="3685741" y="2016426"/>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13" name="object 613"/>
            <p:cNvSpPr/>
            <p:nvPr/>
          </p:nvSpPr>
          <p:spPr>
            <a:xfrm>
              <a:off x="3685741" y="2044711"/>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14" name="object 614"/>
            <p:cNvSpPr/>
            <p:nvPr/>
          </p:nvSpPr>
          <p:spPr>
            <a:xfrm>
              <a:off x="3475613" y="2037634"/>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15" name="object 615"/>
            <p:cNvSpPr/>
            <p:nvPr/>
          </p:nvSpPr>
          <p:spPr>
            <a:xfrm>
              <a:off x="3475613" y="2030568"/>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16" name="object 616"/>
            <p:cNvSpPr/>
            <p:nvPr/>
          </p:nvSpPr>
          <p:spPr>
            <a:xfrm>
              <a:off x="3475613" y="2023491"/>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17" name="object 617"/>
            <p:cNvSpPr/>
            <p:nvPr/>
          </p:nvSpPr>
          <p:spPr>
            <a:xfrm>
              <a:off x="3475613" y="2016426"/>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18" name="object 618"/>
            <p:cNvSpPr/>
            <p:nvPr/>
          </p:nvSpPr>
          <p:spPr>
            <a:xfrm>
              <a:off x="3475613" y="2044711"/>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19" name="object 619"/>
            <p:cNvSpPr/>
            <p:nvPr/>
          </p:nvSpPr>
          <p:spPr>
            <a:xfrm>
              <a:off x="3273642" y="2037634"/>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20" name="object 620"/>
            <p:cNvSpPr/>
            <p:nvPr/>
          </p:nvSpPr>
          <p:spPr>
            <a:xfrm>
              <a:off x="3273642" y="2030568"/>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21" name="object 621"/>
            <p:cNvSpPr/>
            <p:nvPr/>
          </p:nvSpPr>
          <p:spPr>
            <a:xfrm>
              <a:off x="3273642" y="2023491"/>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22" name="object 622"/>
            <p:cNvSpPr/>
            <p:nvPr/>
          </p:nvSpPr>
          <p:spPr>
            <a:xfrm>
              <a:off x="3273642" y="2016426"/>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23" name="object 623"/>
            <p:cNvSpPr/>
            <p:nvPr/>
          </p:nvSpPr>
          <p:spPr>
            <a:xfrm>
              <a:off x="3273642" y="2044711"/>
              <a:ext cx="12700" cy="0"/>
            </a:xfrm>
            <a:custGeom>
              <a:avLst/>
              <a:gdLst/>
              <a:ahLst/>
              <a:cxnLst/>
              <a:rect l="l" t="t" r="r" b="b"/>
              <a:pathLst>
                <a:path w="12700">
                  <a:moveTo>
                    <a:pt x="12430" y="0"/>
                  </a:moveTo>
                  <a:lnTo>
                    <a:pt x="0" y="0"/>
                  </a:lnTo>
                </a:path>
              </a:pathLst>
            </a:custGeom>
            <a:ln w="4917">
              <a:solidFill>
                <a:srgbClr val="046836"/>
              </a:solidFill>
            </a:ln>
          </p:spPr>
          <p:txBody>
            <a:bodyPr wrap="square" lIns="0" tIns="0" rIns="0" bIns="0" rtlCol="0"/>
            <a:lstStyle/>
            <a:p>
              <a:endParaRPr/>
            </a:p>
          </p:txBody>
        </p:sp>
        <p:sp>
          <p:nvSpPr>
            <p:cNvPr id="624" name="object 624"/>
            <p:cNvSpPr/>
            <p:nvPr/>
          </p:nvSpPr>
          <p:spPr>
            <a:xfrm>
              <a:off x="3533929" y="1987785"/>
              <a:ext cx="193675" cy="63500"/>
            </a:xfrm>
            <a:custGeom>
              <a:avLst/>
              <a:gdLst/>
              <a:ahLst/>
              <a:cxnLst/>
              <a:rect l="l" t="t" r="r" b="b"/>
              <a:pathLst>
                <a:path w="193675" h="63500">
                  <a:moveTo>
                    <a:pt x="0" y="62705"/>
                  </a:moveTo>
                  <a:lnTo>
                    <a:pt x="151478" y="63199"/>
                  </a:lnTo>
                  <a:lnTo>
                    <a:pt x="151604" y="23184"/>
                  </a:lnTo>
                  <a:lnTo>
                    <a:pt x="148203" y="20920"/>
                  </a:lnTo>
                  <a:lnTo>
                    <a:pt x="145963" y="17026"/>
                  </a:lnTo>
                  <a:lnTo>
                    <a:pt x="145975" y="12626"/>
                  </a:lnTo>
                  <a:lnTo>
                    <a:pt x="145998" y="5652"/>
                  </a:lnTo>
                  <a:lnTo>
                    <a:pt x="151661" y="0"/>
                  </a:lnTo>
                  <a:lnTo>
                    <a:pt x="158647" y="22"/>
                  </a:lnTo>
                  <a:lnTo>
                    <a:pt x="165632" y="45"/>
                  </a:lnTo>
                  <a:lnTo>
                    <a:pt x="171273" y="5732"/>
                  </a:lnTo>
                  <a:lnTo>
                    <a:pt x="171250" y="12706"/>
                  </a:lnTo>
                  <a:lnTo>
                    <a:pt x="171238" y="17393"/>
                  </a:lnTo>
                  <a:lnTo>
                    <a:pt x="168653" y="21472"/>
                  </a:lnTo>
                  <a:lnTo>
                    <a:pt x="164862" y="23643"/>
                  </a:lnTo>
                  <a:lnTo>
                    <a:pt x="164736" y="63245"/>
                  </a:lnTo>
                  <a:lnTo>
                    <a:pt x="193285" y="63383"/>
                  </a:lnTo>
                </a:path>
              </a:pathLst>
            </a:custGeom>
            <a:ln w="5893">
              <a:solidFill>
                <a:srgbClr val="046836"/>
              </a:solidFill>
            </a:ln>
          </p:spPr>
          <p:txBody>
            <a:bodyPr wrap="square" lIns="0" tIns="0" rIns="0" bIns="0" rtlCol="0"/>
            <a:lstStyle/>
            <a:p>
              <a:endParaRPr/>
            </a:p>
          </p:txBody>
        </p:sp>
        <p:sp>
          <p:nvSpPr>
            <p:cNvPr id="625" name="object 625"/>
            <p:cNvSpPr/>
            <p:nvPr/>
          </p:nvSpPr>
          <p:spPr>
            <a:xfrm>
              <a:off x="3329891" y="1987991"/>
              <a:ext cx="182245" cy="62865"/>
            </a:xfrm>
            <a:custGeom>
              <a:avLst/>
              <a:gdLst/>
              <a:ahLst/>
              <a:cxnLst/>
              <a:rect l="l" t="t" r="r" b="b"/>
              <a:pathLst>
                <a:path w="182245" h="62864">
                  <a:moveTo>
                    <a:pt x="0" y="61935"/>
                  </a:moveTo>
                  <a:lnTo>
                    <a:pt x="145308" y="62417"/>
                  </a:lnTo>
                  <a:lnTo>
                    <a:pt x="145239" y="23172"/>
                  </a:lnTo>
                  <a:lnTo>
                    <a:pt x="141827" y="20897"/>
                  </a:lnTo>
                  <a:lnTo>
                    <a:pt x="139598" y="17014"/>
                  </a:lnTo>
                  <a:lnTo>
                    <a:pt x="139610" y="12614"/>
                  </a:lnTo>
                  <a:lnTo>
                    <a:pt x="139633" y="5629"/>
                  </a:lnTo>
                  <a:lnTo>
                    <a:pt x="145308" y="0"/>
                  </a:lnTo>
                  <a:lnTo>
                    <a:pt x="152282" y="11"/>
                  </a:lnTo>
                  <a:lnTo>
                    <a:pt x="159267" y="34"/>
                  </a:lnTo>
                  <a:lnTo>
                    <a:pt x="164908" y="5709"/>
                  </a:lnTo>
                  <a:lnTo>
                    <a:pt x="164885" y="12694"/>
                  </a:lnTo>
                  <a:lnTo>
                    <a:pt x="164862" y="17382"/>
                  </a:lnTo>
                  <a:lnTo>
                    <a:pt x="162277" y="21460"/>
                  </a:lnTo>
                  <a:lnTo>
                    <a:pt x="158486" y="23620"/>
                  </a:lnTo>
                  <a:lnTo>
                    <a:pt x="158359" y="62452"/>
                  </a:lnTo>
                  <a:lnTo>
                    <a:pt x="181934" y="62498"/>
                  </a:lnTo>
                </a:path>
              </a:pathLst>
            </a:custGeom>
            <a:ln w="5893">
              <a:solidFill>
                <a:srgbClr val="046836"/>
              </a:solidFill>
            </a:ln>
          </p:spPr>
          <p:txBody>
            <a:bodyPr wrap="square" lIns="0" tIns="0" rIns="0" bIns="0" rtlCol="0"/>
            <a:lstStyle/>
            <a:p>
              <a:endParaRPr/>
            </a:p>
          </p:txBody>
        </p:sp>
        <p:sp>
          <p:nvSpPr>
            <p:cNvPr id="626" name="object 626"/>
            <p:cNvSpPr/>
            <p:nvPr/>
          </p:nvSpPr>
          <p:spPr>
            <a:xfrm>
              <a:off x="3124565" y="1986636"/>
              <a:ext cx="187960" cy="63500"/>
            </a:xfrm>
            <a:custGeom>
              <a:avLst/>
              <a:gdLst/>
              <a:ahLst/>
              <a:cxnLst/>
              <a:rect l="l" t="t" r="r" b="b"/>
              <a:pathLst>
                <a:path w="187960" h="63500">
                  <a:moveTo>
                    <a:pt x="0" y="62716"/>
                  </a:moveTo>
                  <a:lnTo>
                    <a:pt x="148651" y="63199"/>
                  </a:lnTo>
                  <a:lnTo>
                    <a:pt x="148778" y="23184"/>
                  </a:lnTo>
                  <a:lnTo>
                    <a:pt x="145366" y="20909"/>
                  </a:lnTo>
                  <a:lnTo>
                    <a:pt x="143125" y="17026"/>
                  </a:lnTo>
                  <a:lnTo>
                    <a:pt x="143137" y="12626"/>
                  </a:lnTo>
                  <a:lnTo>
                    <a:pt x="143160" y="5640"/>
                  </a:lnTo>
                  <a:lnTo>
                    <a:pt x="148847" y="0"/>
                  </a:lnTo>
                  <a:lnTo>
                    <a:pt x="155820" y="22"/>
                  </a:lnTo>
                  <a:lnTo>
                    <a:pt x="162805" y="45"/>
                  </a:lnTo>
                  <a:lnTo>
                    <a:pt x="168435" y="5721"/>
                  </a:lnTo>
                  <a:lnTo>
                    <a:pt x="168412" y="12706"/>
                  </a:lnTo>
                  <a:lnTo>
                    <a:pt x="168400" y="17393"/>
                  </a:lnTo>
                  <a:lnTo>
                    <a:pt x="165816" y="21472"/>
                  </a:lnTo>
                  <a:lnTo>
                    <a:pt x="162024" y="23632"/>
                  </a:lnTo>
                  <a:lnTo>
                    <a:pt x="161898" y="63233"/>
                  </a:lnTo>
                  <a:lnTo>
                    <a:pt x="187644" y="63291"/>
                  </a:lnTo>
                </a:path>
              </a:pathLst>
            </a:custGeom>
            <a:ln w="5893">
              <a:solidFill>
                <a:srgbClr val="046836"/>
              </a:solidFill>
            </a:ln>
          </p:spPr>
          <p:txBody>
            <a:bodyPr wrap="square" lIns="0" tIns="0" rIns="0" bIns="0" rtlCol="0"/>
            <a:lstStyle/>
            <a:p>
              <a:endParaRPr/>
            </a:p>
          </p:txBody>
        </p:sp>
        <p:sp>
          <p:nvSpPr>
            <p:cNvPr id="627" name="object 627"/>
            <p:cNvSpPr/>
            <p:nvPr/>
          </p:nvSpPr>
          <p:spPr>
            <a:xfrm>
              <a:off x="3545453" y="2049697"/>
              <a:ext cx="116205" cy="0"/>
            </a:xfrm>
            <a:custGeom>
              <a:avLst/>
              <a:gdLst/>
              <a:ahLst/>
              <a:cxnLst/>
              <a:rect l="l" t="t" r="r" b="b"/>
              <a:pathLst>
                <a:path w="116204">
                  <a:moveTo>
                    <a:pt x="0" y="0"/>
                  </a:moveTo>
                  <a:lnTo>
                    <a:pt x="115978" y="0"/>
                  </a:lnTo>
                </a:path>
              </a:pathLst>
            </a:custGeom>
            <a:ln w="10316">
              <a:solidFill>
                <a:srgbClr val="D9B228"/>
              </a:solidFill>
            </a:ln>
          </p:spPr>
          <p:txBody>
            <a:bodyPr wrap="square" lIns="0" tIns="0" rIns="0" bIns="0" rtlCol="0"/>
            <a:lstStyle/>
            <a:p>
              <a:endParaRPr/>
            </a:p>
          </p:txBody>
        </p:sp>
        <p:sp>
          <p:nvSpPr>
            <p:cNvPr id="628" name="object 628"/>
            <p:cNvSpPr/>
            <p:nvPr/>
          </p:nvSpPr>
          <p:spPr>
            <a:xfrm>
              <a:off x="3166154" y="2051880"/>
              <a:ext cx="5080" cy="8890"/>
            </a:xfrm>
            <a:custGeom>
              <a:avLst/>
              <a:gdLst/>
              <a:ahLst/>
              <a:cxnLst/>
              <a:rect l="l" t="t" r="r" b="b"/>
              <a:pathLst>
                <a:path w="5080" h="8889">
                  <a:moveTo>
                    <a:pt x="0" y="8834"/>
                  </a:moveTo>
                  <a:lnTo>
                    <a:pt x="4917" y="8834"/>
                  </a:lnTo>
                  <a:lnTo>
                    <a:pt x="4917" y="0"/>
                  </a:lnTo>
                  <a:lnTo>
                    <a:pt x="0" y="0"/>
                  </a:lnTo>
                  <a:lnTo>
                    <a:pt x="0" y="8834"/>
                  </a:lnTo>
                  <a:close/>
                </a:path>
              </a:pathLst>
            </a:custGeom>
            <a:solidFill>
              <a:srgbClr val="0080C7"/>
            </a:solidFill>
          </p:spPr>
          <p:txBody>
            <a:bodyPr wrap="square" lIns="0" tIns="0" rIns="0" bIns="0" rtlCol="0"/>
            <a:lstStyle/>
            <a:p>
              <a:endParaRPr/>
            </a:p>
          </p:txBody>
        </p:sp>
        <p:sp>
          <p:nvSpPr>
            <p:cNvPr id="629" name="object 629"/>
            <p:cNvSpPr/>
            <p:nvPr/>
          </p:nvSpPr>
          <p:spPr>
            <a:xfrm>
              <a:off x="3138305" y="2056297"/>
              <a:ext cx="54610" cy="0"/>
            </a:xfrm>
            <a:custGeom>
              <a:avLst/>
              <a:gdLst/>
              <a:ahLst/>
              <a:cxnLst/>
              <a:rect l="l" t="t" r="r" b="b"/>
              <a:pathLst>
                <a:path w="54610">
                  <a:moveTo>
                    <a:pt x="34925" y="0"/>
                  </a:moveTo>
                  <a:lnTo>
                    <a:pt x="39842" y="0"/>
                  </a:lnTo>
                </a:path>
                <a:path w="54610">
                  <a:moveTo>
                    <a:pt x="42002" y="0"/>
                  </a:moveTo>
                  <a:lnTo>
                    <a:pt x="46919" y="0"/>
                  </a:lnTo>
                </a:path>
                <a:path w="54610">
                  <a:moveTo>
                    <a:pt x="49079" y="0"/>
                  </a:moveTo>
                  <a:lnTo>
                    <a:pt x="53996" y="0"/>
                  </a:lnTo>
                </a:path>
                <a:path w="54610">
                  <a:moveTo>
                    <a:pt x="0" y="0"/>
                  </a:moveTo>
                  <a:lnTo>
                    <a:pt x="4917" y="0"/>
                  </a:lnTo>
                </a:path>
                <a:path w="54610">
                  <a:moveTo>
                    <a:pt x="7076" y="0"/>
                  </a:moveTo>
                  <a:lnTo>
                    <a:pt x="11994" y="0"/>
                  </a:lnTo>
                </a:path>
                <a:path w="54610">
                  <a:moveTo>
                    <a:pt x="14153" y="0"/>
                  </a:moveTo>
                  <a:lnTo>
                    <a:pt x="19071" y="0"/>
                  </a:lnTo>
                </a:path>
              </a:pathLst>
            </a:custGeom>
            <a:ln w="8834">
              <a:solidFill>
                <a:srgbClr val="0080C7"/>
              </a:solidFill>
            </a:ln>
          </p:spPr>
          <p:txBody>
            <a:bodyPr wrap="square" lIns="0" tIns="0" rIns="0" bIns="0" rtlCol="0"/>
            <a:lstStyle/>
            <a:p>
              <a:endParaRPr/>
            </a:p>
          </p:txBody>
        </p:sp>
        <p:sp>
          <p:nvSpPr>
            <p:cNvPr id="630" name="object 630"/>
            <p:cNvSpPr/>
            <p:nvPr/>
          </p:nvSpPr>
          <p:spPr>
            <a:xfrm>
              <a:off x="3159537" y="2051880"/>
              <a:ext cx="5080" cy="8890"/>
            </a:xfrm>
            <a:custGeom>
              <a:avLst/>
              <a:gdLst/>
              <a:ahLst/>
              <a:cxnLst/>
              <a:rect l="l" t="t" r="r" b="b"/>
              <a:pathLst>
                <a:path w="5080" h="8889">
                  <a:moveTo>
                    <a:pt x="0" y="8834"/>
                  </a:moveTo>
                  <a:lnTo>
                    <a:pt x="4917" y="8834"/>
                  </a:lnTo>
                  <a:lnTo>
                    <a:pt x="4917" y="0"/>
                  </a:lnTo>
                  <a:lnTo>
                    <a:pt x="0" y="0"/>
                  </a:lnTo>
                  <a:lnTo>
                    <a:pt x="0" y="8834"/>
                  </a:lnTo>
                  <a:close/>
                </a:path>
              </a:pathLst>
            </a:custGeom>
            <a:solidFill>
              <a:srgbClr val="0080C7"/>
            </a:solidFill>
          </p:spPr>
          <p:txBody>
            <a:bodyPr wrap="square" lIns="0" tIns="0" rIns="0" bIns="0" rtlCol="0"/>
            <a:lstStyle/>
            <a:p>
              <a:endParaRPr/>
            </a:p>
          </p:txBody>
        </p:sp>
        <p:sp>
          <p:nvSpPr>
            <p:cNvPr id="631" name="object 631"/>
            <p:cNvSpPr/>
            <p:nvPr/>
          </p:nvSpPr>
          <p:spPr>
            <a:xfrm>
              <a:off x="3194474" y="2056297"/>
              <a:ext cx="54610" cy="0"/>
            </a:xfrm>
            <a:custGeom>
              <a:avLst/>
              <a:gdLst/>
              <a:ahLst/>
              <a:cxnLst/>
              <a:rect l="l" t="t" r="r" b="b"/>
              <a:pathLst>
                <a:path w="54610">
                  <a:moveTo>
                    <a:pt x="0" y="0"/>
                  </a:moveTo>
                  <a:lnTo>
                    <a:pt x="4917" y="0"/>
                  </a:lnTo>
                </a:path>
                <a:path w="54610">
                  <a:moveTo>
                    <a:pt x="7076" y="0"/>
                  </a:moveTo>
                  <a:lnTo>
                    <a:pt x="11994" y="0"/>
                  </a:lnTo>
                </a:path>
                <a:path w="54610">
                  <a:moveTo>
                    <a:pt x="14153" y="0"/>
                  </a:moveTo>
                  <a:lnTo>
                    <a:pt x="19071" y="0"/>
                  </a:lnTo>
                </a:path>
                <a:path w="54610">
                  <a:moveTo>
                    <a:pt x="21230" y="0"/>
                  </a:moveTo>
                  <a:lnTo>
                    <a:pt x="26148" y="0"/>
                  </a:lnTo>
                </a:path>
                <a:path w="54610">
                  <a:moveTo>
                    <a:pt x="28307" y="0"/>
                  </a:moveTo>
                  <a:lnTo>
                    <a:pt x="33225" y="0"/>
                  </a:lnTo>
                </a:path>
                <a:path w="54610">
                  <a:moveTo>
                    <a:pt x="35373" y="0"/>
                  </a:moveTo>
                  <a:lnTo>
                    <a:pt x="40290" y="0"/>
                  </a:lnTo>
                </a:path>
                <a:path w="54610">
                  <a:moveTo>
                    <a:pt x="42450" y="0"/>
                  </a:moveTo>
                  <a:lnTo>
                    <a:pt x="47367" y="0"/>
                  </a:lnTo>
                </a:path>
                <a:path w="54610">
                  <a:moveTo>
                    <a:pt x="49527" y="0"/>
                  </a:moveTo>
                  <a:lnTo>
                    <a:pt x="54444" y="0"/>
                  </a:lnTo>
                </a:path>
              </a:pathLst>
            </a:custGeom>
            <a:ln w="8834">
              <a:solidFill>
                <a:srgbClr val="0080C7"/>
              </a:solidFill>
            </a:ln>
          </p:spPr>
          <p:txBody>
            <a:bodyPr wrap="square" lIns="0" tIns="0" rIns="0" bIns="0" rtlCol="0"/>
            <a:lstStyle/>
            <a:p>
              <a:endParaRPr/>
            </a:p>
          </p:txBody>
        </p:sp>
        <p:sp>
          <p:nvSpPr>
            <p:cNvPr id="632" name="object 632"/>
            <p:cNvSpPr/>
            <p:nvPr/>
          </p:nvSpPr>
          <p:spPr>
            <a:xfrm>
              <a:off x="3135721" y="2048950"/>
              <a:ext cx="118110" cy="635"/>
            </a:xfrm>
            <a:custGeom>
              <a:avLst/>
              <a:gdLst/>
              <a:ahLst/>
              <a:cxnLst/>
              <a:rect l="l" t="t" r="r" b="b"/>
              <a:pathLst>
                <a:path w="118110" h="635">
                  <a:moveTo>
                    <a:pt x="0" y="0"/>
                  </a:moveTo>
                  <a:lnTo>
                    <a:pt x="117758" y="390"/>
                  </a:lnTo>
                </a:path>
              </a:pathLst>
            </a:custGeom>
            <a:ln w="10316">
              <a:solidFill>
                <a:srgbClr val="0080C7"/>
              </a:solidFill>
            </a:ln>
          </p:spPr>
          <p:txBody>
            <a:bodyPr wrap="square" lIns="0" tIns="0" rIns="0" bIns="0" rtlCol="0"/>
            <a:lstStyle/>
            <a:p>
              <a:endParaRPr/>
            </a:p>
          </p:txBody>
        </p:sp>
        <p:sp>
          <p:nvSpPr>
            <p:cNvPr id="633" name="object 633"/>
            <p:cNvSpPr/>
            <p:nvPr/>
          </p:nvSpPr>
          <p:spPr>
            <a:xfrm>
              <a:off x="3340150" y="2049697"/>
              <a:ext cx="115570" cy="0"/>
            </a:xfrm>
            <a:custGeom>
              <a:avLst/>
              <a:gdLst/>
              <a:ahLst/>
              <a:cxnLst/>
              <a:rect l="l" t="t" r="r" b="b"/>
              <a:pathLst>
                <a:path w="115570">
                  <a:moveTo>
                    <a:pt x="115392" y="0"/>
                  </a:moveTo>
                  <a:lnTo>
                    <a:pt x="0" y="0"/>
                  </a:lnTo>
                </a:path>
              </a:pathLst>
            </a:custGeom>
            <a:solidFill>
              <a:srgbClr val="77CEDE"/>
            </a:solidFill>
          </p:spPr>
          <p:txBody>
            <a:bodyPr wrap="square" lIns="0" tIns="0" rIns="0" bIns="0" rtlCol="0"/>
            <a:lstStyle/>
            <a:p>
              <a:endParaRPr/>
            </a:p>
          </p:txBody>
        </p:sp>
        <p:sp>
          <p:nvSpPr>
            <p:cNvPr id="634" name="object 634"/>
            <p:cNvSpPr/>
            <p:nvPr/>
          </p:nvSpPr>
          <p:spPr>
            <a:xfrm>
              <a:off x="3340150" y="2049697"/>
              <a:ext cx="115570" cy="0"/>
            </a:xfrm>
            <a:custGeom>
              <a:avLst/>
              <a:gdLst/>
              <a:ahLst/>
              <a:cxnLst/>
              <a:rect l="l" t="t" r="r" b="b"/>
              <a:pathLst>
                <a:path w="115570">
                  <a:moveTo>
                    <a:pt x="0" y="0"/>
                  </a:moveTo>
                  <a:lnTo>
                    <a:pt x="115392" y="0"/>
                  </a:lnTo>
                </a:path>
              </a:pathLst>
            </a:custGeom>
            <a:ln w="10316">
              <a:solidFill>
                <a:srgbClr val="F79321"/>
              </a:solidFill>
            </a:ln>
          </p:spPr>
          <p:txBody>
            <a:bodyPr wrap="square" lIns="0" tIns="0" rIns="0" bIns="0" rtlCol="0"/>
            <a:lstStyle/>
            <a:p>
              <a:endParaRPr/>
            </a:p>
          </p:txBody>
        </p:sp>
        <p:sp>
          <p:nvSpPr>
            <p:cNvPr id="635" name="object 635"/>
            <p:cNvSpPr/>
            <p:nvPr/>
          </p:nvSpPr>
          <p:spPr>
            <a:xfrm>
              <a:off x="3370181" y="2057050"/>
              <a:ext cx="26670" cy="0"/>
            </a:xfrm>
            <a:custGeom>
              <a:avLst/>
              <a:gdLst/>
              <a:ahLst/>
              <a:cxnLst/>
              <a:rect l="l" t="t" r="r" b="b"/>
              <a:pathLst>
                <a:path w="26670">
                  <a:moveTo>
                    <a:pt x="0" y="0"/>
                  </a:moveTo>
                  <a:lnTo>
                    <a:pt x="4917" y="0"/>
                  </a:lnTo>
                </a:path>
                <a:path w="26670">
                  <a:moveTo>
                    <a:pt x="7065" y="0"/>
                  </a:moveTo>
                  <a:lnTo>
                    <a:pt x="11982" y="0"/>
                  </a:lnTo>
                </a:path>
                <a:path w="26670">
                  <a:moveTo>
                    <a:pt x="14142" y="0"/>
                  </a:moveTo>
                  <a:lnTo>
                    <a:pt x="19059" y="0"/>
                  </a:lnTo>
                </a:path>
                <a:path w="26670">
                  <a:moveTo>
                    <a:pt x="21219" y="0"/>
                  </a:moveTo>
                  <a:lnTo>
                    <a:pt x="26136" y="0"/>
                  </a:lnTo>
                </a:path>
              </a:pathLst>
            </a:custGeom>
            <a:ln w="8846">
              <a:solidFill>
                <a:srgbClr val="F79321"/>
              </a:solidFill>
            </a:ln>
          </p:spPr>
          <p:txBody>
            <a:bodyPr wrap="square" lIns="0" tIns="0" rIns="0" bIns="0" rtlCol="0"/>
            <a:lstStyle/>
            <a:p>
              <a:endParaRPr/>
            </a:p>
          </p:txBody>
        </p:sp>
        <p:sp>
          <p:nvSpPr>
            <p:cNvPr id="636" name="object 636"/>
            <p:cNvSpPr/>
            <p:nvPr/>
          </p:nvSpPr>
          <p:spPr>
            <a:xfrm>
              <a:off x="3398478" y="2052627"/>
              <a:ext cx="5080" cy="8890"/>
            </a:xfrm>
            <a:custGeom>
              <a:avLst/>
              <a:gdLst/>
              <a:ahLst/>
              <a:cxnLst/>
              <a:rect l="l" t="t" r="r" b="b"/>
              <a:pathLst>
                <a:path w="5079" h="8889">
                  <a:moveTo>
                    <a:pt x="0" y="8846"/>
                  </a:moveTo>
                  <a:lnTo>
                    <a:pt x="4917" y="8846"/>
                  </a:lnTo>
                  <a:lnTo>
                    <a:pt x="4917" y="0"/>
                  </a:lnTo>
                  <a:lnTo>
                    <a:pt x="0" y="0"/>
                  </a:lnTo>
                  <a:lnTo>
                    <a:pt x="0" y="8846"/>
                  </a:lnTo>
                  <a:close/>
                </a:path>
              </a:pathLst>
            </a:custGeom>
            <a:solidFill>
              <a:srgbClr val="F79321"/>
            </a:solidFill>
          </p:spPr>
          <p:txBody>
            <a:bodyPr wrap="square" lIns="0" tIns="0" rIns="0" bIns="0" rtlCol="0"/>
            <a:lstStyle/>
            <a:p>
              <a:endParaRPr/>
            </a:p>
          </p:txBody>
        </p:sp>
        <p:sp>
          <p:nvSpPr>
            <p:cNvPr id="637" name="object 637"/>
            <p:cNvSpPr/>
            <p:nvPr/>
          </p:nvSpPr>
          <p:spPr>
            <a:xfrm>
              <a:off x="3341540" y="2057050"/>
              <a:ext cx="76200" cy="0"/>
            </a:xfrm>
            <a:custGeom>
              <a:avLst/>
              <a:gdLst/>
              <a:ahLst/>
              <a:cxnLst/>
              <a:rect l="l" t="t" r="r" b="b"/>
              <a:pathLst>
                <a:path w="76200">
                  <a:moveTo>
                    <a:pt x="0" y="0"/>
                  </a:moveTo>
                  <a:lnTo>
                    <a:pt x="4917" y="0"/>
                  </a:lnTo>
                </a:path>
                <a:path w="76200">
                  <a:moveTo>
                    <a:pt x="7065" y="0"/>
                  </a:moveTo>
                  <a:lnTo>
                    <a:pt x="11982" y="0"/>
                  </a:lnTo>
                </a:path>
                <a:path w="76200">
                  <a:moveTo>
                    <a:pt x="14142" y="0"/>
                  </a:moveTo>
                  <a:lnTo>
                    <a:pt x="19059" y="0"/>
                  </a:lnTo>
                </a:path>
                <a:path w="76200">
                  <a:moveTo>
                    <a:pt x="21219" y="0"/>
                  </a:moveTo>
                  <a:lnTo>
                    <a:pt x="26136" y="0"/>
                  </a:lnTo>
                </a:path>
                <a:path w="76200">
                  <a:moveTo>
                    <a:pt x="71080" y="0"/>
                  </a:moveTo>
                  <a:lnTo>
                    <a:pt x="75997" y="0"/>
                  </a:lnTo>
                </a:path>
              </a:pathLst>
            </a:custGeom>
            <a:ln w="8846">
              <a:solidFill>
                <a:srgbClr val="F79321"/>
              </a:solidFill>
            </a:ln>
          </p:spPr>
          <p:txBody>
            <a:bodyPr wrap="square" lIns="0" tIns="0" rIns="0" bIns="0" rtlCol="0"/>
            <a:lstStyle/>
            <a:p>
              <a:endParaRPr/>
            </a:p>
          </p:txBody>
        </p:sp>
        <p:sp>
          <p:nvSpPr>
            <p:cNvPr id="638" name="object 638"/>
            <p:cNvSpPr/>
            <p:nvPr/>
          </p:nvSpPr>
          <p:spPr>
            <a:xfrm>
              <a:off x="3405153" y="2052627"/>
              <a:ext cx="5080" cy="8890"/>
            </a:xfrm>
            <a:custGeom>
              <a:avLst/>
              <a:gdLst/>
              <a:ahLst/>
              <a:cxnLst/>
              <a:rect l="l" t="t" r="r" b="b"/>
              <a:pathLst>
                <a:path w="5079" h="8889">
                  <a:moveTo>
                    <a:pt x="0" y="8846"/>
                  </a:moveTo>
                  <a:lnTo>
                    <a:pt x="4917" y="8846"/>
                  </a:lnTo>
                  <a:lnTo>
                    <a:pt x="4917" y="0"/>
                  </a:lnTo>
                  <a:lnTo>
                    <a:pt x="0" y="0"/>
                  </a:lnTo>
                  <a:lnTo>
                    <a:pt x="0" y="8846"/>
                  </a:lnTo>
                  <a:close/>
                </a:path>
              </a:pathLst>
            </a:custGeom>
            <a:solidFill>
              <a:srgbClr val="F79321"/>
            </a:solidFill>
          </p:spPr>
          <p:txBody>
            <a:bodyPr wrap="square" lIns="0" tIns="0" rIns="0" bIns="0" rtlCol="0"/>
            <a:lstStyle/>
            <a:p>
              <a:endParaRPr/>
            </a:p>
          </p:txBody>
        </p:sp>
        <p:sp>
          <p:nvSpPr>
            <p:cNvPr id="639" name="object 639"/>
            <p:cNvSpPr/>
            <p:nvPr/>
          </p:nvSpPr>
          <p:spPr>
            <a:xfrm>
              <a:off x="3419697" y="2057050"/>
              <a:ext cx="33655" cy="0"/>
            </a:xfrm>
            <a:custGeom>
              <a:avLst/>
              <a:gdLst/>
              <a:ahLst/>
              <a:cxnLst/>
              <a:rect l="l" t="t" r="r" b="b"/>
              <a:pathLst>
                <a:path w="33654">
                  <a:moveTo>
                    <a:pt x="0" y="0"/>
                  </a:moveTo>
                  <a:lnTo>
                    <a:pt x="4917" y="0"/>
                  </a:lnTo>
                </a:path>
                <a:path w="33654">
                  <a:moveTo>
                    <a:pt x="7077" y="0"/>
                  </a:moveTo>
                  <a:lnTo>
                    <a:pt x="11994" y="0"/>
                  </a:lnTo>
                </a:path>
                <a:path w="33654">
                  <a:moveTo>
                    <a:pt x="14142" y="0"/>
                  </a:moveTo>
                  <a:lnTo>
                    <a:pt x="19059" y="0"/>
                  </a:lnTo>
                </a:path>
                <a:path w="33654">
                  <a:moveTo>
                    <a:pt x="21219" y="0"/>
                  </a:moveTo>
                  <a:lnTo>
                    <a:pt x="26136" y="0"/>
                  </a:lnTo>
                </a:path>
                <a:path w="33654">
                  <a:moveTo>
                    <a:pt x="28296" y="0"/>
                  </a:moveTo>
                  <a:lnTo>
                    <a:pt x="33213" y="0"/>
                  </a:lnTo>
                </a:path>
              </a:pathLst>
            </a:custGeom>
            <a:ln w="8846">
              <a:solidFill>
                <a:srgbClr val="F79321"/>
              </a:solidFill>
            </a:ln>
          </p:spPr>
          <p:txBody>
            <a:bodyPr wrap="square" lIns="0" tIns="0" rIns="0" bIns="0" rtlCol="0"/>
            <a:lstStyle/>
            <a:p>
              <a:endParaRPr/>
            </a:p>
          </p:txBody>
        </p:sp>
        <p:sp>
          <p:nvSpPr>
            <p:cNvPr id="640" name="object 640"/>
            <p:cNvSpPr/>
            <p:nvPr/>
          </p:nvSpPr>
          <p:spPr>
            <a:xfrm>
              <a:off x="3546739" y="2056521"/>
              <a:ext cx="111125" cy="0"/>
            </a:xfrm>
            <a:custGeom>
              <a:avLst/>
              <a:gdLst/>
              <a:ahLst/>
              <a:cxnLst/>
              <a:rect l="l" t="t" r="r" b="b"/>
              <a:pathLst>
                <a:path w="111125">
                  <a:moveTo>
                    <a:pt x="28089" y="0"/>
                  </a:moveTo>
                  <a:lnTo>
                    <a:pt x="33007" y="0"/>
                  </a:lnTo>
                </a:path>
                <a:path w="111125">
                  <a:moveTo>
                    <a:pt x="35166" y="0"/>
                  </a:moveTo>
                  <a:lnTo>
                    <a:pt x="40084" y="0"/>
                  </a:lnTo>
                </a:path>
                <a:path w="111125">
                  <a:moveTo>
                    <a:pt x="42243" y="0"/>
                  </a:moveTo>
                  <a:lnTo>
                    <a:pt x="47161" y="0"/>
                  </a:lnTo>
                </a:path>
                <a:path w="111125">
                  <a:moveTo>
                    <a:pt x="49309" y="0"/>
                  </a:moveTo>
                  <a:lnTo>
                    <a:pt x="54226" y="0"/>
                  </a:lnTo>
                </a:path>
                <a:path w="111125">
                  <a:moveTo>
                    <a:pt x="56386" y="0"/>
                  </a:moveTo>
                  <a:lnTo>
                    <a:pt x="61303" y="0"/>
                  </a:lnTo>
                </a:path>
                <a:path w="111125">
                  <a:moveTo>
                    <a:pt x="0" y="0"/>
                  </a:moveTo>
                  <a:lnTo>
                    <a:pt x="4917" y="0"/>
                  </a:lnTo>
                </a:path>
                <a:path w="111125">
                  <a:moveTo>
                    <a:pt x="7077" y="0"/>
                  </a:moveTo>
                  <a:lnTo>
                    <a:pt x="11994" y="0"/>
                  </a:lnTo>
                </a:path>
                <a:path w="111125">
                  <a:moveTo>
                    <a:pt x="14154" y="0"/>
                  </a:moveTo>
                  <a:lnTo>
                    <a:pt x="19071" y="0"/>
                  </a:lnTo>
                </a:path>
                <a:path w="111125">
                  <a:moveTo>
                    <a:pt x="21231" y="0"/>
                  </a:moveTo>
                  <a:lnTo>
                    <a:pt x="26148" y="0"/>
                  </a:lnTo>
                </a:path>
                <a:path w="111125">
                  <a:moveTo>
                    <a:pt x="63463" y="0"/>
                  </a:moveTo>
                  <a:lnTo>
                    <a:pt x="68380" y="0"/>
                  </a:lnTo>
                </a:path>
                <a:path w="111125">
                  <a:moveTo>
                    <a:pt x="70540" y="0"/>
                  </a:moveTo>
                  <a:lnTo>
                    <a:pt x="75457" y="0"/>
                  </a:lnTo>
                </a:path>
                <a:path w="111125">
                  <a:moveTo>
                    <a:pt x="77606" y="0"/>
                  </a:moveTo>
                  <a:lnTo>
                    <a:pt x="82523" y="0"/>
                  </a:lnTo>
                </a:path>
                <a:path w="111125">
                  <a:moveTo>
                    <a:pt x="84683" y="0"/>
                  </a:moveTo>
                  <a:lnTo>
                    <a:pt x="89600" y="0"/>
                  </a:lnTo>
                </a:path>
                <a:path w="111125">
                  <a:moveTo>
                    <a:pt x="91760" y="0"/>
                  </a:moveTo>
                  <a:lnTo>
                    <a:pt x="96677" y="0"/>
                  </a:lnTo>
                </a:path>
                <a:path w="111125">
                  <a:moveTo>
                    <a:pt x="98837" y="0"/>
                  </a:moveTo>
                  <a:lnTo>
                    <a:pt x="103754" y="0"/>
                  </a:lnTo>
                </a:path>
                <a:path w="111125">
                  <a:moveTo>
                    <a:pt x="105914" y="0"/>
                  </a:moveTo>
                  <a:lnTo>
                    <a:pt x="110831" y="0"/>
                  </a:lnTo>
                </a:path>
              </a:pathLst>
            </a:custGeom>
            <a:ln w="8846">
              <a:solidFill>
                <a:srgbClr val="D9B228"/>
              </a:solidFill>
            </a:ln>
          </p:spPr>
          <p:txBody>
            <a:bodyPr wrap="square" lIns="0" tIns="0" rIns="0" bIns="0" rtlCol="0"/>
            <a:lstStyle/>
            <a:p>
              <a:endParaRPr/>
            </a:p>
          </p:txBody>
        </p:sp>
        <p:sp>
          <p:nvSpPr>
            <p:cNvPr id="641" name="object 641"/>
            <p:cNvSpPr/>
            <p:nvPr/>
          </p:nvSpPr>
          <p:spPr>
            <a:xfrm>
              <a:off x="3115661" y="1260598"/>
              <a:ext cx="159385" cy="22225"/>
            </a:xfrm>
            <a:custGeom>
              <a:avLst/>
              <a:gdLst/>
              <a:ahLst/>
              <a:cxnLst/>
              <a:rect l="l" t="t" r="r" b="b"/>
              <a:pathLst>
                <a:path w="159385" h="22225">
                  <a:moveTo>
                    <a:pt x="0" y="21759"/>
                  </a:moveTo>
                  <a:lnTo>
                    <a:pt x="0" y="0"/>
                  </a:lnTo>
                  <a:lnTo>
                    <a:pt x="158830" y="0"/>
                  </a:lnTo>
                  <a:lnTo>
                    <a:pt x="158830" y="18496"/>
                  </a:lnTo>
                </a:path>
              </a:pathLst>
            </a:custGeom>
            <a:ln w="4917">
              <a:solidFill>
                <a:srgbClr val="020303"/>
              </a:solidFill>
            </a:ln>
          </p:spPr>
          <p:txBody>
            <a:bodyPr wrap="square" lIns="0" tIns="0" rIns="0" bIns="0" rtlCol="0"/>
            <a:lstStyle/>
            <a:p>
              <a:endParaRPr/>
            </a:p>
          </p:txBody>
        </p:sp>
        <p:sp>
          <p:nvSpPr>
            <p:cNvPr id="642" name="object 642"/>
            <p:cNvSpPr/>
            <p:nvPr/>
          </p:nvSpPr>
          <p:spPr>
            <a:xfrm>
              <a:off x="3274159" y="1576088"/>
              <a:ext cx="159385" cy="22225"/>
            </a:xfrm>
            <a:custGeom>
              <a:avLst/>
              <a:gdLst/>
              <a:ahLst/>
              <a:cxnLst/>
              <a:rect l="l" t="t" r="r" b="b"/>
              <a:pathLst>
                <a:path w="159385" h="22225">
                  <a:moveTo>
                    <a:pt x="0" y="21759"/>
                  </a:moveTo>
                  <a:lnTo>
                    <a:pt x="0" y="0"/>
                  </a:lnTo>
                  <a:lnTo>
                    <a:pt x="158819" y="0"/>
                  </a:lnTo>
                  <a:lnTo>
                    <a:pt x="158819" y="18496"/>
                  </a:lnTo>
                </a:path>
              </a:pathLst>
            </a:custGeom>
            <a:ln w="4917">
              <a:solidFill>
                <a:srgbClr val="020303"/>
              </a:solidFill>
            </a:ln>
          </p:spPr>
          <p:txBody>
            <a:bodyPr wrap="square" lIns="0" tIns="0" rIns="0" bIns="0" rtlCol="0"/>
            <a:lstStyle/>
            <a:p>
              <a:endParaRPr/>
            </a:p>
          </p:txBody>
        </p:sp>
        <p:sp>
          <p:nvSpPr>
            <p:cNvPr id="643" name="object 643"/>
            <p:cNvSpPr/>
            <p:nvPr/>
          </p:nvSpPr>
          <p:spPr>
            <a:xfrm>
              <a:off x="3591120" y="1576088"/>
              <a:ext cx="159385" cy="22225"/>
            </a:xfrm>
            <a:custGeom>
              <a:avLst/>
              <a:gdLst/>
              <a:ahLst/>
              <a:cxnLst/>
              <a:rect l="l" t="t" r="r" b="b"/>
              <a:pathLst>
                <a:path w="159385" h="22225">
                  <a:moveTo>
                    <a:pt x="0" y="21759"/>
                  </a:moveTo>
                  <a:lnTo>
                    <a:pt x="0" y="0"/>
                  </a:lnTo>
                  <a:lnTo>
                    <a:pt x="158819" y="0"/>
                  </a:lnTo>
                  <a:lnTo>
                    <a:pt x="158819" y="18496"/>
                  </a:lnTo>
                </a:path>
              </a:pathLst>
            </a:custGeom>
            <a:ln w="4917">
              <a:solidFill>
                <a:srgbClr val="020303"/>
              </a:solidFill>
            </a:ln>
          </p:spPr>
          <p:txBody>
            <a:bodyPr wrap="square" lIns="0" tIns="0" rIns="0" bIns="0" rtlCol="0"/>
            <a:lstStyle/>
            <a:p>
              <a:endParaRPr/>
            </a:p>
          </p:txBody>
        </p:sp>
        <p:sp>
          <p:nvSpPr>
            <p:cNvPr id="644" name="object 644"/>
            <p:cNvSpPr/>
            <p:nvPr/>
          </p:nvSpPr>
          <p:spPr>
            <a:xfrm>
              <a:off x="3432347" y="1653154"/>
              <a:ext cx="159385" cy="22225"/>
            </a:xfrm>
            <a:custGeom>
              <a:avLst/>
              <a:gdLst/>
              <a:ahLst/>
              <a:cxnLst/>
              <a:rect l="l" t="t" r="r" b="b"/>
              <a:pathLst>
                <a:path w="159385" h="22225">
                  <a:moveTo>
                    <a:pt x="158830" y="0"/>
                  </a:moveTo>
                  <a:lnTo>
                    <a:pt x="158830" y="21759"/>
                  </a:lnTo>
                  <a:lnTo>
                    <a:pt x="0" y="21759"/>
                  </a:lnTo>
                  <a:lnTo>
                    <a:pt x="0" y="3274"/>
                  </a:lnTo>
                </a:path>
              </a:pathLst>
            </a:custGeom>
            <a:ln w="4917">
              <a:solidFill>
                <a:srgbClr val="020303"/>
              </a:solidFill>
            </a:ln>
          </p:spPr>
          <p:txBody>
            <a:bodyPr wrap="square" lIns="0" tIns="0" rIns="0" bIns="0" rtlCol="0"/>
            <a:lstStyle/>
            <a:p>
              <a:endParaRPr/>
            </a:p>
          </p:txBody>
        </p:sp>
        <p:sp>
          <p:nvSpPr>
            <p:cNvPr id="645" name="object 645"/>
            <p:cNvSpPr/>
            <p:nvPr/>
          </p:nvSpPr>
          <p:spPr>
            <a:xfrm>
              <a:off x="3109676" y="1653154"/>
              <a:ext cx="159385" cy="22225"/>
            </a:xfrm>
            <a:custGeom>
              <a:avLst/>
              <a:gdLst/>
              <a:ahLst/>
              <a:cxnLst/>
              <a:rect l="l" t="t" r="r" b="b"/>
              <a:pathLst>
                <a:path w="159385" h="22225">
                  <a:moveTo>
                    <a:pt x="158819" y="0"/>
                  </a:moveTo>
                  <a:lnTo>
                    <a:pt x="158819" y="21759"/>
                  </a:lnTo>
                  <a:lnTo>
                    <a:pt x="0" y="21759"/>
                  </a:lnTo>
                  <a:lnTo>
                    <a:pt x="0" y="3274"/>
                  </a:lnTo>
                </a:path>
              </a:pathLst>
            </a:custGeom>
            <a:ln w="4917">
              <a:solidFill>
                <a:srgbClr val="020303"/>
              </a:solidFill>
            </a:ln>
          </p:spPr>
          <p:txBody>
            <a:bodyPr wrap="square" lIns="0" tIns="0" rIns="0" bIns="0" rtlCol="0"/>
            <a:lstStyle/>
            <a:p>
              <a:endParaRPr/>
            </a:p>
          </p:txBody>
        </p:sp>
        <p:sp>
          <p:nvSpPr>
            <p:cNvPr id="646" name="object 646"/>
            <p:cNvSpPr/>
            <p:nvPr/>
          </p:nvSpPr>
          <p:spPr>
            <a:xfrm>
              <a:off x="3750606" y="1653154"/>
              <a:ext cx="159385" cy="22225"/>
            </a:xfrm>
            <a:custGeom>
              <a:avLst/>
              <a:gdLst/>
              <a:ahLst/>
              <a:cxnLst/>
              <a:rect l="l" t="t" r="r" b="b"/>
              <a:pathLst>
                <a:path w="159385" h="22225">
                  <a:moveTo>
                    <a:pt x="158819" y="0"/>
                  </a:moveTo>
                  <a:lnTo>
                    <a:pt x="158819" y="21759"/>
                  </a:lnTo>
                  <a:lnTo>
                    <a:pt x="0" y="21759"/>
                  </a:lnTo>
                  <a:lnTo>
                    <a:pt x="0" y="3274"/>
                  </a:lnTo>
                </a:path>
              </a:pathLst>
            </a:custGeom>
            <a:ln w="4917">
              <a:solidFill>
                <a:srgbClr val="020303"/>
              </a:solidFill>
            </a:ln>
          </p:spPr>
          <p:txBody>
            <a:bodyPr wrap="square" lIns="0" tIns="0" rIns="0" bIns="0" rtlCol="0"/>
            <a:lstStyle/>
            <a:p>
              <a:endParaRPr/>
            </a:p>
          </p:txBody>
        </p:sp>
        <p:sp>
          <p:nvSpPr>
            <p:cNvPr id="647" name="object 647"/>
            <p:cNvSpPr/>
            <p:nvPr/>
          </p:nvSpPr>
          <p:spPr>
            <a:xfrm>
              <a:off x="2349091" y="2936301"/>
              <a:ext cx="85090" cy="88900"/>
            </a:xfrm>
            <a:custGeom>
              <a:avLst/>
              <a:gdLst/>
              <a:ahLst/>
              <a:cxnLst/>
              <a:rect l="l" t="t" r="r" b="b"/>
              <a:pathLst>
                <a:path w="85089" h="88900">
                  <a:moveTo>
                    <a:pt x="0" y="88715"/>
                  </a:moveTo>
                  <a:lnTo>
                    <a:pt x="15469" y="73427"/>
                  </a:lnTo>
                  <a:lnTo>
                    <a:pt x="36884" y="48308"/>
                  </a:lnTo>
                  <a:lnTo>
                    <a:pt x="61108" y="21214"/>
                  </a:lnTo>
                  <a:lnTo>
                    <a:pt x="85004" y="0"/>
                  </a:lnTo>
                </a:path>
              </a:pathLst>
            </a:custGeom>
            <a:ln w="5893">
              <a:solidFill>
                <a:srgbClr val="020303"/>
              </a:solidFill>
            </a:ln>
          </p:spPr>
          <p:txBody>
            <a:bodyPr wrap="square" lIns="0" tIns="0" rIns="0" bIns="0" rtlCol="0"/>
            <a:lstStyle/>
            <a:p>
              <a:endParaRPr/>
            </a:p>
          </p:txBody>
        </p:sp>
        <p:sp>
          <p:nvSpPr>
            <p:cNvPr id="648" name="object 648"/>
            <p:cNvSpPr/>
            <p:nvPr/>
          </p:nvSpPr>
          <p:spPr>
            <a:xfrm>
              <a:off x="3080575" y="2521893"/>
              <a:ext cx="159385" cy="22225"/>
            </a:xfrm>
            <a:custGeom>
              <a:avLst/>
              <a:gdLst/>
              <a:ahLst/>
              <a:cxnLst/>
              <a:rect l="l" t="t" r="r" b="b"/>
              <a:pathLst>
                <a:path w="159385" h="22225">
                  <a:moveTo>
                    <a:pt x="0" y="21759"/>
                  </a:moveTo>
                  <a:lnTo>
                    <a:pt x="0" y="0"/>
                  </a:lnTo>
                  <a:lnTo>
                    <a:pt x="158819" y="0"/>
                  </a:lnTo>
                  <a:lnTo>
                    <a:pt x="158819" y="18485"/>
                  </a:lnTo>
                </a:path>
              </a:pathLst>
            </a:custGeom>
            <a:ln w="4917">
              <a:solidFill>
                <a:srgbClr val="020303"/>
              </a:solidFill>
            </a:ln>
          </p:spPr>
          <p:txBody>
            <a:bodyPr wrap="square" lIns="0" tIns="0" rIns="0" bIns="0" rtlCol="0"/>
            <a:lstStyle/>
            <a:p>
              <a:endParaRPr/>
            </a:p>
          </p:txBody>
        </p:sp>
        <p:sp>
          <p:nvSpPr>
            <p:cNvPr id="649" name="object 649"/>
            <p:cNvSpPr/>
            <p:nvPr/>
          </p:nvSpPr>
          <p:spPr>
            <a:xfrm>
              <a:off x="2736374" y="2648567"/>
              <a:ext cx="26670" cy="67310"/>
            </a:xfrm>
            <a:custGeom>
              <a:avLst/>
              <a:gdLst/>
              <a:ahLst/>
              <a:cxnLst/>
              <a:rect l="l" t="t" r="r" b="b"/>
              <a:pathLst>
                <a:path w="26669" h="67310">
                  <a:moveTo>
                    <a:pt x="26194" y="0"/>
                  </a:moveTo>
                  <a:lnTo>
                    <a:pt x="0" y="13085"/>
                  </a:lnTo>
                  <a:lnTo>
                    <a:pt x="0" y="67139"/>
                  </a:lnTo>
                  <a:lnTo>
                    <a:pt x="26194" y="46655"/>
                  </a:lnTo>
                  <a:lnTo>
                    <a:pt x="26194" y="0"/>
                  </a:lnTo>
                  <a:close/>
                </a:path>
              </a:pathLst>
            </a:custGeom>
            <a:solidFill>
              <a:srgbClr val="D8E9BE"/>
            </a:solidFill>
          </p:spPr>
          <p:txBody>
            <a:bodyPr wrap="square" lIns="0" tIns="0" rIns="0" bIns="0" rtlCol="0"/>
            <a:lstStyle/>
            <a:p>
              <a:endParaRPr/>
            </a:p>
          </p:txBody>
        </p:sp>
        <p:sp>
          <p:nvSpPr>
            <p:cNvPr id="650" name="object 650"/>
            <p:cNvSpPr/>
            <p:nvPr/>
          </p:nvSpPr>
          <p:spPr>
            <a:xfrm>
              <a:off x="2433050" y="2876939"/>
              <a:ext cx="65405" cy="59055"/>
            </a:xfrm>
            <a:custGeom>
              <a:avLst/>
              <a:gdLst/>
              <a:ahLst/>
              <a:cxnLst/>
              <a:rect l="l" t="t" r="r" b="b"/>
              <a:pathLst>
                <a:path w="65405" h="59055">
                  <a:moveTo>
                    <a:pt x="0" y="58925"/>
                  </a:moveTo>
                  <a:lnTo>
                    <a:pt x="4459" y="54618"/>
                  </a:lnTo>
                  <a:lnTo>
                    <a:pt x="8546" y="50283"/>
                  </a:lnTo>
                  <a:lnTo>
                    <a:pt x="13388" y="44995"/>
                  </a:lnTo>
                  <a:lnTo>
                    <a:pt x="20116" y="37832"/>
                  </a:lnTo>
                  <a:lnTo>
                    <a:pt x="27733" y="29927"/>
                  </a:lnTo>
                  <a:lnTo>
                    <a:pt x="32145" y="26619"/>
                  </a:lnTo>
                  <a:lnTo>
                    <a:pt x="36867" y="23643"/>
                  </a:lnTo>
                  <a:lnTo>
                    <a:pt x="41577" y="20656"/>
                  </a:lnTo>
                  <a:lnTo>
                    <a:pt x="46575" y="17979"/>
                  </a:lnTo>
                  <a:lnTo>
                    <a:pt x="54881" y="10833"/>
                  </a:lnTo>
                  <a:lnTo>
                    <a:pt x="59706" y="6663"/>
                  </a:lnTo>
                  <a:lnTo>
                    <a:pt x="62762" y="3308"/>
                  </a:lnTo>
                  <a:lnTo>
                    <a:pt x="64991" y="206"/>
                  </a:lnTo>
                </a:path>
                <a:path w="65405" h="59055">
                  <a:moveTo>
                    <a:pt x="0" y="58925"/>
                  </a:moveTo>
                  <a:lnTo>
                    <a:pt x="3538" y="55846"/>
                  </a:lnTo>
                  <a:lnTo>
                    <a:pt x="6755" y="53020"/>
                  </a:lnTo>
                  <a:lnTo>
                    <a:pt x="11155" y="49183"/>
                  </a:lnTo>
                  <a:lnTo>
                    <a:pt x="19404" y="41968"/>
                  </a:lnTo>
                  <a:lnTo>
                    <a:pt x="23092" y="37901"/>
                  </a:lnTo>
                  <a:lnTo>
                    <a:pt x="26504" y="33523"/>
                  </a:lnTo>
                  <a:lnTo>
                    <a:pt x="29950" y="29215"/>
                  </a:lnTo>
                  <a:lnTo>
                    <a:pt x="59512" y="3014"/>
                  </a:lnTo>
                  <a:lnTo>
                    <a:pt x="65278" y="0"/>
                  </a:lnTo>
                </a:path>
              </a:pathLst>
            </a:custGeom>
            <a:ln w="7467">
              <a:solidFill>
                <a:srgbClr val="020303"/>
              </a:solidFill>
            </a:ln>
          </p:spPr>
          <p:txBody>
            <a:bodyPr wrap="square" lIns="0" tIns="0" rIns="0" bIns="0" rtlCol="0"/>
            <a:lstStyle/>
            <a:p>
              <a:endParaRPr/>
            </a:p>
          </p:txBody>
        </p:sp>
        <p:sp>
          <p:nvSpPr>
            <p:cNvPr id="651" name="object 651"/>
            <p:cNvSpPr/>
            <p:nvPr/>
          </p:nvSpPr>
          <p:spPr>
            <a:xfrm>
              <a:off x="2442034" y="2926915"/>
              <a:ext cx="635" cy="635"/>
            </a:xfrm>
            <a:custGeom>
              <a:avLst/>
              <a:gdLst/>
              <a:ahLst/>
              <a:cxnLst/>
              <a:rect l="l" t="t" r="r" b="b"/>
              <a:pathLst>
                <a:path w="635" h="635">
                  <a:moveTo>
                    <a:pt x="0" y="0"/>
                  </a:moveTo>
                  <a:lnTo>
                    <a:pt x="562" y="585"/>
                  </a:lnTo>
                </a:path>
              </a:pathLst>
            </a:custGeom>
            <a:ln w="3733">
              <a:solidFill>
                <a:srgbClr val="020303"/>
              </a:solidFill>
            </a:ln>
          </p:spPr>
          <p:txBody>
            <a:bodyPr wrap="square" lIns="0" tIns="0" rIns="0" bIns="0" rtlCol="0"/>
            <a:lstStyle/>
            <a:p>
              <a:endParaRPr/>
            </a:p>
          </p:txBody>
        </p:sp>
        <p:sp>
          <p:nvSpPr>
            <p:cNvPr id="652" name="object 652"/>
            <p:cNvSpPr/>
            <p:nvPr/>
          </p:nvSpPr>
          <p:spPr>
            <a:xfrm>
              <a:off x="2446848" y="2921561"/>
              <a:ext cx="1270" cy="1270"/>
            </a:xfrm>
            <a:custGeom>
              <a:avLst/>
              <a:gdLst/>
              <a:ahLst/>
              <a:cxnLst/>
              <a:rect l="l" t="t" r="r" b="b"/>
              <a:pathLst>
                <a:path w="1269" h="1269">
                  <a:moveTo>
                    <a:pt x="0" y="0"/>
                  </a:moveTo>
                  <a:lnTo>
                    <a:pt x="999" y="1045"/>
                  </a:lnTo>
                </a:path>
              </a:pathLst>
            </a:custGeom>
            <a:ln w="3733">
              <a:solidFill>
                <a:srgbClr val="020303"/>
              </a:solidFill>
            </a:ln>
          </p:spPr>
          <p:txBody>
            <a:bodyPr wrap="square" lIns="0" tIns="0" rIns="0" bIns="0" rtlCol="0"/>
            <a:lstStyle/>
            <a:p>
              <a:endParaRPr/>
            </a:p>
          </p:txBody>
        </p:sp>
        <p:sp>
          <p:nvSpPr>
            <p:cNvPr id="653" name="object 653"/>
            <p:cNvSpPr/>
            <p:nvPr/>
          </p:nvSpPr>
          <p:spPr>
            <a:xfrm>
              <a:off x="2456694" y="2911095"/>
              <a:ext cx="1270" cy="1270"/>
            </a:xfrm>
            <a:custGeom>
              <a:avLst/>
              <a:gdLst/>
              <a:ahLst/>
              <a:cxnLst/>
              <a:rect l="l" t="t" r="r" b="b"/>
              <a:pathLst>
                <a:path w="1269" h="1269">
                  <a:moveTo>
                    <a:pt x="0" y="0"/>
                  </a:moveTo>
                  <a:lnTo>
                    <a:pt x="1114" y="1171"/>
                  </a:lnTo>
                </a:path>
              </a:pathLst>
            </a:custGeom>
            <a:ln w="3733">
              <a:solidFill>
                <a:srgbClr val="020303"/>
              </a:solidFill>
            </a:ln>
          </p:spPr>
          <p:txBody>
            <a:bodyPr wrap="square" lIns="0" tIns="0" rIns="0" bIns="0" rtlCol="0"/>
            <a:lstStyle/>
            <a:p>
              <a:endParaRPr/>
            </a:p>
          </p:txBody>
        </p:sp>
        <p:sp>
          <p:nvSpPr>
            <p:cNvPr id="654" name="object 654"/>
            <p:cNvSpPr/>
            <p:nvPr/>
          </p:nvSpPr>
          <p:spPr>
            <a:xfrm>
              <a:off x="2451834" y="2916403"/>
              <a:ext cx="1270" cy="1270"/>
            </a:xfrm>
            <a:custGeom>
              <a:avLst/>
              <a:gdLst/>
              <a:ahLst/>
              <a:cxnLst/>
              <a:rect l="l" t="t" r="r" b="b"/>
              <a:pathLst>
                <a:path w="1269" h="1269">
                  <a:moveTo>
                    <a:pt x="0" y="0"/>
                  </a:moveTo>
                  <a:lnTo>
                    <a:pt x="1194" y="1252"/>
                  </a:lnTo>
                </a:path>
              </a:pathLst>
            </a:custGeom>
            <a:ln w="3733">
              <a:solidFill>
                <a:srgbClr val="020303"/>
              </a:solidFill>
            </a:ln>
          </p:spPr>
          <p:txBody>
            <a:bodyPr wrap="square" lIns="0" tIns="0" rIns="0" bIns="0" rtlCol="0"/>
            <a:lstStyle/>
            <a:p>
              <a:endParaRPr/>
            </a:p>
          </p:txBody>
        </p:sp>
        <p:sp>
          <p:nvSpPr>
            <p:cNvPr id="655" name="object 655"/>
            <p:cNvSpPr/>
            <p:nvPr/>
          </p:nvSpPr>
          <p:spPr>
            <a:xfrm>
              <a:off x="2488793" y="2882155"/>
              <a:ext cx="2540" cy="3175"/>
            </a:xfrm>
            <a:custGeom>
              <a:avLst/>
              <a:gdLst/>
              <a:ahLst/>
              <a:cxnLst/>
              <a:rect l="l" t="t" r="r" b="b"/>
              <a:pathLst>
                <a:path w="2539" h="3175">
                  <a:moveTo>
                    <a:pt x="0" y="0"/>
                  </a:moveTo>
                  <a:lnTo>
                    <a:pt x="2412" y="2596"/>
                  </a:lnTo>
                </a:path>
              </a:pathLst>
            </a:custGeom>
            <a:ln w="3733">
              <a:solidFill>
                <a:srgbClr val="020303"/>
              </a:solidFill>
            </a:ln>
          </p:spPr>
          <p:txBody>
            <a:bodyPr wrap="square" lIns="0" tIns="0" rIns="0" bIns="0" rtlCol="0"/>
            <a:lstStyle/>
            <a:p>
              <a:endParaRPr/>
            </a:p>
          </p:txBody>
        </p:sp>
        <p:sp>
          <p:nvSpPr>
            <p:cNvPr id="656" name="object 656"/>
            <p:cNvSpPr/>
            <p:nvPr/>
          </p:nvSpPr>
          <p:spPr>
            <a:xfrm>
              <a:off x="2482865" y="2886314"/>
              <a:ext cx="3175" cy="3175"/>
            </a:xfrm>
            <a:custGeom>
              <a:avLst/>
              <a:gdLst/>
              <a:ahLst/>
              <a:cxnLst/>
              <a:rect l="l" t="t" r="r" b="b"/>
              <a:pathLst>
                <a:path w="3175" h="3175">
                  <a:moveTo>
                    <a:pt x="0" y="0"/>
                  </a:moveTo>
                  <a:lnTo>
                    <a:pt x="2711" y="2906"/>
                  </a:lnTo>
                </a:path>
              </a:pathLst>
            </a:custGeom>
            <a:ln w="3733">
              <a:solidFill>
                <a:srgbClr val="020303"/>
              </a:solidFill>
            </a:ln>
          </p:spPr>
          <p:txBody>
            <a:bodyPr wrap="square" lIns="0" tIns="0" rIns="0" bIns="0" rtlCol="0"/>
            <a:lstStyle/>
            <a:p>
              <a:endParaRPr/>
            </a:p>
          </p:txBody>
        </p:sp>
        <p:sp>
          <p:nvSpPr>
            <p:cNvPr id="657" name="object 657"/>
            <p:cNvSpPr/>
            <p:nvPr/>
          </p:nvSpPr>
          <p:spPr>
            <a:xfrm>
              <a:off x="2471859" y="2895574"/>
              <a:ext cx="2540" cy="2540"/>
            </a:xfrm>
            <a:custGeom>
              <a:avLst/>
              <a:gdLst/>
              <a:ahLst/>
              <a:cxnLst/>
              <a:rect l="l" t="t" r="r" b="b"/>
              <a:pathLst>
                <a:path w="2539" h="2539">
                  <a:moveTo>
                    <a:pt x="0" y="0"/>
                  </a:moveTo>
                  <a:lnTo>
                    <a:pt x="2056" y="2182"/>
                  </a:lnTo>
                </a:path>
              </a:pathLst>
            </a:custGeom>
            <a:ln w="3733">
              <a:solidFill>
                <a:srgbClr val="020303"/>
              </a:solidFill>
            </a:ln>
          </p:spPr>
          <p:txBody>
            <a:bodyPr wrap="square" lIns="0" tIns="0" rIns="0" bIns="0" rtlCol="0"/>
            <a:lstStyle/>
            <a:p>
              <a:endParaRPr/>
            </a:p>
          </p:txBody>
        </p:sp>
        <p:sp>
          <p:nvSpPr>
            <p:cNvPr id="658" name="object 658"/>
            <p:cNvSpPr/>
            <p:nvPr/>
          </p:nvSpPr>
          <p:spPr>
            <a:xfrm>
              <a:off x="2477247" y="2890818"/>
              <a:ext cx="3175" cy="3175"/>
            </a:xfrm>
            <a:custGeom>
              <a:avLst/>
              <a:gdLst/>
              <a:ahLst/>
              <a:cxnLst/>
              <a:rect l="l" t="t" r="r" b="b"/>
              <a:pathLst>
                <a:path w="3175" h="3175">
                  <a:moveTo>
                    <a:pt x="0" y="0"/>
                  </a:moveTo>
                  <a:lnTo>
                    <a:pt x="2665" y="2837"/>
                  </a:lnTo>
                </a:path>
              </a:pathLst>
            </a:custGeom>
            <a:ln w="3733">
              <a:solidFill>
                <a:srgbClr val="020303"/>
              </a:solidFill>
            </a:ln>
          </p:spPr>
          <p:txBody>
            <a:bodyPr wrap="square" lIns="0" tIns="0" rIns="0" bIns="0" rtlCol="0"/>
            <a:lstStyle/>
            <a:p>
              <a:endParaRPr/>
            </a:p>
          </p:txBody>
        </p:sp>
        <p:sp>
          <p:nvSpPr>
            <p:cNvPr id="659" name="object 659"/>
            <p:cNvSpPr/>
            <p:nvPr/>
          </p:nvSpPr>
          <p:spPr>
            <a:xfrm>
              <a:off x="2442023" y="2926915"/>
              <a:ext cx="635" cy="635"/>
            </a:xfrm>
            <a:custGeom>
              <a:avLst/>
              <a:gdLst/>
              <a:ahLst/>
              <a:cxnLst/>
              <a:rect l="l" t="t" r="r" b="b"/>
              <a:pathLst>
                <a:path w="635" h="635">
                  <a:moveTo>
                    <a:pt x="0" y="0"/>
                  </a:moveTo>
                  <a:lnTo>
                    <a:pt x="562" y="585"/>
                  </a:lnTo>
                </a:path>
              </a:pathLst>
            </a:custGeom>
            <a:ln w="3733">
              <a:solidFill>
                <a:srgbClr val="020303"/>
              </a:solidFill>
            </a:ln>
          </p:spPr>
          <p:txBody>
            <a:bodyPr wrap="square" lIns="0" tIns="0" rIns="0" bIns="0" rtlCol="0"/>
            <a:lstStyle/>
            <a:p>
              <a:endParaRPr/>
            </a:p>
          </p:txBody>
        </p:sp>
        <p:sp>
          <p:nvSpPr>
            <p:cNvPr id="660" name="object 660"/>
            <p:cNvSpPr/>
            <p:nvPr/>
          </p:nvSpPr>
          <p:spPr>
            <a:xfrm>
              <a:off x="2446837" y="2921561"/>
              <a:ext cx="1270" cy="1270"/>
            </a:xfrm>
            <a:custGeom>
              <a:avLst/>
              <a:gdLst/>
              <a:ahLst/>
              <a:cxnLst/>
              <a:rect l="l" t="t" r="r" b="b"/>
              <a:pathLst>
                <a:path w="1269" h="1269">
                  <a:moveTo>
                    <a:pt x="0" y="0"/>
                  </a:moveTo>
                  <a:lnTo>
                    <a:pt x="999" y="1045"/>
                  </a:lnTo>
                </a:path>
              </a:pathLst>
            </a:custGeom>
            <a:ln w="3733">
              <a:solidFill>
                <a:srgbClr val="020303"/>
              </a:solidFill>
            </a:ln>
          </p:spPr>
          <p:txBody>
            <a:bodyPr wrap="square" lIns="0" tIns="0" rIns="0" bIns="0" rtlCol="0"/>
            <a:lstStyle/>
            <a:p>
              <a:endParaRPr/>
            </a:p>
          </p:txBody>
        </p:sp>
        <p:sp>
          <p:nvSpPr>
            <p:cNvPr id="661" name="object 661"/>
            <p:cNvSpPr/>
            <p:nvPr/>
          </p:nvSpPr>
          <p:spPr>
            <a:xfrm>
              <a:off x="2456682" y="2911095"/>
              <a:ext cx="1270" cy="1270"/>
            </a:xfrm>
            <a:custGeom>
              <a:avLst/>
              <a:gdLst/>
              <a:ahLst/>
              <a:cxnLst/>
              <a:rect l="l" t="t" r="r" b="b"/>
              <a:pathLst>
                <a:path w="1269" h="1269">
                  <a:moveTo>
                    <a:pt x="0" y="0"/>
                  </a:moveTo>
                  <a:lnTo>
                    <a:pt x="1114" y="1171"/>
                  </a:lnTo>
                </a:path>
              </a:pathLst>
            </a:custGeom>
            <a:ln w="3733">
              <a:solidFill>
                <a:srgbClr val="020303"/>
              </a:solidFill>
            </a:ln>
          </p:spPr>
          <p:txBody>
            <a:bodyPr wrap="square" lIns="0" tIns="0" rIns="0" bIns="0" rtlCol="0"/>
            <a:lstStyle/>
            <a:p>
              <a:endParaRPr/>
            </a:p>
          </p:txBody>
        </p:sp>
        <p:sp>
          <p:nvSpPr>
            <p:cNvPr id="662" name="object 662"/>
            <p:cNvSpPr/>
            <p:nvPr/>
          </p:nvSpPr>
          <p:spPr>
            <a:xfrm>
              <a:off x="2451823" y="2916403"/>
              <a:ext cx="1270" cy="1270"/>
            </a:xfrm>
            <a:custGeom>
              <a:avLst/>
              <a:gdLst/>
              <a:ahLst/>
              <a:cxnLst/>
              <a:rect l="l" t="t" r="r" b="b"/>
              <a:pathLst>
                <a:path w="1269" h="1269">
                  <a:moveTo>
                    <a:pt x="0" y="0"/>
                  </a:moveTo>
                  <a:lnTo>
                    <a:pt x="1194" y="1252"/>
                  </a:lnTo>
                </a:path>
              </a:pathLst>
            </a:custGeom>
            <a:ln w="3733">
              <a:solidFill>
                <a:srgbClr val="020303"/>
              </a:solidFill>
            </a:ln>
          </p:spPr>
          <p:txBody>
            <a:bodyPr wrap="square" lIns="0" tIns="0" rIns="0" bIns="0" rtlCol="0"/>
            <a:lstStyle/>
            <a:p>
              <a:endParaRPr/>
            </a:p>
          </p:txBody>
        </p:sp>
        <p:sp>
          <p:nvSpPr>
            <p:cNvPr id="663" name="object 663"/>
            <p:cNvSpPr/>
            <p:nvPr/>
          </p:nvSpPr>
          <p:spPr>
            <a:xfrm>
              <a:off x="2488782" y="2882155"/>
              <a:ext cx="2540" cy="3175"/>
            </a:xfrm>
            <a:custGeom>
              <a:avLst/>
              <a:gdLst/>
              <a:ahLst/>
              <a:cxnLst/>
              <a:rect l="l" t="t" r="r" b="b"/>
              <a:pathLst>
                <a:path w="2539" h="3175">
                  <a:moveTo>
                    <a:pt x="0" y="0"/>
                  </a:moveTo>
                  <a:lnTo>
                    <a:pt x="2412" y="2596"/>
                  </a:lnTo>
                </a:path>
              </a:pathLst>
            </a:custGeom>
            <a:ln w="3733">
              <a:solidFill>
                <a:srgbClr val="020303"/>
              </a:solidFill>
            </a:ln>
          </p:spPr>
          <p:txBody>
            <a:bodyPr wrap="square" lIns="0" tIns="0" rIns="0" bIns="0" rtlCol="0"/>
            <a:lstStyle/>
            <a:p>
              <a:endParaRPr/>
            </a:p>
          </p:txBody>
        </p:sp>
        <p:sp>
          <p:nvSpPr>
            <p:cNvPr id="664" name="object 664"/>
            <p:cNvSpPr/>
            <p:nvPr/>
          </p:nvSpPr>
          <p:spPr>
            <a:xfrm>
              <a:off x="2482854" y="2886314"/>
              <a:ext cx="3175" cy="3175"/>
            </a:xfrm>
            <a:custGeom>
              <a:avLst/>
              <a:gdLst/>
              <a:ahLst/>
              <a:cxnLst/>
              <a:rect l="l" t="t" r="r" b="b"/>
              <a:pathLst>
                <a:path w="3175" h="3175">
                  <a:moveTo>
                    <a:pt x="0" y="0"/>
                  </a:moveTo>
                  <a:lnTo>
                    <a:pt x="2711" y="2906"/>
                  </a:lnTo>
                </a:path>
              </a:pathLst>
            </a:custGeom>
            <a:ln w="3733">
              <a:solidFill>
                <a:srgbClr val="020303"/>
              </a:solidFill>
            </a:ln>
          </p:spPr>
          <p:txBody>
            <a:bodyPr wrap="square" lIns="0" tIns="0" rIns="0" bIns="0" rtlCol="0"/>
            <a:lstStyle/>
            <a:p>
              <a:endParaRPr/>
            </a:p>
          </p:txBody>
        </p:sp>
        <p:sp>
          <p:nvSpPr>
            <p:cNvPr id="665" name="object 665"/>
            <p:cNvSpPr/>
            <p:nvPr/>
          </p:nvSpPr>
          <p:spPr>
            <a:xfrm>
              <a:off x="2471847" y="2895574"/>
              <a:ext cx="2540" cy="2540"/>
            </a:xfrm>
            <a:custGeom>
              <a:avLst/>
              <a:gdLst/>
              <a:ahLst/>
              <a:cxnLst/>
              <a:rect l="l" t="t" r="r" b="b"/>
              <a:pathLst>
                <a:path w="2539" h="2539">
                  <a:moveTo>
                    <a:pt x="0" y="0"/>
                  </a:moveTo>
                  <a:lnTo>
                    <a:pt x="2056" y="2182"/>
                  </a:lnTo>
                </a:path>
              </a:pathLst>
            </a:custGeom>
            <a:ln w="3733">
              <a:solidFill>
                <a:srgbClr val="020303"/>
              </a:solidFill>
            </a:ln>
          </p:spPr>
          <p:txBody>
            <a:bodyPr wrap="square" lIns="0" tIns="0" rIns="0" bIns="0" rtlCol="0"/>
            <a:lstStyle/>
            <a:p>
              <a:endParaRPr/>
            </a:p>
          </p:txBody>
        </p:sp>
        <p:sp>
          <p:nvSpPr>
            <p:cNvPr id="666" name="object 666"/>
            <p:cNvSpPr/>
            <p:nvPr/>
          </p:nvSpPr>
          <p:spPr>
            <a:xfrm>
              <a:off x="2477236" y="2890818"/>
              <a:ext cx="3175" cy="3175"/>
            </a:xfrm>
            <a:custGeom>
              <a:avLst/>
              <a:gdLst/>
              <a:ahLst/>
              <a:cxnLst/>
              <a:rect l="l" t="t" r="r" b="b"/>
              <a:pathLst>
                <a:path w="3175" h="3175">
                  <a:moveTo>
                    <a:pt x="0" y="0"/>
                  </a:moveTo>
                  <a:lnTo>
                    <a:pt x="2665" y="2837"/>
                  </a:lnTo>
                </a:path>
              </a:pathLst>
            </a:custGeom>
            <a:ln w="3733">
              <a:solidFill>
                <a:srgbClr val="020303"/>
              </a:solidFill>
            </a:ln>
          </p:spPr>
          <p:txBody>
            <a:bodyPr wrap="square" lIns="0" tIns="0" rIns="0" bIns="0" rtlCol="0"/>
            <a:lstStyle/>
            <a:p>
              <a:endParaRPr/>
            </a:p>
          </p:txBody>
        </p:sp>
        <p:sp>
          <p:nvSpPr>
            <p:cNvPr id="667" name="object 667"/>
            <p:cNvSpPr/>
            <p:nvPr/>
          </p:nvSpPr>
          <p:spPr>
            <a:xfrm>
              <a:off x="2502442" y="2816175"/>
              <a:ext cx="67310" cy="57150"/>
            </a:xfrm>
            <a:custGeom>
              <a:avLst/>
              <a:gdLst/>
              <a:ahLst/>
              <a:cxnLst/>
              <a:rect l="l" t="t" r="r" b="b"/>
              <a:pathLst>
                <a:path w="67310" h="57150">
                  <a:moveTo>
                    <a:pt x="0" y="57018"/>
                  </a:moveTo>
                  <a:lnTo>
                    <a:pt x="3350" y="51504"/>
                  </a:lnTo>
                  <a:lnTo>
                    <a:pt x="6360" y="45976"/>
                  </a:lnTo>
                  <a:lnTo>
                    <a:pt x="10457" y="39842"/>
                  </a:lnTo>
                  <a:lnTo>
                    <a:pt x="17072" y="32512"/>
                  </a:lnTo>
                  <a:lnTo>
                    <a:pt x="24987" y="24895"/>
                  </a:lnTo>
                  <a:lnTo>
                    <a:pt x="30605" y="22942"/>
                  </a:lnTo>
                  <a:lnTo>
                    <a:pt x="36430" y="21265"/>
                  </a:lnTo>
                  <a:lnTo>
                    <a:pt x="42209" y="19507"/>
                  </a:lnTo>
                  <a:lnTo>
                    <a:pt x="48321" y="18186"/>
                  </a:lnTo>
                  <a:lnTo>
                    <a:pt x="56822" y="11339"/>
                  </a:lnTo>
                  <a:lnTo>
                    <a:pt x="61786" y="7329"/>
                  </a:lnTo>
                  <a:lnTo>
                    <a:pt x="64612" y="3710"/>
                  </a:lnTo>
                  <a:lnTo>
                    <a:pt x="66496" y="149"/>
                  </a:lnTo>
                </a:path>
                <a:path w="67310" h="57150">
                  <a:moveTo>
                    <a:pt x="0" y="57018"/>
                  </a:moveTo>
                  <a:lnTo>
                    <a:pt x="25792" y="30847"/>
                  </a:lnTo>
                  <a:lnTo>
                    <a:pt x="28285" y="25412"/>
                  </a:lnTo>
                  <a:lnTo>
                    <a:pt x="59980" y="1668"/>
                  </a:lnTo>
                  <a:lnTo>
                    <a:pt x="66806" y="0"/>
                  </a:lnTo>
                </a:path>
              </a:pathLst>
            </a:custGeom>
            <a:ln w="7467">
              <a:solidFill>
                <a:srgbClr val="020303"/>
              </a:solidFill>
            </a:ln>
          </p:spPr>
          <p:txBody>
            <a:bodyPr wrap="square" lIns="0" tIns="0" rIns="0" bIns="0" rtlCol="0"/>
            <a:lstStyle/>
            <a:p>
              <a:endParaRPr/>
            </a:p>
          </p:txBody>
        </p:sp>
        <p:sp>
          <p:nvSpPr>
            <p:cNvPr id="668" name="object 668"/>
            <p:cNvSpPr/>
            <p:nvPr/>
          </p:nvSpPr>
          <p:spPr>
            <a:xfrm>
              <a:off x="2509507" y="2862130"/>
              <a:ext cx="3810" cy="3810"/>
            </a:xfrm>
            <a:custGeom>
              <a:avLst/>
              <a:gdLst/>
              <a:ahLst/>
              <a:cxnLst/>
              <a:rect l="l" t="t" r="r" b="b"/>
              <a:pathLst>
                <a:path w="3810" h="3810">
                  <a:moveTo>
                    <a:pt x="0" y="0"/>
                  </a:moveTo>
                  <a:lnTo>
                    <a:pt x="3435" y="3768"/>
                  </a:lnTo>
                </a:path>
              </a:pathLst>
            </a:custGeom>
            <a:ln w="3733">
              <a:solidFill>
                <a:srgbClr val="020303"/>
              </a:solidFill>
            </a:ln>
          </p:spPr>
          <p:txBody>
            <a:bodyPr wrap="square" lIns="0" tIns="0" rIns="0" bIns="0" rtlCol="0"/>
            <a:lstStyle/>
            <a:p>
              <a:endParaRPr/>
            </a:p>
          </p:txBody>
        </p:sp>
        <p:sp>
          <p:nvSpPr>
            <p:cNvPr id="669" name="object 669"/>
            <p:cNvSpPr/>
            <p:nvPr/>
          </p:nvSpPr>
          <p:spPr>
            <a:xfrm>
              <a:off x="2513414" y="2855754"/>
              <a:ext cx="4445" cy="5080"/>
            </a:xfrm>
            <a:custGeom>
              <a:avLst/>
              <a:gdLst/>
              <a:ahLst/>
              <a:cxnLst/>
              <a:rect l="l" t="t" r="r" b="b"/>
              <a:pathLst>
                <a:path w="4444" h="5080">
                  <a:moveTo>
                    <a:pt x="0" y="0"/>
                  </a:moveTo>
                  <a:lnTo>
                    <a:pt x="4446" y="4905"/>
                  </a:lnTo>
                </a:path>
              </a:pathLst>
            </a:custGeom>
            <a:ln w="3733">
              <a:solidFill>
                <a:srgbClr val="020303"/>
              </a:solidFill>
            </a:ln>
          </p:spPr>
          <p:txBody>
            <a:bodyPr wrap="square" lIns="0" tIns="0" rIns="0" bIns="0" rtlCol="0"/>
            <a:lstStyle/>
            <a:p>
              <a:endParaRPr/>
            </a:p>
          </p:txBody>
        </p:sp>
        <p:sp>
          <p:nvSpPr>
            <p:cNvPr id="670" name="object 670"/>
            <p:cNvSpPr/>
            <p:nvPr/>
          </p:nvSpPr>
          <p:spPr>
            <a:xfrm>
              <a:off x="2523156" y="2845093"/>
              <a:ext cx="3810" cy="4445"/>
            </a:xfrm>
            <a:custGeom>
              <a:avLst/>
              <a:gdLst/>
              <a:ahLst/>
              <a:cxnLst/>
              <a:rect l="l" t="t" r="r" b="b"/>
              <a:pathLst>
                <a:path w="3810" h="4444">
                  <a:moveTo>
                    <a:pt x="0" y="0"/>
                  </a:moveTo>
                  <a:lnTo>
                    <a:pt x="3435" y="3825"/>
                  </a:lnTo>
                </a:path>
              </a:pathLst>
            </a:custGeom>
            <a:ln w="3733">
              <a:solidFill>
                <a:srgbClr val="020303"/>
              </a:solidFill>
            </a:ln>
          </p:spPr>
          <p:txBody>
            <a:bodyPr wrap="square" lIns="0" tIns="0" rIns="0" bIns="0" rtlCol="0"/>
            <a:lstStyle/>
            <a:p>
              <a:endParaRPr/>
            </a:p>
          </p:txBody>
        </p:sp>
        <p:sp>
          <p:nvSpPr>
            <p:cNvPr id="671" name="object 671"/>
            <p:cNvSpPr/>
            <p:nvPr/>
          </p:nvSpPr>
          <p:spPr>
            <a:xfrm>
              <a:off x="2518491" y="2850653"/>
              <a:ext cx="4445" cy="5080"/>
            </a:xfrm>
            <a:custGeom>
              <a:avLst/>
              <a:gdLst/>
              <a:ahLst/>
              <a:cxnLst/>
              <a:rect l="l" t="t" r="r" b="b"/>
              <a:pathLst>
                <a:path w="4444" h="5080">
                  <a:moveTo>
                    <a:pt x="0" y="0"/>
                  </a:moveTo>
                  <a:lnTo>
                    <a:pt x="4273" y="4744"/>
                  </a:lnTo>
                </a:path>
              </a:pathLst>
            </a:custGeom>
            <a:ln w="3733">
              <a:solidFill>
                <a:srgbClr val="020303"/>
              </a:solidFill>
            </a:ln>
          </p:spPr>
          <p:txBody>
            <a:bodyPr wrap="square" lIns="0" tIns="0" rIns="0" bIns="0" rtlCol="0"/>
            <a:lstStyle/>
            <a:p>
              <a:endParaRPr/>
            </a:p>
          </p:txBody>
        </p:sp>
        <p:sp>
          <p:nvSpPr>
            <p:cNvPr id="672" name="object 672"/>
            <p:cNvSpPr/>
            <p:nvPr/>
          </p:nvSpPr>
          <p:spPr>
            <a:xfrm>
              <a:off x="2557978" y="2819185"/>
              <a:ext cx="5080" cy="5715"/>
            </a:xfrm>
            <a:custGeom>
              <a:avLst/>
              <a:gdLst/>
              <a:ahLst/>
              <a:cxnLst/>
              <a:rect l="l" t="t" r="r" b="b"/>
              <a:pathLst>
                <a:path w="5080" h="5714">
                  <a:moveTo>
                    <a:pt x="0" y="0"/>
                  </a:moveTo>
                  <a:lnTo>
                    <a:pt x="4583" y="5307"/>
                  </a:lnTo>
                </a:path>
              </a:pathLst>
            </a:custGeom>
            <a:ln w="3733">
              <a:solidFill>
                <a:srgbClr val="020303"/>
              </a:solidFill>
            </a:ln>
          </p:spPr>
          <p:txBody>
            <a:bodyPr wrap="square" lIns="0" tIns="0" rIns="0" bIns="0" rtlCol="0"/>
            <a:lstStyle/>
            <a:p>
              <a:endParaRPr/>
            </a:p>
          </p:txBody>
        </p:sp>
        <p:sp>
          <p:nvSpPr>
            <p:cNvPr id="673" name="object 673"/>
            <p:cNvSpPr/>
            <p:nvPr/>
          </p:nvSpPr>
          <p:spPr>
            <a:xfrm>
              <a:off x="2551131" y="2822241"/>
              <a:ext cx="5715" cy="6350"/>
            </a:xfrm>
            <a:custGeom>
              <a:avLst/>
              <a:gdLst/>
              <a:ahLst/>
              <a:cxnLst/>
              <a:rect l="l" t="t" r="r" b="b"/>
              <a:pathLst>
                <a:path w="5714" h="6350">
                  <a:moveTo>
                    <a:pt x="0" y="0"/>
                  </a:moveTo>
                  <a:lnTo>
                    <a:pt x="5457" y="6272"/>
                  </a:lnTo>
                </a:path>
              </a:pathLst>
            </a:custGeom>
            <a:ln w="3733">
              <a:solidFill>
                <a:srgbClr val="020303"/>
              </a:solidFill>
            </a:ln>
          </p:spPr>
          <p:txBody>
            <a:bodyPr wrap="square" lIns="0" tIns="0" rIns="0" bIns="0" rtlCol="0"/>
            <a:lstStyle/>
            <a:p>
              <a:endParaRPr/>
            </a:p>
          </p:txBody>
        </p:sp>
        <p:sp>
          <p:nvSpPr>
            <p:cNvPr id="674" name="object 674"/>
            <p:cNvSpPr/>
            <p:nvPr/>
          </p:nvSpPr>
          <p:spPr>
            <a:xfrm>
              <a:off x="2538849" y="2830042"/>
              <a:ext cx="5080" cy="5715"/>
            </a:xfrm>
            <a:custGeom>
              <a:avLst/>
              <a:gdLst/>
              <a:ahLst/>
              <a:cxnLst/>
              <a:rect l="l" t="t" r="r" b="b"/>
              <a:pathLst>
                <a:path w="5080" h="5714">
                  <a:moveTo>
                    <a:pt x="0" y="0"/>
                  </a:moveTo>
                  <a:lnTo>
                    <a:pt x="4675" y="5319"/>
                  </a:lnTo>
                </a:path>
              </a:pathLst>
            </a:custGeom>
            <a:ln w="3733">
              <a:solidFill>
                <a:srgbClr val="020303"/>
              </a:solidFill>
            </a:ln>
          </p:spPr>
          <p:txBody>
            <a:bodyPr wrap="square" lIns="0" tIns="0" rIns="0" bIns="0" rtlCol="0"/>
            <a:lstStyle/>
            <a:p>
              <a:endParaRPr/>
            </a:p>
          </p:txBody>
        </p:sp>
        <p:sp>
          <p:nvSpPr>
            <p:cNvPr id="675" name="object 675"/>
            <p:cNvSpPr/>
            <p:nvPr/>
          </p:nvSpPr>
          <p:spPr>
            <a:xfrm>
              <a:off x="2544777" y="2825906"/>
              <a:ext cx="5715" cy="6985"/>
            </a:xfrm>
            <a:custGeom>
              <a:avLst/>
              <a:gdLst/>
              <a:ahLst/>
              <a:cxnLst/>
              <a:rect l="l" t="t" r="r" b="b"/>
              <a:pathLst>
                <a:path w="5714" h="6985">
                  <a:moveTo>
                    <a:pt x="0" y="0"/>
                  </a:moveTo>
                  <a:lnTo>
                    <a:pt x="5675" y="6491"/>
                  </a:lnTo>
                </a:path>
              </a:pathLst>
            </a:custGeom>
            <a:ln w="3733">
              <a:solidFill>
                <a:srgbClr val="020303"/>
              </a:solidFill>
            </a:ln>
          </p:spPr>
          <p:txBody>
            <a:bodyPr wrap="square" lIns="0" tIns="0" rIns="0" bIns="0" rtlCol="0"/>
            <a:lstStyle/>
            <a:p>
              <a:endParaRPr/>
            </a:p>
          </p:txBody>
        </p:sp>
        <p:sp>
          <p:nvSpPr>
            <p:cNvPr id="676" name="object 676"/>
            <p:cNvSpPr/>
            <p:nvPr/>
          </p:nvSpPr>
          <p:spPr>
            <a:xfrm>
              <a:off x="2509519" y="2862130"/>
              <a:ext cx="3810" cy="3810"/>
            </a:xfrm>
            <a:custGeom>
              <a:avLst/>
              <a:gdLst/>
              <a:ahLst/>
              <a:cxnLst/>
              <a:rect l="l" t="t" r="r" b="b"/>
              <a:pathLst>
                <a:path w="3810" h="3810">
                  <a:moveTo>
                    <a:pt x="0" y="0"/>
                  </a:moveTo>
                  <a:lnTo>
                    <a:pt x="3435" y="3768"/>
                  </a:lnTo>
                </a:path>
              </a:pathLst>
            </a:custGeom>
            <a:ln w="3733">
              <a:solidFill>
                <a:srgbClr val="020303"/>
              </a:solidFill>
            </a:ln>
          </p:spPr>
          <p:txBody>
            <a:bodyPr wrap="square" lIns="0" tIns="0" rIns="0" bIns="0" rtlCol="0"/>
            <a:lstStyle/>
            <a:p>
              <a:endParaRPr/>
            </a:p>
          </p:txBody>
        </p:sp>
        <p:sp>
          <p:nvSpPr>
            <p:cNvPr id="677" name="object 677"/>
            <p:cNvSpPr/>
            <p:nvPr/>
          </p:nvSpPr>
          <p:spPr>
            <a:xfrm>
              <a:off x="2513425" y="2855754"/>
              <a:ext cx="4445" cy="5080"/>
            </a:xfrm>
            <a:custGeom>
              <a:avLst/>
              <a:gdLst/>
              <a:ahLst/>
              <a:cxnLst/>
              <a:rect l="l" t="t" r="r" b="b"/>
              <a:pathLst>
                <a:path w="4444" h="5080">
                  <a:moveTo>
                    <a:pt x="0" y="0"/>
                  </a:moveTo>
                  <a:lnTo>
                    <a:pt x="4446" y="4905"/>
                  </a:lnTo>
                </a:path>
              </a:pathLst>
            </a:custGeom>
            <a:ln w="3733">
              <a:solidFill>
                <a:srgbClr val="020303"/>
              </a:solidFill>
            </a:ln>
          </p:spPr>
          <p:txBody>
            <a:bodyPr wrap="square" lIns="0" tIns="0" rIns="0" bIns="0" rtlCol="0"/>
            <a:lstStyle/>
            <a:p>
              <a:endParaRPr/>
            </a:p>
          </p:txBody>
        </p:sp>
        <p:sp>
          <p:nvSpPr>
            <p:cNvPr id="678" name="object 678"/>
            <p:cNvSpPr/>
            <p:nvPr/>
          </p:nvSpPr>
          <p:spPr>
            <a:xfrm>
              <a:off x="2523167" y="2845093"/>
              <a:ext cx="3810" cy="4445"/>
            </a:xfrm>
            <a:custGeom>
              <a:avLst/>
              <a:gdLst/>
              <a:ahLst/>
              <a:cxnLst/>
              <a:rect l="l" t="t" r="r" b="b"/>
              <a:pathLst>
                <a:path w="3810" h="4444">
                  <a:moveTo>
                    <a:pt x="0" y="0"/>
                  </a:moveTo>
                  <a:lnTo>
                    <a:pt x="3435" y="3825"/>
                  </a:lnTo>
                </a:path>
              </a:pathLst>
            </a:custGeom>
            <a:ln w="3733">
              <a:solidFill>
                <a:srgbClr val="020303"/>
              </a:solidFill>
            </a:ln>
          </p:spPr>
          <p:txBody>
            <a:bodyPr wrap="square" lIns="0" tIns="0" rIns="0" bIns="0" rtlCol="0"/>
            <a:lstStyle/>
            <a:p>
              <a:endParaRPr/>
            </a:p>
          </p:txBody>
        </p:sp>
        <p:sp>
          <p:nvSpPr>
            <p:cNvPr id="679" name="object 679"/>
            <p:cNvSpPr/>
            <p:nvPr/>
          </p:nvSpPr>
          <p:spPr>
            <a:xfrm>
              <a:off x="2518503" y="2850653"/>
              <a:ext cx="4445" cy="5080"/>
            </a:xfrm>
            <a:custGeom>
              <a:avLst/>
              <a:gdLst/>
              <a:ahLst/>
              <a:cxnLst/>
              <a:rect l="l" t="t" r="r" b="b"/>
              <a:pathLst>
                <a:path w="4444" h="5080">
                  <a:moveTo>
                    <a:pt x="0" y="0"/>
                  </a:moveTo>
                  <a:lnTo>
                    <a:pt x="4273" y="4744"/>
                  </a:lnTo>
                </a:path>
              </a:pathLst>
            </a:custGeom>
            <a:ln w="3733">
              <a:solidFill>
                <a:srgbClr val="020303"/>
              </a:solidFill>
            </a:ln>
          </p:spPr>
          <p:txBody>
            <a:bodyPr wrap="square" lIns="0" tIns="0" rIns="0" bIns="0" rtlCol="0"/>
            <a:lstStyle/>
            <a:p>
              <a:endParaRPr/>
            </a:p>
          </p:txBody>
        </p:sp>
        <p:sp>
          <p:nvSpPr>
            <p:cNvPr id="680" name="object 680"/>
            <p:cNvSpPr/>
            <p:nvPr/>
          </p:nvSpPr>
          <p:spPr>
            <a:xfrm>
              <a:off x="2557990" y="2819185"/>
              <a:ext cx="5080" cy="5715"/>
            </a:xfrm>
            <a:custGeom>
              <a:avLst/>
              <a:gdLst/>
              <a:ahLst/>
              <a:cxnLst/>
              <a:rect l="l" t="t" r="r" b="b"/>
              <a:pathLst>
                <a:path w="5080" h="5714">
                  <a:moveTo>
                    <a:pt x="0" y="0"/>
                  </a:moveTo>
                  <a:lnTo>
                    <a:pt x="4583" y="5307"/>
                  </a:lnTo>
                </a:path>
              </a:pathLst>
            </a:custGeom>
            <a:ln w="3733">
              <a:solidFill>
                <a:srgbClr val="020303"/>
              </a:solidFill>
            </a:ln>
          </p:spPr>
          <p:txBody>
            <a:bodyPr wrap="square" lIns="0" tIns="0" rIns="0" bIns="0" rtlCol="0"/>
            <a:lstStyle/>
            <a:p>
              <a:endParaRPr/>
            </a:p>
          </p:txBody>
        </p:sp>
        <p:sp>
          <p:nvSpPr>
            <p:cNvPr id="681" name="object 681"/>
            <p:cNvSpPr/>
            <p:nvPr/>
          </p:nvSpPr>
          <p:spPr>
            <a:xfrm>
              <a:off x="2551142" y="2822241"/>
              <a:ext cx="5715" cy="6350"/>
            </a:xfrm>
            <a:custGeom>
              <a:avLst/>
              <a:gdLst/>
              <a:ahLst/>
              <a:cxnLst/>
              <a:rect l="l" t="t" r="r" b="b"/>
              <a:pathLst>
                <a:path w="5714" h="6350">
                  <a:moveTo>
                    <a:pt x="0" y="0"/>
                  </a:moveTo>
                  <a:lnTo>
                    <a:pt x="5457" y="6272"/>
                  </a:lnTo>
                </a:path>
              </a:pathLst>
            </a:custGeom>
            <a:ln w="3733">
              <a:solidFill>
                <a:srgbClr val="020303"/>
              </a:solidFill>
            </a:ln>
          </p:spPr>
          <p:txBody>
            <a:bodyPr wrap="square" lIns="0" tIns="0" rIns="0" bIns="0" rtlCol="0"/>
            <a:lstStyle/>
            <a:p>
              <a:endParaRPr/>
            </a:p>
          </p:txBody>
        </p:sp>
        <p:sp>
          <p:nvSpPr>
            <p:cNvPr id="682" name="object 682"/>
            <p:cNvSpPr/>
            <p:nvPr/>
          </p:nvSpPr>
          <p:spPr>
            <a:xfrm>
              <a:off x="2538861" y="2830042"/>
              <a:ext cx="5080" cy="5715"/>
            </a:xfrm>
            <a:custGeom>
              <a:avLst/>
              <a:gdLst/>
              <a:ahLst/>
              <a:cxnLst/>
              <a:rect l="l" t="t" r="r" b="b"/>
              <a:pathLst>
                <a:path w="5080" h="5714">
                  <a:moveTo>
                    <a:pt x="0" y="0"/>
                  </a:moveTo>
                  <a:lnTo>
                    <a:pt x="4675" y="5319"/>
                  </a:lnTo>
                </a:path>
              </a:pathLst>
            </a:custGeom>
            <a:ln w="3733">
              <a:solidFill>
                <a:srgbClr val="020303"/>
              </a:solidFill>
            </a:ln>
          </p:spPr>
          <p:txBody>
            <a:bodyPr wrap="square" lIns="0" tIns="0" rIns="0" bIns="0" rtlCol="0"/>
            <a:lstStyle/>
            <a:p>
              <a:endParaRPr/>
            </a:p>
          </p:txBody>
        </p:sp>
        <p:sp>
          <p:nvSpPr>
            <p:cNvPr id="683" name="object 683"/>
            <p:cNvSpPr/>
            <p:nvPr/>
          </p:nvSpPr>
          <p:spPr>
            <a:xfrm>
              <a:off x="2544789" y="2825906"/>
              <a:ext cx="5715" cy="6985"/>
            </a:xfrm>
            <a:custGeom>
              <a:avLst/>
              <a:gdLst/>
              <a:ahLst/>
              <a:cxnLst/>
              <a:rect l="l" t="t" r="r" b="b"/>
              <a:pathLst>
                <a:path w="5714" h="6985">
                  <a:moveTo>
                    <a:pt x="0" y="0"/>
                  </a:moveTo>
                  <a:lnTo>
                    <a:pt x="5675" y="6491"/>
                  </a:lnTo>
                </a:path>
              </a:pathLst>
            </a:custGeom>
            <a:ln w="3733">
              <a:solidFill>
                <a:srgbClr val="020303"/>
              </a:solidFill>
            </a:ln>
          </p:spPr>
          <p:txBody>
            <a:bodyPr wrap="square" lIns="0" tIns="0" rIns="0" bIns="0" rtlCol="0"/>
            <a:lstStyle/>
            <a:p>
              <a:endParaRPr/>
            </a:p>
          </p:txBody>
        </p:sp>
        <p:sp>
          <p:nvSpPr>
            <p:cNvPr id="684" name="object 684"/>
            <p:cNvSpPr/>
            <p:nvPr/>
          </p:nvSpPr>
          <p:spPr>
            <a:xfrm>
              <a:off x="2573465" y="2758824"/>
              <a:ext cx="69850" cy="53975"/>
            </a:xfrm>
            <a:custGeom>
              <a:avLst/>
              <a:gdLst/>
              <a:ahLst/>
              <a:cxnLst/>
              <a:rect l="l" t="t" r="r" b="b"/>
              <a:pathLst>
                <a:path w="69850" h="53975">
                  <a:moveTo>
                    <a:pt x="0" y="53721"/>
                  </a:moveTo>
                  <a:lnTo>
                    <a:pt x="2605" y="47212"/>
                  </a:lnTo>
                  <a:lnTo>
                    <a:pt x="4855" y="40631"/>
                  </a:lnTo>
                  <a:lnTo>
                    <a:pt x="8477" y="33776"/>
                  </a:lnTo>
                  <a:lnTo>
                    <a:pt x="43611" y="17991"/>
                  </a:lnTo>
                  <a:lnTo>
                    <a:pt x="47275" y="17129"/>
                  </a:lnTo>
                  <a:lnTo>
                    <a:pt x="67243" y="4044"/>
                  </a:lnTo>
                  <a:lnTo>
                    <a:pt x="68943" y="103"/>
                  </a:lnTo>
                </a:path>
                <a:path w="69850" h="53975">
                  <a:moveTo>
                    <a:pt x="0" y="53721"/>
                  </a:moveTo>
                  <a:lnTo>
                    <a:pt x="3952" y="52549"/>
                  </a:lnTo>
                  <a:lnTo>
                    <a:pt x="8179" y="50538"/>
                  </a:lnTo>
                  <a:lnTo>
                    <a:pt x="13257" y="46575"/>
                  </a:lnTo>
                  <a:lnTo>
                    <a:pt x="21931" y="39946"/>
                  </a:lnTo>
                  <a:lnTo>
                    <a:pt x="23930" y="33811"/>
                  </a:lnTo>
                  <a:lnTo>
                    <a:pt x="25780" y="27400"/>
                  </a:lnTo>
                  <a:lnTo>
                    <a:pt x="27641" y="21012"/>
                  </a:lnTo>
                  <a:lnTo>
                    <a:pt x="61616" y="253"/>
                  </a:lnTo>
                  <a:lnTo>
                    <a:pt x="69288" y="0"/>
                  </a:lnTo>
                </a:path>
              </a:pathLst>
            </a:custGeom>
            <a:ln w="7467">
              <a:solidFill>
                <a:srgbClr val="020303"/>
              </a:solidFill>
            </a:ln>
          </p:spPr>
          <p:txBody>
            <a:bodyPr wrap="square" lIns="0" tIns="0" rIns="0" bIns="0" rtlCol="0"/>
            <a:lstStyle/>
            <a:p>
              <a:endParaRPr/>
            </a:p>
          </p:txBody>
        </p:sp>
        <p:sp>
          <p:nvSpPr>
            <p:cNvPr id="685" name="object 685"/>
            <p:cNvSpPr/>
            <p:nvPr/>
          </p:nvSpPr>
          <p:spPr>
            <a:xfrm>
              <a:off x="2579209" y="2799701"/>
              <a:ext cx="5715" cy="6985"/>
            </a:xfrm>
            <a:custGeom>
              <a:avLst/>
              <a:gdLst/>
              <a:ahLst/>
              <a:cxnLst/>
              <a:rect l="l" t="t" r="r" b="b"/>
              <a:pathLst>
                <a:path w="5714" h="6985">
                  <a:moveTo>
                    <a:pt x="0" y="0"/>
                  </a:moveTo>
                  <a:lnTo>
                    <a:pt x="5617" y="6697"/>
                  </a:lnTo>
                </a:path>
              </a:pathLst>
            </a:custGeom>
            <a:ln w="3733">
              <a:solidFill>
                <a:srgbClr val="020303"/>
              </a:solidFill>
            </a:ln>
          </p:spPr>
          <p:txBody>
            <a:bodyPr wrap="square" lIns="0" tIns="0" rIns="0" bIns="0" rtlCol="0"/>
            <a:lstStyle/>
            <a:p>
              <a:endParaRPr/>
            </a:p>
          </p:txBody>
        </p:sp>
        <p:sp>
          <p:nvSpPr>
            <p:cNvPr id="686" name="object 686"/>
            <p:cNvSpPr/>
            <p:nvPr/>
          </p:nvSpPr>
          <p:spPr>
            <a:xfrm>
              <a:off x="2582541" y="2792463"/>
              <a:ext cx="7620" cy="8890"/>
            </a:xfrm>
            <a:custGeom>
              <a:avLst/>
              <a:gdLst/>
              <a:ahLst/>
              <a:cxnLst/>
              <a:rect l="l" t="t" r="r" b="b"/>
              <a:pathLst>
                <a:path w="7619" h="8889">
                  <a:moveTo>
                    <a:pt x="0" y="0"/>
                  </a:moveTo>
                  <a:lnTo>
                    <a:pt x="7042" y="8490"/>
                  </a:lnTo>
                </a:path>
              </a:pathLst>
            </a:custGeom>
            <a:ln w="3733">
              <a:solidFill>
                <a:srgbClr val="020303"/>
              </a:solidFill>
            </a:ln>
          </p:spPr>
          <p:txBody>
            <a:bodyPr wrap="square" lIns="0" tIns="0" rIns="0" bIns="0" rtlCol="0"/>
            <a:lstStyle/>
            <a:p>
              <a:endParaRPr/>
            </a:p>
          </p:txBody>
        </p:sp>
        <p:sp>
          <p:nvSpPr>
            <p:cNvPr id="687" name="object 687"/>
            <p:cNvSpPr/>
            <p:nvPr/>
          </p:nvSpPr>
          <p:spPr>
            <a:xfrm>
              <a:off x="2592444" y="2781824"/>
              <a:ext cx="5715" cy="6350"/>
            </a:xfrm>
            <a:custGeom>
              <a:avLst/>
              <a:gdLst/>
              <a:ahLst/>
              <a:cxnLst/>
              <a:rect l="l" t="t" r="r" b="b"/>
              <a:pathLst>
                <a:path w="5714" h="6350">
                  <a:moveTo>
                    <a:pt x="0" y="0"/>
                  </a:moveTo>
                  <a:lnTo>
                    <a:pt x="5169" y="6341"/>
                  </a:lnTo>
                </a:path>
              </a:pathLst>
            </a:custGeom>
            <a:ln w="3733">
              <a:solidFill>
                <a:srgbClr val="020303"/>
              </a:solidFill>
            </a:ln>
          </p:spPr>
          <p:txBody>
            <a:bodyPr wrap="square" lIns="0" tIns="0" rIns="0" bIns="0" rtlCol="0"/>
            <a:lstStyle/>
            <a:p>
              <a:endParaRPr/>
            </a:p>
          </p:txBody>
        </p:sp>
        <p:sp>
          <p:nvSpPr>
            <p:cNvPr id="688" name="object 688"/>
            <p:cNvSpPr/>
            <p:nvPr/>
          </p:nvSpPr>
          <p:spPr>
            <a:xfrm>
              <a:off x="2587803" y="2787534"/>
              <a:ext cx="6985" cy="8255"/>
            </a:xfrm>
            <a:custGeom>
              <a:avLst/>
              <a:gdLst/>
              <a:ahLst/>
              <a:cxnLst/>
              <a:rect l="l" t="t" r="r" b="b"/>
              <a:pathLst>
                <a:path w="6985" h="8255">
                  <a:moveTo>
                    <a:pt x="0" y="0"/>
                  </a:moveTo>
                  <a:lnTo>
                    <a:pt x="6605" y="8019"/>
                  </a:lnTo>
                </a:path>
              </a:pathLst>
            </a:custGeom>
            <a:ln w="3733">
              <a:solidFill>
                <a:srgbClr val="020303"/>
              </a:solidFill>
            </a:ln>
          </p:spPr>
          <p:txBody>
            <a:bodyPr wrap="square" lIns="0" tIns="0" rIns="0" bIns="0" rtlCol="0"/>
            <a:lstStyle/>
            <a:p>
              <a:endParaRPr/>
            </a:p>
          </p:txBody>
        </p:sp>
        <p:sp>
          <p:nvSpPr>
            <p:cNvPr id="689" name="object 689"/>
            <p:cNvSpPr/>
            <p:nvPr/>
          </p:nvSpPr>
          <p:spPr>
            <a:xfrm>
              <a:off x="2630046" y="2759502"/>
              <a:ext cx="6350" cy="8255"/>
            </a:xfrm>
            <a:custGeom>
              <a:avLst/>
              <a:gdLst/>
              <a:ahLst/>
              <a:cxnLst/>
              <a:rect l="l" t="t" r="r" b="b"/>
              <a:pathLst>
                <a:path w="6350" h="8255">
                  <a:moveTo>
                    <a:pt x="0" y="0"/>
                  </a:moveTo>
                  <a:lnTo>
                    <a:pt x="6123" y="7961"/>
                  </a:lnTo>
                </a:path>
              </a:pathLst>
            </a:custGeom>
            <a:ln w="3733">
              <a:solidFill>
                <a:srgbClr val="020303"/>
              </a:solidFill>
            </a:ln>
          </p:spPr>
          <p:txBody>
            <a:bodyPr wrap="square" lIns="0" tIns="0" rIns="0" bIns="0" rtlCol="0"/>
            <a:lstStyle/>
            <a:p>
              <a:endParaRPr/>
            </a:p>
          </p:txBody>
        </p:sp>
        <p:sp>
          <p:nvSpPr>
            <p:cNvPr id="690" name="object 690"/>
            <p:cNvSpPr/>
            <p:nvPr/>
          </p:nvSpPr>
          <p:spPr>
            <a:xfrm>
              <a:off x="2622407" y="2761375"/>
              <a:ext cx="7620" cy="10160"/>
            </a:xfrm>
            <a:custGeom>
              <a:avLst/>
              <a:gdLst/>
              <a:ahLst/>
              <a:cxnLst/>
              <a:rect l="l" t="t" r="r" b="b"/>
              <a:pathLst>
                <a:path w="7619" h="10160">
                  <a:moveTo>
                    <a:pt x="0" y="0"/>
                  </a:moveTo>
                  <a:lnTo>
                    <a:pt x="7421" y="9547"/>
                  </a:lnTo>
                </a:path>
              </a:pathLst>
            </a:custGeom>
            <a:ln w="3733">
              <a:solidFill>
                <a:srgbClr val="020303"/>
              </a:solidFill>
            </a:ln>
          </p:spPr>
          <p:txBody>
            <a:bodyPr wrap="square" lIns="0" tIns="0" rIns="0" bIns="0" rtlCol="0"/>
            <a:lstStyle/>
            <a:p>
              <a:endParaRPr/>
            </a:p>
          </p:txBody>
        </p:sp>
        <p:sp>
          <p:nvSpPr>
            <p:cNvPr id="691" name="object 691"/>
            <p:cNvSpPr/>
            <p:nvPr/>
          </p:nvSpPr>
          <p:spPr>
            <a:xfrm>
              <a:off x="2608953" y="2767578"/>
              <a:ext cx="6985" cy="8890"/>
            </a:xfrm>
            <a:custGeom>
              <a:avLst/>
              <a:gdLst/>
              <a:ahLst/>
              <a:cxnLst/>
              <a:rect l="l" t="t" r="r" b="b"/>
              <a:pathLst>
                <a:path w="6985" h="8889">
                  <a:moveTo>
                    <a:pt x="0" y="0"/>
                  </a:moveTo>
                  <a:lnTo>
                    <a:pt x="6583" y="8306"/>
                  </a:lnTo>
                </a:path>
              </a:pathLst>
            </a:custGeom>
            <a:ln w="3733">
              <a:solidFill>
                <a:srgbClr val="020303"/>
              </a:solidFill>
            </a:ln>
          </p:spPr>
          <p:txBody>
            <a:bodyPr wrap="square" lIns="0" tIns="0" rIns="0" bIns="0" rtlCol="0"/>
            <a:lstStyle/>
            <a:p>
              <a:endParaRPr/>
            </a:p>
          </p:txBody>
        </p:sp>
        <p:sp>
          <p:nvSpPr>
            <p:cNvPr id="692" name="object 692"/>
            <p:cNvSpPr/>
            <p:nvPr/>
          </p:nvSpPr>
          <p:spPr>
            <a:xfrm>
              <a:off x="2615398" y="2764109"/>
              <a:ext cx="8255" cy="10160"/>
            </a:xfrm>
            <a:custGeom>
              <a:avLst/>
              <a:gdLst/>
              <a:ahLst/>
              <a:cxnLst/>
              <a:rect l="l" t="t" r="r" b="b"/>
              <a:pathLst>
                <a:path w="8255" h="10160">
                  <a:moveTo>
                    <a:pt x="0" y="0"/>
                  </a:moveTo>
                  <a:lnTo>
                    <a:pt x="7858" y="9995"/>
                  </a:lnTo>
                </a:path>
              </a:pathLst>
            </a:custGeom>
            <a:ln w="3733">
              <a:solidFill>
                <a:srgbClr val="020303"/>
              </a:solidFill>
            </a:ln>
          </p:spPr>
          <p:txBody>
            <a:bodyPr wrap="square" lIns="0" tIns="0" rIns="0" bIns="0" rtlCol="0"/>
            <a:lstStyle/>
            <a:p>
              <a:endParaRPr/>
            </a:p>
          </p:txBody>
        </p:sp>
        <p:sp>
          <p:nvSpPr>
            <p:cNvPr id="693" name="object 693"/>
            <p:cNvSpPr/>
            <p:nvPr/>
          </p:nvSpPr>
          <p:spPr>
            <a:xfrm>
              <a:off x="2579209" y="2799701"/>
              <a:ext cx="5715" cy="6985"/>
            </a:xfrm>
            <a:custGeom>
              <a:avLst/>
              <a:gdLst/>
              <a:ahLst/>
              <a:cxnLst/>
              <a:rect l="l" t="t" r="r" b="b"/>
              <a:pathLst>
                <a:path w="5714" h="6985">
                  <a:moveTo>
                    <a:pt x="0" y="0"/>
                  </a:moveTo>
                  <a:lnTo>
                    <a:pt x="5617" y="6697"/>
                  </a:lnTo>
                </a:path>
              </a:pathLst>
            </a:custGeom>
            <a:ln w="3733">
              <a:solidFill>
                <a:srgbClr val="020303"/>
              </a:solidFill>
            </a:ln>
          </p:spPr>
          <p:txBody>
            <a:bodyPr wrap="square" lIns="0" tIns="0" rIns="0" bIns="0" rtlCol="0"/>
            <a:lstStyle/>
            <a:p>
              <a:endParaRPr/>
            </a:p>
          </p:txBody>
        </p:sp>
        <p:sp>
          <p:nvSpPr>
            <p:cNvPr id="694" name="object 694"/>
            <p:cNvSpPr/>
            <p:nvPr/>
          </p:nvSpPr>
          <p:spPr>
            <a:xfrm>
              <a:off x="2582541" y="2792463"/>
              <a:ext cx="7620" cy="8890"/>
            </a:xfrm>
            <a:custGeom>
              <a:avLst/>
              <a:gdLst/>
              <a:ahLst/>
              <a:cxnLst/>
              <a:rect l="l" t="t" r="r" b="b"/>
              <a:pathLst>
                <a:path w="7619" h="8889">
                  <a:moveTo>
                    <a:pt x="0" y="0"/>
                  </a:moveTo>
                  <a:lnTo>
                    <a:pt x="7042" y="8490"/>
                  </a:lnTo>
                </a:path>
              </a:pathLst>
            </a:custGeom>
            <a:ln w="3733">
              <a:solidFill>
                <a:srgbClr val="020303"/>
              </a:solidFill>
            </a:ln>
          </p:spPr>
          <p:txBody>
            <a:bodyPr wrap="square" lIns="0" tIns="0" rIns="0" bIns="0" rtlCol="0"/>
            <a:lstStyle/>
            <a:p>
              <a:endParaRPr/>
            </a:p>
          </p:txBody>
        </p:sp>
        <p:sp>
          <p:nvSpPr>
            <p:cNvPr id="695" name="object 695"/>
            <p:cNvSpPr/>
            <p:nvPr/>
          </p:nvSpPr>
          <p:spPr>
            <a:xfrm>
              <a:off x="2592444" y="2781824"/>
              <a:ext cx="5715" cy="6350"/>
            </a:xfrm>
            <a:custGeom>
              <a:avLst/>
              <a:gdLst/>
              <a:ahLst/>
              <a:cxnLst/>
              <a:rect l="l" t="t" r="r" b="b"/>
              <a:pathLst>
                <a:path w="5714" h="6350">
                  <a:moveTo>
                    <a:pt x="0" y="0"/>
                  </a:moveTo>
                  <a:lnTo>
                    <a:pt x="5169" y="6341"/>
                  </a:lnTo>
                </a:path>
              </a:pathLst>
            </a:custGeom>
            <a:ln w="3733">
              <a:solidFill>
                <a:srgbClr val="020303"/>
              </a:solidFill>
            </a:ln>
          </p:spPr>
          <p:txBody>
            <a:bodyPr wrap="square" lIns="0" tIns="0" rIns="0" bIns="0" rtlCol="0"/>
            <a:lstStyle/>
            <a:p>
              <a:endParaRPr/>
            </a:p>
          </p:txBody>
        </p:sp>
        <p:sp>
          <p:nvSpPr>
            <p:cNvPr id="696" name="object 696"/>
            <p:cNvSpPr/>
            <p:nvPr/>
          </p:nvSpPr>
          <p:spPr>
            <a:xfrm>
              <a:off x="2587803" y="2787534"/>
              <a:ext cx="6985" cy="8255"/>
            </a:xfrm>
            <a:custGeom>
              <a:avLst/>
              <a:gdLst/>
              <a:ahLst/>
              <a:cxnLst/>
              <a:rect l="l" t="t" r="r" b="b"/>
              <a:pathLst>
                <a:path w="6985" h="8255">
                  <a:moveTo>
                    <a:pt x="0" y="0"/>
                  </a:moveTo>
                  <a:lnTo>
                    <a:pt x="6605" y="8019"/>
                  </a:lnTo>
                </a:path>
              </a:pathLst>
            </a:custGeom>
            <a:ln w="3733">
              <a:solidFill>
                <a:srgbClr val="020303"/>
              </a:solidFill>
            </a:ln>
          </p:spPr>
          <p:txBody>
            <a:bodyPr wrap="square" lIns="0" tIns="0" rIns="0" bIns="0" rtlCol="0"/>
            <a:lstStyle/>
            <a:p>
              <a:endParaRPr/>
            </a:p>
          </p:txBody>
        </p:sp>
        <p:sp>
          <p:nvSpPr>
            <p:cNvPr id="697" name="object 697"/>
            <p:cNvSpPr/>
            <p:nvPr/>
          </p:nvSpPr>
          <p:spPr>
            <a:xfrm>
              <a:off x="2630046" y="2759502"/>
              <a:ext cx="6350" cy="8255"/>
            </a:xfrm>
            <a:custGeom>
              <a:avLst/>
              <a:gdLst/>
              <a:ahLst/>
              <a:cxnLst/>
              <a:rect l="l" t="t" r="r" b="b"/>
              <a:pathLst>
                <a:path w="6350" h="8255">
                  <a:moveTo>
                    <a:pt x="0" y="0"/>
                  </a:moveTo>
                  <a:lnTo>
                    <a:pt x="6123" y="7961"/>
                  </a:lnTo>
                </a:path>
              </a:pathLst>
            </a:custGeom>
            <a:ln w="3733">
              <a:solidFill>
                <a:srgbClr val="020303"/>
              </a:solidFill>
            </a:ln>
          </p:spPr>
          <p:txBody>
            <a:bodyPr wrap="square" lIns="0" tIns="0" rIns="0" bIns="0" rtlCol="0"/>
            <a:lstStyle/>
            <a:p>
              <a:endParaRPr/>
            </a:p>
          </p:txBody>
        </p:sp>
        <p:sp>
          <p:nvSpPr>
            <p:cNvPr id="698" name="object 698"/>
            <p:cNvSpPr/>
            <p:nvPr/>
          </p:nvSpPr>
          <p:spPr>
            <a:xfrm>
              <a:off x="2622407" y="2761375"/>
              <a:ext cx="7620" cy="10160"/>
            </a:xfrm>
            <a:custGeom>
              <a:avLst/>
              <a:gdLst/>
              <a:ahLst/>
              <a:cxnLst/>
              <a:rect l="l" t="t" r="r" b="b"/>
              <a:pathLst>
                <a:path w="7619" h="10160">
                  <a:moveTo>
                    <a:pt x="0" y="0"/>
                  </a:moveTo>
                  <a:lnTo>
                    <a:pt x="7421" y="9547"/>
                  </a:lnTo>
                </a:path>
              </a:pathLst>
            </a:custGeom>
            <a:ln w="3733">
              <a:solidFill>
                <a:srgbClr val="020303"/>
              </a:solidFill>
            </a:ln>
          </p:spPr>
          <p:txBody>
            <a:bodyPr wrap="square" lIns="0" tIns="0" rIns="0" bIns="0" rtlCol="0"/>
            <a:lstStyle/>
            <a:p>
              <a:endParaRPr/>
            </a:p>
          </p:txBody>
        </p:sp>
        <p:sp>
          <p:nvSpPr>
            <p:cNvPr id="699" name="object 699"/>
            <p:cNvSpPr/>
            <p:nvPr/>
          </p:nvSpPr>
          <p:spPr>
            <a:xfrm>
              <a:off x="2608953" y="2767578"/>
              <a:ext cx="6985" cy="8890"/>
            </a:xfrm>
            <a:custGeom>
              <a:avLst/>
              <a:gdLst/>
              <a:ahLst/>
              <a:cxnLst/>
              <a:rect l="l" t="t" r="r" b="b"/>
              <a:pathLst>
                <a:path w="6985" h="8889">
                  <a:moveTo>
                    <a:pt x="0" y="0"/>
                  </a:moveTo>
                  <a:lnTo>
                    <a:pt x="6583" y="8306"/>
                  </a:lnTo>
                </a:path>
              </a:pathLst>
            </a:custGeom>
            <a:ln w="3733">
              <a:solidFill>
                <a:srgbClr val="020303"/>
              </a:solidFill>
            </a:ln>
          </p:spPr>
          <p:txBody>
            <a:bodyPr wrap="square" lIns="0" tIns="0" rIns="0" bIns="0" rtlCol="0"/>
            <a:lstStyle/>
            <a:p>
              <a:endParaRPr/>
            </a:p>
          </p:txBody>
        </p:sp>
        <p:sp>
          <p:nvSpPr>
            <p:cNvPr id="700" name="object 700"/>
            <p:cNvSpPr/>
            <p:nvPr/>
          </p:nvSpPr>
          <p:spPr>
            <a:xfrm>
              <a:off x="2615398" y="2764109"/>
              <a:ext cx="8255" cy="10160"/>
            </a:xfrm>
            <a:custGeom>
              <a:avLst/>
              <a:gdLst/>
              <a:ahLst/>
              <a:cxnLst/>
              <a:rect l="l" t="t" r="r" b="b"/>
              <a:pathLst>
                <a:path w="8255" h="10160">
                  <a:moveTo>
                    <a:pt x="0" y="0"/>
                  </a:moveTo>
                  <a:lnTo>
                    <a:pt x="7858" y="9995"/>
                  </a:lnTo>
                </a:path>
              </a:pathLst>
            </a:custGeom>
            <a:ln w="3733">
              <a:solidFill>
                <a:srgbClr val="020303"/>
              </a:solidFill>
            </a:ln>
          </p:spPr>
          <p:txBody>
            <a:bodyPr wrap="square" lIns="0" tIns="0" rIns="0" bIns="0" rtlCol="0"/>
            <a:lstStyle/>
            <a:p>
              <a:endParaRPr/>
            </a:p>
          </p:txBody>
        </p:sp>
        <p:sp>
          <p:nvSpPr>
            <p:cNvPr id="701" name="object 701"/>
            <p:cNvSpPr/>
            <p:nvPr/>
          </p:nvSpPr>
          <p:spPr>
            <a:xfrm>
              <a:off x="2647119" y="2703941"/>
              <a:ext cx="73025" cy="52069"/>
            </a:xfrm>
            <a:custGeom>
              <a:avLst/>
              <a:gdLst/>
              <a:ahLst/>
              <a:cxnLst/>
              <a:rect l="l" t="t" r="r" b="b"/>
              <a:pathLst>
                <a:path w="73025" h="52069">
                  <a:moveTo>
                    <a:pt x="0" y="51459"/>
                  </a:moveTo>
                  <a:lnTo>
                    <a:pt x="2044" y="46656"/>
                  </a:lnTo>
                  <a:lnTo>
                    <a:pt x="2538" y="41624"/>
                  </a:lnTo>
                  <a:lnTo>
                    <a:pt x="4101" y="36615"/>
                  </a:lnTo>
                  <a:lnTo>
                    <a:pt x="5709" y="31698"/>
                  </a:lnTo>
                  <a:lnTo>
                    <a:pt x="8340" y="26724"/>
                  </a:lnTo>
                  <a:lnTo>
                    <a:pt x="14602" y="22036"/>
                  </a:lnTo>
                  <a:lnTo>
                    <a:pt x="23459" y="15384"/>
                  </a:lnTo>
                  <a:lnTo>
                    <a:pt x="30801" y="16257"/>
                  </a:lnTo>
                  <a:lnTo>
                    <a:pt x="38211" y="17383"/>
                  </a:lnTo>
                  <a:lnTo>
                    <a:pt x="43793" y="18135"/>
                  </a:lnTo>
                  <a:lnTo>
                    <a:pt x="70620" y="7181"/>
                  </a:lnTo>
                  <a:lnTo>
                    <a:pt x="72321" y="2908"/>
                  </a:lnTo>
                </a:path>
                <a:path w="73025" h="52069">
                  <a:moveTo>
                    <a:pt x="0" y="51459"/>
                  </a:moveTo>
                  <a:lnTo>
                    <a:pt x="4388" y="51045"/>
                  </a:lnTo>
                  <a:lnTo>
                    <a:pt x="8915" y="49540"/>
                  </a:lnTo>
                  <a:lnTo>
                    <a:pt x="14245" y="45990"/>
                  </a:lnTo>
                  <a:lnTo>
                    <a:pt x="23287" y="39970"/>
                  </a:lnTo>
                  <a:lnTo>
                    <a:pt x="24953" y="32973"/>
                  </a:lnTo>
                  <a:lnTo>
                    <a:pt x="26550" y="25690"/>
                  </a:lnTo>
                  <a:lnTo>
                    <a:pt x="27331" y="22059"/>
                  </a:lnTo>
                  <a:lnTo>
                    <a:pt x="28112" y="18371"/>
                  </a:lnTo>
                  <a:lnTo>
                    <a:pt x="29801" y="14764"/>
                  </a:lnTo>
                  <a:lnTo>
                    <a:pt x="56297" y="0"/>
                  </a:lnTo>
                  <a:lnTo>
                    <a:pt x="64441" y="1551"/>
                  </a:lnTo>
                  <a:lnTo>
                    <a:pt x="72688" y="2862"/>
                  </a:lnTo>
                </a:path>
              </a:pathLst>
            </a:custGeom>
            <a:ln w="7467">
              <a:solidFill>
                <a:srgbClr val="020303"/>
              </a:solidFill>
            </a:ln>
          </p:spPr>
          <p:txBody>
            <a:bodyPr wrap="square" lIns="0" tIns="0" rIns="0" bIns="0" rtlCol="0"/>
            <a:lstStyle/>
            <a:p>
              <a:endParaRPr/>
            </a:p>
          </p:txBody>
        </p:sp>
        <p:sp>
          <p:nvSpPr>
            <p:cNvPr id="702" name="object 702"/>
            <p:cNvSpPr/>
            <p:nvPr/>
          </p:nvSpPr>
          <p:spPr>
            <a:xfrm>
              <a:off x="2652277" y="2741097"/>
              <a:ext cx="7620" cy="10160"/>
            </a:xfrm>
            <a:custGeom>
              <a:avLst/>
              <a:gdLst/>
              <a:ahLst/>
              <a:cxnLst/>
              <a:rect l="l" t="t" r="r" b="b"/>
              <a:pathLst>
                <a:path w="7619" h="10160">
                  <a:moveTo>
                    <a:pt x="0" y="0"/>
                  </a:moveTo>
                  <a:lnTo>
                    <a:pt x="7054" y="9616"/>
                  </a:lnTo>
                </a:path>
              </a:pathLst>
            </a:custGeom>
            <a:ln w="3733">
              <a:solidFill>
                <a:srgbClr val="020303"/>
              </a:solidFill>
            </a:ln>
          </p:spPr>
          <p:txBody>
            <a:bodyPr wrap="square" lIns="0" tIns="0" rIns="0" bIns="0" rtlCol="0"/>
            <a:lstStyle/>
            <a:p>
              <a:endParaRPr/>
            </a:p>
          </p:txBody>
        </p:sp>
        <p:sp>
          <p:nvSpPr>
            <p:cNvPr id="703" name="object 703"/>
            <p:cNvSpPr/>
            <p:nvPr/>
          </p:nvSpPr>
          <p:spPr>
            <a:xfrm>
              <a:off x="2655390" y="2733135"/>
              <a:ext cx="8890" cy="12065"/>
            </a:xfrm>
            <a:custGeom>
              <a:avLst/>
              <a:gdLst/>
              <a:ahLst/>
              <a:cxnLst/>
              <a:rect l="l" t="t" r="r" b="b"/>
              <a:pathLst>
                <a:path w="8889" h="12064">
                  <a:moveTo>
                    <a:pt x="0" y="0"/>
                  </a:moveTo>
                  <a:lnTo>
                    <a:pt x="8742" y="12063"/>
                  </a:lnTo>
                </a:path>
              </a:pathLst>
            </a:custGeom>
            <a:ln w="3733">
              <a:solidFill>
                <a:srgbClr val="020303"/>
              </a:solidFill>
            </a:ln>
          </p:spPr>
          <p:txBody>
            <a:bodyPr wrap="square" lIns="0" tIns="0" rIns="0" bIns="0" rtlCol="0"/>
            <a:lstStyle/>
            <a:p>
              <a:endParaRPr/>
            </a:p>
          </p:txBody>
        </p:sp>
        <p:sp>
          <p:nvSpPr>
            <p:cNvPr id="704" name="object 704"/>
            <p:cNvSpPr/>
            <p:nvPr/>
          </p:nvSpPr>
          <p:spPr>
            <a:xfrm>
              <a:off x="2665730" y="2722738"/>
              <a:ext cx="6350" cy="8890"/>
            </a:xfrm>
            <a:custGeom>
              <a:avLst/>
              <a:gdLst/>
              <a:ahLst/>
              <a:cxnLst/>
              <a:rect l="l" t="t" r="r" b="b"/>
              <a:pathLst>
                <a:path w="6350" h="8889">
                  <a:moveTo>
                    <a:pt x="0" y="0"/>
                  </a:moveTo>
                  <a:lnTo>
                    <a:pt x="6272" y="8869"/>
                  </a:lnTo>
                </a:path>
              </a:pathLst>
            </a:custGeom>
            <a:ln w="3733">
              <a:solidFill>
                <a:srgbClr val="020303"/>
              </a:solidFill>
            </a:ln>
          </p:spPr>
          <p:txBody>
            <a:bodyPr wrap="square" lIns="0" tIns="0" rIns="0" bIns="0" rtlCol="0"/>
            <a:lstStyle/>
            <a:p>
              <a:endParaRPr/>
            </a:p>
          </p:txBody>
        </p:sp>
        <p:sp>
          <p:nvSpPr>
            <p:cNvPr id="705" name="object 705"/>
            <p:cNvSpPr/>
            <p:nvPr/>
          </p:nvSpPr>
          <p:spPr>
            <a:xfrm>
              <a:off x="2660940" y="2728471"/>
              <a:ext cx="8255" cy="11430"/>
            </a:xfrm>
            <a:custGeom>
              <a:avLst/>
              <a:gdLst/>
              <a:ahLst/>
              <a:cxnLst/>
              <a:rect l="l" t="t" r="r" b="b"/>
              <a:pathLst>
                <a:path w="8255" h="11430">
                  <a:moveTo>
                    <a:pt x="0" y="0"/>
                  </a:moveTo>
                  <a:lnTo>
                    <a:pt x="8088" y="11316"/>
                  </a:lnTo>
                </a:path>
              </a:pathLst>
            </a:custGeom>
            <a:ln w="3733">
              <a:solidFill>
                <a:srgbClr val="020303"/>
              </a:solidFill>
            </a:ln>
          </p:spPr>
          <p:txBody>
            <a:bodyPr wrap="square" lIns="0" tIns="0" rIns="0" bIns="0" rtlCol="0"/>
            <a:lstStyle/>
            <a:p>
              <a:endParaRPr/>
            </a:p>
          </p:txBody>
        </p:sp>
        <p:sp>
          <p:nvSpPr>
            <p:cNvPr id="706" name="object 706"/>
            <p:cNvSpPr/>
            <p:nvPr/>
          </p:nvSpPr>
          <p:spPr>
            <a:xfrm>
              <a:off x="2706136" y="2704919"/>
              <a:ext cx="6985" cy="10795"/>
            </a:xfrm>
            <a:custGeom>
              <a:avLst/>
              <a:gdLst/>
              <a:ahLst/>
              <a:cxnLst/>
              <a:rect l="l" t="t" r="r" b="b"/>
              <a:pathLst>
                <a:path w="6985" h="10794">
                  <a:moveTo>
                    <a:pt x="0" y="0"/>
                  </a:moveTo>
                  <a:lnTo>
                    <a:pt x="6916" y="10684"/>
                  </a:lnTo>
                </a:path>
              </a:pathLst>
            </a:custGeom>
            <a:ln w="3733">
              <a:solidFill>
                <a:srgbClr val="020303"/>
              </a:solidFill>
            </a:ln>
          </p:spPr>
          <p:txBody>
            <a:bodyPr wrap="square" lIns="0" tIns="0" rIns="0" bIns="0" rtlCol="0"/>
            <a:lstStyle/>
            <a:p>
              <a:endParaRPr/>
            </a:p>
          </p:txBody>
        </p:sp>
        <p:sp>
          <p:nvSpPr>
            <p:cNvPr id="707" name="object 707"/>
            <p:cNvSpPr/>
            <p:nvPr/>
          </p:nvSpPr>
          <p:spPr>
            <a:xfrm>
              <a:off x="2697887" y="2705471"/>
              <a:ext cx="8890" cy="13335"/>
            </a:xfrm>
            <a:custGeom>
              <a:avLst/>
              <a:gdLst/>
              <a:ahLst/>
              <a:cxnLst/>
              <a:rect l="l" t="t" r="r" b="b"/>
              <a:pathLst>
                <a:path w="8889" h="13335">
                  <a:moveTo>
                    <a:pt x="0" y="0"/>
                  </a:moveTo>
                  <a:lnTo>
                    <a:pt x="8467" y="12855"/>
                  </a:lnTo>
                </a:path>
              </a:pathLst>
            </a:custGeom>
            <a:ln w="3733">
              <a:solidFill>
                <a:srgbClr val="020303"/>
              </a:solidFill>
            </a:ln>
          </p:spPr>
          <p:txBody>
            <a:bodyPr wrap="square" lIns="0" tIns="0" rIns="0" bIns="0" rtlCol="0"/>
            <a:lstStyle/>
            <a:p>
              <a:endParaRPr/>
            </a:p>
          </p:txBody>
        </p:sp>
        <p:sp>
          <p:nvSpPr>
            <p:cNvPr id="708" name="object 708"/>
            <p:cNvSpPr/>
            <p:nvPr/>
          </p:nvSpPr>
          <p:spPr>
            <a:xfrm>
              <a:off x="2683285" y="2709664"/>
              <a:ext cx="8255" cy="11430"/>
            </a:xfrm>
            <a:custGeom>
              <a:avLst/>
              <a:gdLst/>
              <a:ahLst/>
              <a:cxnLst/>
              <a:rect l="l" t="t" r="r" b="b"/>
              <a:pathLst>
                <a:path w="8255" h="11430">
                  <a:moveTo>
                    <a:pt x="0" y="0"/>
                  </a:moveTo>
                  <a:lnTo>
                    <a:pt x="7697" y="11350"/>
                  </a:lnTo>
                </a:path>
              </a:pathLst>
            </a:custGeom>
            <a:ln w="3733">
              <a:solidFill>
                <a:srgbClr val="020303"/>
              </a:solidFill>
            </a:ln>
          </p:spPr>
          <p:txBody>
            <a:bodyPr wrap="square" lIns="0" tIns="0" rIns="0" bIns="0" rtlCol="0"/>
            <a:lstStyle/>
            <a:p>
              <a:endParaRPr/>
            </a:p>
          </p:txBody>
        </p:sp>
        <p:sp>
          <p:nvSpPr>
            <p:cNvPr id="709" name="object 709"/>
            <p:cNvSpPr/>
            <p:nvPr/>
          </p:nvSpPr>
          <p:spPr>
            <a:xfrm>
              <a:off x="2690316" y="2707125"/>
              <a:ext cx="9525" cy="13970"/>
            </a:xfrm>
            <a:custGeom>
              <a:avLst/>
              <a:gdLst/>
              <a:ahLst/>
              <a:cxnLst/>
              <a:rect l="l" t="t" r="r" b="b"/>
              <a:pathLst>
                <a:path w="9525" h="13969">
                  <a:moveTo>
                    <a:pt x="0" y="0"/>
                  </a:moveTo>
                  <a:lnTo>
                    <a:pt x="9064" y="13568"/>
                  </a:lnTo>
                </a:path>
              </a:pathLst>
            </a:custGeom>
            <a:ln w="3733">
              <a:solidFill>
                <a:srgbClr val="020303"/>
              </a:solidFill>
            </a:ln>
          </p:spPr>
          <p:txBody>
            <a:bodyPr wrap="square" lIns="0" tIns="0" rIns="0" bIns="0" rtlCol="0"/>
            <a:lstStyle/>
            <a:p>
              <a:endParaRPr/>
            </a:p>
          </p:txBody>
        </p:sp>
        <p:sp>
          <p:nvSpPr>
            <p:cNvPr id="710" name="object 710"/>
            <p:cNvSpPr/>
            <p:nvPr/>
          </p:nvSpPr>
          <p:spPr>
            <a:xfrm>
              <a:off x="2652288" y="2741097"/>
              <a:ext cx="7620" cy="10160"/>
            </a:xfrm>
            <a:custGeom>
              <a:avLst/>
              <a:gdLst/>
              <a:ahLst/>
              <a:cxnLst/>
              <a:rect l="l" t="t" r="r" b="b"/>
              <a:pathLst>
                <a:path w="7619" h="10160">
                  <a:moveTo>
                    <a:pt x="0" y="0"/>
                  </a:moveTo>
                  <a:lnTo>
                    <a:pt x="7054" y="9616"/>
                  </a:lnTo>
                </a:path>
              </a:pathLst>
            </a:custGeom>
            <a:ln w="3733">
              <a:solidFill>
                <a:srgbClr val="020303"/>
              </a:solidFill>
            </a:ln>
          </p:spPr>
          <p:txBody>
            <a:bodyPr wrap="square" lIns="0" tIns="0" rIns="0" bIns="0" rtlCol="0"/>
            <a:lstStyle/>
            <a:p>
              <a:endParaRPr/>
            </a:p>
          </p:txBody>
        </p:sp>
        <p:sp>
          <p:nvSpPr>
            <p:cNvPr id="711" name="object 711"/>
            <p:cNvSpPr/>
            <p:nvPr/>
          </p:nvSpPr>
          <p:spPr>
            <a:xfrm>
              <a:off x="2655402" y="2733135"/>
              <a:ext cx="8890" cy="12065"/>
            </a:xfrm>
            <a:custGeom>
              <a:avLst/>
              <a:gdLst/>
              <a:ahLst/>
              <a:cxnLst/>
              <a:rect l="l" t="t" r="r" b="b"/>
              <a:pathLst>
                <a:path w="8889" h="12064">
                  <a:moveTo>
                    <a:pt x="0" y="0"/>
                  </a:moveTo>
                  <a:lnTo>
                    <a:pt x="8742" y="12063"/>
                  </a:lnTo>
                </a:path>
              </a:pathLst>
            </a:custGeom>
            <a:ln w="3733">
              <a:solidFill>
                <a:srgbClr val="020303"/>
              </a:solidFill>
            </a:ln>
          </p:spPr>
          <p:txBody>
            <a:bodyPr wrap="square" lIns="0" tIns="0" rIns="0" bIns="0" rtlCol="0"/>
            <a:lstStyle/>
            <a:p>
              <a:endParaRPr/>
            </a:p>
          </p:txBody>
        </p:sp>
        <p:sp>
          <p:nvSpPr>
            <p:cNvPr id="712" name="object 712"/>
            <p:cNvSpPr/>
            <p:nvPr/>
          </p:nvSpPr>
          <p:spPr>
            <a:xfrm>
              <a:off x="2665742" y="2722738"/>
              <a:ext cx="6350" cy="8890"/>
            </a:xfrm>
            <a:custGeom>
              <a:avLst/>
              <a:gdLst/>
              <a:ahLst/>
              <a:cxnLst/>
              <a:rect l="l" t="t" r="r" b="b"/>
              <a:pathLst>
                <a:path w="6350" h="8889">
                  <a:moveTo>
                    <a:pt x="0" y="0"/>
                  </a:moveTo>
                  <a:lnTo>
                    <a:pt x="6272" y="8869"/>
                  </a:lnTo>
                </a:path>
              </a:pathLst>
            </a:custGeom>
            <a:ln w="3733">
              <a:solidFill>
                <a:srgbClr val="020303"/>
              </a:solidFill>
            </a:ln>
          </p:spPr>
          <p:txBody>
            <a:bodyPr wrap="square" lIns="0" tIns="0" rIns="0" bIns="0" rtlCol="0"/>
            <a:lstStyle/>
            <a:p>
              <a:endParaRPr/>
            </a:p>
          </p:txBody>
        </p:sp>
        <p:sp>
          <p:nvSpPr>
            <p:cNvPr id="713" name="object 713"/>
            <p:cNvSpPr/>
            <p:nvPr/>
          </p:nvSpPr>
          <p:spPr>
            <a:xfrm>
              <a:off x="2660951" y="2728471"/>
              <a:ext cx="8255" cy="11430"/>
            </a:xfrm>
            <a:custGeom>
              <a:avLst/>
              <a:gdLst/>
              <a:ahLst/>
              <a:cxnLst/>
              <a:rect l="l" t="t" r="r" b="b"/>
              <a:pathLst>
                <a:path w="8255" h="11430">
                  <a:moveTo>
                    <a:pt x="0" y="0"/>
                  </a:moveTo>
                  <a:lnTo>
                    <a:pt x="8088" y="11316"/>
                  </a:lnTo>
                </a:path>
              </a:pathLst>
            </a:custGeom>
            <a:ln w="3733">
              <a:solidFill>
                <a:srgbClr val="020303"/>
              </a:solidFill>
            </a:ln>
          </p:spPr>
          <p:txBody>
            <a:bodyPr wrap="square" lIns="0" tIns="0" rIns="0" bIns="0" rtlCol="0"/>
            <a:lstStyle/>
            <a:p>
              <a:endParaRPr/>
            </a:p>
          </p:txBody>
        </p:sp>
        <p:sp>
          <p:nvSpPr>
            <p:cNvPr id="714" name="object 714"/>
            <p:cNvSpPr/>
            <p:nvPr/>
          </p:nvSpPr>
          <p:spPr>
            <a:xfrm>
              <a:off x="2706147" y="2704919"/>
              <a:ext cx="6985" cy="10795"/>
            </a:xfrm>
            <a:custGeom>
              <a:avLst/>
              <a:gdLst/>
              <a:ahLst/>
              <a:cxnLst/>
              <a:rect l="l" t="t" r="r" b="b"/>
              <a:pathLst>
                <a:path w="6985" h="10794">
                  <a:moveTo>
                    <a:pt x="0" y="0"/>
                  </a:moveTo>
                  <a:lnTo>
                    <a:pt x="6916" y="10684"/>
                  </a:lnTo>
                </a:path>
              </a:pathLst>
            </a:custGeom>
            <a:ln w="3733">
              <a:solidFill>
                <a:srgbClr val="020303"/>
              </a:solidFill>
            </a:ln>
          </p:spPr>
          <p:txBody>
            <a:bodyPr wrap="square" lIns="0" tIns="0" rIns="0" bIns="0" rtlCol="0"/>
            <a:lstStyle/>
            <a:p>
              <a:endParaRPr/>
            </a:p>
          </p:txBody>
        </p:sp>
        <p:sp>
          <p:nvSpPr>
            <p:cNvPr id="715" name="object 715"/>
            <p:cNvSpPr/>
            <p:nvPr/>
          </p:nvSpPr>
          <p:spPr>
            <a:xfrm>
              <a:off x="2697899" y="2705471"/>
              <a:ext cx="8890" cy="13335"/>
            </a:xfrm>
            <a:custGeom>
              <a:avLst/>
              <a:gdLst/>
              <a:ahLst/>
              <a:cxnLst/>
              <a:rect l="l" t="t" r="r" b="b"/>
              <a:pathLst>
                <a:path w="8889" h="13335">
                  <a:moveTo>
                    <a:pt x="0" y="0"/>
                  </a:moveTo>
                  <a:lnTo>
                    <a:pt x="8467" y="12855"/>
                  </a:lnTo>
                </a:path>
              </a:pathLst>
            </a:custGeom>
            <a:ln w="3733">
              <a:solidFill>
                <a:srgbClr val="020303"/>
              </a:solidFill>
            </a:ln>
          </p:spPr>
          <p:txBody>
            <a:bodyPr wrap="square" lIns="0" tIns="0" rIns="0" bIns="0" rtlCol="0"/>
            <a:lstStyle/>
            <a:p>
              <a:endParaRPr/>
            </a:p>
          </p:txBody>
        </p:sp>
        <p:sp>
          <p:nvSpPr>
            <p:cNvPr id="716" name="object 716"/>
            <p:cNvSpPr/>
            <p:nvPr/>
          </p:nvSpPr>
          <p:spPr>
            <a:xfrm>
              <a:off x="2683296" y="2709664"/>
              <a:ext cx="8255" cy="11430"/>
            </a:xfrm>
            <a:custGeom>
              <a:avLst/>
              <a:gdLst/>
              <a:ahLst/>
              <a:cxnLst/>
              <a:rect l="l" t="t" r="r" b="b"/>
              <a:pathLst>
                <a:path w="8255" h="11430">
                  <a:moveTo>
                    <a:pt x="0" y="0"/>
                  </a:moveTo>
                  <a:lnTo>
                    <a:pt x="7697" y="11350"/>
                  </a:lnTo>
                </a:path>
              </a:pathLst>
            </a:custGeom>
            <a:ln w="3733">
              <a:solidFill>
                <a:srgbClr val="020303"/>
              </a:solidFill>
            </a:ln>
          </p:spPr>
          <p:txBody>
            <a:bodyPr wrap="square" lIns="0" tIns="0" rIns="0" bIns="0" rtlCol="0"/>
            <a:lstStyle/>
            <a:p>
              <a:endParaRPr/>
            </a:p>
          </p:txBody>
        </p:sp>
        <p:sp>
          <p:nvSpPr>
            <p:cNvPr id="717" name="object 717"/>
            <p:cNvSpPr/>
            <p:nvPr/>
          </p:nvSpPr>
          <p:spPr>
            <a:xfrm>
              <a:off x="2690328" y="2707125"/>
              <a:ext cx="9525" cy="13970"/>
            </a:xfrm>
            <a:custGeom>
              <a:avLst/>
              <a:gdLst/>
              <a:ahLst/>
              <a:cxnLst/>
              <a:rect l="l" t="t" r="r" b="b"/>
              <a:pathLst>
                <a:path w="9525" h="13969">
                  <a:moveTo>
                    <a:pt x="0" y="0"/>
                  </a:moveTo>
                  <a:lnTo>
                    <a:pt x="9064" y="13568"/>
                  </a:lnTo>
                </a:path>
              </a:pathLst>
            </a:custGeom>
            <a:ln w="3733">
              <a:solidFill>
                <a:srgbClr val="020303"/>
              </a:solidFill>
            </a:ln>
          </p:spPr>
          <p:txBody>
            <a:bodyPr wrap="square" lIns="0" tIns="0" rIns="0" bIns="0" rtlCol="0"/>
            <a:lstStyle/>
            <a:p>
              <a:endParaRPr/>
            </a:p>
          </p:txBody>
        </p:sp>
        <p:sp>
          <p:nvSpPr>
            <p:cNvPr id="718" name="object 718"/>
            <p:cNvSpPr/>
            <p:nvPr/>
          </p:nvSpPr>
          <p:spPr>
            <a:xfrm>
              <a:off x="2724403" y="2662262"/>
              <a:ext cx="76835" cy="41910"/>
            </a:xfrm>
            <a:custGeom>
              <a:avLst/>
              <a:gdLst/>
              <a:ahLst/>
              <a:cxnLst/>
              <a:rect l="l" t="t" r="r" b="b"/>
              <a:pathLst>
                <a:path w="76835" h="41910">
                  <a:moveTo>
                    <a:pt x="0" y="41439"/>
                  </a:moveTo>
                  <a:lnTo>
                    <a:pt x="2033" y="36177"/>
                  </a:lnTo>
                  <a:lnTo>
                    <a:pt x="2516" y="30513"/>
                  </a:lnTo>
                  <a:lnTo>
                    <a:pt x="4227" y="25183"/>
                  </a:lnTo>
                  <a:lnTo>
                    <a:pt x="5916" y="19794"/>
                  </a:lnTo>
                  <a:lnTo>
                    <a:pt x="8719" y="14602"/>
                  </a:lnTo>
                  <a:lnTo>
                    <a:pt x="15417" y="10489"/>
                  </a:lnTo>
                  <a:lnTo>
                    <a:pt x="20151" y="7582"/>
                  </a:lnTo>
                  <a:lnTo>
                    <a:pt x="24459" y="6709"/>
                  </a:lnTo>
                  <a:lnTo>
                    <a:pt x="28549" y="6927"/>
                  </a:lnTo>
                  <a:lnTo>
                    <a:pt x="32639" y="7180"/>
                  </a:lnTo>
                  <a:lnTo>
                    <a:pt x="36476" y="8409"/>
                  </a:lnTo>
                  <a:lnTo>
                    <a:pt x="40394" y="9857"/>
                  </a:lnTo>
                  <a:lnTo>
                    <a:pt x="46321" y="11976"/>
                  </a:lnTo>
                  <a:lnTo>
                    <a:pt x="52412" y="13425"/>
                  </a:lnTo>
                  <a:lnTo>
                    <a:pt x="58842" y="13439"/>
                  </a:lnTo>
                  <a:lnTo>
                    <a:pt x="65784" y="11247"/>
                  </a:lnTo>
                  <a:lnTo>
                    <a:pt x="71413" y="8478"/>
                  </a:lnTo>
                  <a:lnTo>
                    <a:pt x="74412" y="4538"/>
                  </a:lnTo>
                  <a:lnTo>
                    <a:pt x="76307" y="0"/>
                  </a:lnTo>
                </a:path>
              </a:pathLst>
            </a:custGeom>
            <a:ln w="7467">
              <a:solidFill>
                <a:srgbClr val="020303"/>
              </a:solidFill>
            </a:ln>
          </p:spPr>
          <p:txBody>
            <a:bodyPr wrap="square" lIns="0" tIns="0" rIns="0" bIns="0" rtlCol="0"/>
            <a:lstStyle/>
            <a:p>
              <a:endParaRPr/>
            </a:p>
          </p:txBody>
        </p:sp>
        <p:sp>
          <p:nvSpPr>
            <p:cNvPr id="719" name="object 719"/>
            <p:cNvSpPr/>
            <p:nvPr/>
          </p:nvSpPr>
          <p:spPr>
            <a:xfrm>
              <a:off x="2724265" y="2654669"/>
              <a:ext cx="76835" cy="49530"/>
            </a:xfrm>
            <a:custGeom>
              <a:avLst/>
              <a:gdLst/>
              <a:ahLst/>
              <a:cxnLst/>
              <a:rect l="l" t="t" r="r" b="b"/>
              <a:pathLst>
                <a:path w="76835" h="49530">
                  <a:moveTo>
                    <a:pt x="0" y="49044"/>
                  </a:moveTo>
                  <a:lnTo>
                    <a:pt x="2332" y="49227"/>
                  </a:lnTo>
                  <a:lnTo>
                    <a:pt x="4710" y="49147"/>
                  </a:lnTo>
                  <a:lnTo>
                    <a:pt x="7191" y="48618"/>
                  </a:lnTo>
                  <a:lnTo>
                    <a:pt x="9707" y="48159"/>
                  </a:lnTo>
                  <a:lnTo>
                    <a:pt x="12373" y="47297"/>
                  </a:lnTo>
                  <a:lnTo>
                    <a:pt x="15153" y="45746"/>
                  </a:lnTo>
                  <a:lnTo>
                    <a:pt x="24620" y="40530"/>
                  </a:lnTo>
                  <a:lnTo>
                    <a:pt x="26320" y="32741"/>
                  </a:lnTo>
                  <a:lnTo>
                    <a:pt x="28032" y="24688"/>
                  </a:lnTo>
                  <a:lnTo>
                    <a:pt x="28882" y="20667"/>
                  </a:lnTo>
                  <a:lnTo>
                    <a:pt x="29744" y="16588"/>
                  </a:lnTo>
                  <a:lnTo>
                    <a:pt x="31570" y="12774"/>
                  </a:lnTo>
                  <a:lnTo>
                    <a:pt x="32512" y="10901"/>
                  </a:lnTo>
                  <a:lnTo>
                    <a:pt x="33615" y="8983"/>
                  </a:lnTo>
                  <a:lnTo>
                    <a:pt x="35212" y="7374"/>
                  </a:lnTo>
                  <a:lnTo>
                    <a:pt x="36798" y="5731"/>
                  </a:lnTo>
                  <a:lnTo>
                    <a:pt x="38739" y="4226"/>
                  </a:lnTo>
                  <a:lnTo>
                    <a:pt x="41175" y="2894"/>
                  </a:lnTo>
                  <a:lnTo>
                    <a:pt x="50979" y="0"/>
                  </a:lnTo>
                  <a:lnTo>
                    <a:pt x="59830" y="1317"/>
                  </a:lnTo>
                  <a:lnTo>
                    <a:pt x="68236" y="4603"/>
                  </a:lnTo>
                  <a:lnTo>
                    <a:pt x="76709" y="7615"/>
                  </a:lnTo>
                </a:path>
              </a:pathLst>
            </a:custGeom>
            <a:ln w="7467">
              <a:solidFill>
                <a:srgbClr val="020303"/>
              </a:solidFill>
            </a:ln>
          </p:spPr>
          <p:txBody>
            <a:bodyPr wrap="square" lIns="0" tIns="0" rIns="0" bIns="0" rtlCol="0"/>
            <a:lstStyle/>
            <a:p>
              <a:endParaRPr/>
            </a:p>
          </p:txBody>
        </p:sp>
        <p:sp>
          <p:nvSpPr>
            <p:cNvPr id="720" name="object 720"/>
            <p:cNvSpPr/>
            <p:nvPr/>
          </p:nvSpPr>
          <p:spPr>
            <a:xfrm>
              <a:off x="2729768" y="2688295"/>
              <a:ext cx="8255" cy="12700"/>
            </a:xfrm>
            <a:custGeom>
              <a:avLst/>
              <a:gdLst/>
              <a:ahLst/>
              <a:cxnLst/>
              <a:rect l="l" t="t" r="r" b="b"/>
              <a:pathLst>
                <a:path w="8255" h="12700">
                  <a:moveTo>
                    <a:pt x="0" y="0"/>
                  </a:moveTo>
                  <a:lnTo>
                    <a:pt x="7651" y="12591"/>
                  </a:lnTo>
                </a:path>
              </a:pathLst>
            </a:custGeom>
            <a:ln w="3733">
              <a:solidFill>
                <a:srgbClr val="020303"/>
              </a:solidFill>
            </a:ln>
          </p:spPr>
          <p:txBody>
            <a:bodyPr wrap="square" lIns="0" tIns="0" rIns="0" bIns="0" rtlCol="0"/>
            <a:lstStyle/>
            <a:p>
              <a:endParaRPr/>
            </a:p>
          </p:txBody>
        </p:sp>
        <p:sp>
          <p:nvSpPr>
            <p:cNvPr id="721" name="object 721"/>
            <p:cNvSpPr/>
            <p:nvPr/>
          </p:nvSpPr>
          <p:spPr>
            <a:xfrm>
              <a:off x="2733042" y="2679713"/>
              <a:ext cx="9525" cy="15875"/>
            </a:xfrm>
            <a:custGeom>
              <a:avLst/>
              <a:gdLst/>
              <a:ahLst/>
              <a:cxnLst/>
              <a:rect l="l" t="t" r="r" b="b"/>
              <a:pathLst>
                <a:path w="9525" h="15875">
                  <a:moveTo>
                    <a:pt x="0" y="0"/>
                  </a:moveTo>
                  <a:lnTo>
                    <a:pt x="9374" y="15727"/>
                  </a:lnTo>
                </a:path>
              </a:pathLst>
            </a:custGeom>
            <a:ln w="3733">
              <a:solidFill>
                <a:srgbClr val="020303"/>
              </a:solidFill>
            </a:ln>
          </p:spPr>
          <p:txBody>
            <a:bodyPr wrap="square" lIns="0" tIns="0" rIns="0" bIns="0" rtlCol="0"/>
            <a:lstStyle/>
            <a:p>
              <a:endParaRPr/>
            </a:p>
          </p:txBody>
        </p:sp>
        <p:sp>
          <p:nvSpPr>
            <p:cNvPr id="722" name="object 722"/>
            <p:cNvSpPr/>
            <p:nvPr/>
          </p:nvSpPr>
          <p:spPr>
            <a:xfrm>
              <a:off x="2744094" y="2669833"/>
              <a:ext cx="6985" cy="12065"/>
            </a:xfrm>
            <a:custGeom>
              <a:avLst/>
              <a:gdLst/>
              <a:ahLst/>
              <a:cxnLst/>
              <a:rect l="l" t="t" r="r" b="b"/>
              <a:pathLst>
                <a:path w="6985" h="12064">
                  <a:moveTo>
                    <a:pt x="0" y="0"/>
                  </a:moveTo>
                  <a:lnTo>
                    <a:pt x="6571" y="11442"/>
                  </a:lnTo>
                </a:path>
              </a:pathLst>
            </a:custGeom>
            <a:ln w="3733">
              <a:solidFill>
                <a:srgbClr val="020303"/>
              </a:solidFill>
            </a:ln>
          </p:spPr>
          <p:txBody>
            <a:bodyPr wrap="square" lIns="0" tIns="0" rIns="0" bIns="0" rtlCol="0"/>
            <a:lstStyle/>
            <a:p>
              <a:endParaRPr/>
            </a:p>
          </p:txBody>
        </p:sp>
        <p:sp>
          <p:nvSpPr>
            <p:cNvPr id="723" name="object 723"/>
            <p:cNvSpPr/>
            <p:nvPr/>
          </p:nvSpPr>
          <p:spPr>
            <a:xfrm>
              <a:off x="2738959" y="2675462"/>
              <a:ext cx="8890" cy="15240"/>
            </a:xfrm>
            <a:custGeom>
              <a:avLst/>
              <a:gdLst/>
              <a:ahLst/>
              <a:cxnLst/>
              <a:rect l="l" t="t" r="r" b="b"/>
              <a:pathLst>
                <a:path w="8889" h="15239">
                  <a:moveTo>
                    <a:pt x="0" y="0"/>
                  </a:moveTo>
                  <a:lnTo>
                    <a:pt x="8593" y="14671"/>
                  </a:lnTo>
                </a:path>
              </a:pathLst>
            </a:custGeom>
            <a:ln w="3733">
              <a:solidFill>
                <a:srgbClr val="020303"/>
              </a:solidFill>
            </a:ln>
          </p:spPr>
          <p:txBody>
            <a:bodyPr wrap="square" lIns="0" tIns="0" rIns="0" bIns="0" rtlCol="0"/>
            <a:lstStyle/>
            <a:p>
              <a:endParaRPr/>
            </a:p>
          </p:txBody>
        </p:sp>
        <p:sp>
          <p:nvSpPr>
            <p:cNvPr id="724" name="object 724"/>
            <p:cNvSpPr/>
            <p:nvPr/>
          </p:nvSpPr>
          <p:spPr>
            <a:xfrm>
              <a:off x="2787016" y="2657597"/>
              <a:ext cx="6985" cy="13970"/>
            </a:xfrm>
            <a:custGeom>
              <a:avLst/>
              <a:gdLst/>
              <a:ahLst/>
              <a:cxnLst/>
              <a:rect l="l" t="t" r="r" b="b"/>
              <a:pathLst>
                <a:path w="6985" h="13969">
                  <a:moveTo>
                    <a:pt x="0" y="0"/>
                  </a:moveTo>
                  <a:lnTo>
                    <a:pt x="6835" y="13418"/>
                  </a:lnTo>
                </a:path>
              </a:pathLst>
            </a:custGeom>
            <a:ln w="3733">
              <a:solidFill>
                <a:srgbClr val="020303"/>
              </a:solidFill>
            </a:ln>
          </p:spPr>
          <p:txBody>
            <a:bodyPr wrap="square" lIns="0" tIns="0" rIns="0" bIns="0" rtlCol="0"/>
            <a:lstStyle/>
            <a:p>
              <a:endParaRPr/>
            </a:p>
          </p:txBody>
        </p:sp>
        <p:sp>
          <p:nvSpPr>
            <p:cNvPr id="725" name="object 725"/>
            <p:cNvSpPr/>
            <p:nvPr/>
          </p:nvSpPr>
          <p:spPr>
            <a:xfrm>
              <a:off x="2778411" y="2656655"/>
              <a:ext cx="8890" cy="16510"/>
            </a:xfrm>
            <a:custGeom>
              <a:avLst/>
              <a:gdLst/>
              <a:ahLst/>
              <a:cxnLst/>
              <a:rect l="l" t="t" r="r" b="b"/>
              <a:pathLst>
                <a:path w="8889" h="16510">
                  <a:moveTo>
                    <a:pt x="0" y="0"/>
                  </a:moveTo>
                  <a:lnTo>
                    <a:pt x="8455" y="16244"/>
                  </a:lnTo>
                </a:path>
              </a:pathLst>
            </a:custGeom>
            <a:ln w="3733">
              <a:solidFill>
                <a:srgbClr val="020303"/>
              </a:solidFill>
            </a:ln>
          </p:spPr>
          <p:txBody>
            <a:bodyPr wrap="square" lIns="0" tIns="0" rIns="0" bIns="0" rtlCol="0"/>
            <a:lstStyle/>
            <a:p>
              <a:endParaRPr/>
            </a:p>
          </p:txBody>
        </p:sp>
        <p:sp>
          <p:nvSpPr>
            <p:cNvPr id="726" name="object 726"/>
            <p:cNvSpPr/>
            <p:nvPr/>
          </p:nvSpPr>
          <p:spPr>
            <a:xfrm>
              <a:off x="2762993" y="2658608"/>
              <a:ext cx="8255" cy="14604"/>
            </a:xfrm>
            <a:custGeom>
              <a:avLst/>
              <a:gdLst/>
              <a:ahLst/>
              <a:cxnLst/>
              <a:rect l="l" t="t" r="r" b="b"/>
              <a:pathLst>
                <a:path w="8255" h="14605">
                  <a:moveTo>
                    <a:pt x="0" y="0"/>
                  </a:moveTo>
                  <a:lnTo>
                    <a:pt x="7835" y="14452"/>
                  </a:lnTo>
                </a:path>
              </a:pathLst>
            </a:custGeom>
            <a:ln w="3733">
              <a:solidFill>
                <a:srgbClr val="020303"/>
              </a:solidFill>
            </a:ln>
          </p:spPr>
          <p:txBody>
            <a:bodyPr wrap="square" lIns="0" tIns="0" rIns="0" bIns="0" rtlCol="0"/>
            <a:lstStyle/>
            <a:p>
              <a:endParaRPr/>
            </a:p>
          </p:txBody>
        </p:sp>
        <p:sp>
          <p:nvSpPr>
            <p:cNvPr id="727" name="object 727"/>
            <p:cNvSpPr/>
            <p:nvPr/>
          </p:nvSpPr>
          <p:spPr>
            <a:xfrm>
              <a:off x="2770438" y="2657092"/>
              <a:ext cx="9525" cy="17780"/>
            </a:xfrm>
            <a:custGeom>
              <a:avLst/>
              <a:gdLst/>
              <a:ahLst/>
              <a:cxnLst/>
              <a:rect l="l" t="t" r="r" b="b"/>
              <a:pathLst>
                <a:path w="9525" h="17780">
                  <a:moveTo>
                    <a:pt x="0" y="0"/>
                  </a:moveTo>
                  <a:lnTo>
                    <a:pt x="9133" y="17210"/>
                  </a:lnTo>
                </a:path>
              </a:pathLst>
            </a:custGeom>
            <a:ln w="3733">
              <a:solidFill>
                <a:srgbClr val="020303"/>
              </a:solidFill>
            </a:ln>
          </p:spPr>
          <p:txBody>
            <a:bodyPr wrap="square" lIns="0" tIns="0" rIns="0" bIns="0" rtlCol="0"/>
            <a:lstStyle/>
            <a:p>
              <a:endParaRPr/>
            </a:p>
          </p:txBody>
        </p:sp>
        <p:sp>
          <p:nvSpPr>
            <p:cNvPr id="728" name="object 728"/>
            <p:cNvSpPr/>
            <p:nvPr/>
          </p:nvSpPr>
          <p:spPr>
            <a:xfrm>
              <a:off x="2729757" y="2688295"/>
              <a:ext cx="8255" cy="12700"/>
            </a:xfrm>
            <a:custGeom>
              <a:avLst/>
              <a:gdLst/>
              <a:ahLst/>
              <a:cxnLst/>
              <a:rect l="l" t="t" r="r" b="b"/>
              <a:pathLst>
                <a:path w="8255" h="12700">
                  <a:moveTo>
                    <a:pt x="0" y="0"/>
                  </a:moveTo>
                  <a:lnTo>
                    <a:pt x="7651" y="12591"/>
                  </a:lnTo>
                </a:path>
              </a:pathLst>
            </a:custGeom>
            <a:ln w="3733">
              <a:solidFill>
                <a:srgbClr val="020303"/>
              </a:solidFill>
            </a:ln>
          </p:spPr>
          <p:txBody>
            <a:bodyPr wrap="square" lIns="0" tIns="0" rIns="0" bIns="0" rtlCol="0"/>
            <a:lstStyle/>
            <a:p>
              <a:endParaRPr/>
            </a:p>
          </p:txBody>
        </p:sp>
        <p:sp>
          <p:nvSpPr>
            <p:cNvPr id="729" name="object 729"/>
            <p:cNvSpPr/>
            <p:nvPr/>
          </p:nvSpPr>
          <p:spPr>
            <a:xfrm>
              <a:off x="2733031" y="2679713"/>
              <a:ext cx="9525" cy="15875"/>
            </a:xfrm>
            <a:custGeom>
              <a:avLst/>
              <a:gdLst/>
              <a:ahLst/>
              <a:cxnLst/>
              <a:rect l="l" t="t" r="r" b="b"/>
              <a:pathLst>
                <a:path w="9525" h="15875">
                  <a:moveTo>
                    <a:pt x="0" y="0"/>
                  </a:moveTo>
                  <a:lnTo>
                    <a:pt x="9374" y="15727"/>
                  </a:lnTo>
                </a:path>
              </a:pathLst>
            </a:custGeom>
            <a:ln w="3733">
              <a:solidFill>
                <a:srgbClr val="020303"/>
              </a:solidFill>
            </a:ln>
          </p:spPr>
          <p:txBody>
            <a:bodyPr wrap="square" lIns="0" tIns="0" rIns="0" bIns="0" rtlCol="0"/>
            <a:lstStyle/>
            <a:p>
              <a:endParaRPr/>
            </a:p>
          </p:txBody>
        </p:sp>
        <p:sp>
          <p:nvSpPr>
            <p:cNvPr id="730" name="object 730"/>
            <p:cNvSpPr/>
            <p:nvPr/>
          </p:nvSpPr>
          <p:spPr>
            <a:xfrm>
              <a:off x="2744083" y="2669833"/>
              <a:ext cx="6985" cy="12065"/>
            </a:xfrm>
            <a:custGeom>
              <a:avLst/>
              <a:gdLst/>
              <a:ahLst/>
              <a:cxnLst/>
              <a:rect l="l" t="t" r="r" b="b"/>
              <a:pathLst>
                <a:path w="6985" h="12064">
                  <a:moveTo>
                    <a:pt x="0" y="0"/>
                  </a:moveTo>
                  <a:lnTo>
                    <a:pt x="6571" y="11442"/>
                  </a:lnTo>
                </a:path>
              </a:pathLst>
            </a:custGeom>
            <a:ln w="3733">
              <a:solidFill>
                <a:srgbClr val="020303"/>
              </a:solidFill>
            </a:ln>
          </p:spPr>
          <p:txBody>
            <a:bodyPr wrap="square" lIns="0" tIns="0" rIns="0" bIns="0" rtlCol="0"/>
            <a:lstStyle/>
            <a:p>
              <a:endParaRPr/>
            </a:p>
          </p:txBody>
        </p:sp>
        <p:sp>
          <p:nvSpPr>
            <p:cNvPr id="731" name="object 731"/>
            <p:cNvSpPr/>
            <p:nvPr/>
          </p:nvSpPr>
          <p:spPr>
            <a:xfrm>
              <a:off x="2738948" y="2675462"/>
              <a:ext cx="8890" cy="15240"/>
            </a:xfrm>
            <a:custGeom>
              <a:avLst/>
              <a:gdLst/>
              <a:ahLst/>
              <a:cxnLst/>
              <a:rect l="l" t="t" r="r" b="b"/>
              <a:pathLst>
                <a:path w="8889" h="15239">
                  <a:moveTo>
                    <a:pt x="0" y="0"/>
                  </a:moveTo>
                  <a:lnTo>
                    <a:pt x="8593" y="14671"/>
                  </a:lnTo>
                </a:path>
              </a:pathLst>
            </a:custGeom>
            <a:ln w="3733">
              <a:solidFill>
                <a:srgbClr val="020303"/>
              </a:solidFill>
            </a:ln>
          </p:spPr>
          <p:txBody>
            <a:bodyPr wrap="square" lIns="0" tIns="0" rIns="0" bIns="0" rtlCol="0"/>
            <a:lstStyle/>
            <a:p>
              <a:endParaRPr/>
            </a:p>
          </p:txBody>
        </p:sp>
        <p:sp>
          <p:nvSpPr>
            <p:cNvPr id="732" name="object 732"/>
            <p:cNvSpPr/>
            <p:nvPr/>
          </p:nvSpPr>
          <p:spPr>
            <a:xfrm>
              <a:off x="2787005" y="2657597"/>
              <a:ext cx="6985" cy="13970"/>
            </a:xfrm>
            <a:custGeom>
              <a:avLst/>
              <a:gdLst/>
              <a:ahLst/>
              <a:cxnLst/>
              <a:rect l="l" t="t" r="r" b="b"/>
              <a:pathLst>
                <a:path w="6985" h="13969">
                  <a:moveTo>
                    <a:pt x="0" y="0"/>
                  </a:moveTo>
                  <a:lnTo>
                    <a:pt x="6835" y="13418"/>
                  </a:lnTo>
                </a:path>
              </a:pathLst>
            </a:custGeom>
            <a:ln w="3733">
              <a:solidFill>
                <a:srgbClr val="020303"/>
              </a:solidFill>
            </a:ln>
          </p:spPr>
          <p:txBody>
            <a:bodyPr wrap="square" lIns="0" tIns="0" rIns="0" bIns="0" rtlCol="0"/>
            <a:lstStyle/>
            <a:p>
              <a:endParaRPr/>
            </a:p>
          </p:txBody>
        </p:sp>
        <p:sp>
          <p:nvSpPr>
            <p:cNvPr id="733" name="object 733"/>
            <p:cNvSpPr/>
            <p:nvPr/>
          </p:nvSpPr>
          <p:spPr>
            <a:xfrm>
              <a:off x="2778400" y="2656655"/>
              <a:ext cx="8890" cy="16510"/>
            </a:xfrm>
            <a:custGeom>
              <a:avLst/>
              <a:gdLst/>
              <a:ahLst/>
              <a:cxnLst/>
              <a:rect l="l" t="t" r="r" b="b"/>
              <a:pathLst>
                <a:path w="8889" h="16510">
                  <a:moveTo>
                    <a:pt x="0" y="0"/>
                  </a:moveTo>
                  <a:lnTo>
                    <a:pt x="8455" y="16244"/>
                  </a:lnTo>
                </a:path>
              </a:pathLst>
            </a:custGeom>
            <a:ln w="3733">
              <a:solidFill>
                <a:srgbClr val="020303"/>
              </a:solidFill>
            </a:ln>
          </p:spPr>
          <p:txBody>
            <a:bodyPr wrap="square" lIns="0" tIns="0" rIns="0" bIns="0" rtlCol="0"/>
            <a:lstStyle/>
            <a:p>
              <a:endParaRPr/>
            </a:p>
          </p:txBody>
        </p:sp>
        <p:sp>
          <p:nvSpPr>
            <p:cNvPr id="734" name="object 734"/>
            <p:cNvSpPr/>
            <p:nvPr/>
          </p:nvSpPr>
          <p:spPr>
            <a:xfrm>
              <a:off x="2762982" y="2658608"/>
              <a:ext cx="8255" cy="14604"/>
            </a:xfrm>
            <a:custGeom>
              <a:avLst/>
              <a:gdLst/>
              <a:ahLst/>
              <a:cxnLst/>
              <a:rect l="l" t="t" r="r" b="b"/>
              <a:pathLst>
                <a:path w="8255" h="14605">
                  <a:moveTo>
                    <a:pt x="0" y="0"/>
                  </a:moveTo>
                  <a:lnTo>
                    <a:pt x="7835" y="14452"/>
                  </a:lnTo>
                </a:path>
              </a:pathLst>
            </a:custGeom>
            <a:ln w="3733">
              <a:solidFill>
                <a:srgbClr val="020303"/>
              </a:solidFill>
            </a:ln>
          </p:spPr>
          <p:txBody>
            <a:bodyPr wrap="square" lIns="0" tIns="0" rIns="0" bIns="0" rtlCol="0"/>
            <a:lstStyle/>
            <a:p>
              <a:endParaRPr/>
            </a:p>
          </p:txBody>
        </p:sp>
        <p:sp>
          <p:nvSpPr>
            <p:cNvPr id="735" name="object 735"/>
            <p:cNvSpPr/>
            <p:nvPr/>
          </p:nvSpPr>
          <p:spPr>
            <a:xfrm>
              <a:off x="2770427" y="2657092"/>
              <a:ext cx="9525" cy="17780"/>
            </a:xfrm>
            <a:custGeom>
              <a:avLst/>
              <a:gdLst/>
              <a:ahLst/>
              <a:cxnLst/>
              <a:rect l="l" t="t" r="r" b="b"/>
              <a:pathLst>
                <a:path w="9525" h="17780">
                  <a:moveTo>
                    <a:pt x="0" y="0"/>
                  </a:moveTo>
                  <a:lnTo>
                    <a:pt x="9133" y="17210"/>
                  </a:lnTo>
                </a:path>
              </a:pathLst>
            </a:custGeom>
            <a:ln w="3733">
              <a:solidFill>
                <a:srgbClr val="020303"/>
              </a:solidFill>
            </a:ln>
          </p:spPr>
          <p:txBody>
            <a:bodyPr wrap="square" lIns="0" tIns="0" rIns="0" bIns="0" rtlCol="0"/>
            <a:lstStyle/>
            <a:p>
              <a:endParaRPr/>
            </a:p>
          </p:txBody>
        </p:sp>
        <p:sp>
          <p:nvSpPr>
            <p:cNvPr id="736" name="object 736"/>
            <p:cNvSpPr/>
            <p:nvPr/>
          </p:nvSpPr>
          <p:spPr>
            <a:xfrm>
              <a:off x="2805938" y="2625257"/>
              <a:ext cx="80645" cy="34925"/>
            </a:xfrm>
            <a:custGeom>
              <a:avLst/>
              <a:gdLst/>
              <a:ahLst/>
              <a:cxnLst/>
              <a:rect l="l" t="t" r="r" b="b"/>
              <a:pathLst>
                <a:path w="80644" h="34925">
                  <a:moveTo>
                    <a:pt x="0" y="34362"/>
                  </a:moveTo>
                  <a:lnTo>
                    <a:pt x="2765" y="25888"/>
                  </a:lnTo>
                  <a:lnTo>
                    <a:pt x="5214" y="17069"/>
                  </a:lnTo>
                  <a:lnTo>
                    <a:pt x="9436" y="8952"/>
                  </a:lnTo>
                  <a:lnTo>
                    <a:pt x="17520" y="2584"/>
                  </a:lnTo>
                  <a:lnTo>
                    <a:pt x="22552" y="206"/>
                  </a:lnTo>
                  <a:lnTo>
                    <a:pt x="27032" y="0"/>
                  </a:lnTo>
                  <a:lnTo>
                    <a:pt x="31191" y="988"/>
                  </a:lnTo>
                  <a:lnTo>
                    <a:pt x="35431" y="2125"/>
                  </a:lnTo>
                  <a:lnTo>
                    <a:pt x="39371" y="4411"/>
                  </a:lnTo>
                  <a:lnTo>
                    <a:pt x="43266" y="6732"/>
                  </a:lnTo>
                  <a:lnTo>
                    <a:pt x="49142" y="10119"/>
                  </a:lnTo>
                  <a:lnTo>
                    <a:pt x="55208" y="12782"/>
                  </a:lnTo>
                  <a:lnTo>
                    <a:pt x="61697" y="13887"/>
                  </a:lnTo>
                  <a:lnTo>
                    <a:pt x="68840" y="12603"/>
                  </a:lnTo>
                  <a:lnTo>
                    <a:pt x="74733" y="10512"/>
                  </a:lnTo>
                  <a:lnTo>
                    <a:pt x="77985" y="6445"/>
                  </a:lnTo>
                  <a:lnTo>
                    <a:pt x="80328" y="1976"/>
                  </a:lnTo>
                </a:path>
              </a:pathLst>
            </a:custGeom>
            <a:ln w="7467">
              <a:solidFill>
                <a:srgbClr val="020303"/>
              </a:solidFill>
            </a:ln>
          </p:spPr>
          <p:txBody>
            <a:bodyPr wrap="square" lIns="0" tIns="0" rIns="0" bIns="0" rtlCol="0"/>
            <a:lstStyle/>
            <a:p>
              <a:endParaRPr/>
            </a:p>
          </p:txBody>
        </p:sp>
        <p:sp>
          <p:nvSpPr>
            <p:cNvPr id="737" name="object 737"/>
            <p:cNvSpPr/>
            <p:nvPr/>
          </p:nvSpPr>
          <p:spPr>
            <a:xfrm>
              <a:off x="2805800" y="2612837"/>
              <a:ext cx="81280" cy="48895"/>
            </a:xfrm>
            <a:custGeom>
              <a:avLst/>
              <a:gdLst/>
              <a:ahLst/>
              <a:cxnLst/>
              <a:rect l="l" t="t" r="r" b="b"/>
              <a:pathLst>
                <a:path w="81280" h="48894">
                  <a:moveTo>
                    <a:pt x="0" y="46770"/>
                  </a:moveTo>
                  <a:lnTo>
                    <a:pt x="4859" y="48206"/>
                  </a:lnTo>
                  <a:lnTo>
                    <a:pt x="9972" y="48562"/>
                  </a:lnTo>
                  <a:lnTo>
                    <a:pt x="15808" y="46069"/>
                  </a:lnTo>
                  <a:lnTo>
                    <a:pt x="32260" y="15808"/>
                  </a:lnTo>
                  <a:lnTo>
                    <a:pt x="34488" y="12132"/>
                  </a:lnTo>
                  <a:lnTo>
                    <a:pt x="36671" y="8386"/>
                  </a:lnTo>
                  <a:lnTo>
                    <a:pt x="39888" y="5135"/>
                  </a:lnTo>
                  <a:lnTo>
                    <a:pt x="45058" y="3033"/>
                  </a:lnTo>
                  <a:lnTo>
                    <a:pt x="52434" y="0"/>
                  </a:lnTo>
                  <a:lnTo>
                    <a:pt x="58500" y="1539"/>
                  </a:lnTo>
                  <a:lnTo>
                    <a:pt x="64141" y="4503"/>
                  </a:lnTo>
                  <a:lnTo>
                    <a:pt x="69782" y="7513"/>
                  </a:lnTo>
                  <a:lnTo>
                    <a:pt x="74929" y="11695"/>
                  </a:lnTo>
                  <a:lnTo>
                    <a:pt x="80730" y="14464"/>
                  </a:lnTo>
                </a:path>
              </a:pathLst>
            </a:custGeom>
            <a:ln w="7467">
              <a:solidFill>
                <a:srgbClr val="020303"/>
              </a:solidFill>
            </a:ln>
          </p:spPr>
          <p:txBody>
            <a:bodyPr wrap="square" lIns="0" tIns="0" rIns="0" bIns="0" rtlCol="0"/>
            <a:lstStyle/>
            <a:p>
              <a:endParaRPr/>
            </a:p>
          </p:txBody>
        </p:sp>
        <p:sp>
          <p:nvSpPr>
            <p:cNvPr id="738" name="object 738"/>
            <p:cNvSpPr/>
            <p:nvPr/>
          </p:nvSpPr>
          <p:spPr>
            <a:xfrm>
              <a:off x="2812280" y="2643501"/>
              <a:ext cx="7620" cy="15875"/>
            </a:xfrm>
            <a:custGeom>
              <a:avLst/>
              <a:gdLst/>
              <a:ahLst/>
              <a:cxnLst/>
              <a:rect l="l" t="t" r="r" b="b"/>
              <a:pathLst>
                <a:path w="7619" h="15875">
                  <a:moveTo>
                    <a:pt x="0" y="0"/>
                  </a:moveTo>
                  <a:lnTo>
                    <a:pt x="7260" y="15601"/>
                  </a:lnTo>
                </a:path>
              </a:pathLst>
            </a:custGeom>
            <a:ln w="3733">
              <a:solidFill>
                <a:srgbClr val="020303"/>
              </a:solidFill>
            </a:ln>
          </p:spPr>
          <p:txBody>
            <a:bodyPr wrap="square" lIns="0" tIns="0" rIns="0" bIns="0" rtlCol="0"/>
            <a:lstStyle/>
            <a:p>
              <a:endParaRPr/>
            </a:p>
          </p:txBody>
        </p:sp>
        <p:sp>
          <p:nvSpPr>
            <p:cNvPr id="739" name="object 739"/>
            <p:cNvSpPr/>
            <p:nvPr/>
          </p:nvSpPr>
          <p:spPr>
            <a:xfrm>
              <a:off x="2816083" y="2634425"/>
              <a:ext cx="8890" cy="19685"/>
            </a:xfrm>
            <a:custGeom>
              <a:avLst/>
              <a:gdLst/>
              <a:ahLst/>
              <a:cxnLst/>
              <a:rect l="l" t="t" r="r" b="b"/>
              <a:pathLst>
                <a:path w="8889" h="19685">
                  <a:moveTo>
                    <a:pt x="0" y="0"/>
                  </a:moveTo>
                  <a:lnTo>
                    <a:pt x="8800" y="19404"/>
                  </a:lnTo>
                </a:path>
              </a:pathLst>
            </a:custGeom>
            <a:ln w="3733">
              <a:solidFill>
                <a:srgbClr val="020303"/>
              </a:solidFill>
            </a:ln>
          </p:spPr>
          <p:txBody>
            <a:bodyPr wrap="square" lIns="0" tIns="0" rIns="0" bIns="0" rtlCol="0"/>
            <a:lstStyle/>
            <a:p>
              <a:endParaRPr/>
            </a:p>
          </p:txBody>
        </p:sp>
        <p:sp>
          <p:nvSpPr>
            <p:cNvPr id="740" name="object 740"/>
            <p:cNvSpPr/>
            <p:nvPr/>
          </p:nvSpPr>
          <p:spPr>
            <a:xfrm>
              <a:off x="2828008" y="2625360"/>
              <a:ext cx="6350" cy="14604"/>
            </a:xfrm>
            <a:custGeom>
              <a:avLst/>
              <a:gdLst/>
              <a:ahLst/>
              <a:cxnLst/>
              <a:rect l="l" t="t" r="r" b="b"/>
              <a:pathLst>
                <a:path w="6350" h="14605">
                  <a:moveTo>
                    <a:pt x="0" y="0"/>
                  </a:moveTo>
                  <a:lnTo>
                    <a:pt x="6054" y="14004"/>
                  </a:lnTo>
                </a:path>
              </a:pathLst>
            </a:custGeom>
            <a:ln w="3733">
              <a:solidFill>
                <a:srgbClr val="020303"/>
              </a:solidFill>
            </a:ln>
          </p:spPr>
          <p:txBody>
            <a:bodyPr wrap="square" lIns="0" tIns="0" rIns="0" bIns="0" rtlCol="0"/>
            <a:lstStyle/>
            <a:p>
              <a:endParaRPr/>
            </a:p>
          </p:txBody>
        </p:sp>
        <p:sp>
          <p:nvSpPr>
            <p:cNvPr id="741" name="object 741"/>
            <p:cNvSpPr/>
            <p:nvPr/>
          </p:nvSpPr>
          <p:spPr>
            <a:xfrm>
              <a:off x="2822401" y="2630737"/>
              <a:ext cx="8255" cy="18415"/>
            </a:xfrm>
            <a:custGeom>
              <a:avLst/>
              <a:gdLst/>
              <a:ahLst/>
              <a:cxnLst/>
              <a:rect l="l" t="t" r="r" b="b"/>
              <a:pathLst>
                <a:path w="8255" h="18414">
                  <a:moveTo>
                    <a:pt x="0" y="0"/>
                  </a:moveTo>
                  <a:lnTo>
                    <a:pt x="7984" y="18025"/>
                  </a:lnTo>
                </a:path>
              </a:pathLst>
            </a:custGeom>
            <a:ln w="3733">
              <a:solidFill>
                <a:srgbClr val="020303"/>
              </a:solidFill>
            </a:ln>
          </p:spPr>
          <p:txBody>
            <a:bodyPr wrap="square" lIns="0" tIns="0" rIns="0" bIns="0" rtlCol="0"/>
            <a:lstStyle/>
            <a:p>
              <a:endParaRPr/>
            </a:p>
          </p:txBody>
        </p:sp>
        <p:sp>
          <p:nvSpPr>
            <p:cNvPr id="742" name="object 742"/>
            <p:cNvSpPr/>
            <p:nvPr/>
          </p:nvSpPr>
          <p:spPr>
            <a:xfrm>
              <a:off x="2872756" y="2619639"/>
              <a:ext cx="6350" cy="16510"/>
            </a:xfrm>
            <a:custGeom>
              <a:avLst/>
              <a:gdLst/>
              <a:ahLst/>
              <a:cxnLst/>
              <a:rect l="l" t="t" r="r" b="b"/>
              <a:pathLst>
                <a:path w="6350" h="16510">
                  <a:moveTo>
                    <a:pt x="0" y="0"/>
                  </a:moveTo>
                  <a:lnTo>
                    <a:pt x="5893" y="16061"/>
                  </a:lnTo>
                </a:path>
              </a:pathLst>
            </a:custGeom>
            <a:ln w="3733">
              <a:solidFill>
                <a:srgbClr val="020303"/>
              </a:solidFill>
            </a:ln>
          </p:spPr>
          <p:txBody>
            <a:bodyPr wrap="square" lIns="0" tIns="0" rIns="0" bIns="0" rtlCol="0"/>
            <a:lstStyle/>
            <a:p>
              <a:endParaRPr/>
            </a:p>
          </p:txBody>
        </p:sp>
        <p:sp>
          <p:nvSpPr>
            <p:cNvPr id="743" name="object 743"/>
            <p:cNvSpPr/>
            <p:nvPr/>
          </p:nvSpPr>
          <p:spPr>
            <a:xfrm>
              <a:off x="2864105" y="2617111"/>
              <a:ext cx="7620" cy="19685"/>
            </a:xfrm>
            <a:custGeom>
              <a:avLst/>
              <a:gdLst/>
              <a:ahLst/>
              <a:cxnLst/>
              <a:rect l="l" t="t" r="r" b="b"/>
              <a:pathLst>
                <a:path w="7619" h="19685">
                  <a:moveTo>
                    <a:pt x="0" y="0"/>
                  </a:moveTo>
                  <a:lnTo>
                    <a:pt x="7364" y="19507"/>
                  </a:lnTo>
                </a:path>
              </a:pathLst>
            </a:custGeom>
            <a:ln w="3733">
              <a:solidFill>
                <a:srgbClr val="020303"/>
              </a:solidFill>
            </a:ln>
          </p:spPr>
          <p:txBody>
            <a:bodyPr wrap="square" lIns="0" tIns="0" rIns="0" bIns="0" rtlCol="0"/>
            <a:lstStyle/>
            <a:p>
              <a:endParaRPr/>
            </a:p>
          </p:txBody>
        </p:sp>
        <p:sp>
          <p:nvSpPr>
            <p:cNvPr id="744" name="object 744"/>
            <p:cNvSpPr/>
            <p:nvPr/>
          </p:nvSpPr>
          <p:spPr>
            <a:xfrm>
              <a:off x="2848274" y="2616583"/>
              <a:ext cx="6985" cy="17780"/>
            </a:xfrm>
            <a:custGeom>
              <a:avLst/>
              <a:gdLst/>
              <a:ahLst/>
              <a:cxnLst/>
              <a:rect l="l" t="t" r="r" b="b"/>
              <a:pathLst>
                <a:path w="6985" h="17780">
                  <a:moveTo>
                    <a:pt x="0" y="0"/>
                  </a:moveTo>
                  <a:lnTo>
                    <a:pt x="6973" y="17497"/>
                  </a:lnTo>
                </a:path>
              </a:pathLst>
            </a:custGeom>
            <a:ln w="3733">
              <a:solidFill>
                <a:srgbClr val="020303"/>
              </a:solidFill>
            </a:ln>
          </p:spPr>
          <p:txBody>
            <a:bodyPr wrap="square" lIns="0" tIns="0" rIns="0" bIns="0" rtlCol="0"/>
            <a:lstStyle/>
            <a:p>
              <a:endParaRPr/>
            </a:p>
          </p:txBody>
        </p:sp>
        <p:sp>
          <p:nvSpPr>
            <p:cNvPr id="745" name="object 745"/>
            <p:cNvSpPr/>
            <p:nvPr/>
          </p:nvSpPr>
          <p:spPr>
            <a:xfrm>
              <a:off x="2855971" y="2616215"/>
              <a:ext cx="8255" cy="20955"/>
            </a:xfrm>
            <a:custGeom>
              <a:avLst/>
              <a:gdLst/>
              <a:ahLst/>
              <a:cxnLst/>
              <a:rect l="l" t="t" r="r" b="b"/>
              <a:pathLst>
                <a:path w="8255" h="20955">
                  <a:moveTo>
                    <a:pt x="0" y="0"/>
                  </a:moveTo>
                  <a:lnTo>
                    <a:pt x="8042" y="20748"/>
                  </a:lnTo>
                </a:path>
              </a:pathLst>
            </a:custGeom>
            <a:ln w="3733">
              <a:solidFill>
                <a:srgbClr val="020303"/>
              </a:solidFill>
            </a:ln>
          </p:spPr>
          <p:txBody>
            <a:bodyPr wrap="square" lIns="0" tIns="0" rIns="0" bIns="0" rtlCol="0"/>
            <a:lstStyle/>
            <a:p>
              <a:endParaRPr/>
            </a:p>
          </p:txBody>
        </p:sp>
        <p:sp>
          <p:nvSpPr>
            <p:cNvPr id="746" name="object 746"/>
            <p:cNvSpPr/>
            <p:nvPr/>
          </p:nvSpPr>
          <p:spPr>
            <a:xfrm>
              <a:off x="2812268" y="2643501"/>
              <a:ext cx="7620" cy="15875"/>
            </a:xfrm>
            <a:custGeom>
              <a:avLst/>
              <a:gdLst/>
              <a:ahLst/>
              <a:cxnLst/>
              <a:rect l="l" t="t" r="r" b="b"/>
              <a:pathLst>
                <a:path w="7619" h="15875">
                  <a:moveTo>
                    <a:pt x="0" y="0"/>
                  </a:moveTo>
                  <a:lnTo>
                    <a:pt x="7260" y="15601"/>
                  </a:lnTo>
                </a:path>
              </a:pathLst>
            </a:custGeom>
            <a:ln w="3733">
              <a:solidFill>
                <a:srgbClr val="020303"/>
              </a:solidFill>
            </a:ln>
          </p:spPr>
          <p:txBody>
            <a:bodyPr wrap="square" lIns="0" tIns="0" rIns="0" bIns="0" rtlCol="0"/>
            <a:lstStyle/>
            <a:p>
              <a:endParaRPr/>
            </a:p>
          </p:txBody>
        </p:sp>
        <p:sp>
          <p:nvSpPr>
            <p:cNvPr id="747" name="object 747"/>
            <p:cNvSpPr/>
            <p:nvPr/>
          </p:nvSpPr>
          <p:spPr>
            <a:xfrm>
              <a:off x="2816071" y="2634425"/>
              <a:ext cx="8890" cy="19685"/>
            </a:xfrm>
            <a:custGeom>
              <a:avLst/>
              <a:gdLst/>
              <a:ahLst/>
              <a:cxnLst/>
              <a:rect l="l" t="t" r="r" b="b"/>
              <a:pathLst>
                <a:path w="8889" h="19685">
                  <a:moveTo>
                    <a:pt x="0" y="0"/>
                  </a:moveTo>
                  <a:lnTo>
                    <a:pt x="8800" y="19404"/>
                  </a:lnTo>
                </a:path>
              </a:pathLst>
            </a:custGeom>
            <a:ln w="3733">
              <a:solidFill>
                <a:srgbClr val="020303"/>
              </a:solidFill>
            </a:ln>
          </p:spPr>
          <p:txBody>
            <a:bodyPr wrap="square" lIns="0" tIns="0" rIns="0" bIns="0" rtlCol="0"/>
            <a:lstStyle/>
            <a:p>
              <a:endParaRPr/>
            </a:p>
          </p:txBody>
        </p:sp>
        <p:sp>
          <p:nvSpPr>
            <p:cNvPr id="748" name="object 748"/>
            <p:cNvSpPr/>
            <p:nvPr/>
          </p:nvSpPr>
          <p:spPr>
            <a:xfrm>
              <a:off x="2827996" y="2625360"/>
              <a:ext cx="6350" cy="14604"/>
            </a:xfrm>
            <a:custGeom>
              <a:avLst/>
              <a:gdLst/>
              <a:ahLst/>
              <a:cxnLst/>
              <a:rect l="l" t="t" r="r" b="b"/>
              <a:pathLst>
                <a:path w="6350" h="14605">
                  <a:moveTo>
                    <a:pt x="0" y="0"/>
                  </a:moveTo>
                  <a:lnTo>
                    <a:pt x="6054" y="14004"/>
                  </a:lnTo>
                </a:path>
              </a:pathLst>
            </a:custGeom>
            <a:ln w="3733">
              <a:solidFill>
                <a:srgbClr val="020303"/>
              </a:solidFill>
            </a:ln>
          </p:spPr>
          <p:txBody>
            <a:bodyPr wrap="square" lIns="0" tIns="0" rIns="0" bIns="0" rtlCol="0"/>
            <a:lstStyle/>
            <a:p>
              <a:endParaRPr/>
            </a:p>
          </p:txBody>
        </p:sp>
        <p:sp>
          <p:nvSpPr>
            <p:cNvPr id="749" name="object 749"/>
            <p:cNvSpPr/>
            <p:nvPr/>
          </p:nvSpPr>
          <p:spPr>
            <a:xfrm>
              <a:off x="2822390" y="2630737"/>
              <a:ext cx="8255" cy="18415"/>
            </a:xfrm>
            <a:custGeom>
              <a:avLst/>
              <a:gdLst/>
              <a:ahLst/>
              <a:cxnLst/>
              <a:rect l="l" t="t" r="r" b="b"/>
              <a:pathLst>
                <a:path w="8255" h="18414">
                  <a:moveTo>
                    <a:pt x="0" y="0"/>
                  </a:moveTo>
                  <a:lnTo>
                    <a:pt x="7984" y="18025"/>
                  </a:lnTo>
                </a:path>
              </a:pathLst>
            </a:custGeom>
            <a:ln w="3733">
              <a:solidFill>
                <a:srgbClr val="020303"/>
              </a:solidFill>
            </a:ln>
          </p:spPr>
          <p:txBody>
            <a:bodyPr wrap="square" lIns="0" tIns="0" rIns="0" bIns="0" rtlCol="0"/>
            <a:lstStyle/>
            <a:p>
              <a:endParaRPr/>
            </a:p>
          </p:txBody>
        </p:sp>
        <p:sp>
          <p:nvSpPr>
            <p:cNvPr id="750" name="object 750"/>
            <p:cNvSpPr/>
            <p:nvPr/>
          </p:nvSpPr>
          <p:spPr>
            <a:xfrm>
              <a:off x="2872745" y="2619639"/>
              <a:ext cx="6350" cy="16510"/>
            </a:xfrm>
            <a:custGeom>
              <a:avLst/>
              <a:gdLst/>
              <a:ahLst/>
              <a:cxnLst/>
              <a:rect l="l" t="t" r="r" b="b"/>
              <a:pathLst>
                <a:path w="6350" h="16510">
                  <a:moveTo>
                    <a:pt x="0" y="0"/>
                  </a:moveTo>
                  <a:lnTo>
                    <a:pt x="5893" y="16061"/>
                  </a:lnTo>
                </a:path>
              </a:pathLst>
            </a:custGeom>
            <a:ln w="3733">
              <a:solidFill>
                <a:srgbClr val="020303"/>
              </a:solidFill>
            </a:ln>
          </p:spPr>
          <p:txBody>
            <a:bodyPr wrap="square" lIns="0" tIns="0" rIns="0" bIns="0" rtlCol="0"/>
            <a:lstStyle/>
            <a:p>
              <a:endParaRPr/>
            </a:p>
          </p:txBody>
        </p:sp>
        <p:sp>
          <p:nvSpPr>
            <p:cNvPr id="751" name="object 751"/>
            <p:cNvSpPr/>
            <p:nvPr/>
          </p:nvSpPr>
          <p:spPr>
            <a:xfrm>
              <a:off x="2864094" y="2617111"/>
              <a:ext cx="7620" cy="19685"/>
            </a:xfrm>
            <a:custGeom>
              <a:avLst/>
              <a:gdLst/>
              <a:ahLst/>
              <a:cxnLst/>
              <a:rect l="l" t="t" r="r" b="b"/>
              <a:pathLst>
                <a:path w="7619" h="19685">
                  <a:moveTo>
                    <a:pt x="0" y="0"/>
                  </a:moveTo>
                  <a:lnTo>
                    <a:pt x="7364" y="19507"/>
                  </a:lnTo>
                </a:path>
              </a:pathLst>
            </a:custGeom>
            <a:ln w="3733">
              <a:solidFill>
                <a:srgbClr val="020303"/>
              </a:solidFill>
            </a:ln>
          </p:spPr>
          <p:txBody>
            <a:bodyPr wrap="square" lIns="0" tIns="0" rIns="0" bIns="0" rtlCol="0"/>
            <a:lstStyle/>
            <a:p>
              <a:endParaRPr/>
            </a:p>
          </p:txBody>
        </p:sp>
        <p:sp>
          <p:nvSpPr>
            <p:cNvPr id="752" name="object 752"/>
            <p:cNvSpPr/>
            <p:nvPr/>
          </p:nvSpPr>
          <p:spPr>
            <a:xfrm>
              <a:off x="2848262" y="2616583"/>
              <a:ext cx="6985" cy="17780"/>
            </a:xfrm>
            <a:custGeom>
              <a:avLst/>
              <a:gdLst/>
              <a:ahLst/>
              <a:cxnLst/>
              <a:rect l="l" t="t" r="r" b="b"/>
              <a:pathLst>
                <a:path w="6985" h="17780">
                  <a:moveTo>
                    <a:pt x="0" y="0"/>
                  </a:moveTo>
                  <a:lnTo>
                    <a:pt x="6973" y="17497"/>
                  </a:lnTo>
                </a:path>
              </a:pathLst>
            </a:custGeom>
            <a:ln w="3733">
              <a:solidFill>
                <a:srgbClr val="020303"/>
              </a:solidFill>
            </a:ln>
          </p:spPr>
          <p:txBody>
            <a:bodyPr wrap="square" lIns="0" tIns="0" rIns="0" bIns="0" rtlCol="0"/>
            <a:lstStyle/>
            <a:p>
              <a:endParaRPr/>
            </a:p>
          </p:txBody>
        </p:sp>
        <p:sp>
          <p:nvSpPr>
            <p:cNvPr id="753" name="object 753"/>
            <p:cNvSpPr/>
            <p:nvPr/>
          </p:nvSpPr>
          <p:spPr>
            <a:xfrm>
              <a:off x="2855960" y="2616215"/>
              <a:ext cx="8255" cy="20955"/>
            </a:xfrm>
            <a:custGeom>
              <a:avLst/>
              <a:gdLst/>
              <a:ahLst/>
              <a:cxnLst/>
              <a:rect l="l" t="t" r="r" b="b"/>
              <a:pathLst>
                <a:path w="8255" h="20955">
                  <a:moveTo>
                    <a:pt x="0" y="0"/>
                  </a:moveTo>
                  <a:lnTo>
                    <a:pt x="8042" y="20748"/>
                  </a:lnTo>
                </a:path>
              </a:pathLst>
            </a:custGeom>
            <a:ln w="3733">
              <a:solidFill>
                <a:srgbClr val="020303"/>
              </a:solidFill>
            </a:ln>
          </p:spPr>
          <p:txBody>
            <a:bodyPr wrap="square" lIns="0" tIns="0" rIns="0" bIns="0" rtlCol="0"/>
            <a:lstStyle/>
            <a:p>
              <a:endParaRPr/>
            </a:p>
          </p:txBody>
        </p:sp>
        <p:sp>
          <p:nvSpPr>
            <p:cNvPr id="754" name="object 754"/>
            <p:cNvSpPr/>
            <p:nvPr/>
          </p:nvSpPr>
          <p:spPr>
            <a:xfrm>
              <a:off x="2891827" y="2592020"/>
              <a:ext cx="83820" cy="33655"/>
            </a:xfrm>
            <a:custGeom>
              <a:avLst/>
              <a:gdLst/>
              <a:ahLst/>
              <a:cxnLst/>
              <a:rect l="l" t="t" r="r" b="b"/>
              <a:pathLst>
                <a:path w="83819" h="33655">
                  <a:moveTo>
                    <a:pt x="0" y="33432"/>
                  </a:moveTo>
                  <a:lnTo>
                    <a:pt x="3475" y="24492"/>
                  </a:lnTo>
                  <a:lnTo>
                    <a:pt x="6692" y="15147"/>
                  </a:lnTo>
                  <a:lnTo>
                    <a:pt x="11658" y="6897"/>
                  </a:lnTo>
                  <a:lnTo>
                    <a:pt x="20380" y="1240"/>
                  </a:lnTo>
                  <a:lnTo>
                    <a:pt x="23034" y="356"/>
                  </a:lnTo>
                  <a:lnTo>
                    <a:pt x="25470" y="0"/>
                  </a:lnTo>
                  <a:lnTo>
                    <a:pt x="27802" y="183"/>
                  </a:lnTo>
                  <a:lnTo>
                    <a:pt x="30134" y="425"/>
                  </a:lnTo>
                  <a:lnTo>
                    <a:pt x="32317" y="1102"/>
                  </a:lnTo>
                  <a:lnTo>
                    <a:pt x="34397" y="2079"/>
                  </a:lnTo>
                  <a:lnTo>
                    <a:pt x="38544" y="4009"/>
                  </a:lnTo>
                  <a:lnTo>
                    <a:pt x="42266" y="7122"/>
                  </a:lnTo>
                  <a:lnTo>
                    <a:pt x="45954" y="10270"/>
                  </a:lnTo>
                  <a:lnTo>
                    <a:pt x="51508" y="14897"/>
                  </a:lnTo>
                  <a:lnTo>
                    <a:pt x="57315" y="18738"/>
                  </a:lnTo>
                  <a:lnTo>
                    <a:pt x="63689" y="20924"/>
                  </a:lnTo>
                  <a:lnTo>
                    <a:pt x="70942" y="20587"/>
                  </a:lnTo>
                  <a:lnTo>
                    <a:pt x="73975" y="19875"/>
                  </a:lnTo>
                  <a:lnTo>
                    <a:pt x="76399" y="18508"/>
                  </a:lnTo>
                  <a:lnTo>
                    <a:pt x="78444" y="16865"/>
                  </a:lnTo>
                  <a:lnTo>
                    <a:pt x="80489" y="15291"/>
                  </a:lnTo>
                  <a:lnTo>
                    <a:pt x="82132" y="13257"/>
                  </a:lnTo>
                  <a:lnTo>
                    <a:pt x="83522" y="10994"/>
                  </a:lnTo>
                </a:path>
              </a:pathLst>
            </a:custGeom>
            <a:ln w="7467">
              <a:solidFill>
                <a:srgbClr val="020303"/>
              </a:solidFill>
            </a:ln>
          </p:spPr>
          <p:txBody>
            <a:bodyPr wrap="square" lIns="0" tIns="0" rIns="0" bIns="0" rtlCol="0"/>
            <a:lstStyle/>
            <a:p>
              <a:endParaRPr/>
            </a:p>
          </p:txBody>
        </p:sp>
        <p:sp>
          <p:nvSpPr>
            <p:cNvPr id="755" name="object 755"/>
            <p:cNvSpPr/>
            <p:nvPr/>
          </p:nvSpPr>
          <p:spPr>
            <a:xfrm>
              <a:off x="2891690" y="2582772"/>
              <a:ext cx="84455" cy="46355"/>
            </a:xfrm>
            <a:custGeom>
              <a:avLst/>
              <a:gdLst/>
              <a:ahLst/>
              <a:cxnLst/>
              <a:rect l="l" t="t" r="r" b="b"/>
              <a:pathLst>
                <a:path w="84455" h="46355">
                  <a:moveTo>
                    <a:pt x="0" y="42634"/>
                  </a:moveTo>
                  <a:lnTo>
                    <a:pt x="4767" y="45024"/>
                  </a:lnTo>
                  <a:lnTo>
                    <a:pt x="9868" y="46241"/>
                  </a:lnTo>
                  <a:lnTo>
                    <a:pt x="15923" y="44415"/>
                  </a:lnTo>
                  <a:lnTo>
                    <a:pt x="21058" y="42852"/>
                  </a:lnTo>
                  <a:lnTo>
                    <a:pt x="24333" y="39854"/>
                  </a:lnTo>
                  <a:lnTo>
                    <a:pt x="26711" y="36062"/>
                  </a:lnTo>
                  <a:lnTo>
                    <a:pt x="29100" y="32294"/>
                  </a:lnTo>
                  <a:lnTo>
                    <a:pt x="56983" y="0"/>
                  </a:lnTo>
                  <a:lnTo>
                    <a:pt x="62923" y="2630"/>
                  </a:lnTo>
                  <a:lnTo>
                    <a:pt x="68265" y="6720"/>
                  </a:lnTo>
                  <a:lnTo>
                    <a:pt x="73584" y="10730"/>
                  </a:lnTo>
                  <a:lnTo>
                    <a:pt x="78398" y="16486"/>
                  </a:lnTo>
                  <a:lnTo>
                    <a:pt x="83913" y="20357"/>
                  </a:lnTo>
                </a:path>
              </a:pathLst>
            </a:custGeom>
            <a:ln w="7467">
              <a:solidFill>
                <a:srgbClr val="020303"/>
              </a:solidFill>
            </a:ln>
          </p:spPr>
          <p:txBody>
            <a:bodyPr wrap="square" lIns="0" tIns="0" rIns="0" bIns="0" rtlCol="0"/>
            <a:lstStyle/>
            <a:p>
              <a:endParaRPr/>
            </a:p>
          </p:txBody>
        </p:sp>
        <p:sp>
          <p:nvSpPr>
            <p:cNvPr id="756" name="object 756"/>
            <p:cNvSpPr/>
            <p:nvPr/>
          </p:nvSpPr>
          <p:spPr>
            <a:xfrm>
              <a:off x="2899559" y="2608644"/>
              <a:ext cx="6350" cy="19050"/>
            </a:xfrm>
            <a:custGeom>
              <a:avLst/>
              <a:gdLst/>
              <a:ahLst/>
              <a:cxnLst/>
              <a:rect l="l" t="t" r="r" b="b"/>
              <a:pathLst>
                <a:path w="6350" h="19050">
                  <a:moveTo>
                    <a:pt x="0" y="0"/>
                  </a:moveTo>
                  <a:lnTo>
                    <a:pt x="5974" y="18427"/>
                  </a:lnTo>
                </a:path>
              </a:pathLst>
            </a:custGeom>
            <a:ln w="3733">
              <a:solidFill>
                <a:srgbClr val="020303"/>
              </a:solidFill>
            </a:ln>
          </p:spPr>
          <p:txBody>
            <a:bodyPr wrap="square" lIns="0" tIns="0" rIns="0" bIns="0" rtlCol="0"/>
            <a:lstStyle/>
            <a:p>
              <a:endParaRPr/>
            </a:p>
          </p:txBody>
        </p:sp>
        <p:sp>
          <p:nvSpPr>
            <p:cNvPr id="757" name="object 757"/>
            <p:cNvSpPr/>
            <p:nvPr/>
          </p:nvSpPr>
          <p:spPr>
            <a:xfrm>
              <a:off x="2904189" y="2599281"/>
              <a:ext cx="7620" cy="22860"/>
            </a:xfrm>
            <a:custGeom>
              <a:avLst/>
              <a:gdLst/>
              <a:ahLst/>
              <a:cxnLst/>
              <a:rect l="l" t="t" r="r" b="b"/>
              <a:pathLst>
                <a:path w="7619" h="22860">
                  <a:moveTo>
                    <a:pt x="0" y="0"/>
                  </a:moveTo>
                  <a:lnTo>
                    <a:pt x="7157" y="22816"/>
                  </a:lnTo>
                </a:path>
              </a:pathLst>
            </a:custGeom>
            <a:ln w="3733">
              <a:solidFill>
                <a:srgbClr val="020303"/>
              </a:solidFill>
            </a:ln>
          </p:spPr>
          <p:txBody>
            <a:bodyPr wrap="square" lIns="0" tIns="0" rIns="0" bIns="0" rtlCol="0"/>
            <a:lstStyle/>
            <a:p>
              <a:endParaRPr/>
            </a:p>
          </p:txBody>
        </p:sp>
        <p:sp>
          <p:nvSpPr>
            <p:cNvPr id="758" name="object 758"/>
            <p:cNvSpPr/>
            <p:nvPr/>
          </p:nvSpPr>
          <p:spPr>
            <a:xfrm>
              <a:off x="2917034" y="2591285"/>
              <a:ext cx="5080" cy="16510"/>
            </a:xfrm>
            <a:custGeom>
              <a:avLst/>
              <a:gdLst/>
              <a:ahLst/>
              <a:cxnLst/>
              <a:rect l="l" t="t" r="r" b="b"/>
              <a:pathLst>
                <a:path w="5080" h="16510">
                  <a:moveTo>
                    <a:pt x="0" y="0"/>
                  </a:moveTo>
                  <a:lnTo>
                    <a:pt x="4790" y="16359"/>
                  </a:lnTo>
                </a:path>
              </a:pathLst>
            </a:custGeom>
            <a:ln w="3733">
              <a:solidFill>
                <a:srgbClr val="020303"/>
              </a:solidFill>
            </a:ln>
          </p:spPr>
          <p:txBody>
            <a:bodyPr wrap="square" lIns="0" tIns="0" rIns="0" bIns="0" rtlCol="0"/>
            <a:lstStyle/>
            <a:p>
              <a:endParaRPr/>
            </a:p>
          </p:txBody>
        </p:sp>
        <p:sp>
          <p:nvSpPr>
            <p:cNvPr id="759" name="object 759"/>
            <p:cNvSpPr/>
            <p:nvPr/>
          </p:nvSpPr>
          <p:spPr>
            <a:xfrm>
              <a:off x="2910887" y="2596271"/>
              <a:ext cx="6985" cy="21590"/>
            </a:xfrm>
            <a:custGeom>
              <a:avLst/>
              <a:gdLst/>
              <a:ahLst/>
              <a:cxnLst/>
              <a:rect l="l" t="t" r="r" b="b"/>
              <a:pathLst>
                <a:path w="6985" h="21589">
                  <a:moveTo>
                    <a:pt x="0" y="0"/>
                  </a:moveTo>
                  <a:lnTo>
                    <a:pt x="6410" y="21127"/>
                  </a:lnTo>
                </a:path>
              </a:pathLst>
            </a:custGeom>
            <a:ln w="3733">
              <a:solidFill>
                <a:srgbClr val="020303"/>
              </a:solidFill>
            </a:ln>
          </p:spPr>
          <p:txBody>
            <a:bodyPr wrap="square" lIns="0" tIns="0" rIns="0" bIns="0" rtlCol="0"/>
            <a:lstStyle/>
            <a:p>
              <a:endParaRPr/>
            </a:p>
          </p:txBody>
        </p:sp>
        <p:sp>
          <p:nvSpPr>
            <p:cNvPr id="760" name="object 760"/>
            <p:cNvSpPr/>
            <p:nvPr/>
          </p:nvSpPr>
          <p:spPr>
            <a:xfrm>
              <a:off x="2962552" y="2592422"/>
              <a:ext cx="4445" cy="18415"/>
            </a:xfrm>
            <a:custGeom>
              <a:avLst/>
              <a:gdLst/>
              <a:ahLst/>
              <a:cxnLst/>
              <a:rect l="l" t="t" r="r" b="b"/>
              <a:pathLst>
                <a:path w="4444" h="18414">
                  <a:moveTo>
                    <a:pt x="0" y="0"/>
                  </a:moveTo>
                  <a:lnTo>
                    <a:pt x="4285" y="18416"/>
                  </a:lnTo>
                </a:path>
              </a:pathLst>
            </a:custGeom>
            <a:ln w="3733">
              <a:solidFill>
                <a:srgbClr val="020303"/>
              </a:solidFill>
            </a:ln>
          </p:spPr>
          <p:txBody>
            <a:bodyPr wrap="square" lIns="0" tIns="0" rIns="0" bIns="0" rtlCol="0"/>
            <a:lstStyle/>
            <a:p>
              <a:endParaRPr/>
            </a:p>
          </p:txBody>
        </p:sp>
        <p:sp>
          <p:nvSpPr>
            <p:cNvPr id="761" name="object 761"/>
            <p:cNvSpPr/>
            <p:nvPr/>
          </p:nvSpPr>
          <p:spPr>
            <a:xfrm>
              <a:off x="2954142" y="2588344"/>
              <a:ext cx="5715" cy="22860"/>
            </a:xfrm>
            <a:custGeom>
              <a:avLst/>
              <a:gdLst/>
              <a:ahLst/>
              <a:cxnLst/>
              <a:rect l="l" t="t" r="r" b="b"/>
              <a:pathLst>
                <a:path w="5714" h="22860">
                  <a:moveTo>
                    <a:pt x="0" y="0"/>
                  </a:moveTo>
                  <a:lnTo>
                    <a:pt x="5434" y="22414"/>
                  </a:lnTo>
                </a:path>
              </a:pathLst>
            </a:custGeom>
            <a:ln w="3733">
              <a:solidFill>
                <a:srgbClr val="020303"/>
              </a:solidFill>
            </a:ln>
          </p:spPr>
          <p:txBody>
            <a:bodyPr wrap="square" lIns="0" tIns="0" rIns="0" bIns="0" rtlCol="0"/>
            <a:lstStyle/>
            <a:p>
              <a:endParaRPr/>
            </a:p>
          </p:txBody>
        </p:sp>
        <p:sp>
          <p:nvSpPr>
            <p:cNvPr id="762" name="object 762"/>
            <p:cNvSpPr/>
            <p:nvPr/>
          </p:nvSpPr>
          <p:spPr>
            <a:xfrm>
              <a:off x="2938322" y="2585288"/>
              <a:ext cx="5715" cy="20320"/>
            </a:xfrm>
            <a:custGeom>
              <a:avLst/>
              <a:gdLst/>
              <a:ahLst/>
              <a:cxnLst/>
              <a:rect l="l" t="t" r="r" b="b"/>
              <a:pathLst>
                <a:path w="5714" h="20319">
                  <a:moveTo>
                    <a:pt x="0" y="0"/>
                  </a:moveTo>
                  <a:lnTo>
                    <a:pt x="5307" y="20231"/>
                  </a:lnTo>
                </a:path>
              </a:pathLst>
            </a:custGeom>
            <a:ln w="3733">
              <a:solidFill>
                <a:srgbClr val="020303"/>
              </a:solidFill>
            </a:ln>
          </p:spPr>
          <p:txBody>
            <a:bodyPr wrap="square" lIns="0" tIns="0" rIns="0" bIns="0" rtlCol="0"/>
            <a:lstStyle/>
            <a:p>
              <a:endParaRPr/>
            </a:p>
          </p:txBody>
        </p:sp>
        <p:sp>
          <p:nvSpPr>
            <p:cNvPr id="763" name="object 763"/>
            <p:cNvSpPr/>
            <p:nvPr/>
          </p:nvSpPr>
          <p:spPr>
            <a:xfrm>
              <a:off x="2946088" y="2586092"/>
              <a:ext cx="6350" cy="24130"/>
            </a:xfrm>
            <a:custGeom>
              <a:avLst/>
              <a:gdLst/>
              <a:ahLst/>
              <a:cxnLst/>
              <a:rect l="l" t="t" r="r" b="b"/>
              <a:pathLst>
                <a:path w="6350" h="24130">
                  <a:moveTo>
                    <a:pt x="0" y="0"/>
                  </a:moveTo>
                  <a:lnTo>
                    <a:pt x="6043" y="23919"/>
                  </a:lnTo>
                </a:path>
              </a:pathLst>
            </a:custGeom>
            <a:ln w="3733">
              <a:solidFill>
                <a:srgbClr val="020303"/>
              </a:solidFill>
            </a:ln>
          </p:spPr>
          <p:txBody>
            <a:bodyPr wrap="square" lIns="0" tIns="0" rIns="0" bIns="0" rtlCol="0"/>
            <a:lstStyle/>
            <a:p>
              <a:endParaRPr/>
            </a:p>
          </p:txBody>
        </p:sp>
        <p:sp>
          <p:nvSpPr>
            <p:cNvPr id="764" name="object 764"/>
            <p:cNvSpPr/>
            <p:nvPr/>
          </p:nvSpPr>
          <p:spPr>
            <a:xfrm>
              <a:off x="2899548" y="2608644"/>
              <a:ext cx="6350" cy="19050"/>
            </a:xfrm>
            <a:custGeom>
              <a:avLst/>
              <a:gdLst/>
              <a:ahLst/>
              <a:cxnLst/>
              <a:rect l="l" t="t" r="r" b="b"/>
              <a:pathLst>
                <a:path w="6350" h="19050">
                  <a:moveTo>
                    <a:pt x="0" y="0"/>
                  </a:moveTo>
                  <a:lnTo>
                    <a:pt x="5974" y="18427"/>
                  </a:lnTo>
                </a:path>
              </a:pathLst>
            </a:custGeom>
            <a:ln w="3733">
              <a:solidFill>
                <a:srgbClr val="020303"/>
              </a:solidFill>
            </a:ln>
          </p:spPr>
          <p:txBody>
            <a:bodyPr wrap="square" lIns="0" tIns="0" rIns="0" bIns="0" rtlCol="0"/>
            <a:lstStyle/>
            <a:p>
              <a:endParaRPr/>
            </a:p>
          </p:txBody>
        </p:sp>
        <p:sp>
          <p:nvSpPr>
            <p:cNvPr id="765" name="object 765"/>
            <p:cNvSpPr/>
            <p:nvPr/>
          </p:nvSpPr>
          <p:spPr>
            <a:xfrm>
              <a:off x="2904178" y="2599281"/>
              <a:ext cx="7620" cy="22860"/>
            </a:xfrm>
            <a:custGeom>
              <a:avLst/>
              <a:gdLst/>
              <a:ahLst/>
              <a:cxnLst/>
              <a:rect l="l" t="t" r="r" b="b"/>
              <a:pathLst>
                <a:path w="7619" h="22860">
                  <a:moveTo>
                    <a:pt x="0" y="0"/>
                  </a:moveTo>
                  <a:lnTo>
                    <a:pt x="7157" y="22816"/>
                  </a:lnTo>
                </a:path>
              </a:pathLst>
            </a:custGeom>
            <a:ln w="3733">
              <a:solidFill>
                <a:srgbClr val="020303"/>
              </a:solidFill>
            </a:ln>
          </p:spPr>
          <p:txBody>
            <a:bodyPr wrap="square" lIns="0" tIns="0" rIns="0" bIns="0" rtlCol="0"/>
            <a:lstStyle/>
            <a:p>
              <a:endParaRPr/>
            </a:p>
          </p:txBody>
        </p:sp>
        <p:sp>
          <p:nvSpPr>
            <p:cNvPr id="766" name="object 766"/>
            <p:cNvSpPr/>
            <p:nvPr/>
          </p:nvSpPr>
          <p:spPr>
            <a:xfrm>
              <a:off x="2917022" y="2591285"/>
              <a:ext cx="5080" cy="16510"/>
            </a:xfrm>
            <a:custGeom>
              <a:avLst/>
              <a:gdLst/>
              <a:ahLst/>
              <a:cxnLst/>
              <a:rect l="l" t="t" r="r" b="b"/>
              <a:pathLst>
                <a:path w="5080" h="16510">
                  <a:moveTo>
                    <a:pt x="0" y="0"/>
                  </a:moveTo>
                  <a:lnTo>
                    <a:pt x="4790" y="16359"/>
                  </a:lnTo>
                </a:path>
              </a:pathLst>
            </a:custGeom>
            <a:ln w="3733">
              <a:solidFill>
                <a:srgbClr val="020303"/>
              </a:solidFill>
            </a:ln>
          </p:spPr>
          <p:txBody>
            <a:bodyPr wrap="square" lIns="0" tIns="0" rIns="0" bIns="0" rtlCol="0"/>
            <a:lstStyle/>
            <a:p>
              <a:endParaRPr/>
            </a:p>
          </p:txBody>
        </p:sp>
        <p:sp>
          <p:nvSpPr>
            <p:cNvPr id="767" name="object 767"/>
            <p:cNvSpPr/>
            <p:nvPr/>
          </p:nvSpPr>
          <p:spPr>
            <a:xfrm>
              <a:off x="2910876" y="2596271"/>
              <a:ext cx="6985" cy="21590"/>
            </a:xfrm>
            <a:custGeom>
              <a:avLst/>
              <a:gdLst/>
              <a:ahLst/>
              <a:cxnLst/>
              <a:rect l="l" t="t" r="r" b="b"/>
              <a:pathLst>
                <a:path w="6985" h="21589">
                  <a:moveTo>
                    <a:pt x="0" y="0"/>
                  </a:moveTo>
                  <a:lnTo>
                    <a:pt x="6410" y="21127"/>
                  </a:lnTo>
                </a:path>
              </a:pathLst>
            </a:custGeom>
            <a:ln w="3733">
              <a:solidFill>
                <a:srgbClr val="020303"/>
              </a:solidFill>
            </a:ln>
          </p:spPr>
          <p:txBody>
            <a:bodyPr wrap="square" lIns="0" tIns="0" rIns="0" bIns="0" rtlCol="0"/>
            <a:lstStyle/>
            <a:p>
              <a:endParaRPr/>
            </a:p>
          </p:txBody>
        </p:sp>
        <p:sp>
          <p:nvSpPr>
            <p:cNvPr id="768" name="object 768"/>
            <p:cNvSpPr/>
            <p:nvPr/>
          </p:nvSpPr>
          <p:spPr>
            <a:xfrm>
              <a:off x="2962540" y="2592422"/>
              <a:ext cx="4445" cy="18415"/>
            </a:xfrm>
            <a:custGeom>
              <a:avLst/>
              <a:gdLst/>
              <a:ahLst/>
              <a:cxnLst/>
              <a:rect l="l" t="t" r="r" b="b"/>
              <a:pathLst>
                <a:path w="4444" h="18414">
                  <a:moveTo>
                    <a:pt x="0" y="0"/>
                  </a:moveTo>
                  <a:lnTo>
                    <a:pt x="4285" y="18416"/>
                  </a:lnTo>
                </a:path>
              </a:pathLst>
            </a:custGeom>
            <a:ln w="3733">
              <a:solidFill>
                <a:srgbClr val="020303"/>
              </a:solidFill>
            </a:ln>
          </p:spPr>
          <p:txBody>
            <a:bodyPr wrap="square" lIns="0" tIns="0" rIns="0" bIns="0" rtlCol="0"/>
            <a:lstStyle/>
            <a:p>
              <a:endParaRPr/>
            </a:p>
          </p:txBody>
        </p:sp>
        <p:sp>
          <p:nvSpPr>
            <p:cNvPr id="769" name="object 769"/>
            <p:cNvSpPr/>
            <p:nvPr/>
          </p:nvSpPr>
          <p:spPr>
            <a:xfrm>
              <a:off x="2954130" y="2588344"/>
              <a:ext cx="5715" cy="22860"/>
            </a:xfrm>
            <a:custGeom>
              <a:avLst/>
              <a:gdLst/>
              <a:ahLst/>
              <a:cxnLst/>
              <a:rect l="l" t="t" r="r" b="b"/>
              <a:pathLst>
                <a:path w="5714" h="22860">
                  <a:moveTo>
                    <a:pt x="0" y="0"/>
                  </a:moveTo>
                  <a:lnTo>
                    <a:pt x="5434" y="22414"/>
                  </a:lnTo>
                </a:path>
              </a:pathLst>
            </a:custGeom>
            <a:ln w="3733">
              <a:solidFill>
                <a:srgbClr val="020303"/>
              </a:solidFill>
            </a:ln>
          </p:spPr>
          <p:txBody>
            <a:bodyPr wrap="square" lIns="0" tIns="0" rIns="0" bIns="0" rtlCol="0"/>
            <a:lstStyle/>
            <a:p>
              <a:endParaRPr/>
            </a:p>
          </p:txBody>
        </p:sp>
        <p:sp>
          <p:nvSpPr>
            <p:cNvPr id="770" name="object 770"/>
            <p:cNvSpPr/>
            <p:nvPr/>
          </p:nvSpPr>
          <p:spPr>
            <a:xfrm>
              <a:off x="2938311" y="2585288"/>
              <a:ext cx="5715" cy="20320"/>
            </a:xfrm>
            <a:custGeom>
              <a:avLst/>
              <a:gdLst/>
              <a:ahLst/>
              <a:cxnLst/>
              <a:rect l="l" t="t" r="r" b="b"/>
              <a:pathLst>
                <a:path w="5714" h="20319">
                  <a:moveTo>
                    <a:pt x="0" y="0"/>
                  </a:moveTo>
                  <a:lnTo>
                    <a:pt x="5307" y="20231"/>
                  </a:lnTo>
                </a:path>
              </a:pathLst>
            </a:custGeom>
            <a:ln w="3733">
              <a:solidFill>
                <a:srgbClr val="020303"/>
              </a:solidFill>
            </a:ln>
          </p:spPr>
          <p:txBody>
            <a:bodyPr wrap="square" lIns="0" tIns="0" rIns="0" bIns="0" rtlCol="0"/>
            <a:lstStyle/>
            <a:p>
              <a:endParaRPr/>
            </a:p>
          </p:txBody>
        </p:sp>
        <p:sp>
          <p:nvSpPr>
            <p:cNvPr id="771" name="object 771"/>
            <p:cNvSpPr/>
            <p:nvPr/>
          </p:nvSpPr>
          <p:spPr>
            <a:xfrm>
              <a:off x="2946077" y="2586092"/>
              <a:ext cx="6350" cy="24130"/>
            </a:xfrm>
            <a:custGeom>
              <a:avLst/>
              <a:gdLst/>
              <a:ahLst/>
              <a:cxnLst/>
              <a:rect l="l" t="t" r="r" b="b"/>
              <a:pathLst>
                <a:path w="6350" h="24130">
                  <a:moveTo>
                    <a:pt x="0" y="0"/>
                  </a:moveTo>
                  <a:lnTo>
                    <a:pt x="6043" y="23919"/>
                  </a:lnTo>
                </a:path>
              </a:pathLst>
            </a:custGeom>
            <a:ln w="3733">
              <a:solidFill>
                <a:srgbClr val="020303"/>
              </a:solidFill>
            </a:ln>
          </p:spPr>
          <p:txBody>
            <a:bodyPr wrap="square" lIns="0" tIns="0" rIns="0" bIns="0" rtlCol="0"/>
            <a:lstStyle/>
            <a:p>
              <a:endParaRPr/>
            </a:p>
          </p:txBody>
        </p:sp>
        <p:sp>
          <p:nvSpPr>
            <p:cNvPr id="772" name="object 772"/>
            <p:cNvSpPr/>
            <p:nvPr/>
          </p:nvSpPr>
          <p:spPr>
            <a:xfrm>
              <a:off x="2981083" y="2568652"/>
              <a:ext cx="85725" cy="33655"/>
            </a:xfrm>
            <a:custGeom>
              <a:avLst/>
              <a:gdLst/>
              <a:ahLst/>
              <a:cxnLst/>
              <a:rect l="l" t="t" r="r" b="b"/>
              <a:pathLst>
                <a:path w="85725" h="33655">
                  <a:moveTo>
                    <a:pt x="0" y="33213"/>
                  </a:moveTo>
                  <a:lnTo>
                    <a:pt x="4364" y="23993"/>
                  </a:lnTo>
                  <a:lnTo>
                    <a:pt x="8521" y="14324"/>
                  </a:lnTo>
                  <a:lnTo>
                    <a:pt x="14320" y="6118"/>
                  </a:lnTo>
                  <a:lnTo>
                    <a:pt x="23609" y="1286"/>
                  </a:lnTo>
                  <a:lnTo>
                    <a:pt x="29077" y="0"/>
                  </a:lnTo>
                  <a:lnTo>
                    <a:pt x="33604" y="1769"/>
                  </a:lnTo>
                  <a:lnTo>
                    <a:pt x="37533" y="4331"/>
                  </a:lnTo>
                  <a:lnTo>
                    <a:pt x="41462" y="6996"/>
                  </a:lnTo>
                  <a:lnTo>
                    <a:pt x="44851" y="10856"/>
                  </a:lnTo>
                  <a:lnTo>
                    <a:pt x="48194" y="14751"/>
                  </a:lnTo>
                  <a:lnTo>
                    <a:pt x="53262" y="20470"/>
                  </a:lnTo>
                  <a:lnTo>
                    <a:pt x="58655" y="25368"/>
                  </a:lnTo>
                  <a:lnTo>
                    <a:pt x="64780" y="28553"/>
                  </a:lnTo>
                  <a:lnTo>
                    <a:pt x="72045" y="29135"/>
                  </a:lnTo>
                  <a:lnTo>
                    <a:pt x="75124" y="28779"/>
                  </a:lnTo>
                  <a:lnTo>
                    <a:pt x="77743" y="27584"/>
                  </a:lnTo>
                  <a:lnTo>
                    <a:pt x="79857" y="26159"/>
                  </a:lnTo>
                  <a:lnTo>
                    <a:pt x="81948" y="24781"/>
                  </a:lnTo>
                  <a:lnTo>
                    <a:pt x="83706" y="22862"/>
                  </a:lnTo>
                  <a:lnTo>
                    <a:pt x="85314" y="20622"/>
                  </a:lnTo>
                </a:path>
              </a:pathLst>
            </a:custGeom>
            <a:ln w="7467">
              <a:solidFill>
                <a:srgbClr val="020303"/>
              </a:solidFill>
            </a:ln>
          </p:spPr>
          <p:txBody>
            <a:bodyPr wrap="square" lIns="0" tIns="0" rIns="0" bIns="0" rtlCol="0"/>
            <a:lstStyle/>
            <a:p>
              <a:endParaRPr/>
            </a:p>
          </p:txBody>
        </p:sp>
        <p:sp>
          <p:nvSpPr>
            <p:cNvPr id="773" name="object 773"/>
            <p:cNvSpPr/>
            <p:nvPr/>
          </p:nvSpPr>
          <p:spPr>
            <a:xfrm>
              <a:off x="2980945" y="2563896"/>
              <a:ext cx="85725" cy="43815"/>
            </a:xfrm>
            <a:custGeom>
              <a:avLst/>
              <a:gdLst/>
              <a:ahLst/>
              <a:cxnLst/>
              <a:rect l="l" t="t" r="r" b="b"/>
              <a:pathLst>
                <a:path w="85725" h="43814">
                  <a:moveTo>
                    <a:pt x="0" y="37901"/>
                  </a:moveTo>
                  <a:lnTo>
                    <a:pt x="4515" y="41186"/>
                  </a:lnTo>
                  <a:lnTo>
                    <a:pt x="9466" y="43220"/>
                  </a:lnTo>
                  <a:lnTo>
                    <a:pt x="15693" y="42094"/>
                  </a:lnTo>
                  <a:lnTo>
                    <a:pt x="22437" y="39388"/>
                  </a:lnTo>
                  <a:lnTo>
                    <a:pt x="27295" y="34545"/>
                  </a:lnTo>
                  <a:lnTo>
                    <a:pt x="30936" y="28337"/>
                  </a:lnTo>
                  <a:lnTo>
                    <a:pt x="34029" y="21541"/>
                  </a:lnTo>
                  <a:lnTo>
                    <a:pt x="37178" y="14727"/>
                  </a:lnTo>
                  <a:lnTo>
                    <a:pt x="41027" y="8580"/>
                  </a:lnTo>
                  <a:lnTo>
                    <a:pt x="46196" y="3835"/>
                  </a:lnTo>
                  <a:lnTo>
                    <a:pt x="53307" y="1229"/>
                  </a:lnTo>
                  <a:lnTo>
                    <a:pt x="61188" y="0"/>
                  </a:lnTo>
                  <a:lnTo>
                    <a:pt x="66841" y="3630"/>
                  </a:lnTo>
                  <a:lnTo>
                    <a:pt x="71746" y="8731"/>
                  </a:lnTo>
                  <a:lnTo>
                    <a:pt x="76617" y="13705"/>
                  </a:lnTo>
                  <a:lnTo>
                    <a:pt x="80903" y="20599"/>
                  </a:lnTo>
                  <a:lnTo>
                    <a:pt x="85671" y="25562"/>
                  </a:lnTo>
                </a:path>
              </a:pathLst>
            </a:custGeom>
            <a:ln w="7467">
              <a:solidFill>
                <a:srgbClr val="020303"/>
              </a:solidFill>
            </a:ln>
          </p:spPr>
          <p:txBody>
            <a:bodyPr wrap="square" lIns="0" tIns="0" rIns="0" bIns="0" rtlCol="0"/>
            <a:lstStyle/>
            <a:p>
              <a:endParaRPr/>
            </a:p>
          </p:txBody>
        </p:sp>
        <p:sp>
          <p:nvSpPr>
            <p:cNvPr id="774" name="object 774"/>
            <p:cNvSpPr/>
            <p:nvPr/>
          </p:nvSpPr>
          <p:spPr>
            <a:xfrm>
              <a:off x="2990504" y="2584736"/>
              <a:ext cx="4445" cy="20955"/>
            </a:xfrm>
            <a:custGeom>
              <a:avLst/>
              <a:gdLst/>
              <a:ahLst/>
              <a:cxnLst/>
              <a:rect l="l" t="t" r="r" b="b"/>
              <a:pathLst>
                <a:path w="4444" h="20955">
                  <a:moveTo>
                    <a:pt x="0" y="0"/>
                  </a:moveTo>
                  <a:lnTo>
                    <a:pt x="4078" y="20828"/>
                  </a:lnTo>
                </a:path>
              </a:pathLst>
            </a:custGeom>
            <a:ln w="3733">
              <a:solidFill>
                <a:srgbClr val="020303"/>
              </a:solidFill>
            </a:ln>
          </p:spPr>
          <p:txBody>
            <a:bodyPr wrap="square" lIns="0" tIns="0" rIns="0" bIns="0" rtlCol="0"/>
            <a:lstStyle/>
            <a:p>
              <a:endParaRPr/>
            </a:p>
          </p:txBody>
        </p:sp>
        <p:sp>
          <p:nvSpPr>
            <p:cNvPr id="775" name="object 775"/>
            <p:cNvSpPr/>
            <p:nvPr/>
          </p:nvSpPr>
          <p:spPr>
            <a:xfrm>
              <a:off x="2996087" y="2575270"/>
              <a:ext cx="5080" cy="26034"/>
            </a:xfrm>
            <a:custGeom>
              <a:avLst/>
              <a:gdLst/>
              <a:ahLst/>
              <a:cxnLst/>
              <a:rect l="l" t="t" r="r" b="b"/>
              <a:pathLst>
                <a:path w="5080" h="26035">
                  <a:moveTo>
                    <a:pt x="0" y="0"/>
                  </a:moveTo>
                  <a:lnTo>
                    <a:pt x="4802" y="25723"/>
                  </a:lnTo>
                </a:path>
              </a:pathLst>
            </a:custGeom>
            <a:ln w="3733">
              <a:solidFill>
                <a:srgbClr val="020303"/>
              </a:solidFill>
            </a:ln>
          </p:spPr>
          <p:txBody>
            <a:bodyPr wrap="square" lIns="0" tIns="0" rIns="0" bIns="0" rtlCol="0"/>
            <a:lstStyle/>
            <a:p>
              <a:endParaRPr/>
            </a:p>
          </p:txBody>
        </p:sp>
        <p:sp>
          <p:nvSpPr>
            <p:cNvPr id="776" name="object 776"/>
            <p:cNvSpPr/>
            <p:nvPr/>
          </p:nvSpPr>
          <p:spPr>
            <a:xfrm>
              <a:off x="3009747" y="2568583"/>
              <a:ext cx="3175" cy="18415"/>
            </a:xfrm>
            <a:custGeom>
              <a:avLst/>
              <a:gdLst/>
              <a:ahLst/>
              <a:cxnLst/>
              <a:rect l="l" t="t" r="r" b="b"/>
              <a:pathLst>
                <a:path w="3175" h="18414">
                  <a:moveTo>
                    <a:pt x="0" y="0"/>
                  </a:moveTo>
                  <a:lnTo>
                    <a:pt x="3078" y="18335"/>
                  </a:lnTo>
                </a:path>
              </a:pathLst>
            </a:custGeom>
            <a:ln w="3733">
              <a:solidFill>
                <a:srgbClr val="020303"/>
              </a:solidFill>
            </a:ln>
          </p:spPr>
          <p:txBody>
            <a:bodyPr wrap="square" lIns="0" tIns="0" rIns="0" bIns="0" rtlCol="0"/>
            <a:lstStyle/>
            <a:p>
              <a:endParaRPr/>
            </a:p>
          </p:txBody>
        </p:sp>
        <p:sp>
          <p:nvSpPr>
            <p:cNvPr id="777" name="object 777"/>
            <p:cNvSpPr/>
            <p:nvPr/>
          </p:nvSpPr>
          <p:spPr>
            <a:xfrm>
              <a:off x="3003095" y="2572983"/>
              <a:ext cx="4445" cy="24130"/>
            </a:xfrm>
            <a:custGeom>
              <a:avLst/>
              <a:gdLst/>
              <a:ahLst/>
              <a:cxnLst/>
              <a:rect l="l" t="t" r="r" b="b"/>
              <a:pathLst>
                <a:path w="4444" h="24130">
                  <a:moveTo>
                    <a:pt x="0" y="0"/>
                  </a:moveTo>
                  <a:lnTo>
                    <a:pt x="4216" y="23758"/>
                  </a:lnTo>
                </a:path>
              </a:pathLst>
            </a:custGeom>
            <a:ln w="3733">
              <a:solidFill>
                <a:srgbClr val="020303"/>
              </a:solidFill>
            </a:ln>
          </p:spPr>
          <p:txBody>
            <a:bodyPr wrap="square" lIns="0" tIns="0" rIns="0" bIns="0" rtlCol="0"/>
            <a:lstStyle/>
            <a:p>
              <a:endParaRPr/>
            </a:p>
          </p:txBody>
        </p:sp>
        <p:sp>
          <p:nvSpPr>
            <p:cNvPr id="778" name="object 778"/>
            <p:cNvSpPr/>
            <p:nvPr/>
          </p:nvSpPr>
          <p:spPr>
            <a:xfrm>
              <a:off x="3055001" y="2576120"/>
              <a:ext cx="2540" cy="20320"/>
            </a:xfrm>
            <a:custGeom>
              <a:avLst/>
              <a:gdLst/>
              <a:ahLst/>
              <a:cxnLst/>
              <a:rect l="l" t="t" r="r" b="b"/>
              <a:pathLst>
                <a:path w="2539" h="20319">
                  <a:moveTo>
                    <a:pt x="1194" y="-1866"/>
                  </a:moveTo>
                  <a:lnTo>
                    <a:pt x="1194" y="22155"/>
                  </a:lnTo>
                </a:path>
              </a:pathLst>
            </a:custGeom>
            <a:ln w="6123">
              <a:solidFill>
                <a:srgbClr val="020303"/>
              </a:solidFill>
            </a:ln>
          </p:spPr>
          <p:txBody>
            <a:bodyPr wrap="square" lIns="0" tIns="0" rIns="0" bIns="0" rtlCol="0"/>
            <a:lstStyle/>
            <a:p>
              <a:endParaRPr/>
            </a:p>
          </p:txBody>
        </p:sp>
        <p:sp>
          <p:nvSpPr>
            <p:cNvPr id="779" name="object 779"/>
            <p:cNvSpPr/>
            <p:nvPr/>
          </p:nvSpPr>
          <p:spPr>
            <a:xfrm>
              <a:off x="3047051" y="2570616"/>
              <a:ext cx="3175" cy="24765"/>
            </a:xfrm>
            <a:custGeom>
              <a:avLst/>
              <a:gdLst/>
              <a:ahLst/>
              <a:cxnLst/>
              <a:rect l="l" t="t" r="r" b="b"/>
              <a:pathLst>
                <a:path w="3175" h="24764">
                  <a:moveTo>
                    <a:pt x="0" y="0"/>
                  </a:moveTo>
                  <a:lnTo>
                    <a:pt x="3113" y="24769"/>
                  </a:lnTo>
                </a:path>
              </a:pathLst>
            </a:custGeom>
            <a:ln w="3733">
              <a:solidFill>
                <a:srgbClr val="020303"/>
              </a:solidFill>
            </a:ln>
          </p:spPr>
          <p:txBody>
            <a:bodyPr wrap="square" lIns="0" tIns="0" rIns="0" bIns="0" rtlCol="0"/>
            <a:lstStyle/>
            <a:p>
              <a:endParaRPr/>
            </a:p>
          </p:txBody>
        </p:sp>
        <p:sp>
          <p:nvSpPr>
            <p:cNvPr id="780" name="object 780"/>
            <p:cNvSpPr/>
            <p:nvPr/>
          </p:nvSpPr>
          <p:spPr>
            <a:xfrm>
              <a:off x="3031610" y="2565171"/>
              <a:ext cx="3810" cy="22860"/>
            </a:xfrm>
            <a:custGeom>
              <a:avLst/>
              <a:gdLst/>
              <a:ahLst/>
              <a:cxnLst/>
              <a:rect l="l" t="t" r="r" b="b"/>
              <a:pathLst>
                <a:path w="3810" h="22860">
                  <a:moveTo>
                    <a:pt x="0" y="0"/>
                  </a:moveTo>
                  <a:lnTo>
                    <a:pt x="3205" y="22494"/>
                  </a:lnTo>
                </a:path>
              </a:pathLst>
            </a:custGeom>
            <a:ln w="3733">
              <a:solidFill>
                <a:srgbClr val="020303"/>
              </a:solidFill>
            </a:ln>
          </p:spPr>
          <p:txBody>
            <a:bodyPr wrap="square" lIns="0" tIns="0" rIns="0" bIns="0" rtlCol="0"/>
            <a:lstStyle/>
            <a:p>
              <a:endParaRPr/>
            </a:p>
          </p:txBody>
        </p:sp>
        <p:sp>
          <p:nvSpPr>
            <p:cNvPr id="781" name="object 781"/>
            <p:cNvSpPr/>
            <p:nvPr/>
          </p:nvSpPr>
          <p:spPr>
            <a:xfrm>
              <a:off x="3039250" y="2567101"/>
              <a:ext cx="3810" cy="26670"/>
            </a:xfrm>
            <a:custGeom>
              <a:avLst/>
              <a:gdLst/>
              <a:ahLst/>
              <a:cxnLst/>
              <a:rect l="l" t="t" r="r" b="b"/>
              <a:pathLst>
                <a:path w="3810" h="26669">
                  <a:moveTo>
                    <a:pt x="0" y="0"/>
                  </a:moveTo>
                  <a:lnTo>
                    <a:pt x="3561" y="26504"/>
                  </a:lnTo>
                </a:path>
              </a:pathLst>
            </a:custGeom>
            <a:ln w="3733">
              <a:solidFill>
                <a:srgbClr val="020303"/>
              </a:solidFill>
            </a:ln>
          </p:spPr>
          <p:txBody>
            <a:bodyPr wrap="square" lIns="0" tIns="0" rIns="0" bIns="0" rtlCol="0"/>
            <a:lstStyle/>
            <a:p>
              <a:endParaRPr/>
            </a:p>
          </p:txBody>
        </p:sp>
        <p:sp>
          <p:nvSpPr>
            <p:cNvPr id="782" name="object 782"/>
            <p:cNvSpPr/>
            <p:nvPr/>
          </p:nvSpPr>
          <p:spPr>
            <a:xfrm>
              <a:off x="2990515" y="2584736"/>
              <a:ext cx="4445" cy="20955"/>
            </a:xfrm>
            <a:custGeom>
              <a:avLst/>
              <a:gdLst/>
              <a:ahLst/>
              <a:cxnLst/>
              <a:rect l="l" t="t" r="r" b="b"/>
              <a:pathLst>
                <a:path w="4444" h="20955">
                  <a:moveTo>
                    <a:pt x="0" y="0"/>
                  </a:moveTo>
                  <a:lnTo>
                    <a:pt x="4078" y="20828"/>
                  </a:lnTo>
                </a:path>
              </a:pathLst>
            </a:custGeom>
            <a:ln w="3733">
              <a:solidFill>
                <a:srgbClr val="020303"/>
              </a:solidFill>
            </a:ln>
          </p:spPr>
          <p:txBody>
            <a:bodyPr wrap="square" lIns="0" tIns="0" rIns="0" bIns="0" rtlCol="0"/>
            <a:lstStyle/>
            <a:p>
              <a:endParaRPr/>
            </a:p>
          </p:txBody>
        </p:sp>
        <p:sp>
          <p:nvSpPr>
            <p:cNvPr id="783" name="object 783"/>
            <p:cNvSpPr/>
            <p:nvPr/>
          </p:nvSpPr>
          <p:spPr>
            <a:xfrm>
              <a:off x="2996099" y="2575270"/>
              <a:ext cx="5080" cy="26034"/>
            </a:xfrm>
            <a:custGeom>
              <a:avLst/>
              <a:gdLst/>
              <a:ahLst/>
              <a:cxnLst/>
              <a:rect l="l" t="t" r="r" b="b"/>
              <a:pathLst>
                <a:path w="5080" h="26035">
                  <a:moveTo>
                    <a:pt x="0" y="0"/>
                  </a:moveTo>
                  <a:lnTo>
                    <a:pt x="4802" y="25723"/>
                  </a:lnTo>
                </a:path>
              </a:pathLst>
            </a:custGeom>
            <a:ln w="3733">
              <a:solidFill>
                <a:srgbClr val="020303"/>
              </a:solidFill>
            </a:ln>
          </p:spPr>
          <p:txBody>
            <a:bodyPr wrap="square" lIns="0" tIns="0" rIns="0" bIns="0" rtlCol="0"/>
            <a:lstStyle/>
            <a:p>
              <a:endParaRPr/>
            </a:p>
          </p:txBody>
        </p:sp>
        <p:sp>
          <p:nvSpPr>
            <p:cNvPr id="784" name="object 784"/>
            <p:cNvSpPr/>
            <p:nvPr/>
          </p:nvSpPr>
          <p:spPr>
            <a:xfrm>
              <a:off x="3009759" y="2568583"/>
              <a:ext cx="3175" cy="18415"/>
            </a:xfrm>
            <a:custGeom>
              <a:avLst/>
              <a:gdLst/>
              <a:ahLst/>
              <a:cxnLst/>
              <a:rect l="l" t="t" r="r" b="b"/>
              <a:pathLst>
                <a:path w="3175" h="18414">
                  <a:moveTo>
                    <a:pt x="0" y="0"/>
                  </a:moveTo>
                  <a:lnTo>
                    <a:pt x="3078" y="18335"/>
                  </a:lnTo>
                </a:path>
              </a:pathLst>
            </a:custGeom>
            <a:ln w="3733">
              <a:solidFill>
                <a:srgbClr val="020303"/>
              </a:solidFill>
            </a:ln>
          </p:spPr>
          <p:txBody>
            <a:bodyPr wrap="square" lIns="0" tIns="0" rIns="0" bIns="0" rtlCol="0"/>
            <a:lstStyle/>
            <a:p>
              <a:endParaRPr/>
            </a:p>
          </p:txBody>
        </p:sp>
        <p:sp>
          <p:nvSpPr>
            <p:cNvPr id="785" name="object 785"/>
            <p:cNvSpPr/>
            <p:nvPr/>
          </p:nvSpPr>
          <p:spPr>
            <a:xfrm>
              <a:off x="3003107" y="2572983"/>
              <a:ext cx="4445" cy="24130"/>
            </a:xfrm>
            <a:custGeom>
              <a:avLst/>
              <a:gdLst/>
              <a:ahLst/>
              <a:cxnLst/>
              <a:rect l="l" t="t" r="r" b="b"/>
              <a:pathLst>
                <a:path w="4444" h="24130">
                  <a:moveTo>
                    <a:pt x="0" y="0"/>
                  </a:moveTo>
                  <a:lnTo>
                    <a:pt x="4216" y="23758"/>
                  </a:lnTo>
                </a:path>
              </a:pathLst>
            </a:custGeom>
            <a:ln w="3733">
              <a:solidFill>
                <a:srgbClr val="020303"/>
              </a:solidFill>
            </a:ln>
          </p:spPr>
          <p:txBody>
            <a:bodyPr wrap="square" lIns="0" tIns="0" rIns="0" bIns="0" rtlCol="0"/>
            <a:lstStyle/>
            <a:p>
              <a:endParaRPr/>
            </a:p>
          </p:txBody>
        </p:sp>
        <p:sp>
          <p:nvSpPr>
            <p:cNvPr id="786" name="object 786"/>
            <p:cNvSpPr/>
            <p:nvPr/>
          </p:nvSpPr>
          <p:spPr>
            <a:xfrm>
              <a:off x="3055012" y="2576120"/>
              <a:ext cx="2540" cy="20320"/>
            </a:xfrm>
            <a:custGeom>
              <a:avLst/>
              <a:gdLst/>
              <a:ahLst/>
              <a:cxnLst/>
              <a:rect l="l" t="t" r="r" b="b"/>
              <a:pathLst>
                <a:path w="2539" h="20319">
                  <a:moveTo>
                    <a:pt x="1194" y="-1866"/>
                  </a:moveTo>
                  <a:lnTo>
                    <a:pt x="1194" y="22155"/>
                  </a:lnTo>
                </a:path>
              </a:pathLst>
            </a:custGeom>
            <a:ln w="6123">
              <a:solidFill>
                <a:srgbClr val="020303"/>
              </a:solidFill>
            </a:ln>
          </p:spPr>
          <p:txBody>
            <a:bodyPr wrap="square" lIns="0" tIns="0" rIns="0" bIns="0" rtlCol="0"/>
            <a:lstStyle/>
            <a:p>
              <a:endParaRPr/>
            </a:p>
          </p:txBody>
        </p:sp>
        <p:sp>
          <p:nvSpPr>
            <p:cNvPr id="787" name="object 787"/>
            <p:cNvSpPr/>
            <p:nvPr/>
          </p:nvSpPr>
          <p:spPr>
            <a:xfrm>
              <a:off x="3047062" y="2570616"/>
              <a:ext cx="3175" cy="24765"/>
            </a:xfrm>
            <a:custGeom>
              <a:avLst/>
              <a:gdLst/>
              <a:ahLst/>
              <a:cxnLst/>
              <a:rect l="l" t="t" r="r" b="b"/>
              <a:pathLst>
                <a:path w="3175" h="24764">
                  <a:moveTo>
                    <a:pt x="0" y="0"/>
                  </a:moveTo>
                  <a:lnTo>
                    <a:pt x="3113" y="24769"/>
                  </a:lnTo>
                </a:path>
              </a:pathLst>
            </a:custGeom>
            <a:ln w="3733">
              <a:solidFill>
                <a:srgbClr val="020303"/>
              </a:solidFill>
            </a:ln>
          </p:spPr>
          <p:txBody>
            <a:bodyPr wrap="square" lIns="0" tIns="0" rIns="0" bIns="0" rtlCol="0"/>
            <a:lstStyle/>
            <a:p>
              <a:endParaRPr/>
            </a:p>
          </p:txBody>
        </p:sp>
        <p:sp>
          <p:nvSpPr>
            <p:cNvPr id="788" name="object 788"/>
            <p:cNvSpPr/>
            <p:nvPr/>
          </p:nvSpPr>
          <p:spPr>
            <a:xfrm>
              <a:off x="3031622" y="2565171"/>
              <a:ext cx="3810" cy="22860"/>
            </a:xfrm>
            <a:custGeom>
              <a:avLst/>
              <a:gdLst/>
              <a:ahLst/>
              <a:cxnLst/>
              <a:rect l="l" t="t" r="r" b="b"/>
              <a:pathLst>
                <a:path w="3810" h="22860">
                  <a:moveTo>
                    <a:pt x="0" y="0"/>
                  </a:moveTo>
                  <a:lnTo>
                    <a:pt x="3205" y="22494"/>
                  </a:lnTo>
                </a:path>
              </a:pathLst>
            </a:custGeom>
            <a:ln w="3733">
              <a:solidFill>
                <a:srgbClr val="020303"/>
              </a:solidFill>
            </a:ln>
          </p:spPr>
          <p:txBody>
            <a:bodyPr wrap="square" lIns="0" tIns="0" rIns="0" bIns="0" rtlCol="0"/>
            <a:lstStyle/>
            <a:p>
              <a:endParaRPr/>
            </a:p>
          </p:txBody>
        </p:sp>
        <p:sp>
          <p:nvSpPr>
            <p:cNvPr id="789" name="object 789"/>
            <p:cNvSpPr/>
            <p:nvPr/>
          </p:nvSpPr>
          <p:spPr>
            <a:xfrm>
              <a:off x="3039262" y="2567101"/>
              <a:ext cx="3810" cy="26670"/>
            </a:xfrm>
            <a:custGeom>
              <a:avLst/>
              <a:gdLst/>
              <a:ahLst/>
              <a:cxnLst/>
              <a:rect l="l" t="t" r="r" b="b"/>
              <a:pathLst>
                <a:path w="3810" h="26669">
                  <a:moveTo>
                    <a:pt x="0" y="0"/>
                  </a:moveTo>
                  <a:lnTo>
                    <a:pt x="3561" y="26504"/>
                  </a:lnTo>
                </a:path>
              </a:pathLst>
            </a:custGeom>
            <a:ln w="3733">
              <a:solidFill>
                <a:srgbClr val="020303"/>
              </a:solidFill>
            </a:ln>
          </p:spPr>
          <p:txBody>
            <a:bodyPr wrap="square" lIns="0" tIns="0" rIns="0" bIns="0" rtlCol="0"/>
            <a:lstStyle/>
            <a:p>
              <a:endParaRPr/>
            </a:p>
          </p:txBody>
        </p:sp>
        <p:sp>
          <p:nvSpPr>
            <p:cNvPr id="790" name="object 790"/>
            <p:cNvSpPr/>
            <p:nvPr/>
          </p:nvSpPr>
          <p:spPr>
            <a:xfrm>
              <a:off x="3072027" y="2558622"/>
              <a:ext cx="87630" cy="38100"/>
            </a:xfrm>
            <a:custGeom>
              <a:avLst/>
              <a:gdLst/>
              <a:ahLst/>
              <a:cxnLst/>
              <a:rect l="l" t="t" r="r" b="b"/>
              <a:pathLst>
                <a:path w="87630" h="38100">
                  <a:moveTo>
                    <a:pt x="0" y="30295"/>
                  </a:moveTo>
                  <a:lnTo>
                    <a:pt x="4009" y="24769"/>
                  </a:lnTo>
                  <a:lnTo>
                    <a:pt x="7329" y="17692"/>
                  </a:lnTo>
                  <a:lnTo>
                    <a:pt x="11304" y="11706"/>
                  </a:lnTo>
                  <a:lnTo>
                    <a:pt x="15325" y="5744"/>
                  </a:lnTo>
                  <a:lnTo>
                    <a:pt x="20277" y="1011"/>
                  </a:lnTo>
                  <a:lnTo>
                    <a:pt x="28124" y="689"/>
                  </a:lnTo>
                  <a:lnTo>
                    <a:pt x="41309" y="6059"/>
                  </a:lnTo>
                  <a:lnTo>
                    <a:pt x="50423" y="18562"/>
                  </a:lnTo>
                  <a:lnTo>
                    <a:pt x="59486" y="31207"/>
                  </a:lnTo>
                  <a:lnTo>
                    <a:pt x="72516" y="37005"/>
                  </a:lnTo>
                  <a:lnTo>
                    <a:pt x="78881" y="37027"/>
                  </a:lnTo>
                  <a:lnTo>
                    <a:pt x="83373" y="33845"/>
                  </a:lnTo>
                  <a:lnTo>
                    <a:pt x="87084" y="29307"/>
                  </a:lnTo>
                </a:path>
                <a:path w="87630" h="38100">
                  <a:moveTo>
                    <a:pt x="0" y="30295"/>
                  </a:moveTo>
                  <a:lnTo>
                    <a:pt x="3722" y="34397"/>
                  </a:lnTo>
                  <a:lnTo>
                    <a:pt x="8432" y="37556"/>
                  </a:lnTo>
                  <a:lnTo>
                    <a:pt x="14774" y="37441"/>
                  </a:lnTo>
                  <a:lnTo>
                    <a:pt x="27480" y="31554"/>
                  </a:lnTo>
                  <a:lnTo>
                    <a:pt x="36093" y="18854"/>
                  </a:lnTo>
                  <a:lnTo>
                    <a:pt x="44793" y="6087"/>
                  </a:lnTo>
                  <a:lnTo>
                    <a:pt x="57765" y="0"/>
                  </a:lnTo>
                  <a:lnTo>
                    <a:pt x="67716" y="2882"/>
                  </a:lnTo>
                  <a:lnTo>
                    <a:pt x="74995" y="10496"/>
                  </a:lnTo>
                  <a:lnTo>
                    <a:pt x="81071" y="20257"/>
                  </a:lnTo>
                  <a:lnTo>
                    <a:pt x="87417" y="29583"/>
                  </a:lnTo>
                </a:path>
              </a:pathLst>
            </a:custGeom>
            <a:ln w="7467">
              <a:solidFill>
                <a:srgbClr val="0080C7"/>
              </a:solidFill>
            </a:ln>
          </p:spPr>
          <p:txBody>
            <a:bodyPr wrap="square" lIns="0" tIns="0" rIns="0" bIns="0" rtlCol="0"/>
            <a:lstStyle/>
            <a:p>
              <a:endParaRPr/>
            </a:p>
          </p:txBody>
        </p:sp>
        <p:sp>
          <p:nvSpPr>
            <p:cNvPr id="791" name="object 791"/>
            <p:cNvSpPr/>
            <p:nvPr/>
          </p:nvSpPr>
          <p:spPr>
            <a:xfrm>
              <a:off x="3083929" y="2572340"/>
              <a:ext cx="1270" cy="22860"/>
            </a:xfrm>
            <a:custGeom>
              <a:avLst/>
              <a:gdLst/>
              <a:ahLst/>
              <a:cxnLst/>
              <a:rect l="l" t="t" r="r" b="b"/>
              <a:pathLst>
                <a:path w="1269" h="22860">
                  <a:moveTo>
                    <a:pt x="384" y="-1866"/>
                  </a:moveTo>
                  <a:lnTo>
                    <a:pt x="384" y="24671"/>
                  </a:lnTo>
                </a:path>
              </a:pathLst>
            </a:custGeom>
            <a:ln w="4503">
              <a:solidFill>
                <a:srgbClr val="0080C7"/>
              </a:solidFill>
            </a:ln>
          </p:spPr>
          <p:txBody>
            <a:bodyPr wrap="square" lIns="0" tIns="0" rIns="0" bIns="0" rtlCol="0"/>
            <a:lstStyle/>
            <a:p>
              <a:endParaRPr/>
            </a:p>
          </p:txBody>
        </p:sp>
        <p:sp>
          <p:nvSpPr>
            <p:cNvPr id="792" name="object 792"/>
            <p:cNvSpPr/>
            <p:nvPr/>
          </p:nvSpPr>
          <p:spPr>
            <a:xfrm>
              <a:off x="3090880" y="2563356"/>
              <a:ext cx="1270" cy="28575"/>
            </a:xfrm>
            <a:custGeom>
              <a:avLst/>
              <a:gdLst/>
              <a:ahLst/>
              <a:cxnLst/>
              <a:rect l="l" t="t" r="r" b="b"/>
              <a:pathLst>
                <a:path w="1269" h="28575">
                  <a:moveTo>
                    <a:pt x="396" y="-1866"/>
                  </a:moveTo>
                  <a:lnTo>
                    <a:pt x="396" y="29956"/>
                  </a:lnTo>
                </a:path>
              </a:pathLst>
            </a:custGeom>
            <a:ln w="4526">
              <a:solidFill>
                <a:srgbClr val="0080C7"/>
              </a:solidFill>
            </a:ln>
          </p:spPr>
          <p:txBody>
            <a:bodyPr wrap="square" lIns="0" tIns="0" rIns="0" bIns="0" rtlCol="0"/>
            <a:lstStyle/>
            <a:p>
              <a:endParaRPr/>
            </a:p>
          </p:txBody>
        </p:sp>
        <p:sp>
          <p:nvSpPr>
            <p:cNvPr id="793" name="object 793"/>
            <p:cNvSpPr/>
            <p:nvPr/>
          </p:nvSpPr>
          <p:spPr>
            <a:xfrm>
              <a:off x="3105275" y="2558772"/>
              <a:ext cx="635" cy="20320"/>
            </a:xfrm>
            <a:custGeom>
              <a:avLst/>
              <a:gdLst/>
              <a:ahLst/>
              <a:cxnLst/>
              <a:rect l="l" t="t" r="r" b="b"/>
              <a:pathLst>
                <a:path w="635" h="20319">
                  <a:moveTo>
                    <a:pt x="189" y="-1866"/>
                  </a:moveTo>
                  <a:lnTo>
                    <a:pt x="189" y="21788"/>
                  </a:lnTo>
                </a:path>
              </a:pathLst>
            </a:custGeom>
            <a:ln w="4112">
              <a:solidFill>
                <a:srgbClr val="0080C7"/>
              </a:solidFill>
            </a:ln>
          </p:spPr>
          <p:txBody>
            <a:bodyPr wrap="square" lIns="0" tIns="0" rIns="0" bIns="0" rtlCol="0"/>
            <a:lstStyle/>
            <a:p>
              <a:endParaRPr/>
            </a:p>
          </p:txBody>
        </p:sp>
        <p:sp>
          <p:nvSpPr>
            <p:cNvPr id="794" name="object 794"/>
            <p:cNvSpPr/>
            <p:nvPr/>
          </p:nvSpPr>
          <p:spPr>
            <a:xfrm>
              <a:off x="3098107" y="2562241"/>
              <a:ext cx="635" cy="26034"/>
            </a:xfrm>
            <a:custGeom>
              <a:avLst/>
              <a:gdLst/>
              <a:ahLst/>
              <a:cxnLst/>
              <a:rect l="l" t="t" r="r" b="b"/>
              <a:pathLst>
                <a:path w="635" h="26035">
                  <a:moveTo>
                    <a:pt x="298" y="-1866"/>
                  </a:moveTo>
                  <a:lnTo>
                    <a:pt x="298" y="27727"/>
                  </a:lnTo>
                </a:path>
              </a:pathLst>
            </a:custGeom>
            <a:ln w="4331">
              <a:solidFill>
                <a:srgbClr val="0080C7"/>
              </a:solidFill>
            </a:ln>
          </p:spPr>
          <p:txBody>
            <a:bodyPr wrap="square" lIns="0" tIns="0" rIns="0" bIns="0" rtlCol="0"/>
            <a:lstStyle/>
            <a:p>
              <a:endParaRPr/>
            </a:p>
          </p:txBody>
        </p:sp>
        <p:sp>
          <p:nvSpPr>
            <p:cNvPr id="795" name="object 795"/>
            <p:cNvSpPr/>
            <p:nvPr/>
          </p:nvSpPr>
          <p:spPr>
            <a:xfrm>
              <a:off x="3148795" y="2573041"/>
              <a:ext cx="635" cy="22225"/>
            </a:xfrm>
            <a:custGeom>
              <a:avLst/>
              <a:gdLst/>
              <a:ahLst/>
              <a:cxnLst/>
              <a:rect l="l" t="t" r="r" b="b"/>
              <a:pathLst>
                <a:path w="635" h="22225">
                  <a:moveTo>
                    <a:pt x="97" y="-1866"/>
                  </a:moveTo>
                  <a:lnTo>
                    <a:pt x="97" y="23580"/>
                  </a:lnTo>
                </a:path>
              </a:pathLst>
            </a:custGeom>
            <a:ln w="3929">
              <a:solidFill>
                <a:srgbClr val="0080C7"/>
              </a:solidFill>
            </a:ln>
          </p:spPr>
          <p:txBody>
            <a:bodyPr wrap="square" lIns="0" tIns="0" rIns="0" bIns="0" rtlCol="0"/>
            <a:lstStyle/>
            <a:p>
              <a:endParaRPr/>
            </a:p>
          </p:txBody>
        </p:sp>
        <p:sp>
          <p:nvSpPr>
            <p:cNvPr id="796" name="object 796"/>
            <p:cNvSpPr/>
            <p:nvPr/>
          </p:nvSpPr>
          <p:spPr>
            <a:xfrm>
              <a:off x="3141545" y="2566090"/>
              <a:ext cx="635" cy="26670"/>
            </a:xfrm>
            <a:custGeom>
              <a:avLst/>
              <a:gdLst/>
              <a:ahLst/>
              <a:cxnLst/>
              <a:rect l="l" t="t" r="r" b="b"/>
              <a:pathLst>
                <a:path w="635" h="26669">
                  <a:moveTo>
                    <a:pt x="132" y="-1866"/>
                  </a:moveTo>
                  <a:lnTo>
                    <a:pt x="132" y="28451"/>
                  </a:lnTo>
                </a:path>
              </a:pathLst>
            </a:custGeom>
            <a:ln w="3998">
              <a:solidFill>
                <a:srgbClr val="0080C7"/>
              </a:solidFill>
            </a:ln>
          </p:spPr>
          <p:txBody>
            <a:bodyPr wrap="square" lIns="0" tIns="0" rIns="0" bIns="0" rtlCol="0"/>
            <a:lstStyle/>
            <a:p>
              <a:endParaRPr/>
            </a:p>
          </p:txBody>
        </p:sp>
        <p:sp>
          <p:nvSpPr>
            <p:cNvPr id="797" name="object 797"/>
            <p:cNvSpPr/>
            <p:nvPr/>
          </p:nvSpPr>
          <p:spPr>
            <a:xfrm>
              <a:off x="3127047" y="2558197"/>
              <a:ext cx="635" cy="24765"/>
            </a:xfrm>
            <a:custGeom>
              <a:avLst/>
              <a:gdLst/>
              <a:ahLst/>
              <a:cxnLst/>
              <a:rect l="l" t="t" r="r" b="b"/>
              <a:pathLst>
                <a:path w="635" h="24764">
                  <a:moveTo>
                    <a:pt x="160" y="-1866"/>
                  </a:moveTo>
                  <a:lnTo>
                    <a:pt x="160" y="26108"/>
                  </a:lnTo>
                </a:path>
              </a:pathLst>
            </a:custGeom>
            <a:ln w="4055">
              <a:solidFill>
                <a:srgbClr val="0080C7"/>
              </a:solidFill>
            </a:ln>
          </p:spPr>
          <p:txBody>
            <a:bodyPr wrap="square" lIns="0" tIns="0" rIns="0" bIns="0" rtlCol="0"/>
            <a:lstStyle/>
            <a:p>
              <a:endParaRPr/>
            </a:p>
          </p:txBody>
        </p:sp>
        <p:sp>
          <p:nvSpPr>
            <p:cNvPr id="798" name="object 798"/>
            <p:cNvSpPr/>
            <p:nvPr/>
          </p:nvSpPr>
          <p:spPr>
            <a:xfrm>
              <a:off x="3134296" y="2561299"/>
              <a:ext cx="635" cy="28575"/>
            </a:xfrm>
            <a:custGeom>
              <a:avLst/>
              <a:gdLst/>
              <a:ahLst/>
              <a:cxnLst/>
              <a:rect l="l" t="t" r="r" b="b"/>
              <a:pathLst>
                <a:path w="635" h="28575">
                  <a:moveTo>
                    <a:pt x="166" y="-1866"/>
                  </a:moveTo>
                  <a:lnTo>
                    <a:pt x="166" y="30370"/>
                  </a:lnTo>
                </a:path>
              </a:pathLst>
            </a:custGeom>
            <a:ln w="4066">
              <a:solidFill>
                <a:srgbClr val="0080C7"/>
              </a:solidFill>
            </a:ln>
          </p:spPr>
          <p:txBody>
            <a:bodyPr wrap="square" lIns="0" tIns="0" rIns="0" bIns="0" rtlCol="0"/>
            <a:lstStyle/>
            <a:p>
              <a:endParaRPr/>
            </a:p>
          </p:txBody>
        </p:sp>
        <p:sp>
          <p:nvSpPr>
            <p:cNvPr id="799" name="object 799"/>
            <p:cNvSpPr/>
            <p:nvPr/>
          </p:nvSpPr>
          <p:spPr>
            <a:xfrm>
              <a:off x="3083918" y="2572340"/>
              <a:ext cx="1270" cy="22860"/>
            </a:xfrm>
            <a:custGeom>
              <a:avLst/>
              <a:gdLst/>
              <a:ahLst/>
              <a:cxnLst/>
              <a:rect l="l" t="t" r="r" b="b"/>
              <a:pathLst>
                <a:path w="1269" h="22860">
                  <a:moveTo>
                    <a:pt x="384" y="-1866"/>
                  </a:moveTo>
                  <a:lnTo>
                    <a:pt x="384" y="24671"/>
                  </a:lnTo>
                </a:path>
              </a:pathLst>
            </a:custGeom>
            <a:ln w="4503">
              <a:solidFill>
                <a:srgbClr val="0080C7"/>
              </a:solidFill>
            </a:ln>
          </p:spPr>
          <p:txBody>
            <a:bodyPr wrap="square" lIns="0" tIns="0" rIns="0" bIns="0" rtlCol="0"/>
            <a:lstStyle/>
            <a:p>
              <a:endParaRPr/>
            </a:p>
          </p:txBody>
        </p:sp>
        <p:sp>
          <p:nvSpPr>
            <p:cNvPr id="800" name="object 800"/>
            <p:cNvSpPr/>
            <p:nvPr/>
          </p:nvSpPr>
          <p:spPr>
            <a:xfrm>
              <a:off x="3090869" y="2563356"/>
              <a:ext cx="1270" cy="28575"/>
            </a:xfrm>
            <a:custGeom>
              <a:avLst/>
              <a:gdLst/>
              <a:ahLst/>
              <a:cxnLst/>
              <a:rect l="l" t="t" r="r" b="b"/>
              <a:pathLst>
                <a:path w="1269" h="28575">
                  <a:moveTo>
                    <a:pt x="396" y="-1866"/>
                  </a:moveTo>
                  <a:lnTo>
                    <a:pt x="396" y="29956"/>
                  </a:lnTo>
                </a:path>
              </a:pathLst>
            </a:custGeom>
            <a:ln w="4526">
              <a:solidFill>
                <a:srgbClr val="0080C7"/>
              </a:solidFill>
            </a:ln>
          </p:spPr>
          <p:txBody>
            <a:bodyPr wrap="square" lIns="0" tIns="0" rIns="0" bIns="0" rtlCol="0"/>
            <a:lstStyle/>
            <a:p>
              <a:endParaRPr/>
            </a:p>
          </p:txBody>
        </p:sp>
        <p:sp>
          <p:nvSpPr>
            <p:cNvPr id="801" name="object 801"/>
            <p:cNvSpPr/>
            <p:nvPr/>
          </p:nvSpPr>
          <p:spPr>
            <a:xfrm>
              <a:off x="3105264" y="2558772"/>
              <a:ext cx="635" cy="20320"/>
            </a:xfrm>
            <a:custGeom>
              <a:avLst/>
              <a:gdLst/>
              <a:ahLst/>
              <a:cxnLst/>
              <a:rect l="l" t="t" r="r" b="b"/>
              <a:pathLst>
                <a:path w="635" h="20319">
                  <a:moveTo>
                    <a:pt x="189" y="-1866"/>
                  </a:moveTo>
                  <a:lnTo>
                    <a:pt x="189" y="21788"/>
                  </a:lnTo>
                </a:path>
              </a:pathLst>
            </a:custGeom>
            <a:ln w="4112">
              <a:solidFill>
                <a:srgbClr val="0080C7"/>
              </a:solidFill>
            </a:ln>
          </p:spPr>
          <p:txBody>
            <a:bodyPr wrap="square" lIns="0" tIns="0" rIns="0" bIns="0" rtlCol="0"/>
            <a:lstStyle/>
            <a:p>
              <a:endParaRPr/>
            </a:p>
          </p:txBody>
        </p:sp>
        <p:sp>
          <p:nvSpPr>
            <p:cNvPr id="802" name="object 802"/>
            <p:cNvSpPr/>
            <p:nvPr/>
          </p:nvSpPr>
          <p:spPr>
            <a:xfrm>
              <a:off x="3098095" y="2562241"/>
              <a:ext cx="635" cy="26034"/>
            </a:xfrm>
            <a:custGeom>
              <a:avLst/>
              <a:gdLst/>
              <a:ahLst/>
              <a:cxnLst/>
              <a:rect l="l" t="t" r="r" b="b"/>
              <a:pathLst>
                <a:path w="635" h="26035">
                  <a:moveTo>
                    <a:pt x="298" y="-1866"/>
                  </a:moveTo>
                  <a:lnTo>
                    <a:pt x="298" y="27727"/>
                  </a:lnTo>
                </a:path>
              </a:pathLst>
            </a:custGeom>
            <a:ln w="4331">
              <a:solidFill>
                <a:srgbClr val="0080C7"/>
              </a:solidFill>
            </a:ln>
          </p:spPr>
          <p:txBody>
            <a:bodyPr wrap="square" lIns="0" tIns="0" rIns="0" bIns="0" rtlCol="0"/>
            <a:lstStyle/>
            <a:p>
              <a:endParaRPr/>
            </a:p>
          </p:txBody>
        </p:sp>
        <p:sp>
          <p:nvSpPr>
            <p:cNvPr id="803" name="object 803"/>
            <p:cNvSpPr/>
            <p:nvPr/>
          </p:nvSpPr>
          <p:spPr>
            <a:xfrm>
              <a:off x="3148783" y="2573041"/>
              <a:ext cx="635" cy="22225"/>
            </a:xfrm>
            <a:custGeom>
              <a:avLst/>
              <a:gdLst/>
              <a:ahLst/>
              <a:cxnLst/>
              <a:rect l="l" t="t" r="r" b="b"/>
              <a:pathLst>
                <a:path w="635" h="22225">
                  <a:moveTo>
                    <a:pt x="97" y="-1866"/>
                  </a:moveTo>
                  <a:lnTo>
                    <a:pt x="97" y="23580"/>
                  </a:lnTo>
                </a:path>
              </a:pathLst>
            </a:custGeom>
            <a:ln w="3929">
              <a:solidFill>
                <a:srgbClr val="0080C7"/>
              </a:solidFill>
            </a:ln>
          </p:spPr>
          <p:txBody>
            <a:bodyPr wrap="square" lIns="0" tIns="0" rIns="0" bIns="0" rtlCol="0"/>
            <a:lstStyle/>
            <a:p>
              <a:endParaRPr/>
            </a:p>
          </p:txBody>
        </p:sp>
        <p:sp>
          <p:nvSpPr>
            <p:cNvPr id="804" name="object 804"/>
            <p:cNvSpPr/>
            <p:nvPr/>
          </p:nvSpPr>
          <p:spPr>
            <a:xfrm>
              <a:off x="3141534" y="2566090"/>
              <a:ext cx="635" cy="26670"/>
            </a:xfrm>
            <a:custGeom>
              <a:avLst/>
              <a:gdLst/>
              <a:ahLst/>
              <a:cxnLst/>
              <a:rect l="l" t="t" r="r" b="b"/>
              <a:pathLst>
                <a:path w="635" h="26669">
                  <a:moveTo>
                    <a:pt x="132" y="-1866"/>
                  </a:moveTo>
                  <a:lnTo>
                    <a:pt x="132" y="28451"/>
                  </a:lnTo>
                </a:path>
              </a:pathLst>
            </a:custGeom>
            <a:ln w="3998">
              <a:solidFill>
                <a:srgbClr val="0080C7"/>
              </a:solidFill>
            </a:ln>
          </p:spPr>
          <p:txBody>
            <a:bodyPr wrap="square" lIns="0" tIns="0" rIns="0" bIns="0" rtlCol="0"/>
            <a:lstStyle/>
            <a:p>
              <a:endParaRPr/>
            </a:p>
          </p:txBody>
        </p:sp>
        <p:sp>
          <p:nvSpPr>
            <p:cNvPr id="805" name="object 805"/>
            <p:cNvSpPr/>
            <p:nvPr/>
          </p:nvSpPr>
          <p:spPr>
            <a:xfrm>
              <a:off x="3127035" y="2558197"/>
              <a:ext cx="635" cy="24765"/>
            </a:xfrm>
            <a:custGeom>
              <a:avLst/>
              <a:gdLst/>
              <a:ahLst/>
              <a:cxnLst/>
              <a:rect l="l" t="t" r="r" b="b"/>
              <a:pathLst>
                <a:path w="635" h="24764">
                  <a:moveTo>
                    <a:pt x="160" y="-1866"/>
                  </a:moveTo>
                  <a:lnTo>
                    <a:pt x="160" y="26108"/>
                  </a:lnTo>
                </a:path>
              </a:pathLst>
            </a:custGeom>
            <a:ln w="4055">
              <a:solidFill>
                <a:srgbClr val="0080C7"/>
              </a:solidFill>
            </a:ln>
          </p:spPr>
          <p:txBody>
            <a:bodyPr wrap="square" lIns="0" tIns="0" rIns="0" bIns="0" rtlCol="0"/>
            <a:lstStyle/>
            <a:p>
              <a:endParaRPr/>
            </a:p>
          </p:txBody>
        </p:sp>
        <p:sp>
          <p:nvSpPr>
            <p:cNvPr id="806" name="object 806"/>
            <p:cNvSpPr/>
            <p:nvPr/>
          </p:nvSpPr>
          <p:spPr>
            <a:xfrm>
              <a:off x="3134284" y="2561299"/>
              <a:ext cx="635" cy="28575"/>
            </a:xfrm>
            <a:custGeom>
              <a:avLst/>
              <a:gdLst/>
              <a:ahLst/>
              <a:cxnLst/>
              <a:rect l="l" t="t" r="r" b="b"/>
              <a:pathLst>
                <a:path w="635" h="28575">
                  <a:moveTo>
                    <a:pt x="166" y="-1866"/>
                  </a:moveTo>
                  <a:lnTo>
                    <a:pt x="166" y="30370"/>
                  </a:lnTo>
                </a:path>
              </a:pathLst>
            </a:custGeom>
            <a:ln w="4066">
              <a:solidFill>
                <a:srgbClr val="0080C7"/>
              </a:solidFill>
            </a:ln>
          </p:spPr>
          <p:txBody>
            <a:bodyPr wrap="square" lIns="0" tIns="0" rIns="0" bIns="0" rtlCol="0"/>
            <a:lstStyle/>
            <a:p>
              <a:endParaRPr/>
            </a:p>
          </p:txBody>
        </p:sp>
        <p:sp>
          <p:nvSpPr>
            <p:cNvPr id="807" name="object 807"/>
            <p:cNvSpPr/>
            <p:nvPr/>
          </p:nvSpPr>
          <p:spPr>
            <a:xfrm>
              <a:off x="3165017" y="2557186"/>
              <a:ext cx="88265" cy="39370"/>
            </a:xfrm>
            <a:custGeom>
              <a:avLst/>
              <a:gdLst/>
              <a:ahLst/>
              <a:cxnLst/>
              <a:rect l="l" t="t" r="r" b="b"/>
              <a:pathLst>
                <a:path w="88264" h="39369">
                  <a:moveTo>
                    <a:pt x="0" y="30663"/>
                  </a:moveTo>
                  <a:lnTo>
                    <a:pt x="6131" y="21264"/>
                  </a:lnTo>
                  <a:lnTo>
                    <a:pt x="12024" y="11359"/>
                  </a:lnTo>
                  <a:lnTo>
                    <a:pt x="19143" y="3492"/>
                  </a:lnTo>
                  <a:lnTo>
                    <a:pt x="28951" y="206"/>
                  </a:lnTo>
                  <a:lnTo>
                    <a:pt x="42001" y="6093"/>
                  </a:lnTo>
                  <a:lnTo>
                    <a:pt x="50946" y="19345"/>
                  </a:lnTo>
                  <a:lnTo>
                    <a:pt x="59873" y="32681"/>
                  </a:lnTo>
                  <a:lnTo>
                    <a:pt x="72872" y="38820"/>
                  </a:lnTo>
                  <a:lnTo>
                    <a:pt x="79248" y="38854"/>
                  </a:lnTo>
                  <a:lnTo>
                    <a:pt x="83775" y="35557"/>
                  </a:lnTo>
                  <a:lnTo>
                    <a:pt x="87520" y="30858"/>
                  </a:lnTo>
                </a:path>
                <a:path w="88264" h="39369">
                  <a:moveTo>
                    <a:pt x="0" y="30663"/>
                  </a:moveTo>
                  <a:lnTo>
                    <a:pt x="3802" y="35304"/>
                  </a:lnTo>
                  <a:lnTo>
                    <a:pt x="8375" y="38613"/>
                  </a:lnTo>
                  <a:lnTo>
                    <a:pt x="14808" y="38636"/>
                  </a:lnTo>
                  <a:lnTo>
                    <a:pt x="27766" y="32702"/>
                  </a:lnTo>
                  <a:lnTo>
                    <a:pt x="36614" y="19481"/>
                  </a:lnTo>
                  <a:lnTo>
                    <a:pt x="45479" y="6179"/>
                  </a:lnTo>
                  <a:lnTo>
                    <a:pt x="58488" y="0"/>
                  </a:lnTo>
                  <a:lnTo>
                    <a:pt x="68382" y="3175"/>
                  </a:lnTo>
                  <a:lnTo>
                    <a:pt x="75583" y="11201"/>
                  </a:lnTo>
                  <a:lnTo>
                    <a:pt x="81578" y="21416"/>
                  </a:lnTo>
                  <a:lnTo>
                    <a:pt x="87853" y="31157"/>
                  </a:lnTo>
                </a:path>
              </a:pathLst>
            </a:custGeom>
            <a:ln w="7467">
              <a:solidFill>
                <a:srgbClr val="0080C7"/>
              </a:solidFill>
            </a:ln>
          </p:spPr>
          <p:txBody>
            <a:bodyPr wrap="square" lIns="0" tIns="0" rIns="0" bIns="0" rtlCol="0"/>
            <a:lstStyle/>
            <a:p>
              <a:endParaRPr/>
            </a:p>
          </p:txBody>
        </p:sp>
        <p:sp>
          <p:nvSpPr>
            <p:cNvPr id="808" name="object 808"/>
            <p:cNvSpPr/>
            <p:nvPr/>
          </p:nvSpPr>
          <p:spPr>
            <a:xfrm>
              <a:off x="3177654" y="2559513"/>
              <a:ext cx="7620" cy="37465"/>
            </a:xfrm>
            <a:custGeom>
              <a:avLst/>
              <a:gdLst/>
              <a:ahLst/>
              <a:cxnLst/>
              <a:rect l="l" t="t" r="r" b="b"/>
              <a:pathLst>
                <a:path w="7619" h="37464">
                  <a:moveTo>
                    <a:pt x="0" y="9317"/>
                  </a:moveTo>
                  <a:lnTo>
                    <a:pt x="0" y="37177"/>
                  </a:lnTo>
                </a:path>
                <a:path w="7619" h="37464">
                  <a:moveTo>
                    <a:pt x="7134" y="0"/>
                  </a:moveTo>
                  <a:lnTo>
                    <a:pt x="7134" y="33397"/>
                  </a:lnTo>
                </a:path>
              </a:pathLst>
            </a:custGeom>
            <a:ln w="3871">
              <a:solidFill>
                <a:srgbClr val="0080C7"/>
              </a:solidFill>
            </a:ln>
          </p:spPr>
          <p:txBody>
            <a:bodyPr wrap="square" lIns="0" tIns="0" rIns="0" bIns="0" rtlCol="0"/>
            <a:lstStyle/>
            <a:p>
              <a:endParaRPr/>
            </a:p>
          </p:txBody>
        </p:sp>
        <p:sp>
          <p:nvSpPr>
            <p:cNvPr id="809" name="object 809"/>
            <p:cNvSpPr/>
            <p:nvPr/>
          </p:nvSpPr>
          <p:spPr>
            <a:xfrm>
              <a:off x="3199069" y="2556933"/>
              <a:ext cx="635" cy="21590"/>
            </a:xfrm>
            <a:custGeom>
              <a:avLst/>
              <a:gdLst/>
              <a:ahLst/>
              <a:cxnLst/>
              <a:rect l="l" t="t" r="r" b="b"/>
              <a:pathLst>
                <a:path w="635" h="21589">
                  <a:moveTo>
                    <a:pt x="0" y="0"/>
                  </a:moveTo>
                  <a:lnTo>
                    <a:pt x="80" y="20978"/>
                  </a:lnTo>
                </a:path>
              </a:pathLst>
            </a:custGeom>
            <a:ln w="3733">
              <a:solidFill>
                <a:srgbClr val="0080C7"/>
              </a:solidFill>
            </a:ln>
          </p:spPr>
          <p:txBody>
            <a:bodyPr wrap="square" lIns="0" tIns="0" rIns="0" bIns="0" rtlCol="0"/>
            <a:lstStyle/>
            <a:p>
              <a:endParaRPr/>
            </a:p>
          </p:txBody>
        </p:sp>
        <p:sp>
          <p:nvSpPr>
            <p:cNvPr id="810" name="object 810"/>
            <p:cNvSpPr/>
            <p:nvPr/>
          </p:nvSpPr>
          <p:spPr>
            <a:xfrm>
              <a:off x="3191900" y="2560403"/>
              <a:ext cx="635" cy="27305"/>
            </a:xfrm>
            <a:custGeom>
              <a:avLst/>
              <a:gdLst/>
              <a:ahLst/>
              <a:cxnLst/>
              <a:rect l="l" t="t" r="r" b="b"/>
              <a:pathLst>
                <a:path w="635" h="27305">
                  <a:moveTo>
                    <a:pt x="0" y="0"/>
                  </a:moveTo>
                  <a:lnTo>
                    <a:pt x="114" y="27274"/>
                  </a:lnTo>
                </a:path>
              </a:pathLst>
            </a:custGeom>
            <a:ln w="3733">
              <a:solidFill>
                <a:srgbClr val="0080C7"/>
              </a:solidFill>
            </a:ln>
          </p:spPr>
          <p:txBody>
            <a:bodyPr wrap="square" lIns="0" tIns="0" rIns="0" bIns="0" rtlCol="0"/>
            <a:lstStyle/>
            <a:p>
              <a:endParaRPr/>
            </a:p>
          </p:txBody>
        </p:sp>
        <p:sp>
          <p:nvSpPr>
            <p:cNvPr id="811" name="object 811"/>
            <p:cNvSpPr/>
            <p:nvPr/>
          </p:nvSpPr>
          <p:spPr>
            <a:xfrm>
              <a:off x="3242335" y="2572478"/>
              <a:ext cx="635" cy="22860"/>
            </a:xfrm>
            <a:custGeom>
              <a:avLst/>
              <a:gdLst/>
              <a:ahLst/>
              <a:cxnLst/>
              <a:rect l="l" t="t" r="r" b="b"/>
              <a:pathLst>
                <a:path w="635" h="22860">
                  <a:moveTo>
                    <a:pt x="0" y="0"/>
                  </a:moveTo>
                  <a:lnTo>
                    <a:pt x="11" y="22632"/>
                  </a:lnTo>
                </a:path>
              </a:pathLst>
            </a:custGeom>
            <a:ln w="3733">
              <a:solidFill>
                <a:srgbClr val="0080C7"/>
              </a:solidFill>
            </a:ln>
          </p:spPr>
          <p:txBody>
            <a:bodyPr wrap="square" lIns="0" tIns="0" rIns="0" bIns="0" rtlCol="0"/>
            <a:lstStyle/>
            <a:p>
              <a:endParaRPr/>
            </a:p>
          </p:txBody>
        </p:sp>
        <p:sp>
          <p:nvSpPr>
            <p:cNvPr id="812" name="object 812"/>
            <p:cNvSpPr/>
            <p:nvPr/>
          </p:nvSpPr>
          <p:spPr>
            <a:xfrm>
              <a:off x="3235155" y="2565171"/>
              <a:ext cx="635" cy="27940"/>
            </a:xfrm>
            <a:custGeom>
              <a:avLst/>
              <a:gdLst/>
              <a:ahLst/>
              <a:cxnLst/>
              <a:rect l="l" t="t" r="r" b="b"/>
              <a:pathLst>
                <a:path w="635" h="27939">
                  <a:moveTo>
                    <a:pt x="0" y="0"/>
                  </a:moveTo>
                  <a:lnTo>
                    <a:pt x="34" y="27745"/>
                  </a:lnTo>
                </a:path>
              </a:pathLst>
            </a:custGeom>
            <a:ln w="3733">
              <a:solidFill>
                <a:srgbClr val="0080C7"/>
              </a:solidFill>
            </a:ln>
          </p:spPr>
          <p:txBody>
            <a:bodyPr wrap="square" lIns="0" tIns="0" rIns="0" bIns="0" rtlCol="0"/>
            <a:lstStyle/>
            <a:p>
              <a:endParaRPr/>
            </a:p>
          </p:txBody>
        </p:sp>
        <p:sp>
          <p:nvSpPr>
            <p:cNvPr id="813" name="object 813"/>
            <p:cNvSpPr/>
            <p:nvPr/>
          </p:nvSpPr>
          <p:spPr>
            <a:xfrm>
              <a:off x="3220771" y="2556704"/>
              <a:ext cx="635" cy="25400"/>
            </a:xfrm>
            <a:custGeom>
              <a:avLst/>
              <a:gdLst/>
              <a:ahLst/>
              <a:cxnLst/>
              <a:rect l="l" t="t" r="r" b="b"/>
              <a:pathLst>
                <a:path w="635" h="25400">
                  <a:moveTo>
                    <a:pt x="0" y="0"/>
                  </a:moveTo>
                  <a:lnTo>
                    <a:pt x="45" y="25378"/>
                  </a:lnTo>
                </a:path>
              </a:pathLst>
            </a:custGeom>
            <a:ln w="3733">
              <a:solidFill>
                <a:srgbClr val="0080C7"/>
              </a:solidFill>
            </a:ln>
          </p:spPr>
          <p:txBody>
            <a:bodyPr wrap="square" lIns="0" tIns="0" rIns="0" bIns="0" rtlCol="0"/>
            <a:lstStyle/>
            <a:p>
              <a:endParaRPr/>
            </a:p>
          </p:txBody>
        </p:sp>
        <p:sp>
          <p:nvSpPr>
            <p:cNvPr id="814" name="object 814"/>
            <p:cNvSpPr/>
            <p:nvPr/>
          </p:nvSpPr>
          <p:spPr>
            <a:xfrm>
              <a:off x="3227963" y="2560070"/>
              <a:ext cx="635" cy="29845"/>
            </a:xfrm>
            <a:custGeom>
              <a:avLst/>
              <a:gdLst/>
              <a:ahLst/>
              <a:cxnLst/>
              <a:rect l="l" t="t" r="r" b="b"/>
              <a:pathLst>
                <a:path w="635" h="29844">
                  <a:moveTo>
                    <a:pt x="0" y="0"/>
                  </a:moveTo>
                  <a:lnTo>
                    <a:pt x="45" y="29801"/>
                  </a:lnTo>
                </a:path>
              </a:pathLst>
            </a:custGeom>
            <a:ln w="3733">
              <a:solidFill>
                <a:srgbClr val="0080C7"/>
              </a:solidFill>
            </a:ln>
          </p:spPr>
          <p:txBody>
            <a:bodyPr wrap="square" lIns="0" tIns="0" rIns="0" bIns="0" rtlCol="0"/>
            <a:lstStyle/>
            <a:p>
              <a:endParaRPr/>
            </a:p>
          </p:txBody>
        </p:sp>
        <p:sp>
          <p:nvSpPr>
            <p:cNvPr id="815" name="object 815"/>
            <p:cNvSpPr/>
            <p:nvPr/>
          </p:nvSpPr>
          <p:spPr>
            <a:xfrm>
              <a:off x="3177643" y="2559513"/>
              <a:ext cx="7620" cy="37465"/>
            </a:xfrm>
            <a:custGeom>
              <a:avLst/>
              <a:gdLst/>
              <a:ahLst/>
              <a:cxnLst/>
              <a:rect l="l" t="t" r="r" b="b"/>
              <a:pathLst>
                <a:path w="7619" h="37464">
                  <a:moveTo>
                    <a:pt x="0" y="9317"/>
                  </a:moveTo>
                  <a:lnTo>
                    <a:pt x="0" y="37177"/>
                  </a:lnTo>
                </a:path>
                <a:path w="7619" h="37464">
                  <a:moveTo>
                    <a:pt x="7134" y="0"/>
                  </a:moveTo>
                  <a:lnTo>
                    <a:pt x="7134" y="33397"/>
                  </a:lnTo>
                </a:path>
              </a:pathLst>
            </a:custGeom>
            <a:ln w="3871">
              <a:solidFill>
                <a:srgbClr val="0080C7"/>
              </a:solidFill>
            </a:ln>
          </p:spPr>
          <p:txBody>
            <a:bodyPr wrap="square" lIns="0" tIns="0" rIns="0" bIns="0" rtlCol="0"/>
            <a:lstStyle/>
            <a:p>
              <a:endParaRPr/>
            </a:p>
          </p:txBody>
        </p:sp>
        <p:sp>
          <p:nvSpPr>
            <p:cNvPr id="816" name="object 816"/>
            <p:cNvSpPr/>
            <p:nvPr/>
          </p:nvSpPr>
          <p:spPr>
            <a:xfrm>
              <a:off x="3199058" y="2556933"/>
              <a:ext cx="635" cy="21590"/>
            </a:xfrm>
            <a:custGeom>
              <a:avLst/>
              <a:gdLst/>
              <a:ahLst/>
              <a:cxnLst/>
              <a:rect l="l" t="t" r="r" b="b"/>
              <a:pathLst>
                <a:path w="635" h="21589">
                  <a:moveTo>
                    <a:pt x="0" y="0"/>
                  </a:moveTo>
                  <a:lnTo>
                    <a:pt x="80" y="20978"/>
                  </a:lnTo>
                </a:path>
              </a:pathLst>
            </a:custGeom>
            <a:ln w="3733">
              <a:solidFill>
                <a:srgbClr val="0080C7"/>
              </a:solidFill>
            </a:ln>
          </p:spPr>
          <p:txBody>
            <a:bodyPr wrap="square" lIns="0" tIns="0" rIns="0" bIns="0" rtlCol="0"/>
            <a:lstStyle/>
            <a:p>
              <a:endParaRPr/>
            </a:p>
          </p:txBody>
        </p:sp>
        <p:sp>
          <p:nvSpPr>
            <p:cNvPr id="817" name="object 817"/>
            <p:cNvSpPr/>
            <p:nvPr/>
          </p:nvSpPr>
          <p:spPr>
            <a:xfrm>
              <a:off x="3191889" y="2560403"/>
              <a:ext cx="635" cy="27305"/>
            </a:xfrm>
            <a:custGeom>
              <a:avLst/>
              <a:gdLst/>
              <a:ahLst/>
              <a:cxnLst/>
              <a:rect l="l" t="t" r="r" b="b"/>
              <a:pathLst>
                <a:path w="635" h="27305">
                  <a:moveTo>
                    <a:pt x="0" y="0"/>
                  </a:moveTo>
                  <a:lnTo>
                    <a:pt x="114" y="27274"/>
                  </a:lnTo>
                </a:path>
              </a:pathLst>
            </a:custGeom>
            <a:ln w="3733">
              <a:solidFill>
                <a:srgbClr val="0080C7"/>
              </a:solidFill>
            </a:ln>
          </p:spPr>
          <p:txBody>
            <a:bodyPr wrap="square" lIns="0" tIns="0" rIns="0" bIns="0" rtlCol="0"/>
            <a:lstStyle/>
            <a:p>
              <a:endParaRPr/>
            </a:p>
          </p:txBody>
        </p:sp>
        <p:sp>
          <p:nvSpPr>
            <p:cNvPr id="818" name="object 818"/>
            <p:cNvSpPr/>
            <p:nvPr/>
          </p:nvSpPr>
          <p:spPr>
            <a:xfrm>
              <a:off x="3242324" y="2572478"/>
              <a:ext cx="635" cy="22860"/>
            </a:xfrm>
            <a:custGeom>
              <a:avLst/>
              <a:gdLst/>
              <a:ahLst/>
              <a:cxnLst/>
              <a:rect l="l" t="t" r="r" b="b"/>
              <a:pathLst>
                <a:path w="635" h="22860">
                  <a:moveTo>
                    <a:pt x="0" y="0"/>
                  </a:moveTo>
                  <a:lnTo>
                    <a:pt x="11" y="22632"/>
                  </a:lnTo>
                </a:path>
              </a:pathLst>
            </a:custGeom>
            <a:ln w="3733">
              <a:solidFill>
                <a:srgbClr val="0080C7"/>
              </a:solidFill>
            </a:ln>
          </p:spPr>
          <p:txBody>
            <a:bodyPr wrap="square" lIns="0" tIns="0" rIns="0" bIns="0" rtlCol="0"/>
            <a:lstStyle/>
            <a:p>
              <a:endParaRPr/>
            </a:p>
          </p:txBody>
        </p:sp>
        <p:sp>
          <p:nvSpPr>
            <p:cNvPr id="819" name="object 819"/>
            <p:cNvSpPr/>
            <p:nvPr/>
          </p:nvSpPr>
          <p:spPr>
            <a:xfrm>
              <a:off x="3235143" y="2565171"/>
              <a:ext cx="635" cy="27940"/>
            </a:xfrm>
            <a:custGeom>
              <a:avLst/>
              <a:gdLst/>
              <a:ahLst/>
              <a:cxnLst/>
              <a:rect l="l" t="t" r="r" b="b"/>
              <a:pathLst>
                <a:path w="635" h="27939">
                  <a:moveTo>
                    <a:pt x="0" y="0"/>
                  </a:moveTo>
                  <a:lnTo>
                    <a:pt x="34" y="27745"/>
                  </a:lnTo>
                </a:path>
              </a:pathLst>
            </a:custGeom>
            <a:ln w="3733">
              <a:solidFill>
                <a:srgbClr val="0080C7"/>
              </a:solidFill>
            </a:ln>
          </p:spPr>
          <p:txBody>
            <a:bodyPr wrap="square" lIns="0" tIns="0" rIns="0" bIns="0" rtlCol="0"/>
            <a:lstStyle/>
            <a:p>
              <a:endParaRPr/>
            </a:p>
          </p:txBody>
        </p:sp>
        <p:sp>
          <p:nvSpPr>
            <p:cNvPr id="820" name="object 820"/>
            <p:cNvSpPr/>
            <p:nvPr/>
          </p:nvSpPr>
          <p:spPr>
            <a:xfrm>
              <a:off x="3220760" y="2556704"/>
              <a:ext cx="635" cy="25400"/>
            </a:xfrm>
            <a:custGeom>
              <a:avLst/>
              <a:gdLst/>
              <a:ahLst/>
              <a:cxnLst/>
              <a:rect l="l" t="t" r="r" b="b"/>
              <a:pathLst>
                <a:path w="635" h="25400">
                  <a:moveTo>
                    <a:pt x="0" y="0"/>
                  </a:moveTo>
                  <a:lnTo>
                    <a:pt x="45" y="25378"/>
                  </a:lnTo>
                </a:path>
              </a:pathLst>
            </a:custGeom>
            <a:ln w="3733">
              <a:solidFill>
                <a:srgbClr val="0080C7"/>
              </a:solidFill>
            </a:ln>
          </p:spPr>
          <p:txBody>
            <a:bodyPr wrap="square" lIns="0" tIns="0" rIns="0" bIns="0" rtlCol="0"/>
            <a:lstStyle/>
            <a:p>
              <a:endParaRPr/>
            </a:p>
          </p:txBody>
        </p:sp>
        <p:sp>
          <p:nvSpPr>
            <p:cNvPr id="821" name="object 821"/>
            <p:cNvSpPr/>
            <p:nvPr/>
          </p:nvSpPr>
          <p:spPr>
            <a:xfrm>
              <a:off x="3227952" y="2560070"/>
              <a:ext cx="635" cy="29845"/>
            </a:xfrm>
            <a:custGeom>
              <a:avLst/>
              <a:gdLst/>
              <a:ahLst/>
              <a:cxnLst/>
              <a:rect l="l" t="t" r="r" b="b"/>
              <a:pathLst>
                <a:path w="635" h="29844">
                  <a:moveTo>
                    <a:pt x="0" y="0"/>
                  </a:moveTo>
                  <a:lnTo>
                    <a:pt x="45" y="29801"/>
                  </a:lnTo>
                </a:path>
              </a:pathLst>
            </a:custGeom>
            <a:ln w="3733">
              <a:solidFill>
                <a:srgbClr val="0080C7"/>
              </a:solidFill>
            </a:ln>
          </p:spPr>
          <p:txBody>
            <a:bodyPr wrap="square" lIns="0" tIns="0" rIns="0" bIns="0" rtlCol="0"/>
            <a:lstStyle/>
            <a:p>
              <a:endParaRPr/>
            </a:p>
          </p:txBody>
        </p:sp>
        <p:sp>
          <p:nvSpPr>
            <p:cNvPr id="822" name="object 822"/>
            <p:cNvSpPr/>
            <p:nvPr/>
          </p:nvSpPr>
          <p:spPr>
            <a:xfrm>
              <a:off x="3258442" y="2556692"/>
              <a:ext cx="88265" cy="40005"/>
            </a:xfrm>
            <a:custGeom>
              <a:avLst/>
              <a:gdLst/>
              <a:ahLst/>
              <a:cxnLst/>
              <a:rect l="l" t="t" r="r" b="b"/>
              <a:pathLst>
                <a:path w="88264" h="40005">
                  <a:moveTo>
                    <a:pt x="0" y="31318"/>
                  </a:moveTo>
                  <a:lnTo>
                    <a:pt x="6200" y="21594"/>
                  </a:lnTo>
                  <a:lnTo>
                    <a:pt x="12155" y="11385"/>
                  </a:lnTo>
                  <a:lnTo>
                    <a:pt x="19316" y="3313"/>
                  </a:lnTo>
                  <a:lnTo>
                    <a:pt x="29135" y="0"/>
                  </a:lnTo>
                  <a:lnTo>
                    <a:pt x="42144" y="6175"/>
                  </a:lnTo>
                  <a:lnTo>
                    <a:pt x="51022" y="19848"/>
                  </a:lnTo>
                  <a:lnTo>
                    <a:pt x="59894" y="33557"/>
                  </a:lnTo>
                  <a:lnTo>
                    <a:pt x="72884" y="39842"/>
                  </a:lnTo>
                  <a:lnTo>
                    <a:pt x="79260" y="39877"/>
                  </a:lnTo>
                  <a:lnTo>
                    <a:pt x="83798" y="36511"/>
                  </a:lnTo>
                  <a:lnTo>
                    <a:pt x="87555" y="31720"/>
                  </a:lnTo>
                </a:path>
                <a:path w="88264" h="40005">
                  <a:moveTo>
                    <a:pt x="0" y="31318"/>
                  </a:moveTo>
                  <a:lnTo>
                    <a:pt x="3768" y="36154"/>
                  </a:lnTo>
                  <a:lnTo>
                    <a:pt x="8329" y="39612"/>
                  </a:lnTo>
                  <a:lnTo>
                    <a:pt x="14785" y="39647"/>
                  </a:lnTo>
                  <a:lnTo>
                    <a:pt x="27791" y="33528"/>
                  </a:lnTo>
                  <a:lnTo>
                    <a:pt x="36710" y="19928"/>
                  </a:lnTo>
                  <a:lnTo>
                    <a:pt x="45635" y="6296"/>
                  </a:lnTo>
                  <a:lnTo>
                    <a:pt x="58661" y="80"/>
                  </a:lnTo>
                  <a:lnTo>
                    <a:pt x="68530" y="3424"/>
                  </a:lnTo>
                  <a:lnTo>
                    <a:pt x="75696" y="11669"/>
                  </a:lnTo>
                  <a:lnTo>
                    <a:pt x="81651" y="22107"/>
                  </a:lnTo>
                  <a:lnTo>
                    <a:pt x="87888" y="32030"/>
                  </a:lnTo>
                </a:path>
              </a:pathLst>
            </a:custGeom>
            <a:ln w="7467">
              <a:solidFill>
                <a:srgbClr val="020303"/>
              </a:solidFill>
            </a:ln>
          </p:spPr>
          <p:txBody>
            <a:bodyPr wrap="square" lIns="0" tIns="0" rIns="0" bIns="0" rtlCol="0"/>
            <a:lstStyle/>
            <a:p>
              <a:endParaRPr/>
            </a:p>
          </p:txBody>
        </p:sp>
        <p:sp>
          <p:nvSpPr>
            <p:cNvPr id="823" name="object 823"/>
            <p:cNvSpPr/>
            <p:nvPr/>
          </p:nvSpPr>
          <p:spPr>
            <a:xfrm>
              <a:off x="3271034" y="2570306"/>
              <a:ext cx="635" cy="25400"/>
            </a:xfrm>
            <a:custGeom>
              <a:avLst/>
              <a:gdLst/>
              <a:ahLst/>
              <a:cxnLst/>
              <a:rect l="l" t="t" r="r" b="b"/>
              <a:pathLst>
                <a:path w="635" h="25400">
                  <a:moveTo>
                    <a:pt x="11" y="0"/>
                  </a:moveTo>
                  <a:lnTo>
                    <a:pt x="0" y="24976"/>
                  </a:lnTo>
                </a:path>
              </a:pathLst>
            </a:custGeom>
            <a:ln w="3733">
              <a:solidFill>
                <a:srgbClr val="020303"/>
              </a:solidFill>
            </a:ln>
          </p:spPr>
          <p:txBody>
            <a:bodyPr wrap="square" lIns="0" tIns="0" rIns="0" bIns="0" rtlCol="0"/>
            <a:lstStyle/>
            <a:p>
              <a:endParaRPr/>
            </a:p>
          </p:txBody>
        </p:sp>
        <p:sp>
          <p:nvSpPr>
            <p:cNvPr id="824" name="object 824"/>
            <p:cNvSpPr/>
            <p:nvPr/>
          </p:nvSpPr>
          <p:spPr>
            <a:xfrm>
              <a:off x="3278261" y="2560736"/>
              <a:ext cx="635" cy="31115"/>
            </a:xfrm>
            <a:custGeom>
              <a:avLst/>
              <a:gdLst/>
              <a:ahLst/>
              <a:cxnLst/>
              <a:rect l="l" t="t" r="r" b="b"/>
              <a:pathLst>
                <a:path w="635" h="31114">
                  <a:moveTo>
                    <a:pt x="34" y="0"/>
                  </a:moveTo>
                  <a:lnTo>
                    <a:pt x="0" y="30663"/>
                  </a:lnTo>
                </a:path>
              </a:pathLst>
            </a:custGeom>
            <a:ln w="3733">
              <a:solidFill>
                <a:srgbClr val="020303"/>
              </a:solidFill>
            </a:ln>
          </p:spPr>
          <p:txBody>
            <a:bodyPr wrap="square" lIns="0" tIns="0" rIns="0" bIns="0" rtlCol="0"/>
            <a:lstStyle/>
            <a:p>
              <a:endParaRPr/>
            </a:p>
          </p:txBody>
        </p:sp>
        <p:sp>
          <p:nvSpPr>
            <p:cNvPr id="825" name="object 825"/>
            <p:cNvSpPr/>
            <p:nvPr/>
          </p:nvSpPr>
          <p:spPr>
            <a:xfrm>
              <a:off x="3292644" y="2556267"/>
              <a:ext cx="635" cy="22225"/>
            </a:xfrm>
            <a:custGeom>
              <a:avLst/>
              <a:gdLst/>
              <a:ahLst/>
              <a:cxnLst/>
              <a:rect l="l" t="t" r="r" b="b"/>
              <a:pathLst>
                <a:path w="635" h="22225">
                  <a:moveTo>
                    <a:pt x="34" y="0"/>
                  </a:moveTo>
                  <a:lnTo>
                    <a:pt x="0" y="21610"/>
                  </a:lnTo>
                </a:path>
              </a:pathLst>
            </a:custGeom>
            <a:ln w="3733">
              <a:solidFill>
                <a:srgbClr val="020303"/>
              </a:solidFill>
            </a:ln>
          </p:spPr>
          <p:txBody>
            <a:bodyPr wrap="square" lIns="0" tIns="0" rIns="0" bIns="0" rtlCol="0"/>
            <a:lstStyle/>
            <a:p>
              <a:endParaRPr/>
            </a:p>
          </p:txBody>
        </p:sp>
        <p:sp>
          <p:nvSpPr>
            <p:cNvPr id="826" name="object 826"/>
            <p:cNvSpPr/>
            <p:nvPr/>
          </p:nvSpPr>
          <p:spPr>
            <a:xfrm>
              <a:off x="3285464" y="2559783"/>
              <a:ext cx="635" cy="28575"/>
            </a:xfrm>
            <a:custGeom>
              <a:avLst/>
              <a:gdLst/>
              <a:ahLst/>
              <a:cxnLst/>
              <a:rect l="l" t="t" r="r" b="b"/>
              <a:pathLst>
                <a:path w="635" h="28575">
                  <a:moveTo>
                    <a:pt x="34" y="0"/>
                  </a:moveTo>
                  <a:lnTo>
                    <a:pt x="0" y="28147"/>
                  </a:lnTo>
                </a:path>
              </a:pathLst>
            </a:custGeom>
            <a:ln w="3733">
              <a:solidFill>
                <a:srgbClr val="020303"/>
              </a:solidFill>
            </a:ln>
          </p:spPr>
          <p:txBody>
            <a:bodyPr wrap="square" lIns="0" tIns="0" rIns="0" bIns="0" rtlCol="0"/>
            <a:lstStyle/>
            <a:p>
              <a:endParaRPr/>
            </a:p>
          </p:txBody>
        </p:sp>
        <p:sp>
          <p:nvSpPr>
            <p:cNvPr id="827" name="object 827"/>
            <p:cNvSpPr/>
            <p:nvPr/>
          </p:nvSpPr>
          <p:spPr>
            <a:xfrm>
              <a:off x="3335796" y="2572535"/>
              <a:ext cx="635" cy="23495"/>
            </a:xfrm>
            <a:custGeom>
              <a:avLst/>
              <a:gdLst/>
              <a:ahLst/>
              <a:cxnLst/>
              <a:rect l="l" t="t" r="r" b="b"/>
              <a:pathLst>
                <a:path w="635" h="23494">
                  <a:moveTo>
                    <a:pt x="68" y="0"/>
                  </a:moveTo>
                  <a:lnTo>
                    <a:pt x="0" y="23092"/>
                  </a:lnTo>
                </a:path>
              </a:pathLst>
            </a:custGeom>
            <a:ln w="3733">
              <a:solidFill>
                <a:srgbClr val="020303"/>
              </a:solidFill>
            </a:ln>
          </p:spPr>
          <p:txBody>
            <a:bodyPr wrap="square" lIns="0" tIns="0" rIns="0" bIns="0" rtlCol="0"/>
            <a:lstStyle/>
            <a:p>
              <a:endParaRPr/>
            </a:p>
          </p:txBody>
        </p:sp>
        <p:sp>
          <p:nvSpPr>
            <p:cNvPr id="828" name="object 828"/>
            <p:cNvSpPr/>
            <p:nvPr/>
          </p:nvSpPr>
          <p:spPr>
            <a:xfrm>
              <a:off x="3328627" y="2565033"/>
              <a:ext cx="635" cy="28575"/>
            </a:xfrm>
            <a:custGeom>
              <a:avLst/>
              <a:gdLst/>
              <a:ahLst/>
              <a:cxnLst/>
              <a:rect l="l" t="t" r="r" b="b"/>
              <a:pathLst>
                <a:path w="635" h="28575">
                  <a:moveTo>
                    <a:pt x="80" y="0"/>
                  </a:moveTo>
                  <a:lnTo>
                    <a:pt x="0" y="28365"/>
                  </a:lnTo>
                </a:path>
              </a:pathLst>
            </a:custGeom>
            <a:ln w="3733">
              <a:solidFill>
                <a:srgbClr val="020303"/>
              </a:solidFill>
            </a:ln>
          </p:spPr>
          <p:txBody>
            <a:bodyPr wrap="square" lIns="0" tIns="0" rIns="0" bIns="0" rtlCol="0"/>
            <a:lstStyle/>
            <a:p>
              <a:endParaRPr/>
            </a:p>
          </p:txBody>
        </p:sp>
        <p:sp>
          <p:nvSpPr>
            <p:cNvPr id="829" name="object 829"/>
            <p:cNvSpPr/>
            <p:nvPr/>
          </p:nvSpPr>
          <p:spPr>
            <a:xfrm>
              <a:off x="3314312" y="2556244"/>
              <a:ext cx="635" cy="26034"/>
            </a:xfrm>
            <a:custGeom>
              <a:avLst/>
              <a:gdLst/>
              <a:ahLst/>
              <a:cxnLst/>
              <a:rect l="l" t="t" r="r" b="b"/>
              <a:pathLst>
                <a:path w="635" h="26035">
                  <a:moveTo>
                    <a:pt x="57" y="0"/>
                  </a:moveTo>
                  <a:lnTo>
                    <a:pt x="0" y="26021"/>
                  </a:lnTo>
                </a:path>
              </a:pathLst>
            </a:custGeom>
            <a:ln w="3733">
              <a:solidFill>
                <a:srgbClr val="020303"/>
              </a:solidFill>
            </a:ln>
          </p:spPr>
          <p:txBody>
            <a:bodyPr wrap="square" lIns="0" tIns="0" rIns="0" bIns="0" rtlCol="0"/>
            <a:lstStyle/>
            <a:p>
              <a:endParaRPr/>
            </a:p>
          </p:txBody>
        </p:sp>
        <p:sp>
          <p:nvSpPr>
            <p:cNvPr id="830" name="object 830"/>
            <p:cNvSpPr/>
            <p:nvPr/>
          </p:nvSpPr>
          <p:spPr>
            <a:xfrm>
              <a:off x="3321458" y="2559760"/>
              <a:ext cx="635" cy="31115"/>
            </a:xfrm>
            <a:custGeom>
              <a:avLst/>
              <a:gdLst/>
              <a:ahLst/>
              <a:cxnLst/>
              <a:rect l="l" t="t" r="r" b="b"/>
              <a:pathLst>
                <a:path w="635" h="31114">
                  <a:moveTo>
                    <a:pt x="80" y="0"/>
                  </a:moveTo>
                  <a:lnTo>
                    <a:pt x="0" y="30490"/>
                  </a:lnTo>
                </a:path>
              </a:pathLst>
            </a:custGeom>
            <a:ln w="3733">
              <a:solidFill>
                <a:srgbClr val="020303"/>
              </a:solidFill>
            </a:ln>
          </p:spPr>
          <p:txBody>
            <a:bodyPr wrap="square" lIns="0" tIns="0" rIns="0" bIns="0" rtlCol="0"/>
            <a:lstStyle/>
            <a:p>
              <a:endParaRPr/>
            </a:p>
          </p:txBody>
        </p:sp>
        <p:sp>
          <p:nvSpPr>
            <p:cNvPr id="831" name="object 831"/>
            <p:cNvSpPr/>
            <p:nvPr/>
          </p:nvSpPr>
          <p:spPr>
            <a:xfrm>
              <a:off x="3271034" y="2570306"/>
              <a:ext cx="635" cy="25400"/>
            </a:xfrm>
            <a:custGeom>
              <a:avLst/>
              <a:gdLst/>
              <a:ahLst/>
              <a:cxnLst/>
              <a:rect l="l" t="t" r="r" b="b"/>
              <a:pathLst>
                <a:path w="635" h="25400">
                  <a:moveTo>
                    <a:pt x="11" y="0"/>
                  </a:moveTo>
                  <a:lnTo>
                    <a:pt x="0" y="24976"/>
                  </a:lnTo>
                </a:path>
              </a:pathLst>
            </a:custGeom>
            <a:ln w="3733">
              <a:solidFill>
                <a:srgbClr val="020303"/>
              </a:solidFill>
            </a:ln>
          </p:spPr>
          <p:txBody>
            <a:bodyPr wrap="square" lIns="0" tIns="0" rIns="0" bIns="0" rtlCol="0"/>
            <a:lstStyle/>
            <a:p>
              <a:endParaRPr/>
            </a:p>
          </p:txBody>
        </p:sp>
        <p:sp>
          <p:nvSpPr>
            <p:cNvPr id="832" name="object 832"/>
            <p:cNvSpPr/>
            <p:nvPr/>
          </p:nvSpPr>
          <p:spPr>
            <a:xfrm>
              <a:off x="3278261" y="2560736"/>
              <a:ext cx="635" cy="31115"/>
            </a:xfrm>
            <a:custGeom>
              <a:avLst/>
              <a:gdLst/>
              <a:ahLst/>
              <a:cxnLst/>
              <a:rect l="l" t="t" r="r" b="b"/>
              <a:pathLst>
                <a:path w="635" h="31114">
                  <a:moveTo>
                    <a:pt x="34" y="0"/>
                  </a:moveTo>
                  <a:lnTo>
                    <a:pt x="0" y="30663"/>
                  </a:lnTo>
                </a:path>
              </a:pathLst>
            </a:custGeom>
            <a:ln w="3733">
              <a:solidFill>
                <a:srgbClr val="020303"/>
              </a:solidFill>
            </a:ln>
          </p:spPr>
          <p:txBody>
            <a:bodyPr wrap="square" lIns="0" tIns="0" rIns="0" bIns="0" rtlCol="0"/>
            <a:lstStyle/>
            <a:p>
              <a:endParaRPr/>
            </a:p>
          </p:txBody>
        </p:sp>
        <p:sp>
          <p:nvSpPr>
            <p:cNvPr id="833" name="object 833"/>
            <p:cNvSpPr/>
            <p:nvPr/>
          </p:nvSpPr>
          <p:spPr>
            <a:xfrm>
              <a:off x="3292644" y="2556267"/>
              <a:ext cx="635" cy="22225"/>
            </a:xfrm>
            <a:custGeom>
              <a:avLst/>
              <a:gdLst/>
              <a:ahLst/>
              <a:cxnLst/>
              <a:rect l="l" t="t" r="r" b="b"/>
              <a:pathLst>
                <a:path w="635" h="22225">
                  <a:moveTo>
                    <a:pt x="34" y="0"/>
                  </a:moveTo>
                  <a:lnTo>
                    <a:pt x="0" y="21610"/>
                  </a:lnTo>
                </a:path>
              </a:pathLst>
            </a:custGeom>
            <a:ln w="3733">
              <a:solidFill>
                <a:srgbClr val="020303"/>
              </a:solidFill>
            </a:ln>
          </p:spPr>
          <p:txBody>
            <a:bodyPr wrap="square" lIns="0" tIns="0" rIns="0" bIns="0" rtlCol="0"/>
            <a:lstStyle/>
            <a:p>
              <a:endParaRPr/>
            </a:p>
          </p:txBody>
        </p:sp>
        <p:sp>
          <p:nvSpPr>
            <p:cNvPr id="834" name="object 834"/>
            <p:cNvSpPr/>
            <p:nvPr/>
          </p:nvSpPr>
          <p:spPr>
            <a:xfrm>
              <a:off x="3285464" y="2559783"/>
              <a:ext cx="635" cy="28575"/>
            </a:xfrm>
            <a:custGeom>
              <a:avLst/>
              <a:gdLst/>
              <a:ahLst/>
              <a:cxnLst/>
              <a:rect l="l" t="t" r="r" b="b"/>
              <a:pathLst>
                <a:path w="635" h="28575">
                  <a:moveTo>
                    <a:pt x="34" y="0"/>
                  </a:moveTo>
                  <a:lnTo>
                    <a:pt x="0" y="28147"/>
                  </a:lnTo>
                </a:path>
              </a:pathLst>
            </a:custGeom>
            <a:ln w="3733">
              <a:solidFill>
                <a:srgbClr val="020303"/>
              </a:solidFill>
            </a:ln>
          </p:spPr>
          <p:txBody>
            <a:bodyPr wrap="square" lIns="0" tIns="0" rIns="0" bIns="0" rtlCol="0"/>
            <a:lstStyle/>
            <a:p>
              <a:endParaRPr/>
            </a:p>
          </p:txBody>
        </p:sp>
        <p:sp>
          <p:nvSpPr>
            <p:cNvPr id="835" name="object 835"/>
            <p:cNvSpPr/>
            <p:nvPr/>
          </p:nvSpPr>
          <p:spPr>
            <a:xfrm>
              <a:off x="3335796" y="2572535"/>
              <a:ext cx="635" cy="23495"/>
            </a:xfrm>
            <a:custGeom>
              <a:avLst/>
              <a:gdLst/>
              <a:ahLst/>
              <a:cxnLst/>
              <a:rect l="l" t="t" r="r" b="b"/>
              <a:pathLst>
                <a:path w="635" h="23494">
                  <a:moveTo>
                    <a:pt x="68" y="0"/>
                  </a:moveTo>
                  <a:lnTo>
                    <a:pt x="0" y="23092"/>
                  </a:lnTo>
                </a:path>
              </a:pathLst>
            </a:custGeom>
            <a:ln w="3733">
              <a:solidFill>
                <a:srgbClr val="020303"/>
              </a:solidFill>
            </a:ln>
          </p:spPr>
          <p:txBody>
            <a:bodyPr wrap="square" lIns="0" tIns="0" rIns="0" bIns="0" rtlCol="0"/>
            <a:lstStyle/>
            <a:p>
              <a:endParaRPr/>
            </a:p>
          </p:txBody>
        </p:sp>
        <p:sp>
          <p:nvSpPr>
            <p:cNvPr id="836" name="object 836"/>
            <p:cNvSpPr/>
            <p:nvPr/>
          </p:nvSpPr>
          <p:spPr>
            <a:xfrm>
              <a:off x="3328627" y="2565033"/>
              <a:ext cx="635" cy="28575"/>
            </a:xfrm>
            <a:custGeom>
              <a:avLst/>
              <a:gdLst/>
              <a:ahLst/>
              <a:cxnLst/>
              <a:rect l="l" t="t" r="r" b="b"/>
              <a:pathLst>
                <a:path w="635" h="28575">
                  <a:moveTo>
                    <a:pt x="80" y="0"/>
                  </a:moveTo>
                  <a:lnTo>
                    <a:pt x="0" y="28365"/>
                  </a:lnTo>
                </a:path>
              </a:pathLst>
            </a:custGeom>
            <a:ln w="3733">
              <a:solidFill>
                <a:srgbClr val="020303"/>
              </a:solidFill>
            </a:ln>
          </p:spPr>
          <p:txBody>
            <a:bodyPr wrap="square" lIns="0" tIns="0" rIns="0" bIns="0" rtlCol="0"/>
            <a:lstStyle/>
            <a:p>
              <a:endParaRPr/>
            </a:p>
          </p:txBody>
        </p:sp>
        <p:sp>
          <p:nvSpPr>
            <p:cNvPr id="837" name="object 837"/>
            <p:cNvSpPr/>
            <p:nvPr/>
          </p:nvSpPr>
          <p:spPr>
            <a:xfrm>
              <a:off x="3314312" y="2556244"/>
              <a:ext cx="635" cy="26034"/>
            </a:xfrm>
            <a:custGeom>
              <a:avLst/>
              <a:gdLst/>
              <a:ahLst/>
              <a:cxnLst/>
              <a:rect l="l" t="t" r="r" b="b"/>
              <a:pathLst>
                <a:path w="635" h="26035">
                  <a:moveTo>
                    <a:pt x="57" y="0"/>
                  </a:moveTo>
                  <a:lnTo>
                    <a:pt x="0" y="26021"/>
                  </a:lnTo>
                </a:path>
              </a:pathLst>
            </a:custGeom>
            <a:ln w="3733">
              <a:solidFill>
                <a:srgbClr val="020303"/>
              </a:solidFill>
            </a:ln>
          </p:spPr>
          <p:txBody>
            <a:bodyPr wrap="square" lIns="0" tIns="0" rIns="0" bIns="0" rtlCol="0"/>
            <a:lstStyle/>
            <a:p>
              <a:endParaRPr/>
            </a:p>
          </p:txBody>
        </p:sp>
        <p:sp>
          <p:nvSpPr>
            <p:cNvPr id="838" name="object 838"/>
            <p:cNvSpPr/>
            <p:nvPr/>
          </p:nvSpPr>
          <p:spPr>
            <a:xfrm>
              <a:off x="3321458" y="2559760"/>
              <a:ext cx="635" cy="31115"/>
            </a:xfrm>
            <a:custGeom>
              <a:avLst/>
              <a:gdLst/>
              <a:ahLst/>
              <a:cxnLst/>
              <a:rect l="l" t="t" r="r" b="b"/>
              <a:pathLst>
                <a:path w="635" h="31114">
                  <a:moveTo>
                    <a:pt x="80" y="0"/>
                  </a:moveTo>
                  <a:lnTo>
                    <a:pt x="0" y="30490"/>
                  </a:lnTo>
                </a:path>
              </a:pathLst>
            </a:custGeom>
            <a:ln w="3733">
              <a:solidFill>
                <a:srgbClr val="020303"/>
              </a:solidFill>
            </a:ln>
          </p:spPr>
          <p:txBody>
            <a:bodyPr wrap="square" lIns="0" tIns="0" rIns="0" bIns="0" rtlCol="0"/>
            <a:lstStyle/>
            <a:p>
              <a:endParaRPr/>
            </a:p>
          </p:txBody>
        </p:sp>
        <p:sp>
          <p:nvSpPr>
            <p:cNvPr id="839" name="object 839"/>
            <p:cNvSpPr/>
            <p:nvPr/>
          </p:nvSpPr>
          <p:spPr>
            <a:xfrm>
              <a:off x="3351903" y="2556784"/>
              <a:ext cx="88265" cy="40640"/>
            </a:xfrm>
            <a:custGeom>
              <a:avLst/>
              <a:gdLst/>
              <a:ahLst/>
              <a:cxnLst/>
              <a:rect l="l" t="t" r="r" b="b"/>
              <a:pathLst>
                <a:path w="88264" h="40639">
                  <a:moveTo>
                    <a:pt x="0" y="31582"/>
                  </a:moveTo>
                  <a:lnTo>
                    <a:pt x="6237" y="21720"/>
                  </a:lnTo>
                  <a:lnTo>
                    <a:pt x="12228" y="11396"/>
                  </a:lnTo>
                  <a:lnTo>
                    <a:pt x="19414" y="3270"/>
                  </a:lnTo>
                  <a:lnTo>
                    <a:pt x="29238" y="0"/>
                  </a:lnTo>
                  <a:lnTo>
                    <a:pt x="42229" y="6310"/>
                  </a:lnTo>
                  <a:lnTo>
                    <a:pt x="51070" y="20086"/>
                  </a:lnTo>
                  <a:lnTo>
                    <a:pt x="59905" y="33851"/>
                  </a:lnTo>
                  <a:lnTo>
                    <a:pt x="72884" y="40129"/>
                  </a:lnTo>
                  <a:lnTo>
                    <a:pt x="79260" y="40152"/>
                  </a:lnTo>
                  <a:lnTo>
                    <a:pt x="83798" y="36786"/>
                  </a:lnTo>
                  <a:lnTo>
                    <a:pt x="87566" y="32007"/>
                  </a:lnTo>
                </a:path>
                <a:path w="88264" h="40639">
                  <a:moveTo>
                    <a:pt x="0" y="31582"/>
                  </a:moveTo>
                  <a:lnTo>
                    <a:pt x="3756" y="36511"/>
                  </a:lnTo>
                  <a:lnTo>
                    <a:pt x="8294" y="40003"/>
                  </a:lnTo>
                  <a:lnTo>
                    <a:pt x="14751" y="40038"/>
                  </a:lnTo>
                  <a:lnTo>
                    <a:pt x="27775" y="33849"/>
                  </a:lnTo>
                  <a:lnTo>
                    <a:pt x="36733" y="20142"/>
                  </a:lnTo>
                  <a:lnTo>
                    <a:pt x="45698" y="6440"/>
                  </a:lnTo>
                  <a:lnTo>
                    <a:pt x="58741" y="264"/>
                  </a:lnTo>
                  <a:lnTo>
                    <a:pt x="68608" y="3689"/>
                  </a:lnTo>
                  <a:lnTo>
                    <a:pt x="75754" y="11974"/>
                  </a:lnTo>
                  <a:lnTo>
                    <a:pt x="81684" y="22417"/>
                  </a:lnTo>
                  <a:lnTo>
                    <a:pt x="87899" y="32317"/>
                  </a:lnTo>
                </a:path>
              </a:pathLst>
            </a:custGeom>
            <a:ln w="7467">
              <a:solidFill>
                <a:srgbClr val="020303"/>
              </a:solidFill>
            </a:ln>
          </p:spPr>
          <p:txBody>
            <a:bodyPr wrap="square" lIns="0" tIns="0" rIns="0" bIns="0" rtlCol="0"/>
            <a:lstStyle/>
            <a:p>
              <a:endParaRPr/>
            </a:p>
          </p:txBody>
        </p:sp>
        <p:sp>
          <p:nvSpPr>
            <p:cNvPr id="840" name="object 840"/>
            <p:cNvSpPr/>
            <p:nvPr/>
          </p:nvSpPr>
          <p:spPr>
            <a:xfrm>
              <a:off x="3364552" y="2570444"/>
              <a:ext cx="635" cy="25400"/>
            </a:xfrm>
            <a:custGeom>
              <a:avLst/>
              <a:gdLst/>
              <a:ahLst/>
              <a:cxnLst/>
              <a:rect l="l" t="t" r="r" b="b"/>
              <a:pathLst>
                <a:path w="635" h="25400">
                  <a:moveTo>
                    <a:pt x="103" y="0"/>
                  </a:moveTo>
                  <a:lnTo>
                    <a:pt x="0" y="25321"/>
                  </a:lnTo>
                </a:path>
              </a:pathLst>
            </a:custGeom>
            <a:ln w="3733">
              <a:solidFill>
                <a:srgbClr val="020303"/>
              </a:solidFill>
            </a:ln>
          </p:spPr>
          <p:txBody>
            <a:bodyPr wrap="square" lIns="0" tIns="0" rIns="0" bIns="0" rtlCol="0"/>
            <a:lstStyle/>
            <a:p>
              <a:endParaRPr/>
            </a:p>
          </p:txBody>
        </p:sp>
        <p:sp>
          <p:nvSpPr>
            <p:cNvPr id="841" name="object 841"/>
            <p:cNvSpPr/>
            <p:nvPr/>
          </p:nvSpPr>
          <p:spPr>
            <a:xfrm>
              <a:off x="3371744" y="2560794"/>
              <a:ext cx="635" cy="31115"/>
            </a:xfrm>
            <a:custGeom>
              <a:avLst/>
              <a:gdLst/>
              <a:ahLst/>
              <a:cxnLst/>
              <a:rect l="l" t="t" r="r" b="b"/>
              <a:pathLst>
                <a:path w="635" h="31114">
                  <a:moveTo>
                    <a:pt x="126" y="0"/>
                  </a:moveTo>
                  <a:lnTo>
                    <a:pt x="0" y="31030"/>
                  </a:lnTo>
                </a:path>
              </a:pathLst>
            </a:custGeom>
            <a:ln w="3733">
              <a:solidFill>
                <a:srgbClr val="020303"/>
              </a:solidFill>
            </a:ln>
          </p:spPr>
          <p:txBody>
            <a:bodyPr wrap="square" lIns="0" tIns="0" rIns="0" bIns="0" rtlCol="0"/>
            <a:lstStyle/>
            <a:p>
              <a:endParaRPr/>
            </a:p>
          </p:txBody>
        </p:sp>
        <p:sp>
          <p:nvSpPr>
            <p:cNvPr id="842" name="object 842"/>
            <p:cNvSpPr/>
            <p:nvPr/>
          </p:nvSpPr>
          <p:spPr>
            <a:xfrm>
              <a:off x="3386151" y="2556394"/>
              <a:ext cx="635" cy="22225"/>
            </a:xfrm>
            <a:custGeom>
              <a:avLst/>
              <a:gdLst/>
              <a:ahLst/>
              <a:cxnLst/>
              <a:rect l="l" t="t" r="r" b="b"/>
              <a:pathLst>
                <a:path w="635" h="22225">
                  <a:moveTo>
                    <a:pt x="91" y="0"/>
                  </a:moveTo>
                  <a:lnTo>
                    <a:pt x="0" y="21794"/>
                  </a:lnTo>
                </a:path>
              </a:pathLst>
            </a:custGeom>
            <a:ln w="3733">
              <a:solidFill>
                <a:srgbClr val="020303"/>
              </a:solidFill>
            </a:ln>
          </p:spPr>
          <p:txBody>
            <a:bodyPr wrap="square" lIns="0" tIns="0" rIns="0" bIns="0" rtlCol="0"/>
            <a:lstStyle/>
            <a:p>
              <a:endParaRPr/>
            </a:p>
          </p:txBody>
        </p:sp>
        <p:sp>
          <p:nvSpPr>
            <p:cNvPr id="843" name="object 843"/>
            <p:cNvSpPr/>
            <p:nvPr/>
          </p:nvSpPr>
          <p:spPr>
            <a:xfrm>
              <a:off x="3378936" y="2559886"/>
              <a:ext cx="635" cy="28575"/>
            </a:xfrm>
            <a:custGeom>
              <a:avLst/>
              <a:gdLst/>
              <a:ahLst/>
              <a:cxnLst/>
              <a:rect l="l" t="t" r="r" b="b"/>
              <a:pathLst>
                <a:path w="635" h="28575">
                  <a:moveTo>
                    <a:pt x="114" y="0"/>
                  </a:moveTo>
                  <a:lnTo>
                    <a:pt x="0" y="28434"/>
                  </a:lnTo>
                </a:path>
              </a:pathLst>
            </a:custGeom>
            <a:ln w="3733">
              <a:solidFill>
                <a:srgbClr val="020303"/>
              </a:solidFill>
            </a:ln>
          </p:spPr>
          <p:txBody>
            <a:bodyPr wrap="square" lIns="0" tIns="0" rIns="0" bIns="0" rtlCol="0"/>
            <a:lstStyle/>
            <a:p>
              <a:endParaRPr/>
            </a:p>
          </p:txBody>
        </p:sp>
        <p:sp>
          <p:nvSpPr>
            <p:cNvPr id="844" name="object 844"/>
            <p:cNvSpPr/>
            <p:nvPr/>
          </p:nvSpPr>
          <p:spPr>
            <a:xfrm>
              <a:off x="3429256" y="2572937"/>
              <a:ext cx="635" cy="23495"/>
            </a:xfrm>
            <a:custGeom>
              <a:avLst/>
              <a:gdLst/>
              <a:ahLst/>
              <a:cxnLst/>
              <a:rect l="l" t="t" r="r" b="b"/>
              <a:pathLst>
                <a:path w="635" h="23494">
                  <a:moveTo>
                    <a:pt x="126" y="0"/>
                  </a:moveTo>
                  <a:lnTo>
                    <a:pt x="0" y="23057"/>
                  </a:lnTo>
                </a:path>
              </a:pathLst>
            </a:custGeom>
            <a:ln w="3733">
              <a:solidFill>
                <a:srgbClr val="020303"/>
              </a:solidFill>
            </a:ln>
          </p:spPr>
          <p:txBody>
            <a:bodyPr wrap="square" lIns="0" tIns="0" rIns="0" bIns="0" rtlCol="0"/>
            <a:lstStyle/>
            <a:p>
              <a:endParaRPr/>
            </a:p>
          </p:txBody>
        </p:sp>
        <p:sp>
          <p:nvSpPr>
            <p:cNvPr id="845" name="object 845"/>
            <p:cNvSpPr/>
            <p:nvPr/>
          </p:nvSpPr>
          <p:spPr>
            <a:xfrm>
              <a:off x="3422087" y="2565412"/>
              <a:ext cx="635" cy="28575"/>
            </a:xfrm>
            <a:custGeom>
              <a:avLst/>
              <a:gdLst/>
              <a:ahLst/>
              <a:cxnLst/>
              <a:rect l="l" t="t" r="r" b="b"/>
              <a:pathLst>
                <a:path w="635" h="28575">
                  <a:moveTo>
                    <a:pt x="74" y="-1866"/>
                  </a:moveTo>
                  <a:lnTo>
                    <a:pt x="74" y="30220"/>
                  </a:lnTo>
                </a:path>
              </a:pathLst>
            </a:custGeom>
            <a:ln w="3883">
              <a:solidFill>
                <a:srgbClr val="020303"/>
              </a:solidFill>
            </a:ln>
          </p:spPr>
          <p:txBody>
            <a:bodyPr wrap="square" lIns="0" tIns="0" rIns="0" bIns="0" rtlCol="0"/>
            <a:lstStyle/>
            <a:p>
              <a:endParaRPr/>
            </a:p>
          </p:txBody>
        </p:sp>
        <p:sp>
          <p:nvSpPr>
            <p:cNvPr id="846" name="object 846"/>
            <p:cNvSpPr/>
            <p:nvPr/>
          </p:nvSpPr>
          <p:spPr>
            <a:xfrm>
              <a:off x="3407807" y="2556508"/>
              <a:ext cx="635" cy="26670"/>
            </a:xfrm>
            <a:custGeom>
              <a:avLst/>
              <a:gdLst/>
              <a:ahLst/>
              <a:cxnLst/>
              <a:rect l="l" t="t" r="r" b="b"/>
              <a:pathLst>
                <a:path w="635" h="26669">
                  <a:moveTo>
                    <a:pt x="126" y="0"/>
                  </a:moveTo>
                  <a:lnTo>
                    <a:pt x="0" y="26113"/>
                  </a:lnTo>
                </a:path>
              </a:pathLst>
            </a:custGeom>
            <a:ln w="3733">
              <a:solidFill>
                <a:srgbClr val="020303"/>
              </a:solidFill>
            </a:ln>
          </p:spPr>
          <p:txBody>
            <a:bodyPr wrap="square" lIns="0" tIns="0" rIns="0" bIns="0" rtlCol="0"/>
            <a:lstStyle/>
            <a:p>
              <a:endParaRPr/>
            </a:p>
          </p:txBody>
        </p:sp>
        <p:sp>
          <p:nvSpPr>
            <p:cNvPr id="847" name="object 847"/>
            <p:cNvSpPr/>
            <p:nvPr/>
          </p:nvSpPr>
          <p:spPr>
            <a:xfrm>
              <a:off x="3414941" y="2560081"/>
              <a:ext cx="635" cy="31115"/>
            </a:xfrm>
            <a:custGeom>
              <a:avLst/>
              <a:gdLst/>
              <a:ahLst/>
              <a:cxnLst/>
              <a:rect l="l" t="t" r="r" b="b"/>
              <a:pathLst>
                <a:path w="635" h="31114">
                  <a:moveTo>
                    <a:pt x="74" y="-1866"/>
                  </a:moveTo>
                  <a:lnTo>
                    <a:pt x="74" y="32426"/>
                  </a:lnTo>
                </a:path>
              </a:pathLst>
            </a:custGeom>
            <a:ln w="3883">
              <a:solidFill>
                <a:srgbClr val="020303"/>
              </a:solidFill>
            </a:ln>
          </p:spPr>
          <p:txBody>
            <a:bodyPr wrap="square" lIns="0" tIns="0" rIns="0" bIns="0" rtlCol="0"/>
            <a:lstStyle/>
            <a:p>
              <a:endParaRPr/>
            </a:p>
          </p:txBody>
        </p:sp>
        <p:sp>
          <p:nvSpPr>
            <p:cNvPr id="848" name="object 848"/>
            <p:cNvSpPr/>
            <p:nvPr/>
          </p:nvSpPr>
          <p:spPr>
            <a:xfrm>
              <a:off x="3364552" y="2570444"/>
              <a:ext cx="635" cy="25400"/>
            </a:xfrm>
            <a:custGeom>
              <a:avLst/>
              <a:gdLst/>
              <a:ahLst/>
              <a:cxnLst/>
              <a:rect l="l" t="t" r="r" b="b"/>
              <a:pathLst>
                <a:path w="635" h="25400">
                  <a:moveTo>
                    <a:pt x="103" y="0"/>
                  </a:moveTo>
                  <a:lnTo>
                    <a:pt x="0" y="25321"/>
                  </a:lnTo>
                </a:path>
              </a:pathLst>
            </a:custGeom>
            <a:ln w="3733">
              <a:solidFill>
                <a:srgbClr val="020303"/>
              </a:solidFill>
            </a:ln>
          </p:spPr>
          <p:txBody>
            <a:bodyPr wrap="square" lIns="0" tIns="0" rIns="0" bIns="0" rtlCol="0"/>
            <a:lstStyle/>
            <a:p>
              <a:endParaRPr/>
            </a:p>
          </p:txBody>
        </p:sp>
        <p:sp>
          <p:nvSpPr>
            <p:cNvPr id="849" name="object 849"/>
            <p:cNvSpPr/>
            <p:nvPr/>
          </p:nvSpPr>
          <p:spPr>
            <a:xfrm>
              <a:off x="3371744" y="2560794"/>
              <a:ext cx="635" cy="31115"/>
            </a:xfrm>
            <a:custGeom>
              <a:avLst/>
              <a:gdLst/>
              <a:ahLst/>
              <a:cxnLst/>
              <a:rect l="l" t="t" r="r" b="b"/>
              <a:pathLst>
                <a:path w="635" h="31114">
                  <a:moveTo>
                    <a:pt x="126" y="0"/>
                  </a:moveTo>
                  <a:lnTo>
                    <a:pt x="0" y="31030"/>
                  </a:lnTo>
                </a:path>
              </a:pathLst>
            </a:custGeom>
            <a:ln w="3733">
              <a:solidFill>
                <a:srgbClr val="020303"/>
              </a:solidFill>
            </a:ln>
          </p:spPr>
          <p:txBody>
            <a:bodyPr wrap="square" lIns="0" tIns="0" rIns="0" bIns="0" rtlCol="0"/>
            <a:lstStyle/>
            <a:p>
              <a:endParaRPr/>
            </a:p>
          </p:txBody>
        </p:sp>
        <p:sp>
          <p:nvSpPr>
            <p:cNvPr id="850" name="object 850"/>
            <p:cNvSpPr/>
            <p:nvPr/>
          </p:nvSpPr>
          <p:spPr>
            <a:xfrm>
              <a:off x="3386151" y="2556394"/>
              <a:ext cx="635" cy="22225"/>
            </a:xfrm>
            <a:custGeom>
              <a:avLst/>
              <a:gdLst/>
              <a:ahLst/>
              <a:cxnLst/>
              <a:rect l="l" t="t" r="r" b="b"/>
              <a:pathLst>
                <a:path w="635" h="22225">
                  <a:moveTo>
                    <a:pt x="91" y="0"/>
                  </a:moveTo>
                  <a:lnTo>
                    <a:pt x="0" y="21794"/>
                  </a:lnTo>
                </a:path>
              </a:pathLst>
            </a:custGeom>
            <a:ln w="3733">
              <a:solidFill>
                <a:srgbClr val="020303"/>
              </a:solidFill>
            </a:ln>
          </p:spPr>
          <p:txBody>
            <a:bodyPr wrap="square" lIns="0" tIns="0" rIns="0" bIns="0" rtlCol="0"/>
            <a:lstStyle/>
            <a:p>
              <a:endParaRPr/>
            </a:p>
          </p:txBody>
        </p:sp>
        <p:sp>
          <p:nvSpPr>
            <p:cNvPr id="851" name="object 851"/>
            <p:cNvSpPr/>
            <p:nvPr/>
          </p:nvSpPr>
          <p:spPr>
            <a:xfrm>
              <a:off x="3378936" y="2559886"/>
              <a:ext cx="635" cy="28575"/>
            </a:xfrm>
            <a:custGeom>
              <a:avLst/>
              <a:gdLst/>
              <a:ahLst/>
              <a:cxnLst/>
              <a:rect l="l" t="t" r="r" b="b"/>
              <a:pathLst>
                <a:path w="635" h="28575">
                  <a:moveTo>
                    <a:pt x="114" y="0"/>
                  </a:moveTo>
                  <a:lnTo>
                    <a:pt x="0" y="28434"/>
                  </a:lnTo>
                </a:path>
              </a:pathLst>
            </a:custGeom>
            <a:ln w="3733">
              <a:solidFill>
                <a:srgbClr val="020303"/>
              </a:solidFill>
            </a:ln>
          </p:spPr>
          <p:txBody>
            <a:bodyPr wrap="square" lIns="0" tIns="0" rIns="0" bIns="0" rtlCol="0"/>
            <a:lstStyle/>
            <a:p>
              <a:endParaRPr/>
            </a:p>
          </p:txBody>
        </p:sp>
        <p:sp>
          <p:nvSpPr>
            <p:cNvPr id="852" name="object 852"/>
            <p:cNvSpPr/>
            <p:nvPr/>
          </p:nvSpPr>
          <p:spPr>
            <a:xfrm>
              <a:off x="3429256" y="2572937"/>
              <a:ext cx="635" cy="23495"/>
            </a:xfrm>
            <a:custGeom>
              <a:avLst/>
              <a:gdLst/>
              <a:ahLst/>
              <a:cxnLst/>
              <a:rect l="l" t="t" r="r" b="b"/>
              <a:pathLst>
                <a:path w="635" h="23494">
                  <a:moveTo>
                    <a:pt x="126" y="0"/>
                  </a:moveTo>
                  <a:lnTo>
                    <a:pt x="0" y="23057"/>
                  </a:lnTo>
                </a:path>
              </a:pathLst>
            </a:custGeom>
            <a:ln w="3733">
              <a:solidFill>
                <a:srgbClr val="020303"/>
              </a:solidFill>
            </a:ln>
          </p:spPr>
          <p:txBody>
            <a:bodyPr wrap="square" lIns="0" tIns="0" rIns="0" bIns="0" rtlCol="0"/>
            <a:lstStyle/>
            <a:p>
              <a:endParaRPr/>
            </a:p>
          </p:txBody>
        </p:sp>
        <p:sp>
          <p:nvSpPr>
            <p:cNvPr id="853" name="object 853"/>
            <p:cNvSpPr/>
            <p:nvPr/>
          </p:nvSpPr>
          <p:spPr>
            <a:xfrm>
              <a:off x="3422087" y="2565412"/>
              <a:ext cx="635" cy="28575"/>
            </a:xfrm>
            <a:custGeom>
              <a:avLst/>
              <a:gdLst/>
              <a:ahLst/>
              <a:cxnLst/>
              <a:rect l="l" t="t" r="r" b="b"/>
              <a:pathLst>
                <a:path w="635" h="28575">
                  <a:moveTo>
                    <a:pt x="74" y="-1866"/>
                  </a:moveTo>
                  <a:lnTo>
                    <a:pt x="74" y="30220"/>
                  </a:lnTo>
                </a:path>
              </a:pathLst>
            </a:custGeom>
            <a:ln w="3883">
              <a:solidFill>
                <a:srgbClr val="020303"/>
              </a:solidFill>
            </a:ln>
          </p:spPr>
          <p:txBody>
            <a:bodyPr wrap="square" lIns="0" tIns="0" rIns="0" bIns="0" rtlCol="0"/>
            <a:lstStyle/>
            <a:p>
              <a:endParaRPr/>
            </a:p>
          </p:txBody>
        </p:sp>
        <p:sp>
          <p:nvSpPr>
            <p:cNvPr id="854" name="object 854"/>
            <p:cNvSpPr/>
            <p:nvPr/>
          </p:nvSpPr>
          <p:spPr>
            <a:xfrm>
              <a:off x="3407807" y="2556508"/>
              <a:ext cx="635" cy="26670"/>
            </a:xfrm>
            <a:custGeom>
              <a:avLst/>
              <a:gdLst/>
              <a:ahLst/>
              <a:cxnLst/>
              <a:rect l="l" t="t" r="r" b="b"/>
              <a:pathLst>
                <a:path w="635" h="26669">
                  <a:moveTo>
                    <a:pt x="126" y="0"/>
                  </a:moveTo>
                  <a:lnTo>
                    <a:pt x="0" y="26113"/>
                  </a:lnTo>
                </a:path>
              </a:pathLst>
            </a:custGeom>
            <a:ln w="3733">
              <a:solidFill>
                <a:srgbClr val="020303"/>
              </a:solidFill>
            </a:ln>
          </p:spPr>
          <p:txBody>
            <a:bodyPr wrap="square" lIns="0" tIns="0" rIns="0" bIns="0" rtlCol="0"/>
            <a:lstStyle/>
            <a:p>
              <a:endParaRPr/>
            </a:p>
          </p:txBody>
        </p:sp>
        <p:sp>
          <p:nvSpPr>
            <p:cNvPr id="855" name="object 855"/>
            <p:cNvSpPr/>
            <p:nvPr/>
          </p:nvSpPr>
          <p:spPr>
            <a:xfrm>
              <a:off x="3414941" y="2560081"/>
              <a:ext cx="635" cy="31115"/>
            </a:xfrm>
            <a:custGeom>
              <a:avLst/>
              <a:gdLst/>
              <a:ahLst/>
              <a:cxnLst/>
              <a:rect l="l" t="t" r="r" b="b"/>
              <a:pathLst>
                <a:path w="635" h="31114">
                  <a:moveTo>
                    <a:pt x="74" y="-1866"/>
                  </a:moveTo>
                  <a:lnTo>
                    <a:pt x="74" y="32426"/>
                  </a:lnTo>
                </a:path>
              </a:pathLst>
            </a:custGeom>
            <a:ln w="3883">
              <a:solidFill>
                <a:srgbClr val="020303"/>
              </a:solidFill>
            </a:ln>
          </p:spPr>
          <p:txBody>
            <a:bodyPr wrap="square" lIns="0" tIns="0" rIns="0" bIns="0" rtlCol="0"/>
            <a:lstStyle/>
            <a:p>
              <a:endParaRPr/>
            </a:p>
          </p:txBody>
        </p:sp>
        <p:sp>
          <p:nvSpPr>
            <p:cNvPr id="856" name="object 856"/>
            <p:cNvSpPr/>
            <p:nvPr/>
          </p:nvSpPr>
          <p:spPr>
            <a:xfrm>
              <a:off x="3445386" y="2557531"/>
              <a:ext cx="88265" cy="40005"/>
            </a:xfrm>
            <a:custGeom>
              <a:avLst/>
              <a:gdLst/>
              <a:ahLst/>
              <a:cxnLst/>
              <a:rect l="l" t="t" r="r" b="b"/>
              <a:pathLst>
                <a:path w="88264" h="40005">
                  <a:moveTo>
                    <a:pt x="0" y="31214"/>
                  </a:moveTo>
                  <a:lnTo>
                    <a:pt x="6256" y="21414"/>
                  </a:lnTo>
                  <a:lnTo>
                    <a:pt x="12267" y="11182"/>
                  </a:lnTo>
                  <a:lnTo>
                    <a:pt x="19471" y="3163"/>
                  </a:lnTo>
                  <a:lnTo>
                    <a:pt x="29307" y="0"/>
                  </a:lnTo>
                  <a:lnTo>
                    <a:pt x="42282" y="6305"/>
                  </a:lnTo>
                  <a:lnTo>
                    <a:pt x="51098" y="19879"/>
                  </a:lnTo>
                  <a:lnTo>
                    <a:pt x="59910" y="33383"/>
                  </a:lnTo>
                  <a:lnTo>
                    <a:pt x="72872" y="39475"/>
                  </a:lnTo>
                  <a:lnTo>
                    <a:pt x="79260" y="39463"/>
                  </a:lnTo>
                  <a:lnTo>
                    <a:pt x="83798" y="36154"/>
                  </a:lnTo>
                  <a:lnTo>
                    <a:pt x="87578" y="31524"/>
                  </a:lnTo>
                </a:path>
                <a:path w="88264" h="40005">
                  <a:moveTo>
                    <a:pt x="0" y="31214"/>
                  </a:moveTo>
                  <a:lnTo>
                    <a:pt x="3733" y="36108"/>
                  </a:lnTo>
                  <a:lnTo>
                    <a:pt x="8271" y="39566"/>
                  </a:lnTo>
                  <a:lnTo>
                    <a:pt x="14728" y="39578"/>
                  </a:lnTo>
                  <a:lnTo>
                    <a:pt x="27774" y="33413"/>
                  </a:lnTo>
                  <a:lnTo>
                    <a:pt x="36759" y="19898"/>
                  </a:lnTo>
                  <a:lnTo>
                    <a:pt x="45746" y="6452"/>
                  </a:lnTo>
                  <a:lnTo>
                    <a:pt x="58799" y="494"/>
                  </a:lnTo>
                  <a:lnTo>
                    <a:pt x="68650" y="3902"/>
                  </a:lnTo>
                  <a:lnTo>
                    <a:pt x="75785" y="12014"/>
                  </a:lnTo>
                  <a:lnTo>
                    <a:pt x="81704" y="22197"/>
                  </a:lnTo>
                  <a:lnTo>
                    <a:pt x="87911" y="31823"/>
                  </a:lnTo>
                </a:path>
              </a:pathLst>
            </a:custGeom>
            <a:ln w="7467">
              <a:solidFill>
                <a:srgbClr val="020303"/>
              </a:solidFill>
            </a:ln>
          </p:spPr>
          <p:txBody>
            <a:bodyPr wrap="square" lIns="0" tIns="0" rIns="0" bIns="0" rtlCol="0"/>
            <a:lstStyle/>
            <a:p>
              <a:endParaRPr/>
            </a:p>
          </p:txBody>
        </p:sp>
        <p:sp>
          <p:nvSpPr>
            <p:cNvPr id="857" name="object 857"/>
            <p:cNvSpPr/>
            <p:nvPr/>
          </p:nvSpPr>
          <p:spPr>
            <a:xfrm>
              <a:off x="3458024" y="2570961"/>
              <a:ext cx="635" cy="25400"/>
            </a:xfrm>
            <a:custGeom>
              <a:avLst/>
              <a:gdLst/>
              <a:ahLst/>
              <a:cxnLst/>
              <a:rect l="l" t="t" r="r" b="b"/>
              <a:pathLst>
                <a:path w="635" h="25400">
                  <a:moveTo>
                    <a:pt x="74" y="-1866"/>
                  </a:moveTo>
                  <a:lnTo>
                    <a:pt x="74" y="26958"/>
                  </a:lnTo>
                </a:path>
              </a:pathLst>
            </a:custGeom>
            <a:ln w="3883">
              <a:solidFill>
                <a:srgbClr val="020303"/>
              </a:solidFill>
            </a:ln>
          </p:spPr>
          <p:txBody>
            <a:bodyPr wrap="square" lIns="0" tIns="0" rIns="0" bIns="0" rtlCol="0"/>
            <a:lstStyle/>
            <a:p>
              <a:endParaRPr/>
            </a:p>
          </p:txBody>
        </p:sp>
        <p:sp>
          <p:nvSpPr>
            <p:cNvPr id="858" name="object 858"/>
            <p:cNvSpPr/>
            <p:nvPr/>
          </p:nvSpPr>
          <p:spPr>
            <a:xfrm>
              <a:off x="3465216" y="2561426"/>
              <a:ext cx="635" cy="31115"/>
            </a:xfrm>
            <a:custGeom>
              <a:avLst/>
              <a:gdLst/>
              <a:ahLst/>
              <a:cxnLst/>
              <a:rect l="l" t="t" r="r" b="b"/>
              <a:pathLst>
                <a:path w="635" h="31114">
                  <a:moveTo>
                    <a:pt x="91" y="-1866"/>
                  </a:moveTo>
                  <a:lnTo>
                    <a:pt x="91" y="32576"/>
                  </a:lnTo>
                </a:path>
              </a:pathLst>
            </a:custGeom>
            <a:ln w="3917">
              <a:solidFill>
                <a:srgbClr val="020303"/>
              </a:solidFill>
            </a:ln>
          </p:spPr>
          <p:txBody>
            <a:bodyPr wrap="square" lIns="0" tIns="0" rIns="0" bIns="0" rtlCol="0"/>
            <a:lstStyle/>
            <a:p>
              <a:endParaRPr/>
            </a:p>
          </p:txBody>
        </p:sp>
        <p:sp>
          <p:nvSpPr>
            <p:cNvPr id="859" name="object 859"/>
            <p:cNvSpPr/>
            <p:nvPr/>
          </p:nvSpPr>
          <p:spPr>
            <a:xfrm>
              <a:off x="3479645" y="2557175"/>
              <a:ext cx="635" cy="21590"/>
            </a:xfrm>
            <a:custGeom>
              <a:avLst/>
              <a:gdLst/>
              <a:ahLst/>
              <a:cxnLst/>
              <a:rect l="l" t="t" r="r" b="b"/>
              <a:pathLst>
                <a:path w="635" h="21589">
                  <a:moveTo>
                    <a:pt x="68" y="-1866"/>
                  </a:moveTo>
                  <a:lnTo>
                    <a:pt x="68" y="23350"/>
                  </a:lnTo>
                </a:path>
              </a:pathLst>
            </a:custGeom>
            <a:ln w="3871">
              <a:solidFill>
                <a:srgbClr val="020303"/>
              </a:solidFill>
            </a:ln>
          </p:spPr>
          <p:txBody>
            <a:bodyPr wrap="square" lIns="0" tIns="0" rIns="0" bIns="0" rtlCol="0"/>
            <a:lstStyle/>
            <a:p>
              <a:endParaRPr/>
            </a:p>
          </p:txBody>
        </p:sp>
        <p:sp>
          <p:nvSpPr>
            <p:cNvPr id="860" name="object 860"/>
            <p:cNvSpPr/>
            <p:nvPr/>
          </p:nvSpPr>
          <p:spPr>
            <a:xfrm>
              <a:off x="3472408" y="2560575"/>
              <a:ext cx="635" cy="28575"/>
            </a:xfrm>
            <a:custGeom>
              <a:avLst/>
              <a:gdLst/>
              <a:ahLst/>
              <a:cxnLst/>
              <a:rect l="l" t="t" r="r" b="b"/>
              <a:pathLst>
                <a:path w="635" h="28575">
                  <a:moveTo>
                    <a:pt x="91" y="-1866"/>
                  </a:moveTo>
                  <a:lnTo>
                    <a:pt x="91" y="29956"/>
                  </a:lnTo>
                </a:path>
              </a:pathLst>
            </a:custGeom>
            <a:ln w="3917">
              <a:solidFill>
                <a:srgbClr val="020303"/>
              </a:solidFill>
            </a:ln>
          </p:spPr>
          <p:txBody>
            <a:bodyPr wrap="square" lIns="0" tIns="0" rIns="0" bIns="0" rtlCol="0"/>
            <a:lstStyle/>
            <a:p>
              <a:endParaRPr/>
            </a:p>
          </p:txBody>
        </p:sp>
        <p:sp>
          <p:nvSpPr>
            <p:cNvPr id="861" name="object 861"/>
            <p:cNvSpPr/>
            <p:nvPr/>
          </p:nvSpPr>
          <p:spPr>
            <a:xfrm>
              <a:off x="3522728" y="2573615"/>
              <a:ext cx="635" cy="22860"/>
            </a:xfrm>
            <a:custGeom>
              <a:avLst/>
              <a:gdLst/>
              <a:ahLst/>
              <a:cxnLst/>
              <a:rect l="l" t="t" r="r" b="b"/>
              <a:pathLst>
                <a:path w="635" h="22860">
                  <a:moveTo>
                    <a:pt x="80" y="-1866"/>
                  </a:moveTo>
                  <a:lnTo>
                    <a:pt x="80" y="24338"/>
                  </a:lnTo>
                </a:path>
              </a:pathLst>
            </a:custGeom>
            <a:ln w="3894">
              <a:solidFill>
                <a:srgbClr val="020303"/>
              </a:solidFill>
            </a:ln>
          </p:spPr>
          <p:txBody>
            <a:bodyPr wrap="square" lIns="0" tIns="0" rIns="0" bIns="0" rtlCol="0"/>
            <a:lstStyle/>
            <a:p>
              <a:endParaRPr/>
            </a:p>
          </p:txBody>
        </p:sp>
        <p:sp>
          <p:nvSpPr>
            <p:cNvPr id="862" name="object 862"/>
            <p:cNvSpPr/>
            <p:nvPr/>
          </p:nvSpPr>
          <p:spPr>
            <a:xfrm>
              <a:off x="3515571" y="2566251"/>
              <a:ext cx="635" cy="27940"/>
            </a:xfrm>
            <a:custGeom>
              <a:avLst/>
              <a:gdLst/>
              <a:ahLst/>
              <a:cxnLst/>
              <a:rect l="l" t="t" r="r" b="b"/>
              <a:pathLst>
                <a:path w="635" h="27939">
                  <a:moveTo>
                    <a:pt x="97" y="-1866"/>
                  </a:moveTo>
                  <a:lnTo>
                    <a:pt x="97" y="29566"/>
                  </a:lnTo>
                </a:path>
              </a:pathLst>
            </a:custGeom>
            <a:ln w="3929">
              <a:solidFill>
                <a:srgbClr val="020303"/>
              </a:solidFill>
            </a:ln>
          </p:spPr>
          <p:txBody>
            <a:bodyPr wrap="square" lIns="0" tIns="0" rIns="0" bIns="0" rtlCol="0"/>
            <a:lstStyle/>
            <a:p>
              <a:endParaRPr/>
            </a:p>
          </p:txBody>
        </p:sp>
        <p:sp>
          <p:nvSpPr>
            <p:cNvPr id="863" name="object 863"/>
            <p:cNvSpPr/>
            <p:nvPr/>
          </p:nvSpPr>
          <p:spPr>
            <a:xfrm>
              <a:off x="3501302" y="2557462"/>
              <a:ext cx="635" cy="26034"/>
            </a:xfrm>
            <a:custGeom>
              <a:avLst/>
              <a:gdLst/>
              <a:ahLst/>
              <a:cxnLst/>
              <a:rect l="l" t="t" r="r" b="b"/>
              <a:pathLst>
                <a:path w="635" h="26035">
                  <a:moveTo>
                    <a:pt x="86" y="-1866"/>
                  </a:moveTo>
                  <a:lnTo>
                    <a:pt x="86" y="27463"/>
                  </a:lnTo>
                </a:path>
              </a:pathLst>
            </a:custGeom>
            <a:ln w="3906">
              <a:solidFill>
                <a:srgbClr val="020303"/>
              </a:solidFill>
            </a:ln>
          </p:spPr>
          <p:txBody>
            <a:bodyPr wrap="square" lIns="0" tIns="0" rIns="0" bIns="0" rtlCol="0"/>
            <a:lstStyle/>
            <a:p>
              <a:endParaRPr/>
            </a:p>
          </p:txBody>
        </p:sp>
        <p:sp>
          <p:nvSpPr>
            <p:cNvPr id="864" name="object 864"/>
            <p:cNvSpPr/>
            <p:nvPr/>
          </p:nvSpPr>
          <p:spPr>
            <a:xfrm>
              <a:off x="3508413" y="2561000"/>
              <a:ext cx="635" cy="30480"/>
            </a:xfrm>
            <a:custGeom>
              <a:avLst/>
              <a:gdLst/>
              <a:ahLst/>
              <a:cxnLst/>
              <a:rect l="l" t="t" r="r" b="b"/>
              <a:pathLst>
                <a:path w="635" h="30480">
                  <a:moveTo>
                    <a:pt x="103" y="-1866"/>
                  </a:moveTo>
                  <a:lnTo>
                    <a:pt x="103" y="31771"/>
                  </a:lnTo>
                </a:path>
              </a:pathLst>
            </a:custGeom>
            <a:ln w="3940">
              <a:solidFill>
                <a:srgbClr val="020303"/>
              </a:solidFill>
            </a:ln>
          </p:spPr>
          <p:txBody>
            <a:bodyPr wrap="square" lIns="0" tIns="0" rIns="0" bIns="0" rtlCol="0"/>
            <a:lstStyle/>
            <a:p>
              <a:endParaRPr/>
            </a:p>
          </p:txBody>
        </p:sp>
        <p:sp>
          <p:nvSpPr>
            <p:cNvPr id="865" name="object 865"/>
            <p:cNvSpPr/>
            <p:nvPr/>
          </p:nvSpPr>
          <p:spPr>
            <a:xfrm>
              <a:off x="3458024" y="2570961"/>
              <a:ext cx="635" cy="25400"/>
            </a:xfrm>
            <a:custGeom>
              <a:avLst/>
              <a:gdLst/>
              <a:ahLst/>
              <a:cxnLst/>
              <a:rect l="l" t="t" r="r" b="b"/>
              <a:pathLst>
                <a:path w="635" h="25400">
                  <a:moveTo>
                    <a:pt x="74" y="-1866"/>
                  </a:moveTo>
                  <a:lnTo>
                    <a:pt x="74" y="26958"/>
                  </a:lnTo>
                </a:path>
              </a:pathLst>
            </a:custGeom>
            <a:ln w="3883">
              <a:solidFill>
                <a:srgbClr val="020303"/>
              </a:solidFill>
            </a:ln>
          </p:spPr>
          <p:txBody>
            <a:bodyPr wrap="square" lIns="0" tIns="0" rIns="0" bIns="0" rtlCol="0"/>
            <a:lstStyle/>
            <a:p>
              <a:endParaRPr/>
            </a:p>
          </p:txBody>
        </p:sp>
        <p:sp>
          <p:nvSpPr>
            <p:cNvPr id="866" name="object 866"/>
            <p:cNvSpPr/>
            <p:nvPr/>
          </p:nvSpPr>
          <p:spPr>
            <a:xfrm>
              <a:off x="3465216" y="2561426"/>
              <a:ext cx="635" cy="31115"/>
            </a:xfrm>
            <a:custGeom>
              <a:avLst/>
              <a:gdLst/>
              <a:ahLst/>
              <a:cxnLst/>
              <a:rect l="l" t="t" r="r" b="b"/>
              <a:pathLst>
                <a:path w="635" h="31114">
                  <a:moveTo>
                    <a:pt x="91" y="-1866"/>
                  </a:moveTo>
                  <a:lnTo>
                    <a:pt x="91" y="32576"/>
                  </a:lnTo>
                </a:path>
              </a:pathLst>
            </a:custGeom>
            <a:ln w="3917">
              <a:solidFill>
                <a:srgbClr val="020303"/>
              </a:solidFill>
            </a:ln>
          </p:spPr>
          <p:txBody>
            <a:bodyPr wrap="square" lIns="0" tIns="0" rIns="0" bIns="0" rtlCol="0"/>
            <a:lstStyle/>
            <a:p>
              <a:endParaRPr/>
            </a:p>
          </p:txBody>
        </p:sp>
        <p:sp>
          <p:nvSpPr>
            <p:cNvPr id="867" name="object 867"/>
            <p:cNvSpPr/>
            <p:nvPr/>
          </p:nvSpPr>
          <p:spPr>
            <a:xfrm>
              <a:off x="3479645" y="2557175"/>
              <a:ext cx="635" cy="21590"/>
            </a:xfrm>
            <a:custGeom>
              <a:avLst/>
              <a:gdLst/>
              <a:ahLst/>
              <a:cxnLst/>
              <a:rect l="l" t="t" r="r" b="b"/>
              <a:pathLst>
                <a:path w="635" h="21589">
                  <a:moveTo>
                    <a:pt x="68" y="-1866"/>
                  </a:moveTo>
                  <a:lnTo>
                    <a:pt x="68" y="23350"/>
                  </a:lnTo>
                </a:path>
              </a:pathLst>
            </a:custGeom>
            <a:ln w="3871">
              <a:solidFill>
                <a:srgbClr val="020303"/>
              </a:solidFill>
            </a:ln>
          </p:spPr>
          <p:txBody>
            <a:bodyPr wrap="square" lIns="0" tIns="0" rIns="0" bIns="0" rtlCol="0"/>
            <a:lstStyle/>
            <a:p>
              <a:endParaRPr/>
            </a:p>
          </p:txBody>
        </p:sp>
        <p:sp>
          <p:nvSpPr>
            <p:cNvPr id="868" name="object 868"/>
            <p:cNvSpPr/>
            <p:nvPr/>
          </p:nvSpPr>
          <p:spPr>
            <a:xfrm>
              <a:off x="3472408" y="2560575"/>
              <a:ext cx="635" cy="28575"/>
            </a:xfrm>
            <a:custGeom>
              <a:avLst/>
              <a:gdLst/>
              <a:ahLst/>
              <a:cxnLst/>
              <a:rect l="l" t="t" r="r" b="b"/>
              <a:pathLst>
                <a:path w="635" h="28575">
                  <a:moveTo>
                    <a:pt x="91" y="-1866"/>
                  </a:moveTo>
                  <a:lnTo>
                    <a:pt x="91" y="29956"/>
                  </a:lnTo>
                </a:path>
              </a:pathLst>
            </a:custGeom>
            <a:ln w="3917">
              <a:solidFill>
                <a:srgbClr val="020303"/>
              </a:solidFill>
            </a:ln>
          </p:spPr>
          <p:txBody>
            <a:bodyPr wrap="square" lIns="0" tIns="0" rIns="0" bIns="0" rtlCol="0"/>
            <a:lstStyle/>
            <a:p>
              <a:endParaRPr/>
            </a:p>
          </p:txBody>
        </p:sp>
        <p:sp>
          <p:nvSpPr>
            <p:cNvPr id="869" name="object 869"/>
            <p:cNvSpPr/>
            <p:nvPr/>
          </p:nvSpPr>
          <p:spPr>
            <a:xfrm>
              <a:off x="3522728" y="2573615"/>
              <a:ext cx="635" cy="22860"/>
            </a:xfrm>
            <a:custGeom>
              <a:avLst/>
              <a:gdLst/>
              <a:ahLst/>
              <a:cxnLst/>
              <a:rect l="l" t="t" r="r" b="b"/>
              <a:pathLst>
                <a:path w="635" h="22860">
                  <a:moveTo>
                    <a:pt x="80" y="-1866"/>
                  </a:moveTo>
                  <a:lnTo>
                    <a:pt x="80" y="24338"/>
                  </a:lnTo>
                </a:path>
              </a:pathLst>
            </a:custGeom>
            <a:ln w="3894">
              <a:solidFill>
                <a:srgbClr val="020303"/>
              </a:solidFill>
            </a:ln>
          </p:spPr>
          <p:txBody>
            <a:bodyPr wrap="square" lIns="0" tIns="0" rIns="0" bIns="0" rtlCol="0"/>
            <a:lstStyle/>
            <a:p>
              <a:endParaRPr/>
            </a:p>
          </p:txBody>
        </p:sp>
        <p:sp>
          <p:nvSpPr>
            <p:cNvPr id="870" name="object 870"/>
            <p:cNvSpPr/>
            <p:nvPr/>
          </p:nvSpPr>
          <p:spPr>
            <a:xfrm>
              <a:off x="3515571" y="2566251"/>
              <a:ext cx="635" cy="27940"/>
            </a:xfrm>
            <a:custGeom>
              <a:avLst/>
              <a:gdLst/>
              <a:ahLst/>
              <a:cxnLst/>
              <a:rect l="l" t="t" r="r" b="b"/>
              <a:pathLst>
                <a:path w="635" h="27939">
                  <a:moveTo>
                    <a:pt x="97" y="-1866"/>
                  </a:moveTo>
                  <a:lnTo>
                    <a:pt x="97" y="29566"/>
                  </a:lnTo>
                </a:path>
              </a:pathLst>
            </a:custGeom>
            <a:ln w="3929">
              <a:solidFill>
                <a:srgbClr val="020303"/>
              </a:solidFill>
            </a:ln>
          </p:spPr>
          <p:txBody>
            <a:bodyPr wrap="square" lIns="0" tIns="0" rIns="0" bIns="0" rtlCol="0"/>
            <a:lstStyle/>
            <a:p>
              <a:endParaRPr/>
            </a:p>
          </p:txBody>
        </p:sp>
        <p:sp>
          <p:nvSpPr>
            <p:cNvPr id="871" name="object 871"/>
            <p:cNvSpPr/>
            <p:nvPr/>
          </p:nvSpPr>
          <p:spPr>
            <a:xfrm>
              <a:off x="3501302" y="2557462"/>
              <a:ext cx="635" cy="26034"/>
            </a:xfrm>
            <a:custGeom>
              <a:avLst/>
              <a:gdLst/>
              <a:ahLst/>
              <a:cxnLst/>
              <a:rect l="l" t="t" r="r" b="b"/>
              <a:pathLst>
                <a:path w="635" h="26035">
                  <a:moveTo>
                    <a:pt x="86" y="-1866"/>
                  </a:moveTo>
                  <a:lnTo>
                    <a:pt x="86" y="27463"/>
                  </a:lnTo>
                </a:path>
              </a:pathLst>
            </a:custGeom>
            <a:ln w="3906">
              <a:solidFill>
                <a:srgbClr val="020303"/>
              </a:solidFill>
            </a:ln>
          </p:spPr>
          <p:txBody>
            <a:bodyPr wrap="square" lIns="0" tIns="0" rIns="0" bIns="0" rtlCol="0"/>
            <a:lstStyle/>
            <a:p>
              <a:endParaRPr/>
            </a:p>
          </p:txBody>
        </p:sp>
        <p:sp>
          <p:nvSpPr>
            <p:cNvPr id="872" name="object 872"/>
            <p:cNvSpPr/>
            <p:nvPr/>
          </p:nvSpPr>
          <p:spPr>
            <a:xfrm>
              <a:off x="3508413" y="2561000"/>
              <a:ext cx="635" cy="30480"/>
            </a:xfrm>
            <a:custGeom>
              <a:avLst/>
              <a:gdLst/>
              <a:ahLst/>
              <a:cxnLst/>
              <a:rect l="l" t="t" r="r" b="b"/>
              <a:pathLst>
                <a:path w="635" h="30480">
                  <a:moveTo>
                    <a:pt x="103" y="-1866"/>
                  </a:moveTo>
                  <a:lnTo>
                    <a:pt x="103" y="31771"/>
                  </a:lnTo>
                </a:path>
              </a:pathLst>
            </a:custGeom>
            <a:ln w="3940">
              <a:solidFill>
                <a:srgbClr val="020303"/>
              </a:solidFill>
            </a:ln>
          </p:spPr>
          <p:txBody>
            <a:bodyPr wrap="square" lIns="0" tIns="0" rIns="0" bIns="0" rtlCol="0"/>
            <a:lstStyle/>
            <a:p>
              <a:endParaRPr/>
            </a:p>
          </p:txBody>
        </p:sp>
        <p:sp>
          <p:nvSpPr>
            <p:cNvPr id="873" name="object 873"/>
            <p:cNvSpPr/>
            <p:nvPr/>
          </p:nvSpPr>
          <p:spPr>
            <a:xfrm>
              <a:off x="3538881" y="2558955"/>
              <a:ext cx="88265" cy="38735"/>
            </a:xfrm>
            <a:custGeom>
              <a:avLst/>
              <a:gdLst/>
              <a:ahLst/>
              <a:cxnLst/>
              <a:rect l="l" t="t" r="r" b="b"/>
              <a:pathLst>
                <a:path w="88264" h="38735">
                  <a:moveTo>
                    <a:pt x="0" y="30042"/>
                  </a:moveTo>
                  <a:lnTo>
                    <a:pt x="6266" y="20545"/>
                  </a:lnTo>
                  <a:lnTo>
                    <a:pt x="12287" y="10674"/>
                  </a:lnTo>
                  <a:lnTo>
                    <a:pt x="19496" y="2976"/>
                  </a:lnTo>
                  <a:lnTo>
                    <a:pt x="29330" y="0"/>
                  </a:lnTo>
                  <a:lnTo>
                    <a:pt x="42298" y="6133"/>
                  </a:lnTo>
                  <a:lnTo>
                    <a:pt x="51100" y="19128"/>
                  </a:lnTo>
                  <a:lnTo>
                    <a:pt x="59899" y="31985"/>
                  </a:lnTo>
                  <a:lnTo>
                    <a:pt x="72861" y="37705"/>
                  </a:lnTo>
                  <a:lnTo>
                    <a:pt x="79248" y="37648"/>
                  </a:lnTo>
                  <a:lnTo>
                    <a:pt x="83798" y="34523"/>
                  </a:lnTo>
                  <a:lnTo>
                    <a:pt x="87589" y="30146"/>
                  </a:lnTo>
                </a:path>
                <a:path w="88264" h="38735">
                  <a:moveTo>
                    <a:pt x="0" y="30042"/>
                  </a:moveTo>
                  <a:lnTo>
                    <a:pt x="3745" y="34764"/>
                  </a:lnTo>
                  <a:lnTo>
                    <a:pt x="8260" y="38107"/>
                  </a:lnTo>
                  <a:lnTo>
                    <a:pt x="14728" y="38084"/>
                  </a:lnTo>
                  <a:lnTo>
                    <a:pt x="27783" y="32106"/>
                  </a:lnTo>
                  <a:lnTo>
                    <a:pt x="36786" y="19130"/>
                  </a:lnTo>
                  <a:lnTo>
                    <a:pt x="45789" y="6285"/>
                  </a:lnTo>
                  <a:lnTo>
                    <a:pt x="58844" y="700"/>
                  </a:lnTo>
                  <a:lnTo>
                    <a:pt x="68690" y="4024"/>
                  </a:lnTo>
                  <a:lnTo>
                    <a:pt x="75813" y="11748"/>
                  </a:lnTo>
                  <a:lnTo>
                    <a:pt x="81721" y="21378"/>
                  </a:lnTo>
                  <a:lnTo>
                    <a:pt x="87922" y="30422"/>
                  </a:lnTo>
                </a:path>
              </a:pathLst>
            </a:custGeom>
            <a:ln w="7467">
              <a:solidFill>
                <a:srgbClr val="020303"/>
              </a:solidFill>
            </a:ln>
          </p:spPr>
          <p:txBody>
            <a:bodyPr wrap="square" lIns="0" tIns="0" rIns="0" bIns="0" rtlCol="0"/>
            <a:lstStyle/>
            <a:p>
              <a:endParaRPr/>
            </a:p>
          </p:txBody>
        </p:sp>
        <p:sp>
          <p:nvSpPr>
            <p:cNvPr id="874" name="object 874"/>
            <p:cNvSpPr/>
            <p:nvPr/>
          </p:nvSpPr>
          <p:spPr>
            <a:xfrm>
              <a:off x="3551496" y="2571800"/>
              <a:ext cx="635" cy="24765"/>
            </a:xfrm>
            <a:custGeom>
              <a:avLst/>
              <a:gdLst/>
              <a:ahLst/>
              <a:cxnLst/>
              <a:rect l="l" t="t" r="r" b="b"/>
              <a:pathLst>
                <a:path w="635" h="24764">
                  <a:moveTo>
                    <a:pt x="91" y="-1866"/>
                  </a:moveTo>
                  <a:lnTo>
                    <a:pt x="91" y="26108"/>
                  </a:lnTo>
                </a:path>
              </a:pathLst>
            </a:custGeom>
            <a:ln w="3917">
              <a:solidFill>
                <a:srgbClr val="020303"/>
              </a:solidFill>
            </a:ln>
          </p:spPr>
          <p:txBody>
            <a:bodyPr wrap="square" lIns="0" tIns="0" rIns="0" bIns="0" rtlCol="0"/>
            <a:lstStyle/>
            <a:p>
              <a:endParaRPr/>
            </a:p>
          </p:txBody>
        </p:sp>
        <p:sp>
          <p:nvSpPr>
            <p:cNvPr id="875" name="object 875"/>
            <p:cNvSpPr/>
            <p:nvPr/>
          </p:nvSpPr>
          <p:spPr>
            <a:xfrm>
              <a:off x="3558710" y="2562643"/>
              <a:ext cx="635" cy="29845"/>
            </a:xfrm>
            <a:custGeom>
              <a:avLst/>
              <a:gdLst/>
              <a:ahLst/>
              <a:cxnLst/>
              <a:rect l="l" t="t" r="r" b="b"/>
              <a:pathLst>
                <a:path w="635" h="29844">
                  <a:moveTo>
                    <a:pt x="109" y="-1866"/>
                  </a:moveTo>
                  <a:lnTo>
                    <a:pt x="109" y="31461"/>
                  </a:lnTo>
                </a:path>
              </a:pathLst>
            </a:custGeom>
            <a:ln w="3952">
              <a:solidFill>
                <a:srgbClr val="020303"/>
              </a:solidFill>
            </a:ln>
          </p:spPr>
          <p:txBody>
            <a:bodyPr wrap="square" lIns="0" tIns="0" rIns="0" bIns="0" rtlCol="0"/>
            <a:lstStyle/>
            <a:p>
              <a:endParaRPr/>
            </a:p>
          </p:txBody>
        </p:sp>
        <p:sp>
          <p:nvSpPr>
            <p:cNvPr id="876" name="object 876"/>
            <p:cNvSpPr/>
            <p:nvPr/>
          </p:nvSpPr>
          <p:spPr>
            <a:xfrm>
              <a:off x="3573152" y="2558657"/>
              <a:ext cx="635" cy="20955"/>
            </a:xfrm>
            <a:custGeom>
              <a:avLst/>
              <a:gdLst/>
              <a:ahLst/>
              <a:cxnLst/>
              <a:rect l="l" t="t" r="r" b="b"/>
              <a:pathLst>
                <a:path w="635" h="20955">
                  <a:moveTo>
                    <a:pt x="80" y="-1866"/>
                  </a:moveTo>
                  <a:lnTo>
                    <a:pt x="80" y="22477"/>
                  </a:lnTo>
                </a:path>
              </a:pathLst>
            </a:custGeom>
            <a:ln w="3894">
              <a:solidFill>
                <a:srgbClr val="020303"/>
              </a:solidFill>
            </a:ln>
          </p:spPr>
          <p:txBody>
            <a:bodyPr wrap="square" lIns="0" tIns="0" rIns="0" bIns="0" rtlCol="0"/>
            <a:lstStyle/>
            <a:p>
              <a:endParaRPr/>
            </a:p>
          </p:txBody>
        </p:sp>
        <p:sp>
          <p:nvSpPr>
            <p:cNvPr id="877" name="object 877"/>
            <p:cNvSpPr/>
            <p:nvPr/>
          </p:nvSpPr>
          <p:spPr>
            <a:xfrm>
              <a:off x="3565902" y="2561874"/>
              <a:ext cx="635" cy="27305"/>
            </a:xfrm>
            <a:custGeom>
              <a:avLst/>
              <a:gdLst/>
              <a:ahLst/>
              <a:cxnLst/>
              <a:rect l="l" t="t" r="r" b="b"/>
              <a:pathLst>
                <a:path w="635" h="27305">
                  <a:moveTo>
                    <a:pt x="103" y="-1866"/>
                  </a:moveTo>
                  <a:lnTo>
                    <a:pt x="103" y="28876"/>
                  </a:lnTo>
                </a:path>
              </a:pathLst>
            </a:custGeom>
            <a:ln w="3940">
              <a:solidFill>
                <a:srgbClr val="020303"/>
              </a:solidFill>
            </a:ln>
          </p:spPr>
          <p:txBody>
            <a:bodyPr wrap="square" lIns="0" tIns="0" rIns="0" bIns="0" rtlCol="0"/>
            <a:lstStyle/>
            <a:p>
              <a:endParaRPr/>
            </a:p>
          </p:txBody>
        </p:sp>
        <p:sp>
          <p:nvSpPr>
            <p:cNvPr id="878" name="object 878"/>
            <p:cNvSpPr/>
            <p:nvPr/>
          </p:nvSpPr>
          <p:spPr>
            <a:xfrm>
              <a:off x="3616223" y="2574569"/>
              <a:ext cx="635" cy="21590"/>
            </a:xfrm>
            <a:custGeom>
              <a:avLst/>
              <a:gdLst/>
              <a:ahLst/>
              <a:cxnLst/>
              <a:rect l="l" t="t" r="r" b="b"/>
              <a:pathLst>
                <a:path w="635" h="21589">
                  <a:moveTo>
                    <a:pt x="86" y="-1866"/>
                  </a:moveTo>
                  <a:lnTo>
                    <a:pt x="86" y="23063"/>
                  </a:lnTo>
                </a:path>
              </a:pathLst>
            </a:custGeom>
            <a:ln w="3906">
              <a:solidFill>
                <a:srgbClr val="020303"/>
              </a:solidFill>
            </a:ln>
          </p:spPr>
          <p:txBody>
            <a:bodyPr wrap="square" lIns="0" tIns="0" rIns="0" bIns="0" rtlCol="0"/>
            <a:lstStyle/>
            <a:p>
              <a:endParaRPr/>
            </a:p>
          </p:txBody>
        </p:sp>
        <p:sp>
          <p:nvSpPr>
            <p:cNvPr id="879" name="object 879"/>
            <p:cNvSpPr/>
            <p:nvPr/>
          </p:nvSpPr>
          <p:spPr>
            <a:xfrm>
              <a:off x="3609054" y="2567572"/>
              <a:ext cx="635" cy="26670"/>
            </a:xfrm>
            <a:custGeom>
              <a:avLst/>
              <a:gdLst/>
              <a:ahLst/>
              <a:cxnLst/>
              <a:rect l="l" t="t" r="r" b="b"/>
              <a:pathLst>
                <a:path w="635" h="26669">
                  <a:moveTo>
                    <a:pt x="114" y="-1866"/>
                  </a:moveTo>
                  <a:lnTo>
                    <a:pt x="114" y="28072"/>
                  </a:lnTo>
                </a:path>
              </a:pathLst>
            </a:custGeom>
            <a:ln w="3963">
              <a:solidFill>
                <a:srgbClr val="020303"/>
              </a:solidFill>
            </a:ln>
          </p:spPr>
          <p:txBody>
            <a:bodyPr wrap="square" lIns="0" tIns="0" rIns="0" bIns="0" rtlCol="0"/>
            <a:lstStyle/>
            <a:p>
              <a:endParaRPr/>
            </a:p>
          </p:txBody>
        </p:sp>
        <p:sp>
          <p:nvSpPr>
            <p:cNvPr id="880" name="object 880"/>
            <p:cNvSpPr/>
            <p:nvPr/>
          </p:nvSpPr>
          <p:spPr>
            <a:xfrm>
              <a:off x="3594796" y="2559116"/>
              <a:ext cx="635" cy="24765"/>
            </a:xfrm>
            <a:custGeom>
              <a:avLst/>
              <a:gdLst/>
              <a:ahLst/>
              <a:cxnLst/>
              <a:rect l="l" t="t" r="r" b="b"/>
              <a:pathLst>
                <a:path w="635" h="24764">
                  <a:moveTo>
                    <a:pt x="97" y="-1866"/>
                  </a:moveTo>
                  <a:lnTo>
                    <a:pt x="97" y="26234"/>
                  </a:lnTo>
                </a:path>
              </a:pathLst>
            </a:custGeom>
            <a:ln w="3929">
              <a:solidFill>
                <a:srgbClr val="020303"/>
              </a:solidFill>
            </a:ln>
          </p:spPr>
          <p:txBody>
            <a:bodyPr wrap="square" lIns="0" tIns="0" rIns="0" bIns="0" rtlCol="0"/>
            <a:lstStyle/>
            <a:p>
              <a:endParaRPr/>
            </a:p>
          </p:txBody>
        </p:sp>
        <p:sp>
          <p:nvSpPr>
            <p:cNvPr id="881" name="object 881"/>
            <p:cNvSpPr/>
            <p:nvPr/>
          </p:nvSpPr>
          <p:spPr>
            <a:xfrm>
              <a:off x="3601908" y="2562540"/>
              <a:ext cx="635" cy="28575"/>
            </a:xfrm>
            <a:custGeom>
              <a:avLst/>
              <a:gdLst/>
              <a:ahLst/>
              <a:cxnLst/>
              <a:rect l="l" t="t" r="r" b="b"/>
              <a:pathLst>
                <a:path w="635" h="28575">
                  <a:moveTo>
                    <a:pt x="120" y="-1866"/>
                  </a:moveTo>
                  <a:lnTo>
                    <a:pt x="120" y="30243"/>
                  </a:lnTo>
                </a:path>
              </a:pathLst>
            </a:custGeom>
            <a:ln w="3975">
              <a:solidFill>
                <a:srgbClr val="020303"/>
              </a:solidFill>
            </a:ln>
          </p:spPr>
          <p:txBody>
            <a:bodyPr wrap="square" lIns="0" tIns="0" rIns="0" bIns="0" rtlCol="0"/>
            <a:lstStyle/>
            <a:p>
              <a:endParaRPr/>
            </a:p>
          </p:txBody>
        </p:sp>
        <p:sp>
          <p:nvSpPr>
            <p:cNvPr id="882" name="object 882"/>
            <p:cNvSpPr/>
            <p:nvPr/>
          </p:nvSpPr>
          <p:spPr>
            <a:xfrm>
              <a:off x="3551496" y="2571800"/>
              <a:ext cx="635" cy="24765"/>
            </a:xfrm>
            <a:custGeom>
              <a:avLst/>
              <a:gdLst/>
              <a:ahLst/>
              <a:cxnLst/>
              <a:rect l="l" t="t" r="r" b="b"/>
              <a:pathLst>
                <a:path w="635" h="24764">
                  <a:moveTo>
                    <a:pt x="91" y="-1866"/>
                  </a:moveTo>
                  <a:lnTo>
                    <a:pt x="91" y="26108"/>
                  </a:lnTo>
                </a:path>
              </a:pathLst>
            </a:custGeom>
            <a:ln w="3917">
              <a:solidFill>
                <a:srgbClr val="020303"/>
              </a:solidFill>
            </a:ln>
          </p:spPr>
          <p:txBody>
            <a:bodyPr wrap="square" lIns="0" tIns="0" rIns="0" bIns="0" rtlCol="0"/>
            <a:lstStyle/>
            <a:p>
              <a:endParaRPr/>
            </a:p>
          </p:txBody>
        </p:sp>
        <p:sp>
          <p:nvSpPr>
            <p:cNvPr id="883" name="object 883"/>
            <p:cNvSpPr/>
            <p:nvPr/>
          </p:nvSpPr>
          <p:spPr>
            <a:xfrm>
              <a:off x="3558710" y="2562643"/>
              <a:ext cx="635" cy="29845"/>
            </a:xfrm>
            <a:custGeom>
              <a:avLst/>
              <a:gdLst/>
              <a:ahLst/>
              <a:cxnLst/>
              <a:rect l="l" t="t" r="r" b="b"/>
              <a:pathLst>
                <a:path w="635" h="29844">
                  <a:moveTo>
                    <a:pt x="109" y="-1866"/>
                  </a:moveTo>
                  <a:lnTo>
                    <a:pt x="109" y="31461"/>
                  </a:lnTo>
                </a:path>
              </a:pathLst>
            </a:custGeom>
            <a:ln w="3952">
              <a:solidFill>
                <a:srgbClr val="020303"/>
              </a:solidFill>
            </a:ln>
          </p:spPr>
          <p:txBody>
            <a:bodyPr wrap="square" lIns="0" tIns="0" rIns="0" bIns="0" rtlCol="0"/>
            <a:lstStyle/>
            <a:p>
              <a:endParaRPr/>
            </a:p>
          </p:txBody>
        </p:sp>
        <p:sp>
          <p:nvSpPr>
            <p:cNvPr id="884" name="object 884"/>
            <p:cNvSpPr/>
            <p:nvPr/>
          </p:nvSpPr>
          <p:spPr>
            <a:xfrm>
              <a:off x="3573152" y="2558657"/>
              <a:ext cx="635" cy="20955"/>
            </a:xfrm>
            <a:custGeom>
              <a:avLst/>
              <a:gdLst/>
              <a:ahLst/>
              <a:cxnLst/>
              <a:rect l="l" t="t" r="r" b="b"/>
              <a:pathLst>
                <a:path w="635" h="20955">
                  <a:moveTo>
                    <a:pt x="80" y="-1866"/>
                  </a:moveTo>
                  <a:lnTo>
                    <a:pt x="80" y="22477"/>
                  </a:lnTo>
                </a:path>
              </a:pathLst>
            </a:custGeom>
            <a:ln w="3894">
              <a:solidFill>
                <a:srgbClr val="020303"/>
              </a:solidFill>
            </a:ln>
          </p:spPr>
          <p:txBody>
            <a:bodyPr wrap="square" lIns="0" tIns="0" rIns="0" bIns="0" rtlCol="0"/>
            <a:lstStyle/>
            <a:p>
              <a:endParaRPr/>
            </a:p>
          </p:txBody>
        </p:sp>
        <p:sp>
          <p:nvSpPr>
            <p:cNvPr id="885" name="object 885"/>
            <p:cNvSpPr/>
            <p:nvPr/>
          </p:nvSpPr>
          <p:spPr>
            <a:xfrm>
              <a:off x="3565902" y="2561874"/>
              <a:ext cx="635" cy="27305"/>
            </a:xfrm>
            <a:custGeom>
              <a:avLst/>
              <a:gdLst/>
              <a:ahLst/>
              <a:cxnLst/>
              <a:rect l="l" t="t" r="r" b="b"/>
              <a:pathLst>
                <a:path w="635" h="27305">
                  <a:moveTo>
                    <a:pt x="103" y="-1866"/>
                  </a:moveTo>
                  <a:lnTo>
                    <a:pt x="103" y="28876"/>
                  </a:lnTo>
                </a:path>
              </a:pathLst>
            </a:custGeom>
            <a:ln w="3940">
              <a:solidFill>
                <a:srgbClr val="020303"/>
              </a:solidFill>
            </a:ln>
          </p:spPr>
          <p:txBody>
            <a:bodyPr wrap="square" lIns="0" tIns="0" rIns="0" bIns="0" rtlCol="0"/>
            <a:lstStyle/>
            <a:p>
              <a:endParaRPr/>
            </a:p>
          </p:txBody>
        </p:sp>
        <p:sp>
          <p:nvSpPr>
            <p:cNvPr id="886" name="object 886"/>
            <p:cNvSpPr/>
            <p:nvPr/>
          </p:nvSpPr>
          <p:spPr>
            <a:xfrm>
              <a:off x="3616223" y="2574569"/>
              <a:ext cx="635" cy="21590"/>
            </a:xfrm>
            <a:custGeom>
              <a:avLst/>
              <a:gdLst/>
              <a:ahLst/>
              <a:cxnLst/>
              <a:rect l="l" t="t" r="r" b="b"/>
              <a:pathLst>
                <a:path w="635" h="21589">
                  <a:moveTo>
                    <a:pt x="86" y="-1866"/>
                  </a:moveTo>
                  <a:lnTo>
                    <a:pt x="86" y="23063"/>
                  </a:lnTo>
                </a:path>
              </a:pathLst>
            </a:custGeom>
            <a:ln w="3906">
              <a:solidFill>
                <a:srgbClr val="020303"/>
              </a:solidFill>
            </a:ln>
          </p:spPr>
          <p:txBody>
            <a:bodyPr wrap="square" lIns="0" tIns="0" rIns="0" bIns="0" rtlCol="0"/>
            <a:lstStyle/>
            <a:p>
              <a:endParaRPr/>
            </a:p>
          </p:txBody>
        </p:sp>
        <p:sp>
          <p:nvSpPr>
            <p:cNvPr id="887" name="object 887"/>
            <p:cNvSpPr/>
            <p:nvPr/>
          </p:nvSpPr>
          <p:spPr>
            <a:xfrm>
              <a:off x="3609054" y="2567572"/>
              <a:ext cx="635" cy="26670"/>
            </a:xfrm>
            <a:custGeom>
              <a:avLst/>
              <a:gdLst/>
              <a:ahLst/>
              <a:cxnLst/>
              <a:rect l="l" t="t" r="r" b="b"/>
              <a:pathLst>
                <a:path w="635" h="26669">
                  <a:moveTo>
                    <a:pt x="114" y="-1866"/>
                  </a:moveTo>
                  <a:lnTo>
                    <a:pt x="114" y="28072"/>
                  </a:lnTo>
                </a:path>
              </a:pathLst>
            </a:custGeom>
            <a:ln w="3963">
              <a:solidFill>
                <a:srgbClr val="020303"/>
              </a:solidFill>
            </a:ln>
          </p:spPr>
          <p:txBody>
            <a:bodyPr wrap="square" lIns="0" tIns="0" rIns="0" bIns="0" rtlCol="0"/>
            <a:lstStyle/>
            <a:p>
              <a:endParaRPr/>
            </a:p>
          </p:txBody>
        </p:sp>
        <p:sp>
          <p:nvSpPr>
            <p:cNvPr id="888" name="object 888"/>
            <p:cNvSpPr/>
            <p:nvPr/>
          </p:nvSpPr>
          <p:spPr>
            <a:xfrm>
              <a:off x="3594796" y="2559116"/>
              <a:ext cx="635" cy="24765"/>
            </a:xfrm>
            <a:custGeom>
              <a:avLst/>
              <a:gdLst/>
              <a:ahLst/>
              <a:cxnLst/>
              <a:rect l="l" t="t" r="r" b="b"/>
              <a:pathLst>
                <a:path w="635" h="24764">
                  <a:moveTo>
                    <a:pt x="97" y="-1866"/>
                  </a:moveTo>
                  <a:lnTo>
                    <a:pt x="97" y="26234"/>
                  </a:lnTo>
                </a:path>
              </a:pathLst>
            </a:custGeom>
            <a:ln w="3929">
              <a:solidFill>
                <a:srgbClr val="020303"/>
              </a:solidFill>
            </a:ln>
          </p:spPr>
          <p:txBody>
            <a:bodyPr wrap="square" lIns="0" tIns="0" rIns="0" bIns="0" rtlCol="0"/>
            <a:lstStyle/>
            <a:p>
              <a:endParaRPr/>
            </a:p>
          </p:txBody>
        </p:sp>
        <p:sp>
          <p:nvSpPr>
            <p:cNvPr id="889" name="object 889"/>
            <p:cNvSpPr/>
            <p:nvPr/>
          </p:nvSpPr>
          <p:spPr>
            <a:xfrm>
              <a:off x="3601908" y="2562540"/>
              <a:ext cx="635" cy="28575"/>
            </a:xfrm>
            <a:custGeom>
              <a:avLst/>
              <a:gdLst/>
              <a:ahLst/>
              <a:cxnLst/>
              <a:rect l="l" t="t" r="r" b="b"/>
              <a:pathLst>
                <a:path w="635" h="28575">
                  <a:moveTo>
                    <a:pt x="120" y="-1866"/>
                  </a:moveTo>
                  <a:lnTo>
                    <a:pt x="120" y="30243"/>
                  </a:lnTo>
                </a:path>
              </a:pathLst>
            </a:custGeom>
            <a:ln w="3975">
              <a:solidFill>
                <a:srgbClr val="020303"/>
              </a:solidFill>
            </a:ln>
          </p:spPr>
          <p:txBody>
            <a:bodyPr wrap="square" lIns="0" tIns="0" rIns="0" bIns="0" rtlCol="0"/>
            <a:lstStyle/>
            <a:p>
              <a:endParaRPr/>
            </a:p>
          </p:txBody>
        </p:sp>
        <p:sp>
          <p:nvSpPr>
            <p:cNvPr id="890" name="object 890"/>
            <p:cNvSpPr/>
            <p:nvPr/>
          </p:nvSpPr>
          <p:spPr>
            <a:xfrm>
              <a:off x="3632376" y="2561161"/>
              <a:ext cx="68580" cy="35560"/>
            </a:xfrm>
            <a:custGeom>
              <a:avLst/>
              <a:gdLst/>
              <a:ahLst/>
              <a:cxnLst/>
              <a:rect l="l" t="t" r="r" b="b"/>
              <a:pathLst>
                <a:path w="68579" h="35560">
                  <a:moveTo>
                    <a:pt x="0" y="27871"/>
                  </a:moveTo>
                  <a:lnTo>
                    <a:pt x="6274" y="18975"/>
                  </a:lnTo>
                  <a:lnTo>
                    <a:pt x="12302" y="9778"/>
                  </a:lnTo>
                  <a:lnTo>
                    <a:pt x="19518" y="2660"/>
                  </a:lnTo>
                  <a:lnTo>
                    <a:pt x="29353" y="0"/>
                  </a:lnTo>
                  <a:lnTo>
                    <a:pt x="41348" y="4893"/>
                  </a:lnTo>
                  <a:lnTo>
                    <a:pt x="49595" y="15331"/>
                  </a:lnTo>
                  <a:lnTo>
                    <a:pt x="57201" y="26553"/>
                  </a:lnTo>
                  <a:lnTo>
                    <a:pt x="67277" y="33799"/>
                  </a:lnTo>
                </a:path>
                <a:path w="68579" h="35560">
                  <a:moveTo>
                    <a:pt x="0" y="27871"/>
                  </a:moveTo>
                  <a:lnTo>
                    <a:pt x="3733" y="32306"/>
                  </a:lnTo>
                  <a:lnTo>
                    <a:pt x="8271" y="35385"/>
                  </a:lnTo>
                  <a:lnTo>
                    <a:pt x="14728" y="35316"/>
                  </a:lnTo>
                  <a:lnTo>
                    <a:pt x="27785" y="29692"/>
                  </a:lnTo>
                  <a:lnTo>
                    <a:pt x="36792" y="17709"/>
                  </a:lnTo>
                  <a:lnTo>
                    <a:pt x="45799" y="5951"/>
                  </a:lnTo>
                  <a:lnTo>
                    <a:pt x="58856" y="999"/>
                  </a:lnTo>
                  <a:lnTo>
                    <a:pt x="62486" y="1137"/>
                  </a:lnTo>
                  <a:lnTo>
                    <a:pt x="65508" y="2148"/>
                  </a:lnTo>
                  <a:lnTo>
                    <a:pt x="68116" y="3756"/>
                  </a:lnTo>
                </a:path>
              </a:pathLst>
            </a:custGeom>
            <a:ln w="7467">
              <a:solidFill>
                <a:srgbClr val="020303"/>
              </a:solidFill>
            </a:ln>
          </p:spPr>
          <p:txBody>
            <a:bodyPr wrap="square" lIns="0" tIns="0" rIns="0" bIns="0" rtlCol="0"/>
            <a:lstStyle/>
            <a:p>
              <a:endParaRPr/>
            </a:p>
          </p:txBody>
        </p:sp>
        <p:sp>
          <p:nvSpPr>
            <p:cNvPr id="891" name="object 891"/>
            <p:cNvSpPr/>
            <p:nvPr/>
          </p:nvSpPr>
          <p:spPr>
            <a:xfrm>
              <a:off x="3644991" y="2572972"/>
              <a:ext cx="635" cy="22860"/>
            </a:xfrm>
            <a:custGeom>
              <a:avLst/>
              <a:gdLst/>
              <a:ahLst/>
              <a:cxnLst/>
              <a:rect l="l" t="t" r="r" b="b"/>
              <a:pathLst>
                <a:path w="635" h="22860">
                  <a:moveTo>
                    <a:pt x="103" y="-1866"/>
                  </a:moveTo>
                  <a:lnTo>
                    <a:pt x="103" y="24453"/>
                  </a:lnTo>
                </a:path>
              </a:pathLst>
            </a:custGeom>
            <a:ln w="3940">
              <a:solidFill>
                <a:srgbClr val="020303"/>
              </a:solidFill>
            </a:ln>
          </p:spPr>
          <p:txBody>
            <a:bodyPr wrap="square" lIns="0" tIns="0" rIns="0" bIns="0" rtlCol="0"/>
            <a:lstStyle/>
            <a:p>
              <a:endParaRPr/>
            </a:p>
          </p:txBody>
        </p:sp>
        <p:sp>
          <p:nvSpPr>
            <p:cNvPr id="892" name="object 892"/>
            <p:cNvSpPr/>
            <p:nvPr/>
          </p:nvSpPr>
          <p:spPr>
            <a:xfrm>
              <a:off x="3652205" y="2564493"/>
              <a:ext cx="635" cy="27940"/>
            </a:xfrm>
            <a:custGeom>
              <a:avLst/>
              <a:gdLst/>
              <a:ahLst/>
              <a:cxnLst/>
              <a:rect l="l" t="t" r="r" b="b"/>
              <a:pathLst>
                <a:path w="635" h="27939">
                  <a:moveTo>
                    <a:pt x="120" y="-1866"/>
                  </a:moveTo>
                  <a:lnTo>
                    <a:pt x="120" y="29359"/>
                  </a:lnTo>
                </a:path>
              </a:pathLst>
            </a:custGeom>
            <a:ln w="3975">
              <a:solidFill>
                <a:srgbClr val="020303"/>
              </a:solidFill>
            </a:ln>
          </p:spPr>
          <p:txBody>
            <a:bodyPr wrap="square" lIns="0" tIns="0" rIns="0" bIns="0" rtlCol="0"/>
            <a:lstStyle/>
            <a:p>
              <a:endParaRPr/>
            </a:p>
          </p:txBody>
        </p:sp>
        <p:sp>
          <p:nvSpPr>
            <p:cNvPr id="893" name="object 893"/>
            <p:cNvSpPr/>
            <p:nvPr/>
          </p:nvSpPr>
          <p:spPr>
            <a:xfrm>
              <a:off x="3666658" y="2560955"/>
              <a:ext cx="635" cy="19050"/>
            </a:xfrm>
            <a:custGeom>
              <a:avLst/>
              <a:gdLst/>
              <a:ahLst/>
              <a:cxnLst/>
              <a:rect l="l" t="t" r="r" b="b"/>
              <a:pathLst>
                <a:path w="635" h="19050">
                  <a:moveTo>
                    <a:pt x="86" y="-1866"/>
                  </a:moveTo>
                  <a:lnTo>
                    <a:pt x="86" y="20857"/>
                  </a:lnTo>
                </a:path>
              </a:pathLst>
            </a:custGeom>
            <a:ln w="3906">
              <a:solidFill>
                <a:srgbClr val="020303"/>
              </a:solidFill>
            </a:ln>
          </p:spPr>
          <p:txBody>
            <a:bodyPr wrap="square" lIns="0" tIns="0" rIns="0" bIns="0" rtlCol="0"/>
            <a:lstStyle/>
            <a:p>
              <a:endParaRPr/>
            </a:p>
          </p:txBody>
        </p:sp>
        <p:sp>
          <p:nvSpPr>
            <p:cNvPr id="894" name="object 894"/>
            <p:cNvSpPr/>
            <p:nvPr/>
          </p:nvSpPr>
          <p:spPr>
            <a:xfrm>
              <a:off x="3659397" y="2563838"/>
              <a:ext cx="635" cy="25400"/>
            </a:xfrm>
            <a:custGeom>
              <a:avLst/>
              <a:gdLst/>
              <a:ahLst/>
              <a:cxnLst/>
              <a:rect l="l" t="t" r="r" b="b"/>
              <a:pathLst>
                <a:path w="635" h="25400">
                  <a:moveTo>
                    <a:pt x="114" y="-1866"/>
                  </a:moveTo>
                  <a:lnTo>
                    <a:pt x="114" y="26877"/>
                  </a:lnTo>
                </a:path>
              </a:pathLst>
            </a:custGeom>
            <a:ln w="3963">
              <a:solidFill>
                <a:srgbClr val="020303"/>
              </a:solidFill>
            </a:ln>
          </p:spPr>
          <p:txBody>
            <a:bodyPr wrap="square" lIns="0" tIns="0" rIns="0" bIns="0" rtlCol="0"/>
            <a:lstStyle/>
            <a:p>
              <a:endParaRPr/>
            </a:p>
          </p:txBody>
        </p:sp>
        <p:sp>
          <p:nvSpPr>
            <p:cNvPr id="895" name="object 895"/>
            <p:cNvSpPr/>
            <p:nvPr/>
          </p:nvSpPr>
          <p:spPr>
            <a:xfrm>
              <a:off x="3688303" y="2561632"/>
              <a:ext cx="635" cy="22225"/>
            </a:xfrm>
            <a:custGeom>
              <a:avLst/>
              <a:gdLst/>
              <a:ahLst/>
              <a:cxnLst/>
              <a:rect l="l" t="t" r="r" b="b"/>
              <a:pathLst>
                <a:path w="635" h="22225">
                  <a:moveTo>
                    <a:pt x="103" y="-1866"/>
                  </a:moveTo>
                  <a:lnTo>
                    <a:pt x="103" y="24063"/>
                  </a:lnTo>
                </a:path>
              </a:pathLst>
            </a:custGeom>
            <a:ln w="3940">
              <a:solidFill>
                <a:srgbClr val="020303"/>
              </a:solidFill>
            </a:ln>
          </p:spPr>
          <p:txBody>
            <a:bodyPr wrap="square" lIns="0" tIns="0" rIns="0" bIns="0" rtlCol="0"/>
            <a:lstStyle/>
            <a:p>
              <a:endParaRPr/>
            </a:p>
          </p:txBody>
        </p:sp>
        <p:sp>
          <p:nvSpPr>
            <p:cNvPr id="896" name="object 896"/>
            <p:cNvSpPr/>
            <p:nvPr/>
          </p:nvSpPr>
          <p:spPr>
            <a:xfrm>
              <a:off x="3695414" y="2564838"/>
              <a:ext cx="635" cy="26034"/>
            </a:xfrm>
            <a:custGeom>
              <a:avLst/>
              <a:gdLst/>
              <a:ahLst/>
              <a:cxnLst/>
              <a:rect l="l" t="t" r="r" b="b"/>
              <a:pathLst>
                <a:path w="635" h="26035">
                  <a:moveTo>
                    <a:pt x="120" y="-1866"/>
                  </a:moveTo>
                  <a:lnTo>
                    <a:pt x="120" y="27590"/>
                  </a:lnTo>
                </a:path>
              </a:pathLst>
            </a:custGeom>
            <a:ln w="3975">
              <a:solidFill>
                <a:srgbClr val="020303"/>
              </a:solidFill>
            </a:ln>
          </p:spPr>
          <p:txBody>
            <a:bodyPr wrap="square" lIns="0" tIns="0" rIns="0" bIns="0" rtlCol="0"/>
            <a:lstStyle/>
            <a:p>
              <a:endParaRPr/>
            </a:p>
          </p:txBody>
        </p:sp>
        <p:sp>
          <p:nvSpPr>
            <p:cNvPr id="897" name="object 897"/>
            <p:cNvSpPr/>
            <p:nvPr/>
          </p:nvSpPr>
          <p:spPr>
            <a:xfrm>
              <a:off x="3644991" y="2572972"/>
              <a:ext cx="635" cy="22860"/>
            </a:xfrm>
            <a:custGeom>
              <a:avLst/>
              <a:gdLst/>
              <a:ahLst/>
              <a:cxnLst/>
              <a:rect l="l" t="t" r="r" b="b"/>
              <a:pathLst>
                <a:path w="635" h="22860">
                  <a:moveTo>
                    <a:pt x="103" y="-1866"/>
                  </a:moveTo>
                  <a:lnTo>
                    <a:pt x="103" y="24453"/>
                  </a:lnTo>
                </a:path>
              </a:pathLst>
            </a:custGeom>
            <a:ln w="3940">
              <a:solidFill>
                <a:srgbClr val="020303"/>
              </a:solidFill>
            </a:ln>
          </p:spPr>
          <p:txBody>
            <a:bodyPr wrap="square" lIns="0" tIns="0" rIns="0" bIns="0" rtlCol="0"/>
            <a:lstStyle/>
            <a:p>
              <a:endParaRPr/>
            </a:p>
          </p:txBody>
        </p:sp>
        <p:sp>
          <p:nvSpPr>
            <p:cNvPr id="898" name="object 898"/>
            <p:cNvSpPr/>
            <p:nvPr/>
          </p:nvSpPr>
          <p:spPr>
            <a:xfrm>
              <a:off x="3652205" y="2564493"/>
              <a:ext cx="635" cy="27940"/>
            </a:xfrm>
            <a:custGeom>
              <a:avLst/>
              <a:gdLst/>
              <a:ahLst/>
              <a:cxnLst/>
              <a:rect l="l" t="t" r="r" b="b"/>
              <a:pathLst>
                <a:path w="635" h="27939">
                  <a:moveTo>
                    <a:pt x="120" y="-1866"/>
                  </a:moveTo>
                  <a:lnTo>
                    <a:pt x="120" y="29359"/>
                  </a:lnTo>
                </a:path>
              </a:pathLst>
            </a:custGeom>
            <a:ln w="3975">
              <a:solidFill>
                <a:srgbClr val="020303"/>
              </a:solidFill>
            </a:ln>
          </p:spPr>
          <p:txBody>
            <a:bodyPr wrap="square" lIns="0" tIns="0" rIns="0" bIns="0" rtlCol="0"/>
            <a:lstStyle/>
            <a:p>
              <a:endParaRPr/>
            </a:p>
          </p:txBody>
        </p:sp>
        <p:sp>
          <p:nvSpPr>
            <p:cNvPr id="899" name="object 899"/>
            <p:cNvSpPr/>
            <p:nvPr/>
          </p:nvSpPr>
          <p:spPr>
            <a:xfrm>
              <a:off x="3666658" y="2560955"/>
              <a:ext cx="635" cy="19050"/>
            </a:xfrm>
            <a:custGeom>
              <a:avLst/>
              <a:gdLst/>
              <a:ahLst/>
              <a:cxnLst/>
              <a:rect l="l" t="t" r="r" b="b"/>
              <a:pathLst>
                <a:path w="635" h="19050">
                  <a:moveTo>
                    <a:pt x="86" y="-1866"/>
                  </a:moveTo>
                  <a:lnTo>
                    <a:pt x="86" y="20857"/>
                  </a:lnTo>
                </a:path>
              </a:pathLst>
            </a:custGeom>
            <a:ln w="3906">
              <a:solidFill>
                <a:srgbClr val="020303"/>
              </a:solidFill>
            </a:ln>
          </p:spPr>
          <p:txBody>
            <a:bodyPr wrap="square" lIns="0" tIns="0" rIns="0" bIns="0" rtlCol="0"/>
            <a:lstStyle/>
            <a:p>
              <a:endParaRPr/>
            </a:p>
          </p:txBody>
        </p:sp>
        <p:sp>
          <p:nvSpPr>
            <p:cNvPr id="900" name="object 900"/>
            <p:cNvSpPr/>
            <p:nvPr/>
          </p:nvSpPr>
          <p:spPr>
            <a:xfrm>
              <a:off x="3659397" y="2563838"/>
              <a:ext cx="635" cy="25400"/>
            </a:xfrm>
            <a:custGeom>
              <a:avLst/>
              <a:gdLst/>
              <a:ahLst/>
              <a:cxnLst/>
              <a:rect l="l" t="t" r="r" b="b"/>
              <a:pathLst>
                <a:path w="635" h="25400">
                  <a:moveTo>
                    <a:pt x="114" y="-1866"/>
                  </a:moveTo>
                  <a:lnTo>
                    <a:pt x="114" y="26877"/>
                  </a:lnTo>
                </a:path>
              </a:pathLst>
            </a:custGeom>
            <a:ln w="3963">
              <a:solidFill>
                <a:srgbClr val="020303"/>
              </a:solidFill>
            </a:ln>
          </p:spPr>
          <p:txBody>
            <a:bodyPr wrap="square" lIns="0" tIns="0" rIns="0" bIns="0" rtlCol="0"/>
            <a:lstStyle/>
            <a:p>
              <a:endParaRPr/>
            </a:p>
          </p:txBody>
        </p:sp>
        <p:sp>
          <p:nvSpPr>
            <p:cNvPr id="901" name="object 901"/>
            <p:cNvSpPr/>
            <p:nvPr/>
          </p:nvSpPr>
          <p:spPr>
            <a:xfrm>
              <a:off x="3688303" y="2561632"/>
              <a:ext cx="635" cy="22225"/>
            </a:xfrm>
            <a:custGeom>
              <a:avLst/>
              <a:gdLst/>
              <a:ahLst/>
              <a:cxnLst/>
              <a:rect l="l" t="t" r="r" b="b"/>
              <a:pathLst>
                <a:path w="635" h="22225">
                  <a:moveTo>
                    <a:pt x="103" y="-1866"/>
                  </a:moveTo>
                  <a:lnTo>
                    <a:pt x="103" y="24063"/>
                  </a:lnTo>
                </a:path>
              </a:pathLst>
            </a:custGeom>
            <a:ln w="3940">
              <a:solidFill>
                <a:srgbClr val="020303"/>
              </a:solidFill>
            </a:ln>
          </p:spPr>
          <p:txBody>
            <a:bodyPr wrap="square" lIns="0" tIns="0" rIns="0" bIns="0" rtlCol="0"/>
            <a:lstStyle/>
            <a:p>
              <a:endParaRPr/>
            </a:p>
          </p:txBody>
        </p:sp>
        <p:sp>
          <p:nvSpPr>
            <p:cNvPr id="902" name="object 902"/>
            <p:cNvSpPr/>
            <p:nvPr/>
          </p:nvSpPr>
          <p:spPr>
            <a:xfrm>
              <a:off x="3695414" y="2564838"/>
              <a:ext cx="635" cy="26034"/>
            </a:xfrm>
            <a:custGeom>
              <a:avLst/>
              <a:gdLst/>
              <a:ahLst/>
              <a:cxnLst/>
              <a:rect l="l" t="t" r="r" b="b"/>
              <a:pathLst>
                <a:path w="635" h="26035">
                  <a:moveTo>
                    <a:pt x="120" y="-1866"/>
                  </a:moveTo>
                  <a:lnTo>
                    <a:pt x="120" y="27590"/>
                  </a:lnTo>
                </a:path>
              </a:pathLst>
            </a:custGeom>
            <a:ln w="3975">
              <a:solidFill>
                <a:srgbClr val="020303"/>
              </a:solidFill>
            </a:ln>
          </p:spPr>
          <p:txBody>
            <a:bodyPr wrap="square" lIns="0" tIns="0" rIns="0" bIns="0" rtlCol="0"/>
            <a:lstStyle/>
            <a:p>
              <a:endParaRPr/>
            </a:p>
          </p:txBody>
        </p:sp>
        <p:sp>
          <p:nvSpPr>
            <p:cNvPr id="903" name="object 903"/>
            <p:cNvSpPr/>
            <p:nvPr/>
          </p:nvSpPr>
          <p:spPr>
            <a:xfrm>
              <a:off x="3271034" y="2579773"/>
              <a:ext cx="0" cy="17780"/>
            </a:xfrm>
            <a:custGeom>
              <a:avLst/>
              <a:gdLst/>
              <a:ahLst/>
              <a:cxnLst/>
              <a:rect l="l" t="t" r="r" b="b"/>
              <a:pathLst>
                <a:path h="17780">
                  <a:moveTo>
                    <a:pt x="0" y="0"/>
                  </a:moveTo>
                  <a:lnTo>
                    <a:pt x="0" y="17658"/>
                  </a:lnTo>
                </a:path>
              </a:pathLst>
            </a:custGeom>
            <a:ln w="3538">
              <a:solidFill>
                <a:srgbClr val="FFFFFF"/>
              </a:solidFill>
            </a:ln>
          </p:spPr>
          <p:txBody>
            <a:bodyPr wrap="square" lIns="0" tIns="0" rIns="0" bIns="0" rtlCol="0"/>
            <a:lstStyle/>
            <a:p>
              <a:endParaRPr/>
            </a:p>
          </p:txBody>
        </p:sp>
        <p:sp>
          <p:nvSpPr>
            <p:cNvPr id="904" name="object 904"/>
            <p:cNvSpPr/>
            <p:nvPr/>
          </p:nvSpPr>
          <p:spPr>
            <a:xfrm>
              <a:off x="3278283" y="2574029"/>
              <a:ext cx="0" cy="22225"/>
            </a:xfrm>
            <a:custGeom>
              <a:avLst/>
              <a:gdLst/>
              <a:ahLst/>
              <a:cxnLst/>
              <a:rect l="l" t="t" r="r" b="b"/>
              <a:pathLst>
                <a:path h="22225">
                  <a:moveTo>
                    <a:pt x="0" y="0"/>
                  </a:moveTo>
                  <a:lnTo>
                    <a:pt x="0" y="21748"/>
                  </a:lnTo>
                </a:path>
              </a:pathLst>
            </a:custGeom>
            <a:ln w="3175">
              <a:solidFill>
                <a:srgbClr val="FFFFFF"/>
              </a:solidFill>
            </a:ln>
          </p:spPr>
          <p:txBody>
            <a:bodyPr wrap="square" lIns="0" tIns="0" rIns="0" bIns="0" rtlCol="0"/>
            <a:lstStyle/>
            <a:p>
              <a:endParaRPr/>
            </a:p>
          </p:txBody>
        </p:sp>
        <p:sp>
          <p:nvSpPr>
            <p:cNvPr id="905" name="object 905"/>
            <p:cNvSpPr/>
            <p:nvPr/>
          </p:nvSpPr>
          <p:spPr>
            <a:xfrm>
              <a:off x="3278283" y="2574029"/>
              <a:ext cx="0" cy="22225"/>
            </a:xfrm>
            <a:custGeom>
              <a:avLst/>
              <a:gdLst/>
              <a:ahLst/>
              <a:cxnLst/>
              <a:rect l="l" t="t" r="r" b="b"/>
              <a:pathLst>
                <a:path h="22225">
                  <a:moveTo>
                    <a:pt x="0" y="0"/>
                  </a:moveTo>
                  <a:lnTo>
                    <a:pt x="0" y="21748"/>
                  </a:lnTo>
                </a:path>
              </a:pathLst>
            </a:custGeom>
            <a:ln w="3538">
              <a:solidFill>
                <a:srgbClr val="FFFFFF"/>
              </a:solidFill>
            </a:ln>
          </p:spPr>
          <p:txBody>
            <a:bodyPr wrap="square" lIns="0" tIns="0" rIns="0" bIns="0" rtlCol="0"/>
            <a:lstStyle/>
            <a:p>
              <a:endParaRPr/>
            </a:p>
          </p:txBody>
        </p:sp>
        <p:sp>
          <p:nvSpPr>
            <p:cNvPr id="906" name="object 906"/>
            <p:cNvSpPr/>
            <p:nvPr/>
          </p:nvSpPr>
          <p:spPr>
            <a:xfrm>
              <a:off x="3285487" y="2569812"/>
              <a:ext cx="0" cy="22225"/>
            </a:xfrm>
            <a:custGeom>
              <a:avLst/>
              <a:gdLst/>
              <a:ahLst/>
              <a:cxnLst/>
              <a:rect l="l" t="t" r="r" b="b"/>
              <a:pathLst>
                <a:path h="22225">
                  <a:moveTo>
                    <a:pt x="0" y="0"/>
                  </a:moveTo>
                  <a:lnTo>
                    <a:pt x="0" y="21897"/>
                  </a:lnTo>
                </a:path>
              </a:pathLst>
            </a:custGeom>
            <a:ln w="3538">
              <a:solidFill>
                <a:srgbClr val="FFFFFF"/>
              </a:solidFill>
            </a:ln>
          </p:spPr>
          <p:txBody>
            <a:bodyPr wrap="square" lIns="0" tIns="0" rIns="0" bIns="0" rtlCol="0"/>
            <a:lstStyle/>
            <a:p>
              <a:endParaRPr/>
            </a:p>
          </p:txBody>
        </p:sp>
        <p:sp>
          <p:nvSpPr>
            <p:cNvPr id="907" name="object 907"/>
            <p:cNvSpPr/>
            <p:nvPr/>
          </p:nvSpPr>
          <p:spPr>
            <a:xfrm>
              <a:off x="3258316" y="2583932"/>
              <a:ext cx="32384" cy="12700"/>
            </a:xfrm>
            <a:custGeom>
              <a:avLst/>
              <a:gdLst/>
              <a:ahLst/>
              <a:cxnLst/>
              <a:rect l="l" t="t" r="r" b="b"/>
              <a:pathLst>
                <a:path w="32385" h="12700">
                  <a:moveTo>
                    <a:pt x="0" y="3963"/>
                  </a:moveTo>
                  <a:lnTo>
                    <a:pt x="3768" y="8800"/>
                  </a:lnTo>
                  <a:lnTo>
                    <a:pt x="8329" y="12258"/>
                  </a:lnTo>
                  <a:lnTo>
                    <a:pt x="14785" y="12292"/>
                  </a:lnTo>
                  <a:lnTo>
                    <a:pt x="22919" y="12338"/>
                  </a:lnTo>
                  <a:lnTo>
                    <a:pt x="28043" y="6881"/>
                  </a:lnTo>
                  <a:lnTo>
                    <a:pt x="32386" y="0"/>
                  </a:lnTo>
                </a:path>
              </a:pathLst>
            </a:custGeom>
            <a:ln w="7467">
              <a:solidFill>
                <a:srgbClr val="FFFFFF"/>
              </a:solidFill>
            </a:ln>
          </p:spPr>
          <p:txBody>
            <a:bodyPr wrap="square" lIns="0" tIns="0" rIns="0" bIns="0" rtlCol="0"/>
            <a:lstStyle/>
            <a:p>
              <a:endParaRPr/>
            </a:p>
          </p:txBody>
        </p:sp>
        <p:sp>
          <p:nvSpPr>
            <p:cNvPr id="908" name="object 908"/>
            <p:cNvSpPr/>
            <p:nvPr/>
          </p:nvSpPr>
          <p:spPr>
            <a:xfrm>
              <a:off x="3258224" y="2755998"/>
              <a:ext cx="13335" cy="0"/>
            </a:xfrm>
            <a:custGeom>
              <a:avLst/>
              <a:gdLst/>
              <a:ahLst/>
              <a:cxnLst/>
              <a:rect l="l" t="t" r="r" b="b"/>
              <a:pathLst>
                <a:path w="13335">
                  <a:moveTo>
                    <a:pt x="13120" y="0"/>
                  </a:moveTo>
                  <a:lnTo>
                    <a:pt x="0" y="0"/>
                  </a:lnTo>
                </a:path>
              </a:pathLst>
            </a:custGeom>
            <a:ln w="3175">
              <a:solidFill>
                <a:srgbClr val="046836"/>
              </a:solidFill>
            </a:ln>
          </p:spPr>
          <p:txBody>
            <a:bodyPr wrap="square" lIns="0" tIns="0" rIns="0" bIns="0" rtlCol="0"/>
            <a:lstStyle/>
            <a:p>
              <a:endParaRPr/>
            </a:p>
          </p:txBody>
        </p:sp>
        <p:sp>
          <p:nvSpPr>
            <p:cNvPr id="909" name="object 909"/>
            <p:cNvSpPr/>
            <p:nvPr/>
          </p:nvSpPr>
          <p:spPr>
            <a:xfrm>
              <a:off x="3258224" y="2748542"/>
              <a:ext cx="13335" cy="0"/>
            </a:xfrm>
            <a:custGeom>
              <a:avLst/>
              <a:gdLst/>
              <a:ahLst/>
              <a:cxnLst/>
              <a:rect l="l" t="t" r="r" b="b"/>
              <a:pathLst>
                <a:path w="13335">
                  <a:moveTo>
                    <a:pt x="13120" y="0"/>
                  </a:moveTo>
                  <a:lnTo>
                    <a:pt x="0" y="0"/>
                  </a:lnTo>
                </a:path>
              </a:pathLst>
            </a:custGeom>
            <a:ln w="3175">
              <a:solidFill>
                <a:srgbClr val="046836"/>
              </a:solidFill>
            </a:ln>
          </p:spPr>
          <p:txBody>
            <a:bodyPr wrap="square" lIns="0" tIns="0" rIns="0" bIns="0" rtlCol="0"/>
            <a:lstStyle/>
            <a:p>
              <a:endParaRPr/>
            </a:p>
          </p:txBody>
        </p:sp>
        <p:sp>
          <p:nvSpPr>
            <p:cNvPr id="910" name="object 910"/>
            <p:cNvSpPr/>
            <p:nvPr/>
          </p:nvSpPr>
          <p:spPr>
            <a:xfrm>
              <a:off x="3258224" y="2741074"/>
              <a:ext cx="13335" cy="0"/>
            </a:xfrm>
            <a:custGeom>
              <a:avLst/>
              <a:gdLst/>
              <a:ahLst/>
              <a:cxnLst/>
              <a:rect l="l" t="t" r="r" b="b"/>
              <a:pathLst>
                <a:path w="13335">
                  <a:moveTo>
                    <a:pt x="13120" y="0"/>
                  </a:moveTo>
                  <a:lnTo>
                    <a:pt x="0" y="0"/>
                  </a:lnTo>
                </a:path>
              </a:pathLst>
            </a:custGeom>
            <a:ln w="3175">
              <a:solidFill>
                <a:srgbClr val="046836"/>
              </a:solidFill>
            </a:ln>
          </p:spPr>
          <p:txBody>
            <a:bodyPr wrap="square" lIns="0" tIns="0" rIns="0" bIns="0" rtlCol="0"/>
            <a:lstStyle/>
            <a:p>
              <a:endParaRPr/>
            </a:p>
          </p:txBody>
        </p:sp>
        <p:sp>
          <p:nvSpPr>
            <p:cNvPr id="911" name="object 911"/>
            <p:cNvSpPr/>
            <p:nvPr/>
          </p:nvSpPr>
          <p:spPr>
            <a:xfrm>
              <a:off x="3258224" y="2733618"/>
              <a:ext cx="13335" cy="0"/>
            </a:xfrm>
            <a:custGeom>
              <a:avLst/>
              <a:gdLst/>
              <a:ahLst/>
              <a:cxnLst/>
              <a:rect l="l" t="t" r="r" b="b"/>
              <a:pathLst>
                <a:path w="13335">
                  <a:moveTo>
                    <a:pt x="13120" y="0"/>
                  </a:moveTo>
                  <a:lnTo>
                    <a:pt x="0" y="0"/>
                  </a:lnTo>
                </a:path>
              </a:pathLst>
            </a:custGeom>
            <a:ln w="3175">
              <a:solidFill>
                <a:srgbClr val="046836"/>
              </a:solidFill>
            </a:ln>
          </p:spPr>
          <p:txBody>
            <a:bodyPr wrap="square" lIns="0" tIns="0" rIns="0" bIns="0" rtlCol="0"/>
            <a:lstStyle/>
            <a:p>
              <a:endParaRPr/>
            </a:p>
          </p:txBody>
        </p:sp>
        <p:sp>
          <p:nvSpPr>
            <p:cNvPr id="912" name="object 912"/>
            <p:cNvSpPr/>
            <p:nvPr/>
          </p:nvSpPr>
          <p:spPr>
            <a:xfrm>
              <a:off x="3258224" y="2763465"/>
              <a:ext cx="13335" cy="0"/>
            </a:xfrm>
            <a:custGeom>
              <a:avLst/>
              <a:gdLst/>
              <a:ahLst/>
              <a:cxnLst/>
              <a:rect l="l" t="t" r="r" b="b"/>
              <a:pathLst>
                <a:path w="13335">
                  <a:moveTo>
                    <a:pt x="13120" y="0"/>
                  </a:moveTo>
                  <a:lnTo>
                    <a:pt x="0" y="0"/>
                  </a:lnTo>
                </a:path>
              </a:pathLst>
            </a:custGeom>
            <a:ln w="3175">
              <a:solidFill>
                <a:srgbClr val="046836"/>
              </a:solidFill>
            </a:ln>
          </p:spPr>
          <p:txBody>
            <a:bodyPr wrap="square" lIns="0" tIns="0" rIns="0" bIns="0" rtlCol="0"/>
            <a:lstStyle/>
            <a:p>
              <a:endParaRPr/>
            </a:p>
          </p:txBody>
        </p:sp>
        <p:sp>
          <p:nvSpPr>
            <p:cNvPr id="913" name="object 913"/>
            <p:cNvSpPr/>
            <p:nvPr/>
          </p:nvSpPr>
          <p:spPr>
            <a:xfrm>
              <a:off x="3097486" y="2702495"/>
              <a:ext cx="200660" cy="67310"/>
            </a:xfrm>
            <a:custGeom>
              <a:avLst/>
              <a:gdLst/>
              <a:ahLst/>
              <a:cxnLst/>
              <a:rect l="l" t="t" r="r" b="b"/>
              <a:pathLst>
                <a:path w="200660" h="67310">
                  <a:moveTo>
                    <a:pt x="0" y="66691"/>
                  </a:moveTo>
                  <a:lnTo>
                    <a:pt x="160381" y="66691"/>
                  </a:lnTo>
                  <a:lnTo>
                    <a:pt x="160381" y="24459"/>
                  </a:lnTo>
                  <a:lnTo>
                    <a:pt x="156785" y="22081"/>
                  </a:lnTo>
                  <a:lnTo>
                    <a:pt x="154419" y="17991"/>
                  </a:lnTo>
                  <a:lnTo>
                    <a:pt x="154419" y="13349"/>
                  </a:lnTo>
                  <a:lnTo>
                    <a:pt x="154419" y="5974"/>
                  </a:lnTo>
                  <a:lnTo>
                    <a:pt x="160381" y="0"/>
                  </a:lnTo>
                  <a:lnTo>
                    <a:pt x="167746" y="0"/>
                  </a:lnTo>
                  <a:lnTo>
                    <a:pt x="175110" y="0"/>
                  </a:lnTo>
                  <a:lnTo>
                    <a:pt x="181072" y="5974"/>
                  </a:lnTo>
                  <a:lnTo>
                    <a:pt x="181072" y="13349"/>
                  </a:lnTo>
                  <a:lnTo>
                    <a:pt x="181072" y="18278"/>
                  </a:lnTo>
                  <a:lnTo>
                    <a:pt x="178361" y="22598"/>
                  </a:lnTo>
                  <a:lnTo>
                    <a:pt x="174375" y="24907"/>
                  </a:lnTo>
                  <a:lnTo>
                    <a:pt x="174375" y="66691"/>
                  </a:lnTo>
                  <a:lnTo>
                    <a:pt x="200408" y="66691"/>
                  </a:lnTo>
                </a:path>
              </a:pathLst>
            </a:custGeom>
            <a:ln w="6226">
              <a:solidFill>
                <a:srgbClr val="046836"/>
              </a:solidFill>
            </a:ln>
          </p:spPr>
          <p:txBody>
            <a:bodyPr wrap="square" lIns="0" tIns="0" rIns="0" bIns="0" rtlCol="0"/>
            <a:lstStyle/>
            <a:p>
              <a:endParaRPr/>
            </a:p>
          </p:txBody>
        </p:sp>
        <p:sp>
          <p:nvSpPr>
            <p:cNvPr id="914" name="object 914"/>
            <p:cNvSpPr/>
            <p:nvPr/>
          </p:nvSpPr>
          <p:spPr>
            <a:xfrm>
              <a:off x="3105046" y="2769187"/>
              <a:ext cx="135890" cy="0"/>
            </a:xfrm>
            <a:custGeom>
              <a:avLst/>
              <a:gdLst/>
              <a:ahLst/>
              <a:cxnLst/>
              <a:rect l="l" t="t" r="r" b="b"/>
              <a:pathLst>
                <a:path w="135889">
                  <a:moveTo>
                    <a:pt x="0" y="0"/>
                  </a:moveTo>
                  <a:lnTo>
                    <a:pt x="135267" y="0"/>
                  </a:lnTo>
                </a:path>
              </a:pathLst>
            </a:custGeom>
            <a:ln w="7777">
              <a:solidFill>
                <a:srgbClr val="0080C7"/>
              </a:solidFill>
            </a:ln>
          </p:spPr>
          <p:txBody>
            <a:bodyPr wrap="square" lIns="0" tIns="0" rIns="0" bIns="0" rtlCol="0"/>
            <a:lstStyle/>
            <a:p>
              <a:endParaRPr/>
            </a:p>
          </p:txBody>
        </p:sp>
        <p:sp>
          <p:nvSpPr>
            <p:cNvPr id="915" name="object 915"/>
            <p:cNvSpPr/>
            <p:nvPr/>
          </p:nvSpPr>
          <p:spPr>
            <a:xfrm>
              <a:off x="3142005"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16" name="object 916"/>
            <p:cNvSpPr/>
            <p:nvPr/>
          </p:nvSpPr>
          <p:spPr>
            <a:xfrm>
              <a:off x="3149472"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17" name="object 917"/>
            <p:cNvSpPr/>
            <p:nvPr/>
          </p:nvSpPr>
          <p:spPr>
            <a:xfrm>
              <a:off x="3156940"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18" name="object 918"/>
            <p:cNvSpPr/>
            <p:nvPr/>
          </p:nvSpPr>
          <p:spPr>
            <a:xfrm>
              <a:off x="3164408"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19" name="object 919"/>
            <p:cNvSpPr/>
            <p:nvPr/>
          </p:nvSpPr>
          <p:spPr>
            <a:xfrm>
              <a:off x="3171875"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20" name="object 920"/>
            <p:cNvSpPr/>
            <p:nvPr/>
          </p:nvSpPr>
          <p:spPr>
            <a:xfrm>
              <a:off x="3112295"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21" name="object 921"/>
            <p:cNvSpPr/>
            <p:nvPr/>
          </p:nvSpPr>
          <p:spPr>
            <a:xfrm>
              <a:off x="3119763"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22" name="object 922"/>
            <p:cNvSpPr/>
            <p:nvPr/>
          </p:nvSpPr>
          <p:spPr>
            <a:xfrm>
              <a:off x="3127230"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23" name="object 923"/>
            <p:cNvSpPr/>
            <p:nvPr/>
          </p:nvSpPr>
          <p:spPr>
            <a:xfrm>
              <a:off x="3134698"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24" name="object 924"/>
            <p:cNvSpPr/>
            <p:nvPr/>
          </p:nvSpPr>
          <p:spPr>
            <a:xfrm>
              <a:off x="3112307" y="2784605"/>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25" name="object 925"/>
            <p:cNvSpPr/>
            <p:nvPr/>
          </p:nvSpPr>
          <p:spPr>
            <a:xfrm>
              <a:off x="3119774" y="2784605"/>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26" name="object 926"/>
            <p:cNvSpPr/>
            <p:nvPr/>
          </p:nvSpPr>
          <p:spPr>
            <a:xfrm>
              <a:off x="3127242" y="2784605"/>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27" name="object 927"/>
            <p:cNvSpPr/>
            <p:nvPr/>
          </p:nvSpPr>
          <p:spPr>
            <a:xfrm>
              <a:off x="3134710" y="2784605"/>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28" name="object 928"/>
            <p:cNvSpPr/>
            <p:nvPr/>
          </p:nvSpPr>
          <p:spPr>
            <a:xfrm>
              <a:off x="3112318" y="2818806"/>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29" name="object 929"/>
            <p:cNvSpPr/>
            <p:nvPr/>
          </p:nvSpPr>
          <p:spPr>
            <a:xfrm>
              <a:off x="3119786" y="2818806"/>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30" name="object 930"/>
            <p:cNvSpPr/>
            <p:nvPr/>
          </p:nvSpPr>
          <p:spPr>
            <a:xfrm>
              <a:off x="3127253" y="2818806"/>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31" name="object 931"/>
            <p:cNvSpPr/>
            <p:nvPr/>
          </p:nvSpPr>
          <p:spPr>
            <a:xfrm>
              <a:off x="3134721" y="2818806"/>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32" name="object 932"/>
            <p:cNvSpPr/>
            <p:nvPr/>
          </p:nvSpPr>
          <p:spPr>
            <a:xfrm>
              <a:off x="3179366"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33" name="object 933"/>
            <p:cNvSpPr/>
            <p:nvPr/>
          </p:nvSpPr>
          <p:spPr>
            <a:xfrm>
              <a:off x="3186834"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34" name="object 934"/>
            <p:cNvSpPr/>
            <p:nvPr/>
          </p:nvSpPr>
          <p:spPr>
            <a:xfrm>
              <a:off x="3194301"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35" name="object 935"/>
            <p:cNvSpPr/>
            <p:nvPr/>
          </p:nvSpPr>
          <p:spPr>
            <a:xfrm>
              <a:off x="3201769"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36" name="object 936"/>
            <p:cNvSpPr/>
            <p:nvPr/>
          </p:nvSpPr>
          <p:spPr>
            <a:xfrm>
              <a:off x="3218565"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37" name="object 937"/>
            <p:cNvSpPr/>
            <p:nvPr/>
          </p:nvSpPr>
          <p:spPr>
            <a:xfrm>
              <a:off x="3226033"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38" name="object 938"/>
            <p:cNvSpPr/>
            <p:nvPr/>
          </p:nvSpPr>
          <p:spPr>
            <a:xfrm>
              <a:off x="3233501" y="2772852"/>
              <a:ext cx="0" cy="9525"/>
            </a:xfrm>
            <a:custGeom>
              <a:avLst/>
              <a:gdLst/>
              <a:ahLst/>
              <a:cxnLst/>
              <a:rect l="l" t="t" r="r" b="b"/>
              <a:pathLst>
                <a:path h="9525">
                  <a:moveTo>
                    <a:pt x="0" y="0"/>
                  </a:moveTo>
                  <a:lnTo>
                    <a:pt x="0" y="9328"/>
                  </a:lnTo>
                </a:path>
              </a:pathLst>
            </a:custGeom>
            <a:ln w="3175">
              <a:solidFill>
                <a:srgbClr val="0080C7"/>
              </a:solidFill>
            </a:ln>
          </p:spPr>
          <p:txBody>
            <a:bodyPr wrap="square" lIns="0" tIns="0" rIns="0" bIns="0" rtlCol="0"/>
            <a:lstStyle/>
            <a:p>
              <a:endParaRPr/>
            </a:p>
          </p:txBody>
        </p:sp>
        <p:sp>
          <p:nvSpPr>
            <p:cNvPr id="939" name="object 939"/>
            <p:cNvSpPr/>
            <p:nvPr/>
          </p:nvSpPr>
          <p:spPr>
            <a:xfrm>
              <a:off x="3142154"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40" name="object 940"/>
            <p:cNvSpPr/>
            <p:nvPr/>
          </p:nvSpPr>
          <p:spPr>
            <a:xfrm>
              <a:off x="3149622"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41" name="object 941"/>
            <p:cNvSpPr/>
            <p:nvPr/>
          </p:nvSpPr>
          <p:spPr>
            <a:xfrm>
              <a:off x="3157089"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42" name="object 942"/>
            <p:cNvSpPr/>
            <p:nvPr/>
          </p:nvSpPr>
          <p:spPr>
            <a:xfrm>
              <a:off x="3164557"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43" name="object 943"/>
            <p:cNvSpPr/>
            <p:nvPr/>
          </p:nvSpPr>
          <p:spPr>
            <a:xfrm>
              <a:off x="3172025"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44" name="object 944"/>
            <p:cNvSpPr/>
            <p:nvPr/>
          </p:nvSpPr>
          <p:spPr>
            <a:xfrm>
              <a:off x="3179492"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45" name="object 945"/>
            <p:cNvSpPr/>
            <p:nvPr/>
          </p:nvSpPr>
          <p:spPr>
            <a:xfrm>
              <a:off x="3186960"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46" name="object 946"/>
            <p:cNvSpPr/>
            <p:nvPr/>
          </p:nvSpPr>
          <p:spPr>
            <a:xfrm>
              <a:off x="3194428"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47" name="object 947"/>
            <p:cNvSpPr/>
            <p:nvPr/>
          </p:nvSpPr>
          <p:spPr>
            <a:xfrm>
              <a:off x="3201895"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48" name="object 948"/>
            <p:cNvSpPr/>
            <p:nvPr/>
          </p:nvSpPr>
          <p:spPr>
            <a:xfrm>
              <a:off x="3218692"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49" name="object 949"/>
            <p:cNvSpPr/>
            <p:nvPr/>
          </p:nvSpPr>
          <p:spPr>
            <a:xfrm>
              <a:off x="3226159"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50" name="object 950"/>
            <p:cNvSpPr/>
            <p:nvPr/>
          </p:nvSpPr>
          <p:spPr>
            <a:xfrm>
              <a:off x="3233627" y="2819185"/>
              <a:ext cx="0" cy="9525"/>
            </a:xfrm>
            <a:custGeom>
              <a:avLst/>
              <a:gdLst/>
              <a:ahLst/>
              <a:cxnLst/>
              <a:rect l="l" t="t" r="r" b="b"/>
              <a:pathLst>
                <a:path h="9525">
                  <a:moveTo>
                    <a:pt x="0" y="0"/>
                  </a:moveTo>
                  <a:lnTo>
                    <a:pt x="0" y="8949"/>
                  </a:lnTo>
                </a:path>
              </a:pathLst>
            </a:custGeom>
            <a:ln w="3175">
              <a:solidFill>
                <a:srgbClr val="0080C7"/>
              </a:solidFill>
            </a:ln>
          </p:spPr>
          <p:txBody>
            <a:bodyPr wrap="square" lIns="0" tIns="0" rIns="0" bIns="0" rtlCol="0"/>
            <a:lstStyle/>
            <a:p>
              <a:endParaRPr/>
            </a:p>
          </p:txBody>
        </p:sp>
        <p:sp>
          <p:nvSpPr>
            <p:cNvPr id="951" name="object 951"/>
            <p:cNvSpPr/>
            <p:nvPr/>
          </p:nvSpPr>
          <p:spPr>
            <a:xfrm>
              <a:off x="3219714" y="2794186"/>
              <a:ext cx="77470" cy="34290"/>
            </a:xfrm>
            <a:custGeom>
              <a:avLst/>
              <a:gdLst/>
              <a:ahLst/>
              <a:cxnLst/>
              <a:rect l="l" t="t" r="r" b="b"/>
              <a:pathLst>
                <a:path w="77470" h="34289">
                  <a:moveTo>
                    <a:pt x="0" y="22"/>
                  </a:moveTo>
                  <a:lnTo>
                    <a:pt x="10810" y="11"/>
                  </a:lnTo>
                  <a:lnTo>
                    <a:pt x="14831" y="0"/>
                  </a:lnTo>
                  <a:lnTo>
                    <a:pt x="19346" y="0"/>
                  </a:lnTo>
                  <a:lnTo>
                    <a:pt x="26495" y="3093"/>
                  </a:lnTo>
                  <a:lnTo>
                    <a:pt x="31888" y="10420"/>
                  </a:lnTo>
                  <a:lnTo>
                    <a:pt x="36438" y="19047"/>
                  </a:lnTo>
                  <a:lnTo>
                    <a:pt x="41060" y="26044"/>
                  </a:lnTo>
                  <a:lnTo>
                    <a:pt x="44978" y="30157"/>
                  </a:lnTo>
                  <a:lnTo>
                    <a:pt x="48160" y="34201"/>
                  </a:lnTo>
                  <a:lnTo>
                    <a:pt x="53135" y="34201"/>
                  </a:lnTo>
                  <a:lnTo>
                    <a:pt x="61149" y="31789"/>
                  </a:lnTo>
                  <a:lnTo>
                    <a:pt x="67033" y="25802"/>
                  </a:lnTo>
                  <a:lnTo>
                    <a:pt x="71905" y="18115"/>
                  </a:lnTo>
                  <a:lnTo>
                    <a:pt x="76882" y="10604"/>
                  </a:lnTo>
                </a:path>
              </a:pathLst>
            </a:custGeom>
            <a:ln w="6226">
              <a:solidFill>
                <a:srgbClr val="020303"/>
              </a:solidFill>
            </a:ln>
          </p:spPr>
          <p:txBody>
            <a:bodyPr wrap="square" lIns="0" tIns="0" rIns="0" bIns="0" rtlCol="0"/>
            <a:lstStyle/>
            <a:p>
              <a:endParaRPr/>
            </a:p>
          </p:txBody>
        </p:sp>
        <p:sp>
          <p:nvSpPr>
            <p:cNvPr id="952" name="object 952"/>
            <p:cNvSpPr/>
            <p:nvPr/>
          </p:nvSpPr>
          <p:spPr>
            <a:xfrm>
              <a:off x="2916586" y="2794198"/>
              <a:ext cx="284480" cy="33655"/>
            </a:xfrm>
            <a:custGeom>
              <a:avLst/>
              <a:gdLst/>
              <a:ahLst/>
              <a:cxnLst/>
              <a:rect l="l" t="t" r="r" b="b"/>
              <a:pathLst>
                <a:path w="284480" h="33655">
                  <a:moveTo>
                    <a:pt x="0" y="28308"/>
                  </a:moveTo>
                  <a:lnTo>
                    <a:pt x="6778" y="33397"/>
                  </a:lnTo>
                  <a:lnTo>
                    <a:pt x="8421" y="32880"/>
                  </a:lnTo>
                  <a:lnTo>
                    <a:pt x="9788" y="32880"/>
                  </a:lnTo>
                  <a:lnTo>
                    <a:pt x="20675" y="28054"/>
                  </a:lnTo>
                  <a:lnTo>
                    <a:pt x="28124" y="17459"/>
                  </a:lnTo>
                  <a:lnTo>
                    <a:pt x="35573" y="6869"/>
                  </a:lnTo>
                  <a:lnTo>
                    <a:pt x="46460" y="2056"/>
                  </a:lnTo>
                  <a:lnTo>
                    <a:pt x="57347" y="6872"/>
                  </a:lnTo>
                  <a:lnTo>
                    <a:pt x="64797" y="17468"/>
                  </a:lnTo>
                  <a:lnTo>
                    <a:pt x="72249" y="28064"/>
                  </a:lnTo>
                  <a:lnTo>
                    <a:pt x="83143" y="32880"/>
                  </a:lnTo>
                  <a:lnTo>
                    <a:pt x="94030" y="28064"/>
                  </a:lnTo>
                  <a:lnTo>
                    <a:pt x="101479" y="17468"/>
                  </a:lnTo>
                  <a:lnTo>
                    <a:pt x="108928" y="6872"/>
                  </a:lnTo>
                  <a:lnTo>
                    <a:pt x="119815" y="2056"/>
                  </a:lnTo>
                  <a:lnTo>
                    <a:pt x="130709" y="6872"/>
                  </a:lnTo>
                  <a:lnTo>
                    <a:pt x="138162" y="17468"/>
                  </a:lnTo>
                  <a:lnTo>
                    <a:pt x="145616" y="28064"/>
                  </a:lnTo>
                  <a:lnTo>
                    <a:pt x="156510" y="32880"/>
                  </a:lnTo>
                  <a:lnTo>
                    <a:pt x="166806" y="27723"/>
                  </a:lnTo>
                  <a:lnTo>
                    <a:pt x="172956" y="16388"/>
                  </a:lnTo>
                  <a:lnTo>
                    <a:pt x="179105" y="5079"/>
                  </a:lnTo>
                  <a:lnTo>
                    <a:pt x="189402" y="0"/>
                  </a:lnTo>
                  <a:lnTo>
                    <a:pt x="205476" y="45"/>
                  </a:lnTo>
                  <a:lnTo>
                    <a:pt x="229763" y="53"/>
                  </a:lnTo>
                  <a:lnTo>
                    <a:pt x="257636" y="37"/>
                  </a:lnTo>
                  <a:lnTo>
                    <a:pt x="284471" y="11"/>
                  </a:lnTo>
                </a:path>
              </a:pathLst>
            </a:custGeom>
            <a:ln w="6226">
              <a:solidFill>
                <a:srgbClr val="020303"/>
              </a:solidFill>
            </a:ln>
          </p:spPr>
          <p:txBody>
            <a:bodyPr wrap="square" lIns="0" tIns="0" rIns="0" bIns="0" rtlCol="0"/>
            <a:lstStyle/>
            <a:p>
              <a:endParaRPr/>
            </a:p>
          </p:txBody>
        </p:sp>
        <p:sp>
          <p:nvSpPr>
            <p:cNvPr id="953" name="object 953"/>
            <p:cNvSpPr/>
            <p:nvPr/>
          </p:nvSpPr>
          <p:spPr>
            <a:xfrm>
              <a:off x="3297401" y="2796254"/>
              <a:ext cx="130810" cy="31115"/>
            </a:xfrm>
            <a:custGeom>
              <a:avLst/>
              <a:gdLst/>
              <a:ahLst/>
              <a:cxnLst/>
              <a:rect l="l" t="t" r="r" b="b"/>
              <a:pathLst>
                <a:path w="130810" h="31114">
                  <a:moveTo>
                    <a:pt x="130281" y="28066"/>
                  </a:moveTo>
                  <a:lnTo>
                    <a:pt x="127914" y="29767"/>
                  </a:lnTo>
                  <a:lnTo>
                    <a:pt x="125157" y="30824"/>
                  </a:lnTo>
                  <a:lnTo>
                    <a:pt x="121768" y="30824"/>
                  </a:lnTo>
                  <a:lnTo>
                    <a:pt x="110868" y="26007"/>
                  </a:lnTo>
                  <a:lnTo>
                    <a:pt x="103410" y="15412"/>
                  </a:lnTo>
                  <a:lnTo>
                    <a:pt x="95956" y="4816"/>
                  </a:lnTo>
                  <a:lnTo>
                    <a:pt x="85062" y="0"/>
                  </a:lnTo>
                  <a:lnTo>
                    <a:pt x="74168" y="4814"/>
                  </a:lnTo>
                  <a:lnTo>
                    <a:pt x="66714" y="15406"/>
                  </a:lnTo>
                  <a:lnTo>
                    <a:pt x="59261" y="25998"/>
                  </a:lnTo>
                  <a:lnTo>
                    <a:pt x="48367" y="30812"/>
                  </a:lnTo>
                  <a:lnTo>
                    <a:pt x="37473" y="26134"/>
                  </a:lnTo>
                  <a:lnTo>
                    <a:pt x="30018" y="15842"/>
                  </a:lnTo>
                  <a:lnTo>
                    <a:pt x="22561" y="5551"/>
                  </a:lnTo>
                  <a:lnTo>
                    <a:pt x="11661" y="873"/>
                  </a:lnTo>
                  <a:lnTo>
                    <a:pt x="6674" y="873"/>
                  </a:lnTo>
                  <a:lnTo>
                    <a:pt x="3033" y="3239"/>
                  </a:lnTo>
                  <a:lnTo>
                    <a:pt x="0" y="6663"/>
                  </a:lnTo>
                </a:path>
              </a:pathLst>
            </a:custGeom>
            <a:ln w="6226">
              <a:solidFill>
                <a:srgbClr val="020303"/>
              </a:solidFill>
            </a:ln>
          </p:spPr>
          <p:txBody>
            <a:bodyPr wrap="square" lIns="0" tIns="0" rIns="0" bIns="0" rtlCol="0"/>
            <a:lstStyle/>
            <a:p>
              <a:endParaRPr/>
            </a:p>
          </p:txBody>
        </p:sp>
        <p:sp>
          <p:nvSpPr>
            <p:cNvPr id="954" name="object 954"/>
            <p:cNvSpPr/>
            <p:nvPr/>
          </p:nvSpPr>
          <p:spPr>
            <a:xfrm>
              <a:off x="2924110" y="2796484"/>
              <a:ext cx="277495" cy="32384"/>
            </a:xfrm>
            <a:custGeom>
              <a:avLst/>
              <a:gdLst/>
              <a:ahLst/>
              <a:cxnLst/>
              <a:rect l="l" t="t" r="r" b="b"/>
              <a:pathLst>
                <a:path w="277494" h="32385">
                  <a:moveTo>
                    <a:pt x="277175" y="32317"/>
                  </a:moveTo>
                  <a:lnTo>
                    <a:pt x="173582" y="32317"/>
                  </a:lnTo>
                  <a:lnTo>
                    <a:pt x="162682" y="27372"/>
                  </a:lnTo>
                  <a:lnTo>
                    <a:pt x="155226" y="16491"/>
                  </a:lnTo>
                  <a:lnTo>
                    <a:pt x="147774" y="5611"/>
                  </a:lnTo>
                  <a:lnTo>
                    <a:pt x="136887" y="666"/>
                  </a:lnTo>
                  <a:lnTo>
                    <a:pt x="126000" y="5410"/>
                  </a:lnTo>
                  <a:lnTo>
                    <a:pt x="118548" y="15848"/>
                  </a:lnTo>
                  <a:lnTo>
                    <a:pt x="111092" y="26286"/>
                  </a:lnTo>
                  <a:lnTo>
                    <a:pt x="100192" y="31030"/>
                  </a:lnTo>
                  <a:lnTo>
                    <a:pt x="89305" y="26182"/>
                  </a:lnTo>
                  <a:lnTo>
                    <a:pt x="81858" y="15515"/>
                  </a:lnTo>
                  <a:lnTo>
                    <a:pt x="74412" y="4848"/>
                  </a:lnTo>
                  <a:lnTo>
                    <a:pt x="63532" y="0"/>
                  </a:lnTo>
                  <a:lnTo>
                    <a:pt x="52645" y="4796"/>
                  </a:lnTo>
                  <a:lnTo>
                    <a:pt x="45196" y="15348"/>
                  </a:lnTo>
                  <a:lnTo>
                    <a:pt x="37747" y="25901"/>
                  </a:lnTo>
                  <a:lnTo>
                    <a:pt x="26860" y="30697"/>
                  </a:lnTo>
                  <a:lnTo>
                    <a:pt x="18876" y="27066"/>
                  </a:lnTo>
                  <a:lnTo>
                    <a:pt x="12766" y="18766"/>
                  </a:lnTo>
                  <a:lnTo>
                    <a:pt x="6988" y="9691"/>
                  </a:lnTo>
                  <a:lnTo>
                    <a:pt x="0" y="3733"/>
                  </a:lnTo>
                </a:path>
              </a:pathLst>
            </a:custGeom>
            <a:ln w="6226">
              <a:solidFill>
                <a:srgbClr val="020303"/>
              </a:solidFill>
            </a:ln>
          </p:spPr>
          <p:txBody>
            <a:bodyPr wrap="square" lIns="0" tIns="0" rIns="0" bIns="0" rtlCol="0"/>
            <a:lstStyle/>
            <a:p>
              <a:endParaRPr/>
            </a:p>
          </p:txBody>
        </p:sp>
        <p:sp>
          <p:nvSpPr>
            <p:cNvPr id="955" name="object 955"/>
            <p:cNvSpPr/>
            <p:nvPr/>
          </p:nvSpPr>
          <p:spPr>
            <a:xfrm>
              <a:off x="3219944" y="2796116"/>
              <a:ext cx="205740" cy="33020"/>
            </a:xfrm>
            <a:custGeom>
              <a:avLst/>
              <a:gdLst/>
              <a:ahLst/>
              <a:cxnLst/>
              <a:rect l="l" t="t" r="r" b="b"/>
              <a:pathLst>
                <a:path w="205739" h="33019">
                  <a:moveTo>
                    <a:pt x="205256" y="1516"/>
                  </a:moveTo>
                  <a:lnTo>
                    <a:pt x="197436" y="8624"/>
                  </a:lnTo>
                  <a:lnTo>
                    <a:pt x="191262" y="18505"/>
                  </a:lnTo>
                  <a:lnTo>
                    <a:pt x="184430" y="27278"/>
                  </a:lnTo>
                  <a:lnTo>
                    <a:pt x="174639" y="31065"/>
                  </a:lnTo>
                  <a:lnTo>
                    <a:pt x="163738" y="26267"/>
                  </a:lnTo>
                  <a:lnTo>
                    <a:pt x="156280" y="15710"/>
                  </a:lnTo>
                  <a:lnTo>
                    <a:pt x="148822" y="5154"/>
                  </a:lnTo>
                  <a:lnTo>
                    <a:pt x="137921" y="356"/>
                  </a:lnTo>
                  <a:lnTo>
                    <a:pt x="127034" y="5206"/>
                  </a:lnTo>
                  <a:lnTo>
                    <a:pt x="119584" y="15877"/>
                  </a:lnTo>
                  <a:lnTo>
                    <a:pt x="112131" y="26548"/>
                  </a:lnTo>
                  <a:lnTo>
                    <a:pt x="101238" y="31398"/>
                  </a:lnTo>
                  <a:lnTo>
                    <a:pt x="90344" y="26492"/>
                  </a:lnTo>
                  <a:lnTo>
                    <a:pt x="82889" y="15699"/>
                  </a:lnTo>
                  <a:lnTo>
                    <a:pt x="75432" y="4906"/>
                  </a:lnTo>
                  <a:lnTo>
                    <a:pt x="64531" y="0"/>
                  </a:lnTo>
                  <a:lnTo>
                    <a:pt x="63968" y="0"/>
                  </a:lnTo>
                  <a:lnTo>
                    <a:pt x="64991" y="0"/>
                  </a:lnTo>
                  <a:lnTo>
                    <a:pt x="54315" y="5107"/>
                  </a:lnTo>
                  <a:lnTo>
                    <a:pt x="47340" y="16344"/>
                  </a:lnTo>
                  <a:lnTo>
                    <a:pt x="40368" y="27583"/>
                  </a:lnTo>
                  <a:lnTo>
                    <a:pt x="29698" y="32696"/>
                  </a:lnTo>
                  <a:lnTo>
                    <a:pt x="0" y="32696"/>
                  </a:lnTo>
                </a:path>
              </a:pathLst>
            </a:custGeom>
            <a:ln w="6226">
              <a:solidFill>
                <a:srgbClr val="020303"/>
              </a:solidFill>
            </a:ln>
          </p:spPr>
          <p:txBody>
            <a:bodyPr wrap="square" lIns="0" tIns="0" rIns="0" bIns="0" rtlCol="0"/>
            <a:lstStyle/>
            <a:p>
              <a:endParaRPr/>
            </a:p>
          </p:txBody>
        </p:sp>
        <p:sp>
          <p:nvSpPr>
            <p:cNvPr id="956" name="object 956"/>
            <p:cNvSpPr/>
            <p:nvPr/>
          </p:nvSpPr>
          <p:spPr>
            <a:xfrm>
              <a:off x="2916586" y="2794198"/>
              <a:ext cx="284480" cy="33655"/>
            </a:xfrm>
            <a:custGeom>
              <a:avLst/>
              <a:gdLst/>
              <a:ahLst/>
              <a:cxnLst/>
              <a:rect l="l" t="t" r="r" b="b"/>
              <a:pathLst>
                <a:path w="284480" h="33655">
                  <a:moveTo>
                    <a:pt x="0" y="28308"/>
                  </a:moveTo>
                  <a:lnTo>
                    <a:pt x="6778" y="33397"/>
                  </a:lnTo>
                  <a:lnTo>
                    <a:pt x="8421" y="32880"/>
                  </a:lnTo>
                  <a:lnTo>
                    <a:pt x="9788" y="32880"/>
                  </a:lnTo>
                  <a:lnTo>
                    <a:pt x="20675" y="28054"/>
                  </a:lnTo>
                  <a:lnTo>
                    <a:pt x="28124" y="17459"/>
                  </a:lnTo>
                  <a:lnTo>
                    <a:pt x="35573" y="6869"/>
                  </a:lnTo>
                  <a:lnTo>
                    <a:pt x="46460" y="2056"/>
                  </a:lnTo>
                  <a:lnTo>
                    <a:pt x="57347" y="6872"/>
                  </a:lnTo>
                  <a:lnTo>
                    <a:pt x="64797" y="17468"/>
                  </a:lnTo>
                  <a:lnTo>
                    <a:pt x="72249" y="28064"/>
                  </a:lnTo>
                  <a:lnTo>
                    <a:pt x="83143" y="32880"/>
                  </a:lnTo>
                  <a:lnTo>
                    <a:pt x="94030" y="28064"/>
                  </a:lnTo>
                  <a:lnTo>
                    <a:pt x="101479" y="17468"/>
                  </a:lnTo>
                  <a:lnTo>
                    <a:pt x="108928" y="6872"/>
                  </a:lnTo>
                  <a:lnTo>
                    <a:pt x="119815" y="2056"/>
                  </a:lnTo>
                  <a:lnTo>
                    <a:pt x="130709" y="6872"/>
                  </a:lnTo>
                  <a:lnTo>
                    <a:pt x="138162" y="17468"/>
                  </a:lnTo>
                  <a:lnTo>
                    <a:pt x="145616" y="28064"/>
                  </a:lnTo>
                  <a:lnTo>
                    <a:pt x="156510" y="32880"/>
                  </a:lnTo>
                  <a:lnTo>
                    <a:pt x="166806" y="27723"/>
                  </a:lnTo>
                  <a:lnTo>
                    <a:pt x="172956" y="16388"/>
                  </a:lnTo>
                  <a:lnTo>
                    <a:pt x="179105" y="5079"/>
                  </a:lnTo>
                  <a:lnTo>
                    <a:pt x="189402" y="0"/>
                  </a:lnTo>
                  <a:lnTo>
                    <a:pt x="205476" y="45"/>
                  </a:lnTo>
                  <a:lnTo>
                    <a:pt x="229763" y="53"/>
                  </a:lnTo>
                  <a:lnTo>
                    <a:pt x="257636" y="37"/>
                  </a:lnTo>
                  <a:lnTo>
                    <a:pt x="284471" y="11"/>
                  </a:lnTo>
                </a:path>
              </a:pathLst>
            </a:custGeom>
            <a:ln w="6226">
              <a:solidFill>
                <a:srgbClr val="020303"/>
              </a:solidFill>
            </a:ln>
          </p:spPr>
          <p:txBody>
            <a:bodyPr wrap="square" lIns="0" tIns="0" rIns="0" bIns="0" rtlCol="0"/>
            <a:lstStyle/>
            <a:p>
              <a:endParaRPr/>
            </a:p>
          </p:txBody>
        </p:sp>
        <p:sp>
          <p:nvSpPr>
            <p:cNvPr id="957" name="object 957"/>
            <p:cNvSpPr/>
            <p:nvPr/>
          </p:nvSpPr>
          <p:spPr>
            <a:xfrm>
              <a:off x="2924110" y="2796484"/>
              <a:ext cx="277495" cy="32384"/>
            </a:xfrm>
            <a:custGeom>
              <a:avLst/>
              <a:gdLst/>
              <a:ahLst/>
              <a:cxnLst/>
              <a:rect l="l" t="t" r="r" b="b"/>
              <a:pathLst>
                <a:path w="277494" h="32385">
                  <a:moveTo>
                    <a:pt x="277175" y="32317"/>
                  </a:moveTo>
                  <a:lnTo>
                    <a:pt x="173582" y="32317"/>
                  </a:lnTo>
                  <a:lnTo>
                    <a:pt x="162682" y="27372"/>
                  </a:lnTo>
                  <a:lnTo>
                    <a:pt x="155226" y="16491"/>
                  </a:lnTo>
                  <a:lnTo>
                    <a:pt x="147774" y="5611"/>
                  </a:lnTo>
                  <a:lnTo>
                    <a:pt x="136887" y="666"/>
                  </a:lnTo>
                  <a:lnTo>
                    <a:pt x="126000" y="5410"/>
                  </a:lnTo>
                  <a:lnTo>
                    <a:pt x="118548" y="15848"/>
                  </a:lnTo>
                  <a:lnTo>
                    <a:pt x="111092" y="26286"/>
                  </a:lnTo>
                  <a:lnTo>
                    <a:pt x="100192" y="31030"/>
                  </a:lnTo>
                  <a:lnTo>
                    <a:pt x="89305" y="26182"/>
                  </a:lnTo>
                  <a:lnTo>
                    <a:pt x="81858" y="15515"/>
                  </a:lnTo>
                  <a:lnTo>
                    <a:pt x="74412" y="4848"/>
                  </a:lnTo>
                  <a:lnTo>
                    <a:pt x="63532" y="0"/>
                  </a:lnTo>
                  <a:lnTo>
                    <a:pt x="52645" y="4796"/>
                  </a:lnTo>
                  <a:lnTo>
                    <a:pt x="45196" y="15348"/>
                  </a:lnTo>
                  <a:lnTo>
                    <a:pt x="37747" y="25901"/>
                  </a:lnTo>
                  <a:lnTo>
                    <a:pt x="26860" y="30697"/>
                  </a:lnTo>
                  <a:lnTo>
                    <a:pt x="18876" y="27066"/>
                  </a:lnTo>
                  <a:lnTo>
                    <a:pt x="12766" y="18766"/>
                  </a:lnTo>
                  <a:lnTo>
                    <a:pt x="6988" y="9691"/>
                  </a:lnTo>
                  <a:lnTo>
                    <a:pt x="0" y="3733"/>
                  </a:lnTo>
                </a:path>
              </a:pathLst>
            </a:custGeom>
            <a:ln w="6226">
              <a:solidFill>
                <a:srgbClr val="020303"/>
              </a:solidFill>
            </a:ln>
          </p:spPr>
          <p:txBody>
            <a:bodyPr wrap="square" lIns="0" tIns="0" rIns="0" bIns="0" rtlCol="0"/>
            <a:lstStyle/>
            <a:p>
              <a:endParaRPr/>
            </a:p>
          </p:txBody>
        </p:sp>
        <p:sp>
          <p:nvSpPr>
            <p:cNvPr id="958" name="object 958"/>
            <p:cNvSpPr/>
            <p:nvPr/>
          </p:nvSpPr>
          <p:spPr>
            <a:xfrm>
              <a:off x="3021546" y="2806582"/>
              <a:ext cx="0" cy="19685"/>
            </a:xfrm>
            <a:custGeom>
              <a:avLst/>
              <a:gdLst/>
              <a:ahLst/>
              <a:cxnLst/>
              <a:rect l="l" t="t" r="r" b="b"/>
              <a:pathLst>
                <a:path h="19685">
                  <a:moveTo>
                    <a:pt x="0" y="0"/>
                  </a:moveTo>
                  <a:lnTo>
                    <a:pt x="0" y="19519"/>
                  </a:lnTo>
                </a:path>
              </a:pathLst>
            </a:custGeom>
            <a:ln w="3175">
              <a:solidFill>
                <a:srgbClr val="231F20"/>
              </a:solidFill>
            </a:ln>
          </p:spPr>
          <p:txBody>
            <a:bodyPr wrap="square" lIns="0" tIns="0" rIns="0" bIns="0" rtlCol="0"/>
            <a:lstStyle/>
            <a:p>
              <a:endParaRPr/>
            </a:p>
          </p:txBody>
        </p:sp>
        <p:sp>
          <p:nvSpPr>
            <p:cNvPr id="959" name="object 959"/>
            <p:cNvSpPr/>
            <p:nvPr/>
          </p:nvSpPr>
          <p:spPr>
            <a:xfrm>
              <a:off x="3027555" y="2799126"/>
              <a:ext cx="0" cy="26670"/>
            </a:xfrm>
            <a:custGeom>
              <a:avLst/>
              <a:gdLst/>
              <a:ahLst/>
              <a:cxnLst/>
              <a:rect l="l" t="t" r="r" b="b"/>
              <a:pathLst>
                <a:path h="26669">
                  <a:moveTo>
                    <a:pt x="0" y="0"/>
                  </a:moveTo>
                  <a:lnTo>
                    <a:pt x="0" y="26171"/>
                  </a:lnTo>
                </a:path>
              </a:pathLst>
            </a:custGeom>
            <a:ln w="3175">
              <a:solidFill>
                <a:srgbClr val="231F20"/>
              </a:solidFill>
            </a:ln>
          </p:spPr>
          <p:txBody>
            <a:bodyPr wrap="square" lIns="0" tIns="0" rIns="0" bIns="0" rtlCol="0"/>
            <a:lstStyle/>
            <a:p>
              <a:endParaRPr/>
            </a:p>
          </p:txBody>
        </p:sp>
        <p:sp>
          <p:nvSpPr>
            <p:cNvPr id="960" name="object 960"/>
            <p:cNvSpPr/>
            <p:nvPr/>
          </p:nvSpPr>
          <p:spPr>
            <a:xfrm>
              <a:off x="3033563" y="2798403"/>
              <a:ext cx="0" cy="23495"/>
            </a:xfrm>
            <a:custGeom>
              <a:avLst/>
              <a:gdLst/>
              <a:ahLst/>
              <a:cxnLst/>
              <a:rect l="l" t="t" r="r" b="b"/>
              <a:pathLst>
                <a:path h="23494">
                  <a:moveTo>
                    <a:pt x="0" y="0"/>
                  </a:moveTo>
                  <a:lnTo>
                    <a:pt x="0" y="23436"/>
                  </a:lnTo>
                </a:path>
              </a:pathLst>
            </a:custGeom>
            <a:ln w="3175">
              <a:solidFill>
                <a:srgbClr val="231F20"/>
              </a:solidFill>
            </a:ln>
          </p:spPr>
          <p:txBody>
            <a:bodyPr wrap="square" lIns="0" tIns="0" rIns="0" bIns="0" rtlCol="0"/>
            <a:lstStyle/>
            <a:p>
              <a:endParaRPr/>
            </a:p>
          </p:txBody>
        </p:sp>
        <p:sp>
          <p:nvSpPr>
            <p:cNvPr id="961" name="object 961"/>
            <p:cNvSpPr/>
            <p:nvPr/>
          </p:nvSpPr>
          <p:spPr>
            <a:xfrm>
              <a:off x="3075738" y="2808271"/>
              <a:ext cx="0" cy="18415"/>
            </a:xfrm>
            <a:custGeom>
              <a:avLst/>
              <a:gdLst/>
              <a:ahLst/>
              <a:cxnLst/>
              <a:rect l="l" t="t" r="r" b="b"/>
              <a:pathLst>
                <a:path h="18414">
                  <a:moveTo>
                    <a:pt x="0" y="0"/>
                  </a:moveTo>
                  <a:lnTo>
                    <a:pt x="0" y="17818"/>
                  </a:lnTo>
                </a:path>
              </a:pathLst>
            </a:custGeom>
            <a:ln w="3175">
              <a:solidFill>
                <a:srgbClr val="231F20"/>
              </a:solidFill>
            </a:ln>
          </p:spPr>
          <p:txBody>
            <a:bodyPr wrap="square" lIns="0" tIns="0" rIns="0" bIns="0" rtlCol="0"/>
            <a:lstStyle/>
            <a:p>
              <a:endParaRPr/>
            </a:p>
          </p:txBody>
        </p:sp>
        <p:sp>
          <p:nvSpPr>
            <p:cNvPr id="962" name="object 962"/>
            <p:cNvSpPr/>
            <p:nvPr/>
          </p:nvSpPr>
          <p:spPr>
            <a:xfrm>
              <a:off x="3069730" y="2800252"/>
              <a:ext cx="0" cy="24765"/>
            </a:xfrm>
            <a:custGeom>
              <a:avLst/>
              <a:gdLst/>
              <a:ahLst/>
              <a:cxnLst/>
              <a:rect l="l" t="t" r="r" b="b"/>
              <a:pathLst>
                <a:path h="24764">
                  <a:moveTo>
                    <a:pt x="0" y="0"/>
                  </a:moveTo>
                  <a:lnTo>
                    <a:pt x="0" y="24149"/>
                  </a:lnTo>
                </a:path>
              </a:pathLst>
            </a:custGeom>
            <a:ln w="3175">
              <a:solidFill>
                <a:srgbClr val="231F20"/>
              </a:solidFill>
            </a:ln>
          </p:spPr>
          <p:txBody>
            <a:bodyPr wrap="square" lIns="0" tIns="0" rIns="0" bIns="0" rtlCol="0"/>
            <a:lstStyle/>
            <a:p>
              <a:endParaRPr/>
            </a:p>
          </p:txBody>
        </p:sp>
        <p:sp>
          <p:nvSpPr>
            <p:cNvPr id="963" name="object 963"/>
            <p:cNvSpPr/>
            <p:nvPr/>
          </p:nvSpPr>
          <p:spPr>
            <a:xfrm>
              <a:off x="3057712" y="2796760"/>
              <a:ext cx="0" cy="19685"/>
            </a:xfrm>
            <a:custGeom>
              <a:avLst/>
              <a:gdLst/>
              <a:ahLst/>
              <a:cxnLst/>
              <a:rect l="l" t="t" r="r" b="b"/>
              <a:pathLst>
                <a:path h="19685">
                  <a:moveTo>
                    <a:pt x="0" y="0"/>
                  </a:moveTo>
                  <a:lnTo>
                    <a:pt x="0" y="19082"/>
                  </a:lnTo>
                </a:path>
              </a:pathLst>
            </a:custGeom>
            <a:ln w="3175">
              <a:solidFill>
                <a:srgbClr val="231F20"/>
              </a:solidFill>
            </a:ln>
          </p:spPr>
          <p:txBody>
            <a:bodyPr wrap="square" lIns="0" tIns="0" rIns="0" bIns="0" rtlCol="0"/>
            <a:lstStyle/>
            <a:p>
              <a:endParaRPr/>
            </a:p>
          </p:txBody>
        </p:sp>
        <p:sp>
          <p:nvSpPr>
            <p:cNvPr id="964" name="object 964"/>
            <p:cNvSpPr/>
            <p:nvPr/>
          </p:nvSpPr>
          <p:spPr>
            <a:xfrm>
              <a:off x="3063721" y="2798402"/>
              <a:ext cx="0" cy="24130"/>
            </a:xfrm>
            <a:custGeom>
              <a:avLst/>
              <a:gdLst/>
              <a:ahLst/>
              <a:cxnLst/>
              <a:rect l="l" t="t" r="r" b="b"/>
              <a:pathLst>
                <a:path h="24130">
                  <a:moveTo>
                    <a:pt x="0" y="0"/>
                  </a:moveTo>
                  <a:lnTo>
                    <a:pt x="0" y="23597"/>
                  </a:lnTo>
                </a:path>
              </a:pathLst>
            </a:custGeom>
            <a:ln w="3175">
              <a:solidFill>
                <a:srgbClr val="231F20"/>
              </a:solidFill>
            </a:ln>
          </p:spPr>
          <p:txBody>
            <a:bodyPr wrap="square" lIns="0" tIns="0" rIns="0" bIns="0" rtlCol="0"/>
            <a:lstStyle/>
            <a:p>
              <a:endParaRPr/>
            </a:p>
          </p:txBody>
        </p:sp>
        <p:sp>
          <p:nvSpPr>
            <p:cNvPr id="965" name="object 965"/>
            <p:cNvSpPr/>
            <p:nvPr/>
          </p:nvSpPr>
          <p:spPr>
            <a:xfrm>
              <a:off x="2948260" y="2806582"/>
              <a:ext cx="0" cy="19685"/>
            </a:xfrm>
            <a:custGeom>
              <a:avLst/>
              <a:gdLst/>
              <a:ahLst/>
              <a:cxnLst/>
              <a:rect l="l" t="t" r="r" b="b"/>
              <a:pathLst>
                <a:path h="19685">
                  <a:moveTo>
                    <a:pt x="0" y="0"/>
                  </a:moveTo>
                  <a:lnTo>
                    <a:pt x="0" y="19519"/>
                  </a:lnTo>
                </a:path>
              </a:pathLst>
            </a:custGeom>
            <a:ln w="3175">
              <a:solidFill>
                <a:srgbClr val="231F20"/>
              </a:solidFill>
            </a:ln>
          </p:spPr>
          <p:txBody>
            <a:bodyPr wrap="square" lIns="0" tIns="0" rIns="0" bIns="0" rtlCol="0"/>
            <a:lstStyle/>
            <a:p>
              <a:endParaRPr/>
            </a:p>
          </p:txBody>
        </p:sp>
        <p:sp>
          <p:nvSpPr>
            <p:cNvPr id="966" name="object 966"/>
            <p:cNvSpPr/>
            <p:nvPr/>
          </p:nvSpPr>
          <p:spPr>
            <a:xfrm>
              <a:off x="2954268" y="2800804"/>
              <a:ext cx="0" cy="22860"/>
            </a:xfrm>
            <a:custGeom>
              <a:avLst/>
              <a:gdLst/>
              <a:ahLst/>
              <a:cxnLst/>
              <a:rect l="l" t="t" r="r" b="b"/>
              <a:pathLst>
                <a:path h="22860">
                  <a:moveTo>
                    <a:pt x="0" y="0"/>
                  </a:moveTo>
                  <a:lnTo>
                    <a:pt x="0" y="22242"/>
                  </a:lnTo>
                </a:path>
              </a:pathLst>
            </a:custGeom>
            <a:ln w="3175">
              <a:solidFill>
                <a:srgbClr val="231F20"/>
              </a:solidFill>
            </a:ln>
          </p:spPr>
          <p:txBody>
            <a:bodyPr wrap="square" lIns="0" tIns="0" rIns="0" bIns="0" rtlCol="0"/>
            <a:lstStyle/>
            <a:p>
              <a:endParaRPr/>
            </a:p>
          </p:txBody>
        </p:sp>
        <p:sp>
          <p:nvSpPr>
            <p:cNvPr id="967" name="object 967"/>
            <p:cNvSpPr/>
            <p:nvPr/>
          </p:nvSpPr>
          <p:spPr>
            <a:xfrm>
              <a:off x="2966286" y="2795691"/>
              <a:ext cx="0" cy="17145"/>
            </a:xfrm>
            <a:custGeom>
              <a:avLst/>
              <a:gdLst/>
              <a:ahLst/>
              <a:cxnLst/>
              <a:rect l="l" t="t" r="r" b="b"/>
              <a:pathLst>
                <a:path h="17144">
                  <a:moveTo>
                    <a:pt x="0" y="0"/>
                  </a:moveTo>
                  <a:lnTo>
                    <a:pt x="0" y="16796"/>
                  </a:lnTo>
                </a:path>
              </a:pathLst>
            </a:custGeom>
            <a:ln w="3175">
              <a:solidFill>
                <a:srgbClr val="231F20"/>
              </a:solidFill>
            </a:ln>
          </p:spPr>
          <p:txBody>
            <a:bodyPr wrap="square" lIns="0" tIns="0" rIns="0" bIns="0" rtlCol="0"/>
            <a:lstStyle/>
            <a:p>
              <a:endParaRPr/>
            </a:p>
          </p:txBody>
        </p:sp>
        <p:sp>
          <p:nvSpPr>
            <p:cNvPr id="968" name="object 968"/>
            <p:cNvSpPr/>
            <p:nvPr/>
          </p:nvSpPr>
          <p:spPr>
            <a:xfrm>
              <a:off x="2960277" y="2798402"/>
              <a:ext cx="0" cy="22225"/>
            </a:xfrm>
            <a:custGeom>
              <a:avLst/>
              <a:gdLst/>
              <a:ahLst/>
              <a:cxnLst/>
              <a:rect l="l" t="t" r="r" b="b"/>
              <a:pathLst>
                <a:path h="22225">
                  <a:moveTo>
                    <a:pt x="0" y="0"/>
                  </a:moveTo>
                  <a:lnTo>
                    <a:pt x="0" y="21908"/>
                  </a:lnTo>
                </a:path>
              </a:pathLst>
            </a:custGeom>
            <a:ln w="3175">
              <a:solidFill>
                <a:srgbClr val="231F20"/>
              </a:solidFill>
            </a:ln>
          </p:spPr>
          <p:txBody>
            <a:bodyPr wrap="square" lIns="0" tIns="0" rIns="0" bIns="0" rtlCol="0"/>
            <a:lstStyle/>
            <a:p>
              <a:endParaRPr/>
            </a:p>
          </p:txBody>
        </p:sp>
        <p:sp>
          <p:nvSpPr>
            <p:cNvPr id="969" name="object 969"/>
            <p:cNvSpPr/>
            <p:nvPr/>
          </p:nvSpPr>
          <p:spPr>
            <a:xfrm>
              <a:off x="3002452" y="2806870"/>
              <a:ext cx="0" cy="19685"/>
            </a:xfrm>
            <a:custGeom>
              <a:avLst/>
              <a:gdLst/>
              <a:ahLst/>
              <a:cxnLst/>
              <a:rect l="l" t="t" r="r" b="b"/>
              <a:pathLst>
                <a:path h="19685">
                  <a:moveTo>
                    <a:pt x="0" y="0"/>
                  </a:moveTo>
                  <a:lnTo>
                    <a:pt x="0" y="19220"/>
                  </a:lnTo>
                </a:path>
              </a:pathLst>
            </a:custGeom>
            <a:ln w="3175">
              <a:solidFill>
                <a:srgbClr val="231F20"/>
              </a:solidFill>
            </a:ln>
          </p:spPr>
          <p:txBody>
            <a:bodyPr wrap="square" lIns="0" tIns="0" rIns="0" bIns="0" rtlCol="0"/>
            <a:lstStyle/>
            <a:p>
              <a:endParaRPr/>
            </a:p>
          </p:txBody>
        </p:sp>
        <p:sp>
          <p:nvSpPr>
            <p:cNvPr id="970" name="object 970"/>
            <p:cNvSpPr/>
            <p:nvPr/>
          </p:nvSpPr>
          <p:spPr>
            <a:xfrm>
              <a:off x="2996443" y="2800838"/>
              <a:ext cx="0" cy="25400"/>
            </a:xfrm>
            <a:custGeom>
              <a:avLst/>
              <a:gdLst/>
              <a:ahLst/>
              <a:cxnLst/>
              <a:rect l="l" t="t" r="r" b="b"/>
              <a:pathLst>
                <a:path h="25400">
                  <a:moveTo>
                    <a:pt x="0" y="0"/>
                  </a:moveTo>
                  <a:lnTo>
                    <a:pt x="0" y="25240"/>
                  </a:lnTo>
                </a:path>
              </a:pathLst>
            </a:custGeom>
            <a:ln w="3175">
              <a:solidFill>
                <a:srgbClr val="231F20"/>
              </a:solidFill>
            </a:ln>
          </p:spPr>
          <p:txBody>
            <a:bodyPr wrap="square" lIns="0" tIns="0" rIns="0" bIns="0" rtlCol="0"/>
            <a:lstStyle/>
            <a:p>
              <a:endParaRPr/>
            </a:p>
          </p:txBody>
        </p:sp>
        <p:sp>
          <p:nvSpPr>
            <p:cNvPr id="971" name="object 971"/>
            <p:cNvSpPr/>
            <p:nvPr/>
          </p:nvSpPr>
          <p:spPr>
            <a:xfrm>
              <a:off x="2984426" y="2796518"/>
              <a:ext cx="0" cy="19685"/>
            </a:xfrm>
            <a:custGeom>
              <a:avLst/>
              <a:gdLst/>
              <a:ahLst/>
              <a:cxnLst/>
              <a:rect l="l" t="t" r="r" b="b"/>
              <a:pathLst>
                <a:path h="19685">
                  <a:moveTo>
                    <a:pt x="0" y="0"/>
                  </a:moveTo>
                  <a:lnTo>
                    <a:pt x="0" y="19128"/>
                  </a:lnTo>
                </a:path>
              </a:pathLst>
            </a:custGeom>
            <a:ln w="3175">
              <a:solidFill>
                <a:srgbClr val="231F20"/>
              </a:solidFill>
            </a:ln>
          </p:spPr>
          <p:txBody>
            <a:bodyPr wrap="square" lIns="0" tIns="0" rIns="0" bIns="0" rtlCol="0"/>
            <a:lstStyle/>
            <a:p>
              <a:endParaRPr/>
            </a:p>
          </p:txBody>
        </p:sp>
        <p:sp>
          <p:nvSpPr>
            <p:cNvPr id="972" name="object 972"/>
            <p:cNvSpPr/>
            <p:nvPr/>
          </p:nvSpPr>
          <p:spPr>
            <a:xfrm>
              <a:off x="2990435" y="2797093"/>
              <a:ext cx="0" cy="25400"/>
            </a:xfrm>
            <a:custGeom>
              <a:avLst/>
              <a:gdLst/>
              <a:ahLst/>
              <a:cxnLst/>
              <a:rect l="l" t="t" r="r" b="b"/>
              <a:pathLst>
                <a:path h="25400">
                  <a:moveTo>
                    <a:pt x="0" y="0"/>
                  </a:moveTo>
                  <a:lnTo>
                    <a:pt x="0" y="24907"/>
                  </a:lnTo>
                </a:path>
              </a:pathLst>
            </a:custGeom>
            <a:ln w="3175">
              <a:solidFill>
                <a:srgbClr val="231F20"/>
              </a:solidFill>
            </a:ln>
          </p:spPr>
          <p:txBody>
            <a:bodyPr wrap="square" lIns="0" tIns="0" rIns="0" bIns="0" rtlCol="0"/>
            <a:lstStyle/>
            <a:p>
              <a:endParaRPr/>
            </a:p>
          </p:txBody>
        </p:sp>
        <p:sp>
          <p:nvSpPr>
            <p:cNvPr id="973" name="object 973"/>
            <p:cNvSpPr/>
            <p:nvPr/>
          </p:nvSpPr>
          <p:spPr>
            <a:xfrm>
              <a:off x="2924570" y="2801987"/>
              <a:ext cx="0" cy="22860"/>
            </a:xfrm>
            <a:custGeom>
              <a:avLst/>
              <a:gdLst/>
              <a:ahLst/>
              <a:cxnLst/>
              <a:rect l="l" t="t" r="r" b="b"/>
              <a:pathLst>
                <a:path h="22860">
                  <a:moveTo>
                    <a:pt x="0" y="0"/>
                  </a:moveTo>
                  <a:lnTo>
                    <a:pt x="0" y="22724"/>
                  </a:lnTo>
                </a:path>
              </a:pathLst>
            </a:custGeom>
            <a:ln w="3175">
              <a:solidFill>
                <a:srgbClr val="231F20"/>
              </a:solidFill>
            </a:ln>
          </p:spPr>
          <p:txBody>
            <a:bodyPr wrap="square" lIns="0" tIns="0" rIns="0" bIns="0" rtlCol="0"/>
            <a:lstStyle/>
            <a:p>
              <a:endParaRPr/>
            </a:p>
          </p:txBody>
        </p:sp>
        <p:sp>
          <p:nvSpPr>
            <p:cNvPr id="974" name="object 974"/>
            <p:cNvSpPr/>
            <p:nvPr/>
          </p:nvSpPr>
          <p:spPr>
            <a:xfrm>
              <a:off x="2930062" y="2808271"/>
              <a:ext cx="0" cy="18415"/>
            </a:xfrm>
            <a:custGeom>
              <a:avLst/>
              <a:gdLst/>
              <a:ahLst/>
              <a:cxnLst/>
              <a:rect l="l" t="t" r="r" b="b"/>
              <a:pathLst>
                <a:path h="18414">
                  <a:moveTo>
                    <a:pt x="0" y="0"/>
                  </a:moveTo>
                  <a:lnTo>
                    <a:pt x="0" y="17818"/>
                  </a:lnTo>
                </a:path>
              </a:pathLst>
            </a:custGeom>
            <a:ln w="3175">
              <a:solidFill>
                <a:srgbClr val="231F20"/>
              </a:solidFill>
            </a:ln>
          </p:spPr>
          <p:txBody>
            <a:bodyPr wrap="square" lIns="0" tIns="0" rIns="0" bIns="0" rtlCol="0"/>
            <a:lstStyle/>
            <a:p>
              <a:endParaRPr/>
            </a:p>
          </p:txBody>
        </p:sp>
        <p:sp>
          <p:nvSpPr>
            <p:cNvPr id="975" name="object 975"/>
            <p:cNvSpPr/>
            <p:nvPr/>
          </p:nvSpPr>
          <p:spPr>
            <a:xfrm>
              <a:off x="3039101" y="2798483"/>
              <a:ext cx="0" cy="19050"/>
            </a:xfrm>
            <a:custGeom>
              <a:avLst/>
              <a:gdLst/>
              <a:ahLst/>
              <a:cxnLst/>
              <a:rect l="l" t="t" r="r" b="b"/>
              <a:pathLst>
                <a:path h="19050">
                  <a:moveTo>
                    <a:pt x="0" y="0"/>
                  </a:moveTo>
                  <a:lnTo>
                    <a:pt x="0" y="18669"/>
                  </a:lnTo>
                </a:path>
              </a:pathLst>
            </a:custGeom>
            <a:ln w="3175">
              <a:solidFill>
                <a:srgbClr val="231F20"/>
              </a:solidFill>
            </a:ln>
          </p:spPr>
          <p:txBody>
            <a:bodyPr wrap="square" lIns="0" tIns="0" rIns="0" bIns="0" rtlCol="0"/>
            <a:lstStyle/>
            <a:p>
              <a:endParaRPr/>
            </a:p>
          </p:txBody>
        </p:sp>
        <p:sp>
          <p:nvSpPr>
            <p:cNvPr id="976" name="object 976"/>
            <p:cNvSpPr/>
            <p:nvPr/>
          </p:nvSpPr>
          <p:spPr>
            <a:xfrm>
              <a:off x="3105046" y="2767693"/>
              <a:ext cx="318362" cy="88451"/>
            </a:xfrm>
            <a:prstGeom prst="rect">
              <a:avLst/>
            </a:prstGeom>
            <a:blipFill>
              <a:blip r:embed="rId9" cstate="print"/>
              <a:stretch>
                <a:fillRect/>
              </a:stretch>
            </a:blipFill>
          </p:spPr>
          <p:txBody>
            <a:bodyPr wrap="square" lIns="0" tIns="0" rIns="0" bIns="0" rtlCol="0"/>
            <a:lstStyle/>
            <a:p>
              <a:endParaRPr/>
            </a:p>
          </p:txBody>
        </p:sp>
        <p:sp>
          <p:nvSpPr>
            <p:cNvPr id="977" name="object 977"/>
            <p:cNvSpPr/>
            <p:nvPr/>
          </p:nvSpPr>
          <p:spPr>
            <a:xfrm>
              <a:off x="3289427" y="1315249"/>
              <a:ext cx="134061" cy="157716"/>
            </a:xfrm>
            <a:prstGeom prst="rect">
              <a:avLst/>
            </a:prstGeom>
            <a:blipFill>
              <a:blip r:embed="rId10" cstate="print"/>
              <a:stretch>
                <a:fillRect/>
              </a:stretch>
            </a:blipFill>
          </p:spPr>
          <p:txBody>
            <a:bodyPr wrap="square" lIns="0" tIns="0" rIns="0" bIns="0" rtlCol="0"/>
            <a:lstStyle/>
            <a:p>
              <a:endParaRPr/>
            </a:p>
          </p:txBody>
        </p:sp>
        <p:sp>
          <p:nvSpPr>
            <p:cNvPr id="978" name="object 978"/>
            <p:cNvSpPr/>
            <p:nvPr/>
          </p:nvSpPr>
          <p:spPr>
            <a:xfrm>
              <a:off x="3219714" y="2963541"/>
              <a:ext cx="77470" cy="34925"/>
            </a:xfrm>
            <a:custGeom>
              <a:avLst/>
              <a:gdLst/>
              <a:ahLst/>
              <a:cxnLst/>
              <a:rect l="l" t="t" r="r" b="b"/>
              <a:pathLst>
                <a:path w="77470" h="34925">
                  <a:moveTo>
                    <a:pt x="0" y="11"/>
                  </a:moveTo>
                  <a:lnTo>
                    <a:pt x="10810" y="0"/>
                  </a:lnTo>
                  <a:lnTo>
                    <a:pt x="14831" y="11"/>
                  </a:lnTo>
                  <a:lnTo>
                    <a:pt x="19346" y="11"/>
                  </a:lnTo>
                  <a:lnTo>
                    <a:pt x="26495" y="3150"/>
                  </a:lnTo>
                  <a:lnTo>
                    <a:pt x="31888" y="10575"/>
                  </a:lnTo>
                  <a:lnTo>
                    <a:pt x="36438" y="19301"/>
                  </a:lnTo>
                  <a:lnTo>
                    <a:pt x="41060" y="26343"/>
                  </a:lnTo>
                  <a:lnTo>
                    <a:pt x="44978" y="30456"/>
                  </a:lnTo>
                  <a:lnTo>
                    <a:pt x="48160" y="34511"/>
                  </a:lnTo>
                  <a:lnTo>
                    <a:pt x="53135" y="34511"/>
                  </a:lnTo>
                  <a:lnTo>
                    <a:pt x="61149" y="32097"/>
                  </a:lnTo>
                  <a:lnTo>
                    <a:pt x="67033" y="26106"/>
                  </a:lnTo>
                  <a:lnTo>
                    <a:pt x="71905" y="18415"/>
                  </a:lnTo>
                  <a:lnTo>
                    <a:pt x="76882" y="10902"/>
                  </a:lnTo>
                </a:path>
              </a:pathLst>
            </a:custGeom>
            <a:ln w="6226">
              <a:solidFill>
                <a:srgbClr val="020303"/>
              </a:solidFill>
            </a:ln>
          </p:spPr>
          <p:txBody>
            <a:bodyPr wrap="square" lIns="0" tIns="0" rIns="0" bIns="0" rtlCol="0"/>
            <a:lstStyle/>
            <a:p>
              <a:endParaRPr/>
            </a:p>
          </p:txBody>
        </p:sp>
        <p:sp>
          <p:nvSpPr>
            <p:cNvPr id="979" name="object 979"/>
            <p:cNvSpPr/>
            <p:nvPr/>
          </p:nvSpPr>
          <p:spPr>
            <a:xfrm>
              <a:off x="3297401" y="2965907"/>
              <a:ext cx="130810" cy="31115"/>
            </a:xfrm>
            <a:custGeom>
              <a:avLst/>
              <a:gdLst/>
              <a:ahLst/>
              <a:cxnLst/>
              <a:rect l="l" t="t" r="r" b="b"/>
              <a:pathLst>
                <a:path w="130810" h="31114">
                  <a:moveTo>
                    <a:pt x="130281" y="28066"/>
                  </a:moveTo>
                  <a:lnTo>
                    <a:pt x="127914" y="29767"/>
                  </a:lnTo>
                  <a:lnTo>
                    <a:pt x="125157" y="30824"/>
                  </a:lnTo>
                  <a:lnTo>
                    <a:pt x="121768" y="30824"/>
                  </a:lnTo>
                  <a:lnTo>
                    <a:pt x="110868" y="26007"/>
                  </a:lnTo>
                  <a:lnTo>
                    <a:pt x="103410" y="15412"/>
                  </a:lnTo>
                  <a:lnTo>
                    <a:pt x="95956" y="4816"/>
                  </a:lnTo>
                  <a:lnTo>
                    <a:pt x="85062" y="0"/>
                  </a:lnTo>
                  <a:lnTo>
                    <a:pt x="74168" y="4814"/>
                  </a:lnTo>
                  <a:lnTo>
                    <a:pt x="66714" y="15406"/>
                  </a:lnTo>
                  <a:lnTo>
                    <a:pt x="59261" y="25998"/>
                  </a:lnTo>
                  <a:lnTo>
                    <a:pt x="48367" y="30812"/>
                  </a:lnTo>
                  <a:lnTo>
                    <a:pt x="37473" y="26134"/>
                  </a:lnTo>
                  <a:lnTo>
                    <a:pt x="30018" y="15842"/>
                  </a:lnTo>
                  <a:lnTo>
                    <a:pt x="22561" y="5551"/>
                  </a:lnTo>
                  <a:lnTo>
                    <a:pt x="11661" y="873"/>
                  </a:lnTo>
                  <a:lnTo>
                    <a:pt x="6674" y="873"/>
                  </a:lnTo>
                  <a:lnTo>
                    <a:pt x="3033" y="3239"/>
                  </a:lnTo>
                  <a:lnTo>
                    <a:pt x="0" y="6663"/>
                  </a:lnTo>
                </a:path>
              </a:pathLst>
            </a:custGeom>
            <a:ln w="6226">
              <a:solidFill>
                <a:srgbClr val="020303"/>
              </a:solidFill>
            </a:ln>
          </p:spPr>
          <p:txBody>
            <a:bodyPr wrap="square" lIns="0" tIns="0" rIns="0" bIns="0" rtlCol="0"/>
            <a:lstStyle/>
            <a:p>
              <a:endParaRPr/>
            </a:p>
          </p:txBody>
        </p:sp>
        <p:sp>
          <p:nvSpPr>
            <p:cNvPr id="980" name="object 980"/>
            <p:cNvSpPr/>
            <p:nvPr/>
          </p:nvSpPr>
          <p:spPr>
            <a:xfrm>
              <a:off x="3219944" y="2965769"/>
              <a:ext cx="205740" cy="33020"/>
            </a:xfrm>
            <a:custGeom>
              <a:avLst/>
              <a:gdLst/>
              <a:ahLst/>
              <a:cxnLst/>
              <a:rect l="l" t="t" r="r" b="b"/>
              <a:pathLst>
                <a:path w="205739" h="33019">
                  <a:moveTo>
                    <a:pt x="205256" y="1516"/>
                  </a:moveTo>
                  <a:lnTo>
                    <a:pt x="197436" y="8624"/>
                  </a:lnTo>
                  <a:lnTo>
                    <a:pt x="191262" y="18505"/>
                  </a:lnTo>
                  <a:lnTo>
                    <a:pt x="184430" y="27278"/>
                  </a:lnTo>
                  <a:lnTo>
                    <a:pt x="174639" y="31065"/>
                  </a:lnTo>
                  <a:lnTo>
                    <a:pt x="163738" y="26268"/>
                  </a:lnTo>
                  <a:lnTo>
                    <a:pt x="156280" y="15716"/>
                  </a:lnTo>
                  <a:lnTo>
                    <a:pt x="148822" y="5164"/>
                  </a:lnTo>
                  <a:lnTo>
                    <a:pt x="137921" y="367"/>
                  </a:lnTo>
                  <a:lnTo>
                    <a:pt x="127034" y="5216"/>
                  </a:lnTo>
                  <a:lnTo>
                    <a:pt x="119584" y="15883"/>
                  </a:lnTo>
                  <a:lnTo>
                    <a:pt x="112131" y="26549"/>
                  </a:lnTo>
                  <a:lnTo>
                    <a:pt x="101238" y="31398"/>
                  </a:lnTo>
                  <a:lnTo>
                    <a:pt x="90344" y="26492"/>
                  </a:lnTo>
                  <a:lnTo>
                    <a:pt x="82889" y="15699"/>
                  </a:lnTo>
                  <a:lnTo>
                    <a:pt x="75432" y="4906"/>
                  </a:lnTo>
                  <a:lnTo>
                    <a:pt x="64531" y="0"/>
                  </a:lnTo>
                  <a:lnTo>
                    <a:pt x="63968" y="0"/>
                  </a:lnTo>
                  <a:lnTo>
                    <a:pt x="64991" y="0"/>
                  </a:lnTo>
                  <a:lnTo>
                    <a:pt x="54315" y="5107"/>
                  </a:lnTo>
                  <a:lnTo>
                    <a:pt x="47340" y="16344"/>
                  </a:lnTo>
                  <a:lnTo>
                    <a:pt x="40368" y="27583"/>
                  </a:lnTo>
                  <a:lnTo>
                    <a:pt x="29698" y="32696"/>
                  </a:lnTo>
                  <a:lnTo>
                    <a:pt x="0" y="32696"/>
                  </a:lnTo>
                </a:path>
              </a:pathLst>
            </a:custGeom>
            <a:ln w="6226">
              <a:solidFill>
                <a:srgbClr val="020303"/>
              </a:solidFill>
            </a:ln>
          </p:spPr>
          <p:txBody>
            <a:bodyPr wrap="square" lIns="0" tIns="0" rIns="0" bIns="0" rtlCol="0"/>
            <a:lstStyle/>
            <a:p>
              <a:endParaRPr/>
            </a:p>
          </p:txBody>
        </p:sp>
        <p:sp>
          <p:nvSpPr>
            <p:cNvPr id="981" name="object 981"/>
            <p:cNvSpPr/>
            <p:nvPr/>
          </p:nvSpPr>
          <p:spPr>
            <a:xfrm>
              <a:off x="3324433" y="2977924"/>
              <a:ext cx="0" cy="18415"/>
            </a:xfrm>
            <a:custGeom>
              <a:avLst/>
              <a:gdLst/>
              <a:ahLst/>
              <a:cxnLst/>
              <a:rect l="l" t="t" r="r" b="b"/>
              <a:pathLst>
                <a:path h="18414">
                  <a:moveTo>
                    <a:pt x="0" y="0"/>
                  </a:moveTo>
                  <a:lnTo>
                    <a:pt x="0" y="17830"/>
                  </a:lnTo>
                </a:path>
              </a:pathLst>
            </a:custGeom>
            <a:ln w="3175">
              <a:solidFill>
                <a:srgbClr val="231F20"/>
              </a:solidFill>
            </a:ln>
          </p:spPr>
          <p:txBody>
            <a:bodyPr wrap="square" lIns="0" tIns="0" rIns="0" bIns="0" rtlCol="0"/>
            <a:lstStyle/>
            <a:p>
              <a:endParaRPr/>
            </a:p>
          </p:txBody>
        </p:sp>
        <p:sp>
          <p:nvSpPr>
            <p:cNvPr id="982" name="object 982"/>
            <p:cNvSpPr/>
            <p:nvPr/>
          </p:nvSpPr>
          <p:spPr>
            <a:xfrm>
              <a:off x="3318425" y="2969917"/>
              <a:ext cx="0" cy="24765"/>
            </a:xfrm>
            <a:custGeom>
              <a:avLst/>
              <a:gdLst/>
              <a:ahLst/>
              <a:cxnLst/>
              <a:rect l="l" t="t" r="r" b="b"/>
              <a:pathLst>
                <a:path h="24764">
                  <a:moveTo>
                    <a:pt x="0" y="0"/>
                  </a:moveTo>
                  <a:lnTo>
                    <a:pt x="0" y="24137"/>
                  </a:lnTo>
                </a:path>
              </a:pathLst>
            </a:custGeom>
            <a:ln w="3175">
              <a:solidFill>
                <a:srgbClr val="231F20"/>
              </a:solidFill>
            </a:ln>
          </p:spPr>
          <p:txBody>
            <a:bodyPr wrap="square" lIns="0" tIns="0" rIns="0" bIns="0" rtlCol="0"/>
            <a:lstStyle/>
            <a:p>
              <a:endParaRPr/>
            </a:p>
          </p:txBody>
        </p:sp>
        <p:sp>
          <p:nvSpPr>
            <p:cNvPr id="983" name="object 983"/>
            <p:cNvSpPr/>
            <p:nvPr/>
          </p:nvSpPr>
          <p:spPr>
            <a:xfrm>
              <a:off x="3306408" y="2967022"/>
              <a:ext cx="0" cy="19050"/>
            </a:xfrm>
            <a:custGeom>
              <a:avLst/>
              <a:gdLst/>
              <a:ahLst/>
              <a:cxnLst/>
              <a:rect l="l" t="t" r="r" b="b"/>
              <a:pathLst>
                <a:path h="19050">
                  <a:moveTo>
                    <a:pt x="0" y="0"/>
                  </a:moveTo>
                  <a:lnTo>
                    <a:pt x="0" y="18462"/>
                  </a:lnTo>
                </a:path>
              </a:pathLst>
            </a:custGeom>
            <a:ln w="3175">
              <a:solidFill>
                <a:srgbClr val="231F20"/>
              </a:solidFill>
            </a:ln>
          </p:spPr>
          <p:txBody>
            <a:bodyPr wrap="square" lIns="0" tIns="0" rIns="0" bIns="0" rtlCol="0"/>
            <a:lstStyle/>
            <a:p>
              <a:endParaRPr/>
            </a:p>
          </p:txBody>
        </p:sp>
        <p:sp>
          <p:nvSpPr>
            <p:cNvPr id="984" name="object 984"/>
            <p:cNvSpPr/>
            <p:nvPr/>
          </p:nvSpPr>
          <p:spPr>
            <a:xfrm>
              <a:off x="3312416" y="2968056"/>
              <a:ext cx="0" cy="24130"/>
            </a:xfrm>
            <a:custGeom>
              <a:avLst/>
              <a:gdLst/>
              <a:ahLst/>
              <a:cxnLst/>
              <a:rect l="l" t="t" r="r" b="b"/>
              <a:pathLst>
                <a:path h="24130">
                  <a:moveTo>
                    <a:pt x="0" y="0"/>
                  </a:moveTo>
                  <a:lnTo>
                    <a:pt x="0" y="23597"/>
                  </a:lnTo>
                </a:path>
              </a:pathLst>
            </a:custGeom>
            <a:ln w="3175">
              <a:solidFill>
                <a:srgbClr val="231F20"/>
              </a:solidFill>
            </a:ln>
          </p:spPr>
          <p:txBody>
            <a:bodyPr wrap="square" lIns="0" tIns="0" rIns="0" bIns="0" rtlCol="0"/>
            <a:lstStyle/>
            <a:p>
              <a:endParaRPr/>
            </a:p>
          </p:txBody>
        </p:sp>
        <p:sp>
          <p:nvSpPr>
            <p:cNvPr id="985" name="object 985"/>
            <p:cNvSpPr/>
            <p:nvPr/>
          </p:nvSpPr>
          <p:spPr>
            <a:xfrm>
              <a:off x="3343332" y="2976236"/>
              <a:ext cx="0" cy="19685"/>
            </a:xfrm>
            <a:custGeom>
              <a:avLst/>
              <a:gdLst/>
              <a:ahLst/>
              <a:cxnLst/>
              <a:rect l="l" t="t" r="r" b="b"/>
              <a:pathLst>
                <a:path h="19685">
                  <a:moveTo>
                    <a:pt x="0" y="0"/>
                  </a:moveTo>
                  <a:lnTo>
                    <a:pt x="0" y="19519"/>
                  </a:lnTo>
                </a:path>
              </a:pathLst>
            </a:custGeom>
            <a:ln w="3175">
              <a:solidFill>
                <a:srgbClr val="231F20"/>
              </a:solidFill>
            </a:ln>
          </p:spPr>
          <p:txBody>
            <a:bodyPr wrap="square" lIns="0" tIns="0" rIns="0" bIns="0" rtlCol="0"/>
            <a:lstStyle/>
            <a:p>
              <a:endParaRPr/>
            </a:p>
          </p:txBody>
        </p:sp>
        <p:sp>
          <p:nvSpPr>
            <p:cNvPr id="986" name="object 986"/>
            <p:cNvSpPr/>
            <p:nvPr/>
          </p:nvSpPr>
          <p:spPr>
            <a:xfrm>
              <a:off x="3349341" y="2968779"/>
              <a:ext cx="0" cy="26670"/>
            </a:xfrm>
            <a:custGeom>
              <a:avLst/>
              <a:gdLst/>
              <a:ahLst/>
              <a:cxnLst/>
              <a:rect l="l" t="t" r="r" b="b"/>
              <a:pathLst>
                <a:path h="26669">
                  <a:moveTo>
                    <a:pt x="0" y="0"/>
                  </a:moveTo>
                  <a:lnTo>
                    <a:pt x="0" y="26171"/>
                  </a:lnTo>
                </a:path>
              </a:pathLst>
            </a:custGeom>
            <a:ln w="3175">
              <a:solidFill>
                <a:srgbClr val="231F20"/>
              </a:solidFill>
            </a:ln>
          </p:spPr>
          <p:txBody>
            <a:bodyPr wrap="square" lIns="0" tIns="0" rIns="0" bIns="0" rtlCol="0"/>
            <a:lstStyle/>
            <a:p>
              <a:endParaRPr/>
            </a:p>
          </p:txBody>
        </p:sp>
        <p:sp>
          <p:nvSpPr>
            <p:cNvPr id="987" name="object 987"/>
            <p:cNvSpPr/>
            <p:nvPr/>
          </p:nvSpPr>
          <p:spPr>
            <a:xfrm>
              <a:off x="3415837" y="2976236"/>
              <a:ext cx="0" cy="19685"/>
            </a:xfrm>
            <a:custGeom>
              <a:avLst/>
              <a:gdLst/>
              <a:ahLst/>
              <a:cxnLst/>
              <a:rect l="l" t="t" r="r" b="b"/>
              <a:pathLst>
                <a:path h="19685">
                  <a:moveTo>
                    <a:pt x="0" y="0"/>
                  </a:moveTo>
                  <a:lnTo>
                    <a:pt x="0" y="19519"/>
                  </a:lnTo>
                </a:path>
              </a:pathLst>
            </a:custGeom>
            <a:ln w="3175">
              <a:solidFill>
                <a:srgbClr val="231F20"/>
              </a:solidFill>
            </a:ln>
          </p:spPr>
          <p:txBody>
            <a:bodyPr wrap="square" lIns="0" tIns="0" rIns="0" bIns="0" rtlCol="0"/>
            <a:lstStyle/>
            <a:p>
              <a:endParaRPr/>
            </a:p>
          </p:txBody>
        </p:sp>
        <p:sp>
          <p:nvSpPr>
            <p:cNvPr id="988" name="object 988"/>
            <p:cNvSpPr/>
            <p:nvPr/>
          </p:nvSpPr>
          <p:spPr>
            <a:xfrm>
              <a:off x="3421846" y="2968779"/>
              <a:ext cx="0" cy="26670"/>
            </a:xfrm>
            <a:custGeom>
              <a:avLst/>
              <a:gdLst/>
              <a:ahLst/>
              <a:cxnLst/>
              <a:rect l="l" t="t" r="r" b="b"/>
              <a:pathLst>
                <a:path h="26669">
                  <a:moveTo>
                    <a:pt x="0" y="0"/>
                  </a:moveTo>
                  <a:lnTo>
                    <a:pt x="0" y="26171"/>
                  </a:lnTo>
                </a:path>
              </a:pathLst>
            </a:custGeom>
            <a:ln w="3175">
              <a:solidFill>
                <a:srgbClr val="231F20"/>
              </a:solidFill>
            </a:ln>
          </p:spPr>
          <p:txBody>
            <a:bodyPr wrap="square" lIns="0" tIns="0" rIns="0" bIns="0" rtlCol="0"/>
            <a:lstStyle/>
            <a:p>
              <a:endParaRPr/>
            </a:p>
          </p:txBody>
        </p:sp>
        <p:sp>
          <p:nvSpPr>
            <p:cNvPr id="989" name="object 989"/>
            <p:cNvSpPr/>
            <p:nvPr/>
          </p:nvSpPr>
          <p:spPr>
            <a:xfrm>
              <a:off x="3355350" y="2968056"/>
              <a:ext cx="0" cy="23495"/>
            </a:xfrm>
            <a:custGeom>
              <a:avLst/>
              <a:gdLst/>
              <a:ahLst/>
              <a:cxnLst/>
              <a:rect l="l" t="t" r="r" b="b"/>
              <a:pathLst>
                <a:path h="23494">
                  <a:moveTo>
                    <a:pt x="0" y="0"/>
                  </a:moveTo>
                  <a:lnTo>
                    <a:pt x="0" y="23436"/>
                  </a:lnTo>
                </a:path>
              </a:pathLst>
            </a:custGeom>
            <a:ln w="3175">
              <a:solidFill>
                <a:srgbClr val="231F20"/>
              </a:solidFill>
            </a:ln>
          </p:spPr>
          <p:txBody>
            <a:bodyPr wrap="square" lIns="0" tIns="0" rIns="0" bIns="0" rtlCol="0"/>
            <a:lstStyle/>
            <a:p>
              <a:endParaRPr/>
            </a:p>
          </p:txBody>
        </p:sp>
        <p:sp>
          <p:nvSpPr>
            <p:cNvPr id="990" name="object 990"/>
            <p:cNvSpPr/>
            <p:nvPr/>
          </p:nvSpPr>
          <p:spPr>
            <a:xfrm>
              <a:off x="3397513" y="2977924"/>
              <a:ext cx="0" cy="18415"/>
            </a:xfrm>
            <a:custGeom>
              <a:avLst/>
              <a:gdLst/>
              <a:ahLst/>
              <a:cxnLst/>
              <a:rect l="l" t="t" r="r" b="b"/>
              <a:pathLst>
                <a:path h="18414">
                  <a:moveTo>
                    <a:pt x="0" y="0"/>
                  </a:moveTo>
                  <a:lnTo>
                    <a:pt x="0" y="17830"/>
                  </a:lnTo>
                </a:path>
              </a:pathLst>
            </a:custGeom>
            <a:ln w="3175">
              <a:solidFill>
                <a:srgbClr val="231F20"/>
              </a:solidFill>
            </a:ln>
          </p:spPr>
          <p:txBody>
            <a:bodyPr wrap="square" lIns="0" tIns="0" rIns="0" bIns="0" rtlCol="0"/>
            <a:lstStyle/>
            <a:p>
              <a:endParaRPr/>
            </a:p>
          </p:txBody>
        </p:sp>
        <p:sp>
          <p:nvSpPr>
            <p:cNvPr id="991" name="object 991"/>
            <p:cNvSpPr/>
            <p:nvPr/>
          </p:nvSpPr>
          <p:spPr>
            <a:xfrm>
              <a:off x="3391516" y="2969917"/>
              <a:ext cx="0" cy="24765"/>
            </a:xfrm>
            <a:custGeom>
              <a:avLst/>
              <a:gdLst/>
              <a:ahLst/>
              <a:cxnLst/>
              <a:rect l="l" t="t" r="r" b="b"/>
              <a:pathLst>
                <a:path h="24764">
                  <a:moveTo>
                    <a:pt x="0" y="0"/>
                  </a:moveTo>
                  <a:lnTo>
                    <a:pt x="0" y="24137"/>
                  </a:lnTo>
                </a:path>
              </a:pathLst>
            </a:custGeom>
            <a:ln w="3175">
              <a:solidFill>
                <a:srgbClr val="231F20"/>
              </a:solidFill>
            </a:ln>
          </p:spPr>
          <p:txBody>
            <a:bodyPr wrap="square" lIns="0" tIns="0" rIns="0" bIns="0" rtlCol="0"/>
            <a:lstStyle/>
            <a:p>
              <a:endParaRPr/>
            </a:p>
          </p:txBody>
        </p:sp>
        <p:sp>
          <p:nvSpPr>
            <p:cNvPr id="992" name="object 992"/>
            <p:cNvSpPr/>
            <p:nvPr/>
          </p:nvSpPr>
          <p:spPr>
            <a:xfrm>
              <a:off x="3379499" y="2965344"/>
              <a:ext cx="0" cy="20320"/>
            </a:xfrm>
            <a:custGeom>
              <a:avLst/>
              <a:gdLst/>
              <a:ahLst/>
              <a:cxnLst/>
              <a:rect l="l" t="t" r="r" b="b"/>
              <a:pathLst>
                <a:path h="20319">
                  <a:moveTo>
                    <a:pt x="0" y="0"/>
                  </a:moveTo>
                  <a:lnTo>
                    <a:pt x="0" y="20139"/>
                  </a:lnTo>
                </a:path>
              </a:pathLst>
            </a:custGeom>
            <a:ln w="3175">
              <a:solidFill>
                <a:srgbClr val="231F20"/>
              </a:solidFill>
            </a:ln>
          </p:spPr>
          <p:txBody>
            <a:bodyPr wrap="square" lIns="0" tIns="0" rIns="0" bIns="0" rtlCol="0"/>
            <a:lstStyle/>
            <a:p>
              <a:endParaRPr/>
            </a:p>
          </p:txBody>
        </p:sp>
        <p:sp>
          <p:nvSpPr>
            <p:cNvPr id="993" name="object 993"/>
            <p:cNvSpPr/>
            <p:nvPr/>
          </p:nvSpPr>
          <p:spPr>
            <a:xfrm>
              <a:off x="3385507" y="2968056"/>
              <a:ext cx="0" cy="24130"/>
            </a:xfrm>
            <a:custGeom>
              <a:avLst/>
              <a:gdLst/>
              <a:ahLst/>
              <a:cxnLst/>
              <a:rect l="l" t="t" r="r" b="b"/>
              <a:pathLst>
                <a:path h="24130">
                  <a:moveTo>
                    <a:pt x="0" y="0"/>
                  </a:moveTo>
                  <a:lnTo>
                    <a:pt x="0" y="23597"/>
                  </a:lnTo>
                </a:path>
              </a:pathLst>
            </a:custGeom>
            <a:ln w="3175">
              <a:solidFill>
                <a:srgbClr val="231F20"/>
              </a:solidFill>
            </a:ln>
          </p:spPr>
          <p:txBody>
            <a:bodyPr wrap="square" lIns="0" tIns="0" rIns="0" bIns="0" rtlCol="0"/>
            <a:lstStyle/>
            <a:p>
              <a:endParaRPr/>
            </a:p>
          </p:txBody>
        </p:sp>
        <p:sp>
          <p:nvSpPr>
            <p:cNvPr id="994" name="object 994"/>
            <p:cNvSpPr/>
            <p:nvPr/>
          </p:nvSpPr>
          <p:spPr>
            <a:xfrm>
              <a:off x="3360875" y="2968136"/>
              <a:ext cx="0" cy="19050"/>
            </a:xfrm>
            <a:custGeom>
              <a:avLst/>
              <a:gdLst/>
              <a:ahLst/>
              <a:cxnLst/>
              <a:rect l="l" t="t" r="r" b="b"/>
              <a:pathLst>
                <a:path h="19050">
                  <a:moveTo>
                    <a:pt x="0" y="0"/>
                  </a:moveTo>
                  <a:lnTo>
                    <a:pt x="0" y="18669"/>
                  </a:lnTo>
                </a:path>
              </a:pathLst>
            </a:custGeom>
            <a:ln w="3175">
              <a:solidFill>
                <a:srgbClr val="231F20"/>
              </a:solidFill>
            </a:ln>
          </p:spPr>
          <p:txBody>
            <a:bodyPr wrap="square" lIns="0" tIns="0" rIns="0" bIns="0" rtlCol="0"/>
            <a:lstStyle/>
            <a:p>
              <a:endParaRPr/>
            </a:p>
          </p:txBody>
        </p:sp>
        <p:sp>
          <p:nvSpPr>
            <p:cNvPr id="995" name="object 995"/>
            <p:cNvSpPr/>
            <p:nvPr/>
          </p:nvSpPr>
          <p:spPr>
            <a:xfrm>
              <a:off x="3270667" y="2976132"/>
              <a:ext cx="0" cy="20320"/>
            </a:xfrm>
            <a:custGeom>
              <a:avLst/>
              <a:gdLst/>
              <a:ahLst/>
              <a:cxnLst/>
              <a:rect l="l" t="t" r="r" b="b"/>
              <a:pathLst>
                <a:path h="20319">
                  <a:moveTo>
                    <a:pt x="0" y="0"/>
                  </a:moveTo>
                  <a:lnTo>
                    <a:pt x="0" y="20174"/>
                  </a:lnTo>
                </a:path>
              </a:pathLst>
            </a:custGeom>
            <a:ln w="3175">
              <a:solidFill>
                <a:srgbClr val="231F20"/>
              </a:solidFill>
            </a:ln>
          </p:spPr>
          <p:txBody>
            <a:bodyPr wrap="square" lIns="0" tIns="0" rIns="0" bIns="0" rtlCol="0"/>
            <a:lstStyle/>
            <a:p>
              <a:endParaRPr/>
            </a:p>
          </p:txBody>
        </p:sp>
        <p:sp>
          <p:nvSpPr>
            <p:cNvPr id="996" name="object 996"/>
            <p:cNvSpPr/>
            <p:nvPr/>
          </p:nvSpPr>
          <p:spPr>
            <a:xfrm>
              <a:off x="3276882" y="2969400"/>
              <a:ext cx="0" cy="28575"/>
            </a:xfrm>
            <a:custGeom>
              <a:avLst/>
              <a:gdLst/>
              <a:ahLst/>
              <a:cxnLst/>
              <a:rect l="l" t="t" r="r" b="b"/>
              <a:pathLst>
                <a:path h="28575">
                  <a:moveTo>
                    <a:pt x="0" y="0"/>
                  </a:moveTo>
                  <a:lnTo>
                    <a:pt x="0" y="27986"/>
                  </a:lnTo>
                </a:path>
              </a:pathLst>
            </a:custGeom>
            <a:ln w="3175">
              <a:solidFill>
                <a:srgbClr val="231F20"/>
              </a:solidFill>
            </a:ln>
          </p:spPr>
          <p:txBody>
            <a:bodyPr wrap="square" lIns="0" tIns="0" rIns="0" bIns="0" rtlCol="0"/>
            <a:lstStyle/>
            <a:p>
              <a:endParaRPr/>
            </a:p>
          </p:txBody>
        </p:sp>
        <p:sp>
          <p:nvSpPr>
            <p:cNvPr id="997" name="object 997"/>
            <p:cNvSpPr/>
            <p:nvPr/>
          </p:nvSpPr>
          <p:spPr>
            <a:xfrm>
              <a:off x="3289324" y="2968125"/>
              <a:ext cx="0" cy="19050"/>
            </a:xfrm>
            <a:custGeom>
              <a:avLst/>
              <a:gdLst/>
              <a:ahLst/>
              <a:cxnLst/>
              <a:rect l="l" t="t" r="r" b="b"/>
              <a:pathLst>
                <a:path h="19050">
                  <a:moveTo>
                    <a:pt x="0" y="0"/>
                  </a:moveTo>
                  <a:lnTo>
                    <a:pt x="0" y="18669"/>
                  </a:lnTo>
                </a:path>
              </a:pathLst>
            </a:custGeom>
            <a:ln w="3175">
              <a:solidFill>
                <a:srgbClr val="231F20"/>
              </a:solidFill>
            </a:ln>
          </p:spPr>
          <p:txBody>
            <a:bodyPr wrap="square" lIns="0" tIns="0" rIns="0" bIns="0" rtlCol="0"/>
            <a:lstStyle/>
            <a:p>
              <a:endParaRPr/>
            </a:p>
          </p:txBody>
        </p:sp>
        <p:sp>
          <p:nvSpPr>
            <p:cNvPr id="998" name="object 998"/>
            <p:cNvSpPr/>
            <p:nvPr/>
          </p:nvSpPr>
          <p:spPr>
            <a:xfrm>
              <a:off x="3283109" y="2966850"/>
              <a:ext cx="0" cy="26670"/>
            </a:xfrm>
            <a:custGeom>
              <a:avLst/>
              <a:gdLst/>
              <a:ahLst/>
              <a:cxnLst/>
              <a:rect l="l" t="t" r="r" b="b"/>
              <a:pathLst>
                <a:path h="26669">
                  <a:moveTo>
                    <a:pt x="0" y="0"/>
                  </a:moveTo>
                  <a:lnTo>
                    <a:pt x="0" y="26400"/>
                  </a:lnTo>
                </a:path>
              </a:pathLst>
            </a:custGeom>
            <a:ln w="3175">
              <a:solidFill>
                <a:srgbClr val="231F20"/>
              </a:solidFill>
            </a:ln>
          </p:spPr>
          <p:txBody>
            <a:bodyPr wrap="square" lIns="0" tIns="0" rIns="0" bIns="0" rtlCol="0"/>
            <a:lstStyle/>
            <a:p>
              <a:endParaRPr/>
            </a:p>
          </p:txBody>
        </p:sp>
        <p:sp>
          <p:nvSpPr>
            <p:cNvPr id="999" name="object 999"/>
            <p:cNvSpPr/>
            <p:nvPr/>
          </p:nvSpPr>
          <p:spPr>
            <a:xfrm>
              <a:off x="3260775" y="2988471"/>
              <a:ext cx="27305" cy="10160"/>
            </a:xfrm>
            <a:custGeom>
              <a:avLst/>
              <a:gdLst/>
              <a:ahLst/>
              <a:cxnLst/>
              <a:rect l="l" t="t" r="r" b="b"/>
              <a:pathLst>
                <a:path w="27304" h="10160">
                  <a:moveTo>
                    <a:pt x="0" y="1413"/>
                  </a:moveTo>
                  <a:lnTo>
                    <a:pt x="3917" y="5526"/>
                  </a:lnTo>
                  <a:lnTo>
                    <a:pt x="7088" y="9570"/>
                  </a:lnTo>
                  <a:lnTo>
                    <a:pt x="12074" y="9570"/>
                  </a:lnTo>
                  <a:lnTo>
                    <a:pt x="18887" y="9570"/>
                  </a:lnTo>
                  <a:lnTo>
                    <a:pt x="23172" y="5330"/>
                  </a:lnTo>
                  <a:lnTo>
                    <a:pt x="26814" y="0"/>
                  </a:lnTo>
                </a:path>
              </a:pathLst>
            </a:custGeom>
            <a:ln w="6226">
              <a:solidFill>
                <a:srgbClr val="FFFFFF"/>
              </a:solidFill>
            </a:ln>
          </p:spPr>
          <p:txBody>
            <a:bodyPr wrap="square" lIns="0" tIns="0" rIns="0" bIns="0" rtlCol="0"/>
            <a:lstStyle/>
            <a:p>
              <a:endParaRPr/>
            </a:p>
          </p:txBody>
        </p:sp>
        <p:sp>
          <p:nvSpPr>
            <p:cNvPr id="1000" name="object 1000"/>
            <p:cNvSpPr/>
            <p:nvPr/>
          </p:nvSpPr>
          <p:spPr>
            <a:xfrm>
              <a:off x="3270667" y="2986978"/>
              <a:ext cx="0" cy="9525"/>
            </a:xfrm>
            <a:custGeom>
              <a:avLst/>
              <a:gdLst/>
              <a:ahLst/>
              <a:cxnLst/>
              <a:rect l="l" t="t" r="r" b="b"/>
              <a:pathLst>
                <a:path h="9525">
                  <a:moveTo>
                    <a:pt x="0" y="0"/>
                  </a:moveTo>
                  <a:lnTo>
                    <a:pt x="0" y="9328"/>
                  </a:lnTo>
                </a:path>
              </a:pathLst>
            </a:custGeom>
            <a:ln w="3175">
              <a:solidFill>
                <a:srgbClr val="FFFFFF"/>
              </a:solidFill>
            </a:ln>
          </p:spPr>
          <p:txBody>
            <a:bodyPr wrap="square" lIns="0" tIns="0" rIns="0" bIns="0" rtlCol="0"/>
            <a:lstStyle/>
            <a:p>
              <a:endParaRPr/>
            </a:p>
          </p:txBody>
        </p:sp>
        <p:sp>
          <p:nvSpPr>
            <p:cNvPr id="1001" name="object 1001"/>
            <p:cNvSpPr/>
            <p:nvPr/>
          </p:nvSpPr>
          <p:spPr>
            <a:xfrm>
              <a:off x="3276882" y="2983347"/>
              <a:ext cx="0" cy="14604"/>
            </a:xfrm>
            <a:custGeom>
              <a:avLst/>
              <a:gdLst/>
              <a:ahLst/>
              <a:cxnLst/>
              <a:rect l="l" t="t" r="r" b="b"/>
              <a:pathLst>
                <a:path h="14605">
                  <a:moveTo>
                    <a:pt x="0" y="0"/>
                  </a:moveTo>
                  <a:lnTo>
                    <a:pt x="0" y="14050"/>
                  </a:lnTo>
                </a:path>
              </a:pathLst>
            </a:custGeom>
            <a:ln w="3175">
              <a:solidFill>
                <a:srgbClr val="FFFFFF"/>
              </a:solidFill>
            </a:ln>
          </p:spPr>
          <p:txBody>
            <a:bodyPr wrap="square" lIns="0" tIns="0" rIns="0" bIns="0" rtlCol="0"/>
            <a:lstStyle/>
            <a:p>
              <a:endParaRPr/>
            </a:p>
          </p:txBody>
        </p:sp>
        <p:sp>
          <p:nvSpPr>
            <p:cNvPr id="1002" name="object 1002"/>
            <p:cNvSpPr/>
            <p:nvPr/>
          </p:nvSpPr>
          <p:spPr>
            <a:xfrm>
              <a:off x="3283109" y="2978579"/>
              <a:ext cx="0" cy="15240"/>
            </a:xfrm>
            <a:custGeom>
              <a:avLst/>
              <a:gdLst/>
              <a:ahLst/>
              <a:cxnLst/>
              <a:rect l="l" t="t" r="r" b="b"/>
              <a:pathLst>
                <a:path h="15239">
                  <a:moveTo>
                    <a:pt x="0" y="0"/>
                  </a:moveTo>
                  <a:lnTo>
                    <a:pt x="0" y="14671"/>
                  </a:lnTo>
                </a:path>
              </a:pathLst>
            </a:custGeom>
            <a:ln w="3175">
              <a:solidFill>
                <a:srgbClr val="FFFFFF"/>
              </a:solidFill>
            </a:ln>
          </p:spPr>
          <p:txBody>
            <a:bodyPr wrap="square" lIns="0" tIns="0" rIns="0" bIns="0" rtlCol="0"/>
            <a:lstStyle/>
            <a:p>
              <a:endParaRPr/>
            </a:p>
          </p:txBody>
        </p:sp>
        <p:sp>
          <p:nvSpPr>
            <p:cNvPr id="1003" name="object 1003"/>
            <p:cNvSpPr/>
            <p:nvPr/>
          </p:nvSpPr>
          <p:spPr>
            <a:xfrm>
              <a:off x="2908302" y="2963552"/>
              <a:ext cx="284480" cy="33655"/>
            </a:xfrm>
            <a:custGeom>
              <a:avLst/>
              <a:gdLst/>
              <a:ahLst/>
              <a:cxnLst/>
              <a:rect l="l" t="t" r="r" b="b"/>
              <a:pathLst>
                <a:path w="284480" h="33655">
                  <a:moveTo>
                    <a:pt x="0" y="28308"/>
                  </a:moveTo>
                  <a:lnTo>
                    <a:pt x="6778" y="33397"/>
                  </a:lnTo>
                  <a:lnTo>
                    <a:pt x="8409" y="32892"/>
                  </a:lnTo>
                  <a:lnTo>
                    <a:pt x="9788" y="32892"/>
                  </a:lnTo>
                  <a:lnTo>
                    <a:pt x="20675" y="28066"/>
                  </a:lnTo>
                  <a:lnTo>
                    <a:pt x="28124" y="17471"/>
                  </a:lnTo>
                  <a:lnTo>
                    <a:pt x="35573" y="6880"/>
                  </a:lnTo>
                  <a:lnTo>
                    <a:pt x="46460" y="2067"/>
                  </a:lnTo>
                  <a:lnTo>
                    <a:pt x="57347" y="6884"/>
                  </a:lnTo>
                  <a:lnTo>
                    <a:pt x="64797" y="17480"/>
                  </a:lnTo>
                  <a:lnTo>
                    <a:pt x="72249" y="28075"/>
                  </a:lnTo>
                  <a:lnTo>
                    <a:pt x="83143" y="32892"/>
                  </a:lnTo>
                  <a:lnTo>
                    <a:pt x="94030" y="28075"/>
                  </a:lnTo>
                  <a:lnTo>
                    <a:pt x="101479" y="17480"/>
                  </a:lnTo>
                  <a:lnTo>
                    <a:pt x="108928" y="6884"/>
                  </a:lnTo>
                  <a:lnTo>
                    <a:pt x="119815" y="2067"/>
                  </a:lnTo>
                  <a:lnTo>
                    <a:pt x="130709" y="6884"/>
                  </a:lnTo>
                  <a:lnTo>
                    <a:pt x="138162" y="17480"/>
                  </a:lnTo>
                  <a:lnTo>
                    <a:pt x="145616" y="28075"/>
                  </a:lnTo>
                  <a:lnTo>
                    <a:pt x="156510" y="32892"/>
                  </a:lnTo>
                  <a:lnTo>
                    <a:pt x="166806" y="27733"/>
                  </a:lnTo>
                  <a:lnTo>
                    <a:pt x="172956" y="16394"/>
                  </a:lnTo>
                  <a:lnTo>
                    <a:pt x="179105" y="5081"/>
                  </a:lnTo>
                  <a:lnTo>
                    <a:pt x="189402" y="0"/>
                  </a:lnTo>
                  <a:lnTo>
                    <a:pt x="205476" y="42"/>
                  </a:lnTo>
                  <a:lnTo>
                    <a:pt x="229763" y="43"/>
                  </a:lnTo>
                  <a:lnTo>
                    <a:pt x="257636" y="22"/>
                  </a:lnTo>
                  <a:lnTo>
                    <a:pt x="284471" y="0"/>
                  </a:lnTo>
                </a:path>
              </a:pathLst>
            </a:custGeom>
            <a:ln w="6226">
              <a:solidFill>
                <a:srgbClr val="020303"/>
              </a:solidFill>
            </a:ln>
          </p:spPr>
          <p:txBody>
            <a:bodyPr wrap="square" lIns="0" tIns="0" rIns="0" bIns="0" rtlCol="0"/>
            <a:lstStyle/>
            <a:p>
              <a:endParaRPr/>
            </a:p>
          </p:txBody>
        </p:sp>
        <p:sp>
          <p:nvSpPr>
            <p:cNvPr id="1004" name="object 1004"/>
            <p:cNvSpPr/>
            <p:nvPr/>
          </p:nvSpPr>
          <p:spPr>
            <a:xfrm>
              <a:off x="2915827" y="2965839"/>
              <a:ext cx="277495" cy="33020"/>
            </a:xfrm>
            <a:custGeom>
              <a:avLst/>
              <a:gdLst/>
              <a:ahLst/>
              <a:cxnLst/>
              <a:rect l="l" t="t" r="r" b="b"/>
              <a:pathLst>
                <a:path w="277494" h="33019">
                  <a:moveTo>
                    <a:pt x="277175" y="32616"/>
                  </a:moveTo>
                  <a:lnTo>
                    <a:pt x="173582" y="32616"/>
                  </a:lnTo>
                  <a:lnTo>
                    <a:pt x="162682" y="27625"/>
                  </a:lnTo>
                  <a:lnTo>
                    <a:pt x="155226" y="16647"/>
                  </a:lnTo>
                  <a:lnTo>
                    <a:pt x="147774" y="5668"/>
                  </a:lnTo>
                  <a:lnTo>
                    <a:pt x="136887" y="677"/>
                  </a:lnTo>
                  <a:lnTo>
                    <a:pt x="126000" y="5422"/>
                  </a:lnTo>
                  <a:lnTo>
                    <a:pt x="118550" y="15860"/>
                  </a:lnTo>
                  <a:lnTo>
                    <a:pt x="111097" y="26297"/>
                  </a:lnTo>
                  <a:lnTo>
                    <a:pt x="100204" y="31042"/>
                  </a:lnTo>
                  <a:lnTo>
                    <a:pt x="89310" y="26192"/>
                  </a:lnTo>
                  <a:lnTo>
                    <a:pt x="81858" y="15521"/>
                  </a:lnTo>
                  <a:lnTo>
                    <a:pt x="74408" y="4850"/>
                  </a:lnTo>
                  <a:lnTo>
                    <a:pt x="63520" y="0"/>
                  </a:lnTo>
                  <a:lnTo>
                    <a:pt x="52640" y="4798"/>
                  </a:lnTo>
                  <a:lnTo>
                    <a:pt x="45195" y="15354"/>
                  </a:lnTo>
                  <a:lnTo>
                    <a:pt x="37747" y="25910"/>
                  </a:lnTo>
                  <a:lnTo>
                    <a:pt x="26860" y="30709"/>
                  </a:lnTo>
                  <a:lnTo>
                    <a:pt x="18876" y="27077"/>
                  </a:lnTo>
                  <a:lnTo>
                    <a:pt x="12766" y="18778"/>
                  </a:lnTo>
                  <a:lnTo>
                    <a:pt x="6988" y="9703"/>
                  </a:lnTo>
                  <a:lnTo>
                    <a:pt x="0" y="3745"/>
                  </a:lnTo>
                </a:path>
              </a:pathLst>
            </a:custGeom>
            <a:ln w="6226">
              <a:solidFill>
                <a:srgbClr val="020303"/>
              </a:solidFill>
            </a:ln>
          </p:spPr>
          <p:txBody>
            <a:bodyPr wrap="square" lIns="0" tIns="0" rIns="0" bIns="0" rtlCol="0"/>
            <a:lstStyle/>
            <a:p>
              <a:endParaRPr/>
            </a:p>
          </p:txBody>
        </p:sp>
        <p:sp>
          <p:nvSpPr>
            <p:cNvPr id="1005" name="object 1005"/>
            <p:cNvSpPr/>
            <p:nvPr/>
          </p:nvSpPr>
          <p:spPr>
            <a:xfrm>
              <a:off x="3013251" y="2975948"/>
              <a:ext cx="0" cy="19685"/>
            </a:xfrm>
            <a:custGeom>
              <a:avLst/>
              <a:gdLst/>
              <a:ahLst/>
              <a:cxnLst/>
              <a:rect l="l" t="t" r="r" b="b"/>
              <a:pathLst>
                <a:path h="19685">
                  <a:moveTo>
                    <a:pt x="0" y="0"/>
                  </a:moveTo>
                  <a:lnTo>
                    <a:pt x="0" y="19507"/>
                  </a:lnTo>
                </a:path>
              </a:pathLst>
            </a:custGeom>
            <a:ln w="3175">
              <a:solidFill>
                <a:srgbClr val="231F20"/>
              </a:solidFill>
            </a:ln>
          </p:spPr>
          <p:txBody>
            <a:bodyPr wrap="square" lIns="0" tIns="0" rIns="0" bIns="0" rtlCol="0"/>
            <a:lstStyle/>
            <a:p>
              <a:endParaRPr/>
            </a:p>
          </p:txBody>
        </p:sp>
        <p:sp>
          <p:nvSpPr>
            <p:cNvPr id="1006" name="object 1006"/>
            <p:cNvSpPr/>
            <p:nvPr/>
          </p:nvSpPr>
          <p:spPr>
            <a:xfrm>
              <a:off x="3019260" y="2968492"/>
              <a:ext cx="0" cy="26670"/>
            </a:xfrm>
            <a:custGeom>
              <a:avLst/>
              <a:gdLst/>
              <a:ahLst/>
              <a:cxnLst/>
              <a:rect l="l" t="t" r="r" b="b"/>
              <a:pathLst>
                <a:path h="26669">
                  <a:moveTo>
                    <a:pt x="0" y="0"/>
                  </a:moveTo>
                  <a:lnTo>
                    <a:pt x="0" y="26159"/>
                  </a:lnTo>
                </a:path>
              </a:pathLst>
            </a:custGeom>
            <a:ln w="3175">
              <a:solidFill>
                <a:srgbClr val="231F20"/>
              </a:solidFill>
            </a:ln>
          </p:spPr>
          <p:txBody>
            <a:bodyPr wrap="square" lIns="0" tIns="0" rIns="0" bIns="0" rtlCol="0"/>
            <a:lstStyle/>
            <a:p>
              <a:endParaRPr/>
            </a:p>
          </p:txBody>
        </p:sp>
        <p:sp>
          <p:nvSpPr>
            <p:cNvPr id="1007" name="object 1007"/>
            <p:cNvSpPr/>
            <p:nvPr/>
          </p:nvSpPr>
          <p:spPr>
            <a:xfrm>
              <a:off x="3025268" y="2967769"/>
              <a:ext cx="0" cy="23495"/>
            </a:xfrm>
            <a:custGeom>
              <a:avLst/>
              <a:gdLst/>
              <a:ahLst/>
              <a:cxnLst/>
              <a:rect l="l" t="t" r="r" b="b"/>
              <a:pathLst>
                <a:path h="23494">
                  <a:moveTo>
                    <a:pt x="0" y="0"/>
                  </a:moveTo>
                  <a:lnTo>
                    <a:pt x="0" y="23425"/>
                  </a:lnTo>
                </a:path>
              </a:pathLst>
            </a:custGeom>
            <a:ln w="3175">
              <a:solidFill>
                <a:srgbClr val="231F20"/>
              </a:solidFill>
            </a:ln>
          </p:spPr>
          <p:txBody>
            <a:bodyPr wrap="square" lIns="0" tIns="0" rIns="0" bIns="0" rtlCol="0"/>
            <a:lstStyle/>
            <a:p>
              <a:endParaRPr/>
            </a:p>
          </p:txBody>
        </p:sp>
        <p:sp>
          <p:nvSpPr>
            <p:cNvPr id="1008" name="object 1008"/>
            <p:cNvSpPr/>
            <p:nvPr/>
          </p:nvSpPr>
          <p:spPr>
            <a:xfrm>
              <a:off x="3067443" y="2977626"/>
              <a:ext cx="0" cy="18415"/>
            </a:xfrm>
            <a:custGeom>
              <a:avLst/>
              <a:gdLst/>
              <a:ahLst/>
              <a:cxnLst/>
              <a:rect l="l" t="t" r="r" b="b"/>
              <a:pathLst>
                <a:path h="18414">
                  <a:moveTo>
                    <a:pt x="0" y="0"/>
                  </a:moveTo>
                  <a:lnTo>
                    <a:pt x="0" y="17830"/>
                  </a:lnTo>
                </a:path>
              </a:pathLst>
            </a:custGeom>
            <a:ln w="3175">
              <a:solidFill>
                <a:srgbClr val="231F20"/>
              </a:solidFill>
            </a:ln>
          </p:spPr>
          <p:txBody>
            <a:bodyPr wrap="square" lIns="0" tIns="0" rIns="0" bIns="0" rtlCol="0"/>
            <a:lstStyle/>
            <a:p>
              <a:endParaRPr/>
            </a:p>
          </p:txBody>
        </p:sp>
        <p:sp>
          <p:nvSpPr>
            <p:cNvPr id="1009" name="object 1009"/>
            <p:cNvSpPr/>
            <p:nvPr/>
          </p:nvSpPr>
          <p:spPr>
            <a:xfrm>
              <a:off x="3061435" y="2969618"/>
              <a:ext cx="0" cy="24765"/>
            </a:xfrm>
            <a:custGeom>
              <a:avLst/>
              <a:gdLst/>
              <a:ahLst/>
              <a:cxnLst/>
              <a:rect l="l" t="t" r="r" b="b"/>
              <a:pathLst>
                <a:path h="24764">
                  <a:moveTo>
                    <a:pt x="0" y="0"/>
                  </a:moveTo>
                  <a:lnTo>
                    <a:pt x="0" y="24149"/>
                  </a:lnTo>
                </a:path>
              </a:pathLst>
            </a:custGeom>
            <a:ln w="3175">
              <a:solidFill>
                <a:srgbClr val="231F20"/>
              </a:solidFill>
            </a:ln>
          </p:spPr>
          <p:txBody>
            <a:bodyPr wrap="square" lIns="0" tIns="0" rIns="0" bIns="0" rtlCol="0"/>
            <a:lstStyle/>
            <a:p>
              <a:endParaRPr/>
            </a:p>
          </p:txBody>
        </p:sp>
        <p:sp>
          <p:nvSpPr>
            <p:cNvPr id="1010" name="object 1010"/>
            <p:cNvSpPr/>
            <p:nvPr/>
          </p:nvSpPr>
          <p:spPr>
            <a:xfrm>
              <a:off x="3049429" y="2966126"/>
              <a:ext cx="0" cy="19685"/>
            </a:xfrm>
            <a:custGeom>
              <a:avLst/>
              <a:gdLst/>
              <a:ahLst/>
              <a:cxnLst/>
              <a:rect l="l" t="t" r="r" b="b"/>
              <a:pathLst>
                <a:path h="19685">
                  <a:moveTo>
                    <a:pt x="0" y="0"/>
                  </a:moveTo>
                  <a:lnTo>
                    <a:pt x="0" y="19082"/>
                  </a:lnTo>
                </a:path>
              </a:pathLst>
            </a:custGeom>
            <a:ln w="3175">
              <a:solidFill>
                <a:srgbClr val="231F20"/>
              </a:solidFill>
            </a:ln>
          </p:spPr>
          <p:txBody>
            <a:bodyPr wrap="square" lIns="0" tIns="0" rIns="0" bIns="0" rtlCol="0"/>
            <a:lstStyle/>
            <a:p>
              <a:endParaRPr/>
            </a:p>
          </p:txBody>
        </p:sp>
        <p:sp>
          <p:nvSpPr>
            <p:cNvPr id="1011" name="object 1011"/>
            <p:cNvSpPr/>
            <p:nvPr/>
          </p:nvSpPr>
          <p:spPr>
            <a:xfrm>
              <a:off x="3055438" y="2967769"/>
              <a:ext cx="0" cy="24130"/>
            </a:xfrm>
            <a:custGeom>
              <a:avLst/>
              <a:gdLst/>
              <a:ahLst/>
              <a:cxnLst/>
              <a:rect l="l" t="t" r="r" b="b"/>
              <a:pathLst>
                <a:path h="24130">
                  <a:moveTo>
                    <a:pt x="0" y="0"/>
                  </a:moveTo>
                  <a:lnTo>
                    <a:pt x="0" y="23586"/>
                  </a:lnTo>
                </a:path>
              </a:pathLst>
            </a:custGeom>
            <a:ln w="3175">
              <a:solidFill>
                <a:srgbClr val="231F20"/>
              </a:solidFill>
            </a:ln>
          </p:spPr>
          <p:txBody>
            <a:bodyPr wrap="square" lIns="0" tIns="0" rIns="0" bIns="0" rtlCol="0"/>
            <a:lstStyle/>
            <a:p>
              <a:endParaRPr/>
            </a:p>
          </p:txBody>
        </p:sp>
        <p:sp>
          <p:nvSpPr>
            <p:cNvPr id="1012" name="object 1012"/>
            <p:cNvSpPr/>
            <p:nvPr/>
          </p:nvSpPr>
          <p:spPr>
            <a:xfrm>
              <a:off x="2939976" y="2975948"/>
              <a:ext cx="0" cy="19685"/>
            </a:xfrm>
            <a:custGeom>
              <a:avLst/>
              <a:gdLst/>
              <a:ahLst/>
              <a:cxnLst/>
              <a:rect l="l" t="t" r="r" b="b"/>
              <a:pathLst>
                <a:path h="19685">
                  <a:moveTo>
                    <a:pt x="0" y="0"/>
                  </a:moveTo>
                  <a:lnTo>
                    <a:pt x="0" y="19507"/>
                  </a:lnTo>
                </a:path>
              </a:pathLst>
            </a:custGeom>
            <a:ln w="3175">
              <a:solidFill>
                <a:srgbClr val="231F20"/>
              </a:solidFill>
            </a:ln>
          </p:spPr>
          <p:txBody>
            <a:bodyPr wrap="square" lIns="0" tIns="0" rIns="0" bIns="0" rtlCol="0"/>
            <a:lstStyle/>
            <a:p>
              <a:endParaRPr/>
            </a:p>
          </p:txBody>
        </p:sp>
        <p:sp>
          <p:nvSpPr>
            <p:cNvPr id="1013" name="object 1013"/>
            <p:cNvSpPr/>
            <p:nvPr/>
          </p:nvSpPr>
          <p:spPr>
            <a:xfrm>
              <a:off x="2945985" y="2970170"/>
              <a:ext cx="0" cy="22225"/>
            </a:xfrm>
            <a:custGeom>
              <a:avLst/>
              <a:gdLst/>
              <a:ahLst/>
              <a:cxnLst/>
              <a:rect l="l" t="t" r="r" b="b"/>
              <a:pathLst>
                <a:path h="22225">
                  <a:moveTo>
                    <a:pt x="0" y="0"/>
                  </a:moveTo>
                  <a:lnTo>
                    <a:pt x="0" y="22230"/>
                  </a:lnTo>
                </a:path>
              </a:pathLst>
            </a:custGeom>
            <a:ln w="3175">
              <a:solidFill>
                <a:srgbClr val="231F20"/>
              </a:solidFill>
            </a:ln>
          </p:spPr>
          <p:txBody>
            <a:bodyPr wrap="square" lIns="0" tIns="0" rIns="0" bIns="0" rtlCol="0"/>
            <a:lstStyle/>
            <a:p>
              <a:endParaRPr/>
            </a:p>
          </p:txBody>
        </p:sp>
        <p:sp>
          <p:nvSpPr>
            <p:cNvPr id="1014" name="object 1014"/>
            <p:cNvSpPr/>
            <p:nvPr/>
          </p:nvSpPr>
          <p:spPr>
            <a:xfrm>
              <a:off x="2957991" y="2965046"/>
              <a:ext cx="0" cy="17145"/>
            </a:xfrm>
            <a:custGeom>
              <a:avLst/>
              <a:gdLst/>
              <a:ahLst/>
              <a:cxnLst/>
              <a:rect l="l" t="t" r="r" b="b"/>
              <a:pathLst>
                <a:path h="17144">
                  <a:moveTo>
                    <a:pt x="0" y="0"/>
                  </a:moveTo>
                  <a:lnTo>
                    <a:pt x="0" y="16796"/>
                  </a:lnTo>
                </a:path>
              </a:pathLst>
            </a:custGeom>
            <a:ln w="3175">
              <a:solidFill>
                <a:srgbClr val="231F20"/>
              </a:solidFill>
            </a:ln>
          </p:spPr>
          <p:txBody>
            <a:bodyPr wrap="square" lIns="0" tIns="0" rIns="0" bIns="0" rtlCol="0"/>
            <a:lstStyle/>
            <a:p>
              <a:endParaRPr/>
            </a:p>
          </p:txBody>
        </p:sp>
        <p:sp>
          <p:nvSpPr>
            <p:cNvPr id="1015" name="object 1015"/>
            <p:cNvSpPr/>
            <p:nvPr/>
          </p:nvSpPr>
          <p:spPr>
            <a:xfrm>
              <a:off x="2951982" y="2967769"/>
              <a:ext cx="0" cy="22225"/>
            </a:xfrm>
            <a:custGeom>
              <a:avLst/>
              <a:gdLst/>
              <a:ahLst/>
              <a:cxnLst/>
              <a:rect l="l" t="t" r="r" b="b"/>
              <a:pathLst>
                <a:path h="22225">
                  <a:moveTo>
                    <a:pt x="0" y="0"/>
                  </a:moveTo>
                  <a:lnTo>
                    <a:pt x="0" y="21908"/>
                  </a:lnTo>
                </a:path>
              </a:pathLst>
            </a:custGeom>
            <a:ln w="3175">
              <a:solidFill>
                <a:srgbClr val="231F20"/>
              </a:solidFill>
            </a:ln>
          </p:spPr>
          <p:txBody>
            <a:bodyPr wrap="square" lIns="0" tIns="0" rIns="0" bIns="0" rtlCol="0"/>
            <a:lstStyle/>
            <a:p>
              <a:endParaRPr/>
            </a:p>
          </p:txBody>
        </p:sp>
        <p:sp>
          <p:nvSpPr>
            <p:cNvPr id="1016" name="object 1016"/>
            <p:cNvSpPr/>
            <p:nvPr/>
          </p:nvSpPr>
          <p:spPr>
            <a:xfrm>
              <a:off x="2994157" y="2976236"/>
              <a:ext cx="0" cy="19685"/>
            </a:xfrm>
            <a:custGeom>
              <a:avLst/>
              <a:gdLst/>
              <a:ahLst/>
              <a:cxnLst/>
              <a:rect l="l" t="t" r="r" b="b"/>
              <a:pathLst>
                <a:path h="19685">
                  <a:moveTo>
                    <a:pt x="0" y="0"/>
                  </a:moveTo>
                  <a:lnTo>
                    <a:pt x="0" y="19220"/>
                  </a:lnTo>
                </a:path>
              </a:pathLst>
            </a:custGeom>
            <a:ln w="3175">
              <a:solidFill>
                <a:srgbClr val="231F20"/>
              </a:solidFill>
            </a:ln>
          </p:spPr>
          <p:txBody>
            <a:bodyPr wrap="square" lIns="0" tIns="0" rIns="0" bIns="0" rtlCol="0"/>
            <a:lstStyle/>
            <a:p>
              <a:endParaRPr/>
            </a:p>
          </p:txBody>
        </p:sp>
        <p:sp>
          <p:nvSpPr>
            <p:cNvPr id="1017" name="object 1017"/>
            <p:cNvSpPr/>
            <p:nvPr/>
          </p:nvSpPr>
          <p:spPr>
            <a:xfrm>
              <a:off x="2988149" y="2970193"/>
              <a:ext cx="0" cy="25400"/>
            </a:xfrm>
            <a:custGeom>
              <a:avLst/>
              <a:gdLst/>
              <a:ahLst/>
              <a:cxnLst/>
              <a:rect l="l" t="t" r="r" b="b"/>
              <a:pathLst>
                <a:path h="25400">
                  <a:moveTo>
                    <a:pt x="0" y="0"/>
                  </a:moveTo>
                  <a:lnTo>
                    <a:pt x="0" y="25252"/>
                  </a:lnTo>
                </a:path>
              </a:pathLst>
            </a:custGeom>
            <a:ln w="3175">
              <a:solidFill>
                <a:srgbClr val="231F20"/>
              </a:solidFill>
            </a:ln>
          </p:spPr>
          <p:txBody>
            <a:bodyPr wrap="square" lIns="0" tIns="0" rIns="0" bIns="0" rtlCol="0"/>
            <a:lstStyle/>
            <a:p>
              <a:endParaRPr/>
            </a:p>
          </p:txBody>
        </p:sp>
        <p:sp>
          <p:nvSpPr>
            <p:cNvPr id="1018" name="object 1018"/>
            <p:cNvSpPr/>
            <p:nvPr/>
          </p:nvSpPr>
          <p:spPr>
            <a:xfrm>
              <a:off x="2976131" y="2965884"/>
              <a:ext cx="0" cy="19685"/>
            </a:xfrm>
            <a:custGeom>
              <a:avLst/>
              <a:gdLst/>
              <a:ahLst/>
              <a:cxnLst/>
              <a:rect l="l" t="t" r="r" b="b"/>
              <a:pathLst>
                <a:path h="19685">
                  <a:moveTo>
                    <a:pt x="0" y="0"/>
                  </a:moveTo>
                  <a:lnTo>
                    <a:pt x="0" y="19117"/>
                  </a:lnTo>
                </a:path>
              </a:pathLst>
            </a:custGeom>
            <a:ln w="3175">
              <a:solidFill>
                <a:srgbClr val="231F20"/>
              </a:solidFill>
            </a:ln>
          </p:spPr>
          <p:txBody>
            <a:bodyPr wrap="square" lIns="0" tIns="0" rIns="0" bIns="0" rtlCol="0"/>
            <a:lstStyle/>
            <a:p>
              <a:endParaRPr/>
            </a:p>
          </p:txBody>
        </p:sp>
        <p:sp>
          <p:nvSpPr>
            <p:cNvPr id="1019" name="object 1019"/>
            <p:cNvSpPr/>
            <p:nvPr/>
          </p:nvSpPr>
          <p:spPr>
            <a:xfrm>
              <a:off x="2982140" y="2966459"/>
              <a:ext cx="0" cy="25400"/>
            </a:xfrm>
            <a:custGeom>
              <a:avLst/>
              <a:gdLst/>
              <a:ahLst/>
              <a:cxnLst/>
              <a:rect l="l" t="t" r="r" b="b"/>
              <a:pathLst>
                <a:path h="25400">
                  <a:moveTo>
                    <a:pt x="0" y="0"/>
                  </a:moveTo>
                  <a:lnTo>
                    <a:pt x="0" y="24907"/>
                  </a:lnTo>
                </a:path>
              </a:pathLst>
            </a:custGeom>
            <a:ln w="3175">
              <a:solidFill>
                <a:srgbClr val="231F20"/>
              </a:solidFill>
            </a:ln>
          </p:spPr>
          <p:txBody>
            <a:bodyPr wrap="square" lIns="0" tIns="0" rIns="0" bIns="0" rtlCol="0"/>
            <a:lstStyle/>
            <a:p>
              <a:endParaRPr/>
            </a:p>
          </p:txBody>
        </p:sp>
        <p:sp>
          <p:nvSpPr>
            <p:cNvPr id="1020" name="object 1020"/>
            <p:cNvSpPr/>
            <p:nvPr/>
          </p:nvSpPr>
          <p:spPr>
            <a:xfrm>
              <a:off x="2916275" y="2971341"/>
              <a:ext cx="0" cy="22860"/>
            </a:xfrm>
            <a:custGeom>
              <a:avLst/>
              <a:gdLst/>
              <a:ahLst/>
              <a:cxnLst/>
              <a:rect l="l" t="t" r="r" b="b"/>
              <a:pathLst>
                <a:path h="22860">
                  <a:moveTo>
                    <a:pt x="0" y="0"/>
                  </a:moveTo>
                  <a:lnTo>
                    <a:pt x="0" y="22736"/>
                  </a:lnTo>
                </a:path>
              </a:pathLst>
            </a:custGeom>
            <a:ln w="3175">
              <a:solidFill>
                <a:srgbClr val="231F20"/>
              </a:solidFill>
            </a:ln>
          </p:spPr>
          <p:txBody>
            <a:bodyPr wrap="square" lIns="0" tIns="0" rIns="0" bIns="0" rtlCol="0"/>
            <a:lstStyle/>
            <a:p>
              <a:endParaRPr/>
            </a:p>
          </p:txBody>
        </p:sp>
        <p:sp>
          <p:nvSpPr>
            <p:cNvPr id="1021" name="object 1021"/>
            <p:cNvSpPr/>
            <p:nvPr/>
          </p:nvSpPr>
          <p:spPr>
            <a:xfrm>
              <a:off x="2921767" y="2977626"/>
              <a:ext cx="0" cy="18415"/>
            </a:xfrm>
            <a:custGeom>
              <a:avLst/>
              <a:gdLst/>
              <a:ahLst/>
              <a:cxnLst/>
              <a:rect l="l" t="t" r="r" b="b"/>
              <a:pathLst>
                <a:path h="18414">
                  <a:moveTo>
                    <a:pt x="0" y="0"/>
                  </a:moveTo>
                  <a:lnTo>
                    <a:pt x="0" y="17830"/>
                  </a:lnTo>
                </a:path>
              </a:pathLst>
            </a:custGeom>
            <a:ln w="3175">
              <a:solidFill>
                <a:srgbClr val="231F20"/>
              </a:solidFill>
            </a:ln>
          </p:spPr>
          <p:txBody>
            <a:bodyPr wrap="square" lIns="0" tIns="0" rIns="0" bIns="0" rtlCol="0"/>
            <a:lstStyle/>
            <a:p>
              <a:endParaRPr/>
            </a:p>
          </p:txBody>
        </p:sp>
        <p:sp>
          <p:nvSpPr>
            <p:cNvPr id="1022" name="object 1022"/>
            <p:cNvSpPr/>
            <p:nvPr/>
          </p:nvSpPr>
          <p:spPr>
            <a:xfrm>
              <a:off x="3030806" y="2967849"/>
              <a:ext cx="0" cy="19050"/>
            </a:xfrm>
            <a:custGeom>
              <a:avLst/>
              <a:gdLst/>
              <a:ahLst/>
              <a:cxnLst/>
              <a:rect l="l" t="t" r="r" b="b"/>
              <a:pathLst>
                <a:path h="19050">
                  <a:moveTo>
                    <a:pt x="0" y="0"/>
                  </a:moveTo>
                  <a:lnTo>
                    <a:pt x="0" y="18657"/>
                  </a:lnTo>
                </a:path>
              </a:pathLst>
            </a:custGeom>
            <a:ln w="3175">
              <a:solidFill>
                <a:srgbClr val="231F20"/>
              </a:solidFill>
            </a:ln>
          </p:spPr>
          <p:txBody>
            <a:bodyPr wrap="square" lIns="0" tIns="0" rIns="0" bIns="0" rtlCol="0"/>
            <a:lstStyle/>
            <a:p>
              <a:endParaRPr/>
            </a:p>
          </p:txBody>
        </p:sp>
        <p:sp>
          <p:nvSpPr>
            <p:cNvPr id="1023" name="object 1023"/>
            <p:cNvSpPr/>
            <p:nvPr/>
          </p:nvSpPr>
          <p:spPr>
            <a:xfrm>
              <a:off x="3104621"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24" name="object 1024"/>
            <p:cNvSpPr/>
            <p:nvPr/>
          </p:nvSpPr>
          <p:spPr>
            <a:xfrm>
              <a:off x="3104621"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25" name="object 1025"/>
            <p:cNvSpPr/>
            <p:nvPr/>
          </p:nvSpPr>
          <p:spPr>
            <a:xfrm>
              <a:off x="3112284"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26" name="object 1026"/>
            <p:cNvSpPr/>
            <p:nvPr/>
          </p:nvSpPr>
          <p:spPr>
            <a:xfrm>
              <a:off x="3112284"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27" name="object 1027"/>
            <p:cNvSpPr/>
            <p:nvPr/>
          </p:nvSpPr>
          <p:spPr>
            <a:xfrm>
              <a:off x="3119947"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28" name="object 1028"/>
            <p:cNvSpPr/>
            <p:nvPr/>
          </p:nvSpPr>
          <p:spPr>
            <a:xfrm>
              <a:off x="3119947"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29" name="object 1029"/>
            <p:cNvSpPr/>
            <p:nvPr/>
          </p:nvSpPr>
          <p:spPr>
            <a:xfrm>
              <a:off x="3127609"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30" name="object 1030"/>
            <p:cNvSpPr/>
            <p:nvPr/>
          </p:nvSpPr>
          <p:spPr>
            <a:xfrm>
              <a:off x="3127609"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31" name="object 1031"/>
            <p:cNvSpPr/>
            <p:nvPr/>
          </p:nvSpPr>
          <p:spPr>
            <a:xfrm>
              <a:off x="3135272"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32" name="object 1032"/>
            <p:cNvSpPr/>
            <p:nvPr/>
          </p:nvSpPr>
          <p:spPr>
            <a:xfrm>
              <a:off x="3135272"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33" name="object 1033"/>
            <p:cNvSpPr/>
            <p:nvPr/>
          </p:nvSpPr>
          <p:spPr>
            <a:xfrm>
              <a:off x="3142935"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34" name="object 1034"/>
            <p:cNvSpPr/>
            <p:nvPr/>
          </p:nvSpPr>
          <p:spPr>
            <a:xfrm>
              <a:off x="3142935"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35" name="object 1035"/>
            <p:cNvSpPr/>
            <p:nvPr/>
          </p:nvSpPr>
          <p:spPr>
            <a:xfrm>
              <a:off x="3150598"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36" name="object 1036"/>
            <p:cNvSpPr/>
            <p:nvPr/>
          </p:nvSpPr>
          <p:spPr>
            <a:xfrm>
              <a:off x="3150598"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37" name="object 1037"/>
            <p:cNvSpPr/>
            <p:nvPr/>
          </p:nvSpPr>
          <p:spPr>
            <a:xfrm>
              <a:off x="3158261"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38" name="object 1038"/>
            <p:cNvSpPr/>
            <p:nvPr/>
          </p:nvSpPr>
          <p:spPr>
            <a:xfrm>
              <a:off x="3158261"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39" name="object 1039"/>
            <p:cNvSpPr/>
            <p:nvPr/>
          </p:nvSpPr>
          <p:spPr>
            <a:xfrm>
              <a:off x="3165924"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40" name="object 1040"/>
            <p:cNvSpPr/>
            <p:nvPr/>
          </p:nvSpPr>
          <p:spPr>
            <a:xfrm>
              <a:off x="3165924"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41" name="object 1041"/>
            <p:cNvSpPr/>
            <p:nvPr/>
          </p:nvSpPr>
          <p:spPr>
            <a:xfrm>
              <a:off x="3173587"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42" name="object 1042"/>
            <p:cNvSpPr/>
            <p:nvPr/>
          </p:nvSpPr>
          <p:spPr>
            <a:xfrm>
              <a:off x="3173587"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43" name="object 1043"/>
            <p:cNvSpPr/>
            <p:nvPr/>
          </p:nvSpPr>
          <p:spPr>
            <a:xfrm>
              <a:off x="3181250"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44" name="object 1044"/>
            <p:cNvSpPr/>
            <p:nvPr/>
          </p:nvSpPr>
          <p:spPr>
            <a:xfrm>
              <a:off x="3181250"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45" name="object 1045"/>
            <p:cNvSpPr/>
            <p:nvPr/>
          </p:nvSpPr>
          <p:spPr>
            <a:xfrm>
              <a:off x="3188913"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46" name="object 1046"/>
            <p:cNvSpPr/>
            <p:nvPr/>
          </p:nvSpPr>
          <p:spPr>
            <a:xfrm>
              <a:off x="3188913"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47" name="object 1047"/>
            <p:cNvSpPr/>
            <p:nvPr/>
          </p:nvSpPr>
          <p:spPr>
            <a:xfrm>
              <a:off x="3221265"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48" name="object 1048"/>
            <p:cNvSpPr/>
            <p:nvPr/>
          </p:nvSpPr>
          <p:spPr>
            <a:xfrm>
              <a:off x="3221265"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49" name="object 1049"/>
            <p:cNvSpPr/>
            <p:nvPr/>
          </p:nvSpPr>
          <p:spPr>
            <a:xfrm>
              <a:off x="3228469"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50" name="object 1050"/>
            <p:cNvSpPr/>
            <p:nvPr/>
          </p:nvSpPr>
          <p:spPr>
            <a:xfrm>
              <a:off x="3228469"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51" name="object 1051"/>
            <p:cNvSpPr/>
            <p:nvPr/>
          </p:nvSpPr>
          <p:spPr>
            <a:xfrm>
              <a:off x="3235672"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52" name="object 1052"/>
            <p:cNvSpPr/>
            <p:nvPr/>
          </p:nvSpPr>
          <p:spPr>
            <a:xfrm>
              <a:off x="3235672"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53" name="object 1053"/>
            <p:cNvSpPr/>
            <p:nvPr/>
          </p:nvSpPr>
          <p:spPr>
            <a:xfrm>
              <a:off x="3216141" y="2963552"/>
              <a:ext cx="24765" cy="0"/>
            </a:xfrm>
            <a:custGeom>
              <a:avLst/>
              <a:gdLst/>
              <a:ahLst/>
              <a:cxnLst/>
              <a:rect l="l" t="t" r="r" b="b"/>
              <a:pathLst>
                <a:path w="24764">
                  <a:moveTo>
                    <a:pt x="24608" y="0"/>
                  </a:moveTo>
                  <a:lnTo>
                    <a:pt x="0" y="0"/>
                  </a:lnTo>
                </a:path>
              </a:pathLst>
            </a:custGeom>
            <a:ln w="6215">
              <a:solidFill>
                <a:srgbClr val="0080C7"/>
              </a:solidFill>
            </a:ln>
          </p:spPr>
          <p:txBody>
            <a:bodyPr wrap="square" lIns="0" tIns="0" rIns="0" bIns="0" rtlCol="0"/>
            <a:lstStyle/>
            <a:p>
              <a:endParaRPr/>
            </a:p>
          </p:txBody>
        </p:sp>
        <p:sp>
          <p:nvSpPr>
            <p:cNvPr id="1054" name="object 1054"/>
            <p:cNvSpPr/>
            <p:nvPr/>
          </p:nvSpPr>
          <p:spPr>
            <a:xfrm>
              <a:off x="3104621"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55" name="object 1055"/>
            <p:cNvSpPr/>
            <p:nvPr/>
          </p:nvSpPr>
          <p:spPr>
            <a:xfrm>
              <a:off x="3104621"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56" name="object 1056"/>
            <p:cNvSpPr/>
            <p:nvPr/>
          </p:nvSpPr>
          <p:spPr>
            <a:xfrm>
              <a:off x="3112284"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57" name="object 1057"/>
            <p:cNvSpPr/>
            <p:nvPr/>
          </p:nvSpPr>
          <p:spPr>
            <a:xfrm>
              <a:off x="3112284"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58" name="object 1058"/>
            <p:cNvSpPr/>
            <p:nvPr/>
          </p:nvSpPr>
          <p:spPr>
            <a:xfrm>
              <a:off x="3119947"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59" name="object 1059"/>
            <p:cNvSpPr/>
            <p:nvPr/>
          </p:nvSpPr>
          <p:spPr>
            <a:xfrm>
              <a:off x="3119947"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60" name="object 1060"/>
            <p:cNvSpPr/>
            <p:nvPr/>
          </p:nvSpPr>
          <p:spPr>
            <a:xfrm>
              <a:off x="3127609"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61" name="object 1061"/>
            <p:cNvSpPr/>
            <p:nvPr/>
          </p:nvSpPr>
          <p:spPr>
            <a:xfrm>
              <a:off x="3127609"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62" name="object 1062"/>
            <p:cNvSpPr/>
            <p:nvPr/>
          </p:nvSpPr>
          <p:spPr>
            <a:xfrm>
              <a:off x="3135272"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63" name="object 1063"/>
            <p:cNvSpPr/>
            <p:nvPr/>
          </p:nvSpPr>
          <p:spPr>
            <a:xfrm>
              <a:off x="3135272"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64" name="object 1064"/>
            <p:cNvSpPr/>
            <p:nvPr/>
          </p:nvSpPr>
          <p:spPr>
            <a:xfrm>
              <a:off x="3142935"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65" name="object 1065"/>
            <p:cNvSpPr/>
            <p:nvPr/>
          </p:nvSpPr>
          <p:spPr>
            <a:xfrm>
              <a:off x="3142935"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66" name="object 1066"/>
            <p:cNvSpPr/>
            <p:nvPr/>
          </p:nvSpPr>
          <p:spPr>
            <a:xfrm>
              <a:off x="3150598"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67" name="object 1067"/>
            <p:cNvSpPr/>
            <p:nvPr/>
          </p:nvSpPr>
          <p:spPr>
            <a:xfrm>
              <a:off x="3150598"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68" name="object 1068"/>
            <p:cNvSpPr/>
            <p:nvPr/>
          </p:nvSpPr>
          <p:spPr>
            <a:xfrm>
              <a:off x="3158261"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69" name="object 1069"/>
            <p:cNvSpPr/>
            <p:nvPr/>
          </p:nvSpPr>
          <p:spPr>
            <a:xfrm>
              <a:off x="3158261"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70" name="object 1070"/>
            <p:cNvSpPr/>
            <p:nvPr/>
          </p:nvSpPr>
          <p:spPr>
            <a:xfrm>
              <a:off x="3165924"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71" name="object 1071"/>
            <p:cNvSpPr/>
            <p:nvPr/>
          </p:nvSpPr>
          <p:spPr>
            <a:xfrm>
              <a:off x="3165924"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72" name="object 1072"/>
            <p:cNvSpPr/>
            <p:nvPr/>
          </p:nvSpPr>
          <p:spPr>
            <a:xfrm>
              <a:off x="3173587"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73" name="object 1073"/>
            <p:cNvSpPr/>
            <p:nvPr/>
          </p:nvSpPr>
          <p:spPr>
            <a:xfrm>
              <a:off x="3173587"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74" name="object 1074"/>
            <p:cNvSpPr/>
            <p:nvPr/>
          </p:nvSpPr>
          <p:spPr>
            <a:xfrm>
              <a:off x="3181250"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75" name="object 1075"/>
            <p:cNvSpPr/>
            <p:nvPr/>
          </p:nvSpPr>
          <p:spPr>
            <a:xfrm>
              <a:off x="3181250"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76" name="object 1076"/>
            <p:cNvSpPr/>
            <p:nvPr/>
          </p:nvSpPr>
          <p:spPr>
            <a:xfrm>
              <a:off x="3221265"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77" name="object 1077"/>
            <p:cNvSpPr/>
            <p:nvPr/>
          </p:nvSpPr>
          <p:spPr>
            <a:xfrm>
              <a:off x="3221265"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78" name="object 1078"/>
            <p:cNvSpPr/>
            <p:nvPr/>
          </p:nvSpPr>
          <p:spPr>
            <a:xfrm>
              <a:off x="3228469"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79" name="object 1079"/>
            <p:cNvSpPr/>
            <p:nvPr/>
          </p:nvSpPr>
          <p:spPr>
            <a:xfrm>
              <a:off x="3228469"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80" name="object 1080"/>
            <p:cNvSpPr/>
            <p:nvPr/>
          </p:nvSpPr>
          <p:spPr>
            <a:xfrm>
              <a:off x="3235672"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81" name="object 1081"/>
            <p:cNvSpPr/>
            <p:nvPr/>
          </p:nvSpPr>
          <p:spPr>
            <a:xfrm>
              <a:off x="3235672"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82" name="object 1082"/>
            <p:cNvSpPr/>
            <p:nvPr/>
          </p:nvSpPr>
          <p:spPr>
            <a:xfrm>
              <a:off x="3217761" y="2998455"/>
              <a:ext cx="23495" cy="0"/>
            </a:xfrm>
            <a:custGeom>
              <a:avLst/>
              <a:gdLst/>
              <a:ahLst/>
              <a:cxnLst/>
              <a:rect l="l" t="t" r="r" b="b"/>
              <a:pathLst>
                <a:path w="23494">
                  <a:moveTo>
                    <a:pt x="22988" y="0"/>
                  </a:moveTo>
                  <a:lnTo>
                    <a:pt x="0" y="0"/>
                  </a:lnTo>
                </a:path>
              </a:pathLst>
            </a:custGeom>
            <a:ln w="6215">
              <a:solidFill>
                <a:srgbClr val="0080C7"/>
              </a:solidFill>
            </a:ln>
          </p:spPr>
          <p:txBody>
            <a:bodyPr wrap="square" lIns="0" tIns="0" rIns="0" bIns="0" rtlCol="0"/>
            <a:lstStyle/>
            <a:p>
              <a:endParaRPr/>
            </a:p>
          </p:txBody>
        </p:sp>
        <p:sp>
          <p:nvSpPr>
            <p:cNvPr id="1083" name="object 1083"/>
            <p:cNvSpPr/>
            <p:nvPr/>
          </p:nvSpPr>
          <p:spPr>
            <a:xfrm>
              <a:off x="3196576" y="2963839"/>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84" name="object 1084"/>
            <p:cNvSpPr/>
            <p:nvPr/>
          </p:nvSpPr>
          <p:spPr>
            <a:xfrm>
              <a:off x="3196576" y="2963839"/>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85" name="object 1085"/>
            <p:cNvSpPr/>
            <p:nvPr/>
          </p:nvSpPr>
          <p:spPr>
            <a:xfrm>
              <a:off x="3099531" y="2963552"/>
              <a:ext cx="103505" cy="0"/>
            </a:xfrm>
            <a:custGeom>
              <a:avLst/>
              <a:gdLst/>
              <a:ahLst/>
              <a:cxnLst/>
              <a:rect l="l" t="t" r="r" b="b"/>
              <a:pathLst>
                <a:path w="103505">
                  <a:moveTo>
                    <a:pt x="102938" y="0"/>
                  </a:moveTo>
                  <a:lnTo>
                    <a:pt x="0" y="0"/>
                  </a:lnTo>
                </a:path>
              </a:pathLst>
            </a:custGeom>
            <a:ln w="6215">
              <a:solidFill>
                <a:srgbClr val="0080C7"/>
              </a:solidFill>
            </a:ln>
          </p:spPr>
          <p:txBody>
            <a:bodyPr wrap="square" lIns="0" tIns="0" rIns="0" bIns="0" rtlCol="0"/>
            <a:lstStyle/>
            <a:p>
              <a:endParaRPr/>
            </a:p>
          </p:txBody>
        </p:sp>
        <p:sp>
          <p:nvSpPr>
            <p:cNvPr id="1086" name="object 1086"/>
            <p:cNvSpPr/>
            <p:nvPr/>
          </p:nvSpPr>
          <p:spPr>
            <a:xfrm>
              <a:off x="3188913"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87" name="object 1087"/>
            <p:cNvSpPr/>
            <p:nvPr/>
          </p:nvSpPr>
          <p:spPr>
            <a:xfrm>
              <a:off x="3188913"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88" name="object 1088"/>
            <p:cNvSpPr/>
            <p:nvPr/>
          </p:nvSpPr>
          <p:spPr>
            <a:xfrm>
              <a:off x="3196576" y="2986690"/>
              <a:ext cx="0" cy="10160"/>
            </a:xfrm>
            <a:custGeom>
              <a:avLst/>
              <a:gdLst/>
              <a:ahLst/>
              <a:cxnLst/>
              <a:rect l="l" t="t" r="r" b="b"/>
              <a:pathLst>
                <a:path h="10160">
                  <a:moveTo>
                    <a:pt x="0" y="0"/>
                  </a:moveTo>
                  <a:lnTo>
                    <a:pt x="0" y="9926"/>
                  </a:lnTo>
                </a:path>
              </a:pathLst>
            </a:custGeom>
            <a:solidFill>
              <a:srgbClr val="FFFFFF"/>
            </a:solidFill>
          </p:spPr>
          <p:txBody>
            <a:bodyPr wrap="square" lIns="0" tIns="0" rIns="0" bIns="0" rtlCol="0"/>
            <a:lstStyle/>
            <a:p>
              <a:endParaRPr/>
            </a:p>
          </p:txBody>
        </p:sp>
        <p:sp>
          <p:nvSpPr>
            <p:cNvPr id="1089" name="object 1089"/>
            <p:cNvSpPr/>
            <p:nvPr/>
          </p:nvSpPr>
          <p:spPr>
            <a:xfrm>
              <a:off x="3196576" y="2986690"/>
              <a:ext cx="0" cy="10160"/>
            </a:xfrm>
            <a:custGeom>
              <a:avLst/>
              <a:gdLst/>
              <a:ahLst/>
              <a:cxnLst/>
              <a:rect l="l" t="t" r="r" b="b"/>
              <a:pathLst>
                <a:path h="10160">
                  <a:moveTo>
                    <a:pt x="0" y="0"/>
                  </a:moveTo>
                  <a:lnTo>
                    <a:pt x="0" y="9926"/>
                  </a:lnTo>
                </a:path>
              </a:pathLst>
            </a:custGeom>
            <a:ln w="3699">
              <a:solidFill>
                <a:srgbClr val="0080C7"/>
              </a:solidFill>
            </a:ln>
          </p:spPr>
          <p:txBody>
            <a:bodyPr wrap="square" lIns="0" tIns="0" rIns="0" bIns="0" rtlCol="0"/>
            <a:lstStyle/>
            <a:p>
              <a:endParaRPr/>
            </a:p>
          </p:txBody>
        </p:sp>
        <p:sp>
          <p:nvSpPr>
            <p:cNvPr id="1090" name="object 1090"/>
            <p:cNvSpPr/>
            <p:nvPr/>
          </p:nvSpPr>
          <p:spPr>
            <a:xfrm>
              <a:off x="3099531" y="2998455"/>
              <a:ext cx="102870" cy="0"/>
            </a:xfrm>
            <a:custGeom>
              <a:avLst/>
              <a:gdLst/>
              <a:ahLst/>
              <a:cxnLst/>
              <a:rect l="l" t="t" r="r" b="b"/>
              <a:pathLst>
                <a:path w="102869">
                  <a:moveTo>
                    <a:pt x="102846" y="0"/>
                  </a:moveTo>
                  <a:lnTo>
                    <a:pt x="0" y="0"/>
                  </a:lnTo>
                </a:path>
              </a:pathLst>
            </a:custGeom>
            <a:ln w="6215">
              <a:solidFill>
                <a:srgbClr val="0080C7"/>
              </a:solidFill>
            </a:ln>
          </p:spPr>
          <p:txBody>
            <a:bodyPr wrap="square" lIns="0" tIns="0" rIns="0" bIns="0" rtlCol="0"/>
            <a:lstStyle/>
            <a:p>
              <a:endParaRPr/>
            </a:p>
          </p:txBody>
        </p:sp>
      </p:grpSp>
      <p:sp>
        <p:nvSpPr>
          <p:cNvPr id="1091" name="object 109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1092" name="object 1092"/>
          <p:cNvSpPr txBox="1"/>
          <p:nvPr/>
        </p:nvSpPr>
        <p:spPr>
          <a:xfrm>
            <a:off x="1770443" y="754"/>
            <a:ext cx="4794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11" action="ppaction://hlinksldjump"/>
              </a:rPr>
              <a:t>CRISPR</a:t>
            </a:r>
            <a:r>
              <a:rPr sz="600" spc="-55" dirty="0">
                <a:latin typeface="LM Sans 8"/>
                <a:cs typeface="LM Sans 8"/>
                <a:hlinkClick r:id="rId11" action="ppaction://hlinksldjump"/>
              </a:rPr>
              <a:t> </a:t>
            </a:r>
            <a:r>
              <a:rPr sz="600" spc="-5" dirty="0">
                <a:latin typeface="楷体"/>
                <a:cs typeface="楷体"/>
                <a:hlinkClick r:id="rId11" action="ppaction://hlinksldjump"/>
              </a:rPr>
              <a:t>原理</a:t>
            </a:r>
            <a:endParaRPr sz="600">
              <a:latin typeface="楷体"/>
              <a:cs typeface="楷体"/>
            </a:endParaRPr>
          </a:p>
        </p:txBody>
      </p:sp>
      <p:sp>
        <p:nvSpPr>
          <p:cNvPr id="1093" name="object 1093"/>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1094" name="object 1094"/>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原理</a:t>
            </a:r>
            <a:endParaRPr sz="1400">
              <a:latin typeface="楷体"/>
              <a:cs typeface="楷体"/>
            </a:endParaRPr>
          </a:p>
          <a:p>
            <a:pPr marL="107950">
              <a:lnSpc>
                <a:spcPct val="100000"/>
              </a:lnSpc>
              <a:spcBef>
                <a:spcPts val="225"/>
              </a:spcBef>
            </a:pPr>
            <a:r>
              <a:rPr sz="900" spc="-5" dirty="0">
                <a:solidFill>
                  <a:srgbClr val="005128"/>
                </a:solidFill>
                <a:latin typeface="楷体"/>
                <a:cs typeface="楷体"/>
              </a:rPr>
              <a:t>细菌</a:t>
            </a:r>
            <a:r>
              <a:rPr sz="900" spc="-5" dirty="0">
                <a:solidFill>
                  <a:srgbClr val="005128"/>
                </a:solidFill>
                <a:latin typeface="LM Sans 9"/>
                <a:cs typeface="LM Sans 9"/>
              </a:rPr>
              <a:t>/</a:t>
            </a:r>
            <a:r>
              <a:rPr sz="900" spc="-5" dirty="0">
                <a:solidFill>
                  <a:srgbClr val="005128"/>
                </a:solidFill>
                <a:latin typeface="楷体"/>
                <a:cs typeface="楷体"/>
              </a:rPr>
              <a:t>古菌中的免疫系统</a:t>
            </a:r>
            <a:endParaRPr sz="900">
              <a:latin typeface="楷体"/>
              <a:cs typeface="楷体"/>
            </a:endParaRPr>
          </a:p>
        </p:txBody>
      </p:sp>
      <p:sp>
        <p:nvSpPr>
          <p:cNvPr id="1095" name="object 1095"/>
          <p:cNvSpPr/>
          <p:nvPr/>
        </p:nvSpPr>
        <p:spPr>
          <a:xfrm>
            <a:off x="234975" y="1637588"/>
            <a:ext cx="65201" cy="65201"/>
          </a:xfrm>
          <a:prstGeom prst="rect">
            <a:avLst/>
          </a:prstGeom>
          <a:blipFill>
            <a:blip r:embed="rId12" cstate="print"/>
            <a:stretch>
              <a:fillRect/>
            </a:stretch>
          </a:blipFill>
        </p:spPr>
        <p:txBody>
          <a:bodyPr wrap="square" lIns="0" tIns="0" rIns="0" bIns="0" rtlCol="0"/>
          <a:lstStyle/>
          <a:p>
            <a:endParaRPr/>
          </a:p>
        </p:txBody>
      </p:sp>
      <p:sp>
        <p:nvSpPr>
          <p:cNvPr id="1096" name="object 1096"/>
          <p:cNvSpPr/>
          <p:nvPr/>
        </p:nvSpPr>
        <p:spPr>
          <a:xfrm>
            <a:off x="234975" y="2191778"/>
            <a:ext cx="65201" cy="65201"/>
          </a:xfrm>
          <a:prstGeom prst="rect">
            <a:avLst/>
          </a:prstGeom>
          <a:blipFill>
            <a:blip r:embed="rId13" cstate="print"/>
            <a:stretch>
              <a:fillRect/>
            </a:stretch>
          </a:blipFill>
        </p:spPr>
        <p:txBody>
          <a:bodyPr wrap="square" lIns="0" tIns="0" rIns="0" bIns="0" rtlCol="0"/>
          <a:lstStyle/>
          <a:p>
            <a:endParaRPr/>
          </a:p>
        </p:txBody>
      </p:sp>
      <p:sp>
        <p:nvSpPr>
          <p:cNvPr id="1097" name="object 1097"/>
          <p:cNvSpPr txBox="1"/>
          <p:nvPr/>
        </p:nvSpPr>
        <p:spPr>
          <a:xfrm>
            <a:off x="356755" y="1554072"/>
            <a:ext cx="1549400" cy="918210"/>
          </a:xfrm>
          <a:prstGeom prst="rect">
            <a:avLst/>
          </a:prstGeom>
        </p:spPr>
        <p:txBody>
          <a:bodyPr vert="horz" wrap="square" lIns="0" tIns="6985" rIns="0" bIns="0" rtlCol="0">
            <a:spAutoFit/>
          </a:bodyPr>
          <a:lstStyle/>
          <a:p>
            <a:pPr marL="12700" marR="5080">
              <a:lnSpc>
                <a:spcPct val="102600"/>
              </a:lnSpc>
              <a:spcBef>
                <a:spcPts val="55"/>
              </a:spcBef>
            </a:pPr>
            <a:r>
              <a:rPr sz="1100" spc="-10" dirty="0">
                <a:latin typeface="LM Sans 10"/>
                <a:cs typeface="LM Sans 10"/>
              </a:rPr>
              <a:t>CRISPR</a:t>
            </a:r>
            <a:r>
              <a:rPr sz="1100" spc="-20" dirty="0">
                <a:latin typeface="LM Sans 10"/>
                <a:cs typeface="LM Sans 10"/>
              </a:rPr>
              <a:t> </a:t>
            </a:r>
            <a:r>
              <a:rPr sz="1100" spc="-10" dirty="0">
                <a:latin typeface="楷体"/>
                <a:cs typeface="楷体"/>
              </a:rPr>
              <a:t>系统是目前发 现存在于多数细菌</a:t>
            </a:r>
            <a:r>
              <a:rPr sz="1100" spc="-10" dirty="0">
                <a:latin typeface="LM Sans 10"/>
                <a:cs typeface="LM Sans 10"/>
              </a:rPr>
              <a:t>/</a:t>
            </a:r>
            <a:r>
              <a:rPr sz="1100" spc="-10" dirty="0">
                <a:latin typeface="楷体"/>
                <a:cs typeface="楷体"/>
              </a:rPr>
              <a:t>古菌 中的一种后天免疫系统。</a:t>
            </a:r>
            <a:endParaRPr sz="1100">
              <a:latin typeface="楷体"/>
              <a:cs typeface="楷体"/>
            </a:endParaRPr>
          </a:p>
          <a:p>
            <a:pPr marL="12700" marR="111760">
              <a:lnSpc>
                <a:spcPct val="102600"/>
              </a:lnSpc>
              <a:spcBef>
                <a:spcPts val="300"/>
              </a:spcBef>
            </a:pPr>
            <a:r>
              <a:rPr sz="1100" spc="-10" dirty="0">
                <a:latin typeface="楷体"/>
                <a:cs typeface="楷体"/>
              </a:rPr>
              <a:t>微生物中的</a:t>
            </a:r>
            <a:r>
              <a:rPr sz="1100" spc="-220" dirty="0">
                <a:latin typeface="楷体"/>
                <a:cs typeface="楷体"/>
              </a:rPr>
              <a:t> </a:t>
            </a:r>
            <a:r>
              <a:rPr sz="1100" spc="-10" dirty="0">
                <a:latin typeface="LM Sans 10"/>
                <a:cs typeface="LM Sans 10"/>
              </a:rPr>
              <a:t>CRISPR</a:t>
            </a:r>
            <a:r>
              <a:rPr sz="1100" spc="-30" dirty="0">
                <a:latin typeface="LM Sans 10"/>
                <a:cs typeface="LM Sans 10"/>
              </a:rPr>
              <a:t> </a:t>
            </a:r>
            <a:r>
              <a:rPr sz="1100" spc="-10" dirty="0">
                <a:latin typeface="楷体"/>
                <a:cs typeface="楷体"/>
              </a:rPr>
              <a:t>免 疫系统靶定</a:t>
            </a:r>
            <a:r>
              <a:rPr sz="1100" spc="-250" dirty="0">
                <a:latin typeface="楷体"/>
                <a:cs typeface="楷体"/>
              </a:rPr>
              <a:t> </a:t>
            </a:r>
            <a:r>
              <a:rPr sz="1100" spc="-10" dirty="0">
                <a:latin typeface="LM Sans 10"/>
                <a:cs typeface="LM Sans 10"/>
              </a:rPr>
              <a:t>DNA/RNA.</a:t>
            </a:r>
            <a:endParaRPr sz="1100">
              <a:latin typeface="LM Sans 10"/>
              <a:cs typeface="LM Sans 10"/>
            </a:endParaRPr>
          </a:p>
        </p:txBody>
      </p:sp>
      <p:sp>
        <p:nvSpPr>
          <p:cNvPr id="1098" name="object 1098"/>
          <p:cNvSpPr txBox="1"/>
          <p:nvPr/>
        </p:nvSpPr>
        <p:spPr>
          <a:xfrm>
            <a:off x="2549623" y="852393"/>
            <a:ext cx="358140" cy="149225"/>
          </a:xfrm>
          <a:prstGeom prst="rect">
            <a:avLst/>
          </a:prstGeom>
        </p:spPr>
        <p:txBody>
          <a:bodyPr vert="horz" wrap="square" lIns="0" tIns="13335" rIns="0" bIns="0" rtlCol="0">
            <a:spAutoFit/>
          </a:bodyPr>
          <a:lstStyle/>
          <a:p>
            <a:pPr marL="107314" marR="5080" indent="-95250">
              <a:lnSpc>
                <a:spcPct val="100000"/>
              </a:lnSpc>
              <a:spcBef>
                <a:spcPts val="105"/>
              </a:spcBef>
            </a:pPr>
            <a:r>
              <a:rPr sz="400" dirty="0">
                <a:solidFill>
                  <a:srgbClr val="231F20"/>
                </a:solidFill>
                <a:latin typeface="Arial"/>
                <a:cs typeface="Arial"/>
              </a:rPr>
              <a:t>Bacteriophage  (virus)</a:t>
            </a:r>
            <a:endParaRPr sz="400">
              <a:latin typeface="Arial"/>
              <a:cs typeface="Arial"/>
            </a:endParaRPr>
          </a:p>
        </p:txBody>
      </p:sp>
      <p:sp>
        <p:nvSpPr>
          <p:cNvPr id="1099" name="object 1099"/>
          <p:cNvSpPr txBox="1"/>
          <p:nvPr/>
        </p:nvSpPr>
        <p:spPr>
          <a:xfrm>
            <a:off x="2961000" y="2434881"/>
            <a:ext cx="398145" cy="87630"/>
          </a:xfrm>
          <a:prstGeom prst="rect">
            <a:avLst/>
          </a:prstGeom>
        </p:spPr>
        <p:txBody>
          <a:bodyPr vert="horz" wrap="square" lIns="0" tIns="13335" rIns="0" bIns="0" rtlCol="0">
            <a:spAutoFit/>
          </a:bodyPr>
          <a:lstStyle/>
          <a:p>
            <a:pPr marL="12700">
              <a:lnSpc>
                <a:spcPct val="100000"/>
              </a:lnSpc>
              <a:spcBef>
                <a:spcPts val="105"/>
              </a:spcBef>
            </a:pPr>
            <a:r>
              <a:rPr sz="400" dirty="0">
                <a:solidFill>
                  <a:srgbClr val="231F20"/>
                </a:solidFill>
                <a:latin typeface="Arial"/>
                <a:cs typeface="Arial"/>
              </a:rPr>
              <a:t>Same viral</a:t>
            </a:r>
            <a:r>
              <a:rPr sz="400" spc="-45" dirty="0">
                <a:solidFill>
                  <a:srgbClr val="231F20"/>
                </a:solidFill>
                <a:latin typeface="Arial"/>
                <a:cs typeface="Arial"/>
              </a:rPr>
              <a:t> </a:t>
            </a:r>
            <a:r>
              <a:rPr sz="400" dirty="0">
                <a:solidFill>
                  <a:srgbClr val="231F20"/>
                </a:solidFill>
                <a:latin typeface="Arial"/>
                <a:cs typeface="Arial"/>
              </a:rPr>
              <a:t>gene</a:t>
            </a:r>
            <a:endParaRPr sz="400">
              <a:latin typeface="Arial"/>
              <a:cs typeface="Arial"/>
            </a:endParaRPr>
          </a:p>
        </p:txBody>
      </p:sp>
      <p:sp>
        <p:nvSpPr>
          <p:cNvPr id="1100" name="object 1100"/>
          <p:cNvSpPr txBox="1"/>
          <p:nvPr/>
        </p:nvSpPr>
        <p:spPr>
          <a:xfrm>
            <a:off x="3734503" y="1993026"/>
            <a:ext cx="177800" cy="87630"/>
          </a:xfrm>
          <a:prstGeom prst="rect">
            <a:avLst/>
          </a:prstGeom>
        </p:spPr>
        <p:txBody>
          <a:bodyPr vert="horz" wrap="square" lIns="0" tIns="13335" rIns="0" bIns="0" rtlCol="0">
            <a:spAutoFit/>
          </a:bodyPr>
          <a:lstStyle/>
          <a:p>
            <a:pPr marL="12700">
              <a:lnSpc>
                <a:spcPct val="100000"/>
              </a:lnSpc>
              <a:spcBef>
                <a:spcPts val="105"/>
              </a:spcBef>
            </a:pPr>
            <a:r>
              <a:rPr sz="400" dirty="0">
                <a:solidFill>
                  <a:srgbClr val="231F20"/>
                </a:solidFill>
                <a:latin typeface="Arial"/>
                <a:cs typeface="Arial"/>
              </a:rPr>
              <a:t>crRNA</a:t>
            </a:r>
            <a:endParaRPr sz="400">
              <a:latin typeface="Arial"/>
              <a:cs typeface="Arial"/>
            </a:endParaRPr>
          </a:p>
        </p:txBody>
      </p:sp>
      <p:sp>
        <p:nvSpPr>
          <p:cNvPr id="1101" name="object 1101"/>
          <p:cNvSpPr txBox="1"/>
          <p:nvPr/>
        </p:nvSpPr>
        <p:spPr>
          <a:xfrm>
            <a:off x="3877869" y="2188529"/>
            <a:ext cx="306705" cy="140970"/>
          </a:xfrm>
          <a:prstGeom prst="rect">
            <a:avLst/>
          </a:prstGeom>
        </p:spPr>
        <p:txBody>
          <a:bodyPr vert="horz" wrap="square" lIns="0" tIns="21590" rIns="0" bIns="0" rtlCol="0">
            <a:spAutoFit/>
          </a:bodyPr>
          <a:lstStyle/>
          <a:p>
            <a:pPr marL="12700" marR="5080">
              <a:lnSpc>
                <a:spcPts val="420"/>
              </a:lnSpc>
              <a:spcBef>
                <a:spcPts val="170"/>
              </a:spcBef>
            </a:pPr>
            <a:r>
              <a:rPr sz="400" dirty="0">
                <a:solidFill>
                  <a:srgbClr val="231F20"/>
                </a:solidFill>
                <a:latin typeface="Arial"/>
                <a:cs typeface="Arial"/>
              </a:rPr>
              <a:t>Surveillance  complexes</a:t>
            </a:r>
            <a:endParaRPr sz="400">
              <a:latin typeface="Arial"/>
              <a:cs typeface="Arial"/>
            </a:endParaRPr>
          </a:p>
        </p:txBody>
      </p:sp>
      <p:sp>
        <p:nvSpPr>
          <p:cNvPr id="1102" name="object 1102"/>
          <p:cNvSpPr txBox="1"/>
          <p:nvPr/>
        </p:nvSpPr>
        <p:spPr>
          <a:xfrm>
            <a:off x="2781947" y="1510328"/>
            <a:ext cx="354965" cy="87630"/>
          </a:xfrm>
          <a:prstGeom prst="rect">
            <a:avLst/>
          </a:prstGeom>
        </p:spPr>
        <p:txBody>
          <a:bodyPr vert="horz" wrap="square" lIns="0" tIns="13335" rIns="0" bIns="0" rtlCol="0">
            <a:spAutoFit/>
          </a:bodyPr>
          <a:lstStyle/>
          <a:p>
            <a:pPr marL="12700">
              <a:lnSpc>
                <a:spcPct val="100000"/>
              </a:lnSpc>
              <a:spcBef>
                <a:spcPts val="105"/>
              </a:spcBef>
            </a:pPr>
            <a:r>
              <a:rPr sz="400" dirty="0">
                <a:solidFill>
                  <a:srgbClr val="231F20"/>
                </a:solidFill>
                <a:latin typeface="Arial"/>
                <a:cs typeface="Arial"/>
              </a:rPr>
              <a:t>Microbial</a:t>
            </a:r>
            <a:r>
              <a:rPr sz="400" spc="-35" dirty="0">
                <a:solidFill>
                  <a:srgbClr val="231F20"/>
                </a:solidFill>
                <a:latin typeface="Arial"/>
                <a:cs typeface="Arial"/>
              </a:rPr>
              <a:t> </a:t>
            </a:r>
            <a:r>
              <a:rPr sz="400" dirty="0">
                <a:solidFill>
                  <a:srgbClr val="231F20"/>
                </a:solidFill>
                <a:latin typeface="Arial"/>
                <a:cs typeface="Arial"/>
              </a:rPr>
              <a:t>DNA</a:t>
            </a:r>
            <a:endParaRPr sz="400">
              <a:latin typeface="Arial"/>
              <a:cs typeface="Arial"/>
            </a:endParaRPr>
          </a:p>
        </p:txBody>
      </p:sp>
      <p:sp>
        <p:nvSpPr>
          <p:cNvPr id="1103" name="object 1103"/>
          <p:cNvSpPr txBox="1"/>
          <p:nvPr/>
        </p:nvSpPr>
        <p:spPr>
          <a:xfrm>
            <a:off x="3476585" y="1827950"/>
            <a:ext cx="732790" cy="87630"/>
          </a:xfrm>
          <a:prstGeom prst="rect">
            <a:avLst/>
          </a:prstGeom>
        </p:spPr>
        <p:txBody>
          <a:bodyPr vert="horz" wrap="square" lIns="0" tIns="13335" rIns="0" bIns="0" rtlCol="0">
            <a:spAutoFit/>
          </a:bodyPr>
          <a:lstStyle/>
          <a:p>
            <a:pPr marL="12700">
              <a:lnSpc>
                <a:spcPct val="100000"/>
              </a:lnSpc>
              <a:spcBef>
                <a:spcPts val="105"/>
              </a:spcBef>
            </a:pPr>
            <a:r>
              <a:rPr sz="400" u="sng" dirty="0">
                <a:solidFill>
                  <a:srgbClr val="231F20"/>
                </a:solidFill>
                <a:uFill>
                  <a:solidFill>
                    <a:srgbClr val="D9B228"/>
                  </a:solidFill>
                </a:uFill>
                <a:latin typeface="Arial"/>
                <a:cs typeface="Arial"/>
              </a:rPr>
              <a:t>       </a:t>
            </a:r>
            <a:r>
              <a:rPr sz="400" u="sng" spc="-20" dirty="0">
                <a:solidFill>
                  <a:srgbClr val="231F20"/>
                </a:solidFill>
                <a:uFill>
                  <a:solidFill>
                    <a:srgbClr val="D9B228"/>
                  </a:solidFill>
                </a:uFill>
                <a:latin typeface="Arial"/>
                <a:cs typeface="Arial"/>
              </a:rPr>
              <a:t> </a:t>
            </a:r>
            <a:r>
              <a:rPr sz="400" dirty="0">
                <a:solidFill>
                  <a:srgbClr val="231F20"/>
                </a:solidFill>
                <a:latin typeface="Arial"/>
                <a:cs typeface="Arial"/>
              </a:rPr>
              <a:t>      </a:t>
            </a:r>
            <a:r>
              <a:rPr sz="400" spc="-30" dirty="0">
                <a:solidFill>
                  <a:srgbClr val="231F20"/>
                </a:solidFill>
                <a:latin typeface="Arial"/>
                <a:cs typeface="Arial"/>
              </a:rPr>
              <a:t> </a:t>
            </a:r>
            <a:r>
              <a:rPr sz="400" dirty="0">
                <a:solidFill>
                  <a:srgbClr val="231F20"/>
                </a:solidFill>
                <a:latin typeface="Arial"/>
                <a:cs typeface="Arial"/>
              </a:rPr>
              <a:t>Pre-crRNA</a:t>
            </a:r>
            <a:r>
              <a:rPr sz="400" spc="-25" dirty="0">
                <a:solidFill>
                  <a:srgbClr val="231F20"/>
                </a:solidFill>
                <a:latin typeface="Arial"/>
                <a:cs typeface="Arial"/>
              </a:rPr>
              <a:t> </a:t>
            </a:r>
            <a:r>
              <a:rPr sz="400" dirty="0">
                <a:solidFill>
                  <a:srgbClr val="231F20"/>
                </a:solidFill>
                <a:latin typeface="Arial"/>
                <a:cs typeface="Arial"/>
              </a:rPr>
              <a:t>transcripts</a:t>
            </a:r>
            <a:endParaRPr sz="400">
              <a:latin typeface="Arial"/>
              <a:cs typeface="Arial"/>
            </a:endParaRPr>
          </a:p>
        </p:txBody>
      </p:sp>
      <p:sp>
        <p:nvSpPr>
          <p:cNvPr id="1104" name="object 1104"/>
          <p:cNvSpPr txBox="1"/>
          <p:nvPr/>
        </p:nvSpPr>
        <p:spPr>
          <a:xfrm>
            <a:off x="3420698" y="1659985"/>
            <a:ext cx="189230" cy="87630"/>
          </a:xfrm>
          <a:prstGeom prst="rect">
            <a:avLst/>
          </a:prstGeom>
        </p:spPr>
        <p:txBody>
          <a:bodyPr vert="horz" wrap="square" lIns="0" tIns="13335" rIns="0" bIns="0" rtlCol="0">
            <a:spAutoFit/>
          </a:bodyPr>
          <a:lstStyle/>
          <a:p>
            <a:pPr marL="12700">
              <a:lnSpc>
                <a:spcPct val="100000"/>
              </a:lnSpc>
              <a:spcBef>
                <a:spcPts val="105"/>
              </a:spcBef>
            </a:pPr>
            <a:r>
              <a:rPr sz="400" dirty="0">
                <a:solidFill>
                  <a:srgbClr val="231F20"/>
                </a:solidFill>
                <a:latin typeface="Arial"/>
                <a:cs typeface="Arial"/>
              </a:rPr>
              <a:t>Spacer</a:t>
            </a:r>
            <a:endParaRPr sz="400">
              <a:latin typeface="Arial"/>
              <a:cs typeface="Arial"/>
            </a:endParaRPr>
          </a:p>
        </p:txBody>
      </p:sp>
      <p:sp>
        <p:nvSpPr>
          <p:cNvPr id="1105" name="object 1105"/>
          <p:cNvSpPr txBox="1"/>
          <p:nvPr/>
        </p:nvSpPr>
        <p:spPr>
          <a:xfrm>
            <a:off x="2935214" y="1144230"/>
            <a:ext cx="1136015" cy="321945"/>
          </a:xfrm>
          <a:prstGeom prst="rect">
            <a:avLst/>
          </a:prstGeom>
        </p:spPr>
        <p:txBody>
          <a:bodyPr vert="horz" wrap="square" lIns="0" tIns="37465" rIns="0" bIns="0" rtlCol="0">
            <a:spAutoFit/>
          </a:bodyPr>
          <a:lstStyle/>
          <a:p>
            <a:pPr marL="12700">
              <a:lnSpc>
                <a:spcPct val="100000"/>
              </a:lnSpc>
              <a:spcBef>
                <a:spcPts val="295"/>
              </a:spcBef>
            </a:pPr>
            <a:r>
              <a:rPr sz="400" dirty="0">
                <a:solidFill>
                  <a:srgbClr val="231F20"/>
                </a:solidFill>
                <a:latin typeface="Arial"/>
                <a:cs typeface="Arial"/>
              </a:rPr>
              <a:t>Protospacer (viral</a:t>
            </a:r>
            <a:r>
              <a:rPr sz="400" spc="-5" dirty="0">
                <a:solidFill>
                  <a:srgbClr val="231F20"/>
                </a:solidFill>
                <a:latin typeface="Arial"/>
                <a:cs typeface="Arial"/>
              </a:rPr>
              <a:t> </a:t>
            </a:r>
            <a:r>
              <a:rPr sz="400" dirty="0">
                <a:solidFill>
                  <a:srgbClr val="231F20"/>
                </a:solidFill>
                <a:latin typeface="Arial"/>
                <a:cs typeface="Arial"/>
              </a:rPr>
              <a:t>gene)</a:t>
            </a:r>
            <a:endParaRPr sz="400">
              <a:latin typeface="Arial"/>
              <a:cs typeface="Arial"/>
            </a:endParaRPr>
          </a:p>
          <a:p>
            <a:pPr marL="590550">
              <a:lnSpc>
                <a:spcPct val="100000"/>
              </a:lnSpc>
              <a:spcBef>
                <a:spcPts val="195"/>
              </a:spcBef>
            </a:pPr>
            <a:r>
              <a:rPr sz="400" dirty="0">
                <a:solidFill>
                  <a:srgbClr val="231F20"/>
                </a:solidFill>
                <a:latin typeface="Arial"/>
                <a:cs typeface="Arial"/>
              </a:rPr>
              <a:t>Viral</a:t>
            </a:r>
            <a:r>
              <a:rPr sz="400" spc="-5" dirty="0">
                <a:solidFill>
                  <a:srgbClr val="231F20"/>
                </a:solidFill>
                <a:latin typeface="Arial"/>
                <a:cs typeface="Arial"/>
              </a:rPr>
              <a:t> </a:t>
            </a:r>
            <a:r>
              <a:rPr sz="400" dirty="0">
                <a:solidFill>
                  <a:srgbClr val="231F20"/>
                </a:solidFill>
                <a:latin typeface="Arial"/>
                <a:cs typeface="Arial"/>
              </a:rPr>
              <a:t>DNA</a:t>
            </a:r>
            <a:endParaRPr sz="400">
              <a:latin typeface="Arial"/>
              <a:cs typeface="Arial"/>
            </a:endParaRPr>
          </a:p>
          <a:p>
            <a:pPr>
              <a:lnSpc>
                <a:spcPct val="100000"/>
              </a:lnSpc>
              <a:spcBef>
                <a:spcPts val="40"/>
              </a:spcBef>
            </a:pPr>
            <a:endParaRPr sz="400">
              <a:latin typeface="Arial"/>
              <a:cs typeface="Arial"/>
            </a:endParaRPr>
          </a:p>
          <a:p>
            <a:pPr marL="506730">
              <a:lnSpc>
                <a:spcPct val="100000"/>
              </a:lnSpc>
            </a:pPr>
            <a:r>
              <a:rPr sz="400" dirty="0">
                <a:solidFill>
                  <a:srgbClr val="231F20"/>
                </a:solidFill>
                <a:latin typeface="Arial"/>
                <a:cs typeface="Arial"/>
              </a:rPr>
              <a:t>Protospacer Adjacent</a:t>
            </a:r>
            <a:r>
              <a:rPr sz="400" spc="-45" dirty="0">
                <a:solidFill>
                  <a:srgbClr val="231F20"/>
                </a:solidFill>
                <a:latin typeface="Arial"/>
                <a:cs typeface="Arial"/>
              </a:rPr>
              <a:t> </a:t>
            </a:r>
            <a:r>
              <a:rPr sz="400" dirty="0">
                <a:solidFill>
                  <a:srgbClr val="231F20"/>
                </a:solidFill>
                <a:latin typeface="Arial"/>
                <a:cs typeface="Arial"/>
              </a:rPr>
              <a:t>Motif</a:t>
            </a:r>
            <a:endParaRPr sz="400">
              <a:latin typeface="Arial"/>
              <a:cs typeface="Arial"/>
            </a:endParaRPr>
          </a:p>
        </p:txBody>
      </p:sp>
      <p:sp>
        <p:nvSpPr>
          <p:cNvPr id="1106" name="object 1106"/>
          <p:cNvSpPr txBox="1"/>
          <p:nvPr/>
        </p:nvSpPr>
        <p:spPr>
          <a:xfrm>
            <a:off x="3263460" y="1488204"/>
            <a:ext cx="508634" cy="87630"/>
          </a:xfrm>
          <a:prstGeom prst="rect">
            <a:avLst/>
          </a:prstGeom>
        </p:spPr>
        <p:txBody>
          <a:bodyPr vert="horz" wrap="square" lIns="0" tIns="13335" rIns="0" bIns="0" rtlCol="0">
            <a:spAutoFit/>
          </a:bodyPr>
          <a:lstStyle/>
          <a:p>
            <a:pPr marL="12700">
              <a:lnSpc>
                <a:spcPct val="100000"/>
              </a:lnSpc>
              <a:spcBef>
                <a:spcPts val="105"/>
              </a:spcBef>
              <a:tabLst>
                <a:tab pos="329565" algn="l"/>
              </a:tabLst>
            </a:pPr>
            <a:r>
              <a:rPr sz="400" dirty="0">
                <a:solidFill>
                  <a:srgbClr val="231F20"/>
                </a:solidFill>
                <a:latin typeface="Arial"/>
                <a:cs typeface="Arial"/>
              </a:rPr>
              <a:t>Repeat	Repeat</a:t>
            </a:r>
            <a:endParaRPr sz="400">
              <a:latin typeface="Arial"/>
              <a:cs typeface="Arial"/>
            </a:endParaRPr>
          </a:p>
        </p:txBody>
      </p:sp>
      <p:sp>
        <p:nvSpPr>
          <p:cNvPr id="1107" name="object 1107"/>
          <p:cNvSpPr txBox="1"/>
          <p:nvPr/>
        </p:nvSpPr>
        <p:spPr>
          <a:xfrm>
            <a:off x="3043564" y="1659985"/>
            <a:ext cx="297815" cy="87630"/>
          </a:xfrm>
          <a:prstGeom prst="rect">
            <a:avLst/>
          </a:prstGeom>
        </p:spPr>
        <p:txBody>
          <a:bodyPr vert="horz" wrap="square" lIns="0" tIns="13335" rIns="0" bIns="0" rtlCol="0">
            <a:spAutoFit/>
          </a:bodyPr>
          <a:lstStyle/>
          <a:p>
            <a:pPr marL="12700">
              <a:lnSpc>
                <a:spcPct val="100000"/>
              </a:lnSpc>
              <a:spcBef>
                <a:spcPts val="105"/>
              </a:spcBef>
            </a:pPr>
            <a:r>
              <a:rPr sz="400" dirty="0">
                <a:solidFill>
                  <a:srgbClr val="231F20"/>
                </a:solidFill>
                <a:latin typeface="Arial"/>
                <a:cs typeface="Arial"/>
              </a:rPr>
              <a:t>New</a:t>
            </a:r>
            <a:r>
              <a:rPr sz="400" spc="-40" dirty="0">
                <a:solidFill>
                  <a:srgbClr val="231F20"/>
                </a:solidFill>
                <a:latin typeface="Arial"/>
                <a:cs typeface="Arial"/>
              </a:rPr>
              <a:t> </a:t>
            </a:r>
            <a:r>
              <a:rPr sz="400" dirty="0">
                <a:solidFill>
                  <a:srgbClr val="231F20"/>
                </a:solidFill>
                <a:latin typeface="Arial"/>
                <a:cs typeface="Arial"/>
              </a:rPr>
              <a:t>spacer</a:t>
            </a:r>
            <a:endParaRPr sz="400">
              <a:latin typeface="Arial"/>
              <a:cs typeface="Arial"/>
            </a:endParaRPr>
          </a:p>
        </p:txBody>
      </p:sp>
      <p:sp>
        <p:nvSpPr>
          <p:cNvPr id="1108" name="object 1108"/>
          <p:cNvSpPr txBox="1"/>
          <p:nvPr/>
        </p:nvSpPr>
        <p:spPr>
          <a:xfrm>
            <a:off x="3738938" y="1659985"/>
            <a:ext cx="189230" cy="87630"/>
          </a:xfrm>
          <a:prstGeom prst="rect">
            <a:avLst/>
          </a:prstGeom>
        </p:spPr>
        <p:txBody>
          <a:bodyPr vert="horz" wrap="square" lIns="0" tIns="13335" rIns="0" bIns="0" rtlCol="0">
            <a:spAutoFit/>
          </a:bodyPr>
          <a:lstStyle/>
          <a:p>
            <a:pPr marL="12700">
              <a:lnSpc>
                <a:spcPct val="100000"/>
              </a:lnSpc>
              <a:spcBef>
                <a:spcPts val="105"/>
              </a:spcBef>
            </a:pPr>
            <a:r>
              <a:rPr sz="400" dirty="0">
                <a:solidFill>
                  <a:srgbClr val="231F20"/>
                </a:solidFill>
                <a:latin typeface="Arial"/>
                <a:cs typeface="Arial"/>
              </a:rPr>
              <a:t>Spacer</a:t>
            </a:r>
            <a:endParaRPr sz="400">
              <a:latin typeface="Arial"/>
              <a:cs typeface="Arial"/>
            </a:endParaRPr>
          </a:p>
        </p:txBody>
      </p:sp>
      <p:sp>
        <p:nvSpPr>
          <p:cNvPr id="1109" name="object 1109"/>
          <p:cNvSpPr txBox="1"/>
          <p:nvPr/>
        </p:nvSpPr>
        <p:spPr>
          <a:xfrm>
            <a:off x="3107202" y="859355"/>
            <a:ext cx="208915" cy="87630"/>
          </a:xfrm>
          <a:prstGeom prst="rect">
            <a:avLst/>
          </a:prstGeom>
        </p:spPr>
        <p:txBody>
          <a:bodyPr vert="horz" wrap="square" lIns="0" tIns="13335" rIns="0" bIns="0" rtlCol="0">
            <a:spAutoFit/>
          </a:bodyPr>
          <a:lstStyle/>
          <a:p>
            <a:pPr marL="12700">
              <a:lnSpc>
                <a:spcPct val="100000"/>
              </a:lnSpc>
              <a:spcBef>
                <a:spcPts val="105"/>
              </a:spcBef>
            </a:pPr>
            <a:r>
              <a:rPr sz="400" dirty="0">
                <a:solidFill>
                  <a:srgbClr val="231F20"/>
                </a:solidFill>
                <a:latin typeface="Arial"/>
                <a:cs typeface="Arial"/>
              </a:rPr>
              <a:t>Microbe</a:t>
            </a:r>
            <a:endParaRPr sz="400">
              <a:latin typeface="Arial"/>
              <a:cs typeface="Arial"/>
            </a:endParaRPr>
          </a:p>
        </p:txBody>
      </p:sp>
      <p:sp>
        <p:nvSpPr>
          <p:cNvPr id="1110" name="object 1110"/>
          <p:cNvSpPr/>
          <p:nvPr/>
        </p:nvSpPr>
        <p:spPr>
          <a:xfrm>
            <a:off x="2294876" y="1506007"/>
            <a:ext cx="48895" cy="48895"/>
          </a:xfrm>
          <a:custGeom>
            <a:avLst/>
            <a:gdLst/>
            <a:ahLst/>
            <a:cxnLst/>
            <a:rect l="l" t="t" r="r" b="b"/>
            <a:pathLst>
              <a:path w="48894" h="48894">
                <a:moveTo>
                  <a:pt x="24310" y="0"/>
                </a:moveTo>
                <a:lnTo>
                  <a:pt x="14850" y="1909"/>
                </a:lnTo>
                <a:lnTo>
                  <a:pt x="7122" y="7118"/>
                </a:lnTo>
                <a:lnTo>
                  <a:pt x="1911" y="14845"/>
                </a:lnTo>
                <a:lnTo>
                  <a:pt x="0" y="24310"/>
                </a:lnTo>
                <a:lnTo>
                  <a:pt x="1911" y="33769"/>
                </a:lnTo>
                <a:lnTo>
                  <a:pt x="7122" y="41497"/>
                </a:lnTo>
                <a:lnTo>
                  <a:pt x="14850" y="46708"/>
                </a:lnTo>
                <a:lnTo>
                  <a:pt x="24310" y="48620"/>
                </a:lnTo>
                <a:lnTo>
                  <a:pt x="33774" y="46708"/>
                </a:lnTo>
                <a:lnTo>
                  <a:pt x="41501" y="41497"/>
                </a:lnTo>
                <a:lnTo>
                  <a:pt x="46710" y="33769"/>
                </a:lnTo>
                <a:lnTo>
                  <a:pt x="48620" y="24310"/>
                </a:lnTo>
                <a:lnTo>
                  <a:pt x="46710" y="14845"/>
                </a:lnTo>
                <a:lnTo>
                  <a:pt x="41501" y="7118"/>
                </a:lnTo>
                <a:lnTo>
                  <a:pt x="33774" y="1909"/>
                </a:lnTo>
                <a:lnTo>
                  <a:pt x="24310" y="0"/>
                </a:lnTo>
                <a:close/>
              </a:path>
            </a:pathLst>
          </a:custGeom>
          <a:solidFill>
            <a:srgbClr val="231F20"/>
          </a:solidFill>
        </p:spPr>
        <p:txBody>
          <a:bodyPr wrap="square" lIns="0" tIns="0" rIns="0" bIns="0" rtlCol="0"/>
          <a:lstStyle/>
          <a:p>
            <a:endParaRPr/>
          </a:p>
        </p:txBody>
      </p:sp>
      <p:sp>
        <p:nvSpPr>
          <p:cNvPr id="1111" name="object 1111"/>
          <p:cNvSpPr txBox="1"/>
          <p:nvPr/>
        </p:nvSpPr>
        <p:spPr>
          <a:xfrm>
            <a:off x="2299478" y="1481139"/>
            <a:ext cx="437515" cy="149225"/>
          </a:xfrm>
          <a:prstGeom prst="rect">
            <a:avLst/>
          </a:prstGeom>
        </p:spPr>
        <p:txBody>
          <a:bodyPr vert="horz" wrap="square" lIns="0" tIns="13335" rIns="0" bIns="0" rtlCol="0">
            <a:spAutoFit/>
          </a:bodyPr>
          <a:lstStyle/>
          <a:p>
            <a:pPr marL="60325" marR="5080" indent="-48260">
              <a:lnSpc>
                <a:spcPct val="100000"/>
              </a:lnSpc>
              <a:spcBef>
                <a:spcPts val="105"/>
              </a:spcBef>
            </a:pPr>
            <a:r>
              <a:rPr sz="300" b="1" spc="-5" dirty="0">
                <a:solidFill>
                  <a:srgbClr val="FFFFFF"/>
                </a:solidFill>
                <a:latin typeface="Arial"/>
                <a:cs typeface="Arial"/>
              </a:rPr>
              <a:t>i </a:t>
            </a:r>
            <a:r>
              <a:rPr sz="400" dirty="0">
                <a:solidFill>
                  <a:srgbClr val="231F20"/>
                </a:solidFill>
                <a:latin typeface="Arial"/>
                <a:cs typeface="Arial"/>
              </a:rPr>
              <a:t>Acquisition of  CRISPR</a:t>
            </a:r>
            <a:r>
              <a:rPr sz="400" spc="-55" dirty="0">
                <a:solidFill>
                  <a:srgbClr val="231F20"/>
                </a:solidFill>
                <a:latin typeface="Arial"/>
                <a:cs typeface="Arial"/>
              </a:rPr>
              <a:t> </a:t>
            </a:r>
            <a:r>
              <a:rPr sz="400" dirty="0">
                <a:solidFill>
                  <a:srgbClr val="231F20"/>
                </a:solidFill>
                <a:latin typeface="Arial"/>
                <a:cs typeface="Arial"/>
              </a:rPr>
              <a:t>spacer</a:t>
            </a:r>
            <a:endParaRPr sz="400">
              <a:latin typeface="Arial"/>
              <a:cs typeface="Arial"/>
            </a:endParaRPr>
          </a:p>
        </p:txBody>
      </p:sp>
      <p:sp>
        <p:nvSpPr>
          <p:cNvPr id="1112" name="object 1112"/>
          <p:cNvSpPr/>
          <p:nvPr/>
        </p:nvSpPr>
        <p:spPr>
          <a:xfrm>
            <a:off x="2294876" y="1832550"/>
            <a:ext cx="48895" cy="48895"/>
          </a:xfrm>
          <a:custGeom>
            <a:avLst/>
            <a:gdLst/>
            <a:ahLst/>
            <a:cxnLst/>
            <a:rect l="l" t="t" r="r" b="b"/>
            <a:pathLst>
              <a:path w="48894" h="48894">
                <a:moveTo>
                  <a:pt x="24310" y="0"/>
                </a:moveTo>
                <a:lnTo>
                  <a:pt x="14850" y="1909"/>
                </a:lnTo>
                <a:lnTo>
                  <a:pt x="7122" y="7118"/>
                </a:lnTo>
                <a:lnTo>
                  <a:pt x="1911" y="14845"/>
                </a:lnTo>
                <a:lnTo>
                  <a:pt x="0" y="24310"/>
                </a:lnTo>
                <a:lnTo>
                  <a:pt x="1911" y="33769"/>
                </a:lnTo>
                <a:lnTo>
                  <a:pt x="7122" y="41497"/>
                </a:lnTo>
                <a:lnTo>
                  <a:pt x="14850" y="46708"/>
                </a:lnTo>
                <a:lnTo>
                  <a:pt x="24310" y="48620"/>
                </a:lnTo>
                <a:lnTo>
                  <a:pt x="33774" y="46708"/>
                </a:lnTo>
                <a:lnTo>
                  <a:pt x="41501" y="41497"/>
                </a:lnTo>
                <a:lnTo>
                  <a:pt x="46710" y="33769"/>
                </a:lnTo>
                <a:lnTo>
                  <a:pt x="48620" y="24310"/>
                </a:lnTo>
                <a:lnTo>
                  <a:pt x="46710" y="14845"/>
                </a:lnTo>
                <a:lnTo>
                  <a:pt x="41501" y="7118"/>
                </a:lnTo>
                <a:lnTo>
                  <a:pt x="33774" y="1909"/>
                </a:lnTo>
                <a:lnTo>
                  <a:pt x="24310" y="0"/>
                </a:lnTo>
                <a:close/>
              </a:path>
            </a:pathLst>
          </a:custGeom>
          <a:solidFill>
            <a:srgbClr val="231F20"/>
          </a:solidFill>
        </p:spPr>
        <p:txBody>
          <a:bodyPr wrap="square" lIns="0" tIns="0" rIns="0" bIns="0" rtlCol="0"/>
          <a:lstStyle/>
          <a:p>
            <a:endParaRPr/>
          </a:p>
        </p:txBody>
      </p:sp>
      <p:sp>
        <p:nvSpPr>
          <p:cNvPr id="1113" name="object 1113"/>
          <p:cNvSpPr txBox="1"/>
          <p:nvPr/>
        </p:nvSpPr>
        <p:spPr>
          <a:xfrm>
            <a:off x="2269652" y="1808437"/>
            <a:ext cx="443865" cy="273050"/>
          </a:xfrm>
          <a:prstGeom prst="rect">
            <a:avLst/>
          </a:prstGeom>
        </p:spPr>
        <p:txBody>
          <a:bodyPr vert="horz" wrap="square" lIns="0" tIns="13335" rIns="0" bIns="0" rtlCol="0">
            <a:spAutoFit/>
          </a:bodyPr>
          <a:lstStyle/>
          <a:p>
            <a:pPr marL="90170" marR="30480" indent="-52705">
              <a:lnSpc>
                <a:spcPct val="100000"/>
              </a:lnSpc>
              <a:spcBef>
                <a:spcPts val="105"/>
              </a:spcBef>
            </a:pPr>
            <a:r>
              <a:rPr sz="450" b="1" spc="-7" baseline="9259" dirty="0">
                <a:solidFill>
                  <a:srgbClr val="FFFFFF"/>
                </a:solidFill>
                <a:latin typeface="Arial"/>
                <a:cs typeface="Arial"/>
              </a:rPr>
              <a:t>ii</a:t>
            </a:r>
            <a:r>
              <a:rPr sz="450" b="1" spc="104" baseline="9259" dirty="0">
                <a:solidFill>
                  <a:srgbClr val="FFFFFF"/>
                </a:solidFill>
                <a:latin typeface="Arial"/>
                <a:cs typeface="Arial"/>
              </a:rPr>
              <a:t> </a:t>
            </a:r>
            <a:r>
              <a:rPr sz="400" dirty="0">
                <a:solidFill>
                  <a:srgbClr val="231F20"/>
                </a:solidFill>
                <a:latin typeface="Arial"/>
                <a:cs typeface="Arial"/>
              </a:rPr>
              <a:t>Transcription  and</a:t>
            </a:r>
            <a:r>
              <a:rPr sz="400" spc="-60" dirty="0">
                <a:solidFill>
                  <a:srgbClr val="231F20"/>
                </a:solidFill>
                <a:latin typeface="Arial"/>
                <a:cs typeface="Arial"/>
              </a:rPr>
              <a:t> </a:t>
            </a:r>
            <a:r>
              <a:rPr sz="400" dirty="0">
                <a:solidFill>
                  <a:srgbClr val="231F20"/>
                </a:solidFill>
                <a:latin typeface="Arial"/>
                <a:cs typeface="Arial"/>
              </a:rPr>
              <a:t>formation  of Cas-RNA  complexes</a:t>
            </a:r>
            <a:endParaRPr sz="400">
              <a:latin typeface="Arial"/>
              <a:cs typeface="Arial"/>
            </a:endParaRPr>
          </a:p>
        </p:txBody>
      </p:sp>
      <p:sp>
        <p:nvSpPr>
          <p:cNvPr id="1114" name="object 1114"/>
          <p:cNvSpPr/>
          <p:nvPr/>
        </p:nvSpPr>
        <p:spPr>
          <a:xfrm>
            <a:off x="2294876" y="2496653"/>
            <a:ext cx="48895" cy="48895"/>
          </a:xfrm>
          <a:custGeom>
            <a:avLst/>
            <a:gdLst/>
            <a:ahLst/>
            <a:cxnLst/>
            <a:rect l="l" t="t" r="r" b="b"/>
            <a:pathLst>
              <a:path w="48894" h="48894">
                <a:moveTo>
                  <a:pt x="24310" y="0"/>
                </a:moveTo>
                <a:lnTo>
                  <a:pt x="14850" y="1909"/>
                </a:lnTo>
                <a:lnTo>
                  <a:pt x="7122" y="7118"/>
                </a:lnTo>
                <a:lnTo>
                  <a:pt x="1911" y="14845"/>
                </a:lnTo>
                <a:lnTo>
                  <a:pt x="0" y="24310"/>
                </a:lnTo>
                <a:lnTo>
                  <a:pt x="1911" y="33769"/>
                </a:lnTo>
                <a:lnTo>
                  <a:pt x="7122" y="41497"/>
                </a:lnTo>
                <a:lnTo>
                  <a:pt x="14850" y="46708"/>
                </a:lnTo>
                <a:lnTo>
                  <a:pt x="24310" y="48620"/>
                </a:lnTo>
                <a:lnTo>
                  <a:pt x="33774" y="46708"/>
                </a:lnTo>
                <a:lnTo>
                  <a:pt x="41501" y="41497"/>
                </a:lnTo>
                <a:lnTo>
                  <a:pt x="46710" y="33769"/>
                </a:lnTo>
                <a:lnTo>
                  <a:pt x="48620" y="24310"/>
                </a:lnTo>
                <a:lnTo>
                  <a:pt x="46710" y="14845"/>
                </a:lnTo>
                <a:lnTo>
                  <a:pt x="41501" y="7118"/>
                </a:lnTo>
                <a:lnTo>
                  <a:pt x="33774" y="1909"/>
                </a:lnTo>
                <a:lnTo>
                  <a:pt x="24310" y="0"/>
                </a:lnTo>
                <a:close/>
              </a:path>
            </a:pathLst>
          </a:custGeom>
          <a:solidFill>
            <a:srgbClr val="231F20"/>
          </a:solidFill>
        </p:spPr>
        <p:txBody>
          <a:bodyPr wrap="square" lIns="0" tIns="0" rIns="0" bIns="0" rtlCol="0"/>
          <a:lstStyle/>
          <a:p>
            <a:endParaRPr/>
          </a:p>
        </p:txBody>
      </p:sp>
      <p:sp>
        <p:nvSpPr>
          <p:cNvPr id="1115" name="object 1115"/>
          <p:cNvSpPr txBox="1"/>
          <p:nvPr/>
        </p:nvSpPr>
        <p:spPr>
          <a:xfrm>
            <a:off x="2265231" y="2473134"/>
            <a:ext cx="414020" cy="211454"/>
          </a:xfrm>
          <a:prstGeom prst="rect">
            <a:avLst/>
          </a:prstGeom>
        </p:spPr>
        <p:txBody>
          <a:bodyPr vert="horz" wrap="square" lIns="0" tIns="13335" rIns="0" bIns="0" rtlCol="0">
            <a:spAutoFit/>
          </a:bodyPr>
          <a:lstStyle/>
          <a:p>
            <a:pPr marL="94615" marR="30480" indent="-57150" algn="just">
              <a:lnSpc>
                <a:spcPct val="100000"/>
              </a:lnSpc>
              <a:spcBef>
                <a:spcPts val="105"/>
              </a:spcBef>
            </a:pPr>
            <a:r>
              <a:rPr sz="450" b="1" spc="-15" baseline="9259" dirty="0">
                <a:solidFill>
                  <a:srgbClr val="FFFFFF"/>
                </a:solidFill>
                <a:latin typeface="Arial"/>
                <a:cs typeface="Arial"/>
              </a:rPr>
              <a:t>iii </a:t>
            </a:r>
            <a:r>
              <a:rPr sz="400" dirty="0">
                <a:solidFill>
                  <a:srgbClr val="231F20"/>
                </a:solidFill>
                <a:latin typeface="Arial"/>
                <a:cs typeface="Arial"/>
              </a:rPr>
              <a:t>Activation of  DNA</a:t>
            </a:r>
            <a:r>
              <a:rPr sz="400" spc="-60" dirty="0">
                <a:solidFill>
                  <a:srgbClr val="231F20"/>
                </a:solidFill>
                <a:latin typeface="Arial"/>
                <a:cs typeface="Arial"/>
              </a:rPr>
              <a:t> </a:t>
            </a:r>
            <a:r>
              <a:rPr sz="400" dirty="0">
                <a:solidFill>
                  <a:srgbClr val="231F20"/>
                </a:solidFill>
                <a:latin typeface="Arial"/>
                <a:cs typeface="Arial"/>
              </a:rPr>
              <a:t>cutting  mechanism</a:t>
            </a:r>
            <a:endParaRPr sz="400">
              <a:latin typeface="Arial"/>
              <a:cs typeface="Arial"/>
            </a:endParaRPr>
          </a:p>
        </p:txBody>
      </p:sp>
      <p:sp>
        <p:nvSpPr>
          <p:cNvPr id="1116" name="object 1116"/>
          <p:cNvSpPr txBox="1"/>
          <p:nvPr/>
        </p:nvSpPr>
        <p:spPr>
          <a:xfrm>
            <a:off x="2776468" y="2253873"/>
            <a:ext cx="289560" cy="87630"/>
          </a:xfrm>
          <a:prstGeom prst="rect">
            <a:avLst/>
          </a:prstGeom>
        </p:spPr>
        <p:txBody>
          <a:bodyPr vert="horz" wrap="square" lIns="0" tIns="13335" rIns="0" bIns="0" rtlCol="0">
            <a:spAutoFit/>
          </a:bodyPr>
          <a:lstStyle/>
          <a:p>
            <a:pPr marL="12700">
              <a:lnSpc>
                <a:spcPct val="100000"/>
              </a:lnSpc>
              <a:spcBef>
                <a:spcPts val="105"/>
              </a:spcBef>
            </a:pPr>
            <a:r>
              <a:rPr sz="400" dirty="0">
                <a:solidFill>
                  <a:srgbClr val="231F20"/>
                </a:solidFill>
                <a:latin typeface="Arial"/>
                <a:cs typeface="Arial"/>
              </a:rPr>
              <a:t>Cas</a:t>
            </a:r>
            <a:r>
              <a:rPr sz="400" spc="-40" dirty="0">
                <a:solidFill>
                  <a:srgbClr val="231F20"/>
                </a:solidFill>
                <a:latin typeface="Arial"/>
                <a:cs typeface="Arial"/>
              </a:rPr>
              <a:t> </a:t>
            </a:r>
            <a:r>
              <a:rPr sz="400" dirty="0">
                <a:solidFill>
                  <a:srgbClr val="231F20"/>
                </a:solidFill>
                <a:latin typeface="Arial"/>
                <a:cs typeface="Arial"/>
              </a:rPr>
              <a:t>protein</a:t>
            </a:r>
            <a:endParaRPr sz="400">
              <a:latin typeface="Arial"/>
              <a:cs typeface="Arial"/>
            </a:endParaRPr>
          </a:p>
        </p:txBody>
      </p:sp>
      <p:sp>
        <p:nvSpPr>
          <p:cNvPr id="1117" name="object 1117"/>
          <p:cNvSpPr txBox="1"/>
          <p:nvPr/>
        </p:nvSpPr>
        <p:spPr>
          <a:xfrm>
            <a:off x="3289077" y="2145730"/>
            <a:ext cx="286385" cy="87630"/>
          </a:xfrm>
          <a:prstGeom prst="rect">
            <a:avLst/>
          </a:prstGeom>
        </p:spPr>
        <p:txBody>
          <a:bodyPr vert="horz" wrap="square" lIns="0" tIns="13335" rIns="0" bIns="0" rtlCol="0">
            <a:spAutoFit/>
          </a:bodyPr>
          <a:lstStyle/>
          <a:p>
            <a:pPr marL="12700">
              <a:lnSpc>
                <a:spcPct val="100000"/>
              </a:lnSpc>
              <a:spcBef>
                <a:spcPts val="105"/>
              </a:spcBef>
            </a:pPr>
            <a:r>
              <a:rPr sz="400" dirty="0">
                <a:solidFill>
                  <a:srgbClr val="231F20"/>
                </a:solidFill>
                <a:latin typeface="Arial"/>
                <a:cs typeface="Arial"/>
              </a:rPr>
              <a:t>Guide</a:t>
            </a:r>
            <a:r>
              <a:rPr sz="400" spc="-40" dirty="0">
                <a:solidFill>
                  <a:srgbClr val="231F20"/>
                </a:solidFill>
                <a:latin typeface="Arial"/>
                <a:cs typeface="Arial"/>
              </a:rPr>
              <a:t> </a:t>
            </a:r>
            <a:r>
              <a:rPr sz="400" dirty="0">
                <a:solidFill>
                  <a:srgbClr val="231F20"/>
                </a:solidFill>
                <a:latin typeface="Arial"/>
                <a:cs typeface="Arial"/>
              </a:rPr>
              <a:t>RNA</a:t>
            </a:r>
            <a:endParaRPr sz="400">
              <a:latin typeface="Arial"/>
              <a:cs typeface="Arial"/>
            </a:endParaRPr>
          </a:p>
        </p:txBody>
      </p:sp>
      <p:sp>
        <p:nvSpPr>
          <p:cNvPr id="1118" name="object 1118"/>
          <p:cNvSpPr txBox="1"/>
          <p:nvPr/>
        </p:nvSpPr>
        <p:spPr>
          <a:xfrm>
            <a:off x="3697566" y="2533694"/>
            <a:ext cx="251460" cy="87630"/>
          </a:xfrm>
          <a:prstGeom prst="rect">
            <a:avLst/>
          </a:prstGeom>
        </p:spPr>
        <p:txBody>
          <a:bodyPr vert="horz" wrap="square" lIns="0" tIns="13335" rIns="0" bIns="0" rtlCol="0">
            <a:spAutoFit/>
          </a:bodyPr>
          <a:lstStyle/>
          <a:p>
            <a:pPr marL="12700">
              <a:lnSpc>
                <a:spcPct val="100000"/>
              </a:lnSpc>
              <a:spcBef>
                <a:spcPts val="105"/>
              </a:spcBef>
            </a:pPr>
            <a:r>
              <a:rPr sz="400" dirty="0">
                <a:solidFill>
                  <a:srgbClr val="231F20"/>
                </a:solidFill>
                <a:latin typeface="Arial"/>
                <a:cs typeface="Arial"/>
              </a:rPr>
              <a:t>Viral</a:t>
            </a:r>
            <a:r>
              <a:rPr sz="400" spc="-45" dirty="0">
                <a:solidFill>
                  <a:srgbClr val="231F20"/>
                </a:solidFill>
                <a:latin typeface="Arial"/>
                <a:cs typeface="Arial"/>
              </a:rPr>
              <a:t> </a:t>
            </a:r>
            <a:r>
              <a:rPr sz="400" dirty="0">
                <a:solidFill>
                  <a:srgbClr val="231F20"/>
                </a:solidFill>
                <a:latin typeface="Arial"/>
                <a:cs typeface="Arial"/>
              </a:rPr>
              <a:t>DNA</a:t>
            </a:r>
            <a:endParaRPr sz="400">
              <a:latin typeface="Arial"/>
              <a:cs typeface="Arial"/>
            </a:endParaRPr>
          </a:p>
        </p:txBody>
      </p:sp>
      <p:grpSp>
        <p:nvGrpSpPr>
          <p:cNvPr id="1119" name="object 1119"/>
          <p:cNvGrpSpPr/>
          <p:nvPr/>
        </p:nvGrpSpPr>
        <p:grpSpPr>
          <a:xfrm>
            <a:off x="0" y="3346500"/>
            <a:ext cx="4608195" cy="109855"/>
            <a:chOff x="0" y="3346500"/>
            <a:chExt cx="4608195" cy="109855"/>
          </a:xfrm>
        </p:grpSpPr>
        <p:sp>
          <p:nvSpPr>
            <p:cNvPr id="1120" name="object 1120"/>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1121" name="object 1121"/>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1122" name="object 1122"/>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grpSp>
      <p:sp>
        <p:nvSpPr>
          <p:cNvPr id="1123" name="object 1123"/>
          <p:cNvSpPr txBox="1"/>
          <p:nvPr/>
        </p:nvSpPr>
        <p:spPr>
          <a:xfrm>
            <a:off x="2145466" y="3150678"/>
            <a:ext cx="283845" cy="85090"/>
          </a:xfrm>
          <a:prstGeom prst="rect">
            <a:avLst/>
          </a:prstGeom>
        </p:spPr>
        <p:txBody>
          <a:bodyPr vert="horz" wrap="square" lIns="0" tIns="9525" rIns="0" bIns="0" rtlCol="0">
            <a:spAutoFit/>
          </a:bodyPr>
          <a:lstStyle/>
          <a:p>
            <a:pPr marL="12700">
              <a:lnSpc>
                <a:spcPct val="100000"/>
              </a:lnSpc>
              <a:spcBef>
                <a:spcPts val="75"/>
              </a:spcBef>
            </a:pPr>
            <a:r>
              <a:rPr sz="400" dirty="0">
                <a:solidFill>
                  <a:srgbClr val="231F20"/>
                </a:solidFill>
                <a:latin typeface="Arial"/>
                <a:cs typeface="Arial"/>
              </a:rPr>
              <a:t>Reinfection</a:t>
            </a:r>
            <a:endParaRPr sz="400">
              <a:latin typeface="Arial"/>
              <a:cs typeface="Arial"/>
            </a:endParaRPr>
          </a:p>
        </p:txBody>
      </p:sp>
      <p:sp>
        <p:nvSpPr>
          <p:cNvPr id="1124" name="object 1124"/>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4" action="ppaction://hlinksldjump"/>
              </a:rPr>
              <a:t>. .</a:t>
            </a:r>
            <a:r>
              <a:rPr sz="400" spc="-5" dirty="0">
                <a:latin typeface="LM Sans 8"/>
                <a:cs typeface="LM Sans 8"/>
              </a:rPr>
              <a:t> </a:t>
            </a:r>
            <a:r>
              <a:rPr sz="400" spc="-5" dirty="0">
                <a:latin typeface="LM Sans 8"/>
                <a:cs typeface="LM Sans 8"/>
                <a:hlinkClick r:id="rId15" action="ppaction://hlinksldjump"/>
              </a:rPr>
              <a:t>.</a:t>
            </a:r>
            <a:r>
              <a:rPr sz="400" spc="-5" dirty="0">
                <a:latin typeface="LM Sans 8"/>
                <a:cs typeface="LM Sans 8"/>
              </a:rPr>
              <a:t> </a:t>
            </a:r>
            <a:r>
              <a:rPr sz="400" spc="-5" dirty="0">
                <a:latin typeface="LM Sans 8"/>
                <a:cs typeface="LM Sans 8"/>
                <a:hlinkClick r:id="rId15" action="ppaction://hlinksldjump"/>
              </a:rPr>
              <a:t>.</a:t>
            </a:r>
            <a:r>
              <a:rPr sz="400" spc="-5" dirty="0">
                <a:latin typeface="LM Sans 8"/>
                <a:cs typeface="LM Sans 8"/>
              </a:rPr>
              <a:t> </a:t>
            </a:r>
            <a:r>
              <a:rPr sz="400" spc="-5" dirty="0">
                <a:latin typeface="LM Sans 8"/>
                <a:cs typeface="LM Sans 8"/>
                <a:hlinkClick r:id="rId14" action="ppaction://hlinksldjump"/>
              </a:rPr>
              <a:t>. .</a:t>
            </a:r>
            <a:r>
              <a:rPr sz="400" spc="-5" dirty="0">
                <a:latin typeface="LM Sans 8"/>
                <a:cs typeface="LM Sans 8"/>
              </a:rPr>
              <a:t> </a:t>
            </a:r>
            <a:r>
              <a:rPr sz="400" spc="-5" dirty="0">
                <a:latin typeface="LM Sans 8"/>
                <a:cs typeface="LM Sans 8"/>
                <a:hlinkClick r:id="rId11" action="ppaction://hlinksldjump"/>
              </a:rPr>
              <a:t>.</a:t>
            </a:r>
            <a:r>
              <a:rPr sz="400" u="sng" spc="-5" dirty="0">
                <a:uFill>
                  <a:solidFill>
                    <a:srgbClr val="D6D6EF"/>
                  </a:solidFill>
                </a:uFill>
                <a:latin typeface="LM Sans 8"/>
                <a:cs typeface="LM Sans 8"/>
                <a:hlinkClick r:id="rId11" action="ppaction://hlinksldjump"/>
              </a:rPr>
              <a:t> </a:t>
            </a:r>
            <a:r>
              <a:rPr sz="400" spc="-5" dirty="0">
                <a:latin typeface="LM Sans 8"/>
                <a:cs typeface="LM Sans 8"/>
                <a:hlinkClick r:id="rId16" action="ppaction://hlinksldjump"/>
              </a:rPr>
              <a:t>.</a:t>
            </a:r>
            <a:r>
              <a:rPr sz="400" spc="-5" dirty="0">
                <a:latin typeface="LM Sans 8"/>
                <a:cs typeface="LM Sans 8"/>
              </a:rPr>
              <a:t> </a:t>
            </a:r>
            <a:r>
              <a:rPr sz="400" spc="-5" dirty="0">
                <a:latin typeface="LM Sans 8"/>
                <a:cs typeface="LM Sans 8"/>
                <a:hlinkClick r:id="rId17" action="ppaction://hlinksldjump"/>
              </a:rPr>
              <a:t>. .</a:t>
            </a:r>
            <a:r>
              <a:rPr sz="400" spc="-5" dirty="0">
                <a:latin typeface="LM Sans 8"/>
                <a:cs typeface="LM Sans 8"/>
              </a:rPr>
              <a:t> </a:t>
            </a:r>
            <a:r>
              <a:rPr sz="400" spc="-5" dirty="0">
                <a:latin typeface="LM Sans 8"/>
                <a:cs typeface="LM Sans 8"/>
                <a:hlinkClick r:id="rId11" action="ppaction://hlinksldjump"/>
              </a:rPr>
              <a:t>.</a:t>
            </a:r>
            <a:r>
              <a:rPr sz="400" u="sng" spc="-5" dirty="0">
                <a:uFill>
                  <a:solidFill>
                    <a:srgbClr val="ADADE0"/>
                  </a:solidFill>
                </a:uFill>
                <a:latin typeface="LM Sans 8"/>
                <a:cs typeface="LM Sans 8"/>
                <a:hlinkClick r:id="rId11" action="ppaction://hlinksldjump"/>
              </a:rPr>
              <a:t> </a:t>
            </a:r>
            <a:r>
              <a:rPr sz="400" spc="-5" dirty="0">
                <a:latin typeface="LM Sans 8"/>
                <a:cs typeface="LM Sans 8"/>
                <a:hlinkClick r:id="rId16" action="ppaction://hlinksldjump"/>
              </a:rPr>
              <a:t>.</a:t>
            </a:r>
            <a:r>
              <a:rPr sz="400" spc="-5" dirty="0">
                <a:latin typeface="LM Sans 8"/>
                <a:cs typeface="LM Sans 8"/>
              </a:rPr>
              <a:t> </a:t>
            </a:r>
            <a:r>
              <a:rPr sz="400" spc="-5" dirty="0">
                <a:latin typeface="LM Sans 8"/>
                <a:cs typeface="LM Sans 8"/>
                <a:hlinkClick r:id="rId17" action="ppaction://hlinksldjump"/>
              </a:rPr>
              <a:t>. .</a:t>
            </a:r>
            <a:r>
              <a:rPr sz="400" spc="-5" dirty="0">
                <a:latin typeface="LM Sans 8"/>
                <a:cs typeface="LM Sans 8"/>
              </a:rPr>
              <a:t> </a:t>
            </a:r>
            <a:r>
              <a:rPr sz="400" u="sng" spc="-5" dirty="0">
                <a:uFill>
                  <a:solidFill>
                    <a:srgbClr val="ADADE0"/>
                  </a:solidFill>
                </a:uFill>
                <a:latin typeface="LM Sans 8"/>
                <a:cs typeface="LM Sans 8"/>
                <a:hlinkClick r:id="rId18" action="ppaction://hlinksldjump"/>
              </a:rPr>
              <a:t>.</a:t>
            </a:r>
            <a:r>
              <a:rPr sz="400" spc="-5" dirty="0">
                <a:latin typeface="LM Sans 8"/>
                <a:cs typeface="LM Sans 8"/>
                <a:hlinkClick r:id="rId18" action="ppaction://hlinksldjump"/>
              </a:rPr>
              <a:t> .</a:t>
            </a:r>
            <a:r>
              <a:rPr sz="400" spc="-5" dirty="0">
                <a:latin typeface="LM Sans 8"/>
                <a:cs typeface="LM Sans 8"/>
              </a:rPr>
              <a:t> . .</a:t>
            </a:r>
            <a:r>
              <a:rPr sz="400" spc="80"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pPr>
            <a:r>
              <a:rPr sz="400" spc="-5" dirty="0">
                <a:latin typeface="LM Sans 8"/>
                <a:cs typeface="LM Sans 8"/>
                <a:hlinkClick r:id="rId11" action="ppaction://hlinksldjump"/>
              </a:rPr>
              <a:t>. .</a:t>
            </a:r>
            <a:r>
              <a:rPr sz="400" spc="-5" dirty="0">
                <a:latin typeface="LM Sans 8"/>
                <a:cs typeface="LM Sans 8"/>
              </a:rPr>
              <a:t> </a:t>
            </a:r>
            <a:r>
              <a:rPr sz="400" spc="-5" dirty="0">
                <a:latin typeface="LM Sans 8"/>
                <a:cs typeface="LM Sans 8"/>
                <a:hlinkClick r:id="rId14" action="ppaction://hlinksldjump"/>
              </a:rPr>
              <a:t>.</a:t>
            </a:r>
            <a:r>
              <a:rPr sz="400" spc="-5" dirty="0">
                <a:latin typeface="LM Sans 8"/>
                <a:cs typeface="LM Sans 8"/>
              </a:rPr>
              <a:t> </a:t>
            </a:r>
            <a:r>
              <a:rPr sz="400" spc="-5" dirty="0">
                <a:latin typeface="LM Sans 8"/>
                <a:cs typeface="LM Sans 8"/>
                <a:hlinkClick r:id="rId11" action="ppaction://hlinksldjump"/>
              </a:rPr>
              <a:t>. .</a:t>
            </a:r>
            <a:r>
              <a:rPr sz="400" spc="-5" dirty="0">
                <a:latin typeface="LM Sans 8"/>
                <a:cs typeface="LM Sans 8"/>
              </a:rPr>
              <a:t> </a:t>
            </a:r>
            <a:r>
              <a:rPr sz="400" spc="-5" dirty="0">
                <a:latin typeface="LM Sans 8"/>
                <a:cs typeface="LM Sans 8"/>
                <a:hlinkClick r:id="rId15" action="ppaction://hlinksldjump"/>
              </a:rPr>
              <a:t>.</a:t>
            </a:r>
            <a:r>
              <a:rPr sz="400" spc="-5" dirty="0">
                <a:latin typeface="LM Sans 8"/>
                <a:cs typeface="LM Sans 8"/>
              </a:rPr>
              <a:t> </a:t>
            </a:r>
            <a:r>
              <a:rPr sz="400" spc="-5" dirty="0">
                <a:latin typeface="LM Sans 8"/>
                <a:cs typeface="LM Sans 8"/>
                <a:hlinkClick r:id="rId15" action="ppaction://hlinksldjump"/>
              </a:rPr>
              <a:t>.</a:t>
            </a:r>
            <a:r>
              <a:rPr sz="400" spc="-5" dirty="0">
                <a:latin typeface="LM Sans 8"/>
                <a:cs typeface="LM Sans 8"/>
              </a:rPr>
              <a:t> </a:t>
            </a:r>
            <a:r>
              <a:rPr sz="400" spc="-5" dirty="0">
                <a:latin typeface="LM Sans 8"/>
                <a:cs typeface="LM Sans 8"/>
                <a:hlinkClick r:id="rId19" action="ppaction://hlinksldjump"/>
              </a:rPr>
              <a:t>. .</a:t>
            </a:r>
            <a:r>
              <a:rPr sz="400" spc="-5" dirty="0">
                <a:latin typeface="LM Sans 8"/>
                <a:cs typeface="LM Sans 8"/>
              </a:rPr>
              <a:t> </a:t>
            </a:r>
            <a:r>
              <a:rPr sz="400" strike="sngStrike" spc="-5" dirty="0">
                <a:latin typeface="LM Sans 8"/>
                <a:cs typeface="LM Sans 8"/>
                <a:hlinkClick r:id="rId16" action="ppaction://hlinksldjump"/>
              </a:rPr>
              <a:t>.</a:t>
            </a:r>
            <a:r>
              <a:rPr sz="400" strike="noStrike" spc="-5" dirty="0">
                <a:latin typeface="LM Sans 8"/>
                <a:cs typeface="LM Sans 8"/>
                <a:hlinkClick r:id="rId16" action="ppaction://hlinksldjump"/>
              </a:rPr>
              <a:t> .</a:t>
            </a:r>
            <a:r>
              <a:rPr sz="400" strike="noStrike" spc="-5" dirty="0">
                <a:latin typeface="LM Sans 8"/>
                <a:cs typeface="LM Sans 8"/>
              </a:rPr>
              <a:t> </a:t>
            </a:r>
            <a:r>
              <a:rPr sz="400" strike="noStrike" spc="-5" dirty="0">
                <a:latin typeface="LM Sans 8"/>
                <a:cs typeface="LM Sans 8"/>
                <a:hlinkClick r:id="rId19" action="ppaction://hlinksldjump"/>
              </a:rPr>
              <a:t>. .</a:t>
            </a:r>
            <a:r>
              <a:rPr sz="400" strike="noStrike" spc="-5" dirty="0">
                <a:latin typeface="LM Sans 8"/>
                <a:cs typeface="LM Sans 8"/>
              </a:rPr>
              <a:t> </a:t>
            </a:r>
            <a:r>
              <a:rPr sz="400" strike="sngStrike" spc="-5" dirty="0">
                <a:latin typeface="LM Sans 8"/>
                <a:cs typeface="LM Sans 8"/>
                <a:hlinkClick r:id="rId16" action="ppaction://hlinksldjump"/>
              </a:rPr>
              <a:t>.</a:t>
            </a:r>
            <a:r>
              <a:rPr sz="400" strike="noStrike" spc="-5" dirty="0">
                <a:latin typeface="LM Sans 8"/>
                <a:cs typeface="LM Sans 8"/>
                <a:hlinkClick r:id="rId16" action="ppaction://hlinksldjump"/>
              </a:rPr>
              <a:t> .</a:t>
            </a:r>
            <a:r>
              <a:rPr sz="400" strike="noStrike" spc="-5" dirty="0">
                <a:latin typeface="LM Sans 8"/>
                <a:cs typeface="LM Sans 8"/>
              </a:rPr>
              <a:t> </a:t>
            </a:r>
            <a:r>
              <a:rPr sz="400" strike="noStrike" spc="-5" dirty="0">
                <a:latin typeface="LM Sans 8"/>
                <a:cs typeface="LM Sans 8"/>
                <a:hlinkClick r:id="rId20" action="ppaction://hlinksldjump"/>
              </a:rPr>
              <a:t>.</a:t>
            </a:r>
            <a:r>
              <a:rPr sz="400" strike="noStrike" spc="-5" dirty="0">
                <a:latin typeface="LM Sans 8"/>
                <a:cs typeface="LM Sans 8"/>
              </a:rPr>
              <a:t> </a:t>
            </a:r>
            <a:r>
              <a:rPr sz="400" strike="dblStrike" spc="-5" dirty="0">
                <a:latin typeface="LM Sans 8"/>
                <a:cs typeface="LM Sans 8"/>
                <a:hlinkClick r:id="rId18" action="ppaction://hlinksldjump"/>
              </a:rPr>
              <a:t>.</a:t>
            </a:r>
            <a:r>
              <a:rPr sz="400" strike="noStrike" spc="-5" dirty="0">
                <a:latin typeface="LM Sans 8"/>
                <a:cs typeface="LM Sans 8"/>
              </a:rPr>
              <a:t> . .</a:t>
            </a:r>
            <a:r>
              <a:rPr sz="400" strike="noStrike" spc="114" dirty="0">
                <a:latin typeface="LM Sans 8"/>
                <a:cs typeface="LM Sans 8"/>
              </a:rPr>
              <a:t> </a:t>
            </a:r>
            <a:r>
              <a:rPr sz="400" strike="noStrike" spc="-5" dirty="0">
                <a:latin typeface="LM Sans 8"/>
                <a:cs typeface="LM Sans 8"/>
              </a:rPr>
              <a:t>.</a:t>
            </a:r>
            <a:endParaRPr sz="400">
              <a:latin typeface="LM Sans 8"/>
              <a:cs typeface="LM Sans 8"/>
            </a:endParaRPr>
          </a:p>
          <a:p>
            <a:pPr marL="460375">
              <a:lnSpc>
                <a:spcPct val="100000"/>
              </a:lnSpc>
              <a:spcBef>
                <a:spcPts val="100"/>
              </a:spcBef>
              <a:tabLst>
                <a:tab pos="140970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4</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1125" name="object 1125"/>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1126" name="object 1126"/>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20" action="ppaction://hlinksldjump"/>
              </a:rPr>
              <a:t>CRISPR</a:t>
            </a:r>
            <a:r>
              <a:rPr sz="600" spc="-45" dirty="0">
                <a:latin typeface="LM Sans 8"/>
                <a:cs typeface="LM Sans 8"/>
                <a:hlinkClick r:id="rId20" action="ppaction://hlinksldjump"/>
              </a:rPr>
              <a:t> </a:t>
            </a:r>
            <a:r>
              <a:rPr sz="600" spc="-5" dirty="0">
                <a:latin typeface="LM Sans 8"/>
                <a:cs typeface="LM Sans 8"/>
                <a:hlinkClick r:id="rId20" action="ppaction://hlinksldjump"/>
              </a:rPr>
              <a:t>decade</a:t>
            </a:r>
            <a:endParaRPr sz="600">
              <a:latin typeface="LM Sans 8"/>
              <a:cs typeface="LM Sans 8"/>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1177" y="614430"/>
            <a:ext cx="2837180" cy="2841625"/>
            <a:chOff x="1771177" y="614430"/>
            <a:chExt cx="2837180" cy="2841625"/>
          </a:xfrm>
        </p:grpSpPr>
        <p:sp>
          <p:nvSpPr>
            <p:cNvPr id="3" name="object 3"/>
            <p:cNvSpPr/>
            <p:nvPr/>
          </p:nvSpPr>
          <p:spPr>
            <a:xfrm>
              <a:off x="1771177" y="614430"/>
              <a:ext cx="2836763" cy="284160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grpSp>
      <p:grpSp>
        <p:nvGrpSpPr>
          <p:cNvPr id="6" name="object 6"/>
          <p:cNvGrpSpPr/>
          <p:nvPr/>
        </p:nvGrpSpPr>
        <p:grpSpPr>
          <a:xfrm>
            <a:off x="0" y="2134845"/>
            <a:ext cx="4608195" cy="1321435"/>
            <a:chOff x="0" y="2134845"/>
            <a:chExt cx="4608195" cy="1321435"/>
          </a:xfrm>
        </p:grpSpPr>
        <p:sp>
          <p:nvSpPr>
            <p:cNvPr id="7" name="object 7"/>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3620351"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3607651" y="325142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12" name="object 12"/>
            <p:cNvSpPr/>
            <p:nvPr/>
          </p:nvSpPr>
          <p:spPr>
            <a:xfrm>
              <a:off x="1004709" y="2134845"/>
              <a:ext cx="2598578" cy="1094561"/>
            </a:xfrm>
            <a:prstGeom prst="rect">
              <a:avLst/>
            </a:prstGeom>
            <a:blipFill>
              <a:blip r:embed="rId4" cstate="print"/>
              <a:stretch>
                <a:fillRect/>
              </a:stretch>
            </a:blipFill>
          </p:spPr>
          <p:txBody>
            <a:bodyPr wrap="square" lIns="0" tIns="0" rIns="0" bIns="0" rtlCol="0"/>
            <a:lstStyle/>
            <a:p>
              <a:endParaRPr/>
            </a:p>
          </p:txBody>
        </p:sp>
        <p:sp>
          <p:nvSpPr>
            <p:cNvPr id="13" name="object 13"/>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14" name="object 14"/>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15" name="object 15"/>
            <p:cNvSpPr/>
            <p:nvPr/>
          </p:nvSpPr>
          <p:spPr>
            <a:xfrm>
              <a:off x="3878619" y="325142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6" name="object 16"/>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3878619" y="328952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18" name="object 18"/>
            <p:cNvSpPr/>
            <p:nvPr/>
          </p:nvSpPr>
          <p:spPr>
            <a:xfrm>
              <a:off x="4149586" y="325142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19" name="object 19"/>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0" name="object 20"/>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1" name="object 21"/>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22" name="object 22"/>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grpSp>
      <p:sp>
        <p:nvSpPr>
          <p:cNvPr id="23" name="object 23"/>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24" name="object 24"/>
          <p:cNvSpPr txBox="1"/>
          <p:nvPr/>
        </p:nvSpPr>
        <p:spPr>
          <a:xfrm>
            <a:off x="1770443" y="754"/>
            <a:ext cx="4794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5" action="ppaction://hlinksldjump"/>
              </a:rPr>
              <a:t>CRISPR</a:t>
            </a:r>
            <a:r>
              <a:rPr sz="600" spc="-55" dirty="0">
                <a:latin typeface="LM Sans 8"/>
                <a:cs typeface="LM Sans 8"/>
                <a:hlinkClick r:id="rId5" action="ppaction://hlinksldjump"/>
              </a:rPr>
              <a:t> </a:t>
            </a:r>
            <a:r>
              <a:rPr sz="600" spc="-5" dirty="0">
                <a:latin typeface="楷体"/>
                <a:cs typeface="楷体"/>
                <a:hlinkClick r:id="rId5" action="ppaction://hlinksldjump"/>
              </a:rPr>
              <a:t>原理</a:t>
            </a:r>
            <a:endParaRPr sz="600">
              <a:latin typeface="楷体"/>
              <a:cs typeface="楷体"/>
            </a:endParaRPr>
          </a:p>
        </p:txBody>
      </p:sp>
      <p:sp>
        <p:nvSpPr>
          <p:cNvPr id="25" name="object 25"/>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26" name="object 26"/>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原理</a:t>
            </a:r>
            <a:endParaRPr sz="1400">
              <a:latin typeface="楷体"/>
              <a:cs typeface="楷体"/>
            </a:endParaRPr>
          </a:p>
          <a:p>
            <a:pPr marL="107950">
              <a:lnSpc>
                <a:spcPct val="100000"/>
              </a:lnSpc>
              <a:spcBef>
                <a:spcPts val="225"/>
              </a:spcBef>
            </a:pPr>
            <a:r>
              <a:rPr sz="900" spc="-5" dirty="0">
                <a:solidFill>
                  <a:srgbClr val="005128"/>
                </a:solidFill>
                <a:latin typeface="LM Sans 9"/>
                <a:cs typeface="LM Sans 9"/>
              </a:rPr>
              <a:t>CRISPR</a:t>
            </a:r>
            <a:r>
              <a:rPr sz="900" spc="-10" dirty="0">
                <a:solidFill>
                  <a:srgbClr val="005128"/>
                </a:solidFill>
                <a:latin typeface="LM Sans 9"/>
                <a:cs typeface="LM Sans 9"/>
              </a:rPr>
              <a:t> </a:t>
            </a:r>
            <a:r>
              <a:rPr sz="900" spc="-5" dirty="0">
                <a:solidFill>
                  <a:srgbClr val="005128"/>
                </a:solidFill>
                <a:latin typeface="楷体"/>
                <a:cs typeface="楷体"/>
              </a:rPr>
              <a:t>位点结构</a:t>
            </a:r>
            <a:endParaRPr sz="900">
              <a:latin typeface="楷体"/>
              <a:cs typeface="楷体"/>
            </a:endParaRPr>
          </a:p>
        </p:txBody>
      </p:sp>
      <p:sp>
        <p:nvSpPr>
          <p:cNvPr id="27" name="object 27"/>
          <p:cNvSpPr/>
          <p:nvPr/>
        </p:nvSpPr>
        <p:spPr>
          <a:xfrm>
            <a:off x="281165" y="795286"/>
            <a:ext cx="65201" cy="65201"/>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570915" y="1105319"/>
            <a:ext cx="52527" cy="52527"/>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848017" y="1250848"/>
            <a:ext cx="52527" cy="52527"/>
          </a:xfrm>
          <a:prstGeom prst="rect">
            <a:avLst/>
          </a:prstGeom>
          <a:blipFill>
            <a:blip r:embed="rId7" cstate="print"/>
            <a:stretch>
              <a:fillRect/>
            </a:stretch>
          </a:blipFill>
        </p:spPr>
        <p:txBody>
          <a:bodyPr wrap="square" lIns="0" tIns="0" rIns="0" bIns="0" rtlCol="0"/>
          <a:lstStyle/>
          <a:p>
            <a:endParaRPr/>
          </a:p>
        </p:txBody>
      </p:sp>
      <p:sp>
        <p:nvSpPr>
          <p:cNvPr id="30" name="object 30"/>
          <p:cNvSpPr/>
          <p:nvPr/>
        </p:nvSpPr>
        <p:spPr>
          <a:xfrm>
            <a:off x="848017" y="1390027"/>
            <a:ext cx="52527" cy="52527"/>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570915" y="1535557"/>
            <a:ext cx="52527" cy="52527"/>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848017" y="1681086"/>
            <a:ext cx="52527" cy="52527"/>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570915" y="1826615"/>
            <a:ext cx="52527" cy="52527"/>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848017" y="1972144"/>
            <a:ext cx="52527" cy="52527"/>
          </a:xfrm>
          <a:prstGeom prst="rect">
            <a:avLst/>
          </a:prstGeom>
          <a:blipFill>
            <a:blip r:embed="rId8" cstate="print"/>
            <a:stretch>
              <a:fillRect/>
            </a:stretch>
          </a:blipFill>
        </p:spPr>
        <p:txBody>
          <a:bodyPr wrap="square" lIns="0" tIns="0" rIns="0" bIns="0" rtlCol="0"/>
          <a:lstStyle/>
          <a:p>
            <a:endParaRPr/>
          </a:p>
        </p:txBody>
      </p:sp>
      <p:sp>
        <p:nvSpPr>
          <p:cNvPr id="35" name="object 35"/>
          <p:cNvSpPr txBox="1"/>
          <p:nvPr/>
        </p:nvSpPr>
        <p:spPr>
          <a:xfrm>
            <a:off x="402932" y="711770"/>
            <a:ext cx="3562350" cy="1351280"/>
          </a:xfrm>
          <a:prstGeom prst="rect">
            <a:avLst/>
          </a:prstGeom>
        </p:spPr>
        <p:txBody>
          <a:bodyPr vert="horz" wrap="square" lIns="0" tIns="11430" rIns="0" bIns="0" rtlCol="0">
            <a:spAutoFit/>
          </a:bodyPr>
          <a:lstStyle/>
          <a:p>
            <a:pPr marL="12700">
              <a:lnSpc>
                <a:spcPts val="1260"/>
              </a:lnSpc>
              <a:spcBef>
                <a:spcPts val="90"/>
              </a:spcBef>
            </a:pPr>
            <a:r>
              <a:rPr sz="1100" spc="-5" dirty="0">
                <a:latin typeface="LM Sans 10"/>
                <a:cs typeface="LM Sans 10"/>
              </a:rPr>
              <a:t>Clustered </a:t>
            </a:r>
            <a:r>
              <a:rPr sz="1100" spc="-10" dirty="0">
                <a:latin typeface="LM Sans 10"/>
                <a:cs typeface="LM Sans 10"/>
              </a:rPr>
              <a:t>Regularly </a:t>
            </a:r>
            <a:r>
              <a:rPr sz="1100" spc="-5" dirty="0">
                <a:latin typeface="LM Sans 10"/>
                <a:cs typeface="LM Sans 10"/>
              </a:rPr>
              <a:t>Interspersed </a:t>
            </a:r>
            <a:r>
              <a:rPr sz="1100" spc="-15" dirty="0">
                <a:latin typeface="LM Sans 10"/>
                <a:cs typeface="LM Sans 10"/>
              </a:rPr>
              <a:t>Short </a:t>
            </a:r>
            <a:r>
              <a:rPr sz="1100" spc="-10" dirty="0">
                <a:latin typeface="LM Sans 10"/>
                <a:cs typeface="LM Sans 10"/>
              </a:rPr>
              <a:t>Palindromic</a:t>
            </a:r>
            <a:r>
              <a:rPr sz="1100" spc="35" dirty="0">
                <a:latin typeface="LM Sans 10"/>
                <a:cs typeface="LM Sans 10"/>
              </a:rPr>
              <a:t> </a:t>
            </a:r>
            <a:r>
              <a:rPr sz="1100" dirty="0">
                <a:latin typeface="LM Sans 10"/>
                <a:cs typeface="LM Sans 10"/>
              </a:rPr>
              <a:t>Repeats</a:t>
            </a:r>
            <a:endParaRPr sz="1100">
              <a:latin typeface="LM Sans 10"/>
              <a:cs typeface="LM Sans 10"/>
            </a:endParaRPr>
          </a:p>
          <a:p>
            <a:pPr marL="12700">
              <a:lnSpc>
                <a:spcPts val="1220"/>
              </a:lnSpc>
            </a:pPr>
            <a:r>
              <a:rPr sz="1100" spc="-10" dirty="0">
                <a:latin typeface="楷体"/>
                <a:cs typeface="楷体"/>
              </a:rPr>
              <a:t>成簇规律间隔短回文重复序列</a:t>
            </a:r>
            <a:endParaRPr sz="1100">
              <a:latin typeface="楷体"/>
              <a:cs typeface="楷体"/>
            </a:endParaRPr>
          </a:p>
          <a:p>
            <a:pPr marL="289560">
              <a:lnSpc>
                <a:spcPts val="1165"/>
              </a:lnSpc>
            </a:pPr>
            <a:r>
              <a:rPr sz="1000" spc="-5" dirty="0">
                <a:latin typeface="楷体"/>
                <a:cs typeface="楷体"/>
              </a:rPr>
              <a:t>重复序列区</a:t>
            </a:r>
            <a:r>
              <a:rPr sz="1000" spc="-175" dirty="0">
                <a:latin typeface="楷体"/>
                <a:cs typeface="楷体"/>
              </a:rPr>
              <a:t> </a:t>
            </a:r>
            <a:r>
              <a:rPr sz="1000" dirty="0">
                <a:latin typeface="LM Sans 10"/>
                <a:cs typeface="LM Sans 10"/>
              </a:rPr>
              <a:t>Repeat</a:t>
            </a:r>
            <a:endParaRPr sz="1000">
              <a:latin typeface="LM Sans 10"/>
              <a:cs typeface="LM Sans 10"/>
            </a:endParaRPr>
          </a:p>
          <a:p>
            <a:pPr marL="566420">
              <a:lnSpc>
                <a:spcPct val="100000"/>
              </a:lnSpc>
              <a:spcBef>
                <a:spcPts val="45"/>
              </a:spcBef>
            </a:pPr>
            <a:r>
              <a:rPr sz="900" spc="-5" dirty="0">
                <a:latin typeface="楷体"/>
                <a:cs typeface="楷体"/>
              </a:rPr>
              <a:t>短而保守的重复序列</a:t>
            </a:r>
            <a:endParaRPr sz="900">
              <a:latin typeface="楷体"/>
              <a:cs typeface="楷体"/>
            </a:endParaRPr>
          </a:p>
          <a:p>
            <a:pPr marL="566420">
              <a:lnSpc>
                <a:spcPts val="1065"/>
              </a:lnSpc>
              <a:spcBef>
                <a:spcPts val="15"/>
              </a:spcBef>
            </a:pPr>
            <a:r>
              <a:rPr sz="900" spc="-5" dirty="0">
                <a:latin typeface="楷体"/>
                <a:cs typeface="楷体"/>
              </a:rPr>
              <a:t>有回文序列，可以形成发卡结构</a:t>
            </a:r>
            <a:endParaRPr sz="900">
              <a:latin typeface="楷体"/>
              <a:cs typeface="楷体"/>
            </a:endParaRPr>
          </a:p>
          <a:p>
            <a:pPr marL="289560">
              <a:lnSpc>
                <a:spcPts val="1185"/>
              </a:lnSpc>
            </a:pPr>
            <a:r>
              <a:rPr sz="1000" spc="-5" dirty="0">
                <a:latin typeface="楷体"/>
                <a:cs typeface="楷体"/>
              </a:rPr>
              <a:t>间隔区</a:t>
            </a:r>
            <a:r>
              <a:rPr sz="1000" spc="-175" dirty="0">
                <a:latin typeface="楷体"/>
                <a:cs typeface="楷体"/>
              </a:rPr>
              <a:t> </a:t>
            </a:r>
            <a:r>
              <a:rPr sz="1000" spc="-5" dirty="0">
                <a:latin typeface="LM Sans 10"/>
                <a:cs typeface="LM Sans 10"/>
              </a:rPr>
              <a:t>Spacer</a:t>
            </a:r>
            <a:endParaRPr sz="1000">
              <a:latin typeface="LM Sans 10"/>
              <a:cs typeface="LM Sans 10"/>
            </a:endParaRPr>
          </a:p>
          <a:p>
            <a:pPr marL="566420">
              <a:lnSpc>
                <a:spcPts val="1065"/>
              </a:lnSpc>
              <a:spcBef>
                <a:spcPts val="45"/>
              </a:spcBef>
            </a:pPr>
            <a:r>
              <a:rPr sz="900" spc="-5" dirty="0">
                <a:latin typeface="楷体"/>
                <a:cs typeface="楷体"/>
              </a:rPr>
              <a:t>是被细菌俘获活的外源</a:t>
            </a:r>
            <a:r>
              <a:rPr sz="900" spc="-150" dirty="0">
                <a:latin typeface="楷体"/>
                <a:cs typeface="楷体"/>
              </a:rPr>
              <a:t> </a:t>
            </a:r>
            <a:r>
              <a:rPr sz="900" spc="-5" dirty="0">
                <a:latin typeface="LM Sans 9"/>
                <a:cs typeface="LM Sans 9"/>
              </a:rPr>
              <a:t>DNA </a:t>
            </a:r>
            <a:r>
              <a:rPr sz="900" spc="-5" dirty="0">
                <a:latin typeface="楷体"/>
                <a:cs typeface="楷体"/>
              </a:rPr>
              <a:t>序列</a:t>
            </a:r>
            <a:endParaRPr sz="900">
              <a:latin typeface="楷体"/>
              <a:cs typeface="楷体"/>
            </a:endParaRPr>
          </a:p>
          <a:p>
            <a:pPr marL="289560">
              <a:lnSpc>
                <a:spcPts val="1185"/>
              </a:lnSpc>
            </a:pPr>
            <a:r>
              <a:rPr sz="1000" spc="-5" dirty="0">
                <a:latin typeface="LM Sans 10"/>
                <a:cs typeface="LM Sans 10"/>
              </a:rPr>
              <a:t>CRISPR</a:t>
            </a:r>
            <a:r>
              <a:rPr sz="1000" spc="-10" dirty="0">
                <a:latin typeface="LM Sans 10"/>
                <a:cs typeface="LM Sans 10"/>
              </a:rPr>
              <a:t> </a:t>
            </a:r>
            <a:r>
              <a:rPr sz="1000" spc="-5" dirty="0">
                <a:latin typeface="楷体"/>
                <a:cs typeface="楷体"/>
              </a:rPr>
              <a:t>关联基因（</a:t>
            </a:r>
            <a:r>
              <a:rPr sz="1000" spc="-5" dirty="0">
                <a:latin typeface="LM Sans 10"/>
                <a:cs typeface="LM Sans 10"/>
              </a:rPr>
              <a:t>CRISPR </a:t>
            </a:r>
            <a:r>
              <a:rPr sz="1000" spc="-35" dirty="0">
                <a:latin typeface="LM Sans 10"/>
                <a:cs typeface="LM Sans 10"/>
              </a:rPr>
              <a:t>associated</a:t>
            </a:r>
            <a:r>
              <a:rPr sz="1000" spc="-35" dirty="0">
                <a:latin typeface="楷体"/>
                <a:cs typeface="楷体"/>
              </a:rPr>
              <a:t>，</a:t>
            </a:r>
            <a:r>
              <a:rPr sz="1000" spc="-35" dirty="0">
                <a:latin typeface="LM Sans 10"/>
                <a:cs typeface="LM Sans 10"/>
              </a:rPr>
              <a:t>Cas</a:t>
            </a:r>
            <a:r>
              <a:rPr sz="1000" spc="-35" dirty="0">
                <a:latin typeface="楷体"/>
                <a:cs typeface="楷体"/>
              </a:rPr>
              <a:t>）</a:t>
            </a:r>
            <a:r>
              <a:rPr sz="1000" spc="-5" dirty="0">
                <a:latin typeface="楷体"/>
                <a:cs typeface="楷体"/>
              </a:rPr>
              <a:t>。</a:t>
            </a:r>
            <a:endParaRPr sz="1000">
              <a:latin typeface="楷体"/>
              <a:cs typeface="楷体"/>
            </a:endParaRPr>
          </a:p>
          <a:p>
            <a:pPr marL="566420">
              <a:lnSpc>
                <a:spcPct val="100000"/>
              </a:lnSpc>
              <a:spcBef>
                <a:spcPts val="50"/>
              </a:spcBef>
            </a:pPr>
            <a:r>
              <a:rPr sz="900" spc="-5" dirty="0">
                <a:latin typeface="楷体"/>
                <a:cs typeface="楷体"/>
              </a:rPr>
              <a:t>该基因编码的蛋白均可与</a:t>
            </a:r>
            <a:r>
              <a:rPr sz="900" spc="-165" dirty="0">
                <a:latin typeface="楷体"/>
                <a:cs typeface="楷体"/>
              </a:rPr>
              <a:t> </a:t>
            </a:r>
            <a:r>
              <a:rPr sz="900" spc="-5" dirty="0">
                <a:latin typeface="LM Sans 9"/>
                <a:cs typeface="LM Sans 9"/>
              </a:rPr>
              <a:t>CRISPR</a:t>
            </a:r>
            <a:r>
              <a:rPr sz="900" spc="-25" dirty="0">
                <a:latin typeface="LM Sans 9"/>
                <a:cs typeface="LM Sans 9"/>
              </a:rPr>
              <a:t> </a:t>
            </a:r>
            <a:r>
              <a:rPr sz="900" spc="-5" dirty="0">
                <a:latin typeface="楷体"/>
                <a:cs typeface="楷体"/>
              </a:rPr>
              <a:t>序列区域共同发生作用。</a:t>
            </a:r>
            <a:endParaRPr sz="900">
              <a:latin typeface="楷体"/>
              <a:cs typeface="楷体"/>
            </a:endParaRPr>
          </a:p>
        </p:txBody>
      </p:sp>
      <p:sp>
        <p:nvSpPr>
          <p:cNvPr id="36" name="object 36"/>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10" action="ppaction://hlinksldjump"/>
              </a:rPr>
              <a:t>. .</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0"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12" action="ppaction://hlinksldjump"/>
              </a:rPr>
              <a:t>.</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12" action="ppaction://hlinksldjump"/>
              </a:rPr>
              <a:t>.</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a:t>
            </a:r>
            <a:r>
              <a:rPr sz="400" spc="-5" dirty="0">
                <a:latin typeface="LM Sans 8"/>
                <a:cs typeface="LM Sans 8"/>
                <a:hlinkClick r:id="rId14" action="ppaction://hlinksldjump"/>
              </a:rPr>
              <a:t>. .</a:t>
            </a:r>
            <a:r>
              <a:rPr sz="400" spc="-5" dirty="0">
                <a:latin typeface="LM Sans 8"/>
                <a:cs typeface="LM Sans 8"/>
              </a:rPr>
              <a:t> . .</a:t>
            </a:r>
            <a:r>
              <a:rPr sz="400" spc="95"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tabLst>
                <a:tab pos="1367155" algn="l"/>
              </a:tabLst>
            </a:pP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9" action="ppaction://hlinksldjump"/>
              </a:rPr>
              <a:t>.   .</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1" action="ppaction://hlinksldjump"/>
              </a:rPr>
              <a:t>.</a:t>
            </a:r>
            <a:r>
              <a:rPr sz="400" spc="-5" dirty="0">
                <a:latin typeface="LM Sans 8"/>
                <a:cs typeface="LM Sans 8"/>
              </a:rPr>
              <a:t>    </a:t>
            </a:r>
            <a:r>
              <a:rPr sz="400" spc="-5" dirty="0">
                <a:latin typeface="LM Sans 8"/>
                <a:cs typeface="LM Sans 8"/>
                <a:hlinkClick r:id="rId15"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12" action="ppaction://hlinksldjump"/>
              </a:rPr>
              <a:t>.</a:t>
            </a:r>
            <a:r>
              <a:rPr sz="400" spc="-5" dirty="0">
                <a:latin typeface="LM Sans 8"/>
                <a:cs typeface="LM Sans 8"/>
              </a:rPr>
              <a:t>    </a:t>
            </a:r>
            <a:r>
              <a:rPr sz="400" spc="-5" dirty="0">
                <a:latin typeface="LM Sans 8"/>
                <a:cs typeface="LM Sans 8"/>
                <a:hlinkClick r:id="rId15"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12" action="ppaction://hlinksldjump"/>
              </a:rPr>
              <a:t>.</a:t>
            </a:r>
            <a:r>
              <a:rPr sz="400" spc="125" dirty="0">
                <a:latin typeface="LM Sans 8"/>
                <a:cs typeface="LM Sans 8"/>
              </a:rPr>
              <a:t> </a:t>
            </a:r>
            <a:r>
              <a:rPr sz="400" spc="-5" dirty="0">
                <a:latin typeface="LM Sans 8"/>
                <a:cs typeface="LM Sans 8"/>
                <a:hlinkClick r:id="rId16" action="ppaction://hlinksldjump"/>
              </a:rPr>
              <a:t>.    </a:t>
            </a:r>
            <a:r>
              <a:rPr sz="400" spc="90" dirty="0">
                <a:latin typeface="LM Sans 8"/>
                <a:cs typeface="LM Sans 8"/>
                <a:hlinkClick r:id="rId16" action="ppaction://hlinksldjump"/>
              </a:rPr>
              <a:t> </a:t>
            </a:r>
            <a:r>
              <a:rPr sz="400" spc="-5" dirty="0">
                <a:latin typeface="LM Sans 8"/>
                <a:cs typeface="LM Sans 8"/>
                <a:hlinkClick r:id="rId16" action="ppaction://hlinksldjump"/>
              </a:rPr>
              <a:t>.</a:t>
            </a:r>
            <a:r>
              <a:rPr sz="400" spc="-5" dirty="0">
                <a:latin typeface="LM Sans 8"/>
                <a:cs typeface="LM Sans 8"/>
              </a:rPr>
              <a:t>	. .</a:t>
            </a:r>
            <a:r>
              <a:rPr sz="400" spc="55" dirty="0">
                <a:latin typeface="LM Sans 8"/>
                <a:cs typeface="LM Sans 8"/>
              </a:rPr>
              <a:t> </a:t>
            </a:r>
            <a:r>
              <a:rPr sz="400" spc="-5" dirty="0">
                <a:latin typeface="LM Sans 8"/>
                <a:cs typeface="LM Sans 8"/>
              </a:rPr>
              <a:t>.</a:t>
            </a:r>
            <a:endParaRPr sz="400">
              <a:latin typeface="LM Sans 8"/>
              <a:cs typeface="LM Sans 8"/>
            </a:endParaRPr>
          </a:p>
          <a:p>
            <a:pPr marL="460375">
              <a:lnSpc>
                <a:spcPct val="100000"/>
              </a:lnSpc>
              <a:spcBef>
                <a:spcPts val="100"/>
              </a:spcBef>
              <a:tabLst>
                <a:tab pos="140970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5</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37" name="object 37"/>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38" name="object 38"/>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6" action="ppaction://hlinksldjump"/>
              </a:rPr>
              <a:t>CRISPR</a:t>
            </a:r>
            <a:r>
              <a:rPr sz="600" spc="-45" dirty="0">
                <a:latin typeface="LM Sans 8"/>
                <a:cs typeface="LM Sans 8"/>
                <a:hlinkClick r:id="rId16" action="ppaction://hlinksldjump"/>
              </a:rPr>
              <a:t> </a:t>
            </a:r>
            <a:r>
              <a:rPr sz="600" spc="-5" dirty="0">
                <a:latin typeface="LM Sans 8"/>
                <a:cs typeface="LM Sans 8"/>
                <a:hlinkClick r:id="rId16" action="ppaction://hlinksldjump"/>
              </a:rPr>
              <a:t>decade</a:t>
            </a:r>
            <a:endParaRPr sz="600">
              <a:latin typeface="LM Sans 8"/>
              <a:cs typeface="LM Sans 8"/>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1177" y="614430"/>
            <a:ext cx="2837180" cy="2841625"/>
            <a:chOff x="1771177" y="614430"/>
            <a:chExt cx="2837180" cy="2841625"/>
          </a:xfrm>
        </p:grpSpPr>
        <p:sp>
          <p:nvSpPr>
            <p:cNvPr id="3" name="object 3"/>
            <p:cNvSpPr/>
            <p:nvPr/>
          </p:nvSpPr>
          <p:spPr>
            <a:xfrm>
              <a:off x="1771177" y="614430"/>
              <a:ext cx="2836763" cy="284160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grpSp>
      <p:grpSp>
        <p:nvGrpSpPr>
          <p:cNvPr id="6" name="object 6"/>
          <p:cNvGrpSpPr/>
          <p:nvPr/>
        </p:nvGrpSpPr>
        <p:grpSpPr>
          <a:xfrm>
            <a:off x="0" y="3248897"/>
            <a:ext cx="4608195" cy="207645"/>
            <a:chOff x="0" y="3248897"/>
            <a:chExt cx="4608195" cy="207645"/>
          </a:xfrm>
        </p:grpSpPr>
        <p:sp>
          <p:nvSpPr>
            <p:cNvPr id="7" name="object 7"/>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10" name="object 10"/>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1" name="object 11"/>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12" name="object 12"/>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13" name="object 13"/>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14" name="object 14"/>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grpSp>
      <p:grpSp>
        <p:nvGrpSpPr>
          <p:cNvPr id="15" name="object 15"/>
          <p:cNvGrpSpPr/>
          <p:nvPr/>
        </p:nvGrpSpPr>
        <p:grpSpPr>
          <a:xfrm>
            <a:off x="3531451" y="3257778"/>
            <a:ext cx="203200" cy="38100"/>
            <a:chOff x="3531451" y="3257778"/>
            <a:chExt cx="203200" cy="38100"/>
          </a:xfrm>
        </p:grpSpPr>
        <p:sp>
          <p:nvSpPr>
            <p:cNvPr id="16" name="object 16"/>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7" name="object 17"/>
            <p:cNvSpPr/>
            <p:nvPr/>
          </p:nvSpPr>
          <p:spPr>
            <a:xfrm>
              <a:off x="3607652" y="3276828"/>
              <a:ext cx="50800" cy="12700"/>
            </a:xfrm>
            <a:custGeom>
              <a:avLst/>
              <a:gdLst/>
              <a:ahLst/>
              <a:cxnLst/>
              <a:rect l="l" t="t" r="r" b="b"/>
              <a:pathLst>
                <a:path w="50800" h="12700">
                  <a:moveTo>
                    <a:pt x="12700" y="0"/>
                  </a:moveTo>
                  <a:lnTo>
                    <a:pt x="50800" y="0"/>
                  </a:lnTo>
                </a:path>
                <a:path w="50800" h="12700">
                  <a:moveTo>
                    <a:pt x="0" y="12700"/>
                  </a:moveTo>
                  <a:lnTo>
                    <a:pt x="38100" y="12700"/>
                  </a:lnTo>
                </a:path>
              </a:pathLst>
            </a:custGeom>
            <a:ln w="7591">
              <a:solidFill>
                <a:srgbClr val="D6D6EF"/>
              </a:solidFill>
            </a:ln>
          </p:spPr>
          <p:txBody>
            <a:bodyPr wrap="square" lIns="0" tIns="0" rIns="0" bIns="0" rtlCol="0"/>
            <a:lstStyle/>
            <a:p>
              <a:endParaRPr/>
            </a:p>
          </p:txBody>
        </p:sp>
      </p:grpSp>
      <p:grpSp>
        <p:nvGrpSpPr>
          <p:cNvPr id="18" name="object 18"/>
          <p:cNvGrpSpPr/>
          <p:nvPr/>
        </p:nvGrpSpPr>
        <p:grpSpPr>
          <a:xfrm>
            <a:off x="3802418" y="3257778"/>
            <a:ext cx="203200" cy="38100"/>
            <a:chOff x="3802418" y="3257778"/>
            <a:chExt cx="203200" cy="38100"/>
          </a:xfrm>
        </p:grpSpPr>
        <p:sp>
          <p:nvSpPr>
            <p:cNvPr id="19" name="object 19"/>
            <p:cNvSpPr/>
            <p:nvPr/>
          </p:nvSpPr>
          <p:spPr>
            <a:xfrm>
              <a:off x="3891319" y="32768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0" name="object 20"/>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object 21"/>
            <p:cNvSpPr/>
            <p:nvPr/>
          </p:nvSpPr>
          <p:spPr>
            <a:xfrm>
              <a:off x="3878619" y="3289528"/>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grpSp>
      <p:sp>
        <p:nvSpPr>
          <p:cNvPr id="22" name="object 22"/>
          <p:cNvSpPr/>
          <p:nvPr/>
        </p:nvSpPr>
        <p:spPr>
          <a:xfrm>
            <a:off x="4162286" y="32768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3" name="object 23"/>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24" name="object 24"/>
          <p:cNvSpPr txBox="1"/>
          <p:nvPr/>
        </p:nvSpPr>
        <p:spPr>
          <a:xfrm>
            <a:off x="1770443" y="754"/>
            <a:ext cx="4794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4" action="ppaction://hlinksldjump"/>
              </a:rPr>
              <a:t>CRISPR</a:t>
            </a:r>
            <a:r>
              <a:rPr sz="600" spc="-55" dirty="0">
                <a:latin typeface="LM Sans 8"/>
                <a:cs typeface="LM Sans 8"/>
                <a:hlinkClick r:id="rId4" action="ppaction://hlinksldjump"/>
              </a:rPr>
              <a:t> </a:t>
            </a:r>
            <a:r>
              <a:rPr sz="600" spc="-5" dirty="0">
                <a:latin typeface="楷体"/>
                <a:cs typeface="楷体"/>
                <a:hlinkClick r:id="rId4" action="ppaction://hlinksldjump"/>
              </a:rPr>
              <a:t>原理</a:t>
            </a:r>
            <a:endParaRPr sz="600">
              <a:latin typeface="楷体"/>
              <a:cs typeface="楷体"/>
            </a:endParaRPr>
          </a:p>
        </p:txBody>
      </p:sp>
      <p:sp>
        <p:nvSpPr>
          <p:cNvPr id="25" name="object 25"/>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26" name="object 26"/>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原理</a:t>
            </a:r>
            <a:endParaRPr sz="1400">
              <a:latin typeface="楷体"/>
              <a:cs typeface="楷体"/>
            </a:endParaRPr>
          </a:p>
          <a:p>
            <a:pPr marL="107950">
              <a:lnSpc>
                <a:spcPct val="100000"/>
              </a:lnSpc>
              <a:spcBef>
                <a:spcPts val="225"/>
              </a:spcBef>
            </a:pPr>
            <a:r>
              <a:rPr sz="900" spc="-5" dirty="0">
                <a:solidFill>
                  <a:srgbClr val="005128"/>
                </a:solidFill>
                <a:latin typeface="楷体"/>
                <a:cs typeface="楷体"/>
              </a:rPr>
              <a:t>外源</a:t>
            </a:r>
            <a:r>
              <a:rPr sz="900" spc="-150" dirty="0">
                <a:solidFill>
                  <a:srgbClr val="005128"/>
                </a:solidFill>
                <a:latin typeface="楷体"/>
                <a:cs typeface="楷体"/>
              </a:rPr>
              <a:t> </a:t>
            </a:r>
            <a:r>
              <a:rPr sz="900" spc="-5" dirty="0">
                <a:solidFill>
                  <a:srgbClr val="005128"/>
                </a:solidFill>
                <a:latin typeface="LM Sans 9"/>
                <a:cs typeface="LM Sans 9"/>
              </a:rPr>
              <a:t>DNA </a:t>
            </a:r>
            <a:r>
              <a:rPr sz="900" spc="-5" dirty="0">
                <a:solidFill>
                  <a:srgbClr val="005128"/>
                </a:solidFill>
                <a:latin typeface="楷体"/>
                <a:cs typeface="楷体"/>
              </a:rPr>
              <a:t>的俘获</a:t>
            </a:r>
            <a:endParaRPr sz="900">
              <a:latin typeface="楷体"/>
              <a:cs typeface="楷体"/>
            </a:endParaRPr>
          </a:p>
        </p:txBody>
      </p:sp>
      <p:sp>
        <p:nvSpPr>
          <p:cNvPr id="27" name="object 27"/>
          <p:cNvSpPr/>
          <p:nvPr/>
        </p:nvSpPr>
        <p:spPr>
          <a:xfrm>
            <a:off x="355104" y="740046"/>
            <a:ext cx="3897802" cy="2268392"/>
          </a:xfrm>
          <a:prstGeom prst="rect">
            <a:avLst/>
          </a:prstGeom>
          <a:blipFill>
            <a:blip r:embed="rId5" cstate="print"/>
            <a:stretch>
              <a:fillRect/>
            </a:stretch>
          </a:blipFill>
        </p:spPr>
        <p:txBody>
          <a:bodyPr wrap="square" lIns="0" tIns="0" rIns="0" bIns="0" rtlCol="0"/>
          <a:lstStyle/>
          <a:p>
            <a:endParaRPr/>
          </a:p>
        </p:txBody>
      </p:sp>
      <p:sp>
        <p:nvSpPr>
          <p:cNvPr id="28" name="object 28"/>
          <p:cNvSpPr txBox="1"/>
          <p:nvPr/>
        </p:nvSpPr>
        <p:spPr>
          <a:xfrm>
            <a:off x="1684235" y="3110371"/>
            <a:ext cx="1240155" cy="348615"/>
          </a:xfrm>
          <a:prstGeom prst="rect">
            <a:avLst/>
          </a:prstGeom>
        </p:spPr>
        <p:txBody>
          <a:bodyPr vert="horz" wrap="square" lIns="0" tIns="31750" rIns="0" bIns="0" rtlCol="0">
            <a:spAutoFit/>
          </a:bodyPr>
          <a:lstStyle/>
          <a:p>
            <a:pPr algn="ctr">
              <a:lnSpc>
                <a:spcPct val="100000"/>
              </a:lnSpc>
              <a:spcBef>
                <a:spcPts val="250"/>
              </a:spcBef>
            </a:pPr>
            <a:r>
              <a:rPr sz="1000" spc="-10" dirty="0">
                <a:solidFill>
                  <a:srgbClr val="005128"/>
                </a:solidFill>
                <a:latin typeface="微软雅黑"/>
                <a:cs typeface="微软雅黑"/>
              </a:rPr>
              <a:t>图</a:t>
            </a:r>
            <a:r>
              <a:rPr sz="1000" spc="-5" dirty="0">
                <a:solidFill>
                  <a:srgbClr val="005128"/>
                </a:solidFill>
                <a:latin typeface="LM Sans 10"/>
                <a:cs typeface="LM Sans 10"/>
              </a:rPr>
              <a:t>:</a:t>
            </a:r>
            <a:r>
              <a:rPr sz="1000" spc="-25" dirty="0">
                <a:solidFill>
                  <a:srgbClr val="005128"/>
                </a:solidFill>
                <a:latin typeface="LM Sans 10"/>
                <a:cs typeface="LM Sans 10"/>
              </a:rPr>
              <a:t> </a:t>
            </a:r>
            <a:r>
              <a:rPr sz="1000" spc="-5" dirty="0">
                <a:latin typeface="LM Sans 10"/>
                <a:cs typeface="LM Sans 10"/>
              </a:rPr>
              <a:t>1.</a:t>
            </a:r>
            <a:r>
              <a:rPr sz="1000" spc="85" dirty="0">
                <a:latin typeface="LM Sans 10"/>
                <a:cs typeface="LM Sans 10"/>
              </a:rPr>
              <a:t> </a:t>
            </a:r>
            <a:r>
              <a:rPr sz="1000" spc="-5" dirty="0">
                <a:latin typeface="楷体"/>
                <a:cs typeface="楷体"/>
              </a:rPr>
              <a:t>外源</a:t>
            </a:r>
            <a:r>
              <a:rPr sz="1000" spc="-185" dirty="0">
                <a:latin typeface="楷体"/>
                <a:cs typeface="楷体"/>
              </a:rPr>
              <a:t> </a:t>
            </a:r>
            <a:r>
              <a:rPr sz="1000" spc="-5" dirty="0">
                <a:latin typeface="LM Sans 10"/>
                <a:cs typeface="LM Sans 10"/>
              </a:rPr>
              <a:t>DNA</a:t>
            </a:r>
            <a:r>
              <a:rPr sz="1000" spc="-20" dirty="0">
                <a:latin typeface="LM Sans 10"/>
                <a:cs typeface="LM Sans 10"/>
              </a:rPr>
              <a:t> </a:t>
            </a:r>
            <a:r>
              <a:rPr sz="1000" spc="-5" dirty="0">
                <a:latin typeface="楷体"/>
                <a:cs typeface="楷体"/>
              </a:rPr>
              <a:t>俘获</a:t>
            </a:r>
            <a:endParaRPr sz="1000">
              <a:latin typeface="楷体"/>
              <a:cs typeface="楷体"/>
            </a:endParaRPr>
          </a:p>
          <a:p>
            <a:pPr algn="ctr">
              <a:lnSpc>
                <a:spcPct val="100000"/>
              </a:lnSpc>
              <a:spcBef>
                <a:spcPts val="405"/>
              </a:spcBef>
            </a:pPr>
            <a:r>
              <a:rPr sz="600" spc="-5" dirty="0">
                <a:latin typeface="LM Sans 8"/>
                <a:cs typeface="LM Sans 8"/>
                <a:hlinkClick r:id="rId6" action="ppaction://hlinksldjump"/>
              </a:rPr>
              <a:t>CRISPR</a:t>
            </a:r>
            <a:r>
              <a:rPr sz="600" spc="-10" dirty="0">
                <a:latin typeface="LM Sans 8"/>
                <a:cs typeface="LM Sans 8"/>
                <a:hlinkClick r:id="rId6" action="ppaction://hlinksldjump"/>
              </a:rPr>
              <a:t> </a:t>
            </a:r>
            <a:r>
              <a:rPr sz="600" spc="-5" dirty="0">
                <a:latin typeface="LM Sans 8"/>
                <a:cs typeface="LM Sans 8"/>
                <a:hlinkClick r:id="rId6" action="ppaction://hlinksldjump"/>
              </a:rPr>
              <a:t>decade</a:t>
            </a:r>
            <a:endParaRPr sz="600">
              <a:latin typeface="LM Sans 8"/>
              <a:cs typeface="LM Sans 8"/>
            </a:endParaRPr>
          </a:p>
        </p:txBody>
      </p:sp>
      <p:sp>
        <p:nvSpPr>
          <p:cNvPr id="29" name="object 29"/>
          <p:cNvSpPr txBox="1"/>
          <p:nvPr/>
        </p:nvSpPr>
        <p:spPr>
          <a:xfrm>
            <a:off x="2943948" y="3163813"/>
            <a:ext cx="1686560" cy="295275"/>
          </a:xfrm>
          <a:prstGeom prst="rect">
            <a:avLst/>
          </a:prstGeom>
        </p:spPr>
        <p:txBody>
          <a:bodyPr vert="horz" wrap="square" lIns="0" tIns="20320" rIns="0" bIns="0" rtlCol="0">
            <a:spAutoFit/>
          </a:bodyPr>
          <a:lstStyle/>
          <a:p>
            <a:pPr marL="88265">
              <a:lnSpc>
                <a:spcPct val="100000"/>
              </a:lnSpc>
              <a:spcBef>
                <a:spcPts val="160"/>
              </a:spcBef>
            </a:pPr>
            <a:r>
              <a:rPr sz="400" spc="-5" dirty="0">
                <a:latin typeface="LM Sans 8"/>
                <a:cs typeface="LM Sans 8"/>
                <a:hlinkClick r:id="rId7" action="ppaction://hlinksldjump"/>
              </a:rPr>
              <a:t>.</a:t>
            </a:r>
            <a:r>
              <a:rPr sz="400" spc="-5" dirty="0">
                <a:latin typeface="LM Sans 8"/>
                <a:cs typeface="LM Sans 8"/>
              </a:rPr>
              <a:t> </a:t>
            </a:r>
            <a:r>
              <a:rPr sz="400" spc="-5" dirty="0">
                <a:latin typeface="LM Sans 8"/>
                <a:cs typeface="LM Sans 8"/>
                <a:hlinkClick r:id="rId8" action="ppaction://hlinksldjump"/>
              </a:rPr>
              <a:t>. .</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8" action="ppaction://hlinksldjump"/>
              </a:rPr>
              <a:t>. .</a:t>
            </a:r>
            <a:r>
              <a:rPr sz="400" spc="-5" dirty="0">
                <a:latin typeface="LM Sans 8"/>
                <a:cs typeface="LM Sans 8"/>
              </a:rPr>
              <a:t> </a:t>
            </a:r>
            <a:r>
              <a:rPr sz="400" spc="-5" dirty="0">
                <a:latin typeface="LM Sans 8"/>
                <a:cs typeface="LM Sans 8"/>
                <a:hlinkClick r:id="rId4" action="ppaction://hlinksldjump"/>
              </a:rPr>
              <a:t>.</a:t>
            </a:r>
            <a:r>
              <a:rPr sz="400" u="sng" spc="-5" dirty="0">
                <a:uFill>
                  <a:solidFill>
                    <a:srgbClr val="D6D6EF"/>
                  </a:solidFill>
                </a:uFill>
                <a:latin typeface="LM Sans 8"/>
                <a:cs typeface="LM Sans 8"/>
                <a:hlinkClick r:id="rId4" action="ppaction://hlinksldjump"/>
              </a:rPr>
              <a:t> </a:t>
            </a:r>
            <a:r>
              <a:rPr sz="400" u="sng" spc="-5" dirty="0">
                <a:uFill>
                  <a:solidFill>
                    <a:srgbClr val="D6D6EF"/>
                  </a:solidFill>
                </a:uFill>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11" action="ppaction://hlinksldjump"/>
              </a:rPr>
              <a:t>. .</a:t>
            </a:r>
            <a:r>
              <a:rPr sz="400" spc="-5" dirty="0">
                <a:latin typeface="LM Sans 8"/>
                <a:cs typeface="LM Sans 8"/>
              </a:rPr>
              <a:t> </a:t>
            </a:r>
            <a:r>
              <a:rPr sz="400" spc="-5" dirty="0">
                <a:latin typeface="LM Sans 8"/>
                <a:cs typeface="LM Sans 8"/>
                <a:hlinkClick r:id="rId4" action="ppaction://hlinksldjump"/>
              </a:rPr>
              <a:t>.</a:t>
            </a:r>
            <a:r>
              <a:rPr sz="400" u="sng" spc="-5" dirty="0">
                <a:uFill>
                  <a:solidFill>
                    <a:srgbClr val="ADADE0"/>
                  </a:solidFill>
                </a:uFill>
                <a:latin typeface="LM Sans 8"/>
                <a:cs typeface="LM Sans 8"/>
                <a:hlinkClick r:id="rId4" action="ppaction://hlinksldjump"/>
              </a:rPr>
              <a:t> </a:t>
            </a:r>
            <a:r>
              <a:rPr sz="400" u="sng" spc="-5" dirty="0">
                <a:uFill>
                  <a:solidFill>
                    <a:srgbClr val="ADADE0"/>
                  </a:solidFill>
                </a:uFill>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11" action="ppaction://hlinksldjump"/>
              </a:rPr>
              <a:t>. .</a:t>
            </a:r>
            <a:r>
              <a:rPr sz="400" spc="-5" dirty="0">
                <a:latin typeface="LM Sans 8"/>
                <a:cs typeface="LM Sans 8"/>
              </a:rPr>
              <a:t> </a:t>
            </a:r>
            <a:r>
              <a:rPr sz="400" u="dbl" spc="-5" dirty="0">
                <a:uFill>
                  <a:solidFill>
                    <a:srgbClr val="ADADE0"/>
                  </a:solidFill>
                </a:uFill>
                <a:latin typeface="LM Sans 8"/>
                <a:cs typeface="LM Sans 8"/>
                <a:hlinkClick r:id="rId12" action="ppaction://hlinksldjump"/>
              </a:rPr>
              <a:t>.</a:t>
            </a:r>
            <a:r>
              <a:rPr sz="400" spc="-5" dirty="0">
                <a:latin typeface="LM Sans 8"/>
                <a:cs typeface="LM Sans 8"/>
                <a:hlinkClick r:id="rId12" action="ppaction://hlinksldjump"/>
              </a:rPr>
              <a:t> .</a:t>
            </a:r>
            <a:r>
              <a:rPr sz="400" spc="-5" dirty="0">
                <a:latin typeface="LM Sans 8"/>
                <a:cs typeface="LM Sans 8"/>
              </a:rPr>
              <a:t> . .</a:t>
            </a:r>
            <a:r>
              <a:rPr sz="400" spc="70" dirty="0">
                <a:latin typeface="LM Sans 8"/>
                <a:cs typeface="LM Sans 8"/>
              </a:rPr>
              <a:t> </a:t>
            </a:r>
            <a:r>
              <a:rPr sz="400" spc="-5" dirty="0">
                <a:latin typeface="LM Sans 8"/>
                <a:cs typeface="LM Sans 8"/>
              </a:rPr>
              <a:t>.</a:t>
            </a:r>
            <a:endParaRPr sz="400">
              <a:latin typeface="LM Sans 8"/>
              <a:cs typeface="LM Sans 8"/>
            </a:endParaRPr>
          </a:p>
          <a:p>
            <a:pPr marL="12700">
              <a:lnSpc>
                <a:spcPct val="100000"/>
              </a:lnSpc>
              <a:spcBef>
                <a:spcPts val="215"/>
              </a:spcBef>
            </a:pPr>
            <a:r>
              <a:rPr sz="400" spc="-5" dirty="0">
                <a:latin typeface="LM Sans 8"/>
                <a:cs typeface="LM Sans 8"/>
                <a:hlinkClick r:id="rId7" action="ppaction://hlinksldjump"/>
              </a:rPr>
              <a:t>. .</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7" action="ppaction://hlinksldjump"/>
              </a:rPr>
              <a:t>. .</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13" action="ppaction://hlinksldjump"/>
              </a:rPr>
              <a:t>. .</a:t>
            </a:r>
            <a:r>
              <a:rPr sz="400" spc="-5" dirty="0">
                <a:latin typeface="LM Sans 8"/>
                <a:cs typeface="LM Sans 8"/>
              </a:rPr>
              <a:t> </a:t>
            </a:r>
            <a:r>
              <a:rPr sz="400" strike="sngStrike" spc="-5" dirty="0">
                <a:latin typeface="LM Sans 8"/>
                <a:cs typeface="LM Sans 8"/>
                <a:hlinkClick r:id="rId10" action="ppaction://hlinksldjump"/>
              </a:rPr>
              <a:t>.</a:t>
            </a:r>
            <a:r>
              <a:rPr sz="400" strike="noStrike" spc="-5" dirty="0">
                <a:latin typeface="LM Sans 8"/>
                <a:cs typeface="LM Sans 8"/>
                <a:hlinkClick r:id="rId10" action="ppaction://hlinksldjump"/>
              </a:rPr>
              <a:t> .</a:t>
            </a:r>
            <a:r>
              <a:rPr sz="400" strike="noStrike" spc="-5" dirty="0">
                <a:latin typeface="LM Sans 8"/>
                <a:cs typeface="LM Sans 8"/>
              </a:rPr>
              <a:t> </a:t>
            </a:r>
            <a:r>
              <a:rPr sz="400" strike="noStrike" spc="-5" dirty="0">
                <a:latin typeface="LM Sans 8"/>
                <a:cs typeface="LM Sans 8"/>
                <a:hlinkClick r:id="rId13" action="ppaction://hlinksldjump"/>
              </a:rPr>
              <a:t>. .</a:t>
            </a:r>
            <a:r>
              <a:rPr sz="400" strike="noStrike" spc="-5" dirty="0">
                <a:latin typeface="LM Sans 8"/>
                <a:cs typeface="LM Sans 8"/>
              </a:rPr>
              <a:t> </a:t>
            </a:r>
            <a:r>
              <a:rPr sz="400" strike="sngStrike" spc="-5" dirty="0">
                <a:latin typeface="LM Sans 8"/>
                <a:cs typeface="LM Sans 8"/>
                <a:hlinkClick r:id="rId10" action="ppaction://hlinksldjump"/>
              </a:rPr>
              <a:t>.</a:t>
            </a:r>
            <a:r>
              <a:rPr sz="400" strike="noStrike" spc="-5" dirty="0">
                <a:latin typeface="LM Sans 8"/>
                <a:cs typeface="LM Sans 8"/>
                <a:hlinkClick r:id="rId10" action="ppaction://hlinksldjump"/>
              </a:rPr>
              <a:t> .</a:t>
            </a:r>
            <a:r>
              <a:rPr sz="400" strike="noStrike" spc="-5" dirty="0">
                <a:latin typeface="LM Sans 8"/>
                <a:cs typeface="LM Sans 8"/>
              </a:rPr>
              <a:t> </a:t>
            </a:r>
            <a:r>
              <a:rPr sz="400" strike="noStrike" spc="-5" dirty="0">
                <a:latin typeface="LM Sans 8"/>
                <a:cs typeface="LM Sans 8"/>
                <a:hlinkClick r:id="rId6" action="ppaction://hlinksldjump"/>
              </a:rPr>
              <a:t>.</a:t>
            </a:r>
            <a:r>
              <a:rPr sz="400" strike="noStrike" spc="-5" dirty="0">
                <a:latin typeface="LM Sans 8"/>
                <a:cs typeface="LM Sans 8"/>
              </a:rPr>
              <a:t> </a:t>
            </a:r>
            <a:r>
              <a:rPr sz="400" strike="dblStrike" spc="-5" dirty="0">
                <a:latin typeface="LM Sans 8"/>
                <a:cs typeface="LM Sans 8"/>
                <a:hlinkClick r:id="rId12" action="ppaction://hlinksldjump"/>
              </a:rPr>
              <a:t>.</a:t>
            </a:r>
            <a:r>
              <a:rPr sz="400" strike="noStrike" spc="-5" dirty="0">
                <a:latin typeface="LM Sans 8"/>
                <a:cs typeface="LM Sans 8"/>
              </a:rPr>
              <a:t> . .</a:t>
            </a:r>
            <a:r>
              <a:rPr sz="400" strike="noStrike" spc="114" dirty="0">
                <a:latin typeface="LM Sans 8"/>
                <a:cs typeface="LM Sans 8"/>
              </a:rPr>
              <a:t> </a:t>
            </a:r>
            <a:r>
              <a:rPr sz="400" strike="noStrike" spc="-5" dirty="0">
                <a:latin typeface="LM Sans 8"/>
                <a:cs typeface="LM Sans 8"/>
              </a:rPr>
              <a:t>.</a:t>
            </a:r>
            <a:endParaRPr sz="400">
              <a:latin typeface="LM Sans 8"/>
              <a:cs typeface="LM Sans 8"/>
            </a:endParaRPr>
          </a:p>
          <a:p>
            <a:pPr marL="460375">
              <a:lnSpc>
                <a:spcPct val="100000"/>
              </a:lnSpc>
              <a:spcBef>
                <a:spcPts val="100"/>
              </a:spcBef>
              <a:tabLst>
                <a:tab pos="140970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6</a:t>
            </a:fld>
            <a:r>
              <a:rPr sz="600" spc="-120" dirty="0">
                <a:latin typeface="LM Sans 8"/>
                <a:cs typeface="LM Sans 8"/>
              </a:rPr>
              <a:t> </a:t>
            </a:r>
            <a:r>
              <a:rPr sz="600" spc="-5" dirty="0">
                <a:latin typeface="LM Sans 8"/>
                <a:cs typeface="LM Sans 8"/>
              </a:rPr>
              <a:t>/</a:t>
            </a:r>
            <a:r>
              <a:rPr sz="600" spc="-125" dirty="0">
                <a:latin typeface="LM Sans 8"/>
                <a:cs typeface="LM Sans 8"/>
              </a:rPr>
              <a:t> </a:t>
            </a:r>
            <a:r>
              <a:rPr sz="600" spc="-5" dirty="0">
                <a:latin typeface="LM Sans 8"/>
                <a:cs typeface="LM Sans 8"/>
              </a:rPr>
              <a:t>22</a:t>
            </a:r>
            <a:endParaRPr sz="600">
              <a:latin typeface="LM Sans 8"/>
              <a:cs typeface="LM Sans 8"/>
            </a:endParaRPr>
          </a:p>
        </p:txBody>
      </p:sp>
      <p:sp>
        <p:nvSpPr>
          <p:cNvPr id="30" name="object 30"/>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1177" y="614430"/>
            <a:ext cx="2837180" cy="2841625"/>
            <a:chOff x="1771177" y="614430"/>
            <a:chExt cx="2837180" cy="2841625"/>
          </a:xfrm>
        </p:grpSpPr>
        <p:sp>
          <p:nvSpPr>
            <p:cNvPr id="3" name="object 3"/>
            <p:cNvSpPr/>
            <p:nvPr/>
          </p:nvSpPr>
          <p:spPr>
            <a:xfrm>
              <a:off x="1771177" y="614430"/>
              <a:ext cx="2836763" cy="284160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grpSp>
      <p:grpSp>
        <p:nvGrpSpPr>
          <p:cNvPr id="6" name="object 6"/>
          <p:cNvGrpSpPr/>
          <p:nvPr/>
        </p:nvGrpSpPr>
        <p:grpSpPr>
          <a:xfrm>
            <a:off x="3260483" y="3248887"/>
            <a:ext cx="1304925" cy="57150"/>
            <a:chOff x="3260483" y="3248887"/>
            <a:chExt cx="1304925" cy="57150"/>
          </a:xfrm>
        </p:grpSpPr>
        <p:sp>
          <p:nvSpPr>
            <p:cNvPr id="7" name="object 7"/>
            <p:cNvSpPr/>
            <p:nvPr/>
          </p:nvSpPr>
          <p:spPr>
            <a:xfrm>
              <a:off x="3323652" y="3251427"/>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149586" y="3264128"/>
              <a:ext cx="50800" cy="38100"/>
            </a:xfrm>
            <a:custGeom>
              <a:avLst/>
              <a:gdLst/>
              <a:ahLst/>
              <a:cxnLst/>
              <a:rect l="l" t="t" r="r" b="b"/>
              <a:pathLst>
                <a:path w="50800" h="38100">
                  <a:moveTo>
                    <a:pt x="12700" y="0"/>
                  </a:moveTo>
                  <a:lnTo>
                    <a:pt x="50800" y="0"/>
                  </a:lnTo>
                </a:path>
                <a:path w="50800" h="38100">
                  <a:moveTo>
                    <a:pt x="12700" y="12700"/>
                  </a:moveTo>
                  <a:lnTo>
                    <a:pt x="50800" y="12700"/>
                  </a:lnTo>
                </a:path>
                <a:path w="50800" h="38100">
                  <a:moveTo>
                    <a:pt x="0" y="25400"/>
                  </a:moveTo>
                  <a:lnTo>
                    <a:pt x="38100" y="25400"/>
                  </a:lnTo>
                </a:path>
                <a:path w="50800" h="38100">
                  <a:moveTo>
                    <a:pt x="12700" y="38100"/>
                  </a:moveTo>
                  <a:lnTo>
                    <a:pt x="50800" y="38100"/>
                  </a:lnTo>
                </a:path>
              </a:pathLst>
            </a:custGeom>
            <a:ln w="7591">
              <a:solidFill>
                <a:srgbClr val="ADADE0"/>
              </a:solidFill>
            </a:ln>
          </p:spPr>
          <p:txBody>
            <a:bodyPr wrap="square" lIns="0" tIns="0" rIns="0" bIns="0" rtlCol="0"/>
            <a:lstStyle/>
            <a:p>
              <a:endParaRPr/>
            </a:p>
          </p:txBody>
        </p:sp>
        <p:sp>
          <p:nvSpPr>
            <p:cNvPr id="10" name="object 10"/>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11" name="object 11"/>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2" name="object 12"/>
            <p:cNvSpPr/>
            <p:nvPr/>
          </p:nvSpPr>
          <p:spPr>
            <a:xfrm>
              <a:off x="4329112" y="3251427"/>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grpSp>
        <p:nvGrpSpPr>
          <p:cNvPr id="13" name="object 13"/>
          <p:cNvGrpSpPr/>
          <p:nvPr/>
        </p:nvGrpSpPr>
        <p:grpSpPr>
          <a:xfrm>
            <a:off x="3531451" y="3257778"/>
            <a:ext cx="203200" cy="38100"/>
            <a:chOff x="3531451" y="3257778"/>
            <a:chExt cx="203200" cy="38100"/>
          </a:xfrm>
        </p:grpSpPr>
        <p:sp>
          <p:nvSpPr>
            <p:cNvPr id="14" name="object 14"/>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3607652" y="3276828"/>
              <a:ext cx="50800" cy="12700"/>
            </a:xfrm>
            <a:custGeom>
              <a:avLst/>
              <a:gdLst/>
              <a:ahLst/>
              <a:cxnLst/>
              <a:rect l="l" t="t" r="r" b="b"/>
              <a:pathLst>
                <a:path w="50800" h="12700">
                  <a:moveTo>
                    <a:pt x="12700" y="0"/>
                  </a:moveTo>
                  <a:lnTo>
                    <a:pt x="50800" y="0"/>
                  </a:lnTo>
                </a:path>
                <a:path w="50800" h="12700">
                  <a:moveTo>
                    <a:pt x="0" y="12700"/>
                  </a:moveTo>
                  <a:lnTo>
                    <a:pt x="38100" y="12700"/>
                  </a:lnTo>
                </a:path>
              </a:pathLst>
            </a:custGeom>
            <a:ln w="7591">
              <a:solidFill>
                <a:srgbClr val="D6D6EF"/>
              </a:solidFill>
            </a:ln>
          </p:spPr>
          <p:txBody>
            <a:bodyPr wrap="square" lIns="0" tIns="0" rIns="0" bIns="0" rtlCol="0"/>
            <a:lstStyle/>
            <a:p>
              <a:endParaRPr/>
            </a:p>
          </p:txBody>
        </p:sp>
      </p:grpSp>
      <p:grpSp>
        <p:nvGrpSpPr>
          <p:cNvPr id="16" name="object 16"/>
          <p:cNvGrpSpPr/>
          <p:nvPr/>
        </p:nvGrpSpPr>
        <p:grpSpPr>
          <a:xfrm>
            <a:off x="3802418" y="3257778"/>
            <a:ext cx="203200" cy="38100"/>
            <a:chOff x="3802418" y="3257778"/>
            <a:chExt cx="203200" cy="38100"/>
          </a:xfrm>
        </p:grpSpPr>
        <p:sp>
          <p:nvSpPr>
            <p:cNvPr id="17" name="object 17"/>
            <p:cNvSpPr/>
            <p:nvPr/>
          </p:nvSpPr>
          <p:spPr>
            <a:xfrm>
              <a:off x="3891319" y="3264128"/>
              <a:ext cx="38100" cy="12700"/>
            </a:xfrm>
            <a:custGeom>
              <a:avLst/>
              <a:gdLst/>
              <a:ahLst/>
              <a:cxnLst/>
              <a:rect l="l" t="t" r="r" b="b"/>
              <a:pathLst>
                <a:path w="38100" h="12700">
                  <a:moveTo>
                    <a:pt x="0" y="0"/>
                  </a:moveTo>
                  <a:lnTo>
                    <a:pt x="38100" y="0"/>
                  </a:lnTo>
                </a:path>
                <a:path w="38100" h="12700">
                  <a:moveTo>
                    <a:pt x="0" y="12700"/>
                  </a:moveTo>
                  <a:lnTo>
                    <a:pt x="38100" y="12700"/>
                  </a:lnTo>
                </a:path>
              </a:pathLst>
            </a:custGeom>
            <a:ln w="7591">
              <a:solidFill>
                <a:srgbClr val="ADADE0"/>
              </a:solidFill>
            </a:ln>
          </p:spPr>
          <p:txBody>
            <a:bodyPr wrap="square" lIns="0" tIns="0" rIns="0" bIns="0" rtlCol="0"/>
            <a:lstStyle/>
            <a:p>
              <a:endParaRPr/>
            </a:p>
          </p:txBody>
        </p:sp>
        <p:sp>
          <p:nvSpPr>
            <p:cNvPr id="18" name="object 18"/>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3878619" y="3289528"/>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grpSp>
      <p:sp>
        <p:nvSpPr>
          <p:cNvPr id="20" name="object 20"/>
          <p:cNvSpPr txBox="1"/>
          <p:nvPr/>
        </p:nvSpPr>
        <p:spPr>
          <a:xfrm>
            <a:off x="4141698" y="3171607"/>
            <a:ext cx="450850" cy="86360"/>
          </a:xfrm>
          <a:prstGeom prst="rect">
            <a:avLst/>
          </a:prstGeom>
        </p:spPr>
        <p:txBody>
          <a:bodyPr vert="horz" wrap="square" lIns="0" tIns="12065" rIns="0" bIns="0" rtlCol="0">
            <a:spAutoFit/>
          </a:bodyPr>
          <a:lstStyle/>
          <a:p>
            <a:pPr marL="12700">
              <a:lnSpc>
                <a:spcPct val="100000"/>
              </a:lnSpc>
              <a:spcBef>
                <a:spcPts val="95"/>
              </a:spcBef>
            </a:pPr>
            <a:r>
              <a:rPr sz="400" u="sng" spc="-5" dirty="0">
                <a:uFill>
                  <a:solidFill>
                    <a:srgbClr val="ADADE0"/>
                  </a:solidFill>
                </a:uFill>
                <a:latin typeface="LM Sans 8"/>
                <a:cs typeface="LM Sans 8"/>
                <a:hlinkClick r:id="rId4" action="ppaction://hlinksldjump"/>
              </a:rPr>
              <a:t>.</a:t>
            </a:r>
            <a:r>
              <a:rPr sz="400" spc="-5" dirty="0">
                <a:latin typeface="LM Sans 8"/>
                <a:cs typeface="LM Sans 8"/>
                <a:hlinkClick r:id="rId4" action="ppaction://hlinksldjump"/>
              </a:rPr>
              <a:t> .</a:t>
            </a:r>
            <a:r>
              <a:rPr sz="400" spc="-5" dirty="0">
                <a:latin typeface="LM Sans 8"/>
                <a:cs typeface="LM Sans 8"/>
              </a:rPr>
              <a:t> . .</a:t>
            </a:r>
            <a:r>
              <a:rPr sz="400" spc="70" dirty="0">
                <a:latin typeface="LM Sans 8"/>
                <a:cs typeface="LM Sans 8"/>
              </a:rPr>
              <a:t> </a:t>
            </a:r>
            <a:r>
              <a:rPr sz="400" spc="-5" dirty="0">
                <a:latin typeface="LM Sans 8"/>
                <a:cs typeface="LM Sans 8"/>
              </a:rPr>
              <a:t>.</a:t>
            </a:r>
            <a:endParaRPr sz="400">
              <a:latin typeface="LM Sans 8"/>
              <a:cs typeface="LM Sans 8"/>
            </a:endParaRPr>
          </a:p>
        </p:txBody>
      </p:sp>
      <p:sp>
        <p:nvSpPr>
          <p:cNvPr id="21" name="object 2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22" name="object 22"/>
          <p:cNvSpPr txBox="1"/>
          <p:nvPr/>
        </p:nvSpPr>
        <p:spPr>
          <a:xfrm>
            <a:off x="1770443" y="754"/>
            <a:ext cx="4794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5" action="ppaction://hlinksldjump"/>
              </a:rPr>
              <a:t>CRISPR</a:t>
            </a:r>
            <a:r>
              <a:rPr sz="600" spc="-55" dirty="0">
                <a:latin typeface="LM Sans 8"/>
                <a:cs typeface="LM Sans 8"/>
                <a:hlinkClick r:id="rId5" action="ppaction://hlinksldjump"/>
              </a:rPr>
              <a:t> </a:t>
            </a:r>
            <a:r>
              <a:rPr sz="600" spc="-5" dirty="0">
                <a:latin typeface="楷体"/>
                <a:cs typeface="楷体"/>
                <a:hlinkClick r:id="rId5" action="ppaction://hlinksldjump"/>
              </a:rPr>
              <a:t>原理</a:t>
            </a:r>
            <a:endParaRPr sz="600">
              <a:latin typeface="楷体"/>
              <a:cs typeface="楷体"/>
            </a:endParaRPr>
          </a:p>
        </p:txBody>
      </p:sp>
      <p:sp>
        <p:nvSpPr>
          <p:cNvPr id="23" name="object 23"/>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24" name="object 24"/>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原理</a:t>
            </a:r>
            <a:endParaRPr sz="1400">
              <a:latin typeface="楷体"/>
              <a:cs typeface="楷体"/>
            </a:endParaRPr>
          </a:p>
          <a:p>
            <a:pPr marL="107950">
              <a:lnSpc>
                <a:spcPct val="100000"/>
              </a:lnSpc>
              <a:spcBef>
                <a:spcPts val="225"/>
              </a:spcBef>
            </a:pPr>
            <a:r>
              <a:rPr sz="900" spc="-5" dirty="0">
                <a:solidFill>
                  <a:srgbClr val="005128"/>
                </a:solidFill>
                <a:latin typeface="LM Sans 9"/>
                <a:cs typeface="LM Sans 9"/>
              </a:rPr>
              <a:t>CRISPR</a:t>
            </a:r>
            <a:r>
              <a:rPr sz="900" spc="-10" dirty="0">
                <a:solidFill>
                  <a:srgbClr val="005128"/>
                </a:solidFill>
                <a:latin typeface="LM Sans 9"/>
                <a:cs typeface="LM Sans 9"/>
              </a:rPr>
              <a:t> </a:t>
            </a:r>
            <a:r>
              <a:rPr sz="900" spc="-5" dirty="0">
                <a:solidFill>
                  <a:srgbClr val="005128"/>
                </a:solidFill>
                <a:latin typeface="楷体"/>
                <a:cs typeface="楷体"/>
              </a:rPr>
              <a:t>基因座的表达</a:t>
            </a:r>
            <a:endParaRPr sz="900">
              <a:latin typeface="楷体"/>
              <a:cs typeface="楷体"/>
            </a:endParaRPr>
          </a:p>
        </p:txBody>
      </p:sp>
      <p:sp>
        <p:nvSpPr>
          <p:cNvPr id="25" name="object 25"/>
          <p:cNvSpPr/>
          <p:nvPr/>
        </p:nvSpPr>
        <p:spPr>
          <a:xfrm>
            <a:off x="571626" y="740033"/>
            <a:ext cx="3464749" cy="2281753"/>
          </a:xfrm>
          <a:prstGeom prst="rect">
            <a:avLst/>
          </a:prstGeom>
          <a:blipFill>
            <a:blip r:embed="rId6" cstate="print"/>
            <a:stretch>
              <a:fillRect/>
            </a:stretch>
          </a:blipFill>
        </p:spPr>
        <p:txBody>
          <a:bodyPr wrap="square" lIns="0" tIns="0" rIns="0" bIns="0" rtlCol="0"/>
          <a:lstStyle/>
          <a:p>
            <a:endParaRPr/>
          </a:p>
        </p:txBody>
      </p:sp>
      <p:sp>
        <p:nvSpPr>
          <p:cNvPr id="26" name="object 26"/>
          <p:cNvSpPr txBox="1"/>
          <p:nvPr/>
        </p:nvSpPr>
        <p:spPr>
          <a:xfrm>
            <a:off x="1348016" y="3143204"/>
            <a:ext cx="2727960" cy="177800"/>
          </a:xfrm>
          <a:prstGeom prst="rect">
            <a:avLst/>
          </a:prstGeom>
        </p:spPr>
        <p:txBody>
          <a:bodyPr vert="horz" wrap="square" lIns="0" tIns="12065" rIns="0" bIns="0" rtlCol="0">
            <a:spAutoFit/>
          </a:bodyPr>
          <a:lstStyle/>
          <a:p>
            <a:pPr marL="38100">
              <a:lnSpc>
                <a:spcPct val="100000"/>
              </a:lnSpc>
              <a:spcBef>
                <a:spcPts val="95"/>
              </a:spcBef>
            </a:pPr>
            <a:r>
              <a:rPr sz="1000" spc="-5" dirty="0">
                <a:solidFill>
                  <a:srgbClr val="005128"/>
                </a:solidFill>
                <a:latin typeface="微软雅黑"/>
                <a:cs typeface="微软雅黑"/>
              </a:rPr>
              <a:t>图 </a:t>
            </a:r>
            <a:r>
              <a:rPr sz="1000" spc="-5" dirty="0">
                <a:solidFill>
                  <a:srgbClr val="005128"/>
                </a:solidFill>
                <a:latin typeface="LM Sans 10"/>
                <a:cs typeface="LM Sans 10"/>
              </a:rPr>
              <a:t>: </a:t>
            </a:r>
            <a:r>
              <a:rPr sz="1000" spc="-5" dirty="0">
                <a:latin typeface="LM Sans 10"/>
                <a:cs typeface="LM Sans 10"/>
              </a:rPr>
              <a:t>2. crRNA(CRISPR RNA) </a:t>
            </a:r>
            <a:r>
              <a:rPr sz="1000" spc="-500" dirty="0">
                <a:latin typeface="楷体"/>
                <a:cs typeface="楷体"/>
                <a:hlinkClick r:id="rId7" action="ppaction://hlinksldjump"/>
              </a:rPr>
              <a:t>合</a:t>
            </a:r>
            <a:r>
              <a:rPr sz="600" spc="-7" baseline="48611" dirty="0">
                <a:latin typeface="LM Sans 8"/>
                <a:cs typeface="LM Sans 8"/>
                <a:hlinkClick r:id="rId7" action="ppaction://hlinksldjump"/>
              </a:rPr>
              <a:t>.</a:t>
            </a:r>
            <a:r>
              <a:rPr sz="600" spc="-7" baseline="48611" dirty="0">
                <a:latin typeface="LM Sans 8"/>
                <a:cs typeface="LM Sans 8"/>
              </a:rPr>
              <a:t> </a:t>
            </a:r>
            <a:r>
              <a:rPr sz="1000" spc="-700" dirty="0">
                <a:latin typeface="楷体"/>
                <a:cs typeface="楷体"/>
              </a:rPr>
              <a:t>成</a:t>
            </a:r>
            <a:r>
              <a:rPr sz="600" spc="-7" baseline="48611" dirty="0">
                <a:latin typeface="LM Sans 8"/>
                <a:cs typeface="LM Sans 8"/>
                <a:hlinkClick r:id="rId8" action="ppaction://hlinksldjump"/>
              </a:rPr>
              <a:t>. .</a:t>
            </a:r>
            <a:r>
              <a:rPr sz="600" spc="-7" baseline="48611" dirty="0">
                <a:latin typeface="LM Sans 8"/>
                <a:cs typeface="LM Sans 8"/>
              </a:rPr>
              <a:t> </a:t>
            </a:r>
            <a:r>
              <a:rPr sz="600" spc="-7" baseline="48611" dirty="0">
                <a:latin typeface="LM Sans 8"/>
                <a:cs typeface="LM Sans 8"/>
                <a:hlinkClick r:id="rId7" action="ppaction://hlinksldjump"/>
              </a:rPr>
              <a:t>.</a:t>
            </a:r>
            <a:r>
              <a:rPr sz="600" spc="-7" baseline="48611" dirty="0">
                <a:latin typeface="LM Sans 8"/>
                <a:cs typeface="LM Sans 8"/>
              </a:rPr>
              <a:t> </a:t>
            </a:r>
            <a:r>
              <a:rPr sz="600" spc="-7" baseline="48611" dirty="0">
                <a:latin typeface="LM Sans 8"/>
                <a:cs typeface="LM Sans 8"/>
                <a:hlinkClick r:id="rId9" action="ppaction://hlinksldjump"/>
              </a:rPr>
              <a:t>.</a:t>
            </a:r>
            <a:r>
              <a:rPr sz="600" spc="-7" baseline="48611" dirty="0">
                <a:latin typeface="LM Sans 8"/>
                <a:cs typeface="LM Sans 8"/>
              </a:rPr>
              <a:t> </a:t>
            </a:r>
            <a:r>
              <a:rPr sz="600" spc="-7" baseline="48611" dirty="0">
                <a:latin typeface="LM Sans 8"/>
                <a:cs typeface="LM Sans 8"/>
                <a:hlinkClick r:id="rId9" action="ppaction://hlinksldjump"/>
              </a:rPr>
              <a:t>.</a:t>
            </a:r>
            <a:r>
              <a:rPr sz="600" spc="-7" baseline="48611" dirty="0">
                <a:latin typeface="LM Sans 8"/>
                <a:cs typeface="LM Sans 8"/>
              </a:rPr>
              <a:t> </a:t>
            </a:r>
            <a:r>
              <a:rPr sz="600" spc="-7" baseline="48611" dirty="0">
                <a:latin typeface="LM Sans 8"/>
                <a:cs typeface="LM Sans 8"/>
                <a:hlinkClick r:id="rId8" action="ppaction://hlinksldjump"/>
              </a:rPr>
              <a:t>.</a:t>
            </a:r>
            <a:r>
              <a:rPr sz="600" spc="-7" baseline="48611" dirty="0">
                <a:latin typeface="LM Sans 8"/>
                <a:cs typeface="LM Sans 8"/>
              </a:rPr>
              <a:t> </a:t>
            </a:r>
            <a:r>
              <a:rPr sz="600" spc="-7" baseline="48611" dirty="0">
                <a:latin typeface="LM Sans 8"/>
                <a:cs typeface="LM Sans 8"/>
                <a:hlinkClick r:id="rId10" action="ppaction://hlinksldjump"/>
              </a:rPr>
              <a:t>.</a:t>
            </a:r>
            <a:r>
              <a:rPr sz="600" u="sng" spc="-7" baseline="48611" dirty="0">
                <a:uFill>
                  <a:solidFill>
                    <a:srgbClr val="D6D6EF"/>
                  </a:solidFill>
                </a:uFill>
                <a:latin typeface="LM Sans 8"/>
                <a:cs typeface="LM Sans 8"/>
                <a:hlinkClick r:id="rId5" action="ppaction://hlinksldjump"/>
              </a:rPr>
              <a:t> </a:t>
            </a:r>
            <a:r>
              <a:rPr sz="600" u="sng" spc="-7" baseline="48611" dirty="0">
                <a:uFill>
                  <a:solidFill>
                    <a:srgbClr val="D6D6EF"/>
                  </a:solidFill>
                </a:uFill>
                <a:latin typeface="LM Sans 8"/>
                <a:cs typeface="LM Sans 8"/>
                <a:hlinkClick r:id="rId11" action="ppaction://hlinksldjump"/>
              </a:rPr>
              <a:t>.</a:t>
            </a:r>
            <a:r>
              <a:rPr sz="600" spc="-7" baseline="48611" dirty="0">
                <a:latin typeface="LM Sans 8"/>
                <a:cs typeface="LM Sans 8"/>
                <a:hlinkClick r:id="rId11" action="ppaction://hlinksldjump"/>
              </a:rPr>
              <a:t> .</a:t>
            </a:r>
            <a:r>
              <a:rPr sz="600" spc="-7" baseline="48611" dirty="0">
                <a:latin typeface="LM Sans 8"/>
                <a:cs typeface="LM Sans 8"/>
              </a:rPr>
              <a:t> </a:t>
            </a:r>
            <a:r>
              <a:rPr sz="600" spc="-7" baseline="48611" dirty="0">
                <a:latin typeface="LM Sans 8"/>
                <a:cs typeface="LM Sans 8"/>
                <a:hlinkClick r:id="rId12" action="ppaction://hlinksldjump"/>
              </a:rPr>
              <a:t>.</a:t>
            </a:r>
            <a:r>
              <a:rPr sz="600" spc="-7" baseline="48611" dirty="0">
                <a:latin typeface="LM Sans 8"/>
                <a:cs typeface="LM Sans 8"/>
              </a:rPr>
              <a:t> </a:t>
            </a:r>
            <a:r>
              <a:rPr sz="600" spc="-7" baseline="48611" dirty="0">
                <a:latin typeface="LM Sans 8"/>
                <a:cs typeface="LM Sans 8"/>
                <a:hlinkClick r:id="rId10" action="ppaction://hlinksldjump"/>
              </a:rPr>
              <a:t>.</a:t>
            </a:r>
            <a:r>
              <a:rPr sz="600" u="sng" spc="-7" baseline="48611" dirty="0">
                <a:uFill>
                  <a:solidFill>
                    <a:srgbClr val="ADADE0"/>
                  </a:solidFill>
                </a:uFill>
                <a:latin typeface="LM Sans 8"/>
                <a:cs typeface="LM Sans 8"/>
                <a:hlinkClick r:id="rId5" action="ppaction://hlinksldjump"/>
              </a:rPr>
              <a:t> </a:t>
            </a:r>
            <a:r>
              <a:rPr sz="600" spc="-7" baseline="48611" dirty="0">
                <a:latin typeface="LM Sans 8"/>
                <a:cs typeface="LM Sans 8"/>
                <a:hlinkClick r:id="rId5" action="ppaction://hlinksldjump"/>
              </a:rPr>
              <a:t>.</a:t>
            </a:r>
            <a:r>
              <a:rPr sz="600" spc="-7" baseline="48611" dirty="0">
                <a:latin typeface="LM Sans 8"/>
                <a:cs typeface="LM Sans 8"/>
              </a:rPr>
              <a:t> </a:t>
            </a:r>
            <a:r>
              <a:rPr sz="600" spc="-7" baseline="48611" dirty="0">
                <a:latin typeface="LM Sans 8"/>
                <a:cs typeface="LM Sans 8"/>
                <a:hlinkClick r:id="rId11" action="ppaction://hlinksldjump"/>
              </a:rPr>
              <a:t>.</a:t>
            </a:r>
            <a:r>
              <a:rPr sz="600" spc="89" baseline="48611" dirty="0">
                <a:latin typeface="LM Sans 8"/>
                <a:cs typeface="LM Sans 8"/>
              </a:rPr>
              <a:t> </a:t>
            </a:r>
            <a:r>
              <a:rPr sz="600" spc="-7" baseline="48611" dirty="0">
                <a:latin typeface="LM Sans 8"/>
                <a:cs typeface="LM Sans 8"/>
                <a:hlinkClick r:id="rId12" action="ppaction://hlinksldjump"/>
              </a:rPr>
              <a:t>.</a:t>
            </a:r>
            <a:endParaRPr sz="600" baseline="48611">
              <a:latin typeface="LM Sans 8"/>
              <a:cs typeface="LM Sans 8"/>
            </a:endParaRPr>
          </a:p>
        </p:txBody>
      </p:sp>
      <p:grpSp>
        <p:nvGrpSpPr>
          <p:cNvPr id="27" name="object 27"/>
          <p:cNvGrpSpPr/>
          <p:nvPr/>
        </p:nvGrpSpPr>
        <p:grpSpPr>
          <a:xfrm>
            <a:off x="0" y="3346500"/>
            <a:ext cx="4608195" cy="109855"/>
            <a:chOff x="0" y="3346500"/>
            <a:chExt cx="4608195" cy="109855"/>
          </a:xfrm>
        </p:grpSpPr>
        <p:sp>
          <p:nvSpPr>
            <p:cNvPr id="28" name="object 2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29" name="object 2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30" name="object 3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grpSp>
      <p:sp>
        <p:nvSpPr>
          <p:cNvPr id="31" name="object 31"/>
          <p:cNvSpPr txBox="1"/>
          <p:nvPr/>
        </p:nvSpPr>
        <p:spPr>
          <a:xfrm>
            <a:off x="2943948" y="3252383"/>
            <a:ext cx="1609725" cy="207010"/>
          </a:xfrm>
          <a:prstGeom prst="rect">
            <a:avLst/>
          </a:prstGeom>
        </p:spPr>
        <p:txBody>
          <a:bodyPr vert="horz" wrap="square" lIns="0" tIns="20320" rIns="0" bIns="0" rtlCol="0">
            <a:spAutoFit/>
          </a:bodyPr>
          <a:lstStyle/>
          <a:p>
            <a:pPr marL="12700">
              <a:lnSpc>
                <a:spcPct val="100000"/>
              </a:lnSpc>
              <a:spcBef>
                <a:spcPts val="160"/>
              </a:spcBef>
              <a:tabLst>
                <a:tab pos="1367155" algn="l"/>
              </a:tabLst>
            </a:pPr>
            <a:r>
              <a:rPr sz="400" spc="-5" dirty="0">
                <a:latin typeface="LM Sans 8"/>
                <a:cs typeface="LM Sans 8"/>
                <a:hlinkClick r:id="rId7" action="ppaction://hlinksldjump"/>
              </a:rPr>
              <a:t>.   .</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7" action="ppaction://hlinksldjump"/>
              </a:rPr>
              <a:t>.</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10"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trike="sngStrike" spc="-5" dirty="0">
                <a:latin typeface="LM Sans 8"/>
                <a:cs typeface="LM Sans 8"/>
                <a:hlinkClick r:id="rId11" action="ppaction://hlinksldjump"/>
              </a:rPr>
              <a:t>. </a:t>
            </a:r>
            <a:r>
              <a:rPr sz="400" strike="noStrike" spc="-5" dirty="0">
                <a:latin typeface="LM Sans 8"/>
                <a:cs typeface="LM Sans 8"/>
              </a:rPr>
              <a:t>  </a:t>
            </a:r>
            <a:r>
              <a:rPr sz="400" strike="noStrike" spc="-5" dirty="0">
                <a:latin typeface="LM Sans 8"/>
                <a:cs typeface="LM Sans 8"/>
                <a:hlinkClick r:id="rId12" action="ppaction://hlinksldjump"/>
              </a:rPr>
              <a:t>.</a:t>
            </a:r>
            <a:r>
              <a:rPr sz="400" strike="noStrike" spc="-5" dirty="0">
                <a:latin typeface="LM Sans 8"/>
                <a:cs typeface="LM Sans 8"/>
              </a:rPr>
              <a:t>    </a:t>
            </a:r>
            <a:r>
              <a:rPr sz="400" strike="noStrike" spc="-5" dirty="0">
                <a:latin typeface="LM Sans 8"/>
                <a:cs typeface="LM Sans 8"/>
                <a:hlinkClick r:id="rId10" action="ppaction://hlinksldjump"/>
              </a:rPr>
              <a:t>.</a:t>
            </a:r>
            <a:r>
              <a:rPr sz="400" strike="noStrike" spc="-5" dirty="0">
                <a:latin typeface="LM Sans 8"/>
                <a:cs typeface="LM Sans 8"/>
              </a:rPr>
              <a:t>   </a:t>
            </a:r>
            <a:r>
              <a:rPr sz="400" strike="noStrike" spc="-5" dirty="0">
                <a:latin typeface="LM Sans 8"/>
                <a:cs typeface="LM Sans 8"/>
                <a:hlinkClick r:id="rId5" action="ppaction://hlinksldjump"/>
              </a:rPr>
              <a:t>.</a:t>
            </a:r>
            <a:r>
              <a:rPr sz="400" strike="noStrike" spc="-5" dirty="0">
                <a:latin typeface="LM Sans 8"/>
                <a:cs typeface="LM Sans 8"/>
              </a:rPr>
              <a:t>   </a:t>
            </a:r>
            <a:r>
              <a:rPr sz="400" strike="sngStrike" spc="-5" dirty="0">
                <a:latin typeface="LM Sans 8"/>
                <a:cs typeface="LM Sans 8"/>
                <a:hlinkClick r:id="rId11" action="ppaction://hlinksldjump"/>
              </a:rPr>
              <a:t>. </a:t>
            </a:r>
            <a:r>
              <a:rPr sz="400" strike="noStrike" spc="-5" dirty="0">
                <a:latin typeface="LM Sans 8"/>
                <a:cs typeface="LM Sans 8"/>
              </a:rPr>
              <a:t>  </a:t>
            </a:r>
            <a:r>
              <a:rPr sz="400" strike="noStrike" spc="-5" dirty="0">
                <a:latin typeface="LM Sans 8"/>
                <a:cs typeface="LM Sans 8"/>
                <a:hlinkClick r:id="rId12" action="ppaction://hlinksldjump"/>
              </a:rPr>
              <a:t>.</a:t>
            </a:r>
            <a:r>
              <a:rPr sz="400" strike="noStrike" spc="114" dirty="0">
                <a:latin typeface="LM Sans 8"/>
                <a:cs typeface="LM Sans 8"/>
              </a:rPr>
              <a:t> </a:t>
            </a:r>
            <a:r>
              <a:rPr sz="400" strike="noStrike" spc="-5" dirty="0">
                <a:latin typeface="LM Sans 8"/>
                <a:cs typeface="LM Sans 8"/>
                <a:hlinkClick r:id="rId13" action="ppaction://hlinksldjump"/>
              </a:rPr>
              <a:t>.</a:t>
            </a:r>
            <a:r>
              <a:rPr sz="400" strike="noStrike" spc="-5" dirty="0">
                <a:latin typeface="LM Sans 8"/>
                <a:cs typeface="LM Sans 8"/>
              </a:rPr>
              <a:t>    </a:t>
            </a:r>
            <a:r>
              <a:rPr sz="400" strike="noStrike" spc="90" dirty="0">
                <a:latin typeface="LM Sans 8"/>
                <a:cs typeface="LM Sans 8"/>
              </a:rPr>
              <a:t> </a:t>
            </a:r>
            <a:r>
              <a:rPr sz="400" strike="noStrike" spc="-5" dirty="0">
                <a:latin typeface="LM Sans 8"/>
                <a:cs typeface="LM Sans 8"/>
                <a:hlinkClick r:id="rId4" action="ppaction://hlinksldjump"/>
              </a:rPr>
              <a:t>.</a:t>
            </a:r>
            <a:r>
              <a:rPr sz="400" strike="noStrike" spc="-5" dirty="0">
                <a:latin typeface="LM Sans 8"/>
                <a:cs typeface="LM Sans 8"/>
              </a:rPr>
              <a:t>	. .</a:t>
            </a:r>
            <a:r>
              <a:rPr sz="400" strike="noStrike" spc="40" dirty="0">
                <a:latin typeface="LM Sans 8"/>
                <a:cs typeface="LM Sans 8"/>
              </a:rPr>
              <a:t> </a:t>
            </a:r>
            <a:r>
              <a:rPr sz="400" strike="noStrike" spc="-5" dirty="0">
                <a:latin typeface="LM Sans 8"/>
                <a:cs typeface="LM Sans 8"/>
              </a:rPr>
              <a:t>.</a:t>
            </a:r>
            <a:endParaRPr sz="400">
              <a:latin typeface="LM Sans 8"/>
              <a:cs typeface="LM Sans 8"/>
            </a:endParaRPr>
          </a:p>
          <a:p>
            <a:pPr marL="460375">
              <a:lnSpc>
                <a:spcPct val="100000"/>
              </a:lnSpc>
              <a:spcBef>
                <a:spcPts val="95"/>
              </a:spcBef>
              <a:tabLst>
                <a:tab pos="140970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r>
              <a:rPr sz="600" spc="-5" dirty="0">
                <a:latin typeface="LM Sans 8"/>
                <a:cs typeface="LM Sans 8"/>
              </a:rPr>
              <a:t>7</a:t>
            </a:r>
            <a:r>
              <a:rPr sz="600" spc="-140" dirty="0">
                <a:latin typeface="LM Sans 8"/>
                <a:cs typeface="LM Sans 8"/>
              </a:rPr>
              <a:t> </a:t>
            </a:r>
            <a:r>
              <a:rPr sz="600" spc="-5" dirty="0">
                <a:latin typeface="LM Sans 8"/>
                <a:cs typeface="LM Sans 8"/>
              </a:rPr>
              <a:t>/</a:t>
            </a:r>
            <a:r>
              <a:rPr sz="600" spc="-140" dirty="0">
                <a:latin typeface="LM Sans 8"/>
                <a:cs typeface="LM Sans 8"/>
              </a:rPr>
              <a:t> </a:t>
            </a:r>
            <a:r>
              <a:rPr sz="600" spc="-5" dirty="0">
                <a:latin typeface="LM Sans 8"/>
                <a:cs typeface="LM Sans 8"/>
              </a:rPr>
              <a:t>22</a:t>
            </a:r>
            <a:endParaRPr sz="600">
              <a:latin typeface="LM Sans 8"/>
              <a:cs typeface="LM Sans 8"/>
            </a:endParaRPr>
          </a:p>
        </p:txBody>
      </p:sp>
      <p:sp>
        <p:nvSpPr>
          <p:cNvPr id="32" name="object 32"/>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33" name="object 33"/>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3" action="ppaction://hlinksldjump"/>
              </a:rPr>
              <a:t>CRISPR</a:t>
            </a:r>
            <a:r>
              <a:rPr sz="600" spc="-45" dirty="0">
                <a:latin typeface="LM Sans 8"/>
                <a:cs typeface="LM Sans 8"/>
                <a:hlinkClick r:id="rId13" action="ppaction://hlinksldjump"/>
              </a:rPr>
              <a:t> </a:t>
            </a:r>
            <a:r>
              <a:rPr sz="600" spc="-5" dirty="0">
                <a:latin typeface="LM Sans 8"/>
                <a:cs typeface="LM Sans 8"/>
                <a:hlinkClick r:id="rId13" action="ppaction://hlinksldjump"/>
              </a:rPr>
              <a:t>decade</a:t>
            </a:r>
            <a:endParaRPr sz="600">
              <a:latin typeface="LM Sans 8"/>
              <a:cs typeface="LM Sans 8"/>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1177" y="614430"/>
            <a:ext cx="2837180" cy="2841625"/>
            <a:chOff x="1771177" y="614430"/>
            <a:chExt cx="2837180" cy="2841625"/>
          </a:xfrm>
        </p:grpSpPr>
        <p:sp>
          <p:nvSpPr>
            <p:cNvPr id="3" name="object 3"/>
            <p:cNvSpPr/>
            <p:nvPr/>
          </p:nvSpPr>
          <p:spPr>
            <a:xfrm>
              <a:off x="1771177" y="614430"/>
              <a:ext cx="2836763" cy="2841607"/>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grpSp>
      <p:grpSp>
        <p:nvGrpSpPr>
          <p:cNvPr id="6" name="object 6"/>
          <p:cNvGrpSpPr/>
          <p:nvPr/>
        </p:nvGrpSpPr>
        <p:grpSpPr>
          <a:xfrm>
            <a:off x="3260483" y="3248887"/>
            <a:ext cx="1304925" cy="57150"/>
            <a:chOff x="3260483" y="3248887"/>
            <a:chExt cx="1304925" cy="57150"/>
          </a:xfrm>
        </p:grpSpPr>
        <p:sp>
          <p:nvSpPr>
            <p:cNvPr id="7" name="object 7"/>
            <p:cNvSpPr/>
            <p:nvPr/>
          </p:nvSpPr>
          <p:spPr>
            <a:xfrm>
              <a:off x="3323652" y="3251427"/>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9" name="object 9"/>
            <p:cNvSpPr/>
            <p:nvPr/>
          </p:nvSpPr>
          <p:spPr>
            <a:xfrm>
              <a:off x="4149586" y="3264128"/>
              <a:ext cx="50800" cy="38100"/>
            </a:xfrm>
            <a:custGeom>
              <a:avLst/>
              <a:gdLst/>
              <a:ahLst/>
              <a:cxnLst/>
              <a:rect l="l" t="t" r="r" b="b"/>
              <a:pathLst>
                <a:path w="50800" h="38100">
                  <a:moveTo>
                    <a:pt x="12700" y="0"/>
                  </a:moveTo>
                  <a:lnTo>
                    <a:pt x="50800" y="0"/>
                  </a:lnTo>
                </a:path>
                <a:path w="50800" h="38100">
                  <a:moveTo>
                    <a:pt x="12700" y="12700"/>
                  </a:moveTo>
                  <a:lnTo>
                    <a:pt x="50800" y="12700"/>
                  </a:lnTo>
                </a:path>
                <a:path w="50800" h="38100">
                  <a:moveTo>
                    <a:pt x="0" y="25400"/>
                  </a:moveTo>
                  <a:lnTo>
                    <a:pt x="38100" y="25400"/>
                  </a:lnTo>
                </a:path>
                <a:path w="50800" h="38100">
                  <a:moveTo>
                    <a:pt x="12700" y="38100"/>
                  </a:moveTo>
                  <a:lnTo>
                    <a:pt x="50800" y="38100"/>
                  </a:lnTo>
                </a:path>
              </a:pathLst>
            </a:custGeom>
            <a:ln w="7591">
              <a:solidFill>
                <a:srgbClr val="ADADE0"/>
              </a:solidFill>
            </a:ln>
          </p:spPr>
          <p:txBody>
            <a:bodyPr wrap="square" lIns="0" tIns="0" rIns="0" bIns="0" rtlCol="0"/>
            <a:lstStyle/>
            <a:p>
              <a:endParaRPr/>
            </a:p>
          </p:txBody>
        </p:sp>
        <p:sp>
          <p:nvSpPr>
            <p:cNvPr id="10" name="object 10"/>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11" name="object 11"/>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12" name="object 12"/>
            <p:cNvSpPr/>
            <p:nvPr/>
          </p:nvSpPr>
          <p:spPr>
            <a:xfrm>
              <a:off x="4329112" y="3251427"/>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grpSp>
        <p:nvGrpSpPr>
          <p:cNvPr id="13" name="object 13"/>
          <p:cNvGrpSpPr/>
          <p:nvPr/>
        </p:nvGrpSpPr>
        <p:grpSpPr>
          <a:xfrm>
            <a:off x="3531451" y="3257778"/>
            <a:ext cx="203200" cy="38100"/>
            <a:chOff x="3531451" y="3257778"/>
            <a:chExt cx="203200" cy="38100"/>
          </a:xfrm>
        </p:grpSpPr>
        <p:sp>
          <p:nvSpPr>
            <p:cNvPr id="14" name="object 14"/>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3607652" y="3276828"/>
              <a:ext cx="50800" cy="12700"/>
            </a:xfrm>
            <a:custGeom>
              <a:avLst/>
              <a:gdLst/>
              <a:ahLst/>
              <a:cxnLst/>
              <a:rect l="l" t="t" r="r" b="b"/>
              <a:pathLst>
                <a:path w="50800" h="12700">
                  <a:moveTo>
                    <a:pt x="12700" y="0"/>
                  </a:moveTo>
                  <a:lnTo>
                    <a:pt x="50800" y="0"/>
                  </a:lnTo>
                </a:path>
                <a:path w="50800" h="12700">
                  <a:moveTo>
                    <a:pt x="0" y="12700"/>
                  </a:moveTo>
                  <a:lnTo>
                    <a:pt x="38100" y="12700"/>
                  </a:lnTo>
                </a:path>
              </a:pathLst>
            </a:custGeom>
            <a:ln w="7591">
              <a:solidFill>
                <a:srgbClr val="D6D6EF"/>
              </a:solidFill>
            </a:ln>
          </p:spPr>
          <p:txBody>
            <a:bodyPr wrap="square" lIns="0" tIns="0" rIns="0" bIns="0" rtlCol="0"/>
            <a:lstStyle/>
            <a:p>
              <a:endParaRPr/>
            </a:p>
          </p:txBody>
        </p:sp>
      </p:grpSp>
      <p:grpSp>
        <p:nvGrpSpPr>
          <p:cNvPr id="16" name="object 16"/>
          <p:cNvGrpSpPr/>
          <p:nvPr/>
        </p:nvGrpSpPr>
        <p:grpSpPr>
          <a:xfrm>
            <a:off x="3802418" y="3257778"/>
            <a:ext cx="203200" cy="38100"/>
            <a:chOff x="3802418" y="3257778"/>
            <a:chExt cx="203200" cy="38100"/>
          </a:xfrm>
        </p:grpSpPr>
        <p:sp>
          <p:nvSpPr>
            <p:cNvPr id="17" name="object 17"/>
            <p:cNvSpPr/>
            <p:nvPr/>
          </p:nvSpPr>
          <p:spPr>
            <a:xfrm>
              <a:off x="3891319" y="3264128"/>
              <a:ext cx="38100" cy="12700"/>
            </a:xfrm>
            <a:custGeom>
              <a:avLst/>
              <a:gdLst/>
              <a:ahLst/>
              <a:cxnLst/>
              <a:rect l="l" t="t" r="r" b="b"/>
              <a:pathLst>
                <a:path w="38100" h="12700">
                  <a:moveTo>
                    <a:pt x="0" y="0"/>
                  </a:moveTo>
                  <a:lnTo>
                    <a:pt x="38100" y="0"/>
                  </a:lnTo>
                </a:path>
                <a:path w="38100" h="12700">
                  <a:moveTo>
                    <a:pt x="0" y="12700"/>
                  </a:moveTo>
                  <a:lnTo>
                    <a:pt x="38100" y="12700"/>
                  </a:lnTo>
                </a:path>
              </a:pathLst>
            </a:custGeom>
            <a:ln w="7591">
              <a:solidFill>
                <a:srgbClr val="ADADE0"/>
              </a:solidFill>
            </a:ln>
          </p:spPr>
          <p:txBody>
            <a:bodyPr wrap="square" lIns="0" tIns="0" rIns="0" bIns="0" rtlCol="0"/>
            <a:lstStyle/>
            <a:p>
              <a:endParaRPr/>
            </a:p>
          </p:txBody>
        </p:sp>
        <p:sp>
          <p:nvSpPr>
            <p:cNvPr id="18" name="object 18"/>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9" name="object 19"/>
            <p:cNvSpPr/>
            <p:nvPr/>
          </p:nvSpPr>
          <p:spPr>
            <a:xfrm>
              <a:off x="3878619" y="3289528"/>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grpSp>
      <p:sp>
        <p:nvSpPr>
          <p:cNvPr id="20" name="object 20"/>
          <p:cNvSpPr txBox="1"/>
          <p:nvPr/>
        </p:nvSpPr>
        <p:spPr>
          <a:xfrm>
            <a:off x="3019869" y="3171607"/>
            <a:ext cx="1572895" cy="86360"/>
          </a:xfrm>
          <a:prstGeom prst="rect">
            <a:avLst/>
          </a:prstGeom>
        </p:spPr>
        <p:txBody>
          <a:bodyPr vert="horz" wrap="square" lIns="0" tIns="12065" rIns="0" bIns="0" rtlCol="0">
            <a:spAutoFit/>
          </a:bodyPr>
          <a:lstStyle/>
          <a:p>
            <a:pPr marL="12700">
              <a:lnSpc>
                <a:spcPct val="100000"/>
              </a:lnSpc>
              <a:spcBef>
                <a:spcPts val="95"/>
              </a:spcBef>
            </a:pPr>
            <a:r>
              <a:rPr sz="400" spc="-5" dirty="0">
                <a:latin typeface="LM Sans 8"/>
                <a:cs typeface="LM Sans 8"/>
                <a:hlinkClick r:id="rId4" action="ppaction://hlinksldjump"/>
              </a:rPr>
              <a:t>.</a:t>
            </a:r>
            <a:r>
              <a:rPr sz="400" spc="-5" dirty="0">
                <a:latin typeface="LM Sans 8"/>
                <a:cs typeface="LM Sans 8"/>
              </a:rPr>
              <a:t> </a:t>
            </a: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4"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7" action="ppaction://hlinksldjump"/>
              </a:rPr>
              <a:t>.</a:t>
            </a:r>
            <a:r>
              <a:rPr sz="400" u="sng" spc="-5" dirty="0">
                <a:uFill>
                  <a:solidFill>
                    <a:srgbClr val="D6D6EF"/>
                  </a:solidFill>
                </a:uFill>
                <a:latin typeface="LM Sans 8"/>
                <a:cs typeface="LM Sans 8"/>
                <a:hlinkClick r:id="rId8" action="ppaction://hlinksldjump"/>
              </a:rPr>
              <a:t> </a:t>
            </a:r>
            <a:r>
              <a:rPr sz="400" u="sng" spc="-5" dirty="0">
                <a:uFill>
                  <a:solidFill>
                    <a:srgbClr val="D6D6EF"/>
                  </a:solidFill>
                </a:uFill>
                <a:latin typeface="LM Sans 8"/>
                <a:cs typeface="LM Sans 8"/>
                <a:hlinkClick r:id="rId5" action="ppaction://hlinksldjump"/>
              </a:rPr>
              <a:t>.</a:t>
            </a:r>
            <a:r>
              <a:rPr sz="400" spc="-5" dirty="0">
                <a:latin typeface="LM Sans 8"/>
                <a:cs typeface="LM Sans 8"/>
                <a:hlinkClick r:id="rId5" action="ppaction://hlinksldjump"/>
              </a:rPr>
              <a:t> .</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spc="-5" dirty="0">
                <a:latin typeface="LM Sans 8"/>
                <a:cs typeface="LM Sans 8"/>
                <a:hlinkClick r:id="rId7" action="ppaction://hlinksldjump"/>
              </a:rPr>
              <a:t>.</a:t>
            </a:r>
            <a:r>
              <a:rPr sz="400" u="sng" spc="-5" dirty="0">
                <a:uFill>
                  <a:solidFill>
                    <a:srgbClr val="ADADE0"/>
                  </a:solidFill>
                </a:uFill>
                <a:latin typeface="LM Sans 8"/>
                <a:cs typeface="LM Sans 8"/>
                <a:hlinkClick r:id="rId8" action="ppaction://hlinksldjump"/>
              </a:rPr>
              <a:t> </a:t>
            </a:r>
            <a:r>
              <a:rPr sz="400" spc="-5" dirty="0">
                <a:latin typeface="LM Sans 8"/>
                <a:cs typeface="LM Sans 8"/>
                <a:hlinkClick r:id="rId8"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9" action="ppaction://hlinksldjump"/>
              </a:rPr>
              <a:t>.</a:t>
            </a:r>
            <a:r>
              <a:rPr sz="400" spc="-5" dirty="0">
                <a:latin typeface="LM Sans 8"/>
                <a:cs typeface="LM Sans 8"/>
              </a:rPr>
              <a:t> </a:t>
            </a:r>
            <a:r>
              <a:rPr sz="400" u="sng" spc="-5" dirty="0">
                <a:uFill>
                  <a:solidFill>
                    <a:srgbClr val="ADADE0"/>
                  </a:solidFill>
                </a:uFill>
                <a:latin typeface="LM Sans 8"/>
                <a:cs typeface="LM Sans 8"/>
                <a:hlinkClick r:id="rId10" action="ppaction://hlinksldjump"/>
              </a:rPr>
              <a:t>.</a:t>
            </a:r>
            <a:r>
              <a:rPr sz="400" spc="-5" dirty="0">
                <a:latin typeface="LM Sans 8"/>
                <a:cs typeface="LM Sans 8"/>
                <a:hlinkClick r:id="rId10" action="ppaction://hlinksldjump"/>
              </a:rPr>
              <a:t> .</a:t>
            </a:r>
            <a:r>
              <a:rPr sz="400" spc="-5" dirty="0">
                <a:latin typeface="LM Sans 8"/>
                <a:cs typeface="LM Sans 8"/>
              </a:rPr>
              <a:t> . .</a:t>
            </a:r>
            <a:r>
              <a:rPr sz="400" spc="75" dirty="0">
                <a:latin typeface="LM Sans 8"/>
                <a:cs typeface="LM Sans 8"/>
              </a:rPr>
              <a:t> </a:t>
            </a:r>
            <a:r>
              <a:rPr sz="400" spc="-5" dirty="0">
                <a:latin typeface="LM Sans 8"/>
                <a:cs typeface="LM Sans 8"/>
              </a:rPr>
              <a:t>.</a:t>
            </a:r>
            <a:endParaRPr sz="400">
              <a:latin typeface="LM Sans 8"/>
              <a:cs typeface="LM Sans 8"/>
            </a:endParaRPr>
          </a:p>
        </p:txBody>
      </p:sp>
      <p:sp>
        <p:nvSpPr>
          <p:cNvPr id="21" name="object 2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22" name="object 22"/>
          <p:cNvSpPr txBox="1"/>
          <p:nvPr/>
        </p:nvSpPr>
        <p:spPr>
          <a:xfrm>
            <a:off x="1770443" y="754"/>
            <a:ext cx="4794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8" action="ppaction://hlinksldjump"/>
              </a:rPr>
              <a:t>CRISPR</a:t>
            </a:r>
            <a:r>
              <a:rPr sz="600" spc="-55" dirty="0">
                <a:latin typeface="LM Sans 8"/>
                <a:cs typeface="LM Sans 8"/>
                <a:hlinkClick r:id="rId8" action="ppaction://hlinksldjump"/>
              </a:rPr>
              <a:t> </a:t>
            </a:r>
            <a:r>
              <a:rPr sz="600" spc="-5" dirty="0">
                <a:latin typeface="楷体"/>
                <a:cs typeface="楷体"/>
                <a:hlinkClick r:id="rId8" action="ppaction://hlinksldjump"/>
              </a:rPr>
              <a:t>原理</a:t>
            </a:r>
            <a:endParaRPr sz="600">
              <a:latin typeface="楷体"/>
              <a:cs typeface="楷体"/>
            </a:endParaRPr>
          </a:p>
        </p:txBody>
      </p:sp>
      <p:sp>
        <p:nvSpPr>
          <p:cNvPr id="23" name="object 23"/>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24" name="object 24"/>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原理</a:t>
            </a:r>
            <a:endParaRPr sz="1400">
              <a:latin typeface="楷体"/>
              <a:cs typeface="楷体"/>
            </a:endParaRPr>
          </a:p>
          <a:p>
            <a:pPr marL="107950">
              <a:lnSpc>
                <a:spcPct val="100000"/>
              </a:lnSpc>
              <a:spcBef>
                <a:spcPts val="225"/>
              </a:spcBef>
            </a:pPr>
            <a:r>
              <a:rPr sz="900" spc="-5" dirty="0">
                <a:solidFill>
                  <a:srgbClr val="005128"/>
                </a:solidFill>
                <a:latin typeface="LM Sans 9"/>
                <a:cs typeface="LM Sans 9"/>
              </a:rPr>
              <a:t>CRISPR/Cas</a:t>
            </a:r>
            <a:r>
              <a:rPr sz="900" spc="-10" dirty="0">
                <a:solidFill>
                  <a:srgbClr val="005128"/>
                </a:solidFill>
                <a:latin typeface="LM Sans 9"/>
                <a:cs typeface="LM Sans 9"/>
              </a:rPr>
              <a:t> </a:t>
            </a:r>
            <a:r>
              <a:rPr sz="900" spc="-5" dirty="0">
                <a:solidFill>
                  <a:srgbClr val="005128"/>
                </a:solidFill>
                <a:latin typeface="楷体"/>
                <a:cs typeface="楷体"/>
              </a:rPr>
              <a:t>系统的靶向干扰</a:t>
            </a:r>
            <a:endParaRPr sz="900">
              <a:latin typeface="楷体"/>
              <a:cs typeface="楷体"/>
            </a:endParaRPr>
          </a:p>
        </p:txBody>
      </p:sp>
      <p:sp>
        <p:nvSpPr>
          <p:cNvPr id="25" name="object 25"/>
          <p:cNvSpPr/>
          <p:nvPr/>
        </p:nvSpPr>
        <p:spPr>
          <a:xfrm>
            <a:off x="571626" y="739910"/>
            <a:ext cx="3464749" cy="2233413"/>
          </a:xfrm>
          <a:prstGeom prst="rect">
            <a:avLst/>
          </a:prstGeom>
          <a:blipFill>
            <a:blip r:embed="rId11" cstate="print"/>
            <a:stretch>
              <a:fillRect/>
            </a:stretch>
          </a:blipFill>
        </p:spPr>
        <p:txBody>
          <a:bodyPr wrap="square" lIns="0" tIns="0" rIns="0" bIns="0" rtlCol="0"/>
          <a:lstStyle/>
          <a:p>
            <a:endParaRPr/>
          </a:p>
        </p:txBody>
      </p:sp>
      <p:sp>
        <p:nvSpPr>
          <p:cNvPr id="26" name="object 26"/>
          <p:cNvSpPr txBox="1"/>
          <p:nvPr/>
        </p:nvSpPr>
        <p:spPr>
          <a:xfrm>
            <a:off x="1859026" y="3094741"/>
            <a:ext cx="890269"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005128"/>
                </a:solidFill>
                <a:latin typeface="微软雅黑"/>
                <a:cs typeface="微软雅黑"/>
              </a:rPr>
              <a:t>图</a:t>
            </a:r>
            <a:r>
              <a:rPr sz="1000" spc="-5" dirty="0">
                <a:solidFill>
                  <a:srgbClr val="005128"/>
                </a:solidFill>
                <a:latin typeface="LM Sans 10"/>
                <a:cs typeface="LM Sans 10"/>
              </a:rPr>
              <a:t>:</a:t>
            </a:r>
            <a:r>
              <a:rPr sz="1000" spc="-40" dirty="0">
                <a:solidFill>
                  <a:srgbClr val="005128"/>
                </a:solidFill>
                <a:latin typeface="LM Sans 10"/>
                <a:cs typeface="LM Sans 10"/>
              </a:rPr>
              <a:t> </a:t>
            </a:r>
            <a:r>
              <a:rPr sz="1000" spc="-5" dirty="0">
                <a:latin typeface="LM Sans 10"/>
                <a:cs typeface="LM Sans 10"/>
              </a:rPr>
              <a:t>3.</a:t>
            </a:r>
            <a:r>
              <a:rPr sz="1000" spc="65" dirty="0">
                <a:latin typeface="LM Sans 10"/>
                <a:cs typeface="LM Sans 10"/>
              </a:rPr>
              <a:t> </a:t>
            </a:r>
            <a:r>
              <a:rPr sz="1000" spc="-5" dirty="0">
                <a:latin typeface="楷体"/>
                <a:cs typeface="楷体"/>
              </a:rPr>
              <a:t>靶向干扰</a:t>
            </a:r>
            <a:endParaRPr sz="1000">
              <a:latin typeface="楷体"/>
              <a:cs typeface="楷体"/>
            </a:endParaRPr>
          </a:p>
        </p:txBody>
      </p:sp>
      <p:grpSp>
        <p:nvGrpSpPr>
          <p:cNvPr id="27" name="object 27"/>
          <p:cNvGrpSpPr/>
          <p:nvPr/>
        </p:nvGrpSpPr>
        <p:grpSpPr>
          <a:xfrm>
            <a:off x="0" y="3346500"/>
            <a:ext cx="4608195" cy="109855"/>
            <a:chOff x="0" y="3346500"/>
            <a:chExt cx="4608195" cy="109855"/>
          </a:xfrm>
        </p:grpSpPr>
        <p:sp>
          <p:nvSpPr>
            <p:cNvPr id="28" name="object 2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29" name="object 2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30" name="object 3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grpSp>
      <p:sp>
        <p:nvSpPr>
          <p:cNvPr id="31" name="object 31"/>
          <p:cNvSpPr txBox="1"/>
          <p:nvPr/>
        </p:nvSpPr>
        <p:spPr>
          <a:xfrm>
            <a:off x="2943948" y="3252383"/>
            <a:ext cx="1647825" cy="207010"/>
          </a:xfrm>
          <a:prstGeom prst="rect">
            <a:avLst/>
          </a:prstGeom>
        </p:spPr>
        <p:txBody>
          <a:bodyPr vert="horz" wrap="square" lIns="0" tIns="20320" rIns="0" bIns="0" rtlCol="0">
            <a:spAutoFit/>
          </a:bodyPr>
          <a:lstStyle/>
          <a:p>
            <a:pPr marL="12700">
              <a:lnSpc>
                <a:spcPct val="100000"/>
              </a:lnSpc>
              <a:spcBef>
                <a:spcPts val="160"/>
              </a:spcBef>
              <a:tabLst>
                <a:tab pos="1367155" algn="l"/>
              </a:tabLst>
            </a:pP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4"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7" action="ppaction://hlinksldjump"/>
              </a:rPr>
              <a:t>.</a:t>
            </a:r>
            <a:r>
              <a:rPr sz="400" spc="-5" dirty="0">
                <a:latin typeface="LM Sans 8"/>
                <a:cs typeface="LM Sans 8"/>
              </a:rPr>
              <a:t>   </a:t>
            </a:r>
            <a:r>
              <a:rPr sz="400" spc="-5" dirty="0">
                <a:latin typeface="LM Sans 8"/>
                <a:cs typeface="LM Sans 8"/>
                <a:hlinkClick r:id="rId8" action="ppaction://hlinksldjump"/>
              </a:rPr>
              <a:t>.</a:t>
            </a:r>
            <a:r>
              <a:rPr sz="400" spc="-5" dirty="0">
                <a:latin typeface="LM Sans 8"/>
                <a:cs typeface="LM Sans 8"/>
              </a:rPr>
              <a:t>   </a:t>
            </a:r>
            <a:r>
              <a:rPr sz="400" strike="sngStrike" spc="-5" dirty="0">
                <a:latin typeface="LM Sans 8"/>
                <a:cs typeface="LM Sans 8"/>
                <a:hlinkClick r:id="rId5" action="ppaction://hlinksldjump"/>
              </a:rPr>
              <a:t>. </a:t>
            </a:r>
            <a:r>
              <a:rPr sz="400" strike="noStrike" spc="-5" dirty="0">
                <a:latin typeface="LM Sans 8"/>
                <a:cs typeface="LM Sans 8"/>
              </a:rPr>
              <a:t>  </a:t>
            </a:r>
            <a:r>
              <a:rPr sz="400" strike="noStrike" spc="-5" dirty="0">
                <a:latin typeface="LM Sans 8"/>
                <a:cs typeface="LM Sans 8"/>
                <a:hlinkClick r:id="rId9" action="ppaction://hlinksldjump"/>
              </a:rPr>
              <a:t>.</a:t>
            </a:r>
            <a:r>
              <a:rPr sz="400" strike="noStrike" spc="-5" dirty="0">
                <a:latin typeface="LM Sans 8"/>
                <a:cs typeface="LM Sans 8"/>
              </a:rPr>
              <a:t>    </a:t>
            </a:r>
            <a:r>
              <a:rPr sz="400" strike="noStrike" spc="-5" dirty="0">
                <a:latin typeface="LM Sans 8"/>
                <a:cs typeface="LM Sans 8"/>
                <a:hlinkClick r:id="rId7" action="ppaction://hlinksldjump"/>
              </a:rPr>
              <a:t>.</a:t>
            </a:r>
            <a:r>
              <a:rPr sz="400" strike="noStrike" spc="-5" dirty="0">
                <a:latin typeface="LM Sans 8"/>
                <a:cs typeface="LM Sans 8"/>
              </a:rPr>
              <a:t>   </a:t>
            </a:r>
            <a:r>
              <a:rPr sz="400" strike="noStrike" spc="-5" dirty="0">
                <a:latin typeface="LM Sans 8"/>
                <a:cs typeface="LM Sans 8"/>
                <a:hlinkClick r:id="rId8" action="ppaction://hlinksldjump"/>
              </a:rPr>
              <a:t>.</a:t>
            </a:r>
            <a:r>
              <a:rPr sz="400" strike="noStrike" spc="-5" dirty="0">
                <a:latin typeface="LM Sans 8"/>
                <a:cs typeface="LM Sans 8"/>
              </a:rPr>
              <a:t>   </a:t>
            </a:r>
            <a:r>
              <a:rPr sz="400" strike="sngStrike" spc="-5" dirty="0">
                <a:latin typeface="LM Sans 8"/>
                <a:cs typeface="LM Sans 8"/>
                <a:hlinkClick r:id="rId5" action="ppaction://hlinksldjump"/>
              </a:rPr>
              <a:t>. </a:t>
            </a:r>
            <a:r>
              <a:rPr sz="400" strike="noStrike" spc="-5" dirty="0">
                <a:latin typeface="LM Sans 8"/>
                <a:cs typeface="LM Sans 8"/>
              </a:rPr>
              <a:t>  </a:t>
            </a:r>
            <a:r>
              <a:rPr sz="400" strike="noStrike" spc="-5" dirty="0">
                <a:latin typeface="LM Sans 8"/>
                <a:cs typeface="LM Sans 8"/>
                <a:hlinkClick r:id="rId9" action="ppaction://hlinksldjump"/>
              </a:rPr>
              <a:t>.</a:t>
            </a:r>
            <a:r>
              <a:rPr sz="400" strike="noStrike" spc="114" dirty="0">
                <a:latin typeface="LM Sans 8"/>
                <a:cs typeface="LM Sans 8"/>
              </a:rPr>
              <a:t> </a:t>
            </a:r>
            <a:r>
              <a:rPr sz="400" strike="noStrike" spc="-5" dirty="0">
                <a:latin typeface="LM Sans 8"/>
                <a:cs typeface="LM Sans 8"/>
                <a:hlinkClick r:id="rId12" action="ppaction://hlinksldjump"/>
              </a:rPr>
              <a:t>.</a:t>
            </a:r>
            <a:r>
              <a:rPr sz="400" strike="noStrike" spc="-5" dirty="0">
                <a:latin typeface="LM Sans 8"/>
                <a:cs typeface="LM Sans 8"/>
              </a:rPr>
              <a:t>    </a:t>
            </a:r>
            <a:r>
              <a:rPr sz="400" strike="noStrike" spc="90" dirty="0">
                <a:latin typeface="LM Sans 8"/>
                <a:cs typeface="LM Sans 8"/>
              </a:rPr>
              <a:t> </a:t>
            </a:r>
            <a:r>
              <a:rPr sz="400" strike="noStrike" spc="-5" dirty="0">
                <a:latin typeface="LM Sans 8"/>
                <a:cs typeface="LM Sans 8"/>
                <a:hlinkClick r:id="rId10" action="ppaction://hlinksldjump"/>
              </a:rPr>
              <a:t>.</a:t>
            </a:r>
            <a:r>
              <a:rPr sz="400" strike="noStrike" spc="-5" dirty="0">
                <a:latin typeface="LM Sans 8"/>
                <a:cs typeface="LM Sans 8"/>
              </a:rPr>
              <a:t>	. .</a:t>
            </a:r>
            <a:r>
              <a:rPr sz="400" strike="noStrike" spc="50" dirty="0">
                <a:latin typeface="LM Sans 8"/>
                <a:cs typeface="LM Sans 8"/>
              </a:rPr>
              <a:t> </a:t>
            </a:r>
            <a:r>
              <a:rPr sz="400" strike="noStrike" spc="-5" dirty="0">
                <a:latin typeface="LM Sans 8"/>
                <a:cs typeface="LM Sans 8"/>
              </a:rPr>
              <a:t>.</a:t>
            </a:r>
            <a:endParaRPr sz="400">
              <a:latin typeface="LM Sans 8"/>
              <a:cs typeface="LM Sans 8"/>
            </a:endParaRPr>
          </a:p>
          <a:p>
            <a:pPr marL="460375">
              <a:lnSpc>
                <a:spcPct val="100000"/>
              </a:lnSpc>
              <a:spcBef>
                <a:spcPts val="95"/>
              </a:spcBef>
              <a:tabLst>
                <a:tab pos="140970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8</a:t>
            </a:fld>
            <a:r>
              <a:rPr sz="600" spc="-125" dirty="0">
                <a:latin typeface="LM Sans 8"/>
                <a:cs typeface="LM Sans 8"/>
              </a:rPr>
              <a:t> </a:t>
            </a:r>
            <a:r>
              <a:rPr sz="600" spc="-5" dirty="0">
                <a:latin typeface="LM Sans 8"/>
                <a:cs typeface="LM Sans 8"/>
              </a:rPr>
              <a:t>/</a:t>
            </a:r>
            <a:r>
              <a:rPr sz="600" spc="-130" dirty="0">
                <a:latin typeface="LM Sans 8"/>
                <a:cs typeface="LM Sans 8"/>
              </a:rPr>
              <a:t> </a:t>
            </a:r>
            <a:r>
              <a:rPr sz="600" spc="-5" dirty="0">
                <a:latin typeface="LM Sans 8"/>
                <a:cs typeface="LM Sans 8"/>
              </a:rPr>
              <a:t>22</a:t>
            </a:r>
            <a:endParaRPr sz="600">
              <a:latin typeface="LM Sans 8"/>
              <a:cs typeface="LM Sans 8"/>
            </a:endParaRPr>
          </a:p>
        </p:txBody>
      </p:sp>
      <p:sp>
        <p:nvSpPr>
          <p:cNvPr id="32" name="object 32"/>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33" name="object 33"/>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12" action="ppaction://hlinksldjump"/>
              </a:rPr>
              <a:t>CRISPR</a:t>
            </a:r>
            <a:r>
              <a:rPr sz="600" spc="-45" dirty="0">
                <a:latin typeface="LM Sans 8"/>
                <a:cs typeface="LM Sans 8"/>
                <a:hlinkClick r:id="rId12" action="ppaction://hlinksldjump"/>
              </a:rPr>
              <a:t> </a:t>
            </a:r>
            <a:r>
              <a:rPr sz="600" spc="-5" dirty="0">
                <a:latin typeface="LM Sans 8"/>
                <a:cs typeface="LM Sans 8"/>
                <a:hlinkClick r:id="rId12" action="ppaction://hlinksldjump"/>
              </a:rPr>
              <a:t>decade</a:t>
            </a:r>
            <a:endParaRPr sz="600">
              <a:latin typeface="LM Sans 8"/>
              <a:cs typeface="LM Sans 8"/>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771177" y="614430"/>
            <a:ext cx="2837180" cy="2841625"/>
            <a:chOff x="1771177" y="614430"/>
            <a:chExt cx="2837180" cy="2841625"/>
          </a:xfrm>
        </p:grpSpPr>
        <p:sp>
          <p:nvSpPr>
            <p:cNvPr id="3" name="object 3"/>
            <p:cNvSpPr/>
            <p:nvPr/>
          </p:nvSpPr>
          <p:spPr>
            <a:xfrm>
              <a:off x="1771177" y="614430"/>
              <a:ext cx="2836763" cy="2841607"/>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5" name="object 5"/>
            <p:cNvSpPr/>
            <p:nvPr/>
          </p:nvSpPr>
          <p:spPr>
            <a:xfrm>
              <a:off x="2989516" y="3257778"/>
              <a:ext cx="203200" cy="38735"/>
            </a:xfrm>
            <a:custGeom>
              <a:avLst/>
              <a:gdLst/>
              <a:ahLst/>
              <a:cxnLst/>
              <a:rect l="l" t="t" r="r" b="b"/>
              <a:pathLst>
                <a:path w="203200" h="38735">
                  <a:moveTo>
                    <a:pt x="25400" y="0"/>
                  </a:moveTo>
                  <a:lnTo>
                    <a:pt x="0" y="19050"/>
                  </a:lnTo>
                  <a:lnTo>
                    <a:pt x="25400" y="38112"/>
                  </a:lnTo>
                  <a:lnTo>
                    <a:pt x="25400" y="0"/>
                  </a:lnTo>
                  <a:close/>
                </a:path>
                <a:path w="203200" h="38735">
                  <a:moveTo>
                    <a:pt x="203200" y="19050"/>
                  </a:moveTo>
                  <a:lnTo>
                    <a:pt x="177800" y="0"/>
                  </a:lnTo>
                  <a:lnTo>
                    <a:pt x="177800" y="38112"/>
                  </a:lnTo>
                  <a:lnTo>
                    <a:pt x="203200" y="19050"/>
                  </a:lnTo>
                  <a:close/>
                </a:path>
              </a:pathLst>
            </a:custGeom>
            <a:solidFill>
              <a:srgbClr val="D6D6EF"/>
            </a:solidFill>
          </p:spPr>
          <p:txBody>
            <a:bodyPr wrap="square" lIns="0" tIns="0" rIns="0" bIns="0" rtlCol="0"/>
            <a:lstStyle/>
            <a:p>
              <a:endParaRPr/>
            </a:p>
          </p:txBody>
        </p:sp>
      </p:grpSp>
      <p:grpSp>
        <p:nvGrpSpPr>
          <p:cNvPr id="6" name="object 6"/>
          <p:cNvGrpSpPr/>
          <p:nvPr/>
        </p:nvGrpSpPr>
        <p:grpSpPr>
          <a:xfrm>
            <a:off x="3260483" y="3248887"/>
            <a:ext cx="203200" cy="55880"/>
            <a:chOff x="3260483" y="3248887"/>
            <a:chExt cx="203200" cy="55880"/>
          </a:xfrm>
        </p:grpSpPr>
        <p:sp>
          <p:nvSpPr>
            <p:cNvPr id="7" name="object 7"/>
            <p:cNvSpPr/>
            <p:nvPr/>
          </p:nvSpPr>
          <p:spPr>
            <a:xfrm>
              <a:off x="3323652" y="3251427"/>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8" name="object 8"/>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grpSp>
      <p:grpSp>
        <p:nvGrpSpPr>
          <p:cNvPr id="9" name="object 9"/>
          <p:cNvGrpSpPr/>
          <p:nvPr/>
        </p:nvGrpSpPr>
        <p:grpSpPr>
          <a:xfrm>
            <a:off x="3531451" y="3257778"/>
            <a:ext cx="203200" cy="38100"/>
            <a:chOff x="3531451" y="3257778"/>
            <a:chExt cx="203200" cy="38100"/>
          </a:xfrm>
        </p:grpSpPr>
        <p:sp>
          <p:nvSpPr>
            <p:cNvPr id="10" name="object 10"/>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1" name="object 11"/>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2" name="object 12"/>
            <p:cNvSpPr/>
            <p:nvPr/>
          </p:nvSpPr>
          <p:spPr>
            <a:xfrm>
              <a:off x="3607652" y="3276828"/>
              <a:ext cx="50800" cy="12700"/>
            </a:xfrm>
            <a:custGeom>
              <a:avLst/>
              <a:gdLst/>
              <a:ahLst/>
              <a:cxnLst/>
              <a:rect l="l" t="t" r="r" b="b"/>
              <a:pathLst>
                <a:path w="50800" h="12700">
                  <a:moveTo>
                    <a:pt x="12700" y="0"/>
                  </a:moveTo>
                  <a:lnTo>
                    <a:pt x="50800" y="0"/>
                  </a:lnTo>
                </a:path>
                <a:path w="50800" h="12700">
                  <a:moveTo>
                    <a:pt x="0" y="12700"/>
                  </a:moveTo>
                  <a:lnTo>
                    <a:pt x="38100" y="12700"/>
                  </a:lnTo>
                </a:path>
              </a:pathLst>
            </a:custGeom>
            <a:ln w="7591">
              <a:solidFill>
                <a:srgbClr val="D6D6EF"/>
              </a:solidFill>
            </a:ln>
          </p:spPr>
          <p:txBody>
            <a:bodyPr wrap="square" lIns="0" tIns="0" rIns="0" bIns="0" rtlCol="0"/>
            <a:lstStyle/>
            <a:p>
              <a:endParaRPr/>
            </a:p>
          </p:txBody>
        </p:sp>
      </p:grpSp>
      <p:grpSp>
        <p:nvGrpSpPr>
          <p:cNvPr id="13" name="object 13"/>
          <p:cNvGrpSpPr/>
          <p:nvPr/>
        </p:nvGrpSpPr>
        <p:grpSpPr>
          <a:xfrm>
            <a:off x="3802418" y="3257778"/>
            <a:ext cx="203200" cy="38100"/>
            <a:chOff x="3802418" y="3257778"/>
            <a:chExt cx="203200" cy="38100"/>
          </a:xfrm>
        </p:grpSpPr>
        <p:sp>
          <p:nvSpPr>
            <p:cNvPr id="14" name="object 14"/>
            <p:cNvSpPr/>
            <p:nvPr/>
          </p:nvSpPr>
          <p:spPr>
            <a:xfrm>
              <a:off x="3891319" y="3264128"/>
              <a:ext cx="38100" cy="12700"/>
            </a:xfrm>
            <a:custGeom>
              <a:avLst/>
              <a:gdLst/>
              <a:ahLst/>
              <a:cxnLst/>
              <a:rect l="l" t="t" r="r" b="b"/>
              <a:pathLst>
                <a:path w="38100" h="12700">
                  <a:moveTo>
                    <a:pt x="0" y="0"/>
                  </a:moveTo>
                  <a:lnTo>
                    <a:pt x="38100" y="0"/>
                  </a:lnTo>
                </a:path>
                <a:path w="38100" h="12700">
                  <a:moveTo>
                    <a:pt x="0" y="12700"/>
                  </a:moveTo>
                  <a:lnTo>
                    <a:pt x="38100" y="12700"/>
                  </a:lnTo>
                </a:path>
              </a:pathLst>
            </a:custGeom>
            <a:ln w="7591">
              <a:solidFill>
                <a:srgbClr val="ADADE0"/>
              </a:solidFill>
            </a:ln>
          </p:spPr>
          <p:txBody>
            <a:bodyPr wrap="square" lIns="0" tIns="0" rIns="0" bIns="0" rtlCol="0"/>
            <a:lstStyle/>
            <a:p>
              <a:endParaRPr/>
            </a:p>
          </p:txBody>
        </p:sp>
        <p:sp>
          <p:nvSpPr>
            <p:cNvPr id="15" name="object 15"/>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6" name="object 16"/>
            <p:cNvSpPr/>
            <p:nvPr/>
          </p:nvSpPr>
          <p:spPr>
            <a:xfrm>
              <a:off x="3878619" y="3289528"/>
              <a:ext cx="38100" cy="0"/>
            </a:xfrm>
            <a:custGeom>
              <a:avLst/>
              <a:gdLst/>
              <a:ahLst/>
              <a:cxnLst/>
              <a:rect l="l" t="t" r="r" b="b"/>
              <a:pathLst>
                <a:path w="38100">
                  <a:moveTo>
                    <a:pt x="0" y="0"/>
                  </a:moveTo>
                  <a:lnTo>
                    <a:pt x="38100" y="0"/>
                  </a:lnTo>
                </a:path>
              </a:pathLst>
            </a:custGeom>
            <a:ln w="7591">
              <a:solidFill>
                <a:srgbClr val="D6D6EF"/>
              </a:solidFill>
            </a:ln>
          </p:spPr>
          <p:txBody>
            <a:bodyPr wrap="square" lIns="0" tIns="0" rIns="0" bIns="0" rtlCol="0"/>
            <a:lstStyle/>
            <a:p>
              <a:endParaRPr/>
            </a:p>
          </p:txBody>
        </p:sp>
      </p:grpSp>
      <p:sp>
        <p:nvSpPr>
          <p:cNvPr id="17" name="object 17"/>
          <p:cNvSpPr txBox="1"/>
          <p:nvPr/>
        </p:nvSpPr>
        <p:spPr>
          <a:xfrm>
            <a:off x="3019869" y="3171607"/>
            <a:ext cx="1030605" cy="86360"/>
          </a:xfrm>
          <a:prstGeom prst="rect">
            <a:avLst/>
          </a:prstGeom>
        </p:spPr>
        <p:txBody>
          <a:bodyPr vert="horz" wrap="square" lIns="0" tIns="12065" rIns="0" bIns="0" rtlCol="0">
            <a:spAutoFit/>
          </a:bodyPr>
          <a:lstStyle/>
          <a:p>
            <a:pPr marL="12700">
              <a:lnSpc>
                <a:spcPct val="100000"/>
              </a:lnSpc>
              <a:spcBef>
                <a:spcPts val="95"/>
              </a:spcBef>
            </a:pP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6" action="ppaction://hlinksldjump"/>
              </a:rPr>
              <a:t>.</a:t>
            </a:r>
            <a:r>
              <a:rPr sz="400" u="sng" spc="-5" dirty="0">
                <a:uFill>
                  <a:solidFill>
                    <a:srgbClr val="D6D6EF"/>
                  </a:solidFill>
                </a:uFill>
                <a:latin typeface="LM Sans 8"/>
                <a:cs typeface="LM Sans 8"/>
                <a:hlinkClick r:id="rId6" action="ppaction://hlinksldjump"/>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4" action="ppaction://hlinksldjump"/>
              </a:rPr>
              <a:t>. .</a:t>
            </a:r>
            <a:r>
              <a:rPr sz="400" spc="-5" dirty="0">
                <a:latin typeface="LM Sans 8"/>
                <a:cs typeface="LM Sans 8"/>
              </a:rPr>
              <a:t> </a:t>
            </a:r>
            <a:r>
              <a:rPr sz="400" spc="-5" dirty="0">
                <a:latin typeface="LM Sans 8"/>
                <a:cs typeface="LM Sans 8"/>
                <a:hlinkClick r:id="rId6" action="ppaction://hlinksldjump"/>
              </a:rPr>
              <a:t>.</a:t>
            </a:r>
            <a:r>
              <a:rPr sz="400" u="sng" spc="-5" dirty="0">
                <a:uFill>
                  <a:solidFill>
                    <a:srgbClr val="ADADE0"/>
                  </a:solidFill>
                </a:uFill>
                <a:latin typeface="LM Sans 8"/>
                <a:cs typeface="LM Sans 8"/>
                <a:hlinkClick r:id="rId6" action="ppaction://hlinksldjump"/>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4" action="ppaction://hlinksldjump"/>
              </a:rPr>
              <a:t>.</a:t>
            </a:r>
            <a:r>
              <a:rPr sz="400" spc="80" dirty="0">
                <a:latin typeface="LM Sans 8"/>
                <a:cs typeface="LM Sans 8"/>
                <a:hlinkClick r:id="rId4" action="ppaction://hlinksldjump"/>
              </a:rPr>
              <a:t> </a:t>
            </a:r>
            <a:r>
              <a:rPr sz="400" spc="-5" dirty="0">
                <a:latin typeface="LM Sans 8"/>
                <a:cs typeface="LM Sans 8"/>
                <a:hlinkClick r:id="rId4" action="ppaction://hlinksldjump"/>
              </a:rPr>
              <a:t>.</a:t>
            </a:r>
            <a:endParaRPr sz="400">
              <a:latin typeface="LM Sans 8"/>
              <a:cs typeface="LM Sans 8"/>
            </a:endParaRPr>
          </a:p>
        </p:txBody>
      </p:sp>
      <p:sp>
        <p:nvSpPr>
          <p:cNvPr id="18" name="object 18"/>
          <p:cNvSpPr/>
          <p:nvPr/>
        </p:nvSpPr>
        <p:spPr>
          <a:xfrm>
            <a:off x="4162286" y="3264128"/>
            <a:ext cx="38100" cy="12700"/>
          </a:xfrm>
          <a:custGeom>
            <a:avLst/>
            <a:gdLst/>
            <a:ahLst/>
            <a:cxnLst/>
            <a:rect l="l" t="t" r="r" b="b"/>
            <a:pathLst>
              <a:path w="38100" h="12700">
                <a:moveTo>
                  <a:pt x="0" y="0"/>
                </a:moveTo>
                <a:lnTo>
                  <a:pt x="38100" y="0"/>
                </a:lnTo>
              </a:path>
              <a:path w="38100" h="12700">
                <a:moveTo>
                  <a:pt x="0" y="12700"/>
                </a:moveTo>
                <a:lnTo>
                  <a:pt x="38100" y="12700"/>
                </a:lnTo>
              </a:path>
            </a:pathLst>
          </a:custGeom>
          <a:ln w="7591">
            <a:solidFill>
              <a:srgbClr val="ADADE0"/>
            </a:solidFill>
          </a:ln>
        </p:spPr>
        <p:txBody>
          <a:bodyPr wrap="square" lIns="0" tIns="0" rIns="0" bIns="0" rtlCol="0"/>
          <a:lstStyle/>
          <a:p>
            <a:endParaRPr/>
          </a:p>
        </p:txBody>
      </p:sp>
      <p:grpSp>
        <p:nvGrpSpPr>
          <p:cNvPr id="19" name="object 19"/>
          <p:cNvGrpSpPr/>
          <p:nvPr/>
        </p:nvGrpSpPr>
        <p:grpSpPr>
          <a:xfrm>
            <a:off x="4326572" y="3248887"/>
            <a:ext cx="238760" cy="57150"/>
            <a:chOff x="4326572" y="3248887"/>
            <a:chExt cx="238760" cy="57150"/>
          </a:xfrm>
        </p:grpSpPr>
        <p:sp>
          <p:nvSpPr>
            <p:cNvPr id="20" name="object 20"/>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1" name="object 21"/>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2" name="object 22"/>
            <p:cNvSpPr/>
            <p:nvPr/>
          </p:nvSpPr>
          <p:spPr>
            <a:xfrm>
              <a:off x="4329112" y="3251427"/>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sp>
        <p:nvSpPr>
          <p:cNvPr id="23" name="object 23"/>
          <p:cNvSpPr txBox="1"/>
          <p:nvPr/>
        </p:nvSpPr>
        <p:spPr>
          <a:xfrm>
            <a:off x="4141698" y="3171607"/>
            <a:ext cx="450850" cy="86360"/>
          </a:xfrm>
          <a:prstGeom prst="rect">
            <a:avLst/>
          </a:prstGeom>
        </p:spPr>
        <p:txBody>
          <a:bodyPr vert="horz" wrap="square" lIns="0" tIns="12065" rIns="0" bIns="0" rtlCol="0">
            <a:spAutoFit/>
          </a:bodyPr>
          <a:lstStyle/>
          <a:p>
            <a:pPr marL="12700">
              <a:lnSpc>
                <a:spcPct val="100000"/>
              </a:lnSpc>
              <a:spcBef>
                <a:spcPts val="95"/>
              </a:spcBef>
            </a:pPr>
            <a:r>
              <a:rPr sz="400" u="sng" spc="-5" dirty="0">
                <a:uFill>
                  <a:solidFill>
                    <a:srgbClr val="ADADE0"/>
                  </a:solidFill>
                </a:uFill>
                <a:latin typeface="LM Sans 8"/>
                <a:cs typeface="LM Sans 8"/>
                <a:hlinkClick r:id="rId7" action="ppaction://hlinksldjump"/>
              </a:rPr>
              <a:t>.</a:t>
            </a:r>
            <a:r>
              <a:rPr sz="400" spc="-5" dirty="0">
                <a:latin typeface="LM Sans 8"/>
                <a:cs typeface="LM Sans 8"/>
                <a:hlinkClick r:id="rId7" action="ppaction://hlinksldjump"/>
              </a:rPr>
              <a:t> .</a:t>
            </a:r>
            <a:r>
              <a:rPr sz="400" spc="-5" dirty="0">
                <a:latin typeface="LM Sans 8"/>
                <a:cs typeface="LM Sans 8"/>
              </a:rPr>
              <a:t> . .</a:t>
            </a:r>
            <a:r>
              <a:rPr sz="400" spc="70" dirty="0">
                <a:latin typeface="LM Sans 8"/>
                <a:cs typeface="LM Sans 8"/>
              </a:rPr>
              <a:t> </a:t>
            </a:r>
            <a:r>
              <a:rPr sz="400" spc="-5" dirty="0">
                <a:latin typeface="LM Sans 8"/>
                <a:cs typeface="LM Sans 8"/>
              </a:rPr>
              <a:t>.</a:t>
            </a:r>
            <a:endParaRPr sz="400">
              <a:latin typeface="LM Sans 8"/>
              <a:cs typeface="LM Sans 8"/>
            </a:endParaRPr>
          </a:p>
        </p:txBody>
      </p:sp>
      <p:sp>
        <p:nvSpPr>
          <p:cNvPr id="24" name="object 24"/>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005128"/>
          </a:solidFill>
        </p:spPr>
        <p:txBody>
          <a:bodyPr wrap="square" lIns="0" tIns="0" rIns="0" bIns="0" rtlCol="0"/>
          <a:lstStyle/>
          <a:p>
            <a:endParaRPr/>
          </a:p>
        </p:txBody>
      </p:sp>
      <p:sp>
        <p:nvSpPr>
          <p:cNvPr id="25" name="object 25"/>
          <p:cNvSpPr txBox="1"/>
          <p:nvPr/>
        </p:nvSpPr>
        <p:spPr>
          <a:xfrm>
            <a:off x="1770443" y="754"/>
            <a:ext cx="479425" cy="116839"/>
          </a:xfrm>
          <a:prstGeom prst="rect">
            <a:avLst/>
          </a:prstGeom>
        </p:spPr>
        <p:txBody>
          <a:bodyPr vert="horz" wrap="square" lIns="0" tIns="12065" rIns="0" bIns="0" rtlCol="0">
            <a:spAutoFit/>
          </a:bodyPr>
          <a:lstStyle/>
          <a:p>
            <a:pPr marL="12700">
              <a:lnSpc>
                <a:spcPct val="100000"/>
              </a:lnSpc>
              <a:spcBef>
                <a:spcPts val="95"/>
              </a:spcBef>
            </a:pPr>
            <a:r>
              <a:rPr sz="600" spc="-5" dirty="0">
                <a:latin typeface="LM Sans 8"/>
                <a:cs typeface="LM Sans 8"/>
                <a:hlinkClick r:id="rId6" action="ppaction://hlinksldjump"/>
              </a:rPr>
              <a:t>CRISPR</a:t>
            </a:r>
            <a:r>
              <a:rPr sz="600" spc="-55" dirty="0">
                <a:latin typeface="LM Sans 8"/>
                <a:cs typeface="LM Sans 8"/>
                <a:hlinkClick r:id="rId6" action="ppaction://hlinksldjump"/>
              </a:rPr>
              <a:t> </a:t>
            </a:r>
            <a:r>
              <a:rPr sz="600" spc="-5" dirty="0">
                <a:latin typeface="楷体"/>
                <a:cs typeface="楷体"/>
                <a:hlinkClick r:id="rId6" action="ppaction://hlinksldjump"/>
              </a:rPr>
              <a:t>原理</a:t>
            </a:r>
            <a:endParaRPr sz="600">
              <a:latin typeface="楷体"/>
              <a:cs typeface="楷体"/>
            </a:endParaRPr>
          </a:p>
        </p:txBody>
      </p:sp>
      <p:sp>
        <p:nvSpPr>
          <p:cNvPr id="26" name="object 26"/>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7E8DF"/>
          </a:solidFill>
        </p:spPr>
        <p:txBody>
          <a:bodyPr wrap="square" lIns="0" tIns="0" rIns="0" bIns="0" rtlCol="0"/>
          <a:lstStyle/>
          <a:p>
            <a:endParaRPr/>
          </a:p>
        </p:txBody>
      </p:sp>
      <p:sp>
        <p:nvSpPr>
          <p:cNvPr id="27" name="object 27"/>
          <p:cNvSpPr txBox="1"/>
          <p:nvPr/>
        </p:nvSpPr>
        <p:spPr>
          <a:xfrm>
            <a:off x="0" y="139928"/>
            <a:ext cx="4608195" cy="502284"/>
          </a:xfrm>
          <a:prstGeom prst="rect">
            <a:avLst/>
          </a:prstGeom>
          <a:solidFill>
            <a:srgbClr val="E5EFEA"/>
          </a:solidFill>
        </p:spPr>
        <p:txBody>
          <a:bodyPr vert="horz" wrap="square" lIns="0" tIns="76835" rIns="0" bIns="0" rtlCol="0">
            <a:spAutoFit/>
          </a:bodyPr>
          <a:lstStyle/>
          <a:p>
            <a:pPr marL="107950">
              <a:lnSpc>
                <a:spcPct val="100000"/>
              </a:lnSpc>
              <a:spcBef>
                <a:spcPts val="605"/>
              </a:spcBef>
            </a:pPr>
            <a:r>
              <a:rPr sz="1400" spc="15" dirty="0">
                <a:solidFill>
                  <a:srgbClr val="005128"/>
                </a:solidFill>
                <a:latin typeface="LM Sans 12"/>
                <a:cs typeface="LM Sans 12"/>
              </a:rPr>
              <a:t>CRISPR</a:t>
            </a:r>
            <a:r>
              <a:rPr sz="1400" spc="5" dirty="0">
                <a:solidFill>
                  <a:srgbClr val="005128"/>
                </a:solidFill>
                <a:latin typeface="LM Sans 12"/>
                <a:cs typeface="LM Sans 12"/>
              </a:rPr>
              <a:t> </a:t>
            </a:r>
            <a:r>
              <a:rPr sz="1400" spc="30" dirty="0">
                <a:solidFill>
                  <a:srgbClr val="005128"/>
                </a:solidFill>
                <a:latin typeface="楷体"/>
                <a:cs typeface="楷体"/>
              </a:rPr>
              <a:t>原理</a:t>
            </a:r>
            <a:endParaRPr sz="1400">
              <a:latin typeface="楷体"/>
              <a:cs typeface="楷体"/>
            </a:endParaRPr>
          </a:p>
          <a:p>
            <a:pPr marL="107950">
              <a:lnSpc>
                <a:spcPct val="100000"/>
              </a:lnSpc>
              <a:spcBef>
                <a:spcPts val="225"/>
              </a:spcBef>
            </a:pPr>
            <a:r>
              <a:rPr sz="900" spc="-5" dirty="0">
                <a:solidFill>
                  <a:srgbClr val="005128"/>
                </a:solidFill>
                <a:latin typeface="楷体"/>
                <a:cs typeface="楷体"/>
              </a:rPr>
              <a:t>应用</a:t>
            </a:r>
            <a:endParaRPr sz="900">
              <a:latin typeface="楷体"/>
              <a:cs typeface="楷体"/>
            </a:endParaRPr>
          </a:p>
        </p:txBody>
      </p:sp>
      <p:sp>
        <p:nvSpPr>
          <p:cNvPr id="28" name="object 28"/>
          <p:cNvSpPr/>
          <p:nvPr/>
        </p:nvSpPr>
        <p:spPr>
          <a:xfrm>
            <a:off x="307162" y="1494180"/>
            <a:ext cx="65201" cy="65201"/>
          </a:xfrm>
          <a:prstGeom prst="rect">
            <a:avLst/>
          </a:prstGeom>
          <a:blipFill>
            <a:blip r:embed="rId8" cstate="print"/>
            <a:stretch>
              <a:fillRect/>
            </a:stretch>
          </a:blipFill>
        </p:spPr>
        <p:txBody>
          <a:bodyPr wrap="square" lIns="0" tIns="0" rIns="0" bIns="0" rtlCol="0"/>
          <a:lstStyle/>
          <a:p>
            <a:endParaRPr/>
          </a:p>
        </p:txBody>
      </p:sp>
      <p:sp>
        <p:nvSpPr>
          <p:cNvPr id="29" name="object 29"/>
          <p:cNvSpPr/>
          <p:nvPr/>
        </p:nvSpPr>
        <p:spPr>
          <a:xfrm>
            <a:off x="596925" y="1835823"/>
            <a:ext cx="52527" cy="52527"/>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596925" y="1987651"/>
            <a:ext cx="52527" cy="52527"/>
          </a:xfrm>
          <a:prstGeom prst="rect">
            <a:avLst/>
          </a:prstGeom>
          <a:blipFill>
            <a:blip r:embed="rId9" cstate="print"/>
            <a:stretch>
              <a:fillRect/>
            </a:stretch>
          </a:blipFill>
        </p:spPr>
        <p:txBody>
          <a:bodyPr wrap="square" lIns="0" tIns="0" rIns="0" bIns="0" rtlCol="0"/>
          <a:lstStyle/>
          <a:p>
            <a:endParaRPr/>
          </a:p>
        </p:txBody>
      </p:sp>
      <p:sp>
        <p:nvSpPr>
          <p:cNvPr id="31" name="object 31"/>
          <p:cNvSpPr/>
          <p:nvPr/>
        </p:nvSpPr>
        <p:spPr>
          <a:xfrm>
            <a:off x="596925" y="2139480"/>
            <a:ext cx="52527" cy="52527"/>
          </a:xfrm>
          <a:prstGeom prst="rect">
            <a:avLst/>
          </a:prstGeom>
          <a:blipFill>
            <a:blip r:embed="rId9" cstate="print"/>
            <a:stretch>
              <a:fillRect/>
            </a:stretch>
          </a:blipFill>
        </p:spPr>
        <p:txBody>
          <a:bodyPr wrap="square" lIns="0" tIns="0" rIns="0" bIns="0" rtlCol="0"/>
          <a:lstStyle/>
          <a:p>
            <a:endParaRPr/>
          </a:p>
        </p:txBody>
      </p:sp>
      <p:sp>
        <p:nvSpPr>
          <p:cNvPr id="32" name="object 32"/>
          <p:cNvSpPr/>
          <p:nvPr/>
        </p:nvSpPr>
        <p:spPr>
          <a:xfrm>
            <a:off x="307162" y="2336838"/>
            <a:ext cx="65201" cy="65201"/>
          </a:xfrm>
          <a:prstGeom prst="rect">
            <a:avLst/>
          </a:prstGeom>
          <a:blipFill>
            <a:blip r:embed="rId8" cstate="print"/>
            <a:stretch>
              <a:fillRect/>
            </a:stretch>
          </a:blipFill>
        </p:spPr>
        <p:txBody>
          <a:bodyPr wrap="square" lIns="0" tIns="0" rIns="0" bIns="0" rtlCol="0"/>
          <a:lstStyle/>
          <a:p>
            <a:endParaRPr/>
          </a:p>
        </p:txBody>
      </p:sp>
      <p:sp>
        <p:nvSpPr>
          <p:cNvPr id="33" name="object 33"/>
          <p:cNvSpPr txBox="1"/>
          <p:nvPr/>
        </p:nvSpPr>
        <p:spPr>
          <a:xfrm>
            <a:off x="428942" y="1410663"/>
            <a:ext cx="1833880" cy="1206500"/>
          </a:xfrm>
          <a:prstGeom prst="rect">
            <a:avLst/>
          </a:prstGeom>
        </p:spPr>
        <p:txBody>
          <a:bodyPr vert="horz" wrap="square" lIns="0" tIns="11430" rIns="0" bIns="0" rtlCol="0">
            <a:spAutoFit/>
          </a:bodyPr>
          <a:lstStyle/>
          <a:p>
            <a:pPr marL="12700">
              <a:lnSpc>
                <a:spcPts val="1260"/>
              </a:lnSpc>
              <a:spcBef>
                <a:spcPts val="90"/>
              </a:spcBef>
            </a:pPr>
            <a:r>
              <a:rPr sz="1100" spc="-5" dirty="0">
                <a:latin typeface="LM Sans 10"/>
                <a:cs typeface="LM Sans 10"/>
              </a:rPr>
              <a:t>CRISPR-Cas9</a:t>
            </a:r>
            <a:r>
              <a:rPr sz="1100" spc="-25" dirty="0">
                <a:latin typeface="LM Sans 10"/>
                <a:cs typeface="LM Sans 10"/>
              </a:rPr>
              <a:t> </a:t>
            </a:r>
            <a:r>
              <a:rPr sz="1100" spc="-10" dirty="0">
                <a:latin typeface="楷体"/>
                <a:cs typeface="楷体"/>
              </a:rPr>
              <a:t>是常用的</a:t>
            </a:r>
            <a:r>
              <a:rPr sz="1100" spc="-210" dirty="0">
                <a:latin typeface="楷体"/>
                <a:cs typeface="楷体"/>
              </a:rPr>
              <a:t> </a:t>
            </a:r>
            <a:r>
              <a:rPr sz="1100" spc="-10" dirty="0">
                <a:latin typeface="LM Sans 10"/>
                <a:cs typeface="LM Sans 10"/>
              </a:rPr>
              <a:t>RNA</a:t>
            </a:r>
            <a:endParaRPr sz="1100">
              <a:latin typeface="LM Sans 10"/>
              <a:cs typeface="LM Sans 10"/>
            </a:endParaRPr>
          </a:p>
          <a:p>
            <a:pPr marL="12700">
              <a:lnSpc>
                <a:spcPts val="1260"/>
              </a:lnSpc>
            </a:pPr>
            <a:r>
              <a:rPr sz="1100" spc="-10" dirty="0">
                <a:latin typeface="楷体"/>
                <a:cs typeface="楷体"/>
              </a:rPr>
              <a:t>介导的基因编辑工具。</a:t>
            </a:r>
            <a:endParaRPr sz="1100">
              <a:latin typeface="楷体"/>
              <a:cs typeface="楷体"/>
            </a:endParaRPr>
          </a:p>
          <a:p>
            <a:pPr marL="289560" marR="5080">
              <a:lnSpc>
                <a:spcPct val="100000"/>
              </a:lnSpc>
              <a:spcBef>
                <a:spcPts val="175"/>
              </a:spcBef>
            </a:pPr>
            <a:r>
              <a:rPr sz="1000" spc="-5" dirty="0">
                <a:latin typeface="LM Sans 10"/>
                <a:cs typeface="LM Sans 10"/>
              </a:rPr>
              <a:t>Cas9</a:t>
            </a:r>
            <a:r>
              <a:rPr sz="1000" spc="-30" dirty="0">
                <a:latin typeface="LM Sans 10"/>
                <a:cs typeface="LM Sans 10"/>
              </a:rPr>
              <a:t> </a:t>
            </a:r>
            <a:r>
              <a:rPr sz="1000" spc="-5" dirty="0">
                <a:latin typeface="楷体"/>
                <a:cs typeface="楷体"/>
              </a:rPr>
              <a:t>识别并结合</a:t>
            </a:r>
            <a:r>
              <a:rPr sz="1000" spc="-190" dirty="0">
                <a:latin typeface="楷体"/>
                <a:cs typeface="楷体"/>
              </a:rPr>
              <a:t> </a:t>
            </a:r>
            <a:r>
              <a:rPr sz="1000" spc="-35" dirty="0">
                <a:latin typeface="LM Sans 10"/>
                <a:cs typeface="LM Sans 10"/>
              </a:rPr>
              <a:t>PAM</a:t>
            </a:r>
            <a:r>
              <a:rPr sz="1000" spc="-30" dirty="0">
                <a:latin typeface="LM Sans 10"/>
                <a:cs typeface="LM Sans 10"/>
              </a:rPr>
              <a:t> </a:t>
            </a:r>
            <a:r>
              <a:rPr sz="1000" spc="-5" dirty="0">
                <a:latin typeface="楷体"/>
                <a:cs typeface="楷体"/>
              </a:rPr>
              <a:t>序列 切割产生</a:t>
            </a:r>
            <a:r>
              <a:rPr sz="1000" spc="-175" dirty="0">
                <a:latin typeface="楷体"/>
                <a:cs typeface="楷体"/>
              </a:rPr>
              <a:t> </a:t>
            </a:r>
            <a:r>
              <a:rPr sz="1000" spc="-5" dirty="0">
                <a:latin typeface="LM Sans 10"/>
                <a:cs typeface="LM Sans 10"/>
              </a:rPr>
              <a:t>DSB</a:t>
            </a:r>
            <a:endParaRPr sz="1000">
              <a:latin typeface="LM Sans 10"/>
              <a:cs typeface="LM Sans 10"/>
            </a:endParaRPr>
          </a:p>
          <a:p>
            <a:pPr marL="289560">
              <a:lnSpc>
                <a:spcPts val="1190"/>
              </a:lnSpc>
            </a:pPr>
            <a:r>
              <a:rPr sz="1000" spc="-5" dirty="0">
                <a:latin typeface="LM Sans 10"/>
                <a:cs typeface="LM Sans 10"/>
              </a:rPr>
              <a:t>DNA</a:t>
            </a:r>
            <a:r>
              <a:rPr sz="1000" spc="-95" dirty="0">
                <a:latin typeface="LM Sans 10"/>
                <a:cs typeface="LM Sans 10"/>
              </a:rPr>
              <a:t> </a:t>
            </a:r>
            <a:r>
              <a:rPr sz="1000" spc="-5" dirty="0">
                <a:latin typeface="楷体"/>
                <a:cs typeface="楷体"/>
              </a:rPr>
              <a:t>修复机制</a:t>
            </a:r>
            <a:endParaRPr sz="1000">
              <a:latin typeface="楷体"/>
              <a:cs typeface="楷体"/>
            </a:endParaRPr>
          </a:p>
          <a:p>
            <a:pPr marL="12700" marR="11430">
              <a:lnSpc>
                <a:spcPct val="102600"/>
              </a:lnSpc>
              <a:spcBef>
                <a:spcPts val="320"/>
              </a:spcBef>
            </a:pPr>
            <a:r>
              <a:rPr sz="1100" spc="-10" dirty="0">
                <a:latin typeface="楷体"/>
                <a:cs typeface="楷体"/>
              </a:rPr>
              <a:t>最早应用于转录抑制或激活以 沉默或增强特定基因。</a:t>
            </a:r>
            <a:endParaRPr sz="1100">
              <a:latin typeface="楷体"/>
              <a:cs typeface="楷体"/>
            </a:endParaRPr>
          </a:p>
        </p:txBody>
      </p:sp>
      <p:grpSp>
        <p:nvGrpSpPr>
          <p:cNvPr id="34" name="object 34"/>
          <p:cNvGrpSpPr/>
          <p:nvPr/>
        </p:nvGrpSpPr>
        <p:grpSpPr>
          <a:xfrm>
            <a:off x="2499635" y="1000984"/>
            <a:ext cx="1949450" cy="2210435"/>
            <a:chOff x="2499635" y="1000984"/>
            <a:chExt cx="1949450" cy="2210435"/>
          </a:xfrm>
        </p:grpSpPr>
        <p:sp>
          <p:nvSpPr>
            <p:cNvPr id="35" name="object 35"/>
            <p:cNvSpPr/>
            <p:nvPr/>
          </p:nvSpPr>
          <p:spPr>
            <a:xfrm>
              <a:off x="2499635" y="1185727"/>
              <a:ext cx="1948925" cy="2025151"/>
            </a:xfrm>
            <a:prstGeom prst="rect">
              <a:avLst/>
            </a:prstGeom>
            <a:blipFill>
              <a:blip r:embed="rId10" cstate="print"/>
              <a:stretch>
                <a:fillRect/>
              </a:stretch>
            </a:blipFill>
          </p:spPr>
          <p:txBody>
            <a:bodyPr wrap="square" lIns="0" tIns="0" rIns="0" bIns="0" rtlCol="0"/>
            <a:lstStyle/>
            <a:p>
              <a:endParaRPr/>
            </a:p>
          </p:txBody>
        </p:sp>
        <p:sp>
          <p:nvSpPr>
            <p:cNvPr id="36" name="object 36"/>
            <p:cNvSpPr/>
            <p:nvPr/>
          </p:nvSpPr>
          <p:spPr>
            <a:xfrm>
              <a:off x="3228626" y="1626078"/>
              <a:ext cx="23495" cy="189230"/>
            </a:xfrm>
            <a:custGeom>
              <a:avLst/>
              <a:gdLst/>
              <a:ahLst/>
              <a:cxnLst/>
              <a:rect l="l" t="t" r="r" b="b"/>
              <a:pathLst>
                <a:path w="23495" h="189230">
                  <a:moveTo>
                    <a:pt x="22955" y="188655"/>
                  </a:moveTo>
                  <a:lnTo>
                    <a:pt x="0" y="188655"/>
                  </a:lnTo>
                  <a:lnTo>
                    <a:pt x="0" y="0"/>
                  </a:lnTo>
                  <a:lnTo>
                    <a:pt x="22955" y="0"/>
                  </a:lnTo>
                </a:path>
              </a:pathLst>
            </a:custGeom>
            <a:ln w="4159">
              <a:solidFill>
                <a:srgbClr val="020303"/>
              </a:solidFill>
            </a:ln>
          </p:spPr>
          <p:txBody>
            <a:bodyPr wrap="square" lIns="0" tIns="0" rIns="0" bIns="0" rtlCol="0"/>
            <a:lstStyle/>
            <a:p>
              <a:endParaRPr/>
            </a:p>
          </p:txBody>
        </p:sp>
        <p:sp>
          <p:nvSpPr>
            <p:cNvPr id="37" name="object 37"/>
            <p:cNvSpPr/>
            <p:nvPr/>
          </p:nvSpPr>
          <p:spPr>
            <a:xfrm>
              <a:off x="3228626" y="1873352"/>
              <a:ext cx="23495" cy="286385"/>
            </a:xfrm>
            <a:custGeom>
              <a:avLst/>
              <a:gdLst/>
              <a:ahLst/>
              <a:cxnLst/>
              <a:rect l="l" t="t" r="r" b="b"/>
              <a:pathLst>
                <a:path w="23495" h="286385">
                  <a:moveTo>
                    <a:pt x="22955" y="286140"/>
                  </a:moveTo>
                  <a:lnTo>
                    <a:pt x="0" y="286140"/>
                  </a:lnTo>
                  <a:lnTo>
                    <a:pt x="0" y="0"/>
                  </a:lnTo>
                  <a:lnTo>
                    <a:pt x="22955" y="0"/>
                  </a:lnTo>
                </a:path>
              </a:pathLst>
            </a:custGeom>
            <a:ln w="4159">
              <a:solidFill>
                <a:srgbClr val="020303"/>
              </a:solidFill>
            </a:ln>
          </p:spPr>
          <p:txBody>
            <a:bodyPr wrap="square" lIns="0" tIns="0" rIns="0" bIns="0" rtlCol="0"/>
            <a:lstStyle/>
            <a:p>
              <a:endParaRPr/>
            </a:p>
          </p:txBody>
        </p:sp>
        <p:sp>
          <p:nvSpPr>
            <p:cNvPr id="38" name="object 38"/>
            <p:cNvSpPr/>
            <p:nvPr/>
          </p:nvSpPr>
          <p:spPr>
            <a:xfrm>
              <a:off x="3387310" y="1593394"/>
              <a:ext cx="12065" cy="1905"/>
            </a:xfrm>
            <a:custGeom>
              <a:avLst/>
              <a:gdLst/>
              <a:ahLst/>
              <a:cxnLst/>
              <a:rect l="l" t="t" r="r" b="b"/>
              <a:pathLst>
                <a:path w="12064" h="1905">
                  <a:moveTo>
                    <a:pt x="0" y="0"/>
                  </a:moveTo>
                  <a:lnTo>
                    <a:pt x="11619" y="1730"/>
                  </a:lnTo>
                </a:path>
              </a:pathLst>
            </a:custGeom>
            <a:ln w="3762">
              <a:solidFill>
                <a:srgbClr val="046836"/>
              </a:solidFill>
            </a:ln>
          </p:spPr>
          <p:txBody>
            <a:bodyPr wrap="square" lIns="0" tIns="0" rIns="0" bIns="0" rtlCol="0"/>
            <a:lstStyle/>
            <a:p>
              <a:endParaRPr/>
            </a:p>
          </p:txBody>
        </p:sp>
        <p:sp>
          <p:nvSpPr>
            <p:cNvPr id="39" name="object 39"/>
            <p:cNvSpPr/>
            <p:nvPr/>
          </p:nvSpPr>
          <p:spPr>
            <a:xfrm>
              <a:off x="3388152" y="1587712"/>
              <a:ext cx="12065" cy="1905"/>
            </a:xfrm>
            <a:custGeom>
              <a:avLst/>
              <a:gdLst/>
              <a:ahLst/>
              <a:cxnLst/>
              <a:rect l="l" t="t" r="r" b="b"/>
              <a:pathLst>
                <a:path w="12064" h="1905">
                  <a:moveTo>
                    <a:pt x="0" y="0"/>
                  </a:moveTo>
                  <a:lnTo>
                    <a:pt x="11619" y="1730"/>
                  </a:lnTo>
                </a:path>
              </a:pathLst>
            </a:custGeom>
            <a:ln w="3762">
              <a:solidFill>
                <a:srgbClr val="046836"/>
              </a:solidFill>
            </a:ln>
          </p:spPr>
          <p:txBody>
            <a:bodyPr wrap="square" lIns="0" tIns="0" rIns="0" bIns="0" rtlCol="0"/>
            <a:lstStyle/>
            <a:p>
              <a:endParaRPr/>
            </a:p>
          </p:txBody>
        </p:sp>
        <p:sp>
          <p:nvSpPr>
            <p:cNvPr id="40" name="object 40"/>
            <p:cNvSpPr/>
            <p:nvPr/>
          </p:nvSpPr>
          <p:spPr>
            <a:xfrm>
              <a:off x="3389835" y="1576357"/>
              <a:ext cx="12065" cy="1905"/>
            </a:xfrm>
            <a:custGeom>
              <a:avLst/>
              <a:gdLst/>
              <a:ahLst/>
              <a:cxnLst/>
              <a:rect l="l" t="t" r="r" b="b"/>
              <a:pathLst>
                <a:path w="12064" h="1905">
                  <a:moveTo>
                    <a:pt x="0" y="0"/>
                  </a:moveTo>
                  <a:lnTo>
                    <a:pt x="11619" y="1730"/>
                  </a:lnTo>
                </a:path>
              </a:pathLst>
            </a:custGeom>
            <a:ln w="3762">
              <a:solidFill>
                <a:srgbClr val="046836"/>
              </a:solidFill>
            </a:ln>
          </p:spPr>
          <p:txBody>
            <a:bodyPr wrap="square" lIns="0" tIns="0" rIns="0" bIns="0" rtlCol="0"/>
            <a:lstStyle/>
            <a:p>
              <a:endParaRPr/>
            </a:p>
          </p:txBody>
        </p:sp>
        <p:sp>
          <p:nvSpPr>
            <p:cNvPr id="41" name="object 41"/>
            <p:cNvSpPr/>
            <p:nvPr/>
          </p:nvSpPr>
          <p:spPr>
            <a:xfrm>
              <a:off x="3388993" y="1582039"/>
              <a:ext cx="12065" cy="1905"/>
            </a:xfrm>
            <a:custGeom>
              <a:avLst/>
              <a:gdLst/>
              <a:ahLst/>
              <a:cxnLst/>
              <a:rect l="l" t="t" r="r" b="b"/>
              <a:pathLst>
                <a:path w="12064" h="1905">
                  <a:moveTo>
                    <a:pt x="0" y="0"/>
                  </a:moveTo>
                  <a:lnTo>
                    <a:pt x="11619" y="1720"/>
                  </a:lnTo>
                </a:path>
              </a:pathLst>
            </a:custGeom>
            <a:ln w="3762">
              <a:solidFill>
                <a:srgbClr val="046836"/>
              </a:solidFill>
            </a:ln>
          </p:spPr>
          <p:txBody>
            <a:bodyPr wrap="square" lIns="0" tIns="0" rIns="0" bIns="0" rtlCol="0"/>
            <a:lstStyle/>
            <a:p>
              <a:endParaRPr/>
            </a:p>
          </p:txBody>
        </p:sp>
        <p:sp>
          <p:nvSpPr>
            <p:cNvPr id="42" name="object 42"/>
            <p:cNvSpPr/>
            <p:nvPr/>
          </p:nvSpPr>
          <p:spPr>
            <a:xfrm>
              <a:off x="3391461" y="1569919"/>
              <a:ext cx="12065" cy="1905"/>
            </a:xfrm>
            <a:custGeom>
              <a:avLst/>
              <a:gdLst/>
              <a:ahLst/>
              <a:cxnLst/>
              <a:rect l="l" t="t" r="r" b="b"/>
              <a:pathLst>
                <a:path w="12064" h="1905">
                  <a:moveTo>
                    <a:pt x="0" y="0"/>
                  </a:moveTo>
                  <a:lnTo>
                    <a:pt x="11619" y="1720"/>
                  </a:lnTo>
                </a:path>
              </a:pathLst>
            </a:custGeom>
            <a:ln w="3762">
              <a:solidFill>
                <a:srgbClr val="046836"/>
              </a:solidFill>
            </a:ln>
          </p:spPr>
          <p:txBody>
            <a:bodyPr wrap="square" lIns="0" tIns="0" rIns="0" bIns="0" rtlCol="0"/>
            <a:lstStyle/>
            <a:p>
              <a:endParaRPr/>
            </a:p>
          </p:txBody>
        </p:sp>
        <p:sp>
          <p:nvSpPr>
            <p:cNvPr id="43" name="object 43"/>
            <p:cNvSpPr/>
            <p:nvPr/>
          </p:nvSpPr>
          <p:spPr>
            <a:xfrm>
              <a:off x="3392312" y="1564236"/>
              <a:ext cx="12065" cy="1905"/>
            </a:xfrm>
            <a:custGeom>
              <a:avLst/>
              <a:gdLst/>
              <a:ahLst/>
              <a:cxnLst/>
              <a:rect l="l" t="t" r="r" b="b"/>
              <a:pathLst>
                <a:path w="12064" h="1905">
                  <a:moveTo>
                    <a:pt x="0" y="0"/>
                  </a:moveTo>
                  <a:lnTo>
                    <a:pt x="11610" y="1720"/>
                  </a:lnTo>
                </a:path>
              </a:pathLst>
            </a:custGeom>
            <a:ln w="3762">
              <a:solidFill>
                <a:srgbClr val="046836"/>
              </a:solidFill>
            </a:ln>
          </p:spPr>
          <p:txBody>
            <a:bodyPr wrap="square" lIns="0" tIns="0" rIns="0" bIns="0" rtlCol="0"/>
            <a:lstStyle/>
            <a:p>
              <a:endParaRPr/>
            </a:p>
          </p:txBody>
        </p:sp>
        <p:sp>
          <p:nvSpPr>
            <p:cNvPr id="44" name="object 44"/>
            <p:cNvSpPr/>
            <p:nvPr/>
          </p:nvSpPr>
          <p:spPr>
            <a:xfrm>
              <a:off x="3436682" y="1537915"/>
              <a:ext cx="1905" cy="12065"/>
            </a:xfrm>
            <a:custGeom>
              <a:avLst/>
              <a:gdLst/>
              <a:ahLst/>
              <a:cxnLst/>
              <a:rect l="l" t="t" r="r" b="b"/>
              <a:pathLst>
                <a:path w="1904" h="12065">
                  <a:moveTo>
                    <a:pt x="0" y="11619"/>
                  </a:moveTo>
                  <a:lnTo>
                    <a:pt x="1730" y="0"/>
                  </a:lnTo>
                </a:path>
              </a:pathLst>
            </a:custGeom>
            <a:ln w="3762">
              <a:solidFill>
                <a:srgbClr val="046836"/>
              </a:solidFill>
            </a:ln>
          </p:spPr>
          <p:txBody>
            <a:bodyPr wrap="square" lIns="0" tIns="0" rIns="0" bIns="0" rtlCol="0"/>
            <a:lstStyle/>
            <a:p>
              <a:endParaRPr/>
            </a:p>
          </p:txBody>
        </p:sp>
        <p:sp>
          <p:nvSpPr>
            <p:cNvPr id="45" name="object 45"/>
            <p:cNvSpPr/>
            <p:nvPr/>
          </p:nvSpPr>
          <p:spPr>
            <a:xfrm>
              <a:off x="3431000" y="1537074"/>
              <a:ext cx="1905" cy="12065"/>
            </a:xfrm>
            <a:custGeom>
              <a:avLst/>
              <a:gdLst/>
              <a:ahLst/>
              <a:cxnLst/>
              <a:rect l="l" t="t" r="r" b="b"/>
              <a:pathLst>
                <a:path w="1904" h="12065">
                  <a:moveTo>
                    <a:pt x="0" y="11619"/>
                  </a:moveTo>
                  <a:lnTo>
                    <a:pt x="1730" y="0"/>
                  </a:lnTo>
                </a:path>
              </a:pathLst>
            </a:custGeom>
            <a:ln w="3762">
              <a:solidFill>
                <a:srgbClr val="046836"/>
              </a:solidFill>
            </a:ln>
          </p:spPr>
          <p:txBody>
            <a:bodyPr wrap="square" lIns="0" tIns="0" rIns="0" bIns="0" rtlCol="0"/>
            <a:lstStyle/>
            <a:p>
              <a:endParaRPr/>
            </a:p>
          </p:txBody>
        </p:sp>
        <p:sp>
          <p:nvSpPr>
            <p:cNvPr id="46" name="object 46"/>
            <p:cNvSpPr/>
            <p:nvPr/>
          </p:nvSpPr>
          <p:spPr>
            <a:xfrm>
              <a:off x="3442411" y="1538766"/>
              <a:ext cx="1905" cy="12065"/>
            </a:xfrm>
            <a:custGeom>
              <a:avLst/>
              <a:gdLst/>
              <a:ahLst/>
              <a:cxnLst/>
              <a:rect l="l" t="t" r="r" b="b"/>
              <a:pathLst>
                <a:path w="1904" h="12065">
                  <a:moveTo>
                    <a:pt x="0" y="11619"/>
                  </a:moveTo>
                  <a:lnTo>
                    <a:pt x="1720" y="0"/>
                  </a:lnTo>
                </a:path>
              </a:pathLst>
            </a:custGeom>
            <a:ln w="3762">
              <a:solidFill>
                <a:srgbClr val="046836"/>
              </a:solidFill>
            </a:ln>
          </p:spPr>
          <p:txBody>
            <a:bodyPr wrap="square" lIns="0" tIns="0" rIns="0" bIns="0" rtlCol="0"/>
            <a:lstStyle/>
            <a:p>
              <a:endParaRPr/>
            </a:p>
          </p:txBody>
        </p:sp>
        <p:sp>
          <p:nvSpPr>
            <p:cNvPr id="47" name="object 47"/>
            <p:cNvSpPr/>
            <p:nvPr/>
          </p:nvSpPr>
          <p:spPr>
            <a:xfrm>
              <a:off x="3425317" y="1536223"/>
              <a:ext cx="1905" cy="12065"/>
            </a:xfrm>
            <a:custGeom>
              <a:avLst/>
              <a:gdLst/>
              <a:ahLst/>
              <a:cxnLst/>
              <a:rect l="l" t="t" r="r" b="b"/>
              <a:pathLst>
                <a:path w="1904" h="12065">
                  <a:moveTo>
                    <a:pt x="0" y="11619"/>
                  </a:moveTo>
                  <a:lnTo>
                    <a:pt x="1720" y="0"/>
                  </a:lnTo>
                </a:path>
              </a:pathLst>
            </a:custGeom>
            <a:ln w="3762">
              <a:solidFill>
                <a:srgbClr val="046836"/>
              </a:solidFill>
            </a:ln>
          </p:spPr>
          <p:txBody>
            <a:bodyPr wrap="square" lIns="0" tIns="0" rIns="0" bIns="0" rtlCol="0"/>
            <a:lstStyle/>
            <a:p>
              <a:endParaRPr/>
            </a:p>
          </p:txBody>
        </p:sp>
        <p:sp>
          <p:nvSpPr>
            <p:cNvPr id="48" name="object 48"/>
            <p:cNvSpPr/>
            <p:nvPr/>
          </p:nvSpPr>
          <p:spPr>
            <a:xfrm>
              <a:off x="3409406" y="1508048"/>
              <a:ext cx="1905" cy="12065"/>
            </a:xfrm>
            <a:custGeom>
              <a:avLst/>
              <a:gdLst/>
              <a:ahLst/>
              <a:cxnLst/>
              <a:rect l="l" t="t" r="r" b="b"/>
              <a:pathLst>
                <a:path w="1904" h="12065">
                  <a:moveTo>
                    <a:pt x="652" y="-1881"/>
                  </a:moveTo>
                  <a:lnTo>
                    <a:pt x="652" y="13557"/>
                  </a:lnTo>
                </a:path>
              </a:pathLst>
            </a:custGeom>
            <a:ln w="5067">
              <a:solidFill>
                <a:srgbClr val="046836"/>
              </a:solidFill>
            </a:ln>
          </p:spPr>
          <p:txBody>
            <a:bodyPr wrap="square" lIns="0" tIns="0" rIns="0" bIns="0" rtlCol="0"/>
            <a:lstStyle/>
            <a:p>
              <a:endParaRPr/>
            </a:p>
          </p:txBody>
        </p:sp>
        <p:sp>
          <p:nvSpPr>
            <p:cNvPr id="49" name="object 49"/>
            <p:cNvSpPr/>
            <p:nvPr/>
          </p:nvSpPr>
          <p:spPr>
            <a:xfrm>
              <a:off x="3398632" y="1506800"/>
              <a:ext cx="5715" cy="16510"/>
            </a:xfrm>
            <a:custGeom>
              <a:avLst/>
              <a:gdLst/>
              <a:ahLst/>
              <a:cxnLst/>
              <a:rect l="l" t="t" r="r" b="b"/>
              <a:pathLst>
                <a:path w="5714" h="16509">
                  <a:moveTo>
                    <a:pt x="5710" y="0"/>
                  </a:moveTo>
                  <a:lnTo>
                    <a:pt x="5710" y="15439"/>
                  </a:lnTo>
                </a:path>
                <a:path w="5714" h="16509">
                  <a:moveTo>
                    <a:pt x="0" y="633"/>
                  </a:moveTo>
                  <a:lnTo>
                    <a:pt x="0" y="16072"/>
                  </a:lnTo>
                </a:path>
              </a:pathLst>
            </a:custGeom>
            <a:ln w="5058">
              <a:solidFill>
                <a:srgbClr val="046836"/>
              </a:solidFill>
            </a:ln>
          </p:spPr>
          <p:txBody>
            <a:bodyPr wrap="square" lIns="0" tIns="0" rIns="0" bIns="0" rtlCol="0"/>
            <a:lstStyle/>
            <a:p>
              <a:endParaRPr/>
            </a:p>
          </p:txBody>
        </p:sp>
        <p:sp>
          <p:nvSpPr>
            <p:cNvPr id="50" name="object 50"/>
            <p:cNvSpPr/>
            <p:nvPr/>
          </p:nvSpPr>
          <p:spPr>
            <a:xfrm>
              <a:off x="3438185" y="1475184"/>
              <a:ext cx="6985" cy="11430"/>
            </a:xfrm>
            <a:custGeom>
              <a:avLst/>
              <a:gdLst/>
              <a:ahLst/>
              <a:cxnLst/>
              <a:rect l="l" t="t" r="r" b="b"/>
              <a:pathLst>
                <a:path w="6985" h="11430">
                  <a:moveTo>
                    <a:pt x="6495" y="11231"/>
                  </a:moveTo>
                  <a:lnTo>
                    <a:pt x="0" y="0"/>
                  </a:lnTo>
                </a:path>
              </a:pathLst>
            </a:custGeom>
            <a:ln w="3762">
              <a:solidFill>
                <a:srgbClr val="046836"/>
              </a:solidFill>
            </a:ln>
          </p:spPr>
          <p:txBody>
            <a:bodyPr wrap="square" lIns="0" tIns="0" rIns="0" bIns="0" rtlCol="0"/>
            <a:lstStyle/>
            <a:p>
              <a:endParaRPr/>
            </a:p>
          </p:txBody>
        </p:sp>
        <p:sp>
          <p:nvSpPr>
            <p:cNvPr id="51" name="object 51"/>
            <p:cNvSpPr/>
            <p:nvPr/>
          </p:nvSpPr>
          <p:spPr>
            <a:xfrm>
              <a:off x="3443621" y="1472026"/>
              <a:ext cx="6985" cy="11430"/>
            </a:xfrm>
            <a:custGeom>
              <a:avLst/>
              <a:gdLst/>
              <a:ahLst/>
              <a:cxnLst/>
              <a:rect l="l" t="t" r="r" b="b"/>
              <a:pathLst>
                <a:path w="6985" h="11430">
                  <a:moveTo>
                    <a:pt x="6466" y="11090"/>
                  </a:moveTo>
                  <a:lnTo>
                    <a:pt x="0" y="0"/>
                  </a:lnTo>
                </a:path>
              </a:pathLst>
            </a:custGeom>
            <a:ln w="3762">
              <a:solidFill>
                <a:srgbClr val="046836"/>
              </a:solidFill>
            </a:ln>
          </p:spPr>
          <p:txBody>
            <a:bodyPr wrap="square" lIns="0" tIns="0" rIns="0" bIns="0" rtlCol="0"/>
            <a:lstStyle/>
            <a:p>
              <a:endParaRPr/>
            </a:p>
          </p:txBody>
        </p:sp>
        <p:sp>
          <p:nvSpPr>
            <p:cNvPr id="52" name="object 52"/>
            <p:cNvSpPr/>
            <p:nvPr/>
          </p:nvSpPr>
          <p:spPr>
            <a:xfrm>
              <a:off x="3449077" y="1468869"/>
              <a:ext cx="6985" cy="11430"/>
            </a:xfrm>
            <a:custGeom>
              <a:avLst/>
              <a:gdLst/>
              <a:ahLst/>
              <a:cxnLst/>
              <a:rect l="l" t="t" r="r" b="b"/>
              <a:pathLst>
                <a:path w="6985" h="11430">
                  <a:moveTo>
                    <a:pt x="6429" y="10957"/>
                  </a:moveTo>
                  <a:lnTo>
                    <a:pt x="0" y="0"/>
                  </a:lnTo>
                </a:path>
              </a:pathLst>
            </a:custGeom>
            <a:ln w="3762">
              <a:solidFill>
                <a:srgbClr val="046836"/>
              </a:solidFill>
            </a:ln>
          </p:spPr>
          <p:txBody>
            <a:bodyPr wrap="square" lIns="0" tIns="0" rIns="0" bIns="0" rtlCol="0"/>
            <a:lstStyle/>
            <a:p>
              <a:endParaRPr/>
            </a:p>
          </p:txBody>
        </p:sp>
        <p:sp>
          <p:nvSpPr>
            <p:cNvPr id="53" name="object 53"/>
            <p:cNvSpPr/>
            <p:nvPr/>
          </p:nvSpPr>
          <p:spPr>
            <a:xfrm>
              <a:off x="3454522" y="1465711"/>
              <a:ext cx="6985" cy="11430"/>
            </a:xfrm>
            <a:custGeom>
              <a:avLst/>
              <a:gdLst/>
              <a:ahLst/>
              <a:cxnLst/>
              <a:rect l="l" t="t" r="r" b="b"/>
              <a:pathLst>
                <a:path w="6985" h="11430">
                  <a:moveTo>
                    <a:pt x="6391" y="10815"/>
                  </a:moveTo>
                  <a:lnTo>
                    <a:pt x="0" y="0"/>
                  </a:lnTo>
                </a:path>
              </a:pathLst>
            </a:custGeom>
            <a:ln w="3762">
              <a:solidFill>
                <a:srgbClr val="046836"/>
              </a:solidFill>
            </a:ln>
          </p:spPr>
          <p:txBody>
            <a:bodyPr wrap="square" lIns="0" tIns="0" rIns="0" bIns="0" rtlCol="0"/>
            <a:lstStyle/>
            <a:p>
              <a:endParaRPr/>
            </a:p>
          </p:txBody>
        </p:sp>
        <p:sp>
          <p:nvSpPr>
            <p:cNvPr id="54" name="object 54"/>
            <p:cNvSpPr/>
            <p:nvPr/>
          </p:nvSpPr>
          <p:spPr>
            <a:xfrm>
              <a:off x="3459978" y="1462553"/>
              <a:ext cx="6350" cy="10795"/>
            </a:xfrm>
            <a:custGeom>
              <a:avLst/>
              <a:gdLst/>
              <a:ahLst/>
              <a:cxnLst/>
              <a:rect l="l" t="t" r="r" b="b"/>
              <a:pathLst>
                <a:path w="6350" h="10794">
                  <a:moveTo>
                    <a:pt x="6353" y="10683"/>
                  </a:moveTo>
                  <a:lnTo>
                    <a:pt x="0" y="0"/>
                  </a:lnTo>
                </a:path>
              </a:pathLst>
            </a:custGeom>
            <a:ln w="3762">
              <a:solidFill>
                <a:srgbClr val="046836"/>
              </a:solidFill>
            </a:ln>
          </p:spPr>
          <p:txBody>
            <a:bodyPr wrap="square" lIns="0" tIns="0" rIns="0" bIns="0" rtlCol="0"/>
            <a:lstStyle/>
            <a:p>
              <a:endParaRPr/>
            </a:p>
          </p:txBody>
        </p:sp>
        <p:sp>
          <p:nvSpPr>
            <p:cNvPr id="55" name="object 55"/>
            <p:cNvSpPr/>
            <p:nvPr/>
          </p:nvSpPr>
          <p:spPr>
            <a:xfrm>
              <a:off x="3465414" y="1459386"/>
              <a:ext cx="6350" cy="10795"/>
            </a:xfrm>
            <a:custGeom>
              <a:avLst/>
              <a:gdLst/>
              <a:ahLst/>
              <a:cxnLst/>
              <a:rect l="l" t="t" r="r" b="b"/>
              <a:pathLst>
                <a:path w="6350" h="10794">
                  <a:moveTo>
                    <a:pt x="6325" y="10551"/>
                  </a:moveTo>
                  <a:lnTo>
                    <a:pt x="0" y="0"/>
                  </a:lnTo>
                </a:path>
              </a:pathLst>
            </a:custGeom>
            <a:ln w="3762">
              <a:solidFill>
                <a:srgbClr val="046836"/>
              </a:solidFill>
            </a:ln>
          </p:spPr>
          <p:txBody>
            <a:bodyPr wrap="square" lIns="0" tIns="0" rIns="0" bIns="0" rtlCol="0"/>
            <a:lstStyle/>
            <a:p>
              <a:endParaRPr/>
            </a:p>
          </p:txBody>
        </p:sp>
        <p:sp>
          <p:nvSpPr>
            <p:cNvPr id="56" name="object 56"/>
            <p:cNvSpPr/>
            <p:nvPr/>
          </p:nvSpPr>
          <p:spPr>
            <a:xfrm>
              <a:off x="3470860" y="1456238"/>
              <a:ext cx="6350" cy="10795"/>
            </a:xfrm>
            <a:custGeom>
              <a:avLst/>
              <a:gdLst/>
              <a:ahLst/>
              <a:cxnLst/>
              <a:rect l="l" t="t" r="r" b="b"/>
              <a:pathLst>
                <a:path w="6350" h="10794">
                  <a:moveTo>
                    <a:pt x="6287" y="10409"/>
                  </a:moveTo>
                  <a:lnTo>
                    <a:pt x="0" y="0"/>
                  </a:lnTo>
                </a:path>
              </a:pathLst>
            </a:custGeom>
            <a:ln w="3762">
              <a:solidFill>
                <a:srgbClr val="046836"/>
              </a:solidFill>
            </a:ln>
          </p:spPr>
          <p:txBody>
            <a:bodyPr wrap="square" lIns="0" tIns="0" rIns="0" bIns="0" rtlCol="0"/>
            <a:lstStyle/>
            <a:p>
              <a:endParaRPr/>
            </a:p>
          </p:txBody>
        </p:sp>
        <p:sp>
          <p:nvSpPr>
            <p:cNvPr id="57" name="object 57"/>
            <p:cNvSpPr/>
            <p:nvPr/>
          </p:nvSpPr>
          <p:spPr>
            <a:xfrm>
              <a:off x="3476315" y="1453080"/>
              <a:ext cx="6350" cy="10795"/>
            </a:xfrm>
            <a:custGeom>
              <a:avLst/>
              <a:gdLst/>
              <a:ahLst/>
              <a:cxnLst/>
              <a:rect l="l" t="t" r="r" b="b"/>
              <a:pathLst>
                <a:path w="6350" h="10794">
                  <a:moveTo>
                    <a:pt x="6249" y="10267"/>
                  </a:moveTo>
                  <a:lnTo>
                    <a:pt x="0" y="0"/>
                  </a:lnTo>
                </a:path>
              </a:pathLst>
            </a:custGeom>
            <a:ln w="3762">
              <a:solidFill>
                <a:srgbClr val="046836"/>
              </a:solidFill>
            </a:ln>
          </p:spPr>
          <p:txBody>
            <a:bodyPr wrap="square" lIns="0" tIns="0" rIns="0" bIns="0" rtlCol="0"/>
            <a:lstStyle/>
            <a:p>
              <a:endParaRPr/>
            </a:p>
          </p:txBody>
        </p:sp>
        <p:sp>
          <p:nvSpPr>
            <p:cNvPr id="58" name="object 58"/>
            <p:cNvSpPr/>
            <p:nvPr/>
          </p:nvSpPr>
          <p:spPr>
            <a:xfrm>
              <a:off x="3481761" y="1449912"/>
              <a:ext cx="6350" cy="10160"/>
            </a:xfrm>
            <a:custGeom>
              <a:avLst/>
              <a:gdLst/>
              <a:ahLst/>
              <a:cxnLst/>
              <a:rect l="l" t="t" r="r" b="b"/>
              <a:pathLst>
                <a:path w="6350" h="10159">
                  <a:moveTo>
                    <a:pt x="6211" y="10144"/>
                  </a:moveTo>
                  <a:lnTo>
                    <a:pt x="0" y="0"/>
                  </a:lnTo>
                </a:path>
              </a:pathLst>
            </a:custGeom>
            <a:ln w="3762">
              <a:solidFill>
                <a:srgbClr val="046836"/>
              </a:solidFill>
            </a:ln>
          </p:spPr>
          <p:txBody>
            <a:bodyPr wrap="square" lIns="0" tIns="0" rIns="0" bIns="0" rtlCol="0"/>
            <a:lstStyle/>
            <a:p>
              <a:endParaRPr/>
            </a:p>
          </p:txBody>
        </p:sp>
        <p:sp>
          <p:nvSpPr>
            <p:cNvPr id="59" name="object 59"/>
            <p:cNvSpPr/>
            <p:nvPr/>
          </p:nvSpPr>
          <p:spPr>
            <a:xfrm>
              <a:off x="3487207" y="1446764"/>
              <a:ext cx="6350" cy="10160"/>
            </a:xfrm>
            <a:custGeom>
              <a:avLst/>
              <a:gdLst/>
              <a:ahLst/>
              <a:cxnLst/>
              <a:rect l="l" t="t" r="r" b="b"/>
              <a:pathLst>
                <a:path w="6350" h="10159">
                  <a:moveTo>
                    <a:pt x="6183" y="10002"/>
                  </a:moveTo>
                  <a:lnTo>
                    <a:pt x="0" y="0"/>
                  </a:lnTo>
                </a:path>
              </a:pathLst>
            </a:custGeom>
            <a:ln w="3762">
              <a:solidFill>
                <a:srgbClr val="046836"/>
              </a:solidFill>
            </a:ln>
          </p:spPr>
          <p:txBody>
            <a:bodyPr wrap="square" lIns="0" tIns="0" rIns="0" bIns="0" rtlCol="0"/>
            <a:lstStyle/>
            <a:p>
              <a:endParaRPr/>
            </a:p>
          </p:txBody>
        </p:sp>
        <p:sp>
          <p:nvSpPr>
            <p:cNvPr id="60" name="object 60"/>
            <p:cNvSpPr/>
            <p:nvPr/>
          </p:nvSpPr>
          <p:spPr>
            <a:xfrm>
              <a:off x="3492653" y="1443606"/>
              <a:ext cx="6350" cy="10160"/>
            </a:xfrm>
            <a:custGeom>
              <a:avLst/>
              <a:gdLst/>
              <a:ahLst/>
              <a:cxnLst/>
              <a:rect l="l" t="t" r="r" b="b"/>
              <a:pathLst>
                <a:path w="6350" h="10159">
                  <a:moveTo>
                    <a:pt x="6145" y="9861"/>
                  </a:moveTo>
                  <a:lnTo>
                    <a:pt x="0" y="0"/>
                  </a:lnTo>
                </a:path>
              </a:pathLst>
            </a:custGeom>
            <a:ln w="3762">
              <a:solidFill>
                <a:srgbClr val="046836"/>
              </a:solidFill>
            </a:ln>
          </p:spPr>
          <p:txBody>
            <a:bodyPr wrap="square" lIns="0" tIns="0" rIns="0" bIns="0" rtlCol="0"/>
            <a:lstStyle/>
            <a:p>
              <a:endParaRPr/>
            </a:p>
          </p:txBody>
        </p:sp>
        <p:sp>
          <p:nvSpPr>
            <p:cNvPr id="61" name="object 61"/>
            <p:cNvSpPr/>
            <p:nvPr/>
          </p:nvSpPr>
          <p:spPr>
            <a:xfrm>
              <a:off x="3498108" y="1440448"/>
              <a:ext cx="6350" cy="10160"/>
            </a:xfrm>
            <a:custGeom>
              <a:avLst/>
              <a:gdLst/>
              <a:ahLst/>
              <a:cxnLst/>
              <a:rect l="l" t="t" r="r" b="b"/>
              <a:pathLst>
                <a:path w="6350" h="10159">
                  <a:moveTo>
                    <a:pt x="6098" y="9728"/>
                  </a:moveTo>
                  <a:lnTo>
                    <a:pt x="0" y="0"/>
                  </a:lnTo>
                </a:path>
              </a:pathLst>
            </a:custGeom>
            <a:ln w="3762">
              <a:solidFill>
                <a:srgbClr val="046836"/>
              </a:solidFill>
            </a:ln>
          </p:spPr>
          <p:txBody>
            <a:bodyPr wrap="square" lIns="0" tIns="0" rIns="0" bIns="0" rtlCol="0"/>
            <a:lstStyle/>
            <a:p>
              <a:endParaRPr/>
            </a:p>
          </p:txBody>
        </p:sp>
        <p:sp>
          <p:nvSpPr>
            <p:cNvPr id="62" name="object 62"/>
            <p:cNvSpPr/>
            <p:nvPr/>
          </p:nvSpPr>
          <p:spPr>
            <a:xfrm>
              <a:off x="3344963" y="1726221"/>
              <a:ext cx="57785" cy="33020"/>
            </a:xfrm>
            <a:custGeom>
              <a:avLst/>
              <a:gdLst/>
              <a:ahLst/>
              <a:cxnLst/>
              <a:rect l="l" t="t" r="r" b="b"/>
              <a:pathLst>
                <a:path w="57785" h="33019">
                  <a:moveTo>
                    <a:pt x="0" y="1011"/>
                  </a:moveTo>
                  <a:lnTo>
                    <a:pt x="1645" y="368"/>
                  </a:lnTo>
                  <a:lnTo>
                    <a:pt x="3460" y="9"/>
                  </a:lnTo>
                  <a:lnTo>
                    <a:pt x="5493" y="0"/>
                  </a:lnTo>
                  <a:lnTo>
                    <a:pt x="17029" y="5032"/>
                  </a:lnTo>
                  <a:lnTo>
                    <a:pt x="24922" y="16229"/>
                  </a:lnTo>
                  <a:lnTo>
                    <a:pt x="32815" y="27464"/>
                  </a:lnTo>
                  <a:lnTo>
                    <a:pt x="44351" y="32608"/>
                  </a:lnTo>
                  <a:lnTo>
                    <a:pt x="50023" y="32627"/>
                  </a:lnTo>
                  <a:lnTo>
                    <a:pt x="54032" y="29847"/>
                  </a:lnTo>
                  <a:lnTo>
                    <a:pt x="57360" y="25905"/>
                  </a:lnTo>
                </a:path>
              </a:pathLst>
            </a:custGeom>
            <a:ln w="6239">
              <a:solidFill>
                <a:srgbClr val="231F20"/>
              </a:solidFill>
            </a:ln>
          </p:spPr>
          <p:txBody>
            <a:bodyPr wrap="square" lIns="0" tIns="0" rIns="0" bIns="0" rtlCol="0"/>
            <a:lstStyle/>
            <a:p>
              <a:endParaRPr/>
            </a:p>
          </p:txBody>
        </p:sp>
        <p:sp>
          <p:nvSpPr>
            <p:cNvPr id="63" name="object 63"/>
            <p:cNvSpPr/>
            <p:nvPr/>
          </p:nvSpPr>
          <p:spPr>
            <a:xfrm>
              <a:off x="3343876" y="1726107"/>
              <a:ext cx="59055" cy="31750"/>
            </a:xfrm>
            <a:custGeom>
              <a:avLst/>
              <a:gdLst/>
              <a:ahLst/>
              <a:cxnLst/>
              <a:rect l="l" t="t" r="r" b="b"/>
              <a:pathLst>
                <a:path w="59054" h="31750">
                  <a:moveTo>
                    <a:pt x="0" y="31256"/>
                  </a:moveTo>
                  <a:lnTo>
                    <a:pt x="8380" y="23862"/>
                  </a:lnTo>
                  <a:lnTo>
                    <a:pt x="14957" y="13415"/>
                  </a:lnTo>
                  <a:lnTo>
                    <a:pt x="22213" y="4075"/>
                  </a:lnTo>
                  <a:lnTo>
                    <a:pt x="32636" y="0"/>
                  </a:lnTo>
                  <a:lnTo>
                    <a:pt x="41388" y="2721"/>
                  </a:lnTo>
                  <a:lnTo>
                    <a:pt x="47760" y="9474"/>
                  </a:lnTo>
                  <a:lnTo>
                    <a:pt x="53070" y="18037"/>
                  </a:lnTo>
                  <a:lnTo>
                    <a:pt x="58636" y="26189"/>
                  </a:lnTo>
                </a:path>
              </a:pathLst>
            </a:custGeom>
            <a:ln w="6239">
              <a:solidFill>
                <a:srgbClr val="231F20"/>
              </a:solidFill>
            </a:ln>
          </p:spPr>
          <p:txBody>
            <a:bodyPr wrap="square" lIns="0" tIns="0" rIns="0" bIns="0" rtlCol="0"/>
            <a:lstStyle/>
            <a:p>
              <a:endParaRPr/>
            </a:p>
          </p:txBody>
        </p:sp>
        <p:sp>
          <p:nvSpPr>
            <p:cNvPr id="64" name="object 64"/>
            <p:cNvSpPr/>
            <p:nvPr/>
          </p:nvSpPr>
          <p:spPr>
            <a:xfrm>
              <a:off x="3354966" y="1725861"/>
              <a:ext cx="0" cy="17780"/>
            </a:xfrm>
            <a:custGeom>
              <a:avLst/>
              <a:gdLst/>
              <a:ahLst/>
              <a:cxnLst/>
              <a:rect l="l" t="t" r="r" b="b"/>
              <a:pathLst>
                <a:path h="17780">
                  <a:moveTo>
                    <a:pt x="0" y="0"/>
                  </a:moveTo>
                  <a:lnTo>
                    <a:pt x="0" y="17717"/>
                  </a:lnTo>
                </a:path>
              </a:pathLst>
            </a:custGeom>
            <a:ln w="3242">
              <a:solidFill>
                <a:srgbClr val="231F20"/>
              </a:solidFill>
            </a:ln>
          </p:spPr>
          <p:txBody>
            <a:bodyPr wrap="square" lIns="0" tIns="0" rIns="0" bIns="0" rtlCol="0"/>
            <a:lstStyle/>
            <a:p>
              <a:endParaRPr/>
            </a:p>
          </p:txBody>
        </p:sp>
        <p:sp>
          <p:nvSpPr>
            <p:cNvPr id="65" name="object 65"/>
            <p:cNvSpPr/>
            <p:nvPr/>
          </p:nvSpPr>
          <p:spPr>
            <a:xfrm>
              <a:off x="3348604" y="1728754"/>
              <a:ext cx="0" cy="23495"/>
            </a:xfrm>
            <a:custGeom>
              <a:avLst/>
              <a:gdLst/>
              <a:ahLst/>
              <a:cxnLst/>
              <a:rect l="l" t="t" r="r" b="b"/>
              <a:pathLst>
                <a:path h="23494">
                  <a:moveTo>
                    <a:pt x="0" y="0"/>
                  </a:moveTo>
                  <a:lnTo>
                    <a:pt x="0" y="23069"/>
                  </a:lnTo>
                </a:path>
              </a:pathLst>
            </a:custGeom>
            <a:ln w="3242">
              <a:solidFill>
                <a:srgbClr val="231F20"/>
              </a:solidFill>
            </a:ln>
          </p:spPr>
          <p:txBody>
            <a:bodyPr wrap="square" lIns="0" tIns="0" rIns="0" bIns="0" rtlCol="0"/>
            <a:lstStyle/>
            <a:p>
              <a:endParaRPr/>
            </a:p>
          </p:txBody>
        </p:sp>
        <p:sp>
          <p:nvSpPr>
            <p:cNvPr id="66" name="object 66"/>
            <p:cNvSpPr/>
            <p:nvPr/>
          </p:nvSpPr>
          <p:spPr>
            <a:xfrm>
              <a:off x="3393286" y="1739098"/>
              <a:ext cx="0" cy="19050"/>
            </a:xfrm>
            <a:custGeom>
              <a:avLst/>
              <a:gdLst/>
              <a:ahLst/>
              <a:cxnLst/>
              <a:rect l="l" t="t" r="r" b="b"/>
              <a:pathLst>
                <a:path h="19050">
                  <a:moveTo>
                    <a:pt x="0" y="0"/>
                  </a:moveTo>
                  <a:lnTo>
                    <a:pt x="0" y="18975"/>
                  </a:lnTo>
                </a:path>
              </a:pathLst>
            </a:custGeom>
            <a:ln w="3242">
              <a:solidFill>
                <a:srgbClr val="231F20"/>
              </a:solidFill>
            </a:ln>
          </p:spPr>
          <p:txBody>
            <a:bodyPr wrap="square" lIns="0" tIns="0" rIns="0" bIns="0" rtlCol="0"/>
            <a:lstStyle/>
            <a:p>
              <a:endParaRPr/>
            </a:p>
          </p:txBody>
        </p:sp>
        <p:sp>
          <p:nvSpPr>
            <p:cNvPr id="67" name="object 67"/>
            <p:cNvSpPr/>
            <p:nvPr/>
          </p:nvSpPr>
          <p:spPr>
            <a:xfrm>
              <a:off x="3386923" y="1732962"/>
              <a:ext cx="0" cy="23495"/>
            </a:xfrm>
            <a:custGeom>
              <a:avLst/>
              <a:gdLst/>
              <a:ahLst/>
              <a:cxnLst/>
              <a:rect l="l" t="t" r="r" b="b"/>
              <a:pathLst>
                <a:path h="23494">
                  <a:moveTo>
                    <a:pt x="0" y="0"/>
                  </a:moveTo>
                  <a:lnTo>
                    <a:pt x="0" y="23286"/>
                  </a:lnTo>
                </a:path>
              </a:pathLst>
            </a:custGeom>
            <a:ln w="3242">
              <a:solidFill>
                <a:srgbClr val="231F20"/>
              </a:solidFill>
            </a:ln>
          </p:spPr>
          <p:txBody>
            <a:bodyPr wrap="square" lIns="0" tIns="0" rIns="0" bIns="0" rtlCol="0"/>
            <a:lstStyle/>
            <a:p>
              <a:endParaRPr/>
            </a:p>
          </p:txBody>
        </p:sp>
        <p:sp>
          <p:nvSpPr>
            <p:cNvPr id="68" name="object 68"/>
            <p:cNvSpPr/>
            <p:nvPr/>
          </p:nvSpPr>
          <p:spPr>
            <a:xfrm>
              <a:off x="3374197" y="1725776"/>
              <a:ext cx="0" cy="21590"/>
            </a:xfrm>
            <a:custGeom>
              <a:avLst/>
              <a:gdLst/>
              <a:ahLst/>
              <a:cxnLst/>
              <a:rect l="l" t="t" r="r" b="b"/>
              <a:pathLst>
                <a:path h="21589">
                  <a:moveTo>
                    <a:pt x="0" y="0"/>
                  </a:moveTo>
                  <a:lnTo>
                    <a:pt x="0" y="21357"/>
                  </a:lnTo>
                </a:path>
              </a:pathLst>
            </a:custGeom>
            <a:ln w="3242">
              <a:solidFill>
                <a:srgbClr val="231F20"/>
              </a:solidFill>
            </a:ln>
          </p:spPr>
          <p:txBody>
            <a:bodyPr wrap="square" lIns="0" tIns="0" rIns="0" bIns="0" rtlCol="0"/>
            <a:lstStyle/>
            <a:p>
              <a:endParaRPr/>
            </a:p>
          </p:txBody>
        </p:sp>
        <p:sp>
          <p:nvSpPr>
            <p:cNvPr id="69" name="object 69"/>
            <p:cNvSpPr/>
            <p:nvPr/>
          </p:nvSpPr>
          <p:spPr>
            <a:xfrm>
              <a:off x="3380560" y="1728641"/>
              <a:ext cx="0" cy="25400"/>
            </a:xfrm>
            <a:custGeom>
              <a:avLst/>
              <a:gdLst/>
              <a:ahLst/>
              <a:cxnLst/>
              <a:rect l="l" t="t" r="r" b="b"/>
              <a:pathLst>
                <a:path h="25400">
                  <a:moveTo>
                    <a:pt x="0" y="0"/>
                  </a:moveTo>
                  <a:lnTo>
                    <a:pt x="0" y="25045"/>
                  </a:lnTo>
                </a:path>
              </a:pathLst>
            </a:custGeom>
            <a:ln w="3242">
              <a:solidFill>
                <a:srgbClr val="231F20"/>
              </a:solidFill>
            </a:ln>
          </p:spPr>
          <p:txBody>
            <a:bodyPr wrap="square" lIns="0" tIns="0" rIns="0" bIns="0" rtlCol="0"/>
            <a:lstStyle/>
            <a:p>
              <a:endParaRPr/>
            </a:p>
          </p:txBody>
        </p:sp>
        <p:sp>
          <p:nvSpPr>
            <p:cNvPr id="70" name="object 70"/>
            <p:cNvSpPr/>
            <p:nvPr/>
          </p:nvSpPr>
          <p:spPr>
            <a:xfrm>
              <a:off x="3354966" y="1725861"/>
              <a:ext cx="0" cy="17780"/>
            </a:xfrm>
            <a:custGeom>
              <a:avLst/>
              <a:gdLst/>
              <a:ahLst/>
              <a:cxnLst/>
              <a:rect l="l" t="t" r="r" b="b"/>
              <a:pathLst>
                <a:path h="17780">
                  <a:moveTo>
                    <a:pt x="0" y="0"/>
                  </a:moveTo>
                  <a:lnTo>
                    <a:pt x="0" y="17717"/>
                  </a:lnTo>
                </a:path>
              </a:pathLst>
            </a:custGeom>
            <a:ln w="3242">
              <a:solidFill>
                <a:srgbClr val="231F20"/>
              </a:solidFill>
            </a:ln>
          </p:spPr>
          <p:txBody>
            <a:bodyPr wrap="square" lIns="0" tIns="0" rIns="0" bIns="0" rtlCol="0"/>
            <a:lstStyle/>
            <a:p>
              <a:endParaRPr/>
            </a:p>
          </p:txBody>
        </p:sp>
        <p:sp>
          <p:nvSpPr>
            <p:cNvPr id="71" name="object 71"/>
            <p:cNvSpPr/>
            <p:nvPr/>
          </p:nvSpPr>
          <p:spPr>
            <a:xfrm>
              <a:off x="3348604" y="1728754"/>
              <a:ext cx="0" cy="23495"/>
            </a:xfrm>
            <a:custGeom>
              <a:avLst/>
              <a:gdLst/>
              <a:ahLst/>
              <a:cxnLst/>
              <a:rect l="l" t="t" r="r" b="b"/>
              <a:pathLst>
                <a:path h="23494">
                  <a:moveTo>
                    <a:pt x="0" y="0"/>
                  </a:moveTo>
                  <a:lnTo>
                    <a:pt x="0" y="23069"/>
                  </a:lnTo>
                </a:path>
              </a:pathLst>
            </a:custGeom>
            <a:ln w="3242">
              <a:solidFill>
                <a:srgbClr val="231F20"/>
              </a:solidFill>
            </a:ln>
          </p:spPr>
          <p:txBody>
            <a:bodyPr wrap="square" lIns="0" tIns="0" rIns="0" bIns="0" rtlCol="0"/>
            <a:lstStyle/>
            <a:p>
              <a:endParaRPr/>
            </a:p>
          </p:txBody>
        </p:sp>
        <p:sp>
          <p:nvSpPr>
            <p:cNvPr id="72" name="object 72"/>
            <p:cNvSpPr/>
            <p:nvPr/>
          </p:nvSpPr>
          <p:spPr>
            <a:xfrm>
              <a:off x="3393286" y="1739098"/>
              <a:ext cx="0" cy="19050"/>
            </a:xfrm>
            <a:custGeom>
              <a:avLst/>
              <a:gdLst/>
              <a:ahLst/>
              <a:cxnLst/>
              <a:rect l="l" t="t" r="r" b="b"/>
              <a:pathLst>
                <a:path h="19050">
                  <a:moveTo>
                    <a:pt x="0" y="0"/>
                  </a:moveTo>
                  <a:lnTo>
                    <a:pt x="0" y="18975"/>
                  </a:lnTo>
                </a:path>
              </a:pathLst>
            </a:custGeom>
            <a:ln w="3242">
              <a:solidFill>
                <a:srgbClr val="231F20"/>
              </a:solidFill>
            </a:ln>
          </p:spPr>
          <p:txBody>
            <a:bodyPr wrap="square" lIns="0" tIns="0" rIns="0" bIns="0" rtlCol="0"/>
            <a:lstStyle/>
            <a:p>
              <a:endParaRPr/>
            </a:p>
          </p:txBody>
        </p:sp>
        <p:sp>
          <p:nvSpPr>
            <p:cNvPr id="73" name="object 73"/>
            <p:cNvSpPr/>
            <p:nvPr/>
          </p:nvSpPr>
          <p:spPr>
            <a:xfrm>
              <a:off x="3386923" y="1732962"/>
              <a:ext cx="0" cy="23495"/>
            </a:xfrm>
            <a:custGeom>
              <a:avLst/>
              <a:gdLst/>
              <a:ahLst/>
              <a:cxnLst/>
              <a:rect l="l" t="t" r="r" b="b"/>
              <a:pathLst>
                <a:path h="23494">
                  <a:moveTo>
                    <a:pt x="0" y="0"/>
                  </a:moveTo>
                  <a:lnTo>
                    <a:pt x="0" y="23286"/>
                  </a:lnTo>
                </a:path>
              </a:pathLst>
            </a:custGeom>
            <a:ln w="3242">
              <a:solidFill>
                <a:srgbClr val="231F20"/>
              </a:solidFill>
            </a:ln>
          </p:spPr>
          <p:txBody>
            <a:bodyPr wrap="square" lIns="0" tIns="0" rIns="0" bIns="0" rtlCol="0"/>
            <a:lstStyle/>
            <a:p>
              <a:endParaRPr/>
            </a:p>
          </p:txBody>
        </p:sp>
        <p:sp>
          <p:nvSpPr>
            <p:cNvPr id="74" name="object 74"/>
            <p:cNvSpPr/>
            <p:nvPr/>
          </p:nvSpPr>
          <p:spPr>
            <a:xfrm>
              <a:off x="3374197" y="1725776"/>
              <a:ext cx="0" cy="21590"/>
            </a:xfrm>
            <a:custGeom>
              <a:avLst/>
              <a:gdLst/>
              <a:ahLst/>
              <a:cxnLst/>
              <a:rect l="l" t="t" r="r" b="b"/>
              <a:pathLst>
                <a:path h="21589">
                  <a:moveTo>
                    <a:pt x="0" y="0"/>
                  </a:moveTo>
                  <a:lnTo>
                    <a:pt x="0" y="21357"/>
                  </a:lnTo>
                </a:path>
              </a:pathLst>
            </a:custGeom>
            <a:ln w="3242">
              <a:solidFill>
                <a:srgbClr val="231F20"/>
              </a:solidFill>
            </a:ln>
          </p:spPr>
          <p:txBody>
            <a:bodyPr wrap="square" lIns="0" tIns="0" rIns="0" bIns="0" rtlCol="0"/>
            <a:lstStyle/>
            <a:p>
              <a:endParaRPr/>
            </a:p>
          </p:txBody>
        </p:sp>
        <p:sp>
          <p:nvSpPr>
            <p:cNvPr id="75" name="object 75"/>
            <p:cNvSpPr/>
            <p:nvPr/>
          </p:nvSpPr>
          <p:spPr>
            <a:xfrm>
              <a:off x="3380560" y="1728641"/>
              <a:ext cx="0" cy="25400"/>
            </a:xfrm>
            <a:custGeom>
              <a:avLst/>
              <a:gdLst/>
              <a:ahLst/>
              <a:cxnLst/>
              <a:rect l="l" t="t" r="r" b="b"/>
              <a:pathLst>
                <a:path h="25400">
                  <a:moveTo>
                    <a:pt x="0" y="0"/>
                  </a:moveTo>
                  <a:lnTo>
                    <a:pt x="0" y="25045"/>
                  </a:lnTo>
                </a:path>
              </a:pathLst>
            </a:custGeom>
            <a:ln w="3242">
              <a:solidFill>
                <a:srgbClr val="231F20"/>
              </a:solidFill>
            </a:ln>
          </p:spPr>
          <p:txBody>
            <a:bodyPr wrap="square" lIns="0" tIns="0" rIns="0" bIns="0" rtlCol="0"/>
            <a:lstStyle/>
            <a:p>
              <a:endParaRPr/>
            </a:p>
          </p:txBody>
        </p:sp>
        <p:sp>
          <p:nvSpPr>
            <p:cNvPr id="76" name="object 76"/>
            <p:cNvSpPr/>
            <p:nvPr/>
          </p:nvSpPr>
          <p:spPr>
            <a:xfrm>
              <a:off x="3407562" y="1725946"/>
              <a:ext cx="78105" cy="33655"/>
            </a:xfrm>
            <a:custGeom>
              <a:avLst/>
              <a:gdLst/>
              <a:ahLst/>
              <a:cxnLst/>
              <a:rect l="l" t="t" r="r" b="b"/>
              <a:pathLst>
                <a:path w="78104" h="33655">
                  <a:moveTo>
                    <a:pt x="0" y="26141"/>
                  </a:moveTo>
                  <a:lnTo>
                    <a:pt x="5500" y="18008"/>
                  </a:lnTo>
                  <a:lnTo>
                    <a:pt x="10779" y="9479"/>
                  </a:lnTo>
                  <a:lnTo>
                    <a:pt x="17123" y="2745"/>
                  </a:lnTo>
                  <a:lnTo>
                    <a:pt x="25820" y="0"/>
                  </a:lnTo>
                  <a:lnTo>
                    <a:pt x="37361" y="5141"/>
                  </a:lnTo>
                  <a:lnTo>
                    <a:pt x="45257" y="16501"/>
                  </a:lnTo>
                  <a:lnTo>
                    <a:pt x="53151" y="27873"/>
                  </a:lnTo>
                  <a:lnTo>
                    <a:pt x="64687" y="33052"/>
                  </a:lnTo>
                  <a:lnTo>
                    <a:pt x="70360" y="33062"/>
                  </a:lnTo>
                  <a:lnTo>
                    <a:pt x="74369" y="30254"/>
                  </a:lnTo>
                  <a:lnTo>
                    <a:pt x="77687" y="26274"/>
                  </a:lnTo>
                </a:path>
                <a:path w="78104" h="33655">
                  <a:moveTo>
                    <a:pt x="0" y="26141"/>
                  </a:moveTo>
                  <a:lnTo>
                    <a:pt x="3346" y="30178"/>
                  </a:lnTo>
                  <a:lnTo>
                    <a:pt x="7383" y="33062"/>
                  </a:lnTo>
                  <a:lnTo>
                    <a:pt x="13113" y="33081"/>
                  </a:lnTo>
                  <a:lnTo>
                    <a:pt x="24649" y="27946"/>
                  </a:lnTo>
                  <a:lnTo>
                    <a:pt x="32543" y="16599"/>
                  </a:lnTo>
                  <a:lnTo>
                    <a:pt x="40439" y="5235"/>
                  </a:lnTo>
                  <a:lnTo>
                    <a:pt x="51980" y="47"/>
                  </a:lnTo>
                  <a:lnTo>
                    <a:pt x="60738" y="2819"/>
                  </a:lnTo>
                  <a:lnTo>
                    <a:pt x="67111" y="9653"/>
                  </a:lnTo>
                  <a:lnTo>
                    <a:pt x="72419" y="18301"/>
                  </a:lnTo>
                  <a:lnTo>
                    <a:pt x="77980" y="26519"/>
                  </a:lnTo>
                </a:path>
              </a:pathLst>
            </a:custGeom>
            <a:ln w="6239">
              <a:solidFill>
                <a:srgbClr val="231F20"/>
              </a:solidFill>
            </a:ln>
          </p:spPr>
          <p:txBody>
            <a:bodyPr wrap="square" lIns="0" tIns="0" rIns="0" bIns="0" rtlCol="0"/>
            <a:lstStyle/>
            <a:p>
              <a:endParaRPr/>
            </a:p>
          </p:txBody>
        </p:sp>
        <p:sp>
          <p:nvSpPr>
            <p:cNvPr id="77" name="object 77"/>
            <p:cNvSpPr/>
            <p:nvPr/>
          </p:nvSpPr>
          <p:spPr>
            <a:xfrm>
              <a:off x="3418813" y="1737292"/>
              <a:ext cx="0" cy="20955"/>
            </a:xfrm>
            <a:custGeom>
              <a:avLst/>
              <a:gdLst/>
              <a:ahLst/>
              <a:cxnLst/>
              <a:rect l="l" t="t" r="r" b="b"/>
              <a:pathLst>
                <a:path h="20955">
                  <a:moveTo>
                    <a:pt x="0" y="0"/>
                  </a:moveTo>
                  <a:lnTo>
                    <a:pt x="0" y="20847"/>
                  </a:lnTo>
                </a:path>
              </a:pathLst>
            </a:custGeom>
            <a:ln w="3242">
              <a:solidFill>
                <a:srgbClr val="231F20"/>
              </a:solidFill>
            </a:ln>
          </p:spPr>
          <p:txBody>
            <a:bodyPr wrap="square" lIns="0" tIns="0" rIns="0" bIns="0" rtlCol="0"/>
            <a:lstStyle/>
            <a:p>
              <a:endParaRPr/>
            </a:p>
          </p:txBody>
        </p:sp>
        <p:sp>
          <p:nvSpPr>
            <p:cNvPr id="78" name="object 78"/>
            <p:cNvSpPr/>
            <p:nvPr/>
          </p:nvSpPr>
          <p:spPr>
            <a:xfrm>
              <a:off x="3425176" y="1729303"/>
              <a:ext cx="0" cy="26034"/>
            </a:xfrm>
            <a:custGeom>
              <a:avLst/>
              <a:gdLst/>
              <a:ahLst/>
              <a:cxnLst/>
              <a:rect l="l" t="t" r="r" b="b"/>
              <a:pathLst>
                <a:path h="26035">
                  <a:moveTo>
                    <a:pt x="0" y="0"/>
                  </a:moveTo>
                  <a:lnTo>
                    <a:pt x="0" y="25583"/>
                  </a:lnTo>
                </a:path>
              </a:pathLst>
            </a:custGeom>
            <a:ln w="3242">
              <a:solidFill>
                <a:srgbClr val="231F20"/>
              </a:solidFill>
            </a:ln>
          </p:spPr>
          <p:txBody>
            <a:bodyPr wrap="square" lIns="0" tIns="0" rIns="0" bIns="0" rtlCol="0"/>
            <a:lstStyle/>
            <a:p>
              <a:endParaRPr/>
            </a:p>
          </p:txBody>
        </p:sp>
        <p:sp>
          <p:nvSpPr>
            <p:cNvPr id="79" name="object 79"/>
            <p:cNvSpPr/>
            <p:nvPr/>
          </p:nvSpPr>
          <p:spPr>
            <a:xfrm>
              <a:off x="3437901" y="1725597"/>
              <a:ext cx="0" cy="18415"/>
            </a:xfrm>
            <a:custGeom>
              <a:avLst/>
              <a:gdLst/>
              <a:ahLst/>
              <a:cxnLst/>
              <a:rect l="l" t="t" r="r" b="b"/>
              <a:pathLst>
                <a:path h="18414">
                  <a:moveTo>
                    <a:pt x="0" y="0"/>
                  </a:moveTo>
                  <a:lnTo>
                    <a:pt x="0" y="17991"/>
                  </a:lnTo>
                </a:path>
              </a:pathLst>
            </a:custGeom>
            <a:ln w="3242">
              <a:solidFill>
                <a:srgbClr val="231F20"/>
              </a:solidFill>
            </a:ln>
          </p:spPr>
          <p:txBody>
            <a:bodyPr wrap="square" lIns="0" tIns="0" rIns="0" bIns="0" rtlCol="0"/>
            <a:lstStyle/>
            <a:p>
              <a:endParaRPr/>
            </a:p>
          </p:txBody>
        </p:sp>
        <p:sp>
          <p:nvSpPr>
            <p:cNvPr id="80" name="object 80"/>
            <p:cNvSpPr/>
            <p:nvPr/>
          </p:nvSpPr>
          <p:spPr>
            <a:xfrm>
              <a:off x="3431538" y="1728518"/>
              <a:ext cx="0" cy="23495"/>
            </a:xfrm>
            <a:custGeom>
              <a:avLst/>
              <a:gdLst/>
              <a:ahLst/>
              <a:cxnLst/>
              <a:rect l="l" t="t" r="r" b="b"/>
              <a:pathLst>
                <a:path h="23494">
                  <a:moveTo>
                    <a:pt x="0" y="0"/>
                  </a:moveTo>
                  <a:lnTo>
                    <a:pt x="0" y="23466"/>
                  </a:lnTo>
                </a:path>
              </a:pathLst>
            </a:custGeom>
            <a:ln w="3242">
              <a:solidFill>
                <a:srgbClr val="231F20"/>
              </a:solidFill>
            </a:ln>
          </p:spPr>
          <p:txBody>
            <a:bodyPr wrap="square" lIns="0" tIns="0" rIns="0" bIns="0" rtlCol="0"/>
            <a:lstStyle/>
            <a:p>
              <a:endParaRPr/>
            </a:p>
          </p:txBody>
        </p:sp>
        <p:sp>
          <p:nvSpPr>
            <p:cNvPr id="81" name="object 81"/>
            <p:cNvSpPr/>
            <p:nvPr/>
          </p:nvSpPr>
          <p:spPr>
            <a:xfrm>
              <a:off x="3476221" y="1739069"/>
              <a:ext cx="0" cy="19685"/>
            </a:xfrm>
            <a:custGeom>
              <a:avLst/>
              <a:gdLst/>
              <a:ahLst/>
              <a:cxnLst/>
              <a:rect l="l" t="t" r="r" b="b"/>
              <a:pathLst>
                <a:path h="19685">
                  <a:moveTo>
                    <a:pt x="0" y="0"/>
                  </a:moveTo>
                  <a:lnTo>
                    <a:pt x="0" y="19164"/>
                  </a:lnTo>
                </a:path>
              </a:pathLst>
            </a:custGeom>
            <a:ln w="3242">
              <a:solidFill>
                <a:srgbClr val="231F20"/>
              </a:solidFill>
            </a:ln>
          </p:spPr>
          <p:txBody>
            <a:bodyPr wrap="square" lIns="0" tIns="0" rIns="0" bIns="0" rtlCol="0"/>
            <a:lstStyle/>
            <a:p>
              <a:endParaRPr/>
            </a:p>
          </p:txBody>
        </p:sp>
        <p:sp>
          <p:nvSpPr>
            <p:cNvPr id="82" name="object 82"/>
            <p:cNvSpPr/>
            <p:nvPr/>
          </p:nvSpPr>
          <p:spPr>
            <a:xfrm>
              <a:off x="3469858" y="1732858"/>
              <a:ext cx="0" cy="24130"/>
            </a:xfrm>
            <a:custGeom>
              <a:avLst/>
              <a:gdLst/>
              <a:ahLst/>
              <a:cxnLst/>
              <a:rect l="l" t="t" r="r" b="b"/>
              <a:pathLst>
                <a:path h="24130">
                  <a:moveTo>
                    <a:pt x="0" y="0"/>
                  </a:moveTo>
                  <a:lnTo>
                    <a:pt x="0" y="23541"/>
                  </a:lnTo>
                </a:path>
              </a:pathLst>
            </a:custGeom>
            <a:ln w="3242">
              <a:solidFill>
                <a:srgbClr val="231F20"/>
              </a:solidFill>
            </a:ln>
          </p:spPr>
          <p:txBody>
            <a:bodyPr wrap="square" lIns="0" tIns="0" rIns="0" bIns="0" rtlCol="0"/>
            <a:lstStyle/>
            <a:p>
              <a:endParaRPr/>
            </a:p>
          </p:txBody>
        </p:sp>
        <p:sp>
          <p:nvSpPr>
            <p:cNvPr id="83" name="object 83"/>
            <p:cNvSpPr/>
            <p:nvPr/>
          </p:nvSpPr>
          <p:spPr>
            <a:xfrm>
              <a:off x="3457132" y="1725568"/>
              <a:ext cx="0" cy="22225"/>
            </a:xfrm>
            <a:custGeom>
              <a:avLst/>
              <a:gdLst/>
              <a:ahLst/>
              <a:cxnLst/>
              <a:rect l="l" t="t" r="r" b="b"/>
              <a:pathLst>
                <a:path h="22225">
                  <a:moveTo>
                    <a:pt x="0" y="0"/>
                  </a:moveTo>
                  <a:lnTo>
                    <a:pt x="0" y="21631"/>
                  </a:lnTo>
                </a:path>
              </a:pathLst>
            </a:custGeom>
            <a:ln w="3242">
              <a:solidFill>
                <a:srgbClr val="231F20"/>
              </a:solidFill>
            </a:ln>
          </p:spPr>
          <p:txBody>
            <a:bodyPr wrap="square" lIns="0" tIns="0" rIns="0" bIns="0" rtlCol="0"/>
            <a:lstStyle/>
            <a:p>
              <a:endParaRPr/>
            </a:p>
          </p:txBody>
        </p:sp>
        <p:sp>
          <p:nvSpPr>
            <p:cNvPr id="84" name="object 84"/>
            <p:cNvSpPr/>
            <p:nvPr/>
          </p:nvSpPr>
          <p:spPr>
            <a:xfrm>
              <a:off x="3463495" y="1728480"/>
              <a:ext cx="0" cy="25400"/>
            </a:xfrm>
            <a:custGeom>
              <a:avLst/>
              <a:gdLst/>
              <a:ahLst/>
              <a:cxnLst/>
              <a:rect l="l" t="t" r="r" b="b"/>
              <a:pathLst>
                <a:path h="25400">
                  <a:moveTo>
                    <a:pt x="0" y="0"/>
                  </a:moveTo>
                  <a:lnTo>
                    <a:pt x="0" y="25338"/>
                  </a:lnTo>
                </a:path>
              </a:pathLst>
            </a:custGeom>
            <a:ln w="3242">
              <a:solidFill>
                <a:srgbClr val="231F20"/>
              </a:solidFill>
            </a:ln>
          </p:spPr>
          <p:txBody>
            <a:bodyPr wrap="square" lIns="0" tIns="0" rIns="0" bIns="0" rtlCol="0"/>
            <a:lstStyle/>
            <a:p>
              <a:endParaRPr/>
            </a:p>
          </p:txBody>
        </p:sp>
        <p:sp>
          <p:nvSpPr>
            <p:cNvPr id="85" name="object 85"/>
            <p:cNvSpPr/>
            <p:nvPr/>
          </p:nvSpPr>
          <p:spPr>
            <a:xfrm>
              <a:off x="3418813" y="1737292"/>
              <a:ext cx="0" cy="20955"/>
            </a:xfrm>
            <a:custGeom>
              <a:avLst/>
              <a:gdLst/>
              <a:ahLst/>
              <a:cxnLst/>
              <a:rect l="l" t="t" r="r" b="b"/>
              <a:pathLst>
                <a:path h="20955">
                  <a:moveTo>
                    <a:pt x="0" y="0"/>
                  </a:moveTo>
                  <a:lnTo>
                    <a:pt x="0" y="20847"/>
                  </a:lnTo>
                </a:path>
              </a:pathLst>
            </a:custGeom>
            <a:ln w="3242">
              <a:solidFill>
                <a:srgbClr val="231F20"/>
              </a:solidFill>
            </a:ln>
          </p:spPr>
          <p:txBody>
            <a:bodyPr wrap="square" lIns="0" tIns="0" rIns="0" bIns="0" rtlCol="0"/>
            <a:lstStyle/>
            <a:p>
              <a:endParaRPr/>
            </a:p>
          </p:txBody>
        </p:sp>
        <p:sp>
          <p:nvSpPr>
            <p:cNvPr id="86" name="object 86"/>
            <p:cNvSpPr/>
            <p:nvPr/>
          </p:nvSpPr>
          <p:spPr>
            <a:xfrm>
              <a:off x="3425176" y="1729303"/>
              <a:ext cx="0" cy="26034"/>
            </a:xfrm>
            <a:custGeom>
              <a:avLst/>
              <a:gdLst/>
              <a:ahLst/>
              <a:cxnLst/>
              <a:rect l="l" t="t" r="r" b="b"/>
              <a:pathLst>
                <a:path h="26035">
                  <a:moveTo>
                    <a:pt x="0" y="0"/>
                  </a:moveTo>
                  <a:lnTo>
                    <a:pt x="0" y="25583"/>
                  </a:lnTo>
                </a:path>
              </a:pathLst>
            </a:custGeom>
            <a:ln w="3242">
              <a:solidFill>
                <a:srgbClr val="231F20"/>
              </a:solidFill>
            </a:ln>
          </p:spPr>
          <p:txBody>
            <a:bodyPr wrap="square" lIns="0" tIns="0" rIns="0" bIns="0" rtlCol="0"/>
            <a:lstStyle/>
            <a:p>
              <a:endParaRPr/>
            </a:p>
          </p:txBody>
        </p:sp>
        <p:sp>
          <p:nvSpPr>
            <p:cNvPr id="87" name="object 87"/>
            <p:cNvSpPr/>
            <p:nvPr/>
          </p:nvSpPr>
          <p:spPr>
            <a:xfrm>
              <a:off x="3437901" y="1725597"/>
              <a:ext cx="0" cy="18415"/>
            </a:xfrm>
            <a:custGeom>
              <a:avLst/>
              <a:gdLst/>
              <a:ahLst/>
              <a:cxnLst/>
              <a:rect l="l" t="t" r="r" b="b"/>
              <a:pathLst>
                <a:path h="18414">
                  <a:moveTo>
                    <a:pt x="0" y="0"/>
                  </a:moveTo>
                  <a:lnTo>
                    <a:pt x="0" y="17991"/>
                  </a:lnTo>
                </a:path>
              </a:pathLst>
            </a:custGeom>
            <a:ln w="3242">
              <a:solidFill>
                <a:srgbClr val="231F20"/>
              </a:solidFill>
            </a:ln>
          </p:spPr>
          <p:txBody>
            <a:bodyPr wrap="square" lIns="0" tIns="0" rIns="0" bIns="0" rtlCol="0"/>
            <a:lstStyle/>
            <a:p>
              <a:endParaRPr/>
            </a:p>
          </p:txBody>
        </p:sp>
        <p:sp>
          <p:nvSpPr>
            <p:cNvPr id="88" name="object 88"/>
            <p:cNvSpPr/>
            <p:nvPr/>
          </p:nvSpPr>
          <p:spPr>
            <a:xfrm>
              <a:off x="3431538" y="1728518"/>
              <a:ext cx="0" cy="23495"/>
            </a:xfrm>
            <a:custGeom>
              <a:avLst/>
              <a:gdLst/>
              <a:ahLst/>
              <a:cxnLst/>
              <a:rect l="l" t="t" r="r" b="b"/>
              <a:pathLst>
                <a:path h="23494">
                  <a:moveTo>
                    <a:pt x="0" y="0"/>
                  </a:moveTo>
                  <a:lnTo>
                    <a:pt x="0" y="23466"/>
                  </a:lnTo>
                </a:path>
              </a:pathLst>
            </a:custGeom>
            <a:ln w="3242">
              <a:solidFill>
                <a:srgbClr val="231F20"/>
              </a:solidFill>
            </a:ln>
          </p:spPr>
          <p:txBody>
            <a:bodyPr wrap="square" lIns="0" tIns="0" rIns="0" bIns="0" rtlCol="0"/>
            <a:lstStyle/>
            <a:p>
              <a:endParaRPr/>
            </a:p>
          </p:txBody>
        </p:sp>
        <p:sp>
          <p:nvSpPr>
            <p:cNvPr id="89" name="object 89"/>
            <p:cNvSpPr/>
            <p:nvPr/>
          </p:nvSpPr>
          <p:spPr>
            <a:xfrm>
              <a:off x="3476221" y="1739069"/>
              <a:ext cx="0" cy="19685"/>
            </a:xfrm>
            <a:custGeom>
              <a:avLst/>
              <a:gdLst/>
              <a:ahLst/>
              <a:cxnLst/>
              <a:rect l="l" t="t" r="r" b="b"/>
              <a:pathLst>
                <a:path h="19685">
                  <a:moveTo>
                    <a:pt x="0" y="0"/>
                  </a:moveTo>
                  <a:lnTo>
                    <a:pt x="0" y="19164"/>
                  </a:lnTo>
                </a:path>
              </a:pathLst>
            </a:custGeom>
            <a:ln w="3242">
              <a:solidFill>
                <a:srgbClr val="231F20"/>
              </a:solidFill>
            </a:ln>
          </p:spPr>
          <p:txBody>
            <a:bodyPr wrap="square" lIns="0" tIns="0" rIns="0" bIns="0" rtlCol="0"/>
            <a:lstStyle/>
            <a:p>
              <a:endParaRPr/>
            </a:p>
          </p:txBody>
        </p:sp>
        <p:sp>
          <p:nvSpPr>
            <p:cNvPr id="90" name="object 90"/>
            <p:cNvSpPr/>
            <p:nvPr/>
          </p:nvSpPr>
          <p:spPr>
            <a:xfrm>
              <a:off x="3469858" y="1732858"/>
              <a:ext cx="0" cy="24130"/>
            </a:xfrm>
            <a:custGeom>
              <a:avLst/>
              <a:gdLst/>
              <a:ahLst/>
              <a:cxnLst/>
              <a:rect l="l" t="t" r="r" b="b"/>
              <a:pathLst>
                <a:path h="24130">
                  <a:moveTo>
                    <a:pt x="0" y="0"/>
                  </a:moveTo>
                  <a:lnTo>
                    <a:pt x="0" y="23541"/>
                  </a:lnTo>
                </a:path>
              </a:pathLst>
            </a:custGeom>
            <a:ln w="3242">
              <a:solidFill>
                <a:srgbClr val="231F20"/>
              </a:solidFill>
            </a:ln>
          </p:spPr>
          <p:txBody>
            <a:bodyPr wrap="square" lIns="0" tIns="0" rIns="0" bIns="0" rtlCol="0"/>
            <a:lstStyle/>
            <a:p>
              <a:endParaRPr/>
            </a:p>
          </p:txBody>
        </p:sp>
        <p:sp>
          <p:nvSpPr>
            <p:cNvPr id="91" name="object 91"/>
            <p:cNvSpPr/>
            <p:nvPr/>
          </p:nvSpPr>
          <p:spPr>
            <a:xfrm>
              <a:off x="3457132" y="1725568"/>
              <a:ext cx="0" cy="22225"/>
            </a:xfrm>
            <a:custGeom>
              <a:avLst/>
              <a:gdLst/>
              <a:ahLst/>
              <a:cxnLst/>
              <a:rect l="l" t="t" r="r" b="b"/>
              <a:pathLst>
                <a:path h="22225">
                  <a:moveTo>
                    <a:pt x="0" y="0"/>
                  </a:moveTo>
                  <a:lnTo>
                    <a:pt x="0" y="21631"/>
                  </a:lnTo>
                </a:path>
              </a:pathLst>
            </a:custGeom>
            <a:ln w="3242">
              <a:solidFill>
                <a:srgbClr val="231F20"/>
              </a:solidFill>
            </a:ln>
          </p:spPr>
          <p:txBody>
            <a:bodyPr wrap="square" lIns="0" tIns="0" rIns="0" bIns="0" rtlCol="0"/>
            <a:lstStyle/>
            <a:p>
              <a:endParaRPr/>
            </a:p>
          </p:txBody>
        </p:sp>
        <p:sp>
          <p:nvSpPr>
            <p:cNvPr id="92" name="object 92"/>
            <p:cNvSpPr/>
            <p:nvPr/>
          </p:nvSpPr>
          <p:spPr>
            <a:xfrm>
              <a:off x="3463495" y="1728480"/>
              <a:ext cx="0" cy="25400"/>
            </a:xfrm>
            <a:custGeom>
              <a:avLst/>
              <a:gdLst/>
              <a:ahLst/>
              <a:cxnLst/>
              <a:rect l="l" t="t" r="r" b="b"/>
              <a:pathLst>
                <a:path h="25400">
                  <a:moveTo>
                    <a:pt x="0" y="0"/>
                  </a:moveTo>
                  <a:lnTo>
                    <a:pt x="0" y="25338"/>
                  </a:lnTo>
                </a:path>
              </a:pathLst>
            </a:custGeom>
            <a:ln w="3242">
              <a:solidFill>
                <a:srgbClr val="231F20"/>
              </a:solidFill>
            </a:ln>
          </p:spPr>
          <p:txBody>
            <a:bodyPr wrap="square" lIns="0" tIns="0" rIns="0" bIns="0" rtlCol="0"/>
            <a:lstStyle/>
            <a:p>
              <a:endParaRPr/>
            </a:p>
          </p:txBody>
        </p:sp>
        <p:sp>
          <p:nvSpPr>
            <p:cNvPr id="93" name="object 93"/>
            <p:cNvSpPr/>
            <p:nvPr/>
          </p:nvSpPr>
          <p:spPr>
            <a:xfrm>
              <a:off x="3490487" y="1725871"/>
              <a:ext cx="78105" cy="33655"/>
            </a:xfrm>
            <a:custGeom>
              <a:avLst/>
              <a:gdLst/>
              <a:ahLst/>
              <a:cxnLst/>
              <a:rect l="l" t="t" r="r" b="b"/>
              <a:pathLst>
                <a:path w="78104" h="33655">
                  <a:moveTo>
                    <a:pt x="0" y="26293"/>
                  </a:moveTo>
                  <a:lnTo>
                    <a:pt x="5499" y="18092"/>
                  </a:lnTo>
                  <a:lnTo>
                    <a:pt x="10775" y="9508"/>
                  </a:lnTo>
                  <a:lnTo>
                    <a:pt x="17119" y="2744"/>
                  </a:lnTo>
                  <a:lnTo>
                    <a:pt x="25820" y="0"/>
                  </a:lnTo>
                  <a:lnTo>
                    <a:pt x="37361" y="5181"/>
                  </a:lnTo>
                  <a:lnTo>
                    <a:pt x="45258" y="16579"/>
                  </a:lnTo>
                  <a:lnTo>
                    <a:pt x="53155" y="27972"/>
                  </a:lnTo>
                  <a:lnTo>
                    <a:pt x="64697" y="33138"/>
                  </a:lnTo>
                  <a:lnTo>
                    <a:pt x="70351" y="33138"/>
                  </a:lnTo>
                  <a:lnTo>
                    <a:pt x="74369" y="30320"/>
                  </a:lnTo>
                  <a:lnTo>
                    <a:pt x="77687" y="26330"/>
                  </a:lnTo>
                </a:path>
                <a:path w="78104" h="33655">
                  <a:moveTo>
                    <a:pt x="0" y="26293"/>
                  </a:moveTo>
                  <a:lnTo>
                    <a:pt x="3346" y="30358"/>
                  </a:lnTo>
                  <a:lnTo>
                    <a:pt x="7374" y="33251"/>
                  </a:lnTo>
                  <a:lnTo>
                    <a:pt x="13113" y="33251"/>
                  </a:lnTo>
                  <a:lnTo>
                    <a:pt x="24649" y="28070"/>
                  </a:lnTo>
                  <a:lnTo>
                    <a:pt x="32543" y="16673"/>
                  </a:lnTo>
                  <a:lnTo>
                    <a:pt x="40439" y="5275"/>
                  </a:lnTo>
                  <a:lnTo>
                    <a:pt x="51980" y="94"/>
                  </a:lnTo>
                  <a:lnTo>
                    <a:pt x="60736" y="2881"/>
                  </a:lnTo>
                  <a:lnTo>
                    <a:pt x="67109" y="9728"/>
                  </a:lnTo>
                  <a:lnTo>
                    <a:pt x="72419" y="18383"/>
                  </a:lnTo>
                  <a:lnTo>
                    <a:pt x="77990" y="26595"/>
                  </a:lnTo>
                </a:path>
              </a:pathLst>
            </a:custGeom>
            <a:ln w="6239">
              <a:solidFill>
                <a:srgbClr val="0080C7"/>
              </a:solidFill>
            </a:ln>
          </p:spPr>
          <p:txBody>
            <a:bodyPr wrap="square" lIns="0" tIns="0" rIns="0" bIns="0" rtlCol="0"/>
            <a:lstStyle/>
            <a:p>
              <a:endParaRPr/>
            </a:p>
          </p:txBody>
        </p:sp>
        <p:sp>
          <p:nvSpPr>
            <p:cNvPr id="94" name="object 94"/>
            <p:cNvSpPr/>
            <p:nvPr/>
          </p:nvSpPr>
          <p:spPr>
            <a:xfrm>
              <a:off x="3501729" y="1737254"/>
              <a:ext cx="0" cy="21590"/>
            </a:xfrm>
            <a:custGeom>
              <a:avLst/>
              <a:gdLst/>
              <a:ahLst/>
              <a:cxnLst/>
              <a:rect l="l" t="t" r="r" b="b"/>
              <a:pathLst>
                <a:path h="21589">
                  <a:moveTo>
                    <a:pt x="0" y="0"/>
                  </a:moveTo>
                  <a:lnTo>
                    <a:pt x="0" y="20989"/>
                  </a:lnTo>
                </a:path>
              </a:pathLst>
            </a:custGeom>
            <a:ln w="3242">
              <a:solidFill>
                <a:srgbClr val="0080C7"/>
              </a:solidFill>
            </a:ln>
          </p:spPr>
          <p:txBody>
            <a:bodyPr wrap="square" lIns="0" tIns="0" rIns="0" bIns="0" rtlCol="0"/>
            <a:lstStyle/>
            <a:p>
              <a:endParaRPr/>
            </a:p>
          </p:txBody>
        </p:sp>
        <p:sp>
          <p:nvSpPr>
            <p:cNvPr id="95" name="object 95"/>
            <p:cNvSpPr/>
            <p:nvPr/>
          </p:nvSpPr>
          <p:spPr>
            <a:xfrm>
              <a:off x="3508101" y="1729227"/>
              <a:ext cx="0" cy="26034"/>
            </a:xfrm>
            <a:custGeom>
              <a:avLst/>
              <a:gdLst/>
              <a:ahLst/>
              <a:cxnLst/>
              <a:rect l="l" t="t" r="r" b="b"/>
              <a:pathLst>
                <a:path h="26035">
                  <a:moveTo>
                    <a:pt x="0" y="0"/>
                  </a:moveTo>
                  <a:lnTo>
                    <a:pt x="0" y="25735"/>
                  </a:lnTo>
                </a:path>
              </a:pathLst>
            </a:custGeom>
            <a:ln w="3242">
              <a:solidFill>
                <a:srgbClr val="0080C7"/>
              </a:solidFill>
            </a:ln>
          </p:spPr>
          <p:txBody>
            <a:bodyPr wrap="square" lIns="0" tIns="0" rIns="0" bIns="0" rtlCol="0"/>
            <a:lstStyle/>
            <a:p>
              <a:endParaRPr/>
            </a:p>
          </p:txBody>
        </p:sp>
        <p:sp>
          <p:nvSpPr>
            <p:cNvPr id="96" name="object 96"/>
            <p:cNvSpPr/>
            <p:nvPr/>
          </p:nvSpPr>
          <p:spPr>
            <a:xfrm>
              <a:off x="3520827" y="1725530"/>
              <a:ext cx="0" cy="18415"/>
            </a:xfrm>
            <a:custGeom>
              <a:avLst/>
              <a:gdLst/>
              <a:ahLst/>
              <a:cxnLst/>
              <a:rect l="l" t="t" r="r" b="b"/>
              <a:pathLst>
                <a:path h="18414">
                  <a:moveTo>
                    <a:pt x="0" y="0"/>
                  </a:moveTo>
                  <a:lnTo>
                    <a:pt x="0" y="18058"/>
                  </a:lnTo>
                </a:path>
              </a:pathLst>
            </a:custGeom>
            <a:ln w="3242">
              <a:solidFill>
                <a:srgbClr val="0080C7"/>
              </a:solidFill>
            </a:ln>
          </p:spPr>
          <p:txBody>
            <a:bodyPr wrap="square" lIns="0" tIns="0" rIns="0" bIns="0" rtlCol="0"/>
            <a:lstStyle/>
            <a:p>
              <a:endParaRPr/>
            </a:p>
          </p:txBody>
        </p:sp>
        <p:sp>
          <p:nvSpPr>
            <p:cNvPr id="97" name="object 97"/>
            <p:cNvSpPr/>
            <p:nvPr/>
          </p:nvSpPr>
          <p:spPr>
            <a:xfrm>
              <a:off x="3514464" y="1728452"/>
              <a:ext cx="0" cy="24130"/>
            </a:xfrm>
            <a:custGeom>
              <a:avLst/>
              <a:gdLst/>
              <a:ahLst/>
              <a:cxnLst/>
              <a:rect l="l" t="t" r="r" b="b"/>
              <a:pathLst>
                <a:path h="24130">
                  <a:moveTo>
                    <a:pt x="0" y="0"/>
                  </a:moveTo>
                  <a:lnTo>
                    <a:pt x="0" y="23579"/>
                  </a:lnTo>
                </a:path>
              </a:pathLst>
            </a:custGeom>
            <a:ln w="3242">
              <a:solidFill>
                <a:srgbClr val="0080C7"/>
              </a:solidFill>
            </a:ln>
          </p:spPr>
          <p:txBody>
            <a:bodyPr wrap="square" lIns="0" tIns="0" rIns="0" bIns="0" rtlCol="0"/>
            <a:lstStyle/>
            <a:p>
              <a:endParaRPr/>
            </a:p>
          </p:txBody>
        </p:sp>
        <p:sp>
          <p:nvSpPr>
            <p:cNvPr id="98" name="object 98"/>
            <p:cNvSpPr/>
            <p:nvPr/>
          </p:nvSpPr>
          <p:spPr>
            <a:xfrm>
              <a:off x="3559146" y="1739069"/>
              <a:ext cx="0" cy="19685"/>
            </a:xfrm>
            <a:custGeom>
              <a:avLst/>
              <a:gdLst/>
              <a:ahLst/>
              <a:cxnLst/>
              <a:rect l="l" t="t" r="r" b="b"/>
              <a:pathLst>
                <a:path h="19685">
                  <a:moveTo>
                    <a:pt x="0" y="0"/>
                  </a:moveTo>
                  <a:lnTo>
                    <a:pt x="0" y="19164"/>
                  </a:lnTo>
                </a:path>
              </a:pathLst>
            </a:custGeom>
            <a:ln w="3242">
              <a:solidFill>
                <a:srgbClr val="0080C7"/>
              </a:solidFill>
            </a:ln>
          </p:spPr>
          <p:txBody>
            <a:bodyPr wrap="square" lIns="0" tIns="0" rIns="0" bIns="0" rtlCol="0"/>
            <a:lstStyle/>
            <a:p>
              <a:endParaRPr/>
            </a:p>
          </p:txBody>
        </p:sp>
        <p:sp>
          <p:nvSpPr>
            <p:cNvPr id="99" name="object 99"/>
            <p:cNvSpPr/>
            <p:nvPr/>
          </p:nvSpPr>
          <p:spPr>
            <a:xfrm>
              <a:off x="3552783" y="1732848"/>
              <a:ext cx="0" cy="24130"/>
            </a:xfrm>
            <a:custGeom>
              <a:avLst/>
              <a:gdLst/>
              <a:ahLst/>
              <a:cxnLst/>
              <a:rect l="l" t="t" r="r" b="b"/>
              <a:pathLst>
                <a:path h="24130">
                  <a:moveTo>
                    <a:pt x="0" y="0"/>
                  </a:moveTo>
                  <a:lnTo>
                    <a:pt x="0" y="23560"/>
                  </a:lnTo>
                </a:path>
              </a:pathLst>
            </a:custGeom>
            <a:ln w="3242">
              <a:solidFill>
                <a:srgbClr val="0080C7"/>
              </a:solidFill>
            </a:ln>
          </p:spPr>
          <p:txBody>
            <a:bodyPr wrap="square" lIns="0" tIns="0" rIns="0" bIns="0" rtlCol="0"/>
            <a:lstStyle/>
            <a:p>
              <a:endParaRPr/>
            </a:p>
          </p:txBody>
        </p:sp>
        <p:sp>
          <p:nvSpPr>
            <p:cNvPr id="100" name="object 100"/>
            <p:cNvSpPr/>
            <p:nvPr/>
          </p:nvSpPr>
          <p:spPr>
            <a:xfrm>
              <a:off x="3540048" y="1725530"/>
              <a:ext cx="0" cy="22225"/>
            </a:xfrm>
            <a:custGeom>
              <a:avLst/>
              <a:gdLst/>
              <a:ahLst/>
              <a:cxnLst/>
              <a:rect l="l" t="t" r="r" b="b"/>
              <a:pathLst>
                <a:path h="22225">
                  <a:moveTo>
                    <a:pt x="0" y="0"/>
                  </a:moveTo>
                  <a:lnTo>
                    <a:pt x="0" y="21679"/>
                  </a:lnTo>
                </a:path>
              </a:pathLst>
            </a:custGeom>
            <a:ln w="3242">
              <a:solidFill>
                <a:srgbClr val="0080C7"/>
              </a:solidFill>
            </a:ln>
          </p:spPr>
          <p:txBody>
            <a:bodyPr wrap="square" lIns="0" tIns="0" rIns="0" bIns="0" rtlCol="0"/>
            <a:lstStyle/>
            <a:p>
              <a:endParaRPr/>
            </a:p>
          </p:txBody>
        </p:sp>
        <p:sp>
          <p:nvSpPr>
            <p:cNvPr id="101" name="object 101"/>
            <p:cNvSpPr/>
            <p:nvPr/>
          </p:nvSpPr>
          <p:spPr>
            <a:xfrm>
              <a:off x="3546420" y="1728461"/>
              <a:ext cx="0" cy="25400"/>
            </a:xfrm>
            <a:custGeom>
              <a:avLst/>
              <a:gdLst/>
              <a:ahLst/>
              <a:cxnLst/>
              <a:rect l="l" t="t" r="r" b="b"/>
              <a:pathLst>
                <a:path h="25400">
                  <a:moveTo>
                    <a:pt x="0" y="0"/>
                  </a:moveTo>
                  <a:lnTo>
                    <a:pt x="0" y="25375"/>
                  </a:lnTo>
                </a:path>
              </a:pathLst>
            </a:custGeom>
            <a:ln w="3242">
              <a:solidFill>
                <a:srgbClr val="0080C7"/>
              </a:solidFill>
            </a:ln>
          </p:spPr>
          <p:txBody>
            <a:bodyPr wrap="square" lIns="0" tIns="0" rIns="0" bIns="0" rtlCol="0"/>
            <a:lstStyle/>
            <a:p>
              <a:endParaRPr/>
            </a:p>
          </p:txBody>
        </p:sp>
        <p:sp>
          <p:nvSpPr>
            <p:cNvPr id="102" name="object 102"/>
            <p:cNvSpPr/>
            <p:nvPr/>
          </p:nvSpPr>
          <p:spPr>
            <a:xfrm>
              <a:off x="3501729" y="1737254"/>
              <a:ext cx="0" cy="21590"/>
            </a:xfrm>
            <a:custGeom>
              <a:avLst/>
              <a:gdLst/>
              <a:ahLst/>
              <a:cxnLst/>
              <a:rect l="l" t="t" r="r" b="b"/>
              <a:pathLst>
                <a:path h="21589">
                  <a:moveTo>
                    <a:pt x="0" y="0"/>
                  </a:moveTo>
                  <a:lnTo>
                    <a:pt x="0" y="20989"/>
                  </a:lnTo>
                </a:path>
              </a:pathLst>
            </a:custGeom>
            <a:ln w="3242">
              <a:solidFill>
                <a:srgbClr val="0080C7"/>
              </a:solidFill>
            </a:ln>
          </p:spPr>
          <p:txBody>
            <a:bodyPr wrap="square" lIns="0" tIns="0" rIns="0" bIns="0" rtlCol="0"/>
            <a:lstStyle/>
            <a:p>
              <a:endParaRPr/>
            </a:p>
          </p:txBody>
        </p:sp>
        <p:sp>
          <p:nvSpPr>
            <p:cNvPr id="103" name="object 103"/>
            <p:cNvSpPr/>
            <p:nvPr/>
          </p:nvSpPr>
          <p:spPr>
            <a:xfrm>
              <a:off x="3508101" y="1729227"/>
              <a:ext cx="0" cy="26034"/>
            </a:xfrm>
            <a:custGeom>
              <a:avLst/>
              <a:gdLst/>
              <a:ahLst/>
              <a:cxnLst/>
              <a:rect l="l" t="t" r="r" b="b"/>
              <a:pathLst>
                <a:path h="26035">
                  <a:moveTo>
                    <a:pt x="0" y="0"/>
                  </a:moveTo>
                  <a:lnTo>
                    <a:pt x="0" y="25735"/>
                  </a:lnTo>
                </a:path>
              </a:pathLst>
            </a:custGeom>
            <a:ln w="3242">
              <a:solidFill>
                <a:srgbClr val="0080C7"/>
              </a:solidFill>
            </a:ln>
          </p:spPr>
          <p:txBody>
            <a:bodyPr wrap="square" lIns="0" tIns="0" rIns="0" bIns="0" rtlCol="0"/>
            <a:lstStyle/>
            <a:p>
              <a:endParaRPr/>
            </a:p>
          </p:txBody>
        </p:sp>
        <p:sp>
          <p:nvSpPr>
            <p:cNvPr id="104" name="object 104"/>
            <p:cNvSpPr/>
            <p:nvPr/>
          </p:nvSpPr>
          <p:spPr>
            <a:xfrm>
              <a:off x="3520827" y="1725530"/>
              <a:ext cx="0" cy="18415"/>
            </a:xfrm>
            <a:custGeom>
              <a:avLst/>
              <a:gdLst/>
              <a:ahLst/>
              <a:cxnLst/>
              <a:rect l="l" t="t" r="r" b="b"/>
              <a:pathLst>
                <a:path h="18414">
                  <a:moveTo>
                    <a:pt x="0" y="0"/>
                  </a:moveTo>
                  <a:lnTo>
                    <a:pt x="0" y="18058"/>
                  </a:lnTo>
                </a:path>
              </a:pathLst>
            </a:custGeom>
            <a:ln w="3242">
              <a:solidFill>
                <a:srgbClr val="0080C7"/>
              </a:solidFill>
            </a:ln>
          </p:spPr>
          <p:txBody>
            <a:bodyPr wrap="square" lIns="0" tIns="0" rIns="0" bIns="0" rtlCol="0"/>
            <a:lstStyle/>
            <a:p>
              <a:endParaRPr/>
            </a:p>
          </p:txBody>
        </p:sp>
        <p:sp>
          <p:nvSpPr>
            <p:cNvPr id="105" name="object 105"/>
            <p:cNvSpPr/>
            <p:nvPr/>
          </p:nvSpPr>
          <p:spPr>
            <a:xfrm>
              <a:off x="3514464" y="1728452"/>
              <a:ext cx="0" cy="24130"/>
            </a:xfrm>
            <a:custGeom>
              <a:avLst/>
              <a:gdLst/>
              <a:ahLst/>
              <a:cxnLst/>
              <a:rect l="l" t="t" r="r" b="b"/>
              <a:pathLst>
                <a:path h="24130">
                  <a:moveTo>
                    <a:pt x="0" y="0"/>
                  </a:moveTo>
                  <a:lnTo>
                    <a:pt x="0" y="23579"/>
                  </a:lnTo>
                </a:path>
              </a:pathLst>
            </a:custGeom>
            <a:ln w="3242">
              <a:solidFill>
                <a:srgbClr val="0080C7"/>
              </a:solidFill>
            </a:ln>
          </p:spPr>
          <p:txBody>
            <a:bodyPr wrap="square" lIns="0" tIns="0" rIns="0" bIns="0" rtlCol="0"/>
            <a:lstStyle/>
            <a:p>
              <a:endParaRPr/>
            </a:p>
          </p:txBody>
        </p:sp>
        <p:sp>
          <p:nvSpPr>
            <p:cNvPr id="106" name="object 106"/>
            <p:cNvSpPr/>
            <p:nvPr/>
          </p:nvSpPr>
          <p:spPr>
            <a:xfrm>
              <a:off x="3559146" y="1739069"/>
              <a:ext cx="0" cy="19685"/>
            </a:xfrm>
            <a:custGeom>
              <a:avLst/>
              <a:gdLst/>
              <a:ahLst/>
              <a:cxnLst/>
              <a:rect l="l" t="t" r="r" b="b"/>
              <a:pathLst>
                <a:path h="19685">
                  <a:moveTo>
                    <a:pt x="0" y="0"/>
                  </a:moveTo>
                  <a:lnTo>
                    <a:pt x="0" y="19164"/>
                  </a:lnTo>
                </a:path>
              </a:pathLst>
            </a:custGeom>
            <a:ln w="3242">
              <a:solidFill>
                <a:srgbClr val="0080C7"/>
              </a:solidFill>
            </a:ln>
          </p:spPr>
          <p:txBody>
            <a:bodyPr wrap="square" lIns="0" tIns="0" rIns="0" bIns="0" rtlCol="0"/>
            <a:lstStyle/>
            <a:p>
              <a:endParaRPr/>
            </a:p>
          </p:txBody>
        </p:sp>
        <p:sp>
          <p:nvSpPr>
            <p:cNvPr id="107" name="object 107"/>
            <p:cNvSpPr/>
            <p:nvPr/>
          </p:nvSpPr>
          <p:spPr>
            <a:xfrm>
              <a:off x="3552783" y="1732848"/>
              <a:ext cx="0" cy="24130"/>
            </a:xfrm>
            <a:custGeom>
              <a:avLst/>
              <a:gdLst/>
              <a:ahLst/>
              <a:cxnLst/>
              <a:rect l="l" t="t" r="r" b="b"/>
              <a:pathLst>
                <a:path h="24130">
                  <a:moveTo>
                    <a:pt x="0" y="0"/>
                  </a:moveTo>
                  <a:lnTo>
                    <a:pt x="0" y="23560"/>
                  </a:lnTo>
                </a:path>
              </a:pathLst>
            </a:custGeom>
            <a:ln w="3242">
              <a:solidFill>
                <a:srgbClr val="0080C7"/>
              </a:solidFill>
            </a:ln>
          </p:spPr>
          <p:txBody>
            <a:bodyPr wrap="square" lIns="0" tIns="0" rIns="0" bIns="0" rtlCol="0"/>
            <a:lstStyle/>
            <a:p>
              <a:endParaRPr/>
            </a:p>
          </p:txBody>
        </p:sp>
        <p:sp>
          <p:nvSpPr>
            <p:cNvPr id="108" name="object 108"/>
            <p:cNvSpPr/>
            <p:nvPr/>
          </p:nvSpPr>
          <p:spPr>
            <a:xfrm>
              <a:off x="3540048" y="1725530"/>
              <a:ext cx="0" cy="22225"/>
            </a:xfrm>
            <a:custGeom>
              <a:avLst/>
              <a:gdLst/>
              <a:ahLst/>
              <a:cxnLst/>
              <a:rect l="l" t="t" r="r" b="b"/>
              <a:pathLst>
                <a:path h="22225">
                  <a:moveTo>
                    <a:pt x="0" y="0"/>
                  </a:moveTo>
                  <a:lnTo>
                    <a:pt x="0" y="21679"/>
                  </a:lnTo>
                </a:path>
              </a:pathLst>
            </a:custGeom>
            <a:ln w="3242">
              <a:solidFill>
                <a:srgbClr val="0080C7"/>
              </a:solidFill>
            </a:ln>
          </p:spPr>
          <p:txBody>
            <a:bodyPr wrap="square" lIns="0" tIns="0" rIns="0" bIns="0" rtlCol="0"/>
            <a:lstStyle/>
            <a:p>
              <a:endParaRPr/>
            </a:p>
          </p:txBody>
        </p:sp>
        <p:sp>
          <p:nvSpPr>
            <p:cNvPr id="109" name="object 109"/>
            <p:cNvSpPr/>
            <p:nvPr/>
          </p:nvSpPr>
          <p:spPr>
            <a:xfrm>
              <a:off x="3546420" y="1728461"/>
              <a:ext cx="0" cy="25400"/>
            </a:xfrm>
            <a:custGeom>
              <a:avLst/>
              <a:gdLst/>
              <a:ahLst/>
              <a:cxnLst/>
              <a:rect l="l" t="t" r="r" b="b"/>
              <a:pathLst>
                <a:path h="25400">
                  <a:moveTo>
                    <a:pt x="0" y="0"/>
                  </a:moveTo>
                  <a:lnTo>
                    <a:pt x="0" y="25375"/>
                  </a:lnTo>
                </a:path>
              </a:pathLst>
            </a:custGeom>
            <a:ln w="3242">
              <a:solidFill>
                <a:srgbClr val="0080C7"/>
              </a:solidFill>
            </a:ln>
          </p:spPr>
          <p:txBody>
            <a:bodyPr wrap="square" lIns="0" tIns="0" rIns="0" bIns="0" rtlCol="0"/>
            <a:lstStyle/>
            <a:p>
              <a:endParaRPr/>
            </a:p>
          </p:txBody>
        </p:sp>
        <p:sp>
          <p:nvSpPr>
            <p:cNvPr id="110" name="object 110"/>
            <p:cNvSpPr/>
            <p:nvPr/>
          </p:nvSpPr>
          <p:spPr>
            <a:xfrm>
              <a:off x="3573422" y="1725937"/>
              <a:ext cx="78105" cy="33655"/>
            </a:xfrm>
            <a:custGeom>
              <a:avLst/>
              <a:gdLst/>
              <a:ahLst/>
              <a:cxnLst/>
              <a:rect l="l" t="t" r="r" b="b"/>
              <a:pathLst>
                <a:path w="78104" h="33655">
                  <a:moveTo>
                    <a:pt x="0" y="26207"/>
                  </a:moveTo>
                  <a:lnTo>
                    <a:pt x="5499" y="18021"/>
                  </a:lnTo>
                  <a:lnTo>
                    <a:pt x="10775" y="9462"/>
                  </a:lnTo>
                  <a:lnTo>
                    <a:pt x="17119" y="2724"/>
                  </a:lnTo>
                  <a:lnTo>
                    <a:pt x="25820" y="0"/>
                  </a:lnTo>
                  <a:lnTo>
                    <a:pt x="37361" y="5174"/>
                  </a:lnTo>
                  <a:lnTo>
                    <a:pt x="45257" y="16509"/>
                  </a:lnTo>
                  <a:lnTo>
                    <a:pt x="53151" y="27827"/>
                  </a:lnTo>
                  <a:lnTo>
                    <a:pt x="64687" y="32948"/>
                  </a:lnTo>
                  <a:lnTo>
                    <a:pt x="70351" y="32930"/>
                  </a:lnTo>
                  <a:lnTo>
                    <a:pt x="74369" y="30131"/>
                  </a:lnTo>
                  <a:lnTo>
                    <a:pt x="77687" y="26179"/>
                  </a:lnTo>
                </a:path>
                <a:path w="78104" h="33655">
                  <a:moveTo>
                    <a:pt x="0" y="26207"/>
                  </a:moveTo>
                  <a:lnTo>
                    <a:pt x="3346" y="30263"/>
                  </a:lnTo>
                  <a:lnTo>
                    <a:pt x="7374" y="33138"/>
                  </a:lnTo>
                  <a:lnTo>
                    <a:pt x="13113" y="33128"/>
                  </a:lnTo>
                  <a:lnTo>
                    <a:pt x="24649" y="27955"/>
                  </a:lnTo>
                  <a:lnTo>
                    <a:pt x="32543" y="16608"/>
                  </a:lnTo>
                  <a:lnTo>
                    <a:pt x="40439" y="5276"/>
                  </a:lnTo>
                  <a:lnTo>
                    <a:pt x="51980" y="151"/>
                  </a:lnTo>
                  <a:lnTo>
                    <a:pt x="60736" y="2928"/>
                  </a:lnTo>
                  <a:lnTo>
                    <a:pt x="67108" y="9720"/>
                  </a:lnTo>
                  <a:lnTo>
                    <a:pt x="72415" y="18300"/>
                  </a:lnTo>
                  <a:lnTo>
                    <a:pt x="77980" y="26444"/>
                  </a:lnTo>
                </a:path>
              </a:pathLst>
            </a:custGeom>
            <a:ln w="6239">
              <a:solidFill>
                <a:srgbClr val="0080C7"/>
              </a:solidFill>
            </a:ln>
          </p:spPr>
          <p:txBody>
            <a:bodyPr wrap="square" lIns="0" tIns="0" rIns="0" bIns="0" rtlCol="0"/>
            <a:lstStyle/>
            <a:p>
              <a:endParaRPr/>
            </a:p>
          </p:txBody>
        </p:sp>
        <p:sp>
          <p:nvSpPr>
            <p:cNvPr id="111" name="object 111"/>
            <p:cNvSpPr/>
            <p:nvPr/>
          </p:nvSpPr>
          <p:spPr>
            <a:xfrm>
              <a:off x="3584664" y="1737273"/>
              <a:ext cx="0" cy="20955"/>
            </a:xfrm>
            <a:custGeom>
              <a:avLst/>
              <a:gdLst/>
              <a:ahLst/>
              <a:cxnLst/>
              <a:rect l="l" t="t" r="r" b="b"/>
              <a:pathLst>
                <a:path h="20955">
                  <a:moveTo>
                    <a:pt x="0" y="0"/>
                  </a:moveTo>
                  <a:lnTo>
                    <a:pt x="0" y="20932"/>
                  </a:lnTo>
                </a:path>
              </a:pathLst>
            </a:custGeom>
            <a:ln w="3242">
              <a:solidFill>
                <a:srgbClr val="0080C7"/>
              </a:solidFill>
            </a:ln>
          </p:spPr>
          <p:txBody>
            <a:bodyPr wrap="square" lIns="0" tIns="0" rIns="0" bIns="0" rtlCol="0"/>
            <a:lstStyle/>
            <a:p>
              <a:endParaRPr/>
            </a:p>
          </p:txBody>
        </p:sp>
        <p:sp>
          <p:nvSpPr>
            <p:cNvPr id="112" name="object 112"/>
            <p:cNvSpPr/>
            <p:nvPr/>
          </p:nvSpPr>
          <p:spPr>
            <a:xfrm>
              <a:off x="3591036" y="1729274"/>
              <a:ext cx="0" cy="26034"/>
            </a:xfrm>
            <a:custGeom>
              <a:avLst/>
              <a:gdLst/>
              <a:ahLst/>
              <a:cxnLst/>
              <a:rect l="l" t="t" r="r" b="b"/>
              <a:pathLst>
                <a:path h="26035">
                  <a:moveTo>
                    <a:pt x="0" y="0"/>
                  </a:moveTo>
                  <a:lnTo>
                    <a:pt x="0" y="25631"/>
                  </a:lnTo>
                </a:path>
              </a:pathLst>
            </a:custGeom>
            <a:ln w="3242">
              <a:solidFill>
                <a:srgbClr val="0080C7"/>
              </a:solidFill>
            </a:ln>
          </p:spPr>
          <p:txBody>
            <a:bodyPr wrap="square" lIns="0" tIns="0" rIns="0" bIns="0" rtlCol="0"/>
            <a:lstStyle/>
            <a:p>
              <a:endParaRPr/>
            </a:p>
          </p:txBody>
        </p:sp>
        <p:sp>
          <p:nvSpPr>
            <p:cNvPr id="113" name="object 113"/>
            <p:cNvSpPr/>
            <p:nvPr/>
          </p:nvSpPr>
          <p:spPr>
            <a:xfrm>
              <a:off x="3603762" y="1725606"/>
              <a:ext cx="0" cy="18415"/>
            </a:xfrm>
            <a:custGeom>
              <a:avLst/>
              <a:gdLst/>
              <a:ahLst/>
              <a:cxnLst/>
              <a:rect l="l" t="t" r="r" b="b"/>
              <a:pathLst>
                <a:path h="18414">
                  <a:moveTo>
                    <a:pt x="0" y="0"/>
                  </a:moveTo>
                  <a:lnTo>
                    <a:pt x="0" y="17982"/>
                  </a:lnTo>
                </a:path>
              </a:pathLst>
            </a:custGeom>
            <a:ln w="3242">
              <a:solidFill>
                <a:srgbClr val="0080C7"/>
              </a:solidFill>
            </a:ln>
          </p:spPr>
          <p:txBody>
            <a:bodyPr wrap="square" lIns="0" tIns="0" rIns="0" bIns="0" rtlCol="0"/>
            <a:lstStyle/>
            <a:p>
              <a:endParaRPr/>
            </a:p>
          </p:txBody>
        </p:sp>
        <p:sp>
          <p:nvSpPr>
            <p:cNvPr id="114" name="object 114"/>
            <p:cNvSpPr/>
            <p:nvPr/>
          </p:nvSpPr>
          <p:spPr>
            <a:xfrm>
              <a:off x="3597390" y="1728509"/>
              <a:ext cx="0" cy="23495"/>
            </a:xfrm>
            <a:custGeom>
              <a:avLst/>
              <a:gdLst/>
              <a:ahLst/>
              <a:cxnLst/>
              <a:rect l="l" t="t" r="r" b="b"/>
              <a:pathLst>
                <a:path h="23494">
                  <a:moveTo>
                    <a:pt x="0" y="0"/>
                  </a:moveTo>
                  <a:lnTo>
                    <a:pt x="0" y="23485"/>
                  </a:lnTo>
                </a:path>
              </a:pathLst>
            </a:custGeom>
            <a:ln w="3242">
              <a:solidFill>
                <a:srgbClr val="0080C7"/>
              </a:solidFill>
            </a:ln>
          </p:spPr>
          <p:txBody>
            <a:bodyPr wrap="square" lIns="0" tIns="0" rIns="0" bIns="0" rtlCol="0"/>
            <a:lstStyle/>
            <a:p>
              <a:endParaRPr/>
            </a:p>
          </p:txBody>
        </p:sp>
        <p:sp>
          <p:nvSpPr>
            <p:cNvPr id="115" name="object 115"/>
            <p:cNvSpPr/>
            <p:nvPr/>
          </p:nvSpPr>
          <p:spPr>
            <a:xfrm>
              <a:off x="3642081" y="1739088"/>
              <a:ext cx="0" cy="19050"/>
            </a:xfrm>
            <a:custGeom>
              <a:avLst/>
              <a:gdLst/>
              <a:ahLst/>
              <a:cxnLst/>
              <a:rect l="l" t="t" r="r" b="b"/>
              <a:pathLst>
                <a:path h="19050">
                  <a:moveTo>
                    <a:pt x="0" y="0"/>
                  </a:moveTo>
                  <a:lnTo>
                    <a:pt x="0" y="19003"/>
                  </a:lnTo>
                </a:path>
              </a:pathLst>
            </a:custGeom>
            <a:ln w="3242">
              <a:solidFill>
                <a:srgbClr val="0080C7"/>
              </a:solidFill>
            </a:ln>
          </p:spPr>
          <p:txBody>
            <a:bodyPr wrap="square" lIns="0" tIns="0" rIns="0" bIns="0" rtlCol="0"/>
            <a:lstStyle/>
            <a:p>
              <a:endParaRPr/>
            </a:p>
          </p:txBody>
        </p:sp>
        <p:sp>
          <p:nvSpPr>
            <p:cNvPr id="116" name="object 116"/>
            <p:cNvSpPr/>
            <p:nvPr/>
          </p:nvSpPr>
          <p:spPr>
            <a:xfrm>
              <a:off x="3635718" y="1732924"/>
              <a:ext cx="0" cy="23495"/>
            </a:xfrm>
            <a:custGeom>
              <a:avLst/>
              <a:gdLst/>
              <a:ahLst/>
              <a:cxnLst/>
              <a:rect l="l" t="t" r="r" b="b"/>
              <a:pathLst>
                <a:path h="23494">
                  <a:moveTo>
                    <a:pt x="0" y="0"/>
                  </a:moveTo>
                  <a:lnTo>
                    <a:pt x="0" y="23371"/>
                  </a:lnTo>
                </a:path>
              </a:pathLst>
            </a:custGeom>
            <a:ln w="3242">
              <a:solidFill>
                <a:srgbClr val="0080C7"/>
              </a:solidFill>
            </a:ln>
          </p:spPr>
          <p:txBody>
            <a:bodyPr wrap="square" lIns="0" tIns="0" rIns="0" bIns="0" rtlCol="0"/>
            <a:lstStyle/>
            <a:p>
              <a:endParaRPr/>
            </a:p>
          </p:txBody>
        </p:sp>
        <p:sp>
          <p:nvSpPr>
            <p:cNvPr id="117" name="object 117"/>
            <p:cNvSpPr/>
            <p:nvPr/>
          </p:nvSpPr>
          <p:spPr>
            <a:xfrm>
              <a:off x="3622983" y="1725644"/>
              <a:ext cx="0" cy="21590"/>
            </a:xfrm>
            <a:custGeom>
              <a:avLst/>
              <a:gdLst/>
              <a:ahLst/>
              <a:cxnLst/>
              <a:rect l="l" t="t" r="r" b="b"/>
              <a:pathLst>
                <a:path h="21589">
                  <a:moveTo>
                    <a:pt x="0" y="0"/>
                  </a:moveTo>
                  <a:lnTo>
                    <a:pt x="0" y="21537"/>
                  </a:lnTo>
                </a:path>
              </a:pathLst>
            </a:custGeom>
            <a:ln w="3242">
              <a:solidFill>
                <a:srgbClr val="0080C7"/>
              </a:solidFill>
            </a:ln>
          </p:spPr>
          <p:txBody>
            <a:bodyPr wrap="square" lIns="0" tIns="0" rIns="0" bIns="0" rtlCol="0"/>
            <a:lstStyle/>
            <a:p>
              <a:endParaRPr/>
            </a:p>
          </p:txBody>
        </p:sp>
        <p:sp>
          <p:nvSpPr>
            <p:cNvPr id="118" name="object 118"/>
            <p:cNvSpPr/>
            <p:nvPr/>
          </p:nvSpPr>
          <p:spPr>
            <a:xfrm>
              <a:off x="3629355" y="1728565"/>
              <a:ext cx="0" cy="25400"/>
            </a:xfrm>
            <a:custGeom>
              <a:avLst/>
              <a:gdLst/>
              <a:ahLst/>
              <a:cxnLst/>
              <a:rect l="l" t="t" r="r" b="b"/>
              <a:pathLst>
                <a:path h="25400">
                  <a:moveTo>
                    <a:pt x="0" y="0"/>
                  </a:moveTo>
                  <a:lnTo>
                    <a:pt x="0" y="25186"/>
                  </a:lnTo>
                </a:path>
              </a:pathLst>
            </a:custGeom>
            <a:ln w="3242">
              <a:solidFill>
                <a:srgbClr val="0080C7"/>
              </a:solidFill>
            </a:ln>
          </p:spPr>
          <p:txBody>
            <a:bodyPr wrap="square" lIns="0" tIns="0" rIns="0" bIns="0" rtlCol="0"/>
            <a:lstStyle/>
            <a:p>
              <a:endParaRPr/>
            </a:p>
          </p:txBody>
        </p:sp>
        <p:sp>
          <p:nvSpPr>
            <p:cNvPr id="119" name="object 119"/>
            <p:cNvSpPr/>
            <p:nvPr/>
          </p:nvSpPr>
          <p:spPr>
            <a:xfrm>
              <a:off x="3584664" y="1737273"/>
              <a:ext cx="0" cy="20955"/>
            </a:xfrm>
            <a:custGeom>
              <a:avLst/>
              <a:gdLst/>
              <a:ahLst/>
              <a:cxnLst/>
              <a:rect l="l" t="t" r="r" b="b"/>
              <a:pathLst>
                <a:path h="20955">
                  <a:moveTo>
                    <a:pt x="0" y="0"/>
                  </a:moveTo>
                  <a:lnTo>
                    <a:pt x="0" y="20932"/>
                  </a:lnTo>
                </a:path>
              </a:pathLst>
            </a:custGeom>
            <a:ln w="3242">
              <a:solidFill>
                <a:srgbClr val="0080C7"/>
              </a:solidFill>
            </a:ln>
          </p:spPr>
          <p:txBody>
            <a:bodyPr wrap="square" lIns="0" tIns="0" rIns="0" bIns="0" rtlCol="0"/>
            <a:lstStyle/>
            <a:p>
              <a:endParaRPr/>
            </a:p>
          </p:txBody>
        </p:sp>
        <p:sp>
          <p:nvSpPr>
            <p:cNvPr id="120" name="object 120"/>
            <p:cNvSpPr/>
            <p:nvPr/>
          </p:nvSpPr>
          <p:spPr>
            <a:xfrm>
              <a:off x="3591036" y="1729274"/>
              <a:ext cx="0" cy="26034"/>
            </a:xfrm>
            <a:custGeom>
              <a:avLst/>
              <a:gdLst/>
              <a:ahLst/>
              <a:cxnLst/>
              <a:rect l="l" t="t" r="r" b="b"/>
              <a:pathLst>
                <a:path h="26035">
                  <a:moveTo>
                    <a:pt x="0" y="0"/>
                  </a:moveTo>
                  <a:lnTo>
                    <a:pt x="0" y="25631"/>
                  </a:lnTo>
                </a:path>
              </a:pathLst>
            </a:custGeom>
            <a:ln w="3242">
              <a:solidFill>
                <a:srgbClr val="0080C7"/>
              </a:solidFill>
            </a:ln>
          </p:spPr>
          <p:txBody>
            <a:bodyPr wrap="square" lIns="0" tIns="0" rIns="0" bIns="0" rtlCol="0"/>
            <a:lstStyle/>
            <a:p>
              <a:endParaRPr/>
            </a:p>
          </p:txBody>
        </p:sp>
        <p:sp>
          <p:nvSpPr>
            <p:cNvPr id="121" name="object 121"/>
            <p:cNvSpPr/>
            <p:nvPr/>
          </p:nvSpPr>
          <p:spPr>
            <a:xfrm>
              <a:off x="3603762" y="1725606"/>
              <a:ext cx="0" cy="18415"/>
            </a:xfrm>
            <a:custGeom>
              <a:avLst/>
              <a:gdLst/>
              <a:ahLst/>
              <a:cxnLst/>
              <a:rect l="l" t="t" r="r" b="b"/>
              <a:pathLst>
                <a:path h="18414">
                  <a:moveTo>
                    <a:pt x="0" y="0"/>
                  </a:moveTo>
                  <a:lnTo>
                    <a:pt x="0" y="17982"/>
                  </a:lnTo>
                </a:path>
              </a:pathLst>
            </a:custGeom>
            <a:ln w="3242">
              <a:solidFill>
                <a:srgbClr val="0080C7"/>
              </a:solidFill>
            </a:ln>
          </p:spPr>
          <p:txBody>
            <a:bodyPr wrap="square" lIns="0" tIns="0" rIns="0" bIns="0" rtlCol="0"/>
            <a:lstStyle/>
            <a:p>
              <a:endParaRPr/>
            </a:p>
          </p:txBody>
        </p:sp>
        <p:sp>
          <p:nvSpPr>
            <p:cNvPr id="122" name="object 122"/>
            <p:cNvSpPr/>
            <p:nvPr/>
          </p:nvSpPr>
          <p:spPr>
            <a:xfrm>
              <a:off x="3597390" y="1728509"/>
              <a:ext cx="0" cy="23495"/>
            </a:xfrm>
            <a:custGeom>
              <a:avLst/>
              <a:gdLst/>
              <a:ahLst/>
              <a:cxnLst/>
              <a:rect l="l" t="t" r="r" b="b"/>
              <a:pathLst>
                <a:path h="23494">
                  <a:moveTo>
                    <a:pt x="0" y="0"/>
                  </a:moveTo>
                  <a:lnTo>
                    <a:pt x="0" y="23485"/>
                  </a:lnTo>
                </a:path>
              </a:pathLst>
            </a:custGeom>
            <a:ln w="3242">
              <a:solidFill>
                <a:srgbClr val="0080C7"/>
              </a:solidFill>
            </a:ln>
          </p:spPr>
          <p:txBody>
            <a:bodyPr wrap="square" lIns="0" tIns="0" rIns="0" bIns="0" rtlCol="0"/>
            <a:lstStyle/>
            <a:p>
              <a:endParaRPr/>
            </a:p>
          </p:txBody>
        </p:sp>
        <p:sp>
          <p:nvSpPr>
            <p:cNvPr id="123" name="object 123"/>
            <p:cNvSpPr/>
            <p:nvPr/>
          </p:nvSpPr>
          <p:spPr>
            <a:xfrm>
              <a:off x="3642081" y="1739088"/>
              <a:ext cx="0" cy="19050"/>
            </a:xfrm>
            <a:custGeom>
              <a:avLst/>
              <a:gdLst/>
              <a:ahLst/>
              <a:cxnLst/>
              <a:rect l="l" t="t" r="r" b="b"/>
              <a:pathLst>
                <a:path h="19050">
                  <a:moveTo>
                    <a:pt x="0" y="0"/>
                  </a:moveTo>
                  <a:lnTo>
                    <a:pt x="0" y="19003"/>
                  </a:lnTo>
                </a:path>
              </a:pathLst>
            </a:custGeom>
            <a:ln w="3242">
              <a:solidFill>
                <a:srgbClr val="0080C7"/>
              </a:solidFill>
            </a:ln>
          </p:spPr>
          <p:txBody>
            <a:bodyPr wrap="square" lIns="0" tIns="0" rIns="0" bIns="0" rtlCol="0"/>
            <a:lstStyle/>
            <a:p>
              <a:endParaRPr/>
            </a:p>
          </p:txBody>
        </p:sp>
        <p:sp>
          <p:nvSpPr>
            <p:cNvPr id="124" name="object 124"/>
            <p:cNvSpPr/>
            <p:nvPr/>
          </p:nvSpPr>
          <p:spPr>
            <a:xfrm>
              <a:off x="3635718" y="1732924"/>
              <a:ext cx="0" cy="23495"/>
            </a:xfrm>
            <a:custGeom>
              <a:avLst/>
              <a:gdLst/>
              <a:ahLst/>
              <a:cxnLst/>
              <a:rect l="l" t="t" r="r" b="b"/>
              <a:pathLst>
                <a:path h="23494">
                  <a:moveTo>
                    <a:pt x="0" y="0"/>
                  </a:moveTo>
                  <a:lnTo>
                    <a:pt x="0" y="23371"/>
                  </a:lnTo>
                </a:path>
              </a:pathLst>
            </a:custGeom>
            <a:ln w="3242">
              <a:solidFill>
                <a:srgbClr val="0080C7"/>
              </a:solidFill>
            </a:ln>
          </p:spPr>
          <p:txBody>
            <a:bodyPr wrap="square" lIns="0" tIns="0" rIns="0" bIns="0" rtlCol="0"/>
            <a:lstStyle/>
            <a:p>
              <a:endParaRPr/>
            </a:p>
          </p:txBody>
        </p:sp>
        <p:sp>
          <p:nvSpPr>
            <p:cNvPr id="125" name="object 125"/>
            <p:cNvSpPr/>
            <p:nvPr/>
          </p:nvSpPr>
          <p:spPr>
            <a:xfrm>
              <a:off x="3622983" y="1725644"/>
              <a:ext cx="0" cy="21590"/>
            </a:xfrm>
            <a:custGeom>
              <a:avLst/>
              <a:gdLst/>
              <a:ahLst/>
              <a:cxnLst/>
              <a:rect l="l" t="t" r="r" b="b"/>
              <a:pathLst>
                <a:path h="21589">
                  <a:moveTo>
                    <a:pt x="0" y="0"/>
                  </a:moveTo>
                  <a:lnTo>
                    <a:pt x="0" y="21537"/>
                  </a:lnTo>
                </a:path>
              </a:pathLst>
            </a:custGeom>
            <a:ln w="3242">
              <a:solidFill>
                <a:srgbClr val="0080C7"/>
              </a:solidFill>
            </a:ln>
          </p:spPr>
          <p:txBody>
            <a:bodyPr wrap="square" lIns="0" tIns="0" rIns="0" bIns="0" rtlCol="0"/>
            <a:lstStyle/>
            <a:p>
              <a:endParaRPr/>
            </a:p>
          </p:txBody>
        </p:sp>
        <p:sp>
          <p:nvSpPr>
            <p:cNvPr id="126" name="object 126"/>
            <p:cNvSpPr/>
            <p:nvPr/>
          </p:nvSpPr>
          <p:spPr>
            <a:xfrm>
              <a:off x="3629355" y="1728565"/>
              <a:ext cx="0" cy="25400"/>
            </a:xfrm>
            <a:custGeom>
              <a:avLst/>
              <a:gdLst/>
              <a:ahLst/>
              <a:cxnLst/>
              <a:rect l="l" t="t" r="r" b="b"/>
              <a:pathLst>
                <a:path h="25400">
                  <a:moveTo>
                    <a:pt x="0" y="0"/>
                  </a:moveTo>
                  <a:lnTo>
                    <a:pt x="0" y="25186"/>
                  </a:lnTo>
                </a:path>
              </a:pathLst>
            </a:custGeom>
            <a:ln w="3242">
              <a:solidFill>
                <a:srgbClr val="0080C7"/>
              </a:solidFill>
            </a:ln>
          </p:spPr>
          <p:txBody>
            <a:bodyPr wrap="square" lIns="0" tIns="0" rIns="0" bIns="0" rtlCol="0"/>
            <a:lstStyle/>
            <a:p>
              <a:endParaRPr/>
            </a:p>
          </p:txBody>
        </p:sp>
        <p:sp>
          <p:nvSpPr>
            <p:cNvPr id="127" name="object 127"/>
            <p:cNvSpPr/>
            <p:nvPr/>
          </p:nvSpPr>
          <p:spPr>
            <a:xfrm>
              <a:off x="3656357" y="1726135"/>
              <a:ext cx="78105" cy="33020"/>
            </a:xfrm>
            <a:custGeom>
              <a:avLst/>
              <a:gdLst/>
              <a:ahLst/>
              <a:cxnLst/>
              <a:rect l="l" t="t" r="r" b="b"/>
              <a:pathLst>
                <a:path w="78104" h="33019">
                  <a:moveTo>
                    <a:pt x="0" y="25924"/>
                  </a:moveTo>
                  <a:lnTo>
                    <a:pt x="5495" y="17809"/>
                  </a:lnTo>
                  <a:lnTo>
                    <a:pt x="10772" y="9335"/>
                  </a:lnTo>
                  <a:lnTo>
                    <a:pt x="17117" y="2674"/>
                  </a:lnTo>
                  <a:lnTo>
                    <a:pt x="25820" y="0"/>
                  </a:lnTo>
                  <a:lnTo>
                    <a:pt x="37356" y="5125"/>
                  </a:lnTo>
                  <a:lnTo>
                    <a:pt x="45250" y="16312"/>
                  </a:lnTo>
                  <a:lnTo>
                    <a:pt x="53146" y="27469"/>
                  </a:lnTo>
                  <a:lnTo>
                    <a:pt x="64687" y="32504"/>
                  </a:lnTo>
                  <a:lnTo>
                    <a:pt x="70351" y="32476"/>
                  </a:lnTo>
                  <a:lnTo>
                    <a:pt x="74369" y="29724"/>
                  </a:lnTo>
                  <a:lnTo>
                    <a:pt x="77687" y="25829"/>
                  </a:lnTo>
                </a:path>
                <a:path w="78104" h="33019">
                  <a:moveTo>
                    <a:pt x="0" y="25924"/>
                  </a:moveTo>
                  <a:lnTo>
                    <a:pt x="3346" y="29942"/>
                  </a:lnTo>
                  <a:lnTo>
                    <a:pt x="7383" y="32778"/>
                  </a:lnTo>
                  <a:lnTo>
                    <a:pt x="13122" y="32759"/>
                  </a:lnTo>
                  <a:lnTo>
                    <a:pt x="24658" y="27625"/>
                  </a:lnTo>
                  <a:lnTo>
                    <a:pt x="32551" y="16409"/>
                  </a:lnTo>
                  <a:lnTo>
                    <a:pt x="40444" y="5223"/>
                  </a:lnTo>
                  <a:lnTo>
                    <a:pt x="51980" y="179"/>
                  </a:lnTo>
                  <a:lnTo>
                    <a:pt x="60738" y="2925"/>
                  </a:lnTo>
                  <a:lnTo>
                    <a:pt x="67112" y="9624"/>
                  </a:lnTo>
                  <a:lnTo>
                    <a:pt x="72423" y="18075"/>
                  </a:lnTo>
                  <a:lnTo>
                    <a:pt x="77990" y="26075"/>
                  </a:lnTo>
                </a:path>
              </a:pathLst>
            </a:custGeom>
            <a:ln w="6239">
              <a:solidFill>
                <a:srgbClr val="231F20"/>
              </a:solidFill>
            </a:ln>
          </p:spPr>
          <p:txBody>
            <a:bodyPr wrap="square" lIns="0" tIns="0" rIns="0" bIns="0" rtlCol="0"/>
            <a:lstStyle/>
            <a:p>
              <a:endParaRPr/>
            </a:p>
          </p:txBody>
        </p:sp>
        <p:sp>
          <p:nvSpPr>
            <p:cNvPr id="128" name="object 128"/>
            <p:cNvSpPr/>
            <p:nvPr/>
          </p:nvSpPr>
          <p:spPr>
            <a:xfrm>
              <a:off x="3667504" y="1737320"/>
              <a:ext cx="0" cy="20955"/>
            </a:xfrm>
            <a:custGeom>
              <a:avLst/>
              <a:gdLst/>
              <a:ahLst/>
              <a:cxnLst/>
              <a:rect l="l" t="t" r="r" b="b"/>
              <a:pathLst>
                <a:path h="20955">
                  <a:moveTo>
                    <a:pt x="0" y="0"/>
                  </a:moveTo>
                  <a:lnTo>
                    <a:pt x="0" y="20714"/>
                  </a:lnTo>
                </a:path>
              </a:pathLst>
            </a:custGeom>
            <a:ln w="3242">
              <a:solidFill>
                <a:srgbClr val="231F20"/>
              </a:solidFill>
            </a:ln>
          </p:spPr>
          <p:txBody>
            <a:bodyPr wrap="square" lIns="0" tIns="0" rIns="0" bIns="0" rtlCol="0"/>
            <a:lstStyle/>
            <a:p>
              <a:endParaRPr/>
            </a:p>
          </p:txBody>
        </p:sp>
        <p:sp>
          <p:nvSpPr>
            <p:cNvPr id="129" name="object 129"/>
            <p:cNvSpPr/>
            <p:nvPr/>
          </p:nvSpPr>
          <p:spPr>
            <a:xfrm>
              <a:off x="3673943" y="1729416"/>
              <a:ext cx="0" cy="25400"/>
            </a:xfrm>
            <a:custGeom>
              <a:avLst/>
              <a:gdLst/>
              <a:ahLst/>
              <a:cxnLst/>
              <a:rect l="l" t="t" r="r" b="b"/>
              <a:pathLst>
                <a:path h="25400">
                  <a:moveTo>
                    <a:pt x="0" y="0"/>
                  </a:moveTo>
                  <a:lnTo>
                    <a:pt x="0" y="25357"/>
                  </a:lnTo>
                </a:path>
              </a:pathLst>
            </a:custGeom>
            <a:ln w="3242">
              <a:solidFill>
                <a:srgbClr val="231F20"/>
              </a:solidFill>
            </a:ln>
          </p:spPr>
          <p:txBody>
            <a:bodyPr wrap="square" lIns="0" tIns="0" rIns="0" bIns="0" rtlCol="0"/>
            <a:lstStyle/>
            <a:p>
              <a:endParaRPr/>
            </a:p>
          </p:txBody>
        </p:sp>
        <p:sp>
          <p:nvSpPr>
            <p:cNvPr id="130" name="object 130"/>
            <p:cNvSpPr/>
            <p:nvPr/>
          </p:nvSpPr>
          <p:spPr>
            <a:xfrm>
              <a:off x="3686697" y="1725814"/>
              <a:ext cx="0" cy="17780"/>
            </a:xfrm>
            <a:custGeom>
              <a:avLst/>
              <a:gdLst/>
              <a:ahLst/>
              <a:cxnLst/>
              <a:rect l="l" t="t" r="r" b="b"/>
              <a:pathLst>
                <a:path h="17780">
                  <a:moveTo>
                    <a:pt x="0" y="0"/>
                  </a:moveTo>
                  <a:lnTo>
                    <a:pt x="0" y="17765"/>
                  </a:lnTo>
                </a:path>
              </a:pathLst>
            </a:custGeom>
            <a:ln w="3242">
              <a:solidFill>
                <a:srgbClr val="231F20"/>
              </a:solidFill>
            </a:ln>
          </p:spPr>
          <p:txBody>
            <a:bodyPr wrap="square" lIns="0" tIns="0" rIns="0" bIns="0" rtlCol="0"/>
            <a:lstStyle/>
            <a:p>
              <a:endParaRPr/>
            </a:p>
          </p:txBody>
        </p:sp>
        <p:sp>
          <p:nvSpPr>
            <p:cNvPr id="131" name="object 131"/>
            <p:cNvSpPr/>
            <p:nvPr/>
          </p:nvSpPr>
          <p:spPr>
            <a:xfrm>
              <a:off x="3680381" y="1728669"/>
              <a:ext cx="0" cy="23495"/>
            </a:xfrm>
            <a:custGeom>
              <a:avLst/>
              <a:gdLst/>
              <a:ahLst/>
              <a:cxnLst/>
              <a:rect l="l" t="t" r="r" b="b"/>
              <a:pathLst>
                <a:path h="23494">
                  <a:moveTo>
                    <a:pt x="0" y="0"/>
                  </a:moveTo>
                  <a:lnTo>
                    <a:pt x="0" y="23210"/>
                  </a:lnTo>
                </a:path>
              </a:pathLst>
            </a:custGeom>
            <a:ln w="3242">
              <a:solidFill>
                <a:srgbClr val="231F20"/>
              </a:solidFill>
            </a:ln>
          </p:spPr>
          <p:txBody>
            <a:bodyPr wrap="square" lIns="0" tIns="0" rIns="0" bIns="0" rtlCol="0"/>
            <a:lstStyle/>
            <a:p>
              <a:endParaRPr/>
            </a:p>
          </p:txBody>
        </p:sp>
        <p:sp>
          <p:nvSpPr>
            <p:cNvPr id="132" name="object 132"/>
            <p:cNvSpPr/>
            <p:nvPr/>
          </p:nvSpPr>
          <p:spPr>
            <a:xfrm>
              <a:off x="3725016" y="1739145"/>
              <a:ext cx="0" cy="19050"/>
            </a:xfrm>
            <a:custGeom>
              <a:avLst/>
              <a:gdLst/>
              <a:ahLst/>
              <a:cxnLst/>
              <a:rect l="l" t="t" r="r" b="b"/>
              <a:pathLst>
                <a:path h="19050">
                  <a:moveTo>
                    <a:pt x="0" y="0"/>
                  </a:moveTo>
                  <a:lnTo>
                    <a:pt x="0" y="18719"/>
                  </a:lnTo>
                </a:path>
              </a:pathLst>
            </a:custGeom>
            <a:ln w="3242">
              <a:solidFill>
                <a:srgbClr val="231F20"/>
              </a:solidFill>
            </a:ln>
          </p:spPr>
          <p:txBody>
            <a:bodyPr wrap="square" lIns="0" tIns="0" rIns="0" bIns="0" rtlCol="0"/>
            <a:lstStyle/>
            <a:p>
              <a:endParaRPr/>
            </a:p>
          </p:txBody>
        </p:sp>
        <p:sp>
          <p:nvSpPr>
            <p:cNvPr id="133" name="object 133"/>
            <p:cNvSpPr/>
            <p:nvPr/>
          </p:nvSpPr>
          <p:spPr>
            <a:xfrm>
              <a:off x="3718644" y="1733056"/>
              <a:ext cx="0" cy="23495"/>
            </a:xfrm>
            <a:custGeom>
              <a:avLst/>
              <a:gdLst/>
              <a:ahLst/>
              <a:cxnLst/>
              <a:rect l="l" t="t" r="r" b="b"/>
              <a:pathLst>
                <a:path h="23494">
                  <a:moveTo>
                    <a:pt x="0" y="0"/>
                  </a:moveTo>
                  <a:lnTo>
                    <a:pt x="0" y="23040"/>
                  </a:lnTo>
                </a:path>
              </a:pathLst>
            </a:custGeom>
            <a:ln w="3242">
              <a:solidFill>
                <a:srgbClr val="231F20"/>
              </a:solidFill>
            </a:ln>
          </p:spPr>
          <p:txBody>
            <a:bodyPr wrap="square" lIns="0" tIns="0" rIns="0" bIns="0" rtlCol="0"/>
            <a:lstStyle/>
            <a:p>
              <a:endParaRPr/>
            </a:p>
          </p:txBody>
        </p:sp>
        <p:sp>
          <p:nvSpPr>
            <p:cNvPr id="134" name="object 134"/>
            <p:cNvSpPr/>
            <p:nvPr/>
          </p:nvSpPr>
          <p:spPr>
            <a:xfrm>
              <a:off x="3705918" y="1725871"/>
              <a:ext cx="0" cy="21590"/>
            </a:xfrm>
            <a:custGeom>
              <a:avLst/>
              <a:gdLst/>
              <a:ahLst/>
              <a:cxnLst/>
              <a:rect l="l" t="t" r="r" b="b"/>
              <a:pathLst>
                <a:path h="21589">
                  <a:moveTo>
                    <a:pt x="0" y="0"/>
                  </a:moveTo>
                  <a:lnTo>
                    <a:pt x="0" y="21234"/>
                  </a:lnTo>
                </a:path>
              </a:pathLst>
            </a:custGeom>
            <a:ln w="3242">
              <a:solidFill>
                <a:srgbClr val="231F20"/>
              </a:solidFill>
            </a:ln>
          </p:spPr>
          <p:txBody>
            <a:bodyPr wrap="square" lIns="0" tIns="0" rIns="0" bIns="0" rtlCol="0"/>
            <a:lstStyle/>
            <a:p>
              <a:endParaRPr/>
            </a:p>
          </p:txBody>
        </p:sp>
        <p:sp>
          <p:nvSpPr>
            <p:cNvPr id="135" name="object 135"/>
            <p:cNvSpPr/>
            <p:nvPr/>
          </p:nvSpPr>
          <p:spPr>
            <a:xfrm>
              <a:off x="3712281" y="1728754"/>
              <a:ext cx="0" cy="25400"/>
            </a:xfrm>
            <a:custGeom>
              <a:avLst/>
              <a:gdLst/>
              <a:ahLst/>
              <a:cxnLst/>
              <a:rect l="l" t="t" r="r" b="b"/>
              <a:pathLst>
                <a:path h="25400">
                  <a:moveTo>
                    <a:pt x="0" y="0"/>
                  </a:moveTo>
                  <a:lnTo>
                    <a:pt x="0" y="24837"/>
                  </a:lnTo>
                </a:path>
              </a:pathLst>
            </a:custGeom>
            <a:ln w="3242">
              <a:solidFill>
                <a:srgbClr val="231F20"/>
              </a:solidFill>
            </a:ln>
          </p:spPr>
          <p:txBody>
            <a:bodyPr wrap="square" lIns="0" tIns="0" rIns="0" bIns="0" rtlCol="0"/>
            <a:lstStyle/>
            <a:p>
              <a:endParaRPr/>
            </a:p>
          </p:txBody>
        </p:sp>
        <p:sp>
          <p:nvSpPr>
            <p:cNvPr id="136" name="object 136"/>
            <p:cNvSpPr/>
            <p:nvPr/>
          </p:nvSpPr>
          <p:spPr>
            <a:xfrm>
              <a:off x="3667504" y="1737320"/>
              <a:ext cx="0" cy="20955"/>
            </a:xfrm>
            <a:custGeom>
              <a:avLst/>
              <a:gdLst/>
              <a:ahLst/>
              <a:cxnLst/>
              <a:rect l="l" t="t" r="r" b="b"/>
              <a:pathLst>
                <a:path h="20955">
                  <a:moveTo>
                    <a:pt x="0" y="0"/>
                  </a:moveTo>
                  <a:lnTo>
                    <a:pt x="0" y="20714"/>
                  </a:lnTo>
                </a:path>
              </a:pathLst>
            </a:custGeom>
            <a:ln w="3242">
              <a:solidFill>
                <a:srgbClr val="231F20"/>
              </a:solidFill>
            </a:ln>
          </p:spPr>
          <p:txBody>
            <a:bodyPr wrap="square" lIns="0" tIns="0" rIns="0" bIns="0" rtlCol="0"/>
            <a:lstStyle/>
            <a:p>
              <a:endParaRPr/>
            </a:p>
          </p:txBody>
        </p:sp>
        <p:sp>
          <p:nvSpPr>
            <p:cNvPr id="137" name="object 137"/>
            <p:cNvSpPr/>
            <p:nvPr/>
          </p:nvSpPr>
          <p:spPr>
            <a:xfrm>
              <a:off x="3673943" y="1729416"/>
              <a:ext cx="0" cy="25400"/>
            </a:xfrm>
            <a:custGeom>
              <a:avLst/>
              <a:gdLst/>
              <a:ahLst/>
              <a:cxnLst/>
              <a:rect l="l" t="t" r="r" b="b"/>
              <a:pathLst>
                <a:path h="25400">
                  <a:moveTo>
                    <a:pt x="0" y="0"/>
                  </a:moveTo>
                  <a:lnTo>
                    <a:pt x="0" y="25357"/>
                  </a:lnTo>
                </a:path>
              </a:pathLst>
            </a:custGeom>
            <a:ln w="3242">
              <a:solidFill>
                <a:srgbClr val="231F20"/>
              </a:solidFill>
            </a:ln>
          </p:spPr>
          <p:txBody>
            <a:bodyPr wrap="square" lIns="0" tIns="0" rIns="0" bIns="0" rtlCol="0"/>
            <a:lstStyle/>
            <a:p>
              <a:endParaRPr/>
            </a:p>
          </p:txBody>
        </p:sp>
        <p:sp>
          <p:nvSpPr>
            <p:cNvPr id="138" name="object 138"/>
            <p:cNvSpPr/>
            <p:nvPr/>
          </p:nvSpPr>
          <p:spPr>
            <a:xfrm>
              <a:off x="3686697" y="1725814"/>
              <a:ext cx="0" cy="17780"/>
            </a:xfrm>
            <a:custGeom>
              <a:avLst/>
              <a:gdLst/>
              <a:ahLst/>
              <a:cxnLst/>
              <a:rect l="l" t="t" r="r" b="b"/>
              <a:pathLst>
                <a:path h="17780">
                  <a:moveTo>
                    <a:pt x="0" y="0"/>
                  </a:moveTo>
                  <a:lnTo>
                    <a:pt x="0" y="17765"/>
                  </a:lnTo>
                </a:path>
              </a:pathLst>
            </a:custGeom>
            <a:ln w="3242">
              <a:solidFill>
                <a:srgbClr val="231F20"/>
              </a:solidFill>
            </a:ln>
          </p:spPr>
          <p:txBody>
            <a:bodyPr wrap="square" lIns="0" tIns="0" rIns="0" bIns="0" rtlCol="0"/>
            <a:lstStyle/>
            <a:p>
              <a:endParaRPr/>
            </a:p>
          </p:txBody>
        </p:sp>
        <p:sp>
          <p:nvSpPr>
            <p:cNvPr id="139" name="object 139"/>
            <p:cNvSpPr/>
            <p:nvPr/>
          </p:nvSpPr>
          <p:spPr>
            <a:xfrm>
              <a:off x="3680381" y="1728669"/>
              <a:ext cx="0" cy="23495"/>
            </a:xfrm>
            <a:custGeom>
              <a:avLst/>
              <a:gdLst/>
              <a:ahLst/>
              <a:cxnLst/>
              <a:rect l="l" t="t" r="r" b="b"/>
              <a:pathLst>
                <a:path h="23494">
                  <a:moveTo>
                    <a:pt x="0" y="0"/>
                  </a:moveTo>
                  <a:lnTo>
                    <a:pt x="0" y="23210"/>
                  </a:lnTo>
                </a:path>
              </a:pathLst>
            </a:custGeom>
            <a:ln w="3242">
              <a:solidFill>
                <a:srgbClr val="231F20"/>
              </a:solidFill>
            </a:ln>
          </p:spPr>
          <p:txBody>
            <a:bodyPr wrap="square" lIns="0" tIns="0" rIns="0" bIns="0" rtlCol="0"/>
            <a:lstStyle/>
            <a:p>
              <a:endParaRPr/>
            </a:p>
          </p:txBody>
        </p:sp>
        <p:sp>
          <p:nvSpPr>
            <p:cNvPr id="140" name="object 140"/>
            <p:cNvSpPr/>
            <p:nvPr/>
          </p:nvSpPr>
          <p:spPr>
            <a:xfrm>
              <a:off x="3725016" y="1739145"/>
              <a:ext cx="0" cy="19050"/>
            </a:xfrm>
            <a:custGeom>
              <a:avLst/>
              <a:gdLst/>
              <a:ahLst/>
              <a:cxnLst/>
              <a:rect l="l" t="t" r="r" b="b"/>
              <a:pathLst>
                <a:path h="19050">
                  <a:moveTo>
                    <a:pt x="0" y="0"/>
                  </a:moveTo>
                  <a:lnTo>
                    <a:pt x="0" y="18719"/>
                  </a:lnTo>
                </a:path>
              </a:pathLst>
            </a:custGeom>
            <a:ln w="3242">
              <a:solidFill>
                <a:srgbClr val="231F20"/>
              </a:solidFill>
            </a:ln>
          </p:spPr>
          <p:txBody>
            <a:bodyPr wrap="square" lIns="0" tIns="0" rIns="0" bIns="0" rtlCol="0"/>
            <a:lstStyle/>
            <a:p>
              <a:endParaRPr/>
            </a:p>
          </p:txBody>
        </p:sp>
        <p:sp>
          <p:nvSpPr>
            <p:cNvPr id="141" name="object 141"/>
            <p:cNvSpPr/>
            <p:nvPr/>
          </p:nvSpPr>
          <p:spPr>
            <a:xfrm>
              <a:off x="3718644" y="1733056"/>
              <a:ext cx="0" cy="23495"/>
            </a:xfrm>
            <a:custGeom>
              <a:avLst/>
              <a:gdLst/>
              <a:ahLst/>
              <a:cxnLst/>
              <a:rect l="l" t="t" r="r" b="b"/>
              <a:pathLst>
                <a:path h="23494">
                  <a:moveTo>
                    <a:pt x="0" y="0"/>
                  </a:moveTo>
                  <a:lnTo>
                    <a:pt x="0" y="23040"/>
                  </a:lnTo>
                </a:path>
              </a:pathLst>
            </a:custGeom>
            <a:ln w="3242">
              <a:solidFill>
                <a:srgbClr val="231F20"/>
              </a:solidFill>
            </a:ln>
          </p:spPr>
          <p:txBody>
            <a:bodyPr wrap="square" lIns="0" tIns="0" rIns="0" bIns="0" rtlCol="0"/>
            <a:lstStyle/>
            <a:p>
              <a:endParaRPr/>
            </a:p>
          </p:txBody>
        </p:sp>
        <p:sp>
          <p:nvSpPr>
            <p:cNvPr id="142" name="object 142"/>
            <p:cNvSpPr/>
            <p:nvPr/>
          </p:nvSpPr>
          <p:spPr>
            <a:xfrm>
              <a:off x="3705918" y="1725871"/>
              <a:ext cx="0" cy="21590"/>
            </a:xfrm>
            <a:custGeom>
              <a:avLst/>
              <a:gdLst/>
              <a:ahLst/>
              <a:cxnLst/>
              <a:rect l="l" t="t" r="r" b="b"/>
              <a:pathLst>
                <a:path h="21589">
                  <a:moveTo>
                    <a:pt x="0" y="0"/>
                  </a:moveTo>
                  <a:lnTo>
                    <a:pt x="0" y="21234"/>
                  </a:lnTo>
                </a:path>
              </a:pathLst>
            </a:custGeom>
            <a:ln w="3242">
              <a:solidFill>
                <a:srgbClr val="231F20"/>
              </a:solidFill>
            </a:ln>
          </p:spPr>
          <p:txBody>
            <a:bodyPr wrap="square" lIns="0" tIns="0" rIns="0" bIns="0" rtlCol="0"/>
            <a:lstStyle/>
            <a:p>
              <a:endParaRPr/>
            </a:p>
          </p:txBody>
        </p:sp>
        <p:sp>
          <p:nvSpPr>
            <p:cNvPr id="143" name="object 143"/>
            <p:cNvSpPr/>
            <p:nvPr/>
          </p:nvSpPr>
          <p:spPr>
            <a:xfrm>
              <a:off x="3712281" y="1728754"/>
              <a:ext cx="0" cy="25400"/>
            </a:xfrm>
            <a:custGeom>
              <a:avLst/>
              <a:gdLst/>
              <a:ahLst/>
              <a:cxnLst/>
              <a:rect l="l" t="t" r="r" b="b"/>
              <a:pathLst>
                <a:path h="25400">
                  <a:moveTo>
                    <a:pt x="0" y="0"/>
                  </a:moveTo>
                  <a:lnTo>
                    <a:pt x="0" y="24837"/>
                  </a:lnTo>
                </a:path>
              </a:pathLst>
            </a:custGeom>
            <a:ln w="3242">
              <a:solidFill>
                <a:srgbClr val="231F20"/>
              </a:solidFill>
            </a:ln>
          </p:spPr>
          <p:txBody>
            <a:bodyPr wrap="square" lIns="0" tIns="0" rIns="0" bIns="0" rtlCol="0"/>
            <a:lstStyle/>
            <a:p>
              <a:endParaRPr/>
            </a:p>
          </p:txBody>
        </p:sp>
        <p:sp>
          <p:nvSpPr>
            <p:cNvPr id="144" name="object 144"/>
            <p:cNvSpPr/>
            <p:nvPr/>
          </p:nvSpPr>
          <p:spPr>
            <a:xfrm>
              <a:off x="3739292" y="1726438"/>
              <a:ext cx="78105" cy="32384"/>
            </a:xfrm>
            <a:custGeom>
              <a:avLst/>
              <a:gdLst/>
              <a:ahLst/>
              <a:cxnLst/>
              <a:rect l="l" t="t" r="r" b="b"/>
              <a:pathLst>
                <a:path w="78104" h="32385">
                  <a:moveTo>
                    <a:pt x="0" y="25461"/>
                  </a:moveTo>
                  <a:lnTo>
                    <a:pt x="5495" y="17480"/>
                  </a:lnTo>
                  <a:lnTo>
                    <a:pt x="10772" y="9156"/>
                  </a:lnTo>
                  <a:lnTo>
                    <a:pt x="17117" y="2619"/>
                  </a:lnTo>
                  <a:lnTo>
                    <a:pt x="25820" y="0"/>
                  </a:lnTo>
                  <a:lnTo>
                    <a:pt x="37356" y="5034"/>
                  </a:lnTo>
                  <a:lnTo>
                    <a:pt x="45251" y="16007"/>
                  </a:lnTo>
                  <a:lnTo>
                    <a:pt x="53150" y="26940"/>
                  </a:lnTo>
                  <a:lnTo>
                    <a:pt x="64697" y="31852"/>
                  </a:lnTo>
                  <a:lnTo>
                    <a:pt x="70351" y="31814"/>
                  </a:lnTo>
                  <a:lnTo>
                    <a:pt x="74369" y="29110"/>
                  </a:lnTo>
                  <a:lnTo>
                    <a:pt x="77687" y="25309"/>
                  </a:lnTo>
                </a:path>
                <a:path w="78104" h="32385">
                  <a:moveTo>
                    <a:pt x="0" y="25461"/>
                  </a:moveTo>
                  <a:lnTo>
                    <a:pt x="3346" y="29412"/>
                  </a:lnTo>
                  <a:lnTo>
                    <a:pt x="7383" y="32192"/>
                  </a:lnTo>
                  <a:lnTo>
                    <a:pt x="13122" y="32173"/>
                  </a:lnTo>
                  <a:lnTo>
                    <a:pt x="24658" y="27117"/>
                  </a:lnTo>
                  <a:lnTo>
                    <a:pt x="32551" y="16104"/>
                  </a:lnTo>
                  <a:lnTo>
                    <a:pt x="40444" y="5132"/>
                  </a:lnTo>
                  <a:lnTo>
                    <a:pt x="51980" y="198"/>
                  </a:lnTo>
                  <a:lnTo>
                    <a:pt x="60738" y="2910"/>
                  </a:lnTo>
                  <a:lnTo>
                    <a:pt x="67114" y="9473"/>
                  </a:lnTo>
                  <a:lnTo>
                    <a:pt x="72427" y="17737"/>
                  </a:lnTo>
                  <a:lnTo>
                    <a:pt x="77999" y="25555"/>
                  </a:lnTo>
                </a:path>
              </a:pathLst>
            </a:custGeom>
            <a:ln w="6239">
              <a:solidFill>
                <a:srgbClr val="231F20"/>
              </a:solidFill>
            </a:ln>
          </p:spPr>
          <p:txBody>
            <a:bodyPr wrap="square" lIns="0" tIns="0" rIns="0" bIns="0" rtlCol="0"/>
            <a:lstStyle/>
            <a:p>
              <a:endParaRPr/>
            </a:p>
          </p:txBody>
        </p:sp>
        <p:sp>
          <p:nvSpPr>
            <p:cNvPr id="145" name="object 145"/>
            <p:cNvSpPr/>
            <p:nvPr/>
          </p:nvSpPr>
          <p:spPr>
            <a:xfrm>
              <a:off x="3750534" y="1737415"/>
              <a:ext cx="0" cy="20955"/>
            </a:xfrm>
            <a:custGeom>
              <a:avLst/>
              <a:gdLst/>
              <a:ahLst/>
              <a:cxnLst/>
              <a:rect l="l" t="t" r="r" b="b"/>
              <a:pathLst>
                <a:path h="20955">
                  <a:moveTo>
                    <a:pt x="0" y="0"/>
                  </a:moveTo>
                  <a:lnTo>
                    <a:pt x="0" y="20346"/>
                  </a:lnTo>
                </a:path>
              </a:pathLst>
            </a:custGeom>
            <a:ln w="3242">
              <a:solidFill>
                <a:srgbClr val="231F20"/>
              </a:solidFill>
            </a:ln>
          </p:spPr>
          <p:txBody>
            <a:bodyPr wrap="square" lIns="0" tIns="0" rIns="0" bIns="0" rtlCol="0"/>
            <a:lstStyle/>
            <a:p>
              <a:endParaRPr/>
            </a:p>
          </p:txBody>
        </p:sp>
        <p:sp>
          <p:nvSpPr>
            <p:cNvPr id="146" name="object 146"/>
            <p:cNvSpPr/>
            <p:nvPr/>
          </p:nvSpPr>
          <p:spPr>
            <a:xfrm>
              <a:off x="3756897" y="1729653"/>
              <a:ext cx="0" cy="25400"/>
            </a:xfrm>
            <a:custGeom>
              <a:avLst/>
              <a:gdLst/>
              <a:ahLst/>
              <a:cxnLst/>
              <a:rect l="l" t="t" r="r" b="b"/>
              <a:pathLst>
                <a:path h="25400">
                  <a:moveTo>
                    <a:pt x="0" y="0"/>
                  </a:moveTo>
                  <a:lnTo>
                    <a:pt x="0" y="24893"/>
                  </a:lnTo>
                </a:path>
              </a:pathLst>
            </a:custGeom>
            <a:ln w="3242">
              <a:solidFill>
                <a:srgbClr val="231F20"/>
              </a:solidFill>
            </a:ln>
          </p:spPr>
          <p:txBody>
            <a:bodyPr wrap="square" lIns="0" tIns="0" rIns="0" bIns="0" rtlCol="0"/>
            <a:lstStyle/>
            <a:p>
              <a:endParaRPr/>
            </a:p>
          </p:txBody>
        </p:sp>
        <p:sp>
          <p:nvSpPr>
            <p:cNvPr id="147" name="object 147"/>
            <p:cNvSpPr/>
            <p:nvPr/>
          </p:nvSpPr>
          <p:spPr>
            <a:xfrm>
              <a:off x="3769623" y="1726126"/>
              <a:ext cx="0" cy="17780"/>
            </a:xfrm>
            <a:custGeom>
              <a:avLst/>
              <a:gdLst/>
              <a:ahLst/>
              <a:cxnLst/>
              <a:rect l="l" t="t" r="r" b="b"/>
              <a:pathLst>
                <a:path h="17780">
                  <a:moveTo>
                    <a:pt x="0" y="0"/>
                  </a:moveTo>
                  <a:lnTo>
                    <a:pt x="0" y="17424"/>
                  </a:lnTo>
                </a:path>
              </a:pathLst>
            </a:custGeom>
            <a:ln w="3242">
              <a:solidFill>
                <a:srgbClr val="231F20"/>
              </a:solidFill>
            </a:ln>
          </p:spPr>
          <p:txBody>
            <a:bodyPr wrap="square" lIns="0" tIns="0" rIns="0" bIns="0" rtlCol="0"/>
            <a:lstStyle/>
            <a:p>
              <a:endParaRPr/>
            </a:p>
          </p:txBody>
        </p:sp>
        <p:sp>
          <p:nvSpPr>
            <p:cNvPr id="148" name="object 148"/>
            <p:cNvSpPr/>
            <p:nvPr/>
          </p:nvSpPr>
          <p:spPr>
            <a:xfrm>
              <a:off x="3763260" y="1728925"/>
              <a:ext cx="0" cy="22860"/>
            </a:xfrm>
            <a:custGeom>
              <a:avLst/>
              <a:gdLst/>
              <a:ahLst/>
              <a:cxnLst/>
              <a:rect l="l" t="t" r="r" b="b"/>
              <a:pathLst>
                <a:path h="22860">
                  <a:moveTo>
                    <a:pt x="0" y="0"/>
                  </a:moveTo>
                  <a:lnTo>
                    <a:pt x="0" y="22775"/>
                  </a:lnTo>
                </a:path>
              </a:pathLst>
            </a:custGeom>
            <a:ln w="3242">
              <a:solidFill>
                <a:srgbClr val="231F20"/>
              </a:solidFill>
            </a:ln>
          </p:spPr>
          <p:txBody>
            <a:bodyPr wrap="square" lIns="0" tIns="0" rIns="0" bIns="0" rtlCol="0"/>
            <a:lstStyle/>
            <a:p>
              <a:endParaRPr/>
            </a:p>
          </p:txBody>
        </p:sp>
        <p:sp>
          <p:nvSpPr>
            <p:cNvPr id="149" name="object 149"/>
            <p:cNvSpPr/>
            <p:nvPr/>
          </p:nvSpPr>
          <p:spPr>
            <a:xfrm>
              <a:off x="3807942" y="1739221"/>
              <a:ext cx="0" cy="18415"/>
            </a:xfrm>
            <a:custGeom>
              <a:avLst/>
              <a:gdLst/>
              <a:ahLst/>
              <a:cxnLst/>
              <a:rect l="l" t="t" r="r" b="b"/>
              <a:pathLst>
                <a:path h="18414">
                  <a:moveTo>
                    <a:pt x="0" y="0"/>
                  </a:moveTo>
                  <a:lnTo>
                    <a:pt x="0" y="18303"/>
                  </a:lnTo>
                </a:path>
              </a:pathLst>
            </a:custGeom>
            <a:ln w="3242">
              <a:solidFill>
                <a:srgbClr val="231F20"/>
              </a:solidFill>
            </a:ln>
          </p:spPr>
          <p:txBody>
            <a:bodyPr wrap="square" lIns="0" tIns="0" rIns="0" bIns="0" rtlCol="0"/>
            <a:lstStyle/>
            <a:p>
              <a:endParaRPr/>
            </a:p>
          </p:txBody>
        </p:sp>
        <p:sp>
          <p:nvSpPr>
            <p:cNvPr id="150" name="object 150"/>
            <p:cNvSpPr/>
            <p:nvPr/>
          </p:nvSpPr>
          <p:spPr>
            <a:xfrm>
              <a:off x="3801579" y="1733264"/>
              <a:ext cx="0" cy="22860"/>
            </a:xfrm>
            <a:custGeom>
              <a:avLst/>
              <a:gdLst/>
              <a:ahLst/>
              <a:cxnLst/>
              <a:rect l="l" t="t" r="r" b="b"/>
              <a:pathLst>
                <a:path h="22860">
                  <a:moveTo>
                    <a:pt x="0" y="0"/>
                  </a:moveTo>
                  <a:lnTo>
                    <a:pt x="0" y="22539"/>
                  </a:lnTo>
                </a:path>
              </a:pathLst>
            </a:custGeom>
            <a:ln w="3242">
              <a:solidFill>
                <a:srgbClr val="231F20"/>
              </a:solidFill>
            </a:ln>
          </p:spPr>
          <p:txBody>
            <a:bodyPr wrap="square" lIns="0" tIns="0" rIns="0" bIns="0" rtlCol="0"/>
            <a:lstStyle/>
            <a:p>
              <a:endParaRPr/>
            </a:p>
          </p:txBody>
        </p:sp>
        <p:sp>
          <p:nvSpPr>
            <p:cNvPr id="151" name="object 151"/>
            <p:cNvSpPr/>
            <p:nvPr/>
          </p:nvSpPr>
          <p:spPr>
            <a:xfrm>
              <a:off x="3788853" y="1726202"/>
              <a:ext cx="0" cy="20955"/>
            </a:xfrm>
            <a:custGeom>
              <a:avLst/>
              <a:gdLst/>
              <a:ahLst/>
              <a:cxnLst/>
              <a:rect l="l" t="t" r="r" b="b"/>
              <a:pathLst>
                <a:path h="20955">
                  <a:moveTo>
                    <a:pt x="0" y="0"/>
                  </a:moveTo>
                  <a:lnTo>
                    <a:pt x="0" y="20818"/>
                  </a:lnTo>
                </a:path>
              </a:pathLst>
            </a:custGeom>
            <a:ln w="3242">
              <a:solidFill>
                <a:srgbClr val="231F20"/>
              </a:solidFill>
            </a:ln>
          </p:spPr>
          <p:txBody>
            <a:bodyPr wrap="square" lIns="0" tIns="0" rIns="0" bIns="0" rtlCol="0"/>
            <a:lstStyle/>
            <a:p>
              <a:endParaRPr/>
            </a:p>
          </p:txBody>
        </p:sp>
        <p:sp>
          <p:nvSpPr>
            <p:cNvPr id="152" name="object 152"/>
            <p:cNvSpPr/>
            <p:nvPr/>
          </p:nvSpPr>
          <p:spPr>
            <a:xfrm>
              <a:off x="3795216" y="1729038"/>
              <a:ext cx="0" cy="24765"/>
            </a:xfrm>
            <a:custGeom>
              <a:avLst/>
              <a:gdLst/>
              <a:ahLst/>
              <a:cxnLst/>
              <a:rect l="l" t="t" r="r" b="b"/>
              <a:pathLst>
                <a:path h="24764">
                  <a:moveTo>
                    <a:pt x="0" y="0"/>
                  </a:moveTo>
                  <a:lnTo>
                    <a:pt x="0" y="24317"/>
                  </a:lnTo>
                </a:path>
              </a:pathLst>
            </a:custGeom>
            <a:ln w="3242">
              <a:solidFill>
                <a:srgbClr val="231F20"/>
              </a:solidFill>
            </a:ln>
          </p:spPr>
          <p:txBody>
            <a:bodyPr wrap="square" lIns="0" tIns="0" rIns="0" bIns="0" rtlCol="0"/>
            <a:lstStyle/>
            <a:p>
              <a:endParaRPr/>
            </a:p>
          </p:txBody>
        </p:sp>
        <p:sp>
          <p:nvSpPr>
            <p:cNvPr id="153" name="object 153"/>
            <p:cNvSpPr/>
            <p:nvPr/>
          </p:nvSpPr>
          <p:spPr>
            <a:xfrm>
              <a:off x="3750534" y="1737415"/>
              <a:ext cx="0" cy="20955"/>
            </a:xfrm>
            <a:custGeom>
              <a:avLst/>
              <a:gdLst/>
              <a:ahLst/>
              <a:cxnLst/>
              <a:rect l="l" t="t" r="r" b="b"/>
              <a:pathLst>
                <a:path h="20955">
                  <a:moveTo>
                    <a:pt x="0" y="0"/>
                  </a:moveTo>
                  <a:lnTo>
                    <a:pt x="0" y="20346"/>
                  </a:lnTo>
                </a:path>
              </a:pathLst>
            </a:custGeom>
            <a:ln w="3242">
              <a:solidFill>
                <a:srgbClr val="231F20"/>
              </a:solidFill>
            </a:ln>
          </p:spPr>
          <p:txBody>
            <a:bodyPr wrap="square" lIns="0" tIns="0" rIns="0" bIns="0" rtlCol="0"/>
            <a:lstStyle/>
            <a:p>
              <a:endParaRPr/>
            </a:p>
          </p:txBody>
        </p:sp>
        <p:sp>
          <p:nvSpPr>
            <p:cNvPr id="154" name="object 154"/>
            <p:cNvSpPr/>
            <p:nvPr/>
          </p:nvSpPr>
          <p:spPr>
            <a:xfrm>
              <a:off x="3756897" y="1729653"/>
              <a:ext cx="0" cy="25400"/>
            </a:xfrm>
            <a:custGeom>
              <a:avLst/>
              <a:gdLst/>
              <a:ahLst/>
              <a:cxnLst/>
              <a:rect l="l" t="t" r="r" b="b"/>
              <a:pathLst>
                <a:path h="25400">
                  <a:moveTo>
                    <a:pt x="0" y="0"/>
                  </a:moveTo>
                  <a:lnTo>
                    <a:pt x="0" y="24893"/>
                  </a:lnTo>
                </a:path>
              </a:pathLst>
            </a:custGeom>
            <a:ln w="3242">
              <a:solidFill>
                <a:srgbClr val="231F20"/>
              </a:solidFill>
            </a:ln>
          </p:spPr>
          <p:txBody>
            <a:bodyPr wrap="square" lIns="0" tIns="0" rIns="0" bIns="0" rtlCol="0"/>
            <a:lstStyle/>
            <a:p>
              <a:endParaRPr/>
            </a:p>
          </p:txBody>
        </p:sp>
        <p:sp>
          <p:nvSpPr>
            <p:cNvPr id="155" name="object 155"/>
            <p:cNvSpPr/>
            <p:nvPr/>
          </p:nvSpPr>
          <p:spPr>
            <a:xfrm>
              <a:off x="3769623" y="1726126"/>
              <a:ext cx="0" cy="17780"/>
            </a:xfrm>
            <a:custGeom>
              <a:avLst/>
              <a:gdLst/>
              <a:ahLst/>
              <a:cxnLst/>
              <a:rect l="l" t="t" r="r" b="b"/>
              <a:pathLst>
                <a:path h="17780">
                  <a:moveTo>
                    <a:pt x="0" y="0"/>
                  </a:moveTo>
                  <a:lnTo>
                    <a:pt x="0" y="17424"/>
                  </a:lnTo>
                </a:path>
              </a:pathLst>
            </a:custGeom>
            <a:ln w="3242">
              <a:solidFill>
                <a:srgbClr val="231F20"/>
              </a:solidFill>
            </a:ln>
          </p:spPr>
          <p:txBody>
            <a:bodyPr wrap="square" lIns="0" tIns="0" rIns="0" bIns="0" rtlCol="0"/>
            <a:lstStyle/>
            <a:p>
              <a:endParaRPr/>
            </a:p>
          </p:txBody>
        </p:sp>
        <p:sp>
          <p:nvSpPr>
            <p:cNvPr id="156" name="object 156"/>
            <p:cNvSpPr/>
            <p:nvPr/>
          </p:nvSpPr>
          <p:spPr>
            <a:xfrm>
              <a:off x="3763260" y="1728925"/>
              <a:ext cx="0" cy="22860"/>
            </a:xfrm>
            <a:custGeom>
              <a:avLst/>
              <a:gdLst/>
              <a:ahLst/>
              <a:cxnLst/>
              <a:rect l="l" t="t" r="r" b="b"/>
              <a:pathLst>
                <a:path h="22860">
                  <a:moveTo>
                    <a:pt x="0" y="0"/>
                  </a:moveTo>
                  <a:lnTo>
                    <a:pt x="0" y="22775"/>
                  </a:lnTo>
                </a:path>
              </a:pathLst>
            </a:custGeom>
            <a:ln w="3242">
              <a:solidFill>
                <a:srgbClr val="231F20"/>
              </a:solidFill>
            </a:ln>
          </p:spPr>
          <p:txBody>
            <a:bodyPr wrap="square" lIns="0" tIns="0" rIns="0" bIns="0" rtlCol="0"/>
            <a:lstStyle/>
            <a:p>
              <a:endParaRPr/>
            </a:p>
          </p:txBody>
        </p:sp>
        <p:sp>
          <p:nvSpPr>
            <p:cNvPr id="157" name="object 157"/>
            <p:cNvSpPr/>
            <p:nvPr/>
          </p:nvSpPr>
          <p:spPr>
            <a:xfrm>
              <a:off x="3807942" y="1739221"/>
              <a:ext cx="0" cy="18415"/>
            </a:xfrm>
            <a:custGeom>
              <a:avLst/>
              <a:gdLst/>
              <a:ahLst/>
              <a:cxnLst/>
              <a:rect l="l" t="t" r="r" b="b"/>
              <a:pathLst>
                <a:path h="18414">
                  <a:moveTo>
                    <a:pt x="0" y="0"/>
                  </a:moveTo>
                  <a:lnTo>
                    <a:pt x="0" y="18303"/>
                  </a:lnTo>
                </a:path>
              </a:pathLst>
            </a:custGeom>
            <a:ln w="3242">
              <a:solidFill>
                <a:srgbClr val="231F20"/>
              </a:solidFill>
            </a:ln>
          </p:spPr>
          <p:txBody>
            <a:bodyPr wrap="square" lIns="0" tIns="0" rIns="0" bIns="0" rtlCol="0"/>
            <a:lstStyle/>
            <a:p>
              <a:endParaRPr/>
            </a:p>
          </p:txBody>
        </p:sp>
        <p:sp>
          <p:nvSpPr>
            <p:cNvPr id="158" name="object 158"/>
            <p:cNvSpPr/>
            <p:nvPr/>
          </p:nvSpPr>
          <p:spPr>
            <a:xfrm>
              <a:off x="3801579" y="1733264"/>
              <a:ext cx="0" cy="22860"/>
            </a:xfrm>
            <a:custGeom>
              <a:avLst/>
              <a:gdLst/>
              <a:ahLst/>
              <a:cxnLst/>
              <a:rect l="l" t="t" r="r" b="b"/>
              <a:pathLst>
                <a:path h="22860">
                  <a:moveTo>
                    <a:pt x="0" y="0"/>
                  </a:moveTo>
                  <a:lnTo>
                    <a:pt x="0" y="22539"/>
                  </a:lnTo>
                </a:path>
              </a:pathLst>
            </a:custGeom>
            <a:ln w="3242">
              <a:solidFill>
                <a:srgbClr val="231F20"/>
              </a:solidFill>
            </a:ln>
          </p:spPr>
          <p:txBody>
            <a:bodyPr wrap="square" lIns="0" tIns="0" rIns="0" bIns="0" rtlCol="0"/>
            <a:lstStyle/>
            <a:p>
              <a:endParaRPr/>
            </a:p>
          </p:txBody>
        </p:sp>
        <p:sp>
          <p:nvSpPr>
            <p:cNvPr id="159" name="object 159"/>
            <p:cNvSpPr/>
            <p:nvPr/>
          </p:nvSpPr>
          <p:spPr>
            <a:xfrm>
              <a:off x="3788853" y="1726202"/>
              <a:ext cx="0" cy="20955"/>
            </a:xfrm>
            <a:custGeom>
              <a:avLst/>
              <a:gdLst/>
              <a:ahLst/>
              <a:cxnLst/>
              <a:rect l="l" t="t" r="r" b="b"/>
              <a:pathLst>
                <a:path h="20955">
                  <a:moveTo>
                    <a:pt x="0" y="0"/>
                  </a:moveTo>
                  <a:lnTo>
                    <a:pt x="0" y="20818"/>
                  </a:lnTo>
                </a:path>
              </a:pathLst>
            </a:custGeom>
            <a:ln w="3242">
              <a:solidFill>
                <a:srgbClr val="231F20"/>
              </a:solidFill>
            </a:ln>
          </p:spPr>
          <p:txBody>
            <a:bodyPr wrap="square" lIns="0" tIns="0" rIns="0" bIns="0" rtlCol="0"/>
            <a:lstStyle/>
            <a:p>
              <a:endParaRPr/>
            </a:p>
          </p:txBody>
        </p:sp>
        <p:sp>
          <p:nvSpPr>
            <p:cNvPr id="160" name="object 160"/>
            <p:cNvSpPr/>
            <p:nvPr/>
          </p:nvSpPr>
          <p:spPr>
            <a:xfrm>
              <a:off x="3795216" y="1729038"/>
              <a:ext cx="0" cy="24765"/>
            </a:xfrm>
            <a:custGeom>
              <a:avLst/>
              <a:gdLst/>
              <a:ahLst/>
              <a:cxnLst/>
              <a:rect l="l" t="t" r="r" b="b"/>
              <a:pathLst>
                <a:path h="24764">
                  <a:moveTo>
                    <a:pt x="0" y="0"/>
                  </a:moveTo>
                  <a:lnTo>
                    <a:pt x="0" y="24317"/>
                  </a:lnTo>
                </a:path>
              </a:pathLst>
            </a:custGeom>
            <a:ln w="3242">
              <a:solidFill>
                <a:srgbClr val="231F20"/>
              </a:solidFill>
            </a:ln>
          </p:spPr>
          <p:txBody>
            <a:bodyPr wrap="square" lIns="0" tIns="0" rIns="0" bIns="0" rtlCol="0"/>
            <a:lstStyle/>
            <a:p>
              <a:endParaRPr/>
            </a:p>
          </p:txBody>
        </p:sp>
        <p:sp>
          <p:nvSpPr>
            <p:cNvPr id="161" name="object 161"/>
            <p:cNvSpPr/>
            <p:nvPr/>
          </p:nvSpPr>
          <p:spPr>
            <a:xfrm>
              <a:off x="3822228" y="1726826"/>
              <a:ext cx="78105" cy="31750"/>
            </a:xfrm>
            <a:custGeom>
              <a:avLst/>
              <a:gdLst/>
              <a:ahLst/>
              <a:cxnLst/>
              <a:rect l="l" t="t" r="r" b="b"/>
              <a:pathLst>
                <a:path w="78104" h="31750">
                  <a:moveTo>
                    <a:pt x="0" y="24855"/>
                  </a:moveTo>
                  <a:lnTo>
                    <a:pt x="5495" y="17056"/>
                  </a:lnTo>
                  <a:lnTo>
                    <a:pt x="10772" y="8928"/>
                  </a:lnTo>
                  <a:lnTo>
                    <a:pt x="17117" y="2550"/>
                  </a:lnTo>
                  <a:lnTo>
                    <a:pt x="25820" y="0"/>
                  </a:lnTo>
                  <a:lnTo>
                    <a:pt x="37356" y="4924"/>
                  </a:lnTo>
                  <a:lnTo>
                    <a:pt x="45250" y="15616"/>
                  </a:lnTo>
                  <a:lnTo>
                    <a:pt x="53146" y="26255"/>
                  </a:lnTo>
                  <a:lnTo>
                    <a:pt x="64687" y="31020"/>
                  </a:lnTo>
                  <a:lnTo>
                    <a:pt x="70351" y="30982"/>
                  </a:lnTo>
                  <a:lnTo>
                    <a:pt x="74369" y="28344"/>
                  </a:lnTo>
                  <a:lnTo>
                    <a:pt x="77687" y="24647"/>
                  </a:lnTo>
                </a:path>
                <a:path w="78104" h="31750">
                  <a:moveTo>
                    <a:pt x="0" y="24855"/>
                  </a:moveTo>
                  <a:lnTo>
                    <a:pt x="3346" y="28703"/>
                  </a:lnTo>
                  <a:lnTo>
                    <a:pt x="7383" y="31417"/>
                  </a:lnTo>
                  <a:lnTo>
                    <a:pt x="13122" y="31388"/>
                  </a:lnTo>
                  <a:lnTo>
                    <a:pt x="24658" y="26448"/>
                  </a:lnTo>
                  <a:lnTo>
                    <a:pt x="32551" y="15709"/>
                  </a:lnTo>
                  <a:lnTo>
                    <a:pt x="40444" y="5022"/>
                  </a:lnTo>
                  <a:lnTo>
                    <a:pt x="51980" y="236"/>
                  </a:lnTo>
                  <a:lnTo>
                    <a:pt x="60738" y="2875"/>
                  </a:lnTo>
                  <a:lnTo>
                    <a:pt x="67112" y="9257"/>
                  </a:lnTo>
                  <a:lnTo>
                    <a:pt x="72423" y="17293"/>
                  </a:lnTo>
                  <a:lnTo>
                    <a:pt x="77990" y="24893"/>
                  </a:lnTo>
                </a:path>
              </a:pathLst>
            </a:custGeom>
            <a:ln w="6239">
              <a:solidFill>
                <a:srgbClr val="231F20"/>
              </a:solidFill>
            </a:ln>
          </p:spPr>
          <p:txBody>
            <a:bodyPr wrap="square" lIns="0" tIns="0" rIns="0" bIns="0" rtlCol="0"/>
            <a:lstStyle/>
            <a:p>
              <a:endParaRPr/>
            </a:p>
          </p:txBody>
        </p:sp>
        <p:sp>
          <p:nvSpPr>
            <p:cNvPr id="162" name="object 162"/>
            <p:cNvSpPr/>
            <p:nvPr/>
          </p:nvSpPr>
          <p:spPr>
            <a:xfrm>
              <a:off x="3833469" y="1737528"/>
              <a:ext cx="0" cy="20320"/>
            </a:xfrm>
            <a:custGeom>
              <a:avLst/>
              <a:gdLst/>
              <a:ahLst/>
              <a:cxnLst/>
              <a:rect l="l" t="t" r="r" b="b"/>
              <a:pathLst>
                <a:path h="20319">
                  <a:moveTo>
                    <a:pt x="0" y="0"/>
                  </a:moveTo>
                  <a:lnTo>
                    <a:pt x="0" y="19873"/>
                  </a:lnTo>
                </a:path>
              </a:pathLst>
            </a:custGeom>
            <a:ln w="3242">
              <a:solidFill>
                <a:srgbClr val="231F20"/>
              </a:solidFill>
            </a:ln>
          </p:spPr>
          <p:txBody>
            <a:bodyPr wrap="square" lIns="0" tIns="0" rIns="0" bIns="0" rtlCol="0"/>
            <a:lstStyle/>
            <a:p>
              <a:endParaRPr/>
            </a:p>
          </p:txBody>
        </p:sp>
        <p:sp>
          <p:nvSpPr>
            <p:cNvPr id="163" name="object 163"/>
            <p:cNvSpPr/>
            <p:nvPr/>
          </p:nvSpPr>
          <p:spPr>
            <a:xfrm>
              <a:off x="3839832" y="1729964"/>
              <a:ext cx="0" cy="24765"/>
            </a:xfrm>
            <a:custGeom>
              <a:avLst/>
              <a:gdLst/>
              <a:ahLst/>
              <a:cxnLst/>
              <a:rect l="l" t="t" r="r" b="b"/>
              <a:pathLst>
                <a:path h="24764">
                  <a:moveTo>
                    <a:pt x="0" y="0"/>
                  </a:moveTo>
                  <a:lnTo>
                    <a:pt x="0" y="24298"/>
                  </a:lnTo>
                </a:path>
              </a:pathLst>
            </a:custGeom>
            <a:ln w="3242">
              <a:solidFill>
                <a:srgbClr val="231F20"/>
              </a:solidFill>
            </a:ln>
          </p:spPr>
          <p:txBody>
            <a:bodyPr wrap="square" lIns="0" tIns="0" rIns="0" bIns="0" rtlCol="0"/>
            <a:lstStyle/>
            <a:p>
              <a:endParaRPr/>
            </a:p>
          </p:txBody>
        </p:sp>
        <p:sp>
          <p:nvSpPr>
            <p:cNvPr id="164" name="object 164"/>
            <p:cNvSpPr/>
            <p:nvPr/>
          </p:nvSpPr>
          <p:spPr>
            <a:xfrm>
              <a:off x="3852558" y="1726533"/>
              <a:ext cx="0" cy="17145"/>
            </a:xfrm>
            <a:custGeom>
              <a:avLst/>
              <a:gdLst/>
              <a:ahLst/>
              <a:cxnLst/>
              <a:rect l="l" t="t" r="r" b="b"/>
              <a:pathLst>
                <a:path h="17144">
                  <a:moveTo>
                    <a:pt x="0" y="0"/>
                  </a:moveTo>
                  <a:lnTo>
                    <a:pt x="0" y="16989"/>
                  </a:lnTo>
                </a:path>
              </a:pathLst>
            </a:custGeom>
            <a:ln w="3242">
              <a:solidFill>
                <a:srgbClr val="231F20"/>
              </a:solidFill>
            </a:ln>
          </p:spPr>
          <p:txBody>
            <a:bodyPr wrap="square" lIns="0" tIns="0" rIns="0" bIns="0" rtlCol="0"/>
            <a:lstStyle/>
            <a:p>
              <a:endParaRPr/>
            </a:p>
          </p:txBody>
        </p:sp>
        <p:sp>
          <p:nvSpPr>
            <p:cNvPr id="165" name="object 165"/>
            <p:cNvSpPr/>
            <p:nvPr/>
          </p:nvSpPr>
          <p:spPr>
            <a:xfrm>
              <a:off x="3846195" y="1729255"/>
              <a:ext cx="0" cy="22225"/>
            </a:xfrm>
            <a:custGeom>
              <a:avLst/>
              <a:gdLst/>
              <a:ahLst/>
              <a:cxnLst/>
              <a:rect l="l" t="t" r="r" b="b"/>
              <a:pathLst>
                <a:path h="22225">
                  <a:moveTo>
                    <a:pt x="0" y="0"/>
                  </a:moveTo>
                  <a:lnTo>
                    <a:pt x="0" y="22218"/>
                  </a:lnTo>
                </a:path>
              </a:pathLst>
            </a:custGeom>
            <a:ln w="3242">
              <a:solidFill>
                <a:srgbClr val="231F20"/>
              </a:solidFill>
            </a:ln>
          </p:spPr>
          <p:txBody>
            <a:bodyPr wrap="square" lIns="0" tIns="0" rIns="0" bIns="0" rtlCol="0"/>
            <a:lstStyle/>
            <a:p>
              <a:endParaRPr/>
            </a:p>
          </p:txBody>
        </p:sp>
        <p:sp>
          <p:nvSpPr>
            <p:cNvPr id="166" name="object 166"/>
            <p:cNvSpPr/>
            <p:nvPr/>
          </p:nvSpPr>
          <p:spPr>
            <a:xfrm>
              <a:off x="3890877" y="1739306"/>
              <a:ext cx="0" cy="17780"/>
            </a:xfrm>
            <a:custGeom>
              <a:avLst/>
              <a:gdLst/>
              <a:ahLst/>
              <a:cxnLst/>
              <a:rect l="l" t="t" r="r" b="b"/>
              <a:pathLst>
                <a:path h="17780">
                  <a:moveTo>
                    <a:pt x="0" y="0"/>
                  </a:moveTo>
                  <a:lnTo>
                    <a:pt x="0" y="17783"/>
                  </a:lnTo>
                </a:path>
              </a:pathLst>
            </a:custGeom>
            <a:ln w="3242">
              <a:solidFill>
                <a:srgbClr val="231F20"/>
              </a:solidFill>
            </a:ln>
          </p:spPr>
          <p:txBody>
            <a:bodyPr wrap="square" lIns="0" tIns="0" rIns="0" bIns="0" rtlCol="0"/>
            <a:lstStyle/>
            <a:p>
              <a:endParaRPr/>
            </a:p>
          </p:txBody>
        </p:sp>
        <p:sp>
          <p:nvSpPr>
            <p:cNvPr id="167" name="object 167"/>
            <p:cNvSpPr/>
            <p:nvPr/>
          </p:nvSpPr>
          <p:spPr>
            <a:xfrm>
              <a:off x="3884514" y="1733519"/>
              <a:ext cx="0" cy="22225"/>
            </a:xfrm>
            <a:custGeom>
              <a:avLst/>
              <a:gdLst/>
              <a:ahLst/>
              <a:cxnLst/>
              <a:rect l="l" t="t" r="r" b="b"/>
              <a:pathLst>
                <a:path h="22225">
                  <a:moveTo>
                    <a:pt x="0" y="0"/>
                  </a:moveTo>
                  <a:lnTo>
                    <a:pt x="0" y="21915"/>
                  </a:lnTo>
                </a:path>
              </a:pathLst>
            </a:custGeom>
            <a:ln w="3242">
              <a:solidFill>
                <a:srgbClr val="231F20"/>
              </a:solidFill>
            </a:ln>
          </p:spPr>
          <p:txBody>
            <a:bodyPr wrap="square" lIns="0" tIns="0" rIns="0" bIns="0" rtlCol="0"/>
            <a:lstStyle/>
            <a:p>
              <a:endParaRPr/>
            </a:p>
          </p:txBody>
        </p:sp>
        <p:sp>
          <p:nvSpPr>
            <p:cNvPr id="168" name="object 168"/>
            <p:cNvSpPr/>
            <p:nvPr/>
          </p:nvSpPr>
          <p:spPr>
            <a:xfrm>
              <a:off x="3871788" y="1726646"/>
              <a:ext cx="0" cy="20320"/>
            </a:xfrm>
            <a:custGeom>
              <a:avLst/>
              <a:gdLst/>
              <a:ahLst/>
              <a:cxnLst/>
              <a:rect l="l" t="t" r="r" b="b"/>
              <a:pathLst>
                <a:path h="20319">
                  <a:moveTo>
                    <a:pt x="0" y="0"/>
                  </a:moveTo>
                  <a:lnTo>
                    <a:pt x="0" y="20242"/>
                  </a:lnTo>
                </a:path>
              </a:pathLst>
            </a:custGeom>
            <a:ln w="3242">
              <a:solidFill>
                <a:srgbClr val="231F20"/>
              </a:solidFill>
            </a:ln>
          </p:spPr>
          <p:txBody>
            <a:bodyPr wrap="square" lIns="0" tIns="0" rIns="0" bIns="0" rtlCol="0"/>
            <a:lstStyle/>
            <a:p>
              <a:endParaRPr/>
            </a:p>
          </p:txBody>
        </p:sp>
        <p:sp>
          <p:nvSpPr>
            <p:cNvPr id="169" name="object 169"/>
            <p:cNvSpPr/>
            <p:nvPr/>
          </p:nvSpPr>
          <p:spPr>
            <a:xfrm>
              <a:off x="3878151" y="1729407"/>
              <a:ext cx="0" cy="24130"/>
            </a:xfrm>
            <a:custGeom>
              <a:avLst/>
              <a:gdLst/>
              <a:ahLst/>
              <a:cxnLst/>
              <a:rect l="l" t="t" r="r" b="b"/>
              <a:pathLst>
                <a:path h="24130">
                  <a:moveTo>
                    <a:pt x="0" y="0"/>
                  </a:moveTo>
                  <a:lnTo>
                    <a:pt x="0" y="23655"/>
                  </a:lnTo>
                </a:path>
              </a:pathLst>
            </a:custGeom>
            <a:ln w="3242">
              <a:solidFill>
                <a:srgbClr val="231F20"/>
              </a:solidFill>
            </a:ln>
          </p:spPr>
          <p:txBody>
            <a:bodyPr wrap="square" lIns="0" tIns="0" rIns="0" bIns="0" rtlCol="0"/>
            <a:lstStyle/>
            <a:p>
              <a:endParaRPr/>
            </a:p>
          </p:txBody>
        </p:sp>
        <p:sp>
          <p:nvSpPr>
            <p:cNvPr id="170" name="object 170"/>
            <p:cNvSpPr/>
            <p:nvPr/>
          </p:nvSpPr>
          <p:spPr>
            <a:xfrm>
              <a:off x="3833469" y="1737528"/>
              <a:ext cx="0" cy="20320"/>
            </a:xfrm>
            <a:custGeom>
              <a:avLst/>
              <a:gdLst/>
              <a:ahLst/>
              <a:cxnLst/>
              <a:rect l="l" t="t" r="r" b="b"/>
              <a:pathLst>
                <a:path h="20319">
                  <a:moveTo>
                    <a:pt x="0" y="0"/>
                  </a:moveTo>
                  <a:lnTo>
                    <a:pt x="0" y="19873"/>
                  </a:lnTo>
                </a:path>
              </a:pathLst>
            </a:custGeom>
            <a:ln w="3242">
              <a:solidFill>
                <a:srgbClr val="231F20"/>
              </a:solidFill>
            </a:ln>
          </p:spPr>
          <p:txBody>
            <a:bodyPr wrap="square" lIns="0" tIns="0" rIns="0" bIns="0" rtlCol="0"/>
            <a:lstStyle/>
            <a:p>
              <a:endParaRPr/>
            </a:p>
          </p:txBody>
        </p:sp>
        <p:sp>
          <p:nvSpPr>
            <p:cNvPr id="171" name="object 171"/>
            <p:cNvSpPr/>
            <p:nvPr/>
          </p:nvSpPr>
          <p:spPr>
            <a:xfrm>
              <a:off x="3839832" y="1729964"/>
              <a:ext cx="0" cy="24765"/>
            </a:xfrm>
            <a:custGeom>
              <a:avLst/>
              <a:gdLst/>
              <a:ahLst/>
              <a:cxnLst/>
              <a:rect l="l" t="t" r="r" b="b"/>
              <a:pathLst>
                <a:path h="24764">
                  <a:moveTo>
                    <a:pt x="0" y="0"/>
                  </a:moveTo>
                  <a:lnTo>
                    <a:pt x="0" y="24298"/>
                  </a:lnTo>
                </a:path>
              </a:pathLst>
            </a:custGeom>
            <a:ln w="3242">
              <a:solidFill>
                <a:srgbClr val="231F20"/>
              </a:solidFill>
            </a:ln>
          </p:spPr>
          <p:txBody>
            <a:bodyPr wrap="square" lIns="0" tIns="0" rIns="0" bIns="0" rtlCol="0"/>
            <a:lstStyle/>
            <a:p>
              <a:endParaRPr/>
            </a:p>
          </p:txBody>
        </p:sp>
        <p:sp>
          <p:nvSpPr>
            <p:cNvPr id="172" name="object 172"/>
            <p:cNvSpPr/>
            <p:nvPr/>
          </p:nvSpPr>
          <p:spPr>
            <a:xfrm>
              <a:off x="3852558" y="1726533"/>
              <a:ext cx="0" cy="17145"/>
            </a:xfrm>
            <a:custGeom>
              <a:avLst/>
              <a:gdLst/>
              <a:ahLst/>
              <a:cxnLst/>
              <a:rect l="l" t="t" r="r" b="b"/>
              <a:pathLst>
                <a:path h="17144">
                  <a:moveTo>
                    <a:pt x="0" y="0"/>
                  </a:moveTo>
                  <a:lnTo>
                    <a:pt x="0" y="16989"/>
                  </a:lnTo>
                </a:path>
              </a:pathLst>
            </a:custGeom>
            <a:ln w="3242">
              <a:solidFill>
                <a:srgbClr val="231F20"/>
              </a:solidFill>
            </a:ln>
          </p:spPr>
          <p:txBody>
            <a:bodyPr wrap="square" lIns="0" tIns="0" rIns="0" bIns="0" rtlCol="0"/>
            <a:lstStyle/>
            <a:p>
              <a:endParaRPr/>
            </a:p>
          </p:txBody>
        </p:sp>
        <p:sp>
          <p:nvSpPr>
            <p:cNvPr id="173" name="object 173"/>
            <p:cNvSpPr/>
            <p:nvPr/>
          </p:nvSpPr>
          <p:spPr>
            <a:xfrm>
              <a:off x="3846195" y="1729255"/>
              <a:ext cx="0" cy="22225"/>
            </a:xfrm>
            <a:custGeom>
              <a:avLst/>
              <a:gdLst/>
              <a:ahLst/>
              <a:cxnLst/>
              <a:rect l="l" t="t" r="r" b="b"/>
              <a:pathLst>
                <a:path h="22225">
                  <a:moveTo>
                    <a:pt x="0" y="0"/>
                  </a:moveTo>
                  <a:lnTo>
                    <a:pt x="0" y="22218"/>
                  </a:lnTo>
                </a:path>
              </a:pathLst>
            </a:custGeom>
            <a:ln w="3242">
              <a:solidFill>
                <a:srgbClr val="231F20"/>
              </a:solidFill>
            </a:ln>
          </p:spPr>
          <p:txBody>
            <a:bodyPr wrap="square" lIns="0" tIns="0" rIns="0" bIns="0" rtlCol="0"/>
            <a:lstStyle/>
            <a:p>
              <a:endParaRPr/>
            </a:p>
          </p:txBody>
        </p:sp>
        <p:sp>
          <p:nvSpPr>
            <p:cNvPr id="174" name="object 174"/>
            <p:cNvSpPr/>
            <p:nvPr/>
          </p:nvSpPr>
          <p:spPr>
            <a:xfrm>
              <a:off x="3890877" y="1739306"/>
              <a:ext cx="0" cy="17780"/>
            </a:xfrm>
            <a:custGeom>
              <a:avLst/>
              <a:gdLst/>
              <a:ahLst/>
              <a:cxnLst/>
              <a:rect l="l" t="t" r="r" b="b"/>
              <a:pathLst>
                <a:path h="17780">
                  <a:moveTo>
                    <a:pt x="0" y="0"/>
                  </a:moveTo>
                  <a:lnTo>
                    <a:pt x="0" y="17783"/>
                  </a:lnTo>
                </a:path>
              </a:pathLst>
            </a:custGeom>
            <a:ln w="3242">
              <a:solidFill>
                <a:srgbClr val="231F20"/>
              </a:solidFill>
            </a:ln>
          </p:spPr>
          <p:txBody>
            <a:bodyPr wrap="square" lIns="0" tIns="0" rIns="0" bIns="0" rtlCol="0"/>
            <a:lstStyle/>
            <a:p>
              <a:endParaRPr/>
            </a:p>
          </p:txBody>
        </p:sp>
        <p:sp>
          <p:nvSpPr>
            <p:cNvPr id="175" name="object 175"/>
            <p:cNvSpPr/>
            <p:nvPr/>
          </p:nvSpPr>
          <p:spPr>
            <a:xfrm>
              <a:off x="3884514" y="1733519"/>
              <a:ext cx="0" cy="22225"/>
            </a:xfrm>
            <a:custGeom>
              <a:avLst/>
              <a:gdLst/>
              <a:ahLst/>
              <a:cxnLst/>
              <a:rect l="l" t="t" r="r" b="b"/>
              <a:pathLst>
                <a:path h="22225">
                  <a:moveTo>
                    <a:pt x="0" y="0"/>
                  </a:moveTo>
                  <a:lnTo>
                    <a:pt x="0" y="21915"/>
                  </a:lnTo>
                </a:path>
              </a:pathLst>
            </a:custGeom>
            <a:ln w="3242">
              <a:solidFill>
                <a:srgbClr val="231F20"/>
              </a:solidFill>
            </a:ln>
          </p:spPr>
          <p:txBody>
            <a:bodyPr wrap="square" lIns="0" tIns="0" rIns="0" bIns="0" rtlCol="0"/>
            <a:lstStyle/>
            <a:p>
              <a:endParaRPr/>
            </a:p>
          </p:txBody>
        </p:sp>
        <p:sp>
          <p:nvSpPr>
            <p:cNvPr id="176" name="object 176"/>
            <p:cNvSpPr/>
            <p:nvPr/>
          </p:nvSpPr>
          <p:spPr>
            <a:xfrm>
              <a:off x="3871788" y="1726646"/>
              <a:ext cx="0" cy="20320"/>
            </a:xfrm>
            <a:custGeom>
              <a:avLst/>
              <a:gdLst/>
              <a:ahLst/>
              <a:cxnLst/>
              <a:rect l="l" t="t" r="r" b="b"/>
              <a:pathLst>
                <a:path h="20319">
                  <a:moveTo>
                    <a:pt x="0" y="0"/>
                  </a:moveTo>
                  <a:lnTo>
                    <a:pt x="0" y="20242"/>
                  </a:lnTo>
                </a:path>
              </a:pathLst>
            </a:custGeom>
            <a:ln w="3242">
              <a:solidFill>
                <a:srgbClr val="231F20"/>
              </a:solidFill>
            </a:ln>
          </p:spPr>
          <p:txBody>
            <a:bodyPr wrap="square" lIns="0" tIns="0" rIns="0" bIns="0" rtlCol="0"/>
            <a:lstStyle/>
            <a:p>
              <a:endParaRPr/>
            </a:p>
          </p:txBody>
        </p:sp>
        <p:sp>
          <p:nvSpPr>
            <p:cNvPr id="177" name="object 177"/>
            <p:cNvSpPr/>
            <p:nvPr/>
          </p:nvSpPr>
          <p:spPr>
            <a:xfrm>
              <a:off x="3878151" y="1729407"/>
              <a:ext cx="0" cy="24130"/>
            </a:xfrm>
            <a:custGeom>
              <a:avLst/>
              <a:gdLst/>
              <a:ahLst/>
              <a:cxnLst/>
              <a:rect l="l" t="t" r="r" b="b"/>
              <a:pathLst>
                <a:path h="24130">
                  <a:moveTo>
                    <a:pt x="0" y="0"/>
                  </a:moveTo>
                  <a:lnTo>
                    <a:pt x="0" y="23655"/>
                  </a:lnTo>
                </a:path>
              </a:pathLst>
            </a:custGeom>
            <a:ln w="3242">
              <a:solidFill>
                <a:srgbClr val="231F20"/>
              </a:solidFill>
            </a:ln>
          </p:spPr>
          <p:txBody>
            <a:bodyPr wrap="square" lIns="0" tIns="0" rIns="0" bIns="0" rtlCol="0"/>
            <a:lstStyle/>
            <a:p>
              <a:endParaRPr/>
            </a:p>
          </p:txBody>
        </p:sp>
        <p:sp>
          <p:nvSpPr>
            <p:cNvPr id="178" name="object 178"/>
            <p:cNvSpPr/>
            <p:nvPr/>
          </p:nvSpPr>
          <p:spPr>
            <a:xfrm>
              <a:off x="3905153" y="1727317"/>
              <a:ext cx="78105" cy="30480"/>
            </a:xfrm>
            <a:custGeom>
              <a:avLst/>
              <a:gdLst/>
              <a:ahLst/>
              <a:cxnLst/>
              <a:rect l="l" t="t" r="r" b="b"/>
              <a:pathLst>
                <a:path w="78104" h="30480">
                  <a:moveTo>
                    <a:pt x="0" y="24090"/>
                  </a:moveTo>
                  <a:lnTo>
                    <a:pt x="5501" y="16523"/>
                  </a:lnTo>
                  <a:lnTo>
                    <a:pt x="10780" y="8641"/>
                  </a:lnTo>
                  <a:lnTo>
                    <a:pt x="17127" y="2461"/>
                  </a:lnTo>
                  <a:lnTo>
                    <a:pt x="25829" y="0"/>
                  </a:lnTo>
                  <a:lnTo>
                    <a:pt x="37365" y="4782"/>
                  </a:lnTo>
                  <a:lnTo>
                    <a:pt x="45259" y="15126"/>
                  </a:lnTo>
                  <a:lnTo>
                    <a:pt x="53155" y="25403"/>
                  </a:lnTo>
                  <a:lnTo>
                    <a:pt x="64697" y="29989"/>
                  </a:lnTo>
                  <a:lnTo>
                    <a:pt x="70360" y="29951"/>
                  </a:lnTo>
                  <a:lnTo>
                    <a:pt x="74378" y="27399"/>
                  </a:lnTo>
                  <a:lnTo>
                    <a:pt x="77697" y="23834"/>
                  </a:lnTo>
                </a:path>
                <a:path w="78104" h="30480">
                  <a:moveTo>
                    <a:pt x="0" y="24090"/>
                  </a:moveTo>
                  <a:lnTo>
                    <a:pt x="3346" y="27834"/>
                  </a:lnTo>
                  <a:lnTo>
                    <a:pt x="7383" y="30452"/>
                  </a:lnTo>
                  <a:lnTo>
                    <a:pt x="13113" y="30415"/>
                  </a:lnTo>
                  <a:lnTo>
                    <a:pt x="24654" y="25615"/>
                  </a:lnTo>
                  <a:lnTo>
                    <a:pt x="32550" y="15215"/>
                  </a:lnTo>
                  <a:lnTo>
                    <a:pt x="40444" y="4878"/>
                  </a:lnTo>
                  <a:lnTo>
                    <a:pt x="51980" y="264"/>
                  </a:lnTo>
                  <a:lnTo>
                    <a:pt x="60738" y="2828"/>
                  </a:lnTo>
                  <a:lnTo>
                    <a:pt x="67112" y="8993"/>
                  </a:lnTo>
                  <a:lnTo>
                    <a:pt x="72423" y="16743"/>
                  </a:lnTo>
                  <a:lnTo>
                    <a:pt x="77990" y="24061"/>
                  </a:lnTo>
                </a:path>
              </a:pathLst>
            </a:custGeom>
            <a:ln w="6239">
              <a:solidFill>
                <a:srgbClr val="231F20"/>
              </a:solidFill>
            </a:ln>
          </p:spPr>
          <p:txBody>
            <a:bodyPr wrap="square" lIns="0" tIns="0" rIns="0" bIns="0" rtlCol="0"/>
            <a:lstStyle/>
            <a:p>
              <a:endParaRPr/>
            </a:p>
          </p:txBody>
        </p:sp>
        <p:sp>
          <p:nvSpPr>
            <p:cNvPr id="179" name="object 179"/>
            <p:cNvSpPr/>
            <p:nvPr/>
          </p:nvSpPr>
          <p:spPr>
            <a:xfrm>
              <a:off x="3916404" y="1737679"/>
              <a:ext cx="0" cy="19685"/>
            </a:xfrm>
            <a:custGeom>
              <a:avLst/>
              <a:gdLst/>
              <a:ahLst/>
              <a:cxnLst/>
              <a:rect l="l" t="t" r="r" b="b"/>
              <a:pathLst>
                <a:path h="19685">
                  <a:moveTo>
                    <a:pt x="0" y="0"/>
                  </a:moveTo>
                  <a:lnTo>
                    <a:pt x="0" y="19258"/>
                  </a:lnTo>
                </a:path>
              </a:pathLst>
            </a:custGeom>
            <a:ln w="3242">
              <a:solidFill>
                <a:srgbClr val="231F20"/>
              </a:solidFill>
            </a:ln>
          </p:spPr>
          <p:txBody>
            <a:bodyPr wrap="square" lIns="0" tIns="0" rIns="0" bIns="0" rtlCol="0"/>
            <a:lstStyle/>
            <a:p>
              <a:endParaRPr/>
            </a:p>
          </p:txBody>
        </p:sp>
        <p:sp>
          <p:nvSpPr>
            <p:cNvPr id="180" name="object 180"/>
            <p:cNvSpPr/>
            <p:nvPr/>
          </p:nvSpPr>
          <p:spPr>
            <a:xfrm>
              <a:off x="3922767" y="1730343"/>
              <a:ext cx="0" cy="24130"/>
            </a:xfrm>
            <a:custGeom>
              <a:avLst/>
              <a:gdLst/>
              <a:ahLst/>
              <a:cxnLst/>
              <a:rect l="l" t="t" r="r" b="b"/>
              <a:pathLst>
                <a:path h="24130">
                  <a:moveTo>
                    <a:pt x="0" y="0"/>
                  </a:moveTo>
                  <a:lnTo>
                    <a:pt x="0" y="23560"/>
                  </a:lnTo>
                </a:path>
              </a:pathLst>
            </a:custGeom>
            <a:ln w="3242">
              <a:solidFill>
                <a:srgbClr val="231F20"/>
              </a:solidFill>
            </a:ln>
          </p:spPr>
          <p:txBody>
            <a:bodyPr wrap="square" lIns="0" tIns="0" rIns="0" bIns="0" rtlCol="0"/>
            <a:lstStyle/>
            <a:p>
              <a:endParaRPr/>
            </a:p>
          </p:txBody>
        </p:sp>
        <p:sp>
          <p:nvSpPr>
            <p:cNvPr id="181" name="object 181"/>
            <p:cNvSpPr/>
            <p:nvPr/>
          </p:nvSpPr>
          <p:spPr>
            <a:xfrm>
              <a:off x="3935493" y="1727034"/>
              <a:ext cx="0" cy="16510"/>
            </a:xfrm>
            <a:custGeom>
              <a:avLst/>
              <a:gdLst/>
              <a:ahLst/>
              <a:cxnLst/>
              <a:rect l="l" t="t" r="r" b="b"/>
              <a:pathLst>
                <a:path h="16510">
                  <a:moveTo>
                    <a:pt x="0" y="0"/>
                  </a:moveTo>
                  <a:lnTo>
                    <a:pt x="0" y="16460"/>
                  </a:lnTo>
                </a:path>
              </a:pathLst>
            </a:custGeom>
            <a:ln w="3242">
              <a:solidFill>
                <a:srgbClr val="231F20"/>
              </a:solidFill>
            </a:ln>
          </p:spPr>
          <p:txBody>
            <a:bodyPr wrap="square" lIns="0" tIns="0" rIns="0" bIns="0" rtlCol="0"/>
            <a:lstStyle/>
            <a:p>
              <a:endParaRPr/>
            </a:p>
          </p:txBody>
        </p:sp>
        <p:sp>
          <p:nvSpPr>
            <p:cNvPr id="182" name="object 182"/>
            <p:cNvSpPr/>
            <p:nvPr/>
          </p:nvSpPr>
          <p:spPr>
            <a:xfrm>
              <a:off x="3929130" y="1729672"/>
              <a:ext cx="0" cy="21590"/>
            </a:xfrm>
            <a:custGeom>
              <a:avLst/>
              <a:gdLst/>
              <a:ahLst/>
              <a:cxnLst/>
              <a:rect l="l" t="t" r="r" b="b"/>
              <a:pathLst>
                <a:path h="21589">
                  <a:moveTo>
                    <a:pt x="0" y="0"/>
                  </a:moveTo>
                  <a:lnTo>
                    <a:pt x="0" y="21527"/>
                  </a:lnTo>
                </a:path>
              </a:pathLst>
            </a:custGeom>
            <a:ln w="3242">
              <a:solidFill>
                <a:srgbClr val="231F20"/>
              </a:solidFill>
            </a:ln>
          </p:spPr>
          <p:txBody>
            <a:bodyPr wrap="square" lIns="0" tIns="0" rIns="0" bIns="0" rtlCol="0"/>
            <a:lstStyle/>
            <a:p>
              <a:endParaRPr/>
            </a:p>
          </p:txBody>
        </p:sp>
        <p:sp>
          <p:nvSpPr>
            <p:cNvPr id="183" name="object 183"/>
            <p:cNvSpPr/>
            <p:nvPr/>
          </p:nvSpPr>
          <p:spPr>
            <a:xfrm>
              <a:off x="3973812" y="1739419"/>
              <a:ext cx="0" cy="17780"/>
            </a:xfrm>
            <a:custGeom>
              <a:avLst/>
              <a:gdLst/>
              <a:ahLst/>
              <a:cxnLst/>
              <a:rect l="l" t="t" r="r" b="b"/>
              <a:pathLst>
                <a:path h="17780">
                  <a:moveTo>
                    <a:pt x="0" y="0"/>
                  </a:moveTo>
                  <a:lnTo>
                    <a:pt x="0" y="17159"/>
                  </a:lnTo>
                </a:path>
              </a:pathLst>
            </a:custGeom>
            <a:ln w="3242">
              <a:solidFill>
                <a:srgbClr val="231F20"/>
              </a:solidFill>
            </a:ln>
          </p:spPr>
          <p:txBody>
            <a:bodyPr wrap="square" lIns="0" tIns="0" rIns="0" bIns="0" rtlCol="0"/>
            <a:lstStyle/>
            <a:p>
              <a:endParaRPr/>
            </a:p>
          </p:txBody>
        </p:sp>
        <p:sp>
          <p:nvSpPr>
            <p:cNvPr id="184" name="object 184"/>
            <p:cNvSpPr/>
            <p:nvPr/>
          </p:nvSpPr>
          <p:spPr>
            <a:xfrm>
              <a:off x="3967449" y="1733832"/>
              <a:ext cx="0" cy="21590"/>
            </a:xfrm>
            <a:custGeom>
              <a:avLst/>
              <a:gdLst/>
              <a:ahLst/>
              <a:cxnLst/>
              <a:rect l="l" t="t" r="r" b="b"/>
              <a:pathLst>
                <a:path h="21589">
                  <a:moveTo>
                    <a:pt x="0" y="0"/>
                  </a:moveTo>
                  <a:lnTo>
                    <a:pt x="0" y="21149"/>
                  </a:lnTo>
                </a:path>
              </a:pathLst>
            </a:custGeom>
            <a:ln w="3242">
              <a:solidFill>
                <a:srgbClr val="231F20"/>
              </a:solidFill>
            </a:ln>
          </p:spPr>
          <p:txBody>
            <a:bodyPr wrap="square" lIns="0" tIns="0" rIns="0" bIns="0" rtlCol="0"/>
            <a:lstStyle/>
            <a:p>
              <a:endParaRPr/>
            </a:p>
          </p:txBody>
        </p:sp>
        <p:sp>
          <p:nvSpPr>
            <p:cNvPr id="185" name="object 185"/>
            <p:cNvSpPr/>
            <p:nvPr/>
          </p:nvSpPr>
          <p:spPr>
            <a:xfrm>
              <a:off x="3954723" y="1727175"/>
              <a:ext cx="0" cy="19685"/>
            </a:xfrm>
            <a:custGeom>
              <a:avLst/>
              <a:gdLst/>
              <a:ahLst/>
              <a:cxnLst/>
              <a:rect l="l" t="t" r="r" b="b"/>
              <a:pathLst>
                <a:path h="19685">
                  <a:moveTo>
                    <a:pt x="0" y="0"/>
                  </a:moveTo>
                  <a:lnTo>
                    <a:pt x="0" y="19570"/>
                  </a:lnTo>
                </a:path>
              </a:pathLst>
            </a:custGeom>
            <a:ln w="3242">
              <a:solidFill>
                <a:srgbClr val="231F20"/>
              </a:solidFill>
            </a:ln>
          </p:spPr>
          <p:txBody>
            <a:bodyPr wrap="square" lIns="0" tIns="0" rIns="0" bIns="0" rtlCol="0"/>
            <a:lstStyle/>
            <a:p>
              <a:endParaRPr/>
            </a:p>
          </p:txBody>
        </p:sp>
        <p:sp>
          <p:nvSpPr>
            <p:cNvPr id="186" name="object 186"/>
            <p:cNvSpPr/>
            <p:nvPr/>
          </p:nvSpPr>
          <p:spPr>
            <a:xfrm>
              <a:off x="3961086" y="1729851"/>
              <a:ext cx="0" cy="22860"/>
            </a:xfrm>
            <a:custGeom>
              <a:avLst/>
              <a:gdLst/>
              <a:ahLst/>
              <a:cxnLst/>
              <a:rect l="l" t="t" r="r" b="b"/>
              <a:pathLst>
                <a:path h="22860">
                  <a:moveTo>
                    <a:pt x="0" y="0"/>
                  </a:moveTo>
                  <a:lnTo>
                    <a:pt x="0" y="22842"/>
                  </a:lnTo>
                </a:path>
              </a:pathLst>
            </a:custGeom>
            <a:ln w="3242">
              <a:solidFill>
                <a:srgbClr val="231F20"/>
              </a:solidFill>
            </a:ln>
          </p:spPr>
          <p:txBody>
            <a:bodyPr wrap="square" lIns="0" tIns="0" rIns="0" bIns="0" rtlCol="0"/>
            <a:lstStyle/>
            <a:p>
              <a:endParaRPr/>
            </a:p>
          </p:txBody>
        </p:sp>
        <p:sp>
          <p:nvSpPr>
            <p:cNvPr id="187" name="object 187"/>
            <p:cNvSpPr/>
            <p:nvPr/>
          </p:nvSpPr>
          <p:spPr>
            <a:xfrm>
              <a:off x="3916404" y="1737679"/>
              <a:ext cx="0" cy="19685"/>
            </a:xfrm>
            <a:custGeom>
              <a:avLst/>
              <a:gdLst/>
              <a:ahLst/>
              <a:cxnLst/>
              <a:rect l="l" t="t" r="r" b="b"/>
              <a:pathLst>
                <a:path h="19685">
                  <a:moveTo>
                    <a:pt x="0" y="0"/>
                  </a:moveTo>
                  <a:lnTo>
                    <a:pt x="0" y="19258"/>
                  </a:lnTo>
                </a:path>
              </a:pathLst>
            </a:custGeom>
            <a:ln w="3242">
              <a:solidFill>
                <a:srgbClr val="231F20"/>
              </a:solidFill>
            </a:ln>
          </p:spPr>
          <p:txBody>
            <a:bodyPr wrap="square" lIns="0" tIns="0" rIns="0" bIns="0" rtlCol="0"/>
            <a:lstStyle/>
            <a:p>
              <a:endParaRPr/>
            </a:p>
          </p:txBody>
        </p:sp>
        <p:sp>
          <p:nvSpPr>
            <p:cNvPr id="188" name="object 188"/>
            <p:cNvSpPr/>
            <p:nvPr/>
          </p:nvSpPr>
          <p:spPr>
            <a:xfrm>
              <a:off x="3922767" y="1730343"/>
              <a:ext cx="0" cy="24130"/>
            </a:xfrm>
            <a:custGeom>
              <a:avLst/>
              <a:gdLst/>
              <a:ahLst/>
              <a:cxnLst/>
              <a:rect l="l" t="t" r="r" b="b"/>
              <a:pathLst>
                <a:path h="24130">
                  <a:moveTo>
                    <a:pt x="0" y="0"/>
                  </a:moveTo>
                  <a:lnTo>
                    <a:pt x="0" y="23560"/>
                  </a:lnTo>
                </a:path>
              </a:pathLst>
            </a:custGeom>
            <a:ln w="3242">
              <a:solidFill>
                <a:srgbClr val="231F20"/>
              </a:solidFill>
            </a:ln>
          </p:spPr>
          <p:txBody>
            <a:bodyPr wrap="square" lIns="0" tIns="0" rIns="0" bIns="0" rtlCol="0"/>
            <a:lstStyle/>
            <a:p>
              <a:endParaRPr/>
            </a:p>
          </p:txBody>
        </p:sp>
        <p:sp>
          <p:nvSpPr>
            <p:cNvPr id="189" name="object 189"/>
            <p:cNvSpPr/>
            <p:nvPr/>
          </p:nvSpPr>
          <p:spPr>
            <a:xfrm>
              <a:off x="3935493" y="1727034"/>
              <a:ext cx="0" cy="16510"/>
            </a:xfrm>
            <a:custGeom>
              <a:avLst/>
              <a:gdLst/>
              <a:ahLst/>
              <a:cxnLst/>
              <a:rect l="l" t="t" r="r" b="b"/>
              <a:pathLst>
                <a:path h="16510">
                  <a:moveTo>
                    <a:pt x="0" y="0"/>
                  </a:moveTo>
                  <a:lnTo>
                    <a:pt x="0" y="16460"/>
                  </a:lnTo>
                </a:path>
              </a:pathLst>
            </a:custGeom>
            <a:ln w="3242">
              <a:solidFill>
                <a:srgbClr val="231F20"/>
              </a:solidFill>
            </a:ln>
          </p:spPr>
          <p:txBody>
            <a:bodyPr wrap="square" lIns="0" tIns="0" rIns="0" bIns="0" rtlCol="0"/>
            <a:lstStyle/>
            <a:p>
              <a:endParaRPr/>
            </a:p>
          </p:txBody>
        </p:sp>
        <p:sp>
          <p:nvSpPr>
            <p:cNvPr id="190" name="object 190"/>
            <p:cNvSpPr/>
            <p:nvPr/>
          </p:nvSpPr>
          <p:spPr>
            <a:xfrm>
              <a:off x="3929130" y="1729672"/>
              <a:ext cx="0" cy="21590"/>
            </a:xfrm>
            <a:custGeom>
              <a:avLst/>
              <a:gdLst/>
              <a:ahLst/>
              <a:cxnLst/>
              <a:rect l="l" t="t" r="r" b="b"/>
              <a:pathLst>
                <a:path h="21589">
                  <a:moveTo>
                    <a:pt x="0" y="0"/>
                  </a:moveTo>
                  <a:lnTo>
                    <a:pt x="0" y="21527"/>
                  </a:lnTo>
                </a:path>
              </a:pathLst>
            </a:custGeom>
            <a:ln w="3242">
              <a:solidFill>
                <a:srgbClr val="231F20"/>
              </a:solidFill>
            </a:ln>
          </p:spPr>
          <p:txBody>
            <a:bodyPr wrap="square" lIns="0" tIns="0" rIns="0" bIns="0" rtlCol="0"/>
            <a:lstStyle/>
            <a:p>
              <a:endParaRPr/>
            </a:p>
          </p:txBody>
        </p:sp>
        <p:sp>
          <p:nvSpPr>
            <p:cNvPr id="191" name="object 191"/>
            <p:cNvSpPr/>
            <p:nvPr/>
          </p:nvSpPr>
          <p:spPr>
            <a:xfrm>
              <a:off x="3973812" y="1739419"/>
              <a:ext cx="0" cy="17780"/>
            </a:xfrm>
            <a:custGeom>
              <a:avLst/>
              <a:gdLst/>
              <a:ahLst/>
              <a:cxnLst/>
              <a:rect l="l" t="t" r="r" b="b"/>
              <a:pathLst>
                <a:path h="17780">
                  <a:moveTo>
                    <a:pt x="0" y="0"/>
                  </a:moveTo>
                  <a:lnTo>
                    <a:pt x="0" y="17159"/>
                  </a:lnTo>
                </a:path>
              </a:pathLst>
            </a:custGeom>
            <a:ln w="3242">
              <a:solidFill>
                <a:srgbClr val="231F20"/>
              </a:solidFill>
            </a:ln>
          </p:spPr>
          <p:txBody>
            <a:bodyPr wrap="square" lIns="0" tIns="0" rIns="0" bIns="0" rtlCol="0"/>
            <a:lstStyle/>
            <a:p>
              <a:endParaRPr/>
            </a:p>
          </p:txBody>
        </p:sp>
        <p:sp>
          <p:nvSpPr>
            <p:cNvPr id="192" name="object 192"/>
            <p:cNvSpPr/>
            <p:nvPr/>
          </p:nvSpPr>
          <p:spPr>
            <a:xfrm>
              <a:off x="3967449" y="1733832"/>
              <a:ext cx="0" cy="21590"/>
            </a:xfrm>
            <a:custGeom>
              <a:avLst/>
              <a:gdLst/>
              <a:ahLst/>
              <a:cxnLst/>
              <a:rect l="l" t="t" r="r" b="b"/>
              <a:pathLst>
                <a:path h="21589">
                  <a:moveTo>
                    <a:pt x="0" y="0"/>
                  </a:moveTo>
                  <a:lnTo>
                    <a:pt x="0" y="21149"/>
                  </a:lnTo>
                </a:path>
              </a:pathLst>
            </a:custGeom>
            <a:ln w="3242">
              <a:solidFill>
                <a:srgbClr val="231F20"/>
              </a:solidFill>
            </a:ln>
          </p:spPr>
          <p:txBody>
            <a:bodyPr wrap="square" lIns="0" tIns="0" rIns="0" bIns="0" rtlCol="0"/>
            <a:lstStyle/>
            <a:p>
              <a:endParaRPr/>
            </a:p>
          </p:txBody>
        </p:sp>
        <p:sp>
          <p:nvSpPr>
            <p:cNvPr id="193" name="object 193"/>
            <p:cNvSpPr/>
            <p:nvPr/>
          </p:nvSpPr>
          <p:spPr>
            <a:xfrm>
              <a:off x="3954723" y="1727175"/>
              <a:ext cx="0" cy="19685"/>
            </a:xfrm>
            <a:custGeom>
              <a:avLst/>
              <a:gdLst/>
              <a:ahLst/>
              <a:cxnLst/>
              <a:rect l="l" t="t" r="r" b="b"/>
              <a:pathLst>
                <a:path h="19685">
                  <a:moveTo>
                    <a:pt x="0" y="0"/>
                  </a:moveTo>
                  <a:lnTo>
                    <a:pt x="0" y="19570"/>
                  </a:lnTo>
                </a:path>
              </a:pathLst>
            </a:custGeom>
            <a:ln w="3242">
              <a:solidFill>
                <a:srgbClr val="231F20"/>
              </a:solidFill>
            </a:ln>
          </p:spPr>
          <p:txBody>
            <a:bodyPr wrap="square" lIns="0" tIns="0" rIns="0" bIns="0" rtlCol="0"/>
            <a:lstStyle/>
            <a:p>
              <a:endParaRPr/>
            </a:p>
          </p:txBody>
        </p:sp>
        <p:sp>
          <p:nvSpPr>
            <p:cNvPr id="194" name="object 194"/>
            <p:cNvSpPr/>
            <p:nvPr/>
          </p:nvSpPr>
          <p:spPr>
            <a:xfrm>
              <a:off x="3961086" y="1729851"/>
              <a:ext cx="0" cy="22860"/>
            </a:xfrm>
            <a:custGeom>
              <a:avLst/>
              <a:gdLst/>
              <a:ahLst/>
              <a:cxnLst/>
              <a:rect l="l" t="t" r="r" b="b"/>
              <a:pathLst>
                <a:path h="22860">
                  <a:moveTo>
                    <a:pt x="0" y="0"/>
                  </a:moveTo>
                  <a:lnTo>
                    <a:pt x="0" y="22842"/>
                  </a:lnTo>
                </a:path>
              </a:pathLst>
            </a:custGeom>
            <a:ln w="3242">
              <a:solidFill>
                <a:srgbClr val="231F20"/>
              </a:solidFill>
            </a:ln>
          </p:spPr>
          <p:txBody>
            <a:bodyPr wrap="square" lIns="0" tIns="0" rIns="0" bIns="0" rtlCol="0"/>
            <a:lstStyle/>
            <a:p>
              <a:endParaRPr/>
            </a:p>
          </p:txBody>
        </p:sp>
        <p:sp>
          <p:nvSpPr>
            <p:cNvPr id="195" name="object 195"/>
            <p:cNvSpPr/>
            <p:nvPr/>
          </p:nvSpPr>
          <p:spPr>
            <a:xfrm>
              <a:off x="3988088" y="1723063"/>
              <a:ext cx="77470" cy="34290"/>
            </a:xfrm>
            <a:custGeom>
              <a:avLst/>
              <a:gdLst/>
              <a:ahLst/>
              <a:cxnLst/>
              <a:rect l="l" t="t" r="r" b="b"/>
              <a:pathLst>
                <a:path w="77470" h="34289">
                  <a:moveTo>
                    <a:pt x="0" y="28023"/>
                  </a:moveTo>
                  <a:lnTo>
                    <a:pt x="5501" y="20731"/>
                  </a:lnTo>
                  <a:lnTo>
                    <a:pt x="10780" y="13141"/>
                  </a:lnTo>
                  <a:lnTo>
                    <a:pt x="17127" y="7197"/>
                  </a:lnTo>
                  <a:lnTo>
                    <a:pt x="25829" y="4840"/>
                  </a:lnTo>
                  <a:lnTo>
                    <a:pt x="35548" y="4869"/>
                  </a:lnTo>
                  <a:lnTo>
                    <a:pt x="40399" y="12394"/>
                  </a:lnTo>
                  <a:lnTo>
                    <a:pt x="45258" y="19372"/>
                  </a:lnTo>
                  <a:lnTo>
                    <a:pt x="55204" y="27559"/>
                  </a:lnTo>
                  <a:lnTo>
                    <a:pt x="57417" y="28325"/>
                  </a:lnTo>
                  <a:lnTo>
                    <a:pt x="72374" y="21688"/>
                  </a:lnTo>
                  <a:lnTo>
                    <a:pt x="75825" y="17594"/>
                  </a:lnTo>
                  <a:lnTo>
                    <a:pt x="77186" y="12602"/>
                  </a:lnTo>
                  <a:lnTo>
                    <a:pt x="76789" y="8839"/>
                  </a:lnTo>
                  <a:lnTo>
                    <a:pt x="76543" y="4991"/>
                  </a:lnTo>
                  <a:lnTo>
                    <a:pt x="75002" y="2202"/>
                  </a:lnTo>
                  <a:lnTo>
                    <a:pt x="73291" y="189"/>
                  </a:lnTo>
                </a:path>
                <a:path w="77470" h="34289">
                  <a:moveTo>
                    <a:pt x="0" y="28023"/>
                  </a:moveTo>
                  <a:lnTo>
                    <a:pt x="3346" y="31615"/>
                  </a:lnTo>
                  <a:lnTo>
                    <a:pt x="7383" y="34149"/>
                  </a:lnTo>
                  <a:lnTo>
                    <a:pt x="13113" y="34111"/>
                  </a:lnTo>
                  <a:lnTo>
                    <a:pt x="22832" y="34036"/>
                  </a:lnTo>
                  <a:lnTo>
                    <a:pt x="27692" y="26718"/>
                  </a:lnTo>
                  <a:lnTo>
                    <a:pt x="32551" y="19466"/>
                  </a:lnTo>
                  <a:lnTo>
                    <a:pt x="34981" y="15855"/>
                  </a:lnTo>
                  <a:lnTo>
                    <a:pt x="37402" y="12253"/>
                  </a:lnTo>
                  <a:lnTo>
                    <a:pt x="40446" y="9662"/>
                  </a:lnTo>
                  <a:lnTo>
                    <a:pt x="41892" y="8348"/>
                  </a:lnTo>
                  <a:lnTo>
                    <a:pt x="43783" y="7327"/>
                  </a:lnTo>
                  <a:lnTo>
                    <a:pt x="45381" y="6618"/>
                  </a:lnTo>
                  <a:lnTo>
                    <a:pt x="46024" y="6239"/>
                  </a:lnTo>
                  <a:lnTo>
                    <a:pt x="46695" y="5965"/>
                  </a:lnTo>
                  <a:lnTo>
                    <a:pt x="47404" y="5805"/>
                  </a:lnTo>
                  <a:lnTo>
                    <a:pt x="48057" y="5587"/>
                  </a:lnTo>
                  <a:lnTo>
                    <a:pt x="48700" y="5445"/>
                  </a:lnTo>
                  <a:lnTo>
                    <a:pt x="49447" y="5455"/>
                  </a:lnTo>
                  <a:lnTo>
                    <a:pt x="53068" y="5029"/>
                  </a:lnTo>
                  <a:lnTo>
                    <a:pt x="55280" y="8206"/>
                  </a:lnTo>
                  <a:lnTo>
                    <a:pt x="60263" y="8575"/>
                  </a:lnTo>
                  <a:lnTo>
                    <a:pt x="65037" y="9095"/>
                  </a:lnTo>
                  <a:lnTo>
                    <a:pt x="71154" y="6013"/>
                  </a:lnTo>
                  <a:lnTo>
                    <a:pt x="73471" y="0"/>
                  </a:lnTo>
                </a:path>
              </a:pathLst>
            </a:custGeom>
            <a:ln w="6239">
              <a:solidFill>
                <a:srgbClr val="231F20"/>
              </a:solidFill>
            </a:ln>
          </p:spPr>
          <p:txBody>
            <a:bodyPr wrap="square" lIns="0" tIns="0" rIns="0" bIns="0" rtlCol="0"/>
            <a:lstStyle/>
            <a:p>
              <a:endParaRPr/>
            </a:p>
          </p:txBody>
        </p:sp>
        <p:sp>
          <p:nvSpPr>
            <p:cNvPr id="196" name="object 196"/>
            <p:cNvSpPr/>
            <p:nvPr/>
          </p:nvSpPr>
          <p:spPr>
            <a:xfrm>
              <a:off x="3999339" y="1737859"/>
              <a:ext cx="0" cy="19050"/>
            </a:xfrm>
            <a:custGeom>
              <a:avLst/>
              <a:gdLst/>
              <a:ahLst/>
              <a:cxnLst/>
              <a:rect l="l" t="t" r="r" b="b"/>
              <a:pathLst>
                <a:path h="19050">
                  <a:moveTo>
                    <a:pt x="0" y="0"/>
                  </a:moveTo>
                  <a:lnTo>
                    <a:pt x="0" y="18549"/>
                  </a:lnTo>
                </a:path>
              </a:pathLst>
            </a:custGeom>
            <a:ln w="3242">
              <a:solidFill>
                <a:srgbClr val="231F20"/>
              </a:solidFill>
            </a:ln>
          </p:spPr>
          <p:txBody>
            <a:bodyPr wrap="square" lIns="0" tIns="0" rIns="0" bIns="0" rtlCol="0"/>
            <a:lstStyle/>
            <a:p>
              <a:endParaRPr/>
            </a:p>
          </p:txBody>
        </p:sp>
        <p:sp>
          <p:nvSpPr>
            <p:cNvPr id="197" name="object 197"/>
            <p:cNvSpPr/>
            <p:nvPr/>
          </p:nvSpPr>
          <p:spPr>
            <a:xfrm>
              <a:off x="4005702" y="1730806"/>
              <a:ext cx="0" cy="22860"/>
            </a:xfrm>
            <a:custGeom>
              <a:avLst/>
              <a:gdLst/>
              <a:ahLst/>
              <a:cxnLst/>
              <a:rect l="l" t="t" r="r" b="b"/>
              <a:pathLst>
                <a:path h="22860">
                  <a:moveTo>
                    <a:pt x="0" y="0"/>
                  </a:moveTo>
                  <a:lnTo>
                    <a:pt x="0" y="22662"/>
                  </a:lnTo>
                </a:path>
              </a:pathLst>
            </a:custGeom>
            <a:ln w="3242">
              <a:solidFill>
                <a:srgbClr val="231F20"/>
              </a:solidFill>
            </a:ln>
          </p:spPr>
          <p:txBody>
            <a:bodyPr wrap="square" lIns="0" tIns="0" rIns="0" bIns="0" rtlCol="0"/>
            <a:lstStyle/>
            <a:p>
              <a:endParaRPr/>
            </a:p>
          </p:txBody>
        </p:sp>
        <p:sp>
          <p:nvSpPr>
            <p:cNvPr id="198" name="object 198"/>
            <p:cNvSpPr/>
            <p:nvPr/>
          </p:nvSpPr>
          <p:spPr>
            <a:xfrm>
              <a:off x="4018428" y="1727639"/>
              <a:ext cx="0" cy="15875"/>
            </a:xfrm>
            <a:custGeom>
              <a:avLst/>
              <a:gdLst/>
              <a:ahLst/>
              <a:cxnLst/>
              <a:rect l="l" t="t" r="r" b="b"/>
              <a:pathLst>
                <a:path h="15875">
                  <a:moveTo>
                    <a:pt x="0" y="0"/>
                  </a:moveTo>
                  <a:lnTo>
                    <a:pt x="0" y="15817"/>
                  </a:lnTo>
                </a:path>
              </a:pathLst>
            </a:custGeom>
            <a:ln w="3242">
              <a:solidFill>
                <a:srgbClr val="231F20"/>
              </a:solidFill>
            </a:ln>
          </p:spPr>
          <p:txBody>
            <a:bodyPr wrap="square" lIns="0" tIns="0" rIns="0" bIns="0" rtlCol="0"/>
            <a:lstStyle/>
            <a:p>
              <a:endParaRPr/>
            </a:p>
          </p:txBody>
        </p:sp>
        <p:sp>
          <p:nvSpPr>
            <p:cNvPr id="199" name="object 199"/>
            <p:cNvSpPr/>
            <p:nvPr/>
          </p:nvSpPr>
          <p:spPr>
            <a:xfrm>
              <a:off x="4012065" y="1730154"/>
              <a:ext cx="0" cy="20955"/>
            </a:xfrm>
            <a:custGeom>
              <a:avLst/>
              <a:gdLst/>
              <a:ahLst/>
              <a:cxnLst/>
              <a:rect l="l" t="t" r="r" b="b"/>
              <a:pathLst>
                <a:path h="20955">
                  <a:moveTo>
                    <a:pt x="0" y="0"/>
                  </a:moveTo>
                  <a:lnTo>
                    <a:pt x="0" y="20705"/>
                  </a:lnTo>
                </a:path>
              </a:pathLst>
            </a:custGeom>
            <a:ln w="3242">
              <a:solidFill>
                <a:srgbClr val="231F20"/>
              </a:solidFill>
            </a:ln>
          </p:spPr>
          <p:txBody>
            <a:bodyPr wrap="square" lIns="0" tIns="0" rIns="0" bIns="0" rtlCol="0"/>
            <a:lstStyle/>
            <a:p>
              <a:endParaRPr/>
            </a:p>
          </p:txBody>
        </p:sp>
        <p:sp>
          <p:nvSpPr>
            <p:cNvPr id="200" name="object 200"/>
            <p:cNvSpPr/>
            <p:nvPr/>
          </p:nvSpPr>
          <p:spPr>
            <a:xfrm>
              <a:off x="4051187" y="1731865"/>
              <a:ext cx="13335" cy="6350"/>
            </a:xfrm>
            <a:custGeom>
              <a:avLst/>
              <a:gdLst/>
              <a:ahLst/>
              <a:cxnLst/>
              <a:rect l="l" t="t" r="r" b="b"/>
              <a:pathLst>
                <a:path w="13335" h="6350">
                  <a:moveTo>
                    <a:pt x="0" y="0"/>
                  </a:moveTo>
                  <a:lnTo>
                    <a:pt x="12754" y="6221"/>
                  </a:lnTo>
                </a:path>
              </a:pathLst>
            </a:custGeom>
            <a:ln w="3242">
              <a:solidFill>
                <a:srgbClr val="231F20"/>
              </a:solidFill>
            </a:ln>
          </p:spPr>
          <p:txBody>
            <a:bodyPr wrap="square" lIns="0" tIns="0" rIns="0" bIns="0" rtlCol="0"/>
            <a:lstStyle/>
            <a:p>
              <a:endParaRPr/>
            </a:p>
          </p:txBody>
        </p:sp>
        <p:sp>
          <p:nvSpPr>
            <p:cNvPr id="201" name="object 201"/>
            <p:cNvSpPr/>
            <p:nvPr/>
          </p:nvSpPr>
          <p:spPr>
            <a:xfrm>
              <a:off x="4044834" y="1731988"/>
              <a:ext cx="11430" cy="14604"/>
            </a:xfrm>
            <a:custGeom>
              <a:avLst/>
              <a:gdLst/>
              <a:ahLst/>
              <a:cxnLst/>
              <a:rect l="l" t="t" r="r" b="b"/>
              <a:pathLst>
                <a:path w="11429" h="14605">
                  <a:moveTo>
                    <a:pt x="0" y="0"/>
                  </a:moveTo>
                  <a:lnTo>
                    <a:pt x="11269" y="14314"/>
                  </a:lnTo>
                </a:path>
              </a:pathLst>
            </a:custGeom>
            <a:ln w="3242">
              <a:solidFill>
                <a:srgbClr val="231F20"/>
              </a:solidFill>
            </a:ln>
          </p:spPr>
          <p:txBody>
            <a:bodyPr wrap="square" lIns="0" tIns="0" rIns="0" bIns="0" rtlCol="0"/>
            <a:lstStyle/>
            <a:p>
              <a:endParaRPr/>
            </a:p>
          </p:txBody>
        </p:sp>
        <p:sp>
          <p:nvSpPr>
            <p:cNvPr id="202" name="object 202"/>
            <p:cNvSpPr/>
            <p:nvPr/>
          </p:nvSpPr>
          <p:spPr>
            <a:xfrm>
              <a:off x="4036003" y="1728168"/>
              <a:ext cx="2540" cy="18415"/>
            </a:xfrm>
            <a:custGeom>
              <a:avLst/>
              <a:gdLst/>
              <a:ahLst/>
              <a:cxnLst/>
              <a:rect l="l" t="t" r="r" b="b"/>
              <a:pathLst>
                <a:path w="2539" h="18414">
                  <a:moveTo>
                    <a:pt x="1049" y="-1621"/>
                  </a:moveTo>
                  <a:lnTo>
                    <a:pt x="1049" y="19547"/>
                  </a:lnTo>
                </a:path>
              </a:pathLst>
            </a:custGeom>
            <a:ln w="5341">
              <a:solidFill>
                <a:srgbClr val="231F20"/>
              </a:solidFill>
            </a:ln>
          </p:spPr>
          <p:txBody>
            <a:bodyPr wrap="square" lIns="0" tIns="0" rIns="0" bIns="0" rtlCol="0"/>
            <a:lstStyle/>
            <a:p>
              <a:endParaRPr/>
            </a:p>
          </p:txBody>
        </p:sp>
        <p:sp>
          <p:nvSpPr>
            <p:cNvPr id="203" name="object 203"/>
            <p:cNvSpPr/>
            <p:nvPr/>
          </p:nvSpPr>
          <p:spPr>
            <a:xfrm>
              <a:off x="4040135" y="1730154"/>
              <a:ext cx="6985" cy="19685"/>
            </a:xfrm>
            <a:custGeom>
              <a:avLst/>
              <a:gdLst/>
              <a:ahLst/>
              <a:cxnLst/>
              <a:rect l="l" t="t" r="r" b="b"/>
              <a:pathLst>
                <a:path w="6985" h="19685">
                  <a:moveTo>
                    <a:pt x="0" y="0"/>
                  </a:moveTo>
                  <a:lnTo>
                    <a:pt x="6722" y="19296"/>
                  </a:lnTo>
                </a:path>
              </a:pathLst>
            </a:custGeom>
            <a:ln w="3242">
              <a:solidFill>
                <a:srgbClr val="231F20"/>
              </a:solidFill>
            </a:ln>
          </p:spPr>
          <p:txBody>
            <a:bodyPr wrap="square" lIns="0" tIns="0" rIns="0" bIns="0" rtlCol="0"/>
            <a:lstStyle/>
            <a:p>
              <a:endParaRPr/>
            </a:p>
          </p:txBody>
        </p:sp>
        <p:sp>
          <p:nvSpPr>
            <p:cNvPr id="204" name="object 204"/>
            <p:cNvSpPr/>
            <p:nvPr/>
          </p:nvSpPr>
          <p:spPr>
            <a:xfrm>
              <a:off x="3999339" y="1737859"/>
              <a:ext cx="0" cy="19050"/>
            </a:xfrm>
            <a:custGeom>
              <a:avLst/>
              <a:gdLst/>
              <a:ahLst/>
              <a:cxnLst/>
              <a:rect l="l" t="t" r="r" b="b"/>
              <a:pathLst>
                <a:path h="19050">
                  <a:moveTo>
                    <a:pt x="0" y="0"/>
                  </a:moveTo>
                  <a:lnTo>
                    <a:pt x="0" y="18549"/>
                  </a:lnTo>
                </a:path>
              </a:pathLst>
            </a:custGeom>
            <a:ln w="3242">
              <a:solidFill>
                <a:srgbClr val="231F20"/>
              </a:solidFill>
            </a:ln>
          </p:spPr>
          <p:txBody>
            <a:bodyPr wrap="square" lIns="0" tIns="0" rIns="0" bIns="0" rtlCol="0"/>
            <a:lstStyle/>
            <a:p>
              <a:endParaRPr/>
            </a:p>
          </p:txBody>
        </p:sp>
        <p:sp>
          <p:nvSpPr>
            <p:cNvPr id="205" name="object 205"/>
            <p:cNvSpPr/>
            <p:nvPr/>
          </p:nvSpPr>
          <p:spPr>
            <a:xfrm>
              <a:off x="4005702" y="1730806"/>
              <a:ext cx="0" cy="22860"/>
            </a:xfrm>
            <a:custGeom>
              <a:avLst/>
              <a:gdLst/>
              <a:ahLst/>
              <a:cxnLst/>
              <a:rect l="l" t="t" r="r" b="b"/>
              <a:pathLst>
                <a:path h="22860">
                  <a:moveTo>
                    <a:pt x="0" y="0"/>
                  </a:moveTo>
                  <a:lnTo>
                    <a:pt x="0" y="22662"/>
                  </a:lnTo>
                </a:path>
              </a:pathLst>
            </a:custGeom>
            <a:ln w="3242">
              <a:solidFill>
                <a:srgbClr val="231F20"/>
              </a:solidFill>
            </a:ln>
          </p:spPr>
          <p:txBody>
            <a:bodyPr wrap="square" lIns="0" tIns="0" rIns="0" bIns="0" rtlCol="0"/>
            <a:lstStyle/>
            <a:p>
              <a:endParaRPr/>
            </a:p>
          </p:txBody>
        </p:sp>
        <p:sp>
          <p:nvSpPr>
            <p:cNvPr id="206" name="object 206"/>
            <p:cNvSpPr/>
            <p:nvPr/>
          </p:nvSpPr>
          <p:spPr>
            <a:xfrm>
              <a:off x="4018428" y="1727639"/>
              <a:ext cx="0" cy="15875"/>
            </a:xfrm>
            <a:custGeom>
              <a:avLst/>
              <a:gdLst/>
              <a:ahLst/>
              <a:cxnLst/>
              <a:rect l="l" t="t" r="r" b="b"/>
              <a:pathLst>
                <a:path h="15875">
                  <a:moveTo>
                    <a:pt x="0" y="0"/>
                  </a:moveTo>
                  <a:lnTo>
                    <a:pt x="0" y="15817"/>
                  </a:lnTo>
                </a:path>
              </a:pathLst>
            </a:custGeom>
            <a:ln w="3242">
              <a:solidFill>
                <a:srgbClr val="231F20"/>
              </a:solidFill>
            </a:ln>
          </p:spPr>
          <p:txBody>
            <a:bodyPr wrap="square" lIns="0" tIns="0" rIns="0" bIns="0" rtlCol="0"/>
            <a:lstStyle/>
            <a:p>
              <a:endParaRPr/>
            </a:p>
          </p:txBody>
        </p:sp>
        <p:sp>
          <p:nvSpPr>
            <p:cNvPr id="207" name="object 207"/>
            <p:cNvSpPr/>
            <p:nvPr/>
          </p:nvSpPr>
          <p:spPr>
            <a:xfrm>
              <a:off x="4012065" y="1730154"/>
              <a:ext cx="0" cy="20955"/>
            </a:xfrm>
            <a:custGeom>
              <a:avLst/>
              <a:gdLst/>
              <a:ahLst/>
              <a:cxnLst/>
              <a:rect l="l" t="t" r="r" b="b"/>
              <a:pathLst>
                <a:path h="20955">
                  <a:moveTo>
                    <a:pt x="0" y="0"/>
                  </a:moveTo>
                  <a:lnTo>
                    <a:pt x="0" y="20705"/>
                  </a:lnTo>
                </a:path>
              </a:pathLst>
            </a:custGeom>
            <a:ln w="3242">
              <a:solidFill>
                <a:srgbClr val="231F20"/>
              </a:solidFill>
            </a:ln>
          </p:spPr>
          <p:txBody>
            <a:bodyPr wrap="square" lIns="0" tIns="0" rIns="0" bIns="0" rtlCol="0"/>
            <a:lstStyle/>
            <a:p>
              <a:endParaRPr/>
            </a:p>
          </p:txBody>
        </p:sp>
        <p:sp>
          <p:nvSpPr>
            <p:cNvPr id="208" name="object 208"/>
            <p:cNvSpPr/>
            <p:nvPr/>
          </p:nvSpPr>
          <p:spPr>
            <a:xfrm>
              <a:off x="4051187" y="1731865"/>
              <a:ext cx="13335" cy="6350"/>
            </a:xfrm>
            <a:custGeom>
              <a:avLst/>
              <a:gdLst/>
              <a:ahLst/>
              <a:cxnLst/>
              <a:rect l="l" t="t" r="r" b="b"/>
              <a:pathLst>
                <a:path w="13335" h="6350">
                  <a:moveTo>
                    <a:pt x="0" y="0"/>
                  </a:moveTo>
                  <a:lnTo>
                    <a:pt x="12754" y="6221"/>
                  </a:lnTo>
                </a:path>
              </a:pathLst>
            </a:custGeom>
            <a:ln w="3242">
              <a:solidFill>
                <a:srgbClr val="231F20"/>
              </a:solidFill>
            </a:ln>
          </p:spPr>
          <p:txBody>
            <a:bodyPr wrap="square" lIns="0" tIns="0" rIns="0" bIns="0" rtlCol="0"/>
            <a:lstStyle/>
            <a:p>
              <a:endParaRPr/>
            </a:p>
          </p:txBody>
        </p:sp>
        <p:sp>
          <p:nvSpPr>
            <p:cNvPr id="209" name="object 209"/>
            <p:cNvSpPr/>
            <p:nvPr/>
          </p:nvSpPr>
          <p:spPr>
            <a:xfrm>
              <a:off x="4044834" y="1731988"/>
              <a:ext cx="11430" cy="14604"/>
            </a:xfrm>
            <a:custGeom>
              <a:avLst/>
              <a:gdLst/>
              <a:ahLst/>
              <a:cxnLst/>
              <a:rect l="l" t="t" r="r" b="b"/>
              <a:pathLst>
                <a:path w="11429" h="14605">
                  <a:moveTo>
                    <a:pt x="0" y="0"/>
                  </a:moveTo>
                  <a:lnTo>
                    <a:pt x="11269" y="14314"/>
                  </a:lnTo>
                </a:path>
              </a:pathLst>
            </a:custGeom>
            <a:ln w="3242">
              <a:solidFill>
                <a:srgbClr val="231F20"/>
              </a:solidFill>
            </a:ln>
          </p:spPr>
          <p:txBody>
            <a:bodyPr wrap="square" lIns="0" tIns="0" rIns="0" bIns="0" rtlCol="0"/>
            <a:lstStyle/>
            <a:p>
              <a:endParaRPr/>
            </a:p>
          </p:txBody>
        </p:sp>
        <p:sp>
          <p:nvSpPr>
            <p:cNvPr id="210" name="object 210"/>
            <p:cNvSpPr/>
            <p:nvPr/>
          </p:nvSpPr>
          <p:spPr>
            <a:xfrm>
              <a:off x="4036003" y="1728168"/>
              <a:ext cx="2540" cy="18415"/>
            </a:xfrm>
            <a:custGeom>
              <a:avLst/>
              <a:gdLst/>
              <a:ahLst/>
              <a:cxnLst/>
              <a:rect l="l" t="t" r="r" b="b"/>
              <a:pathLst>
                <a:path w="2539" h="18414">
                  <a:moveTo>
                    <a:pt x="1049" y="-1621"/>
                  </a:moveTo>
                  <a:lnTo>
                    <a:pt x="1049" y="19547"/>
                  </a:lnTo>
                </a:path>
              </a:pathLst>
            </a:custGeom>
            <a:ln w="5341">
              <a:solidFill>
                <a:srgbClr val="231F20"/>
              </a:solidFill>
            </a:ln>
          </p:spPr>
          <p:txBody>
            <a:bodyPr wrap="square" lIns="0" tIns="0" rIns="0" bIns="0" rtlCol="0"/>
            <a:lstStyle/>
            <a:p>
              <a:endParaRPr/>
            </a:p>
          </p:txBody>
        </p:sp>
        <p:sp>
          <p:nvSpPr>
            <p:cNvPr id="211" name="object 211"/>
            <p:cNvSpPr/>
            <p:nvPr/>
          </p:nvSpPr>
          <p:spPr>
            <a:xfrm>
              <a:off x="4040135" y="1730154"/>
              <a:ext cx="6985" cy="19685"/>
            </a:xfrm>
            <a:custGeom>
              <a:avLst/>
              <a:gdLst/>
              <a:ahLst/>
              <a:cxnLst/>
              <a:rect l="l" t="t" r="r" b="b"/>
              <a:pathLst>
                <a:path w="6985" h="19685">
                  <a:moveTo>
                    <a:pt x="0" y="0"/>
                  </a:moveTo>
                  <a:lnTo>
                    <a:pt x="6722" y="19296"/>
                  </a:lnTo>
                </a:path>
              </a:pathLst>
            </a:custGeom>
            <a:ln w="3242">
              <a:solidFill>
                <a:srgbClr val="231F20"/>
              </a:solidFill>
            </a:ln>
          </p:spPr>
          <p:txBody>
            <a:bodyPr wrap="square" lIns="0" tIns="0" rIns="0" bIns="0" rtlCol="0"/>
            <a:lstStyle/>
            <a:p>
              <a:endParaRPr/>
            </a:p>
          </p:txBody>
        </p:sp>
        <p:sp>
          <p:nvSpPr>
            <p:cNvPr id="212" name="object 212"/>
            <p:cNvSpPr/>
            <p:nvPr/>
          </p:nvSpPr>
          <p:spPr>
            <a:xfrm>
              <a:off x="4013398" y="1659614"/>
              <a:ext cx="49530" cy="64135"/>
            </a:xfrm>
            <a:custGeom>
              <a:avLst/>
              <a:gdLst/>
              <a:ahLst/>
              <a:cxnLst/>
              <a:rect l="l" t="t" r="r" b="b"/>
              <a:pathLst>
                <a:path w="49529" h="64135">
                  <a:moveTo>
                    <a:pt x="49002" y="64111"/>
                  </a:moveTo>
                  <a:lnTo>
                    <a:pt x="43982" y="60631"/>
                  </a:lnTo>
                  <a:lnTo>
                    <a:pt x="38791" y="60669"/>
                  </a:lnTo>
                  <a:lnTo>
                    <a:pt x="33979" y="59516"/>
                  </a:lnTo>
                  <a:lnTo>
                    <a:pt x="29129" y="58315"/>
                  </a:lnTo>
                  <a:lnTo>
                    <a:pt x="24600" y="56017"/>
                  </a:lnTo>
                  <a:lnTo>
                    <a:pt x="20790" y="50298"/>
                  </a:lnTo>
                  <a:lnTo>
                    <a:pt x="15429" y="42186"/>
                  </a:lnTo>
                  <a:lnTo>
                    <a:pt x="16895" y="35312"/>
                  </a:lnTo>
                  <a:lnTo>
                    <a:pt x="18266" y="28495"/>
                  </a:lnTo>
                  <a:lnTo>
                    <a:pt x="18956" y="25082"/>
                  </a:lnTo>
                  <a:lnTo>
                    <a:pt x="19627" y="21688"/>
                  </a:lnTo>
                  <a:lnTo>
                    <a:pt x="19410" y="18162"/>
                  </a:lnTo>
                  <a:lnTo>
                    <a:pt x="19343" y="17254"/>
                  </a:lnTo>
                  <a:lnTo>
                    <a:pt x="19296" y="16422"/>
                  </a:lnTo>
                  <a:lnTo>
                    <a:pt x="13548" y="6211"/>
                  </a:lnTo>
                  <a:lnTo>
                    <a:pt x="8906" y="1607"/>
                  </a:lnTo>
                  <a:lnTo>
                    <a:pt x="4216" y="179"/>
                  </a:lnTo>
                  <a:lnTo>
                    <a:pt x="0" y="0"/>
                  </a:lnTo>
                </a:path>
              </a:pathLst>
            </a:custGeom>
            <a:ln w="6239">
              <a:solidFill>
                <a:srgbClr val="231F20"/>
              </a:solidFill>
            </a:ln>
          </p:spPr>
          <p:txBody>
            <a:bodyPr wrap="square" lIns="0" tIns="0" rIns="0" bIns="0" rtlCol="0"/>
            <a:lstStyle/>
            <a:p>
              <a:endParaRPr/>
            </a:p>
          </p:txBody>
        </p:sp>
        <p:sp>
          <p:nvSpPr>
            <p:cNvPr id="213" name="object 213"/>
            <p:cNvSpPr/>
            <p:nvPr/>
          </p:nvSpPr>
          <p:spPr>
            <a:xfrm>
              <a:off x="4013284" y="1659425"/>
              <a:ext cx="50165" cy="64769"/>
            </a:xfrm>
            <a:custGeom>
              <a:avLst/>
              <a:gdLst/>
              <a:ahLst/>
              <a:cxnLst/>
              <a:rect l="l" t="t" r="r" b="b"/>
              <a:pathLst>
                <a:path w="50164" h="64769">
                  <a:moveTo>
                    <a:pt x="49116" y="64451"/>
                  </a:moveTo>
                  <a:lnTo>
                    <a:pt x="49664" y="62012"/>
                  </a:lnTo>
                  <a:lnTo>
                    <a:pt x="49560" y="59497"/>
                  </a:lnTo>
                  <a:lnTo>
                    <a:pt x="48851" y="56793"/>
                  </a:lnTo>
                  <a:lnTo>
                    <a:pt x="45173" y="49447"/>
                  </a:lnTo>
                  <a:lnTo>
                    <a:pt x="39453" y="41580"/>
                  </a:lnTo>
                  <a:lnTo>
                    <a:pt x="32532" y="40427"/>
                  </a:lnTo>
                  <a:lnTo>
                    <a:pt x="25593" y="39274"/>
                  </a:lnTo>
                  <a:lnTo>
                    <a:pt x="18682" y="38120"/>
                  </a:lnTo>
                  <a:lnTo>
                    <a:pt x="11855" y="36882"/>
                  </a:lnTo>
                  <a:lnTo>
                    <a:pt x="6495" y="28779"/>
                  </a:lnTo>
                  <a:lnTo>
                    <a:pt x="4424" y="25669"/>
                  </a:lnTo>
                  <a:lnTo>
                    <a:pt x="3923" y="23778"/>
                  </a:lnTo>
                  <a:lnTo>
                    <a:pt x="3261" y="21442"/>
                  </a:lnTo>
                  <a:lnTo>
                    <a:pt x="2741" y="19154"/>
                  </a:lnTo>
                  <a:lnTo>
                    <a:pt x="2410" y="16876"/>
                  </a:lnTo>
                  <a:lnTo>
                    <a:pt x="2278" y="14474"/>
                  </a:lnTo>
                  <a:lnTo>
                    <a:pt x="1890" y="9785"/>
                  </a:lnTo>
                  <a:lnTo>
                    <a:pt x="1966" y="4765"/>
                  </a:lnTo>
                  <a:lnTo>
                    <a:pt x="0" y="0"/>
                  </a:lnTo>
                </a:path>
              </a:pathLst>
            </a:custGeom>
            <a:ln w="6239">
              <a:solidFill>
                <a:srgbClr val="231F20"/>
              </a:solidFill>
            </a:ln>
          </p:spPr>
          <p:txBody>
            <a:bodyPr wrap="square" lIns="0" tIns="0" rIns="0" bIns="0" rtlCol="0"/>
            <a:lstStyle/>
            <a:p>
              <a:endParaRPr/>
            </a:p>
          </p:txBody>
        </p:sp>
        <p:sp>
          <p:nvSpPr>
            <p:cNvPr id="214" name="object 214"/>
            <p:cNvSpPr/>
            <p:nvPr/>
          </p:nvSpPr>
          <p:spPr>
            <a:xfrm>
              <a:off x="4048105" y="1710573"/>
              <a:ext cx="11430" cy="7620"/>
            </a:xfrm>
            <a:custGeom>
              <a:avLst/>
              <a:gdLst/>
              <a:ahLst/>
              <a:cxnLst/>
              <a:rect l="l" t="t" r="r" b="b"/>
              <a:pathLst>
                <a:path w="11429" h="7619">
                  <a:moveTo>
                    <a:pt x="0" y="7487"/>
                  </a:moveTo>
                  <a:lnTo>
                    <a:pt x="10995" y="0"/>
                  </a:lnTo>
                </a:path>
              </a:pathLst>
            </a:custGeom>
            <a:ln w="3242">
              <a:solidFill>
                <a:srgbClr val="231F20"/>
              </a:solidFill>
            </a:ln>
          </p:spPr>
          <p:txBody>
            <a:bodyPr wrap="square" lIns="0" tIns="0" rIns="0" bIns="0" rtlCol="0"/>
            <a:lstStyle/>
            <a:p>
              <a:endParaRPr/>
            </a:p>
          </p:txBody>
        </p:sp>
        <p:sp>
          <p:nvSpPr>
            <p:cNvPr id="215" name="object 215"/>
            <p:cNvSpPr/>
            <p:nvPr/>
          </p:nvSpPr>
          <p:spPr>
            <a:xfrm>
              <a:off x="4040447" y="1706574"/>
              <a:ext cx="13335" cy="9525"/>
            </a:xfrm>
            <a:custGeom>
              <a:avLst/>
              <a:gdLst/>
              <a:ahLst/>
              <a:cxnLst/>
              <a:rect l="l" t="t" r="r" b="b"/>
              <a:pathLst>
                <a:path w="13335" h="9525">
                  <a:moveTo>
                    <a:pt x="0" y="9010"/>
                  </a:moveTo>
                  <a:lnTo>
                    <a:pt x="13226" y="0"/>
                  </a:lnTo>
                </a:path>
              </a:pathLst>
            </a:custGeom>
            <a:ln w="3242">
              <a:solidFill>
                <a:srgbClr val="231F20"/>
              </a:solidFill>
            </a:ln>
          </p:spPr>
          <p:txBody>
            <a:bodyPr wrap="square" lIns="0" tIns="0" rIns="0" bIns="0" rtlCol="0"/>
            <a:lstStyle/>
            <a:p>
              <a:endParaRPr/>
            </a:p>
          </p:txBody>
        </p:sp>
        <p:sp>
          <p:nvSpPr>
            <p:cNvPr id="216" name="object 216"/>
            <p:cNvSpPr/>
            <p:nvPr/>
          </p:nvSpPr>
          <p:spPr>
            <a:xfrm>
              <a:off x="4031522" y="1700051"/>
              <a:ext cx="9525" cy="6350"/>
            </a:xfrm>
            <a:custGeom>
              <a:avLst/>
              <a:gdLst/>
              <a:ahLst/>
              <a:cxnLst/>
              <a:rect l="l" t="t" r="r" b="b"/>
              <a:pathLst>
                <a:path w="9525" h="6350">
                  <a:moveTo>
                    <a:pt x="0" y="6221"/>
                  </a:moveTo>
                  <a:lnTo>
                    <a:pt x="9123" y="0"/>
                  </a:lnTo>
                </a:path>
              </a:pathLst>
            </a:custGeom>
            <a:ln w="3242">
              <a:solidFill>
                <a:srgbClr val="231F20"/>
              </a:solidFill>
            </a:ln>
          </p:spPr>
          <p:txBody>
            <a:bodyPr wrap="square" lIns="0" tIns="0" rIns="0" bIns="0" rtlCol="0"/>
            <a:lstStyle/>
            <a:p>
              <a:endParaRPr/>
            </a:p>
          </p:txBody>
        </p:sp>
        <p:sp>
          <p:nvSpPr>
            <p:cNvPr id="217" name="object 217"/>
            <p:cNvSpPr/>
            <p:nvPr/>
          </p:nvSpPr>
          <p:spPr>
            <a:xfrm>
              <a:off x="4036533" y="1702367"/>
              <a:ext cx="12065" cy="8255"/>
            </a:xfrm>
            <a:custGeom>
              <a:avLst/>
              <a:gdLst/>
              <a:ahLst/>
              <a:cxnLst/>
              <a:rect l="l" t="t" r="r" b="b"/>
              <a:pathLst>
                <a:path w="12064" h="8255">
                  <a:moveTo>
                    <a:pt x="0" y="8187"/>
                  </a:moveTo>
                  <a:lnTo>
                    <a:pt x="12007" y="0"/>
                  </a:lnTo>
                </a:path>
              </a:pathLst>
            </a:custGeom>
            <a:ln w="3242">
              <a:solidFill>
                <a:srgbClr val="231F20"/>
              </a:solidFill>
            </a:ln>
          </p:spPr>
          <p:txBody>
            <a:bodyPr wrap="square" lIns="0" tIns="0" rIns="0" bIns="0" rtlCol="0"/>
            <a:lstStyle/>
            <a:p>
              <a:endParaRPr/>
            </a:p>
          </p:txBody>
        </p:sp>
        <p:sp>
          <p:nvSpPr>
            <p:cNvPr id="218" name="object 218"/>
            <p:cNvSpPr/>
            <p:nvPr/>
          </p:nvSpPr>
          <p:spPr>
            <a:xfrm>
              <a:off x="4015818" y="1663055"/>
              <a:ext cx="7620" cy="8890"/>
            </a:xfrm>
            <a:custGeom>
              <a:avLst/>
              <a:gdLst/>
              <a:ahLst/>
              <a:cxnLst/>
              <a:rect l="l" t="t" r="r" b="b"/>
              <a:pathLst>
                <a:path w="7620" h="8889">
                  <a:moveTo>
                    <a:pt x="0" y="8263"/>
                  </a:moveTo>
                  <a:lnTo>
                    <a:pt x="7525" y="0"/>
                  </a:lnTo>
                </a:path>
              </a:pathLst>
            </a:custGeom>
            <a:ln w="3242">
              <a:solidFill>
                <a:srgbClr val="231F20"/>
              </a:solidFill>
            </a:ln>
          </p:spPr>
          <p:txBody>
            <a:bodyPr wrap="square" lIns="0" tIns="0" rIns="0" bIns="0" rtlCol="0"/>
            <a:lstStyle/>
            <a:p>
              <a:endParaRPr/>
            </a:p>
          </p:txBody>
        </p:sp>
        <p:sp>
          <p:nvSpPr>
            <p:cNvPr id="219" name="object 219"/>
            <p:cNvSpPr/>
            <p:nvPr/>
          </p:nvSpPr>
          <p:spPr>
            <a:xfrm>
              <a:off x="4017454" y="1668860"/>
              <a:ext cx="10795" cy="9525"/>
            </a:xfrm>
            <a:custGeom>
              <a:avLst/>
              <a:gdLst/>
              <a:ahLst/>
              <a:cxnLst/>
              <a:rect l="l" t="t" r="r" b="b"/>
              <a:pathLst>
                <a:path w="10795" h="9525">
                  <a:moveTo>
                    <a:pt x="0" y="9274"/>
                  </a:moveTo>
                  <a:lnTo>
                    <a:pt x="10286" y="0"/>
                  </a:lnTo>
                </a:path>
              </a:pathLst>
            </a:custGeom>
            <a:ln w="3242">
              <a:solidFill>
                <a:srgbClr val="231F20"/>
              </a:solidFill>
            </a:ln>
          </p:spPr>
          <p:txBody>
            <a:bodyPr wrap="square" lIns="0" tIns="0" rIns="0" bIns="0" rtlCol="0"/>
            <a:lstStyle/>
            <a:p>
              <a:endParaRPr/>
            </a:p>
          </p:txBody>
        </p:sp>
        <p:sp>
          <p:nvSpPr>
            <p:cNvPr id="220" name="object 220"/>
            <p:cNvSpPr/>
            <p:nvPr/>
          </p:nvSpPr>
          <p:spPr>
            <a:xfrm>
              <a:off x="4020895" y="1682957"/>
              <a:ext cx="10795" cy="7620"/>
            </a:xfrm>
            <a:custGeom>
              <a:avLst/>
              <a:gdLst/>
              <a:ahLst/>
              <a:cxnLst/>
              <a:rect l="l" t="t" r="r" b="b"/>
              <a:pathLst>
                <a:path w="10795" h="7619">
                  <a:moveTo>
                    <a:pt x="0" y="7289"/>
                  </a:moveTo>
                  <a:lnTo>
                    <a:pt x="10693" y="0"/>
                  </a:lnTo>
                </a:path>
              </a:pathLst>
            </a:custGeom>
            <a:ln w="3242">
              <a:solidFill>
                <a:srgbClr val="231F20"/>
              </a:solidFill>
            </a:ln>
          </p:spPr>
          <p:txBody>
            <a:bodyPr wrap="square" lIns="0" tIns="0" rIns="0" bIns="0" rtlCol="0"/>
            <a:lstStyle/>
            <a:p>
              <a:endParaRPr/>
            </a:p>
          </p:txBody>
        </p:sp>
        <p:sp>
          <p:nvSpPr>
            <p:cNvPr id="221" name="object 221"/>
            <p:cNvSpPr/>
            <p:nvPr/>
          </p:nvSpPr>
          <p:spPr>
            <a:xfrm>
              <a:off x="4018853" y="1675431"/>
              <a:ext cx="12700" cy="8890"/>
            </a:xfrm>
            <a:custGeom>
              <a:avLst/>
              <a:gdLst/>
              <a:ahLst/>
              <a:cxnLst/>
              <a:rect l="l" t="t" r="r" b="b"/>
              <a:pathLst>
                <a:path w="12700" h="8889">
                  <a:moveTo>
                    <a:pt x="0" y="8650"/>
                  </a:moveTo>
                  <a:lnTo>
                    <a:pt x="12290" y="0"/>
                  </a:lnTo>
                </a:path>
              </a:pathLst>
            </a:custGeom>
            <a:ln w="3242">
              <a:solidFill>
                <a:srgbClr val="231F20"/>
              </a:solidFill>
            </a:ln>
          </p:spPr>
          <p:txBody>
            <a:bodyPr wrap="square" lIns="0" tIns="0" rIns="0" bIns="0" rtlCol="0"/>
            <a:lstStyle/>
            <a:p>
              <a:endParaRPr/>
            </a:p>
          </p:txBody>
        </p:sp>
        <p:sp>
          <p:nvSpPr>
            <p:cNvPr id="222" name="object 222"/>
            <p:cNvSpPr/>
            <p:nvPr/>
          </p:nvSpPr>
          <p:spPr>
            <a:xfrm>
              <a:off x="4048105" y="1710573"/>
              <a:ext cx="11430" cy="7620"/>
            </a:xfrm>
            <a:custGeom>
              <a:avLst/>
              <a:gdLst/>
              <a:ahLst/>
              <a:cxnLst/>
              <a:rect l="l" t="t" r="r" b="b"/>
              <a:pathLst>
                <a:path w="11429" h="7619">
                  <a:moveTo>
                    <a:pt x="0" y="7487"/>
                  </a:moveTo>
                  <a:lnTo>
                    <a:pt x="10995" y="0"/>
                  </a:lnTo>
                </a:path>
              </a:pathLst>
            </a:custGeom>
            <a:ln w="3242">
              <a:solidFill>
                <a:srgbClr val="231F20"/>
              </a:solidFill>
            </a:ln>
          </p:spPr>
          <p:txBody>
            <a:bodyPr wrap="square" lIns="0" tIns="0" rIns="0" bIns="0" rtlCol="0"/>
            <a:lstStyle/>
            <a:p>
              <a:endParaRPr/>
            </a:p>
          </p:txBody>
        </p:sp>
        <p:sp>
          <p:nvSpPr>
            <p:cNvPr id="223" name="object 223"/>
            <p:cNvSpPr/>
            <p:nvPr/>
          </p:nvSpPr>
          <p:spPr>
            <a:xfrm>
              <a:off x="4040447" y="1706574"/>
              <a:ext cx="13335" cy="9525"/>
            </a:xfrm>
            <a:custGeom>
              <a:avLst/>
              <a:gdLst/>
              <a:ahLst/>
              <a:cxnLst/>
              <a:rect l="l" t="t" r="r" b="b"/>
              <a:pathLst>
                <a:path w="13335" h="9525">
                  <a:moveTo>
                    <a:pt x="0" y="9010"/>
                  </a:moveTo>
                  <a:lnTo>
                    <a:pt x="13226" y="0"/>
                  </a:lnTo>
                </a:path>
              </a:pathLst>
            </a:custGeom>
            <a:ln w="3242">
              <a:solidFill>
                <a:srgbClr val="231F20"/>
              </a:solidFill>
            </a:ln>
          </p:spPr>
          <p:txBody>
            <a:bodyPr wrap="square" lIns="0" tIns="0" rIns="0" bIns="0" rtlCol="0"/>
            <a:lstStyle/>
            <a:p>
              <a:endParaRPr/>
            </a:p>
          </p:txBody>
        </p:sp>
        <p:sp>
          <p:nvSpPr>
            <p:cNvPr id="224" name="object 224"/>
            <p:cNvSpPr/>
            <p:nvPr/>
          </p:nvSpPr>
          <p:spPr>
            <a:xfrm>
              <a:off x="4031522" y="1700051"/>
              <a:ext cx="9525" cy="6350"/>
            </a:xfrm>
            <a:custGeom>
              <a:avLst/>
              <a:gdLst/>
              <a:ahLst/>
              <a:cxnLst/>
              <a:rect l="l" t="t" r="r" b="b"/>
              <a:pathLst>
                <a:path w="9525" h="6350">
                  <a:moveTo>
                    <a:pt x="0" y="6221"/>
                  </a:moveTo>
                  <a:lnTo>
                    <a:pt x="9123" y="0"/>
                  </a:lnTo>
                </a:path>
              </a:pathLst>
            </a:custGeom>
            <a:ln w="3242">
              <a:solidFill>
                <a:srgbClr val="231F20"/>
              </a:solidFill>
            </a:ln>
          </p:spPr>
          <p:txBody>
            <a:bodyPr wrap="square" lIns="0" tIns="0" rIns="0" bIns="0" rtlCol="0"/>
            <a:lstStyle/>
            <a:p>
              <a:endParaRPr/>
            </a:p>
          </p:txBody>
        </p:sp>
        <p:sp>
          <p:nvSpPr>
            <p:cNvPr id="225" name="object 225"/>
            <p:cNvSpPr/>
            <p:nvPr/>
          </p:nvSpPr>
          <p:spPr>
            <a:xfrm>
              <a:off x="4036533" y="1702367"/>
              <a:ext cx="12065" cy="8255"/>
            </a:xfrm>
            <a:custGeom>
              <a:avLst/>
              <a:gdLst/>
              <a:ahLst/>
              <a:cxnLst/>
              <a:rect l="l" t="t" r="r" b="b"/>
              <a:pathLst>
                <a:path w="12064" h="8255">
                  <a:moveTo>
                    <a:pt x="0" y="8187"/>
                  </a:moveTo>
                  <a:lnTo>
                    <a:pt x="12007" y="0"/>
                  </a:lnTo>
                </a:path>
              </a:pathLst>
            </a:custGeom>
            <a:ln w="3242">
              <a:solidFill>
                <a:srgbClr val="231F20"/>
              </a:solidFill>
            </a:ln>
          </p:spPr>
          <p:txBody>
            <a:bodyPr wrap="square" lIns="0" tIns="0" rIns="0" bIns="0" rtlCol="0"/>
            <a:lstStyle/>
            <a:p>
              <a:endParaRPr/>
            </a:p>
          </p:txBody>
        </p:sp>
        <p:sp>
          <p:nvSpPr>
            <p:cNvPr id="226" name="object 226"/>
            <p:cNvSpPr/>
            <p:nvPr/>
          </p:nvSpPr>
          <p:spPr>
            <a:xfrm>
              <a:off x="4015818" y="1663055"/>
              <a:ext cx="7620" cy="8890"/>
            </a:xfrm>
            <a:custGeom>
              <a:avLst/>
              <a:gdLst/>
              <a:ahLst/>
              <a:cxnLst/>
              <a:rect l="l" t="t" r="r" b="b"/>
              <a:pathLst>
                <a:path w="7620" h="8889">
                  <a:moveTo>
                    <a:pt x="0" y="8263"/>
                  </a:moveTo>
                  <a:lnTo>
                    <a:pt x="7525" y="0"/>
                  </a:lnTo>
                </a:path>
              </a:pathLst>
            </a:custGeom>
            <a:ln w="3242">
              <a:solidFill>
                <a:srgbClr val="231F20"/>
              </a:solidFill>
            </a:ln>
          </p:spPr>
          <p:txBody>
            <a:bodyPr wrap="square" lIns="0" tIns="0" rIns="0" bIns="0" rtlCol="0"/>
            <a:lstStyle/>
            <a:p>
              <a:endParaRPr/>
            </a:p>
          </p:txBody>
        </p:sp>
        <p:sp>
          <p:nvSpPr>
            <p:cNvPr id="227" name="object 227"/>
            <p:cNvSpPr/>
            <p:nvPr/>
          </p:nvSpPr>
          <p:spPr>
            <a:xfrm>
              <a:off x="4017454" y="1668860"/>
              <a:ext cx="10795" cy="9525"/>
            </a:xfrm>
            <a:custGeom>
              <a:avLst/>
              <a:gdLst/>
              <a:ahLst/>
              <a:cxnLst/>
              <a:rect l="l" t="t" r="r" b="b"/>
              <a:pathLst>
                <a:path w="10795" h="9525">
                  <a:moveTo>
                    <a:pt x="0" y="9274"/>
                  </a:moveTo>
                  <a:lnTo>
                    <a:pt x="10286" y="0"/>
                  </a:lnTo>
                </a:path>
              </a:pathLst>
            </a:custGeom>
            <a:ln w="3242">
              <a:solidFill>
                <a:srgbClr val="231F20"/>
              </a:solidFill>
            </a:ln>
          </p:spPr>
          <p:txBody>
            <a:bodyPr wrap="square" lIns="0" tIns="0" rIns="0" bIns="0" rtlCol="0"/>
            <a:lstStyle/>
            <a:p>
              <a:endParaRPr/>
            </a:p>
          </p:txBody>
        </p:sp>
        <p:sp>
          <p:nvSpPr>
            <p:cNvPr id="228" name="object 228"/>
            <p:cNvSpPr/>
            <p:nvPr/>
          </p:nvSpPr>
          <p:spPr>
            <a:xfrm>
              <a:off x="4020895" y="1682957"/>
              <a:ext cx="10795" cy="7620"/>
            </a:xfrm>
            <a:custGeom>
              <a:avLst/>
              <a:gdLst/>
              <a:ahLst/>
              <a:cxnLst/>
              <a:rect l="l" t="t" r="r" b="b"/>
              <a:pathLst>
                <a:path w="10795" h="7619">
                  <a:moveTo>
                    <a:pt x="0" y="7289"/>
                  </a:moveTo>
                  <a:lnTo>
                    <a:pt x="10693" y="0"/>
                  </a:lnTo>
                </a:path>
              </a:pathLst>
            </a:custGeom>
            <a:ln w="3242">
              <a:solidFill>
                <a:srgbClr val="231F20"/>
              </a:solidFill>
            </a:ln>
          </p:spPr>
          <p:txBody>
            <a:bodyPr wrap="square" lIns="0" tIns="0" rIns="0" bIns="0" rtlCol="0"/>
            <a:lstStyle/>
            <a:p>
              <a:endParaRPr/>
            </a:p>
          </p:txBody>
        </p:sp>
        <p:sp>
          <p:nvSpPr>
            <p:cNvPr id="229" name="object 229"/>
            <p:cNvSpPr/>
            <p:nvPr/>
          </p:nvSpPr>
          <p:spPr>
            <a:xfrm>
              <a:off x="4018853" y="1675431"/>
              <a:ext cx="12700" cy="8890"/>
            </a:xfrm>
            <a:custGeom>
              <a:avLst/>
              <a:gdLst/>
              <a:ahLst/>
              <a:cxnLst/>
              <a:rect l="l" t="t" r="r" b="b"/>
              <a:pathLst>
                <a:path w="12700" h="8889">
                  <a:moveTo>
                    <a:pt x="0" y="8650"/>
                  </a:moveTo>
                  <a:lnTo>
                    <a:pt x="12290" y="0"/>
                  </a:lnTo>
                </a:path>
              </a:pathLst>
            </a:custGeom>
            <a:ln w="3242">
              <a:solidFill>
                <a:srgbClr val="231F20"/>
              </a:solidFill>
            </a:ln>
          </p:spPr>
          <p:txBody>
            <a:bodyPr wrap="square" lIns="0" tIns="0" rIns="0" bIns="0" rtlCol="0"/>
            <a:lstStyle/>
            <a:p>
              <a:endParaRPr/>
            </a:p>
          </p:txBody>
        </p:sp>
        <p:sp>
          <p:nvSpPr>
            <p:cNvPr id="230" name="object 230"/>
            <p:cNvSpPr/>
            <p:nvPr/>
          </p:nvSpPr>
          <p:spPr>
            <a:xfrm>
              <a:off x="3930321" y="1639901"/>
              <a:ext cx="78740" cy="21590"/>
            </a:xfrm>
            <a:custGeom>
              <a:avLst/>
              <a:gdLst/>
              <a:ahLst/>
              <a:cxnLst/>
              <a:rect l="l" t="t" r="r" b="b"/>
              <a:pathLst>
                <a:path w="78739" h="21589">
                  <a:moveTo>
                    <a:pt x="78406" y="16668"/>
                  </a:moveTo>
                  <a:lnTo>
                    <a:pt x="73291" y="16743"/>
                  </a:lnTo>
                  <a:lnTo>
                    <a:pt x="68791" y="18653"/>
                  </a:lnTo>
                  <a:lnTo>
                    <a:pt x="64309" y="19788"/>
                  </a:lnTo>
                  <a:lnTo>
                    <a:pt x="59761" y="21045"/>
                  </a:lnTo>
                  <a:lnTo>
                    <a:pt x="55327" y="21490"/>
                  </a:lnTo>
                  <a:lnTo>
                    <a:pt x="49570" y="19854"/>
                  </a:lnTo>
                  <a:lnTo>
                    <a:pt x="47527" y="19239"/>
                  </a:lnTo>
                  <a:lnTo>
                    <a:pt x="45797" y="18644"/>
                  </a:lnTo>
                  <a:lnTo>
                    <a:pt x="44266" y="17812"/>
                  </a:lnTo>
                  <a:lnTo>
                    <a:pt x="42724" y="17074"/>
                  </a:lnTo>
                  <a:lnTo>
                    <a:pt x="41372" y="16148"/>
                  </a:lnTo>
                  <a:lnTo>
                    <a:pt x="40106" y="15202"/>
                  </a:lnTo>
                  <a:lnTo>
                    <a:pt x="38810" y="14314"/>
                  </a:lnTo>
                  <a:lnTo>
                    <a:pt x="37695" y="13207"/>
                  </a:lnTo>
                  <a:lnTo>
                    <a:pt x="36362" y="12158"/>
                  </a:lnTo>
                  <a:lnTo>
                    <a:pt x="35085" y="11099"/>
                  </a:lnTo>
                  <a:lnTo>
                    <a:pt x="33875" y="9965"/>
                  </a:lnTo>
                  <a:lnTo>
                    <a:pt x="32665" y="8849"/>
                  </a:lnTo>
                  <a:lnTo>
                    <a:pt x="27834" y="4358"/>
                  </a:lnTo>
                  <a:lnTo>
                    <a:pt x="23002" y="0"/>
                  </a:lnTo>
                  <a:lnTo>
                    <a:pt x="13274" y="75"/>
                  </a:lnTo>
                  <a:lnTo>
                    <a:pt x="7610" y="113"/>
                  </a:lnTo>
                  <a:lnTo>
                    <a:pt x="3592" y="1597"/>
                  </a:lnTo>
                  <a:lnTo>
                    <a:pt x="255" y="3639"/>
                  </a:lnTo>
                </a:path>
                <a:path w="78739" h="21589">
                  <a:moveTo>
                    <a:pt x="78406" y="16668"/>
                  </a:moveTo>
                  <a:lnTo>
                    <a:pt x="76647" y="12810"/>
                  </a:lnTo>
                  <a:lnTo>
                    <a:pt x="73489" y="9180"/>
                  </a:lnTo>
                  <a:lnTo>
                    <a:pt x="67665" y="6655"/>
                  </a:lnTo>
                  <a:lnTo>
                    <a:pt x="62730" y="4490"/>
                  </a:lnTo>
                  <a:lnTo>
                    <a:pt x="40106" y="13368"/>
                  </a:lnTo>
                  <a:lnTo>
                    <a:pt x="37439" y="14947"/>
                  </a:lnTo>
                  <a:lnTo>
                    <a:pt x="34490" y="16564"/>
                  </a:lnTo>
                  <a:lnTo>
                    <a:pt x="30764" y="17632"/>
                  </a:lnTo>
                  <a:lnTo>
                    <a:pt x="25924" y="17538"/>
                  </a:lnTo>
                  <a:lnTo>
                    <a:pt x="17181" y="15914"/>
                  </a:lnTo>
                  <a:lnTo>
                    <a:pt x="10831" y="12247"/>
                  </a:lnTo>
                  <a:lnTo>
                    <a:pt x="5546" y="7706"/>
                  </a:lnTo>
                  <a:lnTo>
                    <a:pt x="0" y="3460"/>
                  </a:lnTo>
                </a:path>
              </a:pathLst>
            </a:custGeom>
            <a:ln w="6239">
              <a:solidFill>
                <a:srgbClr val="231F20"/>
              </a:solidFill>
            </a:ln>
          </p:spPr>
          <p:txBody>
            <a:bodyPr wrap="square" lIns="0" tIns="0" rIns="0" bIns="0" rtlCol="0"/>
            <a:lstStyle/>
            <a:p>
              <a:endParaRPr/>
            </a:p>
          </p:txBody>
        </p:sp>
        <p:sp>
          <p:nvSpPr>
            <p:cNvPr id="231" name="object 231"/>
            <p:cNvSpPr/>
            <p:nvPr/>
          </p:nvSpPr>
          <p:spPr>
            <a:xfrm>
              <a:off x="3994668" y="1647814"/>
              <a:ext cx="5080" cy="10795"/>
            </a:xfrm>
            <a:custGeom>
              <a:avLst/>
              <a:gdLst/>
              <a:ahLst/>
              <a:cxnLst/>
              <a:rect l="l" t="t" r="r" b="b"/>
              <a:pathLst>
                <a:path w="5079" h="10794">
                  <a:moveTo>
                    <a:pt x="0" y="10721"/>
                  </a:moveTo>
                  <a:lnTo>
                    <a:pt x="4991" y="0"/>
                  </a:lnTo>
                </a:path>
              </a:pathLst>
            </a:custGeom>
            <a:ln w="3242">
              <a:solidFill>
                <a:srgbClr val="231F20"/>
              </a:solidFill>
            </a:ln>
          </p:spPr>
          <p:txBody>
            <a:bodyPr wrap="square" lIns="0" tIns="0" rIns="0" bIns="0" rtlCol="0"/>
            <a:lstStyle/>
            <a:p>
              <a:endParaRPr/>
            </a:p>
          </p:txBody>
        </p:sp>
        <p:sp>
          <p:nvSpPr>
            <p:cNvPr id="232" name="object 232"/>
            <p:cNvSpPr/>
            <p:nvPr/>
          </p:nvSpPr>
          <p:spPr>
            <a:xfrm>
              <a:off x="3987417" y="1646897"/>
              <a:ext cx="5715" cy="13970"/>
            </a:xfrm>
            <a:custGeom>
              <a:avLst/>
              <a:gdLst/>
              <a:ahLst/>
              <a:cxnLst/>
              <a:rect l="l" t="t" r="r" b="b"/>
              <a:pathLst>
                <a:path w="5714" h="13969">
                  <a:moveTo>
                    <a:pt x="0" y="13434"/>
                  </a:moveTo>
                  <a:lnTo>
                    <a:pt x="5095" y="0"/>
                  </a:lnTo>
                </a:path>
              </a:pathLst>
            </a:custGeom>
            <a:ln w="3242">
              <a:solidFill>
                <a:srgbClr val="231F20"/>
              </a:solidFill>
            </a:ln>
          </p:spPr>
          <p:txBody>
            <a:bodyPr wrap="square" lIns="0" tIns="0" rIns="0" bIns="0" rtlCol="0"/>
            <a:lstStyle/>
            <a:p>
              <a:endParaRPr/>
            </a:p>
          </p:txBody>
        </p:sp>
        <p:sp>
          <p:nvSpPr>
            <p:cNvPr id="233" name="object 233"/>
            <p:cNvSpPr/>
            <p:nvPr/>
          </p:nvSpPr>
          <p:spPr>
            <a:xfrm>
              <a:off x="3976052" y="1649280"/>
              <a:ext cx="1905" cy="10160"/>
            </a:xfrm>
            <a:custGeom>
              <a:avLst/>
              <a:gdLst/>
              <a:ahLst/>
              <a:cxnLst/>
              <a:rect l="l" t="t" r="r" b="b"/>
              <a:pathLst>
                <a:path w="1904" h="10160">
                  <a:moveTo>
                    <a:pt x="0" y="9728"/>
                  </a:moveTo>
                  <a:lnTo>
                    <a:pt x="1900" y="0"/>
                  </a:lnTo>
                </a:path>
              </a:pathLst>
            </a:custGeom>
            <a:ln w="3242">
              <a:solidFill>
                <a:srgbClr val="231F20"/>
              </a:solidFill>
            </a:ln>
          </p:spPr>
          <p:txBody>
            <a:bodyPr wrap="square" lIns="0" tIns="0" rIns="0" bIns="0" rtlCol="0"/>
            <a:lstStyle/>
            <a:p>
              <a:endParaRPr/>
            </a:p>
          </p:txBody>
        </p:sp>
        <p:sp>
          <p:nvSpPr>
            <p:cNvPr id="234" name="object 234"/>
            <p:cNvSpPr/>
            <p:nvPr/>
          </p:nvSpPr>
          <p:spPr>
            <a:xfrm>
              <a:off x="3981848" y="1646292"/>
              <a:ext cx="3810" cy="12700"/>
            </a:xfrm>
            <a:custGeom>
              <a:avLst/>
              <a:gdLst/>
              <a:ahLst/>
              <a:cxnLst/>
              <a:rect l="l" t="t" r="r" b="b"/>
              <a:pathLst>
                <a:path w="3810" h="12700">
                  <a:moveTo>
                    <a:pt x="0" y="12527"/>
                  </a:moveTo>
                  <a:lnTo>
                    <a:pt x="3649" y="0"/>
                  </a:lnTo>
                </a:path>
              </a:pathLst>
            </a:custGeom>
            <a:ln w="3242">
              <a:solidFill>
                <a:srgbClr val="231F20"/>
              </a:solidFill>
            </a:ln>
          </p:spPr>
          <p:txBody>
            <a:bodyPr wrap="square" lIns="0" tIns="0" rIns="0" bIns="0" rtlCol="0"/>
            <a:lstStyle/>
            <a:p>
              <a:endParaRPr/>
            </a:p>
          </p:txBody>
        </p:sp>
        <p:sp>
          <p:nvSpPr>
            <p:cNvPr id="235" name="object 235"/>
            <p:cNvSpPr/>
            <p:nvPr/>
          </p:nvSpPr>
          <p:spPr>
            <a:xfrm>
              <a:off x="3939577" y="1640402"/>
              <a:ext cx="635" cy="10160"/>
            </a:xfrm>
            <a:custGeom>
              <a:avLst/>
              <a:gdLst/>
              <a:ahLst/>
              <a:cxnLst/>
              <a:rect l="l" t="t" r="r" b="b"/>
              <a:pathLst>
                <a:path w="635" h="10160">
                  <a:moveTo>
                    <a:pt x="0" y="9974"/>
                  </a:moveTo>
                  <a:lnTo>
                    <a:pt x="56" y="0"/>
                  </a:lnTo>
                </a:path>
              </a:pathLst>
            </a:custGeom>
            <a:ln w="3242">
              <a:solidFill>
                <a:srgbClr val="231F20"/>
              </a:solidFill>
            </a:ln>
          </p:spPr>
          <p:txBody>
            <a:bodyPr wrap="square" lIns="0" tIns="0" rIns="0" bIns="0" rtlCol="0"/>
            <a:lstStyle/>
            <a:p>
              <a:endParaRPr/>
            </a:p>
          </p:txBody>
        </p:sp>
        <p:sp>
          <p:nvSpPr>
            <p:cNvPr id="236" name="object 236"/>
            <p:cNvSpPr/>
            <p:nvPr/>
          </p:nvSpPr>
          <p:spPr>
            <a:xfrm>
              <a:off x="3945921" y="1641329"/>
              <a:ext cx="635" cy="12700"/>
            </a:xfrm>
            <a:custGeom>
              <a:avLst/>
              <a:gdLst/>
              <a:ahLst/>
              <a:cxnLst/>
              <a:rect l="l" t="t" r="r" b="b"/>
              <a:pathLst>
                <a:path w="635" h="12700">
                  <a:moveTo>
                    <a:pt x="0" y="12366"/>
                  </a:moveTo>
                  <a:lnTo>
                    <a:pt x="66" y="0"/>
                  </a:lnTo>
                </a:path>
              </a:pathLst>
            </a:custGeom>
            <a:ln w="3242">
              <a:solidFill>
                <a:srgbClr val="231F20"/>
              </a:solidFill>
            </a:ln>
          </p:spPr>
          <p:txBody>
            <a:bodyPr wrap="square" lIns="0" tIns="0" rIns="0" bIns="0" rtlCol="0"/>
            <a:lstStyle/>
            <a:p>
              <a:endParaRPr/>
            </a:p>
          </p:txBody>
        </p:sp>
        <p:sp>
          <p:nvSpPr>
            <p:cNvPr id="237" name="object 237"/>
            <p:cNvSpPr/>
            <p:nvPr/>
          </p:nvSpPr>
          <p:spPr>
            <a:xfrm>
              <a:off x="3958628" y="1646179"/>
              <a:ext cx="635" cy="12065"/>
            </a:xfrm>
            <a:custGeom>
              <a:avLst/>
              <a:gdLst/>
              <a:ahLst/>
              <a:cxnLst/>
              <a:rect l="l" t="t" r="r" b="b"/>
              <a:pathLst>
                <a:path w="635" h="12064">
                  <a:moveTo>
                    <a:pt x="0" y="11581"/>
                  </a:moveTo>
                  <a:lnTo>
                    <a:pt x="66" y="0"/>
                  </a:lnTo>
                </a:path>
              </a:pathLst>
            </a:custGeom>
            <a:ln w="3242">
              <a:solidFill>
                <a:srgbClr val="231F20"/>
              </a:solidFill>
            </a:ln>
          </p:spPr>
          <p:txBody>
            <a:bodyPr wrap="square" lIns="0" tIns="0" rIns="0" bIns="0" rtlCol="0"/>
            <a:lstStyle/>
            <a:p>
              <a:endParaRPr/>
            </a:p>
          </p:txBody>
        </p:sp>
        <p:sp>
          <p:nvSpPr>
            <p:cNvPr id="238" name="object 238"/>
            <p:cNvSpPr/>
            <p:nvPr/>
          </p:nvSpPr>
          <p:spPr>
            <a:xfrm>
              <a:off x="3952274" y="1642652"/>
              <a:ext cx="635" cy="13970"/>
            </a:xfrm>
            <a:custGeom>
              <a:avLst/>
              <a:gdLst/>
              <a:ahLst/>
              <a:cxnLst/>
              <a:rect l="l" t="t" r="r" b="b"/>
              <a:pathLst>
                <a:path w="635" h="13969">
                  <a:moveTo>
                    <a:pt x="0" y="13444"/>
                  </a:moveTo>
                  <a:lnTo>
                    <a:pt x="75" y="0"/>
                  </a:lnTo>
                </a:path>
              </a:pathLst>
            </a:custGeom>
            <a:ln w="3242">
              <a:solidFill>
                <a:srgbClr val="231F20"/>
              </a:solidFill>
            </a:ln>
          </p:spPr>
          <p:txBody>
            <a:bodyPr wrap="square" lIns="0" tIns="0" rIns="0" bIns="0" rtlCol="0"/>
            <a:lstStyle/>
            <a:p>
              <a:endParaRPr/>
            </a:p>
          </p:txBody>
        </p:sp>
        <p:sp>
          <p:nvSpPr>
            <p:cNvPr id="239" name="object 239"/>
            <p:cNvSpPr/>
            <p:nvPr/>
          </p:nvSpPr>
          <p:spPr>
            <a:xfrm>
              <a:off x="3994668" y="1647814"/>
              <a:ext cx="5080" cy="10795"/>
            </a:xfrm>
            <a:custGeom>
              <a:avLst/>
              <a:gdLst/>
              <a:ahLst/>
              <a:cxnLst/>
              <a:rect l="l" t="t" r="r" b="b"/>
              <a:pathLst>
                <a:path w="5079" h="10794">
                  <a:moveTo>
                    <a:pt x="0" y="10721"/>
                  </a:moveTo>
                  <a:lnTo>
                    <a:pt x="4991" y="0"/>
                  </a:lnTo>
                </a:path>
              </a:pathLst>
            </a:custGeom>
            <a:ln w="3242">
              <a:solidFill>
                <a:srgbClr val="231F20"/>
              </a:solidFill>
            </a:ln>
          </p:spPr>
          <p:txBody>
            <a:bodyPr wrap="square" lIns="0" tIns="0" rIns="0" bIns="0" rtlCol="0"/>
            <a:lstStyle/>
            <a:p>
              <a:endParaRPr/>
            </a:p>
          </p:txBody>
        </p:sp>
        <p:sp>
          <p:nvSpPr>
            <p:cNvPr id="240" name="object 240"/>
            <p:cNvSpPr/>
            <p:nvPr/>
          </p:nvSpPr>
          <p:spPr>
            <a:xfrm>
              <a:off x="3987417" y="1646897"/>
              <a:ext cx="5715" cy="13970"/>
            </a:xfrm>
            <a:custGeom>
              <a:avLst/>
              <a:gdLst/>
              <a:ahLst/>
              <a:cxnLst/>
              <a:rect l="l" t="t" r="r" b="b"/>
              <a:pathLst>
                <a:path w="5714" h="13969">
                  <a:moveTo>
                    <a:pt x="0" y="13434"/>
                  </a:moveTo>
                  <a:lnTo>
                    <a:pt x="5095" y="0"/>
                  </a:lnTo>
                </a:path>
              </a:pathLst>
            </a:custGeom>
            <a:ln w="3242">
              <a:solidFill>
                <a:srgbClr val="231F20"/>
              </a:solidFill>
            </a:ln>
          </p:spPr>
          <p:txBody>
            <a:bodyPr wrap="square" lIns="0" tIns="0" rIns="0" bIns="0" rtlCol="0"/>
            <a:lstStyle/>
            <a:p>
              <a:endParaRPr/>
            </a:p>
          </p:txBody>
        </p:sp>
        <p:sp>
          <p:nvSpPr>
            <p:cNvPr id="241" name="object 241"/>
            <p:cNvSpPr/>
            <p:nvPr/>
          </p:nvSpPr>
          <p:spPr>
            <a:xfrm>
              <a:off x="3976052" y="1649280"/>
              <a:ext cx="1905" cy="10160"/>
            </a:xfrm>
            <a:custGeom>
              <a:avLst/>
              <a:gdLst/>
              <a:ahLst/>
              <a:cxnLst/>
              <a:rect l="l" t="t" r="r" b="b"/>
              <a:pathLst>
                <a:path w="1904" h="10160">
                  <a:moveTo>
                    <a:pt x="0" y="9728"/>
                  </a:moveTo>
                  <a:lnTo>
                    <a:pt x="1900" y="0"/>
                  </a:lnTo>
                </a:path>
              </a:pathLst>
            </a:custGeom>
            <a:ln w="3242">
              <a:solidFill>
                <a:srgbClr val="231F20"/>
              </a:solidFill>
            </a:ln>
          </p:spPr>
          <p:txBody>
            <a:bodyPr wrap="square" lIns="0" tIns="0" rIns="0" bIns="0" rtlCol="0"/>
            <a:lstStyle/>
            <a:p>
              <a:endParaRPr/>
            </a:p>
          </p:txBody>
        </p:sp>
        <p:sp>
          <p:nvSpPr>
            <p:cNvPr id="242" name="object 242"/>
            <p:cNvSpPr/>
            <p:nvPr/>
          </p:nvSpPr>
          <p:spPr>
            <a:xfrm>
              <a:off x="3981848" y="1646292"/>
              <a:ext cx="3810" cy="12700"/>
            </a:xfrm>
            <a:custGeom>
              <a:avLst/>
              <a:gdLst/>
              <a:ahLst/>
              <a:cxnLst/>
              <a:rect l="l" t="t" r="r" b="b"/>
              <a:pathLst>
                <a:path w="3810" h="12700">
                  <a:moveTo>
                    <a:pt x="0" y="12527"/>
                  </a:moveTo>
                  <a:lnTo>
                    <a:pt x="3649" y="0"/>
                  </a:lnTo>
                </a:path>
              </a:pathLst>
            </a:custGeom>
            <a:ln w="3242">
              <a:solidFill>
                <a:srgbClr val="231F20"/>
              </a:solidFill>
            </a:ln>
          </p:spPr>
          <p:txBody>
            <a:bodyPr wrap="square" lIns="0" tIns="0" rIns="0" bIns="0" rtlCol="0"/>
            <a:lstStyle/>
            <a:p>
              <a:endParaRPr/>
            </a:p>
          </p:txBody>
        </p:sp>
        <p:sp>
          <p:nvSpPr>
            <p:cNvPr id="243" name="object 243"/>
            <p:cNvSpPr/>
            <p:nvPr/>
          </p:nvSpPr>
          <p:spPr>
            <a:xfrm>
              <a:off x="3939577" y="1640402"/>
              <a:ext cx="635" cy="10160"/>
            </a:xfrm>
            <a:custGeom>
              <a:avLst/>
              <a:gdLst/>
              <a:ahLst/>
              <a:cxnLst/>
              <a:rect l="l" t="t" r="r" b="b"/>
              <a:pathLst>
                <a:path w="635" h="10160">
                  <a:moveTo>
                    <a:pt x="0" y="9974"/>
                  </a:moveTo>
                  <a:lnTo>
                    <a:pt x="56" y="0"/>
                  </a:lnTo>
                </a:path>
              </a:pathLst>
            </a:custGeom>
            <a:ln w="3242">
              <a:solidFill>
                <a:srgbClr val="231F20"/>
              </a:solidFill>
            </a:ln>
          </p:spPr>
          <p:txBody>
            <a:bodyPr wrap="square" lIns="0" tIns="0" rIns="0" bIns="0" rtlCol="0"/>
            <a:lstStyle/>
            <a:p>
              <a:endParaRPr/>
            </a:p>
          </p:txBody>
        </p:sp>
        <p:sp>
          <p:nvSpPr>
            <p:cNvPr id="244" name="object 244"/>
            <p:cNvSpPr/>
            <p:nvPr/>
          </p:nvSpPr>
          <p:spPr>
            <a:xfrm>
              <a:off x="3945921" y="1641329"/>
              <a:ext cx="635" cy="12700"/>
            </a:xfrm>
            <a:custGeom>
              <a:avLst/>
              <a:gdLst/>
              <a:ahLst/>
              <a:cxnLst/>
              <a:rect l="l" t="t" r="r" b="b"/>
              <a:pathLst>
                <a:path w="635" h="12700">
                  <a:moveTo>
                    <a:pt x="0" y="12366"/>
                  </a:moveTo>
                  <a:lnTo>
                    <a:pt x="66" y="0"/>
                  </a:lnTo>
                </a:path>
              </a:pathLst>
            </a:custGeom>
            <a:ln w="3242">
              <a:solidFill>
                <a:srgbClr val="231F20"/>
              </a:solidFill>
            </a:ln>
          </p:spPr>
          <p:txBody>
            <a:bodyPr wrap="square" lIns="0" tIns="0" rIns="0" bIns="0" rtlCol="0"/>
            <a:lstStyle/>
            <a:p>
              <a:endParaRPr/>
            </a:p>
          </p:txBody>
        </p:sp>
        <p:sp>
          <p:nvSpPr>
            <p:cNvPr id="245" name="object 245"/>
            <p:cNvSpPr/>
            <p:nvPr/>
          </p:nvSpPr>
          <p:spPr>
            <a:xfrm>
              <a:off x="3958628" y="1646179"/>
              <a:ext cx="635" cy="12065"/>
            </a:xfrm>
            <a:custGeom>
              <a:avLst/>
              <a:gdLst/>
              <a:ahLst/>
              <a:cxnLst/>
              <a:rect l="l" t="t" r="r" b="b"/>
              <a:pathLst>
                <a:path w="635" h="12064">
                  <a:moveTo>
                    <a:pt x="0" y="11581"/>
                  </a:moveTo>
                  <a:lnTo>
                    <a:pt x="66" y="0"/>
                  </a:lnTo>
                </a:path>
              </a:pathLst>
            </a:custGeom>
            <a:ln w="3242">
              <a:solidFill>
                <a:srgbClr val="231F20"/>
              </a:solidFill>
            </a:ln>
          </p:spPr>
          <p:txBody>
            <a:bodyPr wrap="square" lIns="0" tIns="0" rIns="0" bIns="0" rtlCol="0"/>
            <a:lstStyle/>
            <a:p>
              <a:endParaRPr/>
            </a:p>
          </p:txBody>
        </p:sp>
        <p:sp>
          <p:nvSpPr>
            <p:cNvPr id="246" name="object 246"/>
            <p:cNvSpPr/>
            <p:nvPr/>
          </p:nvSpPr>
          <p:spPr>
            <a:xfrm>
              <a:off x="3952274" y="1642652"/>
              <a:ext cx="635" cy="13970"/>
            </a:xfrm>
            <a:custGeom>
              <a:avLst/>
              <a:gdLst/>
              <a:ahLst/>
              <a:cxnLst/>
              <a:rect l="l" t="t" r="r" b="b"/>
              <a:pathLst>
                <a:path w="635" h="13969">
                  <a:moveTo>
                    <a:pt x="0" y="13444"/>
                  </a:moveTo>
                  <a:lnTo>
                    <a:pt x="75" y="0"/>
                  </a:lnTo>
                </a:path>
              </a:pathLst>
            </a:custGeom>
            <a:ln w="3242">
              <a:solidFill>
                <a:srgbClr val="231F20"/>
              </a:solidFill>
            </a:ln>
          </p:spPr>
          <p:txBody>
            <a:bodyPr wrap="square" lIns="0" tIns="0" rIns="0" bIns="0" rtlCol="0"/>
            <a:lstStyle/>
            <a:p>
              <a:endParaRPr/>
            </a:p>
          </p:txBody>
        </p:sp>
        <p:sp>
          <p:nvSpPr>
            <p:cNvPr id="247" name="object 247"/>
            <p:cNvSpPr/>
            <p:nvPr/>
          </p:nvSpPr>
          <p:spPr>
            <a:xfrm>
              <a:off x="3847348" y="1640081"/>
              <a:ext cx="78105" cy="16510"/>
            </a:xfrm>
            <a:custGeom>
              <a:avLst/>
              <a:gdLst/>
              <a:ahLst/>
              <a:cxnLst/>
              <a:rect l="l" t="t" r="r" b="b"/>
              <a:pathLst>
                <a:path w="78104" h="16510">
                  <a:moveTo>
                    <a:pt x="77990" y="3507"/>
                  </a:moveTo>
                  <a:lnTo>
                    <a:pt x="72465" y="7662"/>
                  </a:lnTo>
                  <a:lnTo>
                    <a:pt x="67162" y="11943"/>
                  </a:lnTo>
                  <a:lnTo>
                    <a:pt x="60799" y="15242"/>
                  </a:lnTo>
                  <a:lnTo>
                    <a:pt x="52094" y="16450"/>
                  </a:lnTo>
                  <a:lnTo>
                    <a:pt x="40567" y="13742"/>
                  </a:lnTo>
                  <a:lnTo>
                    <a:pt x="32703" y="8204"/>
                  </a:lnTo>
                  <a:lnTo>
                    <a:pt x="24838" y="2783"/>
                  </a:lnTo>
                  <a:lnTo>
                    <a:pt x="13311" y="425"/>
                  </a:lnTo>
                  <a:lnTo>
                    <a:pt x="7658" y="463"/>
                  </a:lnTo>
                  <a:lnTo>
                    <a:pt x="3630" y="1777"/>
                  </a:lnTo>
                  <a:lnTo>
                    <a:pt x="302" y="3592"/>
                  </a:lnTo>
                </a:path>
                <a:path w="78104" h="16510">
                  <a:moveTo>
                    <a:pt x="77990" y="3507"/>
                  </a:moveTo>
                  <a:lnTo>
                    <a:pt x="74652" y="1437"/>
                  </a:lnTo>
                  <a:lnTo>
                    <a:pt x="70625" y="0"/>
                  </a:lnTo>
                  <a:lnTo>
                    <a:pt x="64895" y="37"/>
                  </a:lnTo>
                  <a:lnTo>
                    <a:pt x="53344" y="2670"/>
                  </a:lnTo>
                  <a:lnTo>
                    <a:pt x="45418" y="8226"/>
                  </a:lnTo>
                  <a:lnTo>
                    <a:pt x="37489" y="13664"/>
                  </a:lnTo>
                  <a:lnTo>
                    <a:pt x="25933" y="15940"/>
                  </a:lnTo>
                  <a:lnTo>
                    <a:pt x="17188" y="14494"/>
                  </a:lnTo>
                  <a:lnTo>
                    <a:pt x="10832" y="11243"/>
                  </a:lnTo>
                  <a:lnTo>
                    <a:pt x="5543" y="7223"/>
                  </a:lnTo>
                  <a:lnTo>
                    <a:pt x="0" y="3469"/>
                  </a:lnTo>
                </a:path>
              </a:pathLst>
            </a:custGeom>
            <a:ln w="6239">
              <a:solidFill>
                <a:srgbClr val="231F20"/>
              </a:solidFill>
            </a:ln>
          </p:spPr>
          <p:txBody>
            <a:bodyPr wrap="square" lIns="0" tIns="0" rIns="0" bIns="0" rtlCol="0"/>
            <a:lstStyle/>
            <a:p>
              <a:endParaRPr/>
            </a:p>
          </p:txBody>
        </p:sp>
        <p:sp>
          <p:nvSpPr>
            <p:cNvPr id="248" name="object 248"/>
            <p:cNvSpPr/>
            <p:nvPr/>
          </p:nvSpPr>
          <p:spPr>
            <a:xfrm>
              <a:off x="3914050" y="1640544"/>
              <a:ext cx="635" cy="10795"/>
            </a:xfrm>
            <a:custGeom>
              <a:avLst/>
              <a:gdLst/>
              <a:ahLst/>
              <a:cxnLst/>
              <a:rect l="l" t="t" r="r" b="b"/>
              <a:pathLst>
                <a:path w="635" h="10794">
                  <a:moveTo>
                    <a:pt x="0" y="10532"/>
                  </a:moveTo>
                  <a:lnTo>
                    <a:pt x="56" y="0"/>
                  </a:lnTo>
                </a:path>
              </a:pathLst>
            </a:custGeom>
            <a:ln w="3242">
              <a:solidFill>
                <a:srgbClr val="231F20"/>
              </a:solidFill>
            </a:ln>
          </p:spPr>
          <p:txBody>
            <a:bodyPr wrap="square" lIns="0" tIns="0" rIns="0" bIns="0" rtlCol="0"/>
            <a:lstStyle/>
            <a:p>
              <a:endParaRPr/>
            </a:p>
          </p:txBody>
        </p:sp>
        <p:sp>
          <p:nvSpPr>
            <p:cNvPr id="249" name="object 249"/>
            <p:cNvSpPr/>
            <p:nvPr/>
          </p:nvSpPr>
          <p:spPr>
            <a:xfrm>
              <a:off x="3907668" y="1642227"/>
              <a:ext cx="635" cy="13335"/>
            </a:xfrm>
            <a:custGeom>
              <a:avLst/>
              <a:gdLst/>
              <a:ahLst/>
              <a:cxnLst/>
              <a:rect l="l" t="t" r="r" b="b"/>
              <a:pathLst>
                <a:path w="635" h="13335">
                  <a:moveTo>
                    <a:pt x="0" y="12782"/>
                  </a:moveTo>
                  <a:lnTo>
                    <a:pt x="66" y="0"/>
                  </a:lnTo>
                </a:path>
              </a:pathLst>
            </a:custGeom>
            <a:ln w="3242">
              <a:solidFill>
                <a:srgbClr val="231F20"/>
              </a:solidFill>
            </a:ln>
          </p:spPr>
          <p:txBody>
            <a:bodyPr wrap="square" lIns="0" tIns="0" rIns="0" bIns="0" rtlCol="0"/>
            <a:lstStyle/>
            <a:p>
              <a:endParaRPr/>
            </a:p>
          </p:txBody>
        </p:sp>
        <p:sp>
          <p:nvSpPr>
            <p:cNvPr id="250" name="object 250"/>
            <p:cNvSpPr/>
            <p:nvPr/>
          </p:nvSpPr>
          <p:spPr>
            <a:xfrm>
              <a:off x="3894923" y="1647805"/>
              <a:ext cx="635" cy="8890"/>
            </a:xfrm>
            <a:custGeom>
              <a:avLst/>
              <a:gdLst/>
              <a:ahLst/>
              <a:cxnLst/>
              <a:rect l="l" t="t" r="r" b="b"/>
              <a:pathLst>
                <a:path w="635" h="8889">
                  <a:moveTo>
                    <a:pt x="0" y="8811"/>
                  </a:moveTo>
                  <a:lnTo>
                    <a:pt x="47" y="0"/>
                  </a:lnTo>
                </a:path>
              </a:pathLst>
            </a:custGeom>
            <a:ln w="3242">
              <a:solidFill>
                <a:srgbClr val="231F20"/>
              </a:solidFill>
            </a:ln>
          </p:spPr>
          <p:txBody>
            <a:bodyPr wrap="square" lIns="0" tIns="0" rIns="0" bIns="0" rtlCol="0"/>
            <a:lstStyle/>
            <a:p>
              <a:endParaRPr/>
            </a:p>
          </p:txBody>
        </p:sp>
        <p:sp>
          <p:nvSpPr>
            <p:cNvPr id="251" name="object 251"/>
            <p:cNvSpPr/>
            <p:nvPr/>
          </p:nvSpPr>
          <p:spPr>
            <a:xfrm>
              <a:off x="3901296" y="1643683"/>
              <a:ext cx="635" cy="12065"/>
            </a:xfrm>
            <a:custGeom>
              <a:avLst/>
              <a:gdLst/>
              <a:ahLst/>
              <a:cxnLst/>
              <a:rect l="l" t="t" r="r" b="b"/>
              <a:pathLst>
                <a:path w="635" h="12064">
                  <a:moveTo>
                    <a:pt x="0" y="11610"/>
                  </a:moveTo>
                  <a:lnTo>
                    <a:pt x="66" y="0"/>
                  </a:lnTo>
                </a:path>
              </a:pathLst>
            </a:custGeom>
            <a:ln w="3242">
              <a:solidFill>
                <a:srgbClr val="231F20"/>
              </a:solidFill>
            </a:ln>
          </p:spPr>
          <p:txBody>
            <a:bodyPr wrap="square" lIns="0" tIns="0" rIns="0" bIns="0" rtlCol="0"/>
            <a:lstStyle/>
            <a:p>
              <a:endParaRPr/>
            </a:p>
          </p:txBody>
        </p:sp>
        <p:sp>
          <p:nvSpPr>
            <p:cNvPr id="252" name="object 252"/>
            <p:cNvSpPr/>
            <p:nvPr/>
          </p:nvSpPr>
          <p:spPr>
            <a:xfrm>
              <a:off x="3856642" y="1640884"/>
              <a:ext cx="635" cy="8890"/>
            </a:xfrm>
            <a:custGeom>
              <a:avLst/>
              <a:gdLst/>
              <a:ahLst/>
              <a:cxnLst/>
              <a:rect l="l" t="t" r="r" b="b"/>
              <a:pathLst>
                <a:path w="635" h="8889">
                  <a:moveTo>
                    <a:pt x="0" y="8830"/>
                  </a:moveTo>
                  <a:lnTo>
                    <a:pt x="47" y="0"/>
                  </a:lnTo>
                </a:path>
              </a:pathLst>
            </a:custGeom>
            <a:ln w="3242">
              <a:solidFill>
                <a:srgbClr val="231F20"/>
              </a:solidFill>
            </a:ln>
          </p:spPr>
          <p:txBody>
            <a:bodyPr wrap="square" lIns="0" tIns="0" rIns="0" bIns="0" rtlCol="0"/>
            <a:lstStyle/>
            <a:p>
              <a:endParaRPr/>
            </a:p>
          </p:txBody>
        </p:sp>
        <p:sp>
          <p:nvSpPr>
            <p:cNvPr id="253" name="object 253"/>
            <p:cNvSpPr/>
            <p:nvPr/>
          </p:nvSpPr>
          <p:spPr>
            <a:xfrm>
              <a:off x="3862995" y="1641697"/>
              <a:ext cx="635" cy="11430"/>
            </a:xfrm>
            <a:custGeom>
              <a:avLst/>
              <a:gdLst/>
              <a:ahLst/>
              <a:cxnLst/>
              <a:rect l="l" t="t" r="r" b="b"/>
              <a:pathLst>
                <a:path w="635" h="11430">
                  <a:moveTo>
                    <a:pt x="0" y="10957"/>
                  </a:moveTo>
                  <a:lnTo>
                    <a:pt x="66" y="0"/>
                  </a:lnTo>
                </a:path>
              </a:pathLst>
            </a:custGeom>
            <a:ln w="3242">
              <a:solidFill>
                <a:srgbClr val="231F20"/>
              </a:solidFill>
            </a:ln>
          </p:spPr>
          <p:txBody>
            <a:bodyPr wrap="square" lIns="0" tIns="0" rIns="0" bIns="0" rtlCol="0"/>
            <a:lstStyle/>
            <a:p>
              <a:endParaRPr/>
            </a:p>
          </p:txBody>
        </p:sp>
        <p:sp>
          <p:nvSpPr>
            <p:cNvPr id="254" name="object 254"/>
            <p:cNvSpPr/>
            <p:nvPr/>
          </p:nvSpPr>
          <p:spPr>
            <a:xfrm>
              <a:off x="3875702" y="1645999"/>
              <a:ext cx="635" cy="10795"/>
            </a:xfrm>
            <a:custGeom>
              <a:avLst/>
              <a:gdLst/>
              <a:ahLst/>
              <a:cxnLst/>
              <a:rect l="l" t="t" r="r" b="b"/>
              <a:pathLst>
                <a:path w="635" h="10794">
                  <a:moveTo>
                    <a:pt x="0" y="10277"/>
                  </a:moveTo>
                  <a:lnTo>
                    <a:pt x="56" y="0"/>
                  </a:lnTo>
                </a:path>
              </a:pathLst>
            </a:custGeom>
            <a:ln w="3242">
              <a:solidFill>
                <a:srgbClr val="231F20"/>
              </a:solidFill>
            </a:ln>
          </p:spPr>
          <p:txBody>
            <a:bodyPr wrap="square" lIns="0" tIns="0" rIns="0" bIns="0" rtlCol="0"/>
            <a:lstStyle/>
            <a:p>
              <a:endParaRPr/>
            </a:p>
          </p:txBody>
        </p:sp>
        <p:sp>
          <p:nvSpPr>
            <p:cNvPr id="255" name="object 255"/>
            <p:cNvSpPr/>
            <p:nvPr/>
          </p:nvSpPr>
          <p:spPr>
            <a:xfrm>
              <a:off x="3869349" y="1642879"/>
              <a:ext cx="635" cy="12065"/>
            </a:xfrm>
            <a:custGeom>
              <a:avLst/>
              <a:gdLst/>
              <a:ahLst/>
              <a:cxnLst/>
              <a:rect l="l" t="t" r="r" b="b"/>
              <a:pathLst>
                <a:path w="635" h="12064">
                  <a:moveTo>
                    <a:pt x="0" y="11912"/>
                  </a:moveTo>
                  <a:lnTo>
                    <a:pt x="66" y="0"/>
                  </a:lnTo>
                </a:path>
              </a:pathLst>
            </a:custGeom>
            <a:ln w="3242">
              <a:solidFill>
                <a:srgbClr val="231F20"/>
              </a:solidFill>
            </a:ln>
          </p:spPr>
          <p:txBody>
            <a:bodyPr wrap="square" lIns="0" tIns="0" rIns="0" bIns="0" rtlCol="0"/>
            <a:lstStyle/>
            <a:p>
              <a:endParaRPr/>
            </a:p>
          </p:txBody>
        </p:sp>
        <p:sp>
          <p:nvSpPr>
            <p:cNvPr id="256" name="object 256"/>
            <p:cNvSpPr/>
            <p:nvPr/>
          </p:nvSpPr>
          <p:spPr>
            <a:xfrm>
              <a:off x="3914050" y="1640544"/>
              <a:ext cx="635" cy="10795"/>
            </a:xfrm>
            <a:custGeom>
              <a:avLst/>
              <a:gdLst/>
              <a:ahLst/>
              <a:cxnLst/>
              <a:rect l="l" t="t" r="r" b="b"/>
              <a:pathLst>
                <a:path w="635" h="10794">
                  <a:moveTo>
                    <a:pt x="0" y="10532"/>
                  </a:moveTo>
                  <a:lnTo>
                    <a:pt x="56" y="0"/>
                  </a:lnTo>
                </a:path>
              </a:pathLst>
            </a:custGeom>
            <a:ln w="3242">
              <a:solidFill>
                <a:srgbClr val="231F20"/>
              </a:solidFill>
            </a:ln>
          </p:spPr>
          <p:txBody>
            <a:bodyPr wrap="square" lIns="0" tIns="0" rIns="0" bIns="0" rtlCol="0"/>
            <a:lstStyle/>
            <a:p>
              <a:endParaRPr/>
            </a:p>
          </p:txBody>
        </p:sp>
        <p:sp>
          <p:nvSpPr>
            <p:cNvPr id="257" name="object 257"/>
            <p:cNvSpPr/>
            <p:nvPr/>
          </p:nvSpPr>
          <p:spPr>
            <a:xfrm>
              <a:off x="3907668" y="1642227"/>
              <a:ext cx="635" cy="13335"/>
            </a:xfrm>
            <a:custGeom>
              <a:avLst/>
              <a:gdLst/>
              <a:ahLst/>
              <a:cxnLst/>
              <a:rect l="l" t="t" r="r" b="b"/>
              <a:pathLst>
                <a:path w="635" h="13335">
                  <a:moveTo>
                    <a:pt x="0" y="12782"/>
                  </a:moveTo>
                  <a:lnTo>
                    <a:pt x="66" y="0"/>
                  </a:lnTo>
                </a:path>
              </a:pathLst>
            </a:custGeom>
            <a:ln w="3242">
              <a:solidFill>
                <a:srgbClr val="231F20"/>
              </a:solidFill>
            </a:ln>
          </p:spPr>
          <p:txBody>
            <a:bodyPr wrap="square" lIns="0" tIns="0" rIns="0" bIns="0" rtlCol="0"/>
            <a:lstStyle/>
            <a:p>
              <a:endParaRPr/>
            </a:p>
          </p:txBody>
        </p:sp>
        <p:sp>
          <p:nvSpPr>
            <p:cNvPr id="258" name="object 258"/>
            <p:cNvSpPr/>
            <p:nvPr/>
          </p:nvSpPr>
          <p:spPr>
            <a:xfrm>
              <a:off x="3894923" y="1647805"/>
              <a:ext cx="635" cy="8890"/>
            </a:xfrm>
            <a:custGeom>
              <a:avLst/>
              <a:gdLst/>
              <a:ahLst/>
              <a:cxnLst/>
              <a:rect l="l" t="t" r="r" b="b"/>
              <a:pathLst>
                <a:path w="635" h="8889">
                  <a:moveTo>
                    <a:pt x="0" y="8811"/>
                  </a:moveTo>
                  <a:lnTo>
                    <a:pt x="47" y="0"/>
                  </a:lnTo>
                </a:path>
              </a:pathLst>
            </a:custGeom>
            <a:ln w="3242">
              <a:solidFill>
                <a:srgbClr val="231F20"/>
              </a:solidFill>
            </a:ln>
          </p:spPr>
          <p:txBody>
            <a:bodyPr wrap="square" lIns="0" tIns="0" rIns="0" bIns="0" rtlCol="0"/>
            <a:lstStyle/>
            <a:p>
              <a:endParaRPr/>
            </a:p>
          </p:txBody>
        </p:sp>
        <p:sp>
          <p:nvSpPr>
            <p:cNvPr id="259" name="object 259"/>
            <p:cNvSpPr/>
            <p:nvPr/>
          </p:nvSpPr>
          <p:spPr>
            <a:xfrm>
              <a:off x="3901296" y="1643683"/>
              <a:ext cx="635" cy="12065"/>
            </a:xfrm>
            <a:custGeom>
              <a:avLst/>
              <a:gdLst/>
              <a:ahLst/>
              <a:cxnLst/>
              <a:rect l="l" t="t" r="r" b="b"/>
              <a:pathLst>
                <a:path w="635" h="12064">
                  <a:moveTo>
                    <a:pt x="0" y="11610"/>
                  </a:moveTo>
                  <a:lnTo>
                    <a:pt x="66" y="0"/>
                  </a:lnTo>
                </a:path>
              </a:pathLst>
            </a:custGeom>
            <a:ln w="3242">
              <a:solidFill>
                <a:srgbClr val="231F20"/>
              </a:solidFill>
            </a:ln>
          </p:spPr>
          <p:txBody>
            <a:bodyPr wrap="square" lIns="0" tIns="0" rIns="0" bIns="0" rtlCol="0"/>
            <a:lstStyle/>
            <a:p>
              <a:endParaRPr/>
            </a:p>
          </p:txBody>
        </p:sp>
        <p:sp>
          <p:nvSpPr>
            <p:cNvPr id="260" name="object 260"/>
            <p:cNvSpPr/>
            <p:nvPr/>
          </p:nvSpPr>
          <p:spPr>
            <a:xfrm>
              <a:off x="3856642" y="1640884"/>
              <a:ext cx="635" cy="8890"/>
            </a:xfrm>
            <a:custGeom>
              <a:avLst/>
              <a:gdLst/>
              <a:ahLst/>
              <a:cxnLst/>
              <a:rect l="l" t="t" r="r" b="b"/>
              <a:pathLst>
                <a:path w="635" h="8889">
                  <a:moveTo>
                    <a:pt x="0" y="8830"/>
                  </a:moveTo>
                  <a:lnTo>
                    <a:pt x="47" y="0"/>
                  </a:lnTo>
                </a:path>
              </a:pathLst>
            </a:custGeom>
            <a:ln w="3242">
              <a:solidFill>
                <a:srgbClr val="231F20"/>
              </a:solidFill>
            </a:ln>
          </p:spPr>
          <p:txBody>
            <a:bodyPr wrap="square" lIns="0" tIns="0" rIns="0" bIns="0" rtlCol="0"/>
            <a:lstStyle/>
            <a:p>
              <a:endParaRPr/>
            </a:p>
          </p:txBody>
        </p:sp>
        <p:sp>
          <p:nvSpPr>
            <p:cNvPr id="261" name="object 261"/>
            <p:cNvSpPr/>
            <p:nvPr/>
          </p:nvSpPr>
          <p:spPr>
            <a:xfrm>
              <a:off x="3862995" y="1641697"/>
              <a:ext cx="635" cy="11430"/>
            </a:xfrm>
            <a:custGeom>
              <a:avLst/>
              <a:gdLst/>
              <a:ahLst/>
              <a:cxnLst/>
              <a:rect l="l" t="t" r="r" b="b"/>
              <a:pathLst>
                <a:path w="635" h="11430">
                  <a:moveTo>
                    <a:pt x="0" y="10957"/>
                  </a:moveTo>
                  <a:lnTo>
                    <a:pt x="66" y="0"/>
                  </a:lnTo>
                </a:path>
              </a:pathLst>
            </a:custGeom>
            <a:ln w="3242">
              <a:solidFill>
                <a:srgbClr val="231F20"/>
              </a:solidFill>
            </a:ln>
          </p:spPr>
          <p:txBody>
            <a:bodyPr wrap="square" lIns="0" tIns="0" rIns="0" bIns="0" rtlCol="0"/>
            <a:lstStyle/>
            <a:p>
              <a:endParaRPr/>
            </a:p>
          </p:txBody>
        </p:sp>
        <p:sp>
          <p:nvSpPr>
            <p:cNvPr id="262" name="object 262"/>
            <p:cNvSpPr/>
            <p:nvPr/>
          </p:nvSpPr>
          <p:spPr>
            <a:xfrm>
              <a:off x="3875702" y="1645999"/>
              <a:ext cx="635" cy="10795"/>
            </a:xfrm>
            <a:custGeom>
              <a:avLst/>
              <a:gdLst/>
              <a:ahLst/>
              <a:cxnLst/>
              <a:rect l="l" t="t" r="r" b="b"/>
              <a:pathLst>
                <a:path w="635" h="10794">
                  <a:moveTo>
                    <a:pt x="0" y="10277"/>
                  </a:moveTo>
                  <a:lnTo>
                    <a:pt x="56" y="0"/>
                  </a:lnTo>
                </a:path>
              </a:pathLst>
            </a:custGeom>
            <a:ln w="3242">
              <a:solidFill>
                <a:srgbClr val="231F20"/>
              </a:solidFill>
            </a:ln>
          </p:spPr>
          <p:txBody>
            <a:bodyPr wrap="square" lIns="0" tIns="0" rIns="0" bIns="0" rtlCol="0"/>
            <a:lstStyle/>
            <a:p>
              <a:endParaRPr/>
            </a:p>
          </p:txBody>
        </p:sp>
        <p:sp>
          <p:nvSpPr>
            <p:cNvPr id="263" name="object 263"/>
            <p:cNvSpPr/>
            <p:nvPr/>
          </p:nvSpPr>
          <p:spPr>
            <a:xfrm>
              <a:off x="3869349" y="1642879"/>
              <a:ext cx="635" cy="12065"/>
            </a:xfrm>
            <a:custGeom>
              <a:avLst/>
              <a:gdLst/>
              <a:ahLst/>
              <a:cxnLst/>
              <a:rect l="l" t="t" r="r" b="b"/>
              <a:pathLst>
                <a:path w="635" h="12064">
                  <a:moveTo>
                    <a:pt x="0" y="11912"/>
                  </a:moveTo>
                  <a:lnTo>
                    <a:pt x="66" y="0"/>
                  </a:lnTo>
                </a:path>
              </a:pathLst>
            </a:custGeom>
            <a:ln w="3242">
              <a:solidFill>
                <a:srgbClr val="231F20"/>
              </a:solidFill>
            </a:ln>
          </p:spPr>
          <p:txBody>
            <a:bodyPr wrap="square" lIns="0" tIns="0" rIns="0" bIns="0" rtlCol="0"/>
            <a:lstStyle/>
            <a:p>
              <a:endParaRPr/>
            </a:p>
          </p:txBody>
        </p:sp>
        <p:sp>
          <p:nvSpPr>
            <p:cNvPr id="264" name="object 264"/>
            <p:cNvSpPr/>
            <p:nvPr/>
          </p:nvSpPr>
          <p:spPr>
            <a:xfrm>
              <a:off x="3764413" y="1640619"/>
              <a:ext cx="78105" cy="14604"/>
            </a:xfrm>
            <a:custGeom>
              <a:avLst/>
              <a:gdLst/>
              <a:ahLst/>
              <a:cxnLst/>
              <a:rect l="l" t="t" r="r" b="b"/>
              <a:pathLst>
                <a:path w="78104" h="14605">
                  <a:moveTo>
                    <a:pt x="77990" y="3082"/>
                  </a:moveTo>
                  <a:lnTo>
                    <a:pt x="72466" y="6747"/>
                  </a:lnTo>
                  <a:lnTo>
                    <a:pt x="67166" y="10514"/>
                  </a:lnTo>
                  <a:lnTo>
                    <a:pt x="60803" y="13411"/>
                  </a:lnTo>
                  <a:lnTo>
                    <a:pt x="52094" y="14465"/>
                  </a:lnTo>
                  <a:lnTo>
                    <a:pt x="40570" y="12067"/>
                  </a:lnTo>
                  <a:lnTo>
                    <a:pt x="32703" y="7201"/>
                  </a:lnTo>
                  <a:lnTo>
                    <a:pt x="24836" y="2446"/>
                  </a:lnTo>
                  <a:lnTo>
                    <a:pt x="13311" y="378"/>
                  </a:lnTo>
                  <a:lnTo>
                    <a:pt x="7639" y="406"/>
                  </a:lnTo>
                  <a:lnTo>
                    <a:pt x="3630" y="1559"/>
                  </a:lnTo>
                  <a:lnTo>
                    <a:pt x="302" y="3148"/>
                  </a:lnTo>
                </a:path>
                <a:path w="78104" h="14605">
                  <a:moveTo>
                    <a:pt x="77990" y="3082"/>
                  </a:moveTo>
                  <a:lnTo>
                    <a:pt x="74652" y="1266"/>
                  </a:lnTo>
                  <a:lnTo>
                    <a:pt x="70615" y="0"/>
                  </a:lnTo>
                  <a:lnTo>
                    <a:pt x="64895" y="37"/>
                  </a:lnTo>
                  <a:lnTo>
                    <a:pt x="53346" y="2352"/>
                  </a:lnTo>
                  <a:lnTo>
                    <a:pt x="45423" y="7230"/>
                  </a:lnTo>
                  <a:lnTo>
                    <a:pt x="37497" y="11998"/>
                  </a:lnTo>
                  <a:lnTo>
                    <a:pt x="25943" y="13983"/>
                  </a:lnTo>
                  <a:lnTo>
                    <a:pt x="17192" y="12698"/>
                  </a:lnTo>
                  <a:lnTo>
                    <a:pt x="10833" y="9843"/>
                  </a:lnTo>
                  <a:lnTo>
                    <a:pt x="5544" y="6323"/>
                  </a:lnTo>
                  <a:lnTo>
                    <a:pt x="0" y="3044"/>
                  </a:lnTo>
                </a:path>
              </a:pathLst>
            </a:custGeom>
            <a:ln w="6239">
              <a:solidFill>
                <a:srgbClr val="231F20"/>
              </a:solidFill>
            </a:ln>
          </p:spPr>
          <p:txBody>
            <a:bodyPr wrap="square" lIns="0" tIns="0" rIns="0" bIns="0" rtlCol="0"/>
            <a:lstStyle/>
            <a:p>
              <a:endParaRPr/>
            </a:p>
          </p:txBody>
        </p:sp>
        <p:sp>
          <p:nvSpPr>
            <p:cNvPr id="265" name="object 265"/>
            <p:cNvSpPr/>
            <p:nvPr/>
          </p:nvSpPr>
          <p:spPr>
            <a:xfrm>
              <a:off x="3831115" y="1641026"/>
              <a:ext cx="635" cy="9525"/>
            </a:xfrm>
            <a:custGeom>
              <a:avLst/>
              <a:gdLst/>
              <a:ahLst/>
              <a:cxnLst/>
              <a:rect l="l" t="t" r="r" b="b"/>
              <a:pathLst>
                <a:path w="635" h="9525">
                  <a:moveTo>
                    <a:pt x="0" y="9274"/>
                  </a:moveTo>
                  <a:lnTo>
                    <a:pt x="56" y="0"/>
                  </a:lnTo>
                </a:path>
              </a:pathLst>
            </a:custGeom>
            <a:ln w="3242">
              <a:solidFill>
                <a:srgbClr val="231F20"/>
              </a:solidFill>
            </a:ln>
          </p:spPr>
          <p:txBody>
            <a:bodyPr wrap="square" lIns="0" tIns="0" rIns="0" bIns="0" rtlCol="0"/>
            <a:lstStyle/>
            <a:p>
              <a:endParaRPr/>
            </a:p>
          </p:txBody>
        </p:sp>
        <p:sp>
          <p:nvSpPr>
            <p:cNvPr id="266" name="object 266"/>
            <p:cNvSpPr/>
            <p:nvPr/>
          </p:nvSpPr>
          <p:spPr>
            <a:xfrm>
              <a:off x="3824733" y="1642501"/>
              <a:ext cx="635" cy="11430"/>
            </a:xfrm>
            <a:custGeom>
              <a:avLst/>
              <a:gdLst/>
              <a:ahLst/>
              <a:cxnLst/>
              <a:rect l="l" t="t" r="r" b="b"/>
              <a:pathLst>
                <a:path w="635" h="11430">
                  <a:moveTo>
                    <a:pt x="0" y="11250"/>
                  </a:moveTo>
                  <a:lnTo>
                    <a:pt x="66" y="0"/>
                  </a:lnTo>
                </a:path>
              </a:pathLst>
            </a:custGeom>
            <a:ln w="3242">
              <a:solidFill>
                <a:srgbClr val="231F20"/>
              </a:solidFill>
            </a:ln>
          </p:spPr>
          <p:txBody>
            <a:bodyPr wrap="square" lIns="0" tIns="0" rIns="0" bIns="0" rtlCol="0"/>
            <a:lstStyle/>
            <a:p>
              <a:endParaRPr/>
            </a:p>
          </p:txBody>
        </p:sp>
        <p:sp>
          <p:nvSpPr>
            <p:cNvPr id="267" name="object 267"/>
            <p:cNvSpPr/>
            <p:nvPr/>
          </p:nvSpPr>
          <p:spPr>
            <a:xfrm>
              <a:off x="3811998" y="1647417"/>
              <a:ext cx="635" cy="8255"/>
            </a:xfrm>
            <a:custGeom>
              <a:avLst/>
              <a:gdLst/>
              <a:ahLst/>
              <a:cxnLst/>
              <a:rect l="l" t="t" r="r" b="b"/>
              <a:pathLst>
                <a:path w="635" h="8255">
                  <a:moveTo>
                    <a:pt x="0" y="7733"/>
                  </a:moveTo>
                  <a:lnTo>
                    <a:pt x="47" y="0"/>
                  </a:lnTo>
                </a:path>
              </a:pathLst>
            </a:custGeom>
            <a:ln w="3242">
              <a:solidFill>
                <a:srgbClr val="231F20"/>
              </a:solidFill>
            </a:ln>
          </p:spPr>
          <p:txBody>
            <a:bodyPr wrap="square" lIns="0" tIns="0" rIns="0" bIns="0" rtlCol="0"/>
            <a:lstStyle/>
            <a:p>
              <a:endParaRPr/>
            </a:p>
          </p:txBody>
        </p:sp>
        <p:sp>
          <p:nvSpPr>
            <p:cNvPr id="268" name="object 268"/>
            <p:cNvSpPr/>
            <p:nvPr/>
          </p:nvSpPr>
          <p:spPr>
            <a:xfrm>
              <a:off x="3818370" y="1643787"/>
              <a:ext cx="635" cy="10795"/>
            </a:xfrm>
            <a:custGeom>
              <a:avLst/>
              <a:gdLst/>
              <a:ahLst/>
              <a:cxnLst/>
              <a:rect l="l" t="t" r="r" b="b"/>
              <a:pathLst>
                <a:path w="635" h="10794">
                  <a:moveTo>
                    <a:pt x="0" y="10210"/>
                  </a:moveTo>
                  <a:lnTo>
                    <a:pt x="56" y="0"/>
                  </a:lnTo>
                </a:path>
              </a:pathLst>
            </a:custGeom>
            <a:ln w="3242">
              <a:solidFill>
                <a:srgbClr val="231F20"/>
              </a:solidFill>
            </a:ln>
          </p:spPr>
          <p:txBody>
            <a:bodyPr wrap="square" lIns="0" tIns="0" rIns="0" bIns="0" rtlCol="0"/>
            <a:lstStyle/>
            <a:p>
              <a:endParaRPr/>
            </a:p>
          </p:txBody>
        </p:sp>
        <p:sp>
          <p:nvSpPr>
            <p:cNvPr id="269" name="object 269"/>
            <p:cNvSpPr/>
            <p:nvPr/>
          </p:nvSpPr>
          <p:spPr>
            <a:xfrm>
              <a:off x="3773716" y="1641329"/>
              <a:ext cx="635" cy="8255"/>
            </a:xfrm>
            <a:custGeom>
              <a:avLst/>
              <a:gdLst/>
              <a:ahLst/>
              <a:cxnLst/>
              <a:rect l="l" t="t" r="r" b="b"/>
              <a:pathLst>
                <a:path w="635" h="8255">
                  <a:moveTo>
                    <a:pt x="0" y="7724"/>
                  </a:moveTo>
                  <a:lnTo>
                    <a:pt x="47" y="0"/>
                  </a:lnTo>
                </a:path>
              </a:pathLst>
            </a:custGeom>
            <a:ln w="3242">
              <a:solidFill>
                <a:srgbClr val="231F20"/>
              </a:solidFill>
            </a:ln>
          </p:spPr>
          <p:txBody>
            <a:bodyPr wrap="square" lIns="0" tIns="0" rIns="0" bIns="0" rtlCol="0"/>
            <a:lstStyle/>
            <a:p>
              <a:endParaRPr/>
            </a:p>
          </p:txBody>
        </p:sp>
        <p:sp>
          <p:nvSpPr>
            <p:cNvPr id="270" name="object 270"/>
            <p:cNvSpPr/>
            <p:nvPr/>
          </p:nvSpPr>
          <p:spPr>
            <a:xfrm>
              <a:off x="3780060" y="1642038"/>
              <a:ext cx="635" cy="10160"/>
            </a:xfrm>
            <a:custGeom>
              <a:avLst/>
              <a:gdLst/>
              <a:ahLst/>
              <a:cxnLst/>
              <a:rect l="l" t="t" r="r" b="b"/>
              <a:pathLst>
                <a:path w="635" h="10160">
                  <a:moveTo>
                    <a:pt x="0" y="9586"/>
                  </a:moveTo>
                  <a:lnTo>
                    <a:pt x="56" y="0"/>
                  </a:lnTo>
                </a:path>
              </a:pathLst>
            </a:custGeom>
            <a:ln w="3242">
              <a:solidFill>
                <a:srgbClr val="231F20"/>
              </a:solidFill>
            </a:ln>
          </p:spPr>
          <p:txBody>
            <a:bodyPr wrap="square" lIns="0" tIns="0" rIns="0" bIns="0" rtlCol="0"/>
            <a:lstStyle/>
            <a:p>
              <a:endParaRPr/>
            </a:p>
          </p:txBody>
        </p:sp>
        <p:sp>
          <p:nvSpPr>
            <p:cNvPr id="271" name="object 271"/>
            <p:cNvSpPr/>
            <p:nvPr/>
          </p:nvSpPr>
          <p:spPr>
            <a:xfrm>
              <a:off x="3792777" y="1645819"/>
              <a:ext cx="635" cy="9525"/>
            </a:xfrm>
            <a:custGeom>
              <a:avLst/>
              <a:gdLst/>
              <a:ahLst/>
              <a:cxnLst/>
              <a:rect l="l" t="t" r="r" b="b"/>
              <a:pathLst>
                <a:path w="635" h="9525">
                  <a:moveTo>
                    <a:pt x="0" y="9000"/>
                  </a:moveTo>
                  <a:lnTo>
                    <a:pt x="47" y="0"/>
                  </a:lnTo>
                </a:path>
              </a:pathLst>
            </a:custGeom>
            <a:ln w="3242">
              <a:solidFill>
                <a:srgbClr val="231F20"/>
              </a:solidFill>
            </a:ln>
          </p:spPr>
          <p:txBody>
            <a:bodyPr wrap="square" lIns="0" tIns="0" rIns="0" bIns="0" rtlCol="0"/>
            <a:lstStyle/>
            <a:p>
              <a:endParaRPr/>
            </a:p>
          </p:txBody>
        </p:sp>
        <p:sp>
          <p:nvSpPr>
            <p:cNvPr id="272" name="object 272"/>
            <p:cNvSpPr/>
            <p:nvPr/>
          </p:nvSpPr>
          <p:spPr>
            <a:xfrm>
              <a:off x="3786414" y="1643078"/>
              <a:ext cx="635" cy="10795"/>
            </a:xfrm>
            <a:custGeom>
              <a:avLst/>
              <a:gdLst/>
              <a:ahLst/>
              <a:cxnLst/>
              <a:rect l="l" t="t" r="r" b="b"/>
              <a:pathLst>
                <a:path w="635" h="10794">
                  <a:moveTo>
                    <a:pt x="0" y="10428"/>
                  </a:moveTo>
                  <a:lnTo>
                    <a:pt x="56" y="0"/>
                  </a:lnTo>
                </a:path>
              </a:pathLst>
            </a:custGeom>
            <a:ln w="3242">
              <a:solidFill>
                <a:srgbClr val="231F20"/>
              </a:solidFill>
            </a:ln>
          </p:spPr>
          <p:txBody>
            <a:bodyPr wrap="square" lIns="0" tIns="0" rIns="0" bIns="0" rtlCol="0"/>
            <a:lstStyle/>
            <a:p>
              <a:endParaRPr/>
            </a:p>
          </p:txBody>
        </p:sp>
        <p:sp>
          <p:nvSpPr>
            <p:cNvPr id="273" name="object 273"/>
            <p:cNvSpPr/>
            <p:nvPr/>
          </p:nvSpPr>
          <p:spPr>
            <a:xfrm>
              <a:off x="3831115" y="1641026"/>
              <a:ext cx="635" cy="9525"/>
            </a:xfrm>
            <a:custGeom>
              <a:avLst/>
              <a:gdLst/>
              <a:ahLst/>
              <a:cxnLst/>
              <a:rect l="l" t="t" r="r" b="b"/>
              <a:pathLst>
                <a:path w="635" h="9525">
                  <a:moveTo>
                    <a:pt x="0" y="9274"/>
                  </a:moveTo>
                  <a:lnTo>
                    <a:pt x="56" y="0"/>
                  </a:lnTo>
                </a:path>
              </a:pathLst>
            </a:custGeom>
            <a:ln w="3242">
              <a:solidFill>
                <a:srgbClr val="231F20"/>
              </a:solidFill>
            </a:ln>
          </p:spPr>
          <p:txBody>
            <a:bodyPr wrap="square" lIns="0" tIns="0" rIns="0" bIns="0" rtlCol="0"/>
            <a:lstStyle/>
            <a:p>
              <a:endParaRPr/>
            </a:p>
          </p:txBody>
        </p:sp>
        <p:sp>
          <p:nvSpPr>
            <p:cNvPr id="274" name="object 274"/>
            <p:cNvSpPr/>
            <p:nvPr/>
          </p:nvSpPr>
          <p:spPr>
            <a:xfrm>
              <a:off x="3824733" y="1642501"/>
              <a:ext cx="635" cy="11430"/>
            </a:xfrm>
            <a:custGeom>
              <a:avLst/>
              <a:gdLst/>
              <a:ahLst/>
              <a:cxnLst/>
              <a:rect l="l" t="t" r="r" b="b"/>
              <a:pathLst>
                <a:path w="635" h="11430">
                  <a:moveTo>
                    <a:pt x="0" y="11250"/>
                  </a:moveTo>
                  <a:lnTo>
                    <a:pt x="66" y="0"/>
                  </a:lnTo>
                </a:path>
              </a:pathLst>
            </a:custGeom>
            <a:ln w="3242">
              <a:solidFill>
                <a:srgbClr val="231F20"/>
              </a:solidFill>
            </a:ln>
          </p:spPr>
          <p:txBody>
            <a:bodyPr wrap="square" lIns="0" tIns="0" rIns="0" bIns="0" rtlCol="0"/>
            <a:lstStyle/>
            <a:p>
              <a:endParaRPr/>
            </a:p>
          </p:txBody>
        </p:sp>
        <p:sp>
          <p:nvSpPr>
            <p:cNvPr id="275" name="object 275"/>
            <p:cNvSpPr/>
            <p:nvPr/>
          </p:nvSpPr>
          <p:spPr>
            <a:xfrm>
              <a:off x="3811998" y="1647417"/>
              <a:ext cx="635" cy="8255"/>
            </a:xfrm>
            <a:custGeom>
              <a:avLst/>
              <a:gdLst/>
              <a:ahLst/>
              <a:cxnLst/>
              <a:rect l="l" t="t" r="r" b="b"/>
              <a:pathLst>
                <a:path w="635" h="8255">
                  <a:moveTo>
                    <a:pt x="0" y="7733"/>
                  </a:moveTo>
                  <a:lnTo>
                    <a:pt x="47" y="0"/>
                  </a:lnTo>
                </a:path>
              </a:pathLst>
            </a:custGeom>
            <a:ln w="3242">
              <a:solidFill>
                <a:srgbClr val="231F20"/>
              </a:solidFill>
            </a:ln>
          </p:spPr>
          <p:txBody>
            <a:bodyPr wrap="square" lIns="0" tIns="0" rIns="0" bIns="0" rtlCol="0"/>
            <a:lstStyle/>
            <a:p>
              <a:endParaRPr/>
            </a:p>
          </p:txBody>
        </p:sp>
        <p:sp>
          <p:nvSpPr>
            <p:cNvPr id="276" name="object 276"/>
            <p:cNvSpPr/>
            <p:nvPr/>
          </p:nvSpPr>
          <p:spPr>
            <a:xfrm>
              <a:off x="3818370" y="1643787"/>
              <a:ext cx="635" cy="10795"/>
            </a:xfrm>
            <a:custGeom>
              <a:avLst/>
              <a:gdLst/>
              <a:ahLst/>
              <a:cxnLst/>
              <a:rect l="l" t="t" r="r" b="b"/>
              <a:pathLst>
                <a:path w="635" h="10794">
                  <a:moveTo>
                    <a:pt x="0" y="10210"/>
                  </a:moveTo>
                  <a:lnTo>
                    <a:pt x="56" y="0"/>
                  </a:lnTo>
                </a:path>
              </a:pathLst>
            </a:custGeom>
            <a:ln w="3242">
              <a:solidFill>
                <a:srgbClr val="231F20"/>
              </a:solidFill>
            </a:ln>
          </p:spPr>
          <p:txBody>
            <a:bodyPr wrap="square" lIns="0" tIns="0" rIns="0" bIns="0" rtlCol="0"/>
            <a:lstStyle/>
            <a:p>
              <a:endParaRPr/>
            </a:p>
          </p:txBody>
        </p:sp>
        <p:sp>
          <p:nvSpPr>
            <p:cNvPr id="277" name="object 277"/>
            <p:cNvSpPr/>
            <p:nvPr/>
          </p:nvSpPr>
          <p:spPr>
            <a:xfrm>
              <a:off x="3773716" y="1641329"/>
              <a:ext cx="635" cy="8255"/>
            </a:xfrm>
            <a:custGeom>
              <a:avLst/>
              <a:gdLst/>
              <a:ahLst/>
              <a:cxnLst/>
              <a:rect l="l" t="t" r="r" b="b"/>
              <a:pathLst>
                <a:path w="635" h="8255">
                  <a:moveTo>
                    <a:pt x="0" y="7724"/>
                  </a:moveTo>
                  <a:lnTo>
                    <a:pt x="47" y="0"/>
                  </a:lnTo>
                </a:path>
              </a:pathLst>
            </a:custGeom>
            <a:ln w="3242">
              <a:solidFill>
                <a:srgbClr val="231F20"/>
              </a:solidFill>
            </a:ln>
          </p:spPr>
          <p:txBody>
            <a:bodyPr wrap="square" lIns="0" tIns="0" rIns="0" bIns="0" rtlCol="0"/>
            <a:lstStyle/>
            <a:p>
              <a:endParaRPr/>
            </a:p>
          </p:txBody>
        </p:sp>
        <p:sp>
          <p:nvSpPr>
            <p:cNvPr id="278" name="object 278"/>
            <p:cNvSpPr/>
            <p:nvPr/>
          </p:nvSpPr>
          <p:spPr>
            <a:xfrm>
              <a:off x="3780060" y="1642038"/>
              <a:ext cx="635" cy="10160"/>
            </a:xfrm>
            <a:custGeom>
              <a:avLst/>
              <a:gdLst/>
              <a:ahLst/>
              <a:cxnLst/>
              <a:rect l="l" t="t" r="r" b="b"/>
              <a:pathLst>
                <a:path w="635" h="10160">
                  <a:moveTo>
                    <a:pt x="0" y="9586"/>
                  </a:moveTo>
                  <a:lnTo>
                    <a:pt x="56" y="0"/>
                  </a:lnTo>
                </a:path>
              </a:pathLst>
            </a:custGeom>
            <a:ln w="3242">
              <a:solidFill>
                <a:srgbClr val="231F20"/>
              </a:solidFill>
            </a:ln>
          </p:spPr>
          <p:txBody>
            <a:bodyPr wrap="square" lIns="0" tIns="0" rIns="0" bIns="0" rtlCol="0"/>
            <a:lstStyle/>
            <a:p>
              <a:endParaRPr/>
            </a:p>
          </p:txBody>
        </p:sp>
        <p:sp>
          <p:nvSpPr>
            <p:cNvPr id="279" name="object 279"/>
            <p:cNvSpPr/>
            <p:nvPr/>
          </p:nvSpPr>
          <p:spPr>
            <a:xfrm>
              <a:off x="3792777" y="1645819"/>
              <a:ext cx="635" cy="9525"/>
            </a:xfrm>
            <a:custGeom>
              <a:avLst/>
              <a:gdLst/>
              <a:ahLst/>
              <a:cxnLst/>
              <a:rect l="l" t="t" r="r" b="b"/>
              <a:pathLst>
                <a:path w="635" h="9525">
                  <a:moveTo>
                    <a:pt x="0" y="9000"/>
                  </a:moveTo>
                  <a:lnTo>
                    <a:pt x="47" y="0"/>
                  </a:lnTo>
                </a:path>
              </a:pathLst>
            </a:custGeom>
            <a:ln w="3242">
              <a:solidFill>
                <a:srgbClr val="231F20"/>
              </a:solidFill>
            </a:ln>
          </p:spPr>
          <p:txBody>
            <a:bodyPr wrap="square" lIns="0" tIns="0" rIns="0" bIns="0" rtlCol="0"/>
            <a:lstStyle/>
            <a:p>
              <a:endParaRPr/>
            </a:p>
          </p:txBody>
        </p:sp>
        <p:sp>
          <p:nvSpPr>
            <p:cNvPr id="280" name="object 280"/>
            <p:cNvSpPr/>
            <p:nvPr/>
          </p:nvSpPr>
          <p:spPr>
            <a:xfrm>
              <a:off x="3786414" y="1643078"/>
              <a:ext cx="635" cy="10795"/>
            </a:xfrm>
            <a:custGeom>
              <a:avLst/>
              <a:gdLst/>
              <a:ahLst/>
              <a:cxnLst/>
              <a:rect l="l" t="t" r="r" b="b"/>
              <a:pathLst>
                <a:path w="635" h="10794">
                  <a:moveTo>
                    <a:pt x="0" y="10428"/>
                  </a:moveTo>
                  <a:lnTo>
                    <a:pt x="56" y="0"/>
                  </a:lnTo>
                </a:path>
              </a:pathLst>
            </a:custGeom>
            <a:ln w="3242">
              <a:solidFill>
                <a:srgbClr val="231F20"/>
              </a:solidFill>
            </a:ln>
          </p:spPr>
          <p:txBody>
            <a:bodyPr wrap="square" lIns="0" tIns="0" rIns="0" bIns="0" rtlCol="0"/>
            <a:lstStyle/>
            <a:p>
              <a:endParaRPr/>
            </a:p>
          </p:txBody>
        </p:sp>
        <p:sp>
          <p:nvSpPr>
            <p:cNvPr id="281" name="object 281"/>
            <p:cNvSpPr/>
            <p:nvPr/>
          </p:nvSpPr>
          <p:spPr>
            <a:xfrm>
              <a:off x="3697617" y="1617910"/>
              <a:ext cx="62865" cy="34290"/>
            </a:xfrm>
            <a:custGeom>
              <a:avLst/>
              <a:gdLst/>
              <a:ahLst/>
              <a:cxnLst/>
              <a:rect l="l" t="t" r="r" b="b"/>
              <a:pathLst>
                <a:path w="62864" h="34289">
                  <a:moveTo>
                    <a:pt x="62314" y="25347"/>
                  </a:moveTo>
                  <a:lnTo>
                    <a:pt x="58277" y="26983"/>
                  </a:lnTo>
                  <a:lnTo>
                    <a:pt x="55252" y="29157"/>
                  </a:lnTo>
                  <a:lnTo>
                    <a:pt x="51508" y="30887"/>
                  </a:lnTo>
                  <a:lnTo>
                    <a:pt x="47688" y="32599"/>
                  </a:lnTo>
                  <a:lnTo>
                    <a:pt x="43471" y="33960"/>
                  </a:lnTo>
                  <a:lnTo>
                    <a:pt x="36286" y="33724"/>
                  </a:lnTo>
                  <a:lnTo>
                    <a:pt x="33629" y="33648"/>
                  </a:lnTo>
                  <a:lnTo>
                    <a:pt x="24194" y="30273"/>
                  </a:lnTo>
                  <a:lnTo>
                    <a:pt x="21282" y="28524"/>
                  </a:lnTo>
                  <a:lnTo>
                    <a:pt x="14437" y="19835"/>
                  </a:lnTo>
                  <a:lnTo>
                    <a:pt x="13567" y="18805"/>
                  </a:lnTo>
                  <a:lnTo>
                    <a:pt x="12763" y="17585"/>
                  </a:lnTo>
                  <a:lnTo>
                    <a:pt x="11893" y="16384"/>
                  </a:lnTo>
                  <a:lnTo>
                    <a:pt x="11023" y="15183"/>
                  </a:lnTo>
                  <a:lnTo>
                    <a:pt x="10097" y="13926"/>
                  </a:lnTo>
                  <a:lnTo>
                    <a:pt x="9208" y="12602"/>
                  </a:lnTo>
                  <a:lnTo>
                    <a:pt x="8149" y="11250"/>
                  </a:lnTo>
                  <a:lnTo>
                    <a:pt x="7298" y="9634"/>
                  </a:lnTo>
                  <a:lnTo>
                    <a:pt x="5209" y="5965"/>
                  </a:lnTo>
                  <a:lnTo>
                    <a:pt x="4585" y="3157"/>
                  </a:lnTo>
                  <a:lnTo>
                    <a:pt x="4074" y="170"/>
                  </a:lnTo>
                </a:path>
                <a:path w="62864" h="34289">
                  <a:moveTo>
                    <a:pt x="62314" y="25347"/>
                  </a:moveTo>
                  <a:lnTo>
                    <a:pt x="58967" y="23976"/>
                  </a:lnTo>
                  <a:lnTo>
                    <a:pt x="54940" y="23040"/>
                  </a:lnTo>
                  <a:lnTo>
                    <a:pt x="49201" y="23078"/>
                  </a:lnTo>
                  <a:lnTo>
                    <a:pt x="44360" y="23097"/>
                  </a:lnTo>
                  <a:lnTo>
                    <a:pt x="40673" y="23815"/>
                  </a:lnTo>
                  <a:lnTo>
                    <a:pt x="37685" y="24789"/>
                  </a:lnTo>
                  <a:lnTo>
                    <a:pt x="36267" y="25205"/>
                  </a:lnTo>
                  <a:lnTo>
                    <a:pt x="34934" y="25829"/>
                  </a:lnTo>
                  <a:lnTo>
                    <a:pt x="33639" y="26293"/>
                  </a:lnTo>
                  <a:lnTo>
                    <a:pt x="32343" y="26765"/>
                  </a:lnTo>
                  <a:lnTo>
                    <a:pt x="31067" y="27361"/>
                  </a:lnTo>
                  <a:lnTo>
                    <a:pt x="29781" y="27777"/>
                  </a:lnTo>
                  <a:lnTo>
                    <a:pt x="28486" y="28183"/>
                  </a:lnTo>
                  <a:lnTo>
                    <a:pt x="27125" y="28694"/>
                  </a:lnTo>
                  <a:lnTo>
                    <a:pt x="25697" y="28940"/>
                  </a:lnTo>
                  <a:lnTo>
                    <a:pt x="24269" y="29195"/>
                  </a:lnTo>
                  <a:lnTo>
                    <a:pt x="22709" y="29431"/>
                  </a:lnTo>
                  <a:lnTo>
                    <a:pt x="21026" y="29337"/>
                  </a:lnTo>
                  <a:lnTo>
                    <a:pt x="19315" y="29337"/>
                  </a:lnTo>
                  <a:lnTo>
                    <a:pt x="17481" y="29006"/>
                  </a:lnTo>
                  <a:lnTo>
                    <a:pt x="0" y="15042"/>
                  </a:lnTo>
                  <a:lnTo>
                    <a:pt x="18" y="10607"/>
                  </a:lnTo>
                  <a:lnTo>
                    <a:pt x="18" y="6117"/>
                  </a:lnTo>
                  <a:lnTo>
                    <a:pt x="1900" y="2836"/>
                  </a:lnTo>
                  <a:lnTo>
                    <a:pt x="4046" y="0"/>
                  </a:lnTo>
                </a:path>
              </a:pathLst>
            </a:custGeom>
            <a:ln w="6239">
              <a:solidFill>
                <a:srgbClr val="231F20"/>
              </a:solidFill>
            </a:ln>
          </p:spPr>
          <p:txBody>
            <a:bodyPr wrap="square" lIns="0" tIns="0" rIns="0" bIns="0" rtlCol="0"/>
            <a:lstStyle/>
            <a:p>
              <a:endParaRPr/>
            </a:p>
          </p:txBody>
        </p:sp>
        <p:sp>
          <p:nvSpPr>
            <p:cNvPr id="282" name="object 282"/>
            <p:cNvSpPr/>
            <p:nvPr/>
          </p:nvSpPr>
          <p:spPr>
            <a:xfrm>
              <a:off x="3748662" y="1641262"/>
              <a:ext cx="635" cy="6985"/>
            </a:xfrm>
            <a:custGeom>
              <a:avLst/>
              <a:gdLst/>
              <a:ahLst/>
              <a:cxnLst/>
              <a:rect l="l" t="t" r="r" b="b"/>
              <a:pathLst>
                <a:path w="635" h="6985">
                  <a:moveTo>
                    <a:pt x="0" y="6920"/>
                  </a:moveTo>
                  <a:lnTo>
                    <a:pt x="37" y="0"/>
                  </a:lnTo>
                </a:path>
              </a:pathLst>
            </a:custGeom>
            <a:ln w="3242">
              <a:solidFill>
                <a:srgbClr val="231F20"/>
              </a:solidFill>
            </a:ln>
          </p:spPr>
          <p:txBody>
            <a:bodyPr wrap="square" lIns="0" tIns="0" rIns="0" bIns="0" rtlCol="0"/>
            <a:lstStyle/>
            <a:p>
              <a:endParaRPr/>
            </a:p>
          </p:txBody>
        </p:sp>
        <p:sp>
          <p:nvSpPr>
            <p:cNvPr id="283" name="object 283"/>
            <p:cNvSpPr/>
            <p:nvPr/>
          </p:nvSpPr>
          <p:spPr>
            <a:xfrm>
              <a:off x="3742280" y="1642359"/>
              <a:ext cx="635" cy="8890"/>
            </a:xfrm>
            <a:custGeom>
              <a:avLst/>
              <a:gdLst/>
              <a:ahLst/>
              <a:cxnLst/>
              <a:rect l="l" t="t" r="r" b="b"/>
              <a:pathLst>
                <a:path w="635" h="8889">
                  <a:moveTo>
                    <a:pt x="0" y="8376"/>
                  </a:moveTo>
                  <a:lnTo>
                    <a:pt x="47" y="0"/>
                  </a:lnTo>
                </a:path>
              </a:pathLst>
            </a:custGeom>
            <a:ln w="3242">
              <a:solidFill>
                <a:srgbClr val="231F20"/>
              </a:solidFill>
            </a:ln>
          </p:spPr>
          <p:txBody>
            <a:bodyPr wrap="square" lIns="0" tIns="0" rIns="0" bIns="0" rtlCol="0"/>
            <a:lstStyle/>
            <a:p>
              <a:endParaRPr/>
            </a:p>
          </p:txBody>
        </p:sp>
        <p:sp>
          <p:nvSpPr>
            <p:cNvPr id="284" name="object 284"/>
            <p:cNvSpPr/>
            <p:nvPr/>
          </p:nvSpPr>
          <p:spPr>
            <a:xfrm>
              <a:off x="3728968" y="1645630"/>
              <a:ext cx="1270" cy="5715"/>
            </a:xfrm>
            <a:custGeom>
              <a:avLst/>
              <a:gdLst/>
              <a:ahLst/>
              <a:cxnLst/>
              <a:rect l="l" t="t" r="r" b="b"/>
              <a:pathLst>
                <a:path w="1270" h="5714">
                  <a:moveTo>
                    <a:pt x="335" y="-1621"/>
                  </a:moveTo>
                  <a:lnTo>
                    <a:pt x="335" y="7313"/>
                  </a:lnTo>
                </a:path>
              </a:pathLst>
            </a:custGeom>
            <a:ln w="3914">
              <a:solidFill>
                <a:srgbClr val="231F20"/>
              </a:solidFill>
            </a:ln>
          </p:spPr>
          <p:txBody>
            <a:bodyPr wrap="square" lIns="0" tIns="0" rIns="0" bIns="0" rtlCol="0"/>
            <a:lstStyle/>
            <a:p>
              <a:endParaRPr/>
            </a:p>
          </p:txBody>
        </p:sp>
        <p:sp>
          <p:nvSpPr>
            <p:cNvPr id="285" name="object 285"/>
            <p:cNvSpPr/>
            <p:nvPr/>
          </p:nvSpPr>
          <p:spPr>
            <a:xfrm>
              <a:off x="3735917" y="1643323"/>
              <a:ext cx="635" cy="7620"/>
            </a:xfrm>
            <a:custGeom>
              <a:avLst/>
              <a:gdLst/>
              <a:ahLst/>
              <a:cxnLst/>
              <a:rect l="l" t="t" r="r" b="b"/>
              <a:pathLst>
                <a:path w="635" h="7619">
                  <a:moveTo>
                    <a:pt x="0" y="7573"/>
                  </a:moveTo>
                  <a:lnTo>
                    <a:pt x="37" y="0"/>
                  </a:lnTo>
                </a:path>
              </a:pathLst>
            </a:custGeom>
            <a:ln w="3242">
              <a:solidFill>
                <a:srgbClr val="231F20"/>
              </a:solidFill>
            </a:ln>
          </p:spPr>
          <p:txBody>
            <a:bodyPr wrap="square" lIns="0" tIns="0" rIns="0" bIns="0" rtlCol="0"/>
            <a:lstStyle/>
            <a:p>
              <a:endParaRPr/>
            </a:p>
          </p:txBody>
        </p:sp>
        <p:sp>
          <p:nvSpPr>
            <p:cNvPr id="286" name="object 286"/>
            <p:cNvSpPr/>
            <p:nvPr/>
          </p:nvSpPr>
          <p:spPr>
            <a:xfrm>
              <a:off x="3698127" y="1624944"/>
              <a:ext cx="5715" cy="1905"/>
            </a:xfrm>
            <a:custGeom>
              <a:avLst/>
              <a:gdLst/>
              <a:ahLst/>
              <a:cxnLst/>
              <a:rect l="l" t="t" r="r" b="b"/>
              <a:pathLst>
                <a:path w="5714" h="1905">
                  <a:moveTo>
                    <a:pt x="0" y="1588"/>
                  </a:moveTo>
                  <a:lnTo>
                    <a:pt x="5379" y="0"/>
                  </a:lnTo>
                </a:path>
              </a:pathLst>
            </a:custGeom>
            <a:ln w="3242">
              <a:solidFill>
                <a:srgbClr val="231F20"/>
              </a:solidFill>
            </a:ln>
          </p:spPr>
          <p:txBody>
            <a:bodyPr wrap="square" lIns="0" tIns="0" rIns="0" bIns="0" rtlCol="0"/>
            <a:lstStyle/>
            <a:p>
              <a:endParaRPr/>
            </a:p>
          </p:txBody>
        </p:sp>
        <p:sp>
          <p:nvSpPr>
            <p:cNvPr id="287" name="object 287"/>
            <p:cNvSpPr/>
            <p:nvPr/>
          </p:nvSpPr>
          <p:spPr>
            <a:xfrm>
              <a:off x="3699565" y="1629529"/>
              <a:ext cx="5715" cy="4445"/>
            </a:xfrm>
            <a:custGeom>
              <a:avLst/>
              <a:gdLst/>
              <a:ahLst/>
              <a:cxnLst/>
              <a:rect l="l" t="t" r="r" b="b"/>
              <a:pathLst>
                <a:path w="5714" h="4444">
                  <a:moveTo>
                    <a:pt x="0" y="4027"/>
                  </a:moveTo>
                  <a:lnTo>
                    <a:pt x="5719" y="0"/>
                  </a:lnTo>
                </a:path>
              </a:pathLst>
            </a:custGeom>
            <a:ln w="3242">
              <a:solidFill>
                <a:srgbClr val="231F20"/>
              </a:solidFill>
            </a:ln>
          </p:spPr>
          <p:txBody>
            <a:bodyPr wrap="square" lIns="0" tIns="0" rIns="0" bIns="0" rtlCol="0"/>
            <a:lstStyle/>
            <a:p>
              <a:endParaRPr/>
            </a:p>
          </p:txBody>
        </p:sp>
        <p:sp>
          <p:nvSpPr>
            <p:cNvPr id="288" name="object 288"/>
            <p:cNvSpPr/>
            <p:nvPr/>
          </p:nvSpPr>
          <p:spPr>
            <a:xfrm>
              <a:off x="3708821" y="1638984"/>
              <a:ext cx="3810" cy="5715"/>
            </a:xfrm>
            <a:custGeom>
              <a:avLst/>
              <a:gdLst/>
              <a:ahLst/>
              <a:cxnLst/>
              <a:rect l="l" t="t" r="r" b="b"/>
              <a:pathLst>
                <a:path w="3810" h="5714">
                  <a:moveTo>
                    <a:pt x="0" y="5719"/>
                  </a:moveTo>
                  <a:lnTo>
                    <a:pt x="3290" y="0"/>
                  </a:lnTo>
                </a:path>
              </a:pathLst>
            </a:custGeom>
            <a:ln w="3242">
              <a:solidFill>
                <a:srgbClr val="231F20"/>
              </a:solidFill>
            </a:ln>
          </p:spPr>
          <p:txBody>
            <a:bodyPr wrap="square" lIns="0" tIns="0" rIns="0" bIns="0" rtlCol="0"/>
            <a:lstStyle/>
            <a:p>
              <a:endParaRPr/>
            </a:p>
          </p:txBody>
        </p:sp>
        <p:sp>
          <p:nvSpPr>
            <p:cNvPr id="289" name="object 289"/>
            <p:cNvSpPr/>
            <p:nvPr/>
          </p:nvSpPr>
          <p:spPr>
            <a:xfrm>
              <a:off x="3703450" y="1633992"/>
              <a:ext cx="5080" cy="6350"/>
            </a:xfrm>
            <a:custGeom>
              <a:avLst/>
              <a:gdLst/>
              <a:ahLst/>
              <a:cxnLst/>
              <a:rect l="l" t="t" r="r" b="b"/>
              <a:pathLst>
                <a:path w="5079" h="6350">
                  <a:moveTo>
                    <a:pt x="0" y="5786"/>
                  </a:moveTo>
                  <a:lnTo>
                    <a:pt x="4973" y="0"/>
                  </a:lnTo>
                </a:path>
              </a:pathLst>
            </a:custGeom>
            <a:ln w="3242">
              <a:solidFill>
                <a:srgbClr val="231F20"/>
              </a:solidFill>
            </a:ln>
          </p:spPr>
          <p:txBody>
            <a:bodyPr wrap="square" lIns="0" tIns="0" rIns="0" bIns="0" rtlCol="0"/>
            <a:lstStyle/>
            <a:p>
              <a:endParaRPr/>
            </a:p>
          </p:txBody>
        </p:sp>
        <p:sp>
          <p:nvSpPr>
            <p:cNvPr id="290" name="object 290"/>
            <p:cNvSpPr/>
            <p:nvPr/>
          </p:nvSpPr>
          <p:spPr>
            <a:xfrm>
              <a:off x="3748662" y="1641262"/>
              <a:ext cx="635" cy="6985"/>
            </a:xfrm>
            <a:custGeom>
              <a:avLst/>
              <a:gdLst/>
              <a:ahLst/>
              <a:cxnLst/>
              <a:rect l="l" t="t" r="r" b="b"/>
              <a:pathLst>
                <a:path w="635" h="6985">
                  <a:moveTo>
                    <a:pt x="0" y="6920"/>
                  </a:moveTo>
                  <a:lnTo>
                    <a:pt x="37" y="0"/>
                  </a:lnTo>
                </a:path>
              </a:pathLst>
            </a:custGeom>
            <a:ln w="3242">
              <a:solidFill>
                <a:srgbClr val="231F20"/>
              </a:solidFill>
            </a:ln>
          </p:spPr>
          <p:txBody>
            <a:bodyPr wrap="square" lIns="0" tIns="0" rIns="0" bIns="0" rtlCol="0"/>
            <a:lstStyle/>
            <a:p>
              <a:endParaRPr/>
            </a:p>
          </p:txBody>
        </p:sp>
        <p:sp>
          <p:nvSpPr>
            <p:cNvPr id="291" name="object 291"/>
            <p:cNvSpPr/>
            <p:nvPr/>
          </p:nvSpPr>
          <p:spPr>
            <a:xfrm>
              <a:off x="3742280" y="1642359"/>
              <a:ext cx="635" cy="8890"/>
            </a:xfrm>
            <a:custGeom>
              <a:avLst/>
              <a:gdLst/>
              <a:ahLst/>
              <a:cxnLst/>
              <a:rect l="l" t="t" r="r" b="b"/>
              <a:pathLst>
                <a:path w="635" h="8889">
                  <a:moveTo>
                    <a:pt x="0" y="8376"/>
                  </a:moveTo>
                  <a:lnTo>
                    <a:pt x="47" y="0"/>
                  </a:lnTo>
                </a:path>
              </a:pathLst>
            </a:custGeom>
            <a:ln w="3242">
              <a:solidFill>
                <a:srgbClr val="231F20"/>
              </a:solidFill>
            </a:ln>
          </p:spPr>
          <p:txBody>
            <a:bodyPr wrap="square" lIns="0" tIns="0" rIns="0" bIns="0" rtlCol="0"/>
            <a:lstStyle/>
            <a:p>
              <a:endParaRPr/>
            </a:p>
          </p:txBody>
        </p:sp>
        <p:sp>
          <p:nvSpPr>
            <p:cNvPr id="292" name="object 292"/>
            <p:cNvSpPr/>
            <p:nvPr/>
          </p:nvSpPr>
          <p:spPr>
            <a:xfrm>
              <a:off x="3728968" y="1645630"/>
              <a:ext cx="1270" cy="5715"/>
            </a:xfrm>
            <a:custGeom>
              <a:avLst/>
              <a:gdLst/>
              <a:ahLst/>
              <a:cxnLst/>
              <a:rect l="l" t="t" r="r" b="b"/>
              <a:pathLst>
                <a:path w="1270" h="5714">
                  <a:moveTo>
                    <a:pt x="335" y="-1621"/>
                  </a:moveTo>
                  <a:lnTo>
                    <a:pt x="335" y="7313"/>
                  </a:lnTo>
                </a:path>
              </a:pathLst>
            </a:custGeom>
            <a:ln w="3914">
              <a:solidFill>
                <a:srgbClr val="231F20"/>
              </a:solidFill>
            </a:ln>
          </p:spPr>
          <p:txBody>
            <a:bodyPr wrap="square" lIns="0" tIns="0" rIns="0" bIns="0" rtlCol="0"/>
            <a:lstStyle/>
            <a:p>
              <a:endParaRPr/>
            </a:p>
          </p:txBody>
        </p:sp>
        <p:sp>
          <p:nvSpPr>
            <p:cNvPr id="293" name="object 293"/>
            <p:cNvSpPr/>
            <p:nvPr/>
          </p:nvSpPr>
          <p:spPr>
            <a:xfrm>
              <a:off x="3735917" y="1643323"/>
              <a:ext cx="635" cy="7620"/>
            </a:xfrm>
            <a:custGeom>
              <a:avLst/>
              <a:gdLst/>
              <a:ahLst/>
              <a:cxnLst/>
              <a:rect l="l" t="t" r="r" b="b"/>
              <a:pathLst>
                <a:path w="635" h="7619">
                  <a:moveTo>
                    <a:pt x="0" y="7573"/>
                  </a:moveTo>
                  <a:lnTo>
                    <a:pt x="37" y="0"/>
                  </a:lnTo>
                </a:path>
              </a:pathLst>
            </a:custGeom>
            <a:ln w="3242">
              <a:solidFill>
                <a:srgbClr val="231F20"/>
              </a:solidFill>
            </a:ln>
          </p:spPr>
          <p:txBody>
            <a:bodyPr wrap="square" lIns="0" tIns="0" rIns="0" bIns="0" rtlCol="0"/>
            <a:lstStyle/>
            <a:p>
              <a:endParaRPr/>
            </a:p>
          </p:txBody>
        </p:sp>
        <p:sp>
          <p:nvSpPr>
            <p:cNvPr id="294" name="object 294"/>
            <p:cNvSpPr/>
            <p:nvPr/>
          </p:nvSpPr>
          <p:spPr>
            <a:xfrm>
              <a:off x="3698127" y="1624944"/>
              <a:ext cx="5715" cy="1905"/>
            </a:xfrm>
            <a:custGeom>
              <a:avLst/>
              <a:gdLst/>
              <a:ahLst/>
              <a:cxnLst/>
              <a:rect l="l" t="t" r="r" b="b"/>
              <a:pathLst>
                <a:path w="5714" h="1905">
                  <a:moveTo>
                    <a:pt x="0" y="1588"/>
                  </a:moveTo>
                  <a:lnTo>
                    <a:pt x="5379" y="0"/>
                  </a:lnTo>
                </a:path>
              </a:pathLst>
            </a:custGeom>
            <a:ln w="3242">
              <a:solidFill>
                <a:srgbClr val="231F20"/>
              </a:solidFill>
            </a:ln>
          </p:spPr>
          <p:txBody>
            <a:bodyPr wrap="square" lIns="0" tIns="0" rIns="0" bIns="0" rtlCol="0"/>
            <a:lstStyle/>
            <a:p>
              <a:endParaRPr/>
            </a:p>
          </p:txBody>
        </p:sp>
        <p:sp>
          <p:nvSpPr>
            <p:cNvPr id="295" name="object 295"/>
            <p:cNvSpPr/>
            <p:nvPr/>
          </p:nvSpPr>
          <p:spPr>
            <a:xfrm>
              <a:off x="3699565" y="1629529"/>
              <a:ext cx="5715" cy="4445"/>
            </a:xfrm>
            <a:custGeom>
              <a:avLst/>
              <a:gdLst/>
              <a:ahLst/>
              <a:cxnLst/>
              <a:rect l="l" t="t" r="r" b="b"/>
              <a:pathLst>
                <a:path w="5714" h="4444">
                  <a:moveTo>
                    <a:pt x="0" y="4027"/>
                  </a:moveTo>
                  <a:lnTo>
                    <a:pt x="5719" y="0"/>
                  </a:lnTo>
                </a:path>
              </a:pathLst>
            </a:custGeom>
            <a:ln w="3242">
              <a:solidFill>
                <a:srgbClr val="231F20"/>
              </a:solidFill>
            </a:ln>
          </p:spPr>
          <p:txBody>
            <a:bodyPr wrap="square" lIns="0" tIns="0" rIns="0" bIns="0" rtlCol="0"/>
            <a:lstStyle/>
            <a:p>
              <a:endParaRPr/>
            </a:p>
          </p:txBody>
        </p:sp>
        <p:sp>
          <p:nvSpPr>
            <p:cNvPr id="296" name="object 296"/>
            <p:cNvSpPr/>
            <p:nvPr/>
          </p:nvSpPr>
          <p:spPr>
            <a:xfrm>
              <a:off x="3708821" y="1638984"/>
              <a:ext cx="3810" cy="5715"/>
            </a:xfrm>
            <a:custGeom>
              <a:avLst/>
              <a:gdLst/>
              <a:ahLst/>
              <a:cxnLst/>
              <a:rect l="l" t="t" r="r" b="b"/>
              <a:pathLst>
                <a:path w="3810" h="5714">
                  <a:moveTo>
                    <a:pt x="0" y="5719"/>
                  </a:moveTo>
                  <a:lnTo>
                    <a:pt x="3290" y="0"/>
                  </a:lnTo>
                </a:path>
              </a:pathLst>
            </a:custGeom>
            <a:ln w="3242">
              <a:solidFill>
                <a:srgbClr val="231F20"/>
              </a:solidFill>
            </a:ln>
          </p:spPr>
          <p:txBody>
            <a:bodyPr wrap="square" lIns="0" tIns="0" rIns="0" bIns="0" rtlCol="0"/>
            <a:lstStyle/>
            <a:p>
              <a:endParaRPr/>
            </a:p>
          </p:txBody>
        </p:sp>
        <p:sp>
          <p:nvSpPr>
            <p:cNvPr id="297" name="object 297"/>
            <p:cNvSpPr/>
            <p:nvPr/>
          </p:nvSpPr>
          <p:spPr>
            <a:xfrm>
              <a:off x="3703450" y="1633992"/>
              <a:ext cx="5080" cy="6350"/>
            </a:xfrm>
            <a:custGeom>
              <a:avLst/>
              <a:gdLst/>
              <a:ahLst/>
              <a:cxnLst/>
              <a:rect l="l" t="t" r="r" b="b"/>
              <a:pathLst>
                <a:path w="5079" h="6350">
                  <a:moveTo>
                    <a:pt x="0" y="5786"/>
                  </a:moveTo>
                  <a:lnTo>
                    <a:pt x="4973" y="0"/>
                  </a:lnTo>
                </a:path>
              </a:pathLst>
            </a:custGeom>
            <a:ln w="3242">
              <a:solidFill>
                <a:srgbClr val="231F20"/>
              </a:solidFill>
            </a:ln>
          </p:spPr>
          <p:txBody>
            <a:bodyPr wrap="square" lIns="0" tIns="0" rIns="0" bIns="0" rtlCol="0"/>
            <a:lstStyle/>
            <a:p>
              <a:endParaRPr/>
            </a:p>
          </p:txBody>
        </p:sp>
        <p:sp>
          <p:nvSpPr>
            <p:cNvPr id="298" name="object 298"/>
            <p:cNvSpPr/>
            <p:nvPr/>
          </p:nvSpPr>
          <p:spPr>
            <a:xfrm>
              <a:off x="3703441" y="1595143"/>
              <a:ext cx="71755" cy="19050"/>
            </a:xfrm>
            <a:custGeom>
              <a:avLst/>
              <a:gdLst/>
              <a:ahLst/>
              <a:cxnLst/>
              <a:rect l="l" t="t" r="r" b="b"/>
              <a:pathLst>
                <a:path w="71754" h="19050">
                  <a:moveTo>
                    <a:pt x="0" y="18918"/>
                  </a:moveTo>
                  <a:lnTo>
                    <a:pt x="18644" y="510"/>
                  </a:lnTo>
                  <a:lnTo>
                    <a:pt x="21244" y="18"/>
                  </a:lnTo>
                  <a:lnTo>
                    <a:pt x="31029" y="1115"/>
                  </a:lnTo>
                  <a:lnTo>
                    <a:pt x="32646" y="1559"/>
                  </a:lnTo>
                  <a:lnTo>
                    <a:pt x="33922" y="2155"/>
                  </a:lnTo>
                  <a:lnTo>
                    <a:pt x="35189" y="2722"/>
                  </a:lnTo>
                  <a:lnTo>
                    <a:pt x="36456" y="3318"/>
                  </a:lnTo>
                  <a:lnTo>
                    <a:pt x="57965" y="9747"/>
                  </a:lnTo>
                  <a:lnTo>
                    <a:pt x="63609" y="10031"/>
                  </a:lnTo>
                  <a:lnTo>
                    <a:pt x="67665" y="9567"/>
                  </a:lnTo>
                  <a:lnTo>
                    <a:pt x="71041" y="8811"/>
                  </a:lnTo>
                </a:path>
                <a:path w="71754" h="19050">
                  <a:moveTo>
                    <a:pt x="0" y="18918"/>
                  </a:moveTo>
                  <a:lnTo>
                    <a:pt x="2505" y="17122"/>
                  </a:lnTo>
                  <a:lnTo>
                    <a:pt x="5228" y="15316"/>
                  </a:lnTo>
                  <a:lnTo>
                    <a:pt x="9577" y="12924"/>
                  </a:lnTo>
                  <a:lnTo>
                    <a:pt x="11402" y="11903"/>
                  </a:lnTo>
                  <a:lnTo>
                    <a:pt x="13103" y="11061"/>
                  </a:lnTo>
                  <a:lnTo>
                    <a:pt x="14645" y="10286"/>
                  </a:lnTo>
                  <a:lnTo>
                    <a:pt x="16167" y="9445"/>
                  </a:lnTo>
                  <a:lnTo>
                    <a:pt x="17604" y="8802"/>
                  </a:lnTo>
                  <a:lnTo>
                    <a:pt x="18880" y="8036"/>
                  </a:lnTo>
                  <a:lnTo>
                    <a:pt x="20194" y="7393"/>
                  </a:lnTo>
                  <a:lnTo>
                    <a:pt x="21376" y="6589"/>
                  </a:lnTo>
                  <a:lnTo>
                    <a:pt x="22567" y="5975"/>
                  </a:lnTo>
                  <a:lnTo>
                    <a:pt x="23749" y="5341"/>
                  </a:lnTo>
                  <a:lnTo>
                    <a:pt x="24884" y="4604"/>
                  </a:lnTo>
                  <a:lnTo>
                    <a:pt x="26075" y="4055"/>
                  </a:lnTo>
                  <a:lnTo>
                    <a:pt x="40890" y="349"/>
                  </a:lnTo>
                  <a:lnTo>
                    <a:pt x="45731" y="690"/>
                  </a:lnTo>
                  <a:lnTo>
                    <a:pt x="54424" y="2005"/>
                  </a:lnTo>
                  <a:lnTo>
                    <a:pt x="60683" y="4107"/>
                  </a:lnTo>
                  <a:lnTo>
                    <a:pt x="65858" y="6529"/>
                  </a:lnTo>
                  <a:lnTo>
                    <a:pt x="71296" y="8802"/>
                  </a:lnTo>
                </a:path>
              </a:pathLst>
            </a:custGeom>
            <a:ln w="6239">
              <a:solidFill>
                <a:srgbClr val="231F20"/>
              </a:solidFill>
            </a:ln>
          </p:spPr>
          <p:txBody>
            <a:bodyPr wrap="square" lIns="0" tIns="0" rIns="0" bIns="0" rtlCol="0"/>
            <a:lstStyle/>
            <a:p>
              <a:endParaRPr/>
            </a:p>
          </p:txBody>
        </p:sp>
        <p:sp>
          <p:nvSpPr>
            <p:cNvPr id="299" name="object 299"/>
            <p:cNvSpPr/>
            <p:nvPr/>
          </p:nvSpPr>
          <p:spPr>
            <a:xfrm>
              <a:off x="3708508" y="1603719"/>
              <a:ext cx="3175" cy="5080"/>
            </a:xfrm>
            <a:custGeom>
              <a:avLst/>
              <a:gdLst/>
              <a:ahLst/>
              <a:cxnLst/>
              <a:rect l="l" t="t" r="r" b="b"/>
              <a:pathLst>
                <a:path w="3175" h="5080">
                  <a:moveTo>
                    <a:pt x="0" y="0"/>
                  </a:moveTo>
                  <a:lnTo>
                    <a:pt x="2997" y="4982"/>
                  </a:lnTo>
                </a:path>
              </a:pathLst>
            </a:custGeom>
            <a:ln w="3242">
              <a:solidFill>
                <a:srgbClr val="231F20"/>
              </a:solidFill>
            </a:ln>
          </p:spPr>
          <p:txBody>
            <a:bodyPr wrap="square" lIns="0" tIns="0" rIns="0" bIns="0" rtlCol="0"/>
            <a:lstStyle/>
            <a:p>
              <a:endParaRPr/>
            </a:p>
          </p:txBody>
        </p:sp>
        <p:sp>
          <p:nvSpPr>
            <p:cNvPr id="300" name="object 300"/>
            <p:cNvSpPr/>
            <p:nvPr/>
          </p:nvSpPr>
          <p:spPr>
            <a:xfrm>
              <a:off x="3713680" y="1598812"/>
              <a:ext cx="2540" cy="6985"/>
            </a:xfrm>
            <a:custGeom>
              <a:avLst/>
              <a:gdLst/>
              <a:ahLst/>
              <a:cxnLst/>
              <a:rect l="l" t="t" r="r" b="b"/>
              <a:pathLst>
                <a:path w="2539" h="6984">
                  <a:moveTo>
                    <a:pt x="0" y="0"/>
                  </a:moveTo>
                  <a:lnTo>
                    <a:pt x="2514" y="6561"/>
                  </a:lnTo>
                </a:path>
              </a:pathLst>
            </a:custGeom>
            <a:ln w="3242">
              <a:solidFill>
                <a:srgbClr val="231F20"/>
              </a:solidFill>
            </a:ln>
          </p:spPr>
          <p:txBody>
            <a:bodyPr wrap="square" lIns="0" tIns="0" rIns="0" bIns="0" rtlCol="0"/>
            <a:lstStyle/>
            <a:p>
              <a:endParaRPr/>
            </a:p>
          </p:txBody>
        </p:sp>
        <p:sp>
          <p:nvSpPr>
            <p:cNvPr id="301" name="object 301"/>
            <p:cNvSpPr/>
            <p:nvPr/>
          </p:nvSpPr>
          <p:spPr>
            <a:xfrm>
              <a:off x="3726945" y="1594945"/>
              <a:ext cx="635" cy="5080"/>
            </a:xfrm>
            <a:custGeom>
              <a:avLst/>
              <a:gdLst/>
              <a:ahLst/>
              <a:cxnLst/>
              <a:rect l="l" t="t" r="r" b="b"/>
              <a:pathLst>
                <a:path w="635" h="5080">
                  <a:moveTo>
                    <a:pt x="217" y="-1621"/>
                  </a:moveTo>
                  <a:lnTo>
                    <a:pt x="217" y="6386"/>
                  </a:lnTo>
                </a:path>
              </a:pathLst>
            </a:custGeom>
            <a:ln w="3677">
              <a:solidFill>
                <a:srgbClr val="231F20"/>
              </a:solidFill>
            </a:ln>
          </p:spPr>
          <p:txBody>
            <a:bodyPr wrap="square" lIns="0" tIns="0" rIns="0" bIns="0" rtlCol="0"/>
            <a:lstStyle/>
            <a:p>
              <a:endParaRPr/>
            </a:p>
          </p:txBody>
        </p:sp>
        <p:sp>
          <p:nvSpPr>
            <p:cNvPr id="302" name="object 302"/>
            <p:cNvSpPr/>
            <p:nvPr/>
          </p:nvSpPr>
          <p:spPr>
            <a:xfrm>
              <a:off x="3720251" y="1596694"/>
              <a:ext cx="1905" cy="6350"/>
            </a:xfrm>
            <a:custGeom>
              <a:avLst/>
              <a:gdLst/>
              <a:ahLst/>
              <a:cxnLst/>
              <a:rect l="l" t="t" r="r" b="b"/>
              <a:pathLst>
                <a:path w="1904" h="6350">
                  <a:moveTo>
                    <a:pt x="0" y="0"/>
                  </a:moveTo>
                  <a:lnTo>
                    <a:pt x="1370" y="6183"/>
                  </a:lnTo>
                </a:path>
              </a:pathLst>
            </a:custGeom>
            <a:ln w="3242">
              <a:solidFill>
                <a:srgbClr val="231F20"/>
              </a:solidFill>
            </a:ln>
          </p:spPr>
          <p:txBody>
            <a:bodyPr wrap="square" lIns="0" tIns="0" rIns="0" bIns="0" rtlCol="0"/>
            <a:lstStyle/>
            <a:p>
              <a:endParaRPr/>
            </a:p>
          </p:txBody>
        </p:sp>
        <p:sp>
          <p:nvSpPr>
            <p:cNvPr id="303" name="object 303"/>
            <p:cNvSpPr/>
            <p:nvPr/>
          </p:nvSpPr>
          <p:spPr>
            <a:xfrm>
              <a:off x="3765368" y="1600286"/>
              <a:ext cx="635" cy="5080"/>
            </a:xfrm>
            <a:custGeom>
              <a:avLst/>
              <a:gdLst/>
              <a:ahLst/>
              <a:cxnLst/>
              <a:rect l="l" t="t" r="r" b="b"/>
              <a:pathLst>
                <a:path w="635" h="5080">
                  <a:moveTo>
                    <a:pt x="141" y="-1621"/>
                  </a:moveTo>
                  <a:lnTo>
                    <a:pt x="141" y="6244"/>
                  </a:lnTo>
                </a:path>
              </a:pathLst>
            </a:custGeom>
            <a:ln w="3526">
              <a:solidFill>
                <a:srgbClr val="231F20"/>
              </a:solidFill>
            </a:ln>
          </p:spPr>
          <p:txBody>
            <a:bodyPr wrap="square" lIns="0" tIns="0" rIns="0" bIns="0" rtlCol="0"/>
            <a:lstStyle/>
            <a:p>
              <a:endParaRPr/>
            </a:p>
          </p:txBody>
        </p:sp>
        <p:sp>
          <p:nvSpPr>
            <p:cNvPr id="304" name="object 304"/>
            <p:cNvSpPr/>
            <p:nvPr/>
          </p:nvSpPr>
          <p:spPr>
            <a:xfrm>
              <a:off x="3759043" y="1598358"/>
              <a:ext cx="635" cy="6350"/>
            </a:xfrm>
            <a:custGeom>
              <a:avLst/>
              <a:gdLst/>
              <a:ahLst/>
              <a:cxnLst/>
              <a:rect l="l" t="t" r="r" b="b"/>
              <a:pathLst>
                <a:path w="635" h="6350">
                  <a:moveTo>
                    <a:pt x="174" y="-1621"/>
                  </a:moveTo>
                  <a:lnTo>
                    <a:pt x="174" y="7398"/>
                  </a:lnTo>
                </a:path>
              </a:pathLst>
            </a:custGeom>
            <a:ln w="3592">
              <a:solidFill>
                <a:srgbClr val="231F20"/>
              </a:solidFill>
            </a:ln>
          </p:spPr>
          <p:txBody>
            <a:bodyPr wrap="square" lIns="0" tIns="0" rIns="0" bIns="0" rtlCol="0"/>
            <a:lstStyle/>
            <a:p>
              <a:endParaRPr/>
            </a:p>
          </p:txBody>
        </p:sp>
        <p:sp>
          <p:nvSpPr>
            <p:cNvPr id="305" name="object 305"/>
            <p:cNvSpPr/>
            <p:nvPr/>
          </p:nvSpPr>
          <p:spPr>
            <a:xfrm>
              <a:off x="3746478" y="1595654"/>
              <a:ext cx="635" cy="5715"/>
            </a:xfrm>
            <a:custGeom>
              <a:avLst/>
              <a:gdLst/>
              <a:ahLst/>
              <a:cxnLst/>
              <a:rect l="l" t="t" r="r" b="b"/>
              <a:pathLst>
                <a:path w="635" h="5715">
                  <a:moveTo>
                    <a:pt x="165" y="-1621"/>
                  </a:moveTo>
                  <a:lnTo>
                    <a:pt x="165" y="7095"/>
                  </a:lnTo>
                </a:path>
              </a:pathLst>
            </a:custGeom>
            <a:ln w="3573">
              <a:solidFill>
                <a:srgbClr val="231F20"/>
              </a:solidFill>
            </a:ln>
          </p:spPr>
          <p:txBody>
            <a:bodyPr wrap="square" lIns="0" tIns="0" rIns="0" bIns="0" rtlCol="0"/>
            <a:lstStyle/>
            <a:p>
              <a:endParaRPr/>
            </a:p>
          </p:txBody>
        </p:sp>
        <p:sp>
          <p:nvSpPr>
            <p:cNvPr id="306" name="object 306"/>
            <p:cNvSpPr/>
            <p:nvPr/>
          </p:nvSpPr>
          <p:spPr>
            <a:xfrm>
              <a:off x="3752727" y="1596836"/>
              <a:ext cx="635" cy="6350"/>
            </a:xfrm>
            <a:custGeom>
              <a:avLst/>
              <a:gdLst/>
              <a:ahLst/>
              <a:cxnLst/>
              <a:rect l="l" t="t" r="r" b="b"/>
              <a:pathLst>
                <a:path w="635" h="6350">
                  <a:moveTo>
                    <a:pt x="193" y="-1621"/>
                  </a:moveTo>
                  <a:lnTo>
                    <a:pt x="193" y="7937"/>
                  </a:lnTo>
                </a:path>
              </a:pathLst>
            </a:custGeom>
            <a:ln w="3630">
              <a:solidFill>
                <a:srgbClr val="231F20"/>
              </a:solidFill>
            </a:ln>
          </p:spPr>
          <p:txBody>
            <a:bodyPr wrap="square" lIns="0" tIns="0" rIns="0" bIns="0" rtlCol="0"/>
            <a:lstStyle/>
            <a:p>
              <a:endParaRPr/>
            </a:p>
          </p:txBody>
        </p:sp>
        <p:sp>
          <p:nvSpPr>
            <p:cNvPr id="307" name="object 307"/>
            <p:cNvSpPr/>
            <p:nvPr/>
          </p:nvSpPr>
          <p:spPr>
            <a:xfrm>
              <a:off x="3708508" y="1603719"/>
              <a:ext cx="3175" cy="5080"/>
            </a:xfrm>
            <a:custGeom>
              <a:avLst/>
              <a:gdLst/>
              <a:ahLst/>
              <a:cxnLst/>
              <a:rect l="l" t="t" r="r" b="b"/>
              <a:pathLst>
                <a:path w="3175" h="5080">
                  <a:moveTo>
                    <a:pt x="0" y="0"/>
                  </a:moveTo>
                  <a:lnTo>
                    <a:pt x="2997" y="4982"/>
                  </a:lnTo>
                </a:path>
              </a:pathLst>
            </a:custGeom>
            <a:ln w="3242">
              <a:solidFill>
                <a:srgbClr val="231F20"/>
              </a:solidFill>
            </a:ln>
          </p:spPr>
          <p:txBody>
            <a:bodyPr wrap="square" lIns="0" tIns="0" rIns="0" bIns="0" rtlCol="0"/>
            <a:lstStyle/>
            <a:p>
              <a:endParaRPr/>
            </a:p>
          </p:txBody>
        </p:sp>
        <p:sp>
          <p:nvSpPr>
            <p:cNvPr id="308" name="object 308"/>
            <p:cNvSpPr/>
            <p:nvPr/>
          </p:nvSpPr>
          <p:spPr>
            <a:xfrm>
              <a:off x="3713680" y="1598812"/>
              <a:ext cx="2540" cy="6985"/>
            </a:xfrm>
            <a:custGeom>
              <a:avLst/>
              <a:gdLst/>
              <a:ahLst/>
              <a:cxnLst/>
              <a:rect l="l" t="t" r="r" b="b"/>
              <a:pathLst>
                <a:path w="2539" h="6984">
                  <a:moveTo>
                    <a:pt x="0" y="0"/>
                  </a:moveTo>
                  <a:lnTo>
                    <a:pt x="2514" y="6561"/>
                  </a:lnTo>
                </a:path>
              </a:pathLst>
            </a:custGeom>
            <a:ln w="3242">
              <a:solidFill>
                <a:srgbClr val="231F20"/>
              </a:solidFill>
            </a:ln>
          </p:spPr>
          <p:txBody>
            <a:bodyPr wrap="square" lIns="0" tIns="0" rIns="0" bIns="0" rtlCol="0"/>
            <a:lstStyle/>
            <a:p>
              <a:endParaRPr/>
            </a:p>
          </p:txBody>
        </p:sp>
        <p:sp>
          <p:nvSpPr>
            <p:cNvPr id="309" name="object 309"/>
            <p:cNvSpPr/>
            <p:nvPr/>
          </p:nvSpPr>
          <p:spPr>
            <a:xfrm>
              <a:off x="3726945" y="1594945"/>
              <a:ext cx="635" cy="5080"/>
            </a:xfrm>
            <a:custGeom>
              <a:avLst/>
              <a:gdLst/>
              <a:ahLst/>
              <a:cxnLst/>
              <a:rect l="l" t="t" r="r" b="b"/>
              <a:pathLst>
                <a:path w="635" h="5080">
                  <a:moveTo>
                    <a:pt x="217" y="-1621"/>
                  </a:moveTo>
                  <a:lnTo>
                    <a:pt x="217" y="6386"/>
                  </a:lnTo>
                </a:path>
              </a:pathLst>
            </a:custGeom>
            <a:ln w="3677">
              <a:solidFill>
                <a:srgbClr val="231F20"/>
              </a:solidFill>
            </a:ln>
          </p:spPr>
          <p:txBody>
            <a:bodyPr wrap="square" lIns="0" tIns="0" rIns="0" bIns="0" rtlCol="0"/>
            <a:lstStyle/>
            <a:p>
              <a:endParaRPr/>
            </a:p>
          </p:txBody>
        </p:sp>
        <p:sp>
          <p:nvSpPr>
            <p:cNvPr id="310" name="object 310"/>
            <p:cNvSpPr/>
            <p:nvPr/>
          </p:nvSpPr>
          <p:spPr>
            <a:xfrm>
              <a:off x="3720251" y="1596694"/>
              <a:ext cx="1905" cy="6350"/>
            </a:xfrm>
            <a:custGeom>
              <a:avLst/>
              <a:gdLst/>
              <a:ahLst/>
              <a:cxnLst/>
              <a:rect l="l" t="t" r="r" b="b"/>
              <a:pathLst>
                <a:path w="1904" h="6350">
                  <a:moveTo>
                    <a:pt x="0" y="0"/>
                  </a:moveTo>
                  <a:lnTo>
                    <a:pt x="1370" y="6183"/>
                  </a:lnTo>
                </a:path>
              </a:pathLst>
            </a:custGeom>
            <a:ln w="3242">
              <a:solidFill>
                <a:srgbClr val="231F20"/>
              </a:solidFill>
            </a:ln>
          </p:spPr>
          <p:txBody>
            <a:bodyPr wrap="square" lIns="0" tIns="0" rIns="0" bIns="0" rtlCol="0"/>
            <a:lstStyle/>
            <a:p>
              <a:endParaRPr/>
            </a:p>
          </p:txBody>
        </p:sp>
        <p:sp>
          <p:nvSpPr>
            <p:cNvPr id="311" name="object 311"/>
            <p:cNvSpPr/>
            <p:nvPr/>
          </p:nvSpPr>
          <p:spPr>
            <a:xfrm>
              <a:off x="3765368" y="1600286"/>
              <a:ext cx="635" cy="5080"/>
            </a:xfrm>
            <a:custGeom>
              <a:avLst/>
              <a:gdLst/>
              <a:ahLst/>
              <a:cxnLst/>
              <a:rect l="l" t="t" r="r" b="b"/>
              <a:pathLst>
                <a:path w="635" h="5080">
                  <a:moveTo>
                    <a:pt x="141" y="-1621"/>
                  </a:moveTo>
                  <a:lnTo>
                    <a:pt x="141" y="6244"/>
                  </a:lnTo>
                </a:path>
              </a:pathLst>
            </a:custGeom>
            <a:ln w="3526">
              <a:solidFill>
                <a:srgbClr val="231F20"/>
              </a:solidFill>
            </a:ln>
          </p:spPr>
          <p:txBody>
            <a:bodyPr wrap="square" lIns="0" tIns="0" rIns="0" bIns="0" rtlCol="0"/>
            <a:lstStyle/>
            <a:p>
              <a:endParaRPr/>
            </a:p>
          </p:txBody>
        </p:sp>
        <p:sp>
          <p:nvSpPr>
            <p:cNvPr id="312" name="object 312"/>
            <p:cNvSpPr/>
            <p:nvPr/>
          </p:nvSpPr>
          <p:spPr>
            <a:xfrm>
              <a:off x="3759043" y="1598358"/>
              <a:ext cx="635" cy="6350"/>
            </a:xfrm>
            <a:custGeom>
              <a:avLst/>
              <a:gdLst/>
              <a:ahLst/>
              <a:cxnLst/>
              <a:rect l="l" t="t" r="r" b="b"/>
              <a:pathLst>
                <a:path w="635" h="6350">
                  <a:moveTo>
                    <a:pt x="174" y="-1621"/>
                  </a:moveTo>
                  <a:lnTo>
                    <a:pt x="174" y="7398"/>
                  </a:lnTo>
                </a:path>
              </a:pathLst>
            </a:custGeom>
            <a:ln w="3592">
              <a:solidFill>
                <a:srgbClr val="231F20"/>
              </a:solidFill>
            </a:ln>
          </p:spPr>
          <p:txBody>
            <a:bodyPr wrap="square" lIns="0" tIns="0" rIns="0" bIns="0" rtlCol="0"/>
            <a:lstStyle/>
            <a:p>
              <a:endParaRPr/>
            </a:p>
          </p:txBody>
        </p:sp>
        <p:sp>
          <p:nvSpPr>
            <p:cNvPr id="313" name="object 313"/>
            <p:cNvSpPr/>
            <p:nvPr/>
          </p:nvSpPr>
          <p:spPr>
            <a:xfrm>
              <a:off x="3746478" y="1595654"/>
              <a:ext cx="635" cy="5715"/>
            </a:xfrm>
            <a:custGeom>
              <a:avLst/>
              <a:gdLst/>
              <a:ahLst/>
              <a:cxnLst/>
              <a:rect l="l" t="t" r="r" b="b"/>
              <a:pathLst>
                <a:path w="635" h="5715">
                  <a:moveTo>
                    <a:pt x="165" y="-1621"/>
                  </a:moveTo>
                  <a:lnTo>
                    <a:pt x="165" y="7095"/>
                  </a:lnTo>
                </a:path>
              </a:pathLst>
            </a:custGeom>
            <a:ln w="3573">
              <a:solidFill>
                <a:srgbClr val="231F20"/>
              </a:solidFill>
            </a:ln>
          </p:spPr>
          <p:txBody>
            <a:bodyPr wrap="square" lIns="0" tIns="0" rIns="0" bIns="0" rtlCol="0"/>
            <a:lstStyle/>
            <a:p>
              <a:endParaRPr/>
            </a:p>
          </p:txBody>
        </p:sp>
        <p:sp>
          <p:nvSpPr>
            <p:cNvPr id="314" name="object 314"/>
            <p:cNvSpPr/>
            <p:nvPr/>
          </p:nvSpPr>
          <p:spPr>
            <a:xfrm>
              <a:off x="3752727" y="1596836"/>
              <a:ext cx="635" cy="6350"/>
            </a:xfrm>
            <a:custGeom>
              <a:avLst/>
              <a:gdLst/>
              <a:ahLst/>
              <a:cxnLst/>
              <a:rect l="l" t="t" r="r" b="b"/>
              <a:pathLst>
                <a:path w="635" h="6350">
                  <a:moveTo>
                    <a:pt x="193" y="-1621"/>
                  </a:moveTo>
                  <a:lnTo>
                    <a:pt x="193" y="7937"/>
                  </a:lnTo>
                </a:path>
              </a:pathLst>
            </a:custGeom>
            <a:ln w="3630">
              <a:solidFill>
                <a:srgbClr val="231F20"/>
              </a:solidFill>
            </a:ln>
          </p:spPr>
          <p:txBody>
            <a:bodyPr wrap="square" lIns="0" tIns="0" rIns="0" bIns="0" rtlCol="0"/>
            <a:lstStyle/>
            <a:p>
              <a:endParaRPr/>
            </a:p>
          </p:txBody>
        </p:sp>
        <p:sp>
          <p:nvSpPr>
            <p:cNvPr id="315" name="object 315"/>
            <p:cNvSpPr/>
            <p:nvPr/>
          </p:nvSpPr>
          <p:spPr>
            <a:xfrm>
              <a:off x="3777744" y="1600595"/>
              <a:ext cx="78105" cy="9525"/>
            </a:xfrm>
            <a:custGeom>
              <a:avLst/>
              <a:gdLst/>
              <a:ahLst/>
              <a:cxnLst/>
              <a:rect l="l" t="t" r="r" b="b"/>
              <a:pathLst>
                <a:path w="78104" h="9525">
                  <a:moveTo>
                    <a:pt x="0" y="4295"/>
                  </a:moveTo>
                  <a:lnTo>
                    <a:pt x="5609" y="2719"/>
                  </a:lnTo>
                  <a:lnTo>
                    <a:pt x="10996" y="1096"/>
                  </a:lnTo>
                  <a:lnTo>
                    <a:pt x="17420" y="0"/>
                  </a:lnTo>
                  <a:lnTo>
                    <a:pt x="26141" y="3"/>
                  </a:lnTo>
                  <a:lnTo>
                    <a:pt x="37579" y="1922"/>
                  </a:lnTo>
                  <a:lnTo>
                    <a:pt x="45310" y="4805"/>
                  </a:lnTo>
                  <a:lnTo>
                    <a:pt x="53048" y="7593"/>
                  </a:lnTo>
                  <a:lnTo>
                    <a:pt x="64508" y="9231"/>
                  </a:lnTo>
                  <a:lnTo>
                    <a:pt x="70161" y="9524"/>
                  </a:lnTo>
                  <a:lnTo>
                    <a:pt x="74208" y="9193"/>
                  </a:lnTo>
                  <a:lnTo>
                    <a:pt x="77564" y="8625"/>
                  </a:lnTo>
                </a:path>
                <a:path w="78104" h="9525">
                  <a:moveTo>
                    <a:pt x="0" y="4295"/>
                  </a:moveTo>
                  <a:lnTo>
                    <a:pt x="3280" y="5430"/>
                  </a:lnTo>
                  <a:lnTo>
                    <a:pt x="7279" y="6300"/>
                  </a:lnTo>
                  <a:lnTo>
                    <a:pt x="12999" y="6602"/>
                  </a:lnTo>
                  <a:lnTo>
                    <a:pt x="24596" y="6063"/>
                  </a:lnTo>
                  <a:lnTo>
                    <a:pt x="32627" y="4062"/>
                  </a:lnTo>
                  <a:lnTo>
                    <a:pt x="40651" y="2152"/>
                  </a:lnTo>
                  <a:lnTo>
                    <a:pt x="52226" y="1884"/>
                  </a:lnTo>
                  <a:lnTo>
                    <a:pt x="60927" y="3053"/>
                  </a:lnTo>
                  <a:lnTo>
                    <a:pt x="67206" y="4818"/>
                  </a:lnTo>
                  <a:lnTo>
                    <a:pt x="72405" y="6820"/>
                  </a:lnTo>
                  <a:lnTo>
                    <a:pt x="77867" y="8701"/>
                  </a:lnTo>
                </a:path>
              </a:pathLst>
            </a:custGeom>
            <a:ln w="6239">
              <a:solidFill>
                <a:srgbClr val="231F20"/>
              </a:solidFill>
            </a:ln>
          </p:spPr>
          <p:txBody>
            <a:bodyPr wrap="square" lIns="0" tIns="0" rIns="0" bIns="0" rtlCol="0"/>
            <a:lstStyle/>
            <a:p>
              <a:endParaRPr/>
            </a:p>
          </p:txBody>
        </p:sp>
        <p:sp>
          <p:nvSpPr>
            <p:cNvPr id="316" name="object 316"/>
            <p:cNvSpPr/>
            <p:nvPr/>
          </p:nvSpPr>
          <p:spPr>
            <a:xfrm>
              <a:off x="3788881" y="1602149"/>
              <a:ext cx="635" cy="5080"/>
            </a:xfrm>
            <a:custGeom>
              <a:avLst/>
              <a:gdLst/>
              <a:ahLst/>
              <a:cxnLst/>
              <a:rect l="l" t="t" r="r" b="b"/>
              <a:pathLst>
                <a:path w="635" h="5080">
                  <a:moveTo>
                    <a:pt x="151" y="-1621"/>
                  </a:moveTo>
                  <a:lnTo>
                    <a:pt x="151" y="6367"/>
                  </a:lnTo>
                </a:path>
              </a:pathLst>
            </a:custGeom>
            <a:ln w="3545">
              <a:solidFill>
                <a:srgbClr val="231F20"/>
              </a:solidFill>
            </a:ln>
          </p:spPr>
          <p:txBody>
            <a:bodyPr wrap="square" lIns="0" tIns="0" rIns="0" bIns="0" rtlCol="0"/>
            <a:lstStyle/>
            <a:p>
              <a:endParaRPr/>
            </a:p>
          </p:txBody>
        </p:sp>
        <p:sp>
          <p:nvSpPr>
            <p:cNvPr id="317" name="object 317"/>
            <p:cNvSpPr/>
            <p:nvPr/>
          </p:nvSpPr>
          <p:spPr>
            <a:xfrm>
              <a:off x="3795291" y="1600769"/>
              <a:ext cx="635" cy="6350"/>
            </a:xfrm>
            <a:custGeom>
              <a:avLst/>
              <a:gdLst/>
              <a:ahLst/>
              <a:cxnLst/>
              <a:rect l="l" t="t" r="r" b="b"/>
              <a:pathLst>
                <a:path w="635" h="6350">
                  <a:moveTo>
                    <a:pt x="174" y="-1621"/>
                  </a:moveTo>
                  <a:lnTo>
                    <a:pt x="174" y="7350"/>
                  </a:lnTo>
                </a:path>
              </a:pathLst>
            </a:custGeom>
            <a:ln w="3592">
              <a:solidFill>
                <a:srgbClr val="231F20"/>
              </a:solidFill>
            </a:ln>
          </p:spPr>
          <p:txBody>
            <a:bodyPr wrap="square" lIns="0" tIns="0" rIns="0" bIns="0" rtlCol="0"/>
            <a:lstStyle/>
            <a:p>
              <a:endParaRPr/>
            </a:p>
          </p:txBody>
        </p:sp>
        <p:sp>
          <p:nvSpPr>
            <p:cNvPr id="318" name="object 318"/>
            <p:cNvSpPr/>
            <p:nvPr/>
          </p:nvSpPr>
          <p:spPr>
            <a:xfrm>
              <a:off x="3801683" y="1601043"/>
              <a:ext cx="635" cy="5715"/>
            </a:xfrm>
            <a:custGeom>
              <a:avLst/>
              <a:gdLst/>
              <a:ahLst/>
              <a:cxnLst/>
              <a:rect l="l" t="t" r="r" b="b"/>
              <a:pathLst>
                <a:path w="635" h="5715">
                  <a:moveTo>
                    <a:pt x="160" y="-1621"/>
                  </a:moveTo>
                  <a:lnTo>
                    <a:pt x="160" y="6783"/>
                  </a:lnTo>
                </a:path>
              </a:pathLst>
            </a:custGeom>
            <a:ln w="3564">
              <a:solidFill>
                <a:srgbClr val="231F20"/>
              </a:solidFill>
            </a:ln>
          </p:spPr>
          <p:txBody>
            <a:bodyPr wrap="square" lIns="0" tIns="0" rIns="0" bIns="0" rtlCol="0"/>
            <a:lstStyle/>
            <a:p>
              <a:endParaRPr/>
            </a:p>
          </p:txBody>
        </p:sp>
        <p:sp>
          <p:nvSpPr>
            <p:cNvPr id="319" name="object 319"/>
            <p:cNvSpPr/>
            <p:nvPr/>
          </p:nvSpPr>
          <p:spPr>
            <a:xfrm>
              <a:off x="3788881" y="1602149"/>
              <a:ext cx="635" cy="5080"/>
            </a:xfrm>
            <a:custGeom>
              <a:avLst/>
              <a:gdLst/>
              <a:ahLst/>
              <a:cxnLst/>
              <a:rect l="l" t="t" r="r" b="b"/>
              <a:pathLst>
                <a:path w="635" h="5080">
                  <a:moveTo>
                    <a:pt x="151" y="-1621"/>
                  </a:moveTo>
                  <a:lnTo>
                    <a:pt x="151" y="6367"/>
                  </a:lnTo>
                </a:path>
              </a:pathLst>
            </a:custGeom>
            <a:ln w="3545">
              <a:solidFill>
                <a:srgbClr val="231F20"/>
              </a:solidFill>
            </a:ln>
          </p:spPr>
          <p:txBody>
            <a:bodyPr wrap="square" lIns="0" tIns="0" rIns="0" bIns="0" rtlCol="0"/>
            <a:lstStyle/>
            <a:p>
              <a:endParaRPr/>
            </a:p>
          </p:txBody>
        </p:sp>
        <p:sp>
          <p:nvSpPr>
            <p:cNvPr id="320" name="object 320"/>
            <p:cNvSpPr/>
            <p:nvPr/>
          </p:nvSpPr>
          <p:spPr>
            <a:xfrm>
              <a:off x="3795291" y="1600769"/>
              <a:ext cx="635" cy="6350"/>
            </a:xfrm>
            <a:custGeom>
              <a:avLst/>
              <a:gdLst/>
              <a:ahLst/>
              <a:cxnLst/>
              <a:rect l="l" t="t" r="r" b="b"/>
              <a:pathLst>
                <a:path w="635" h="6350">
                  <a:moveTo>
                    <a:pt x="174" y="-1621"/>
                  </a:moveTo>
                  <a:lnTo>
                    <a:pt x="174" y="7350"/>
                  </a:lnTo>
                </a:path>
              </a:pathLst>
            </a:custGeom>
            <a:ln w="3592">
              <a:solidFill>
                <a:srgbClr val="231F20"/>
              </a:solidFill>
            </a:ln>
          </p:spPr>
          <p:txBody>
            <a:bodyPr wrap="square" lIns="0" tIns="0" rIns="0" bIns="0" rtlCol="0"/>
            <a:lstStyle/>
            <a:p>
              <a:endParaRPr/>
            </a:p>
          </p:txBody>
        </p:sp>
        <p:sp>
          <p:nvSpPr>
            <p:cNvPr id="321" name="object 321"/>
            <p:cNvSpPr/>
            <p:nvPr/>
          </p:nvSpPr>
          <p:spPr>
            <a:xfrm>
              <a:off x="3801683" y="1601043"/>
              <a:ext cx="635" cy="5715"/>
            </a:xfrm>
            <a:custGeom>
              <a:avLst/>
              <a:gdLst/>
              <a:ahLst/>
              <a:cxnLst/>
              <a:rect l="l" t="t" r="r" b="b"/>
              <a:pathLst>
                <a:path w="635" h="5715">
                  <a:moveTo>
                    <a:pt x="160" y="-1621"/>
                  </a:moveTo>
                  <a:lnTo>
                    <a:pt x="160" y="6783"/>
                  </a:lnTo>
                </a:path>
              </a:pathLst>
            </a:custGeom>
            <a:ln w="3564">
              <a:solidFill>
                <a:srgbClr val="231F20"/>
              </a:solidFill>
            </a:ln>
          </p:spPr>
          <p:txBody>
            <a:bodyPr wrap="square" lIns="0" tIns="0" rIns="0" bIns="0" rtlCol="0"/>
            <a:lstStyle/>
            <a:p>
              <a:endParaRPr/>
            </a:p>
          </p:txBody>
        </p:sp>
        <p:sp>
          <p:nvSpPr>
            <p:cNvPr id="322" name="object 322"/>
            <p:cNvSpPr/>
            <p:nvPr/>
          </p:nvSpPr>
          <p:spPr>
            <a:xfrm>
              <a:off x="3857795" y="1591721"/>
              <a:ext cx="65405" cy="19685"/>
            </a:xfrm>
            <a:custGeom>
              <a:avLst/>
              <a:gdLst/>
              <a:ahLst/>
              <a:cxnLst/>
              <a:rect l="l" t="t" r="r" b="b"/>
              <a:pathLst>
                <a:path w="65404" h="19684">
                  <a:moveTo>
                    <a:pt x="0" y="17093"/>
                  </a:moveTo>
                  <a:lnTo>
                    <a:pt x="5557" y="16267"/>
                  </a:lnTo>
                  <a:lnTo>
                    <a:pt x="10895" y="15427"/>
                  </a:lnTo>
                  <a:lnTo>
                    <a:pt x="17280" y="14945"/>
                  </a:lnTo>
                  <a:lnTo>
                    <a:pt x="25981" y="15193"/>
                  </a:lnTo>
                  <a:lnTo>
                    <a:pt x="35671" y="15874"/>
                  </a:lnTo>
                  <a:lnTo>
                    <a:pt x="40465" y="17263"/>
                  </a:lnTo>
                  <a:lnTo>
                    <a:pt x="45249" y="18464"/>
                  </a:lnTo>
                  <a:lnTo>
                    <a:pt x="46459" y="18719"/>
                  </a:lnTo>
                  <a:lnTo>
                    <a:pt x="47679" y="19088"/>
                  </a:lnTo>
                  <a:lnTo>
                    <a:pt x="48993" y="19202"/>
                  </a:lnTo>
                  <a:lnTo>
                    <a:pt x="50316" y="19372"/>
                  </a:lnTo>
                  <a:lnTo>
                    <a:pt x="51725" y="19514"/>
                  </a:lnTo>
                  <a:lnTo>
                    <a:pt x="53323" y="19410"/>
                  </a:lnTo>
                  <a:lnTo>
                    <a:pt x="54127" y="19419"/>
                  </a:lnTo>
                  <a:lnTo>
                    <a:pt x="54959" y="19306"/>
                  </a:lnTo>
                  <a:lnTo>
                    <a:pt x="55857" y="19126"/>
                  </a:lnTo>
                  <a:lnTo>
                    <a:pt x="56755" y="19013"/>
                  </a:lnTo>
                  <a:lnTo>
                    <a:pt x="65359" y="9520"/>
                  </a:lnTo>
                  <a:lnTo>
                    <a:pt x="64025" y="6693"/>
                  </a:lnTo>
                  <a:lnTo>
                    <a:pt x="62985" y="4717"/>
                  </a:lnTo>
                  <a:lnTo>
                    <a:pt x="61756" y="2751"/>
                  </a:lnTo>
                  <a:lnTo>
                    <a:pt x="60452" y="1333"/>
                  </a:lnTo>
                  <a:lnTo>
                    <a:pt x="59213" y="132"/>
                  </a:lnTo>
                </a:path>
                <a:path w="65404" h="19684">
                  <a:moveTo>
                    <a:pt x="0" y="17093"/>
                  </a:moveTo>
                  <a:lnTo>
                    <a:pt x="3309" y="17859"/>
                  </a:lnTo>
                  <a:lnTo>
                    <a:pt x="7317" y="18464"/>
                  </a:lnTo>
                  <a:lnTo>
                    <a:pt x="13047" y="18767"/>
                  </a:lnTo>
                  <a:lnTo>
                    <a:pt x="22747" y="19258"/>
                  </a:lnTo>
                  <a:lnTo>
                    <a:pt x="27663" y="18445"/>
                  </a:lnTo>
                  <a:lnTo>
                    <a:pt x="32570" y="17736"/>
                  </a:lnTo>
                  <a:lnTo>
                    <a:pt x="35028" y="17358"/>
                  </a:lnTo>
                  <a:lnTo>
                    <a:pt x="37487" y="17018"/>
                  </a:lnTo>
                  <a:lnTo>
                    <a:pt x="40540" y="16847"/>
                  </a:lnTo>
                  <a:lnTo>
                    <a:pt x="43623" y="16630"/>
                  </a:lnTo>
                  <a:lnTo>
                    <a:pt x="47215" y="16876"/>
                  </a:lnTo>
                  <a:lnTo>
                    <a:pt x="51763" y="16460"/>
                  </a:lnTo>
                  <a:lnTo>
                    <a:pt x="58305" y="15902"/>
                  </a:lnTo>
                  <a:lnTo>
                    <a:pt x="61851" y="13746"/>
                  </a:lnTo>
                  <a:lnTo>
                    <a:pt x="62295" y="10258"/>
                  </a:lnTo>
                  <a:lnTo>
                    <a:pt x="62806" y="6788"/>
                  </a:lnTo>
                  <a:lnTo>
                    <a:pt x="61454" y="3479"/>
                  </a:lnTo>
                  <a:lnTo>
                    <a:pt x="59204" y="0"/>
                  </a:lnTo>
                </a:path>
              </a:pathLst>
            </a:custGeom>
            <a:ln w="6239">
              <a:solidFill>
                <a:srgbClr val="231F20"/>
              </a:solidFill>
            </a:ln>
          </p:spPr>
          <p:txBody>
            <a:bodyPr wrap="square" lIns="0" tIns="0" rIns="0" bIns="0" rtlCol="0"/>
            <a:lstStyle/>
            <a:p>
              <a:endParaRPr/>
            </a:p>
          </p:txBody>
        </p:sp>
        <p:sp>
          <p:nvSpPr>
            <p:cNvPr id="323" name="object 323"/>
            <p:cNvSpPr/>
            <p:nvPr/>
          </p:nvSpPr>
          <p:spPr>
            <a:xfrm>
              <a:off x="3868971" y="1607434"/>
              <a:ext cx="635" cy="3175"/>
            </a:xfrm>
            <a:custGeom>
              <a:avLst/>
              <a:gdLst/>
              <a:ahLst/>
              <a:cxnLst/>
              <a:rect l="l" t="t" r="r" b="b"/>
              <a:pathLst>
                <a:path w="635" h="3175">
                  <a:moveTo>
                    <a:pt x="170" y="0"/>
                  </a:moveTo>
                  <a:lnTo>
                    <a:pt x="0" y="2826"/>
                  </a:lnTo>
                </a:path>
              </a:pathLst>
            </a:custGeom>
            <a:ln w="3242">
              <a:solidFill>
                <a:srgbClr val="231F20"/>
              </a:solidFill>
            </a:ln>
          </p:spPr>
          <p:txBody>
            <a:bodyPr wrap="square" lIns="0" tIns="0" rIns="0" bIns="0" rtlCol="0"/>
            <a:lstStyle/>
            <a:p>
              <a:endParaRPr/>
            </a:p>
          </p:txBody>
        </p:sp>
        <p:sp>
          <p:nvSpPr>
            <p:cNvPr id="324" name="object 324"/>
            <p:cNvSpPr/>
            <p:nvPr/>
          </p:nvSpPr>
          <p:spPr>
            <a:xfrm>
              <a:off x="3875352" y="1606782"/>
              <a:ext cx="635" cy="3810"/>
            </a:xfrm>
            <a:custGeom>
              <a:avLst/>
              <a:gdLst/>
              <a:ahLst/>
              <a:cxnLst/>
              <a:rect l="l" t="t" r="r" b="b"/>
              <a:pathLst>
                <a:path w="635" h="3809">
                  <a:moveTo>
                    <a:pt x="207" y="0"/>
                  </a:moveTo>
                  <a:lnTo>
                    <a:pt x="0" y="3384"/>
                  </a:lnTo>
                </a:path>
              </a:pathLst>
            </a:custGeom>
            <a:ln w="3242">
              <a:solidFill>
                <a:srgbClr val="231F20"/>
              </a:solidFill>
            </a:ln>
          </p:spPr>
          <p:txBody>
            <a:bodyPr wrap="square" lIns="0" tIns="0" rIns="0" bIns="0" rtlCol="0"/>
            <a:lstStyle/>
            <a:p>
              <a:endParaRPr/>
            </a:p>
          </p:txBody>
        </p:sp>
        <p:sp>
          <p:nvSpPr>
            <p:cNvPr id="325" name="object 325"/>
            <p:cNvSpPr/>
            <p:nvPr/>
          </p:nvSpPr>
          <p:spPr>
            <a:xfrm>
              <a:off x="3888154" y="1607188"/>
              <a:ext cx="635" cy="2540"/>
            </a:xfrm>
            <a:custGeom>
              <a:avLst/>
              <a:gdLst/>
              <a:ahLst/>
              <a:cxnLst/>
              <a:rect l="l" t="t" r="r" b="b"/>
              <a:pathLst>
                <a:path w="635" h="2540">
                  <a:moveTo>
                    <a:pt x="132" y="0"/>
                  </a:moveTo>
                  <a:lnTo>
                    <a:pt x="0" y="2259"/>
                  </a:lnTo>
                </a:path>
              </a:pathLst>
            </a:custGeom>
            <a:ln w="3242">
              <a:solidFill>
                <a:srgbClr val="231F20"/>
              </a:solidFill>
            </a:ln>
          </p:spPr>
          <p:txBody>
            <a:bodyPr wrap="square" lIns="0" tIns="0" rIns="0" bIns="0" rtlCol="0"/>
            <a:lstStyle/>
            <a:p>
              <a:endParaRPr/>
            </a:p>
          </p:txBody>
        </p:sp>
        <p:sp>
          <p:nvSpPr>
            <p:cNvPr id="326" name="object 326"/>
            <p:cNvSpPr/>
            <p:nvPr/>
          </p:nvSpPr>
          <p:spPr>
            <a:xfrm>
              <a:off x="3881734" y="1607112"/>
              <a:ext cx="635" cy="3175"/>
            </a:xfrm>
            <a:custGeom>
              <a:avLst/>
              <a:gdLst/>
              <a:ahLst/>
              <a:cxnLst/>
              <a:rect l="l" t="t" r="r" b="b"/>
              <a:pathLst>
                <a:path w="635" h="3175">
                  <a:moveTo>
                    <a:pt x="179" y="0"/>
                  </a:moveTo>
                  <a:lnTo>
                    <a:pt x="0" y="3025"/>
                  </a:lnTo>
                </a:path>
              </a:pathLst>
            </a:custGeom>
            <a:ln w="3242">
              <a:solidFill>
                <a:srgbClr val="231F20"/>
              </a:solidFill>
            </a:ln>
          </p:spPr>
          <p:txBody>
            <a:bodyPr wrap="square" lIns="0" tIns="0" rIns="0" bIns="0" rtlCol="0"/>
            <a:lstStyle/>
            <a:p>
              <a:endParaRPr/>
            </a:p>
          </p:txBody>
        </p:sp>
        <p:sp>
          <p:nvSpPr>
            <p:cNvPr id="327" name="object 327"/>
            <p:cNvSpPr/>
            <p:nvPr/>
          </p:nvSpPr>
          <p:spPr>
            <a:xfrm>
              <a:off x="3920186" y="1600012"/>
              <a:ext cx="2540" cy="635"/>
            </a:xfrm>
            <a:custGeom>
              <a:avLst/>
              <a:gdLst/>
              <a:ahLst/>
              <a:cxnLst/>
              <a:rect l="l" t="t" r="r" b="b"/>
              <a:pathLst>
                <a:path w="2539" h="634">
                  <a:moveTo>
                    <a:pt x="0" y="397"/>
                  </a:moveTo>
                  <a:lnTo>
                    <a:pt x="1985" y="0"/>
                  </a:lnTo>
                </a:path>
              </a:pathLst>
            </a:custGeom>
            <a:ln w="3242">
              <a:solidFill>
                <a:srgbClr val="231F20"/>
              </a:solidFill>
            </a:ln>
          </p:spPr>
          <p:txBody>
            <a:bodyPr wrap="square" lIns="0" tIns="0" rIns="0" bIns="0" rtlCol="0"/>
            <a:lstStyle/>
            <a:p>
              <a:endParaRPr/>
            </a:p>
          </p:txBody>
        </p:sp>
        <p:sp>
          <p:nvSpPr>
            <p:cNvPr id="328" name="object 328"/>
            <p:cNvSpPr/>
            <p:nvPr/>
          </p:nvSpPr>
          <p:spPr>
            <a:xfrm>
              <a:off x="3918342" y="1605572"/>
              <a:ext cx="2540" cy="1905"/>
            </a:xfrm>
            <a:custGeom>
              <a:avLst/>
              <a:gdLst/>
              <a:ahLst/>
              <a:cxnLst/>
              <a:rect l="l" t="t" r="r" b="b"/>
              <a:pathLst>
                <a:path w="2539" h="1905">
                  <a:moveTo>
                    <a:pt x="0" y="0"/>
                  </a:moveTo>
                  <a:lnTo>
                    <a:pt x="1919" y="1701"/>
                  </a:lnTo>
                </a:path>
              </a:pathLst>
            </a:custGeom>
            <a:ln w="3242">
              <a:solidFill>
                <a:srgbClr val="231F20"/>
              </a:solidFill>
            </a:ln>
          </p:spPr>
          <p:txBody>
            <a:bodyPr wrap="square" lIns="0" tIns="0" rIns="0" bIns="0" rtlCol="0"/>
            <a:lstStyle/>
            <a:p>
              <a:endParaRPr/>
            </a:p>
          </p:txBody>
        </p:sp>
        <p:sp>
          <p:nvSpPr>
            <p:cNvPr id="329" name="object 329"/>
            <p:cNvSpPr/>
            <p:nvPr/>
          </p:nvSpPr>
          <p:spPr>
            <a:xfrm>
              <a:off x="3907261" y="1608247"/>
              <a:ext cx="635" cy="2540"/>
            </a:xfrm>
            <a:custGeom>
              <a:avLst/>
              <a:gdLst/>
              <a:ahLst/>
              <a:cxnLst/>
              <a:rect l="l" t="t" r="r" b="b"/>
              <a:pathLst>
                <a:path w="635" h="2540">
                  <a:moveTo>
                    <a:pt x="0" y="0"/>
                  </a:moveTo>
                  <a:lnTo>
                    <a:pt x="113" y="2495"/>
                  </a:lnTo>
                </a:path>
              </a:pathLst>
            </a:custGeom>
            <a:ln w="3242">
              <a:solidFill>
                <a:srgbClr val="231F20"/>
              </a:solidFill>
            </a:ln>
          </p:spPr>
          <p:txBody>
            <a:bodyPr wrap="square" lIns="0" tIns="0" rIns="0" bIns="0" rtlCol="0"/>
            <a:lstStyle/>
            <a:p>
              <a:endParaRPr/>
            </a:p>
          </p:txBody>
        </p:sp>
        <p:sp>
          <p:nvSpPr>
            <p:cNvPr id="330" name="object 330"/>
            <p:cNvSpPr/>
            <p:nvPr/>
          </p:nvSpPr>
          <p:spPr>
            <a:xfrm>
              <a:off x="3913218" y="1607793"/>
              <a:ext cx="1270" cy="3175"/>
            </a:xfrm>
            <a:custGeom>
              <a:avLst/>
              <a:gdLst/>
              <a:ahLst/>
              <a:cxnLst/>
              <a:rect l="l" t="t" r="r" b="b"/>
              <a:pathLst>
                <a:path w="1270" h="3175">
                  <a:moveTo>
                    <a:pt x="0" y="0"/>
                  </a:moveTo>
                  <a:lnTo>
                    <a:pt x="756" y="2722"/>
                  </a:lnTo>
                </a:path>
              </a:pathLst>
            </a:custGeom>
            <a:ln w="3242">
              <a:solidFill>
                <a:srgbClr val="231F20"/>
              </a:solidFill>
            </a:ln>
          </p:spPr>
          <p:txBody>
            <a:bodyPr wrap="square" lIns="0" tIns="0" rIns="0" bIns="0" rtlCol="0"/>
            <a:lstStyle/>
            <a:p>
              <a:endParaRPr/>
            </a:p>
          </p:txBody>
        </p:sp>
        <p:sp>
          <p:nvSpPr>
            <p:cNvPr id="331" name="object 331"/>
            <p:cNvSpPr/>
            <p:nvPr/>
          </p:nvSpPr>
          <p:spPr>
            <a:xfrm>
              <a:off x="3868971" y="1607434"/>
              <a:ext cx="635" cy="3175"/>
            </a:xfrm>
            <a:custGeom>
              <a:avLst/>
              <a:gdLst/>
              <a:ahLst/>
              <a:cxnLst/>
              <a:rect l="l" t="t" r="r" b="b"/>
              <a:pathLst>
                <a:path w="635" h="3175">
                  <a:moveTo>
                    <a:pt x="170" y="0"/>
                  </a:moveTo>
                  <a:lnTo>
                    <a:pt x="0" y="2826"/>
                  </a:lnTo>
                </a:path>
              </a:pathLst>
            </a:custGeom>
            <a:ln w="3242">
              <a:solidFill>
                <a:srgbClr val="231F20"/>
              </a:solidFill>
            </a:ln>
          </p:spPr>
          <p:txBody>
            <a:bodyPr wrap="square" lIns="0" tIns="0" rIns="0" bIns="0" rtlCol="0"/>
            <a:lstStyle/>
            <a:p>
              <a:endParaRPr/>
            </a:p>
          </p:txBody>
        </p:sp>
        <p:sp>
          <p:nvSpPr>
            <p:cNvPr id="332" name="object 332"/>
            <p:cNvSpPr/>
            <p:nvPr/>
          </p:nvSpPr>
          <p:spPr>
            <a:xfrm>
              <a:off x="3875352" y="1606782"/>
              <a:ext cx="635" cy="3810"/>
            </a:xfrm>
            <a:custGeom>
              <a:avLst/>
              <a:gdLst/>
              <a:ahLst/>
              <a:cxnLst/>
              <a:rect l="l" t="t" r="r" b="b"/>
              <a:pathLst>
                <a:path w="635" h="3809">
                  <a:moveTo>
                    <a:pt x="207" y="0"/>
                  </a:moveTo>
                  <a:lnTo>
                    <a:pt x="0" y="3384"/>
                  </a:lnTo>
                </a:path>
              </a:pathLst>
            </a:custGeom>
            <a:ln w="3242">
              <a:solidFill>
                <a:srgbClr val="231F20"/>
              </a:solidFill>
            </a:ln>
          </p:spPr>
          <p:txBody>
            <a:bodyPr wrap="square" lIns="0" tIns="0" rIns="0" bIns="0" rtlCol="0"/>
            <a:lstStyle/>
            <a:p>
              <a:endParaRPr/>
            </a:p>
          </p:txBody>
        </p:sp>
        <p:sp>
          <p:nvSpPr>
            <p:cNvPr id="333" name="object 333"/>
            <p:cNvSpPr/>
            <p:nvPr/>
          </p:nvSpPr>
          <p:spPr>
            <a:xfrm>
              <a:off x="3888154" y="1607188"/>
              <a:ext cx="635" cy="2540"/>
            </a:xfrm>
            <a:custGeom>
              <a:avLst/>
              <a:gdLst/>
              <a:ahLst/>
              <a:cxnLst/>
              <a:rect l="l" t="t" r="r" b="b"/>
              <a:pathLst>
                <a:path w="635" h="2540">
                  <a:moveTo>
                    <a:pt x="132" y="0"/>
                  </a:moveTo>
                  <a:lnTo>
                    <a:pt x="0" y="2259"/>
                  </a:lnTo>
                </a:path>
              </a:pathLst>
            </a:custGeom>
            <a:ln w="3242">
              <a:solidFill>
                <a:srgbClr val="231F20"/>
              </a:solidFill>
            </a:ln>
          </p:spPr>
          <p:txBody>
            <a:bodyPr wrap="square" lIns="0" tIns="0" rIns="0" bIns="0" rtlCol="0"/>
            <a:lstStyle/>
            <a:p>
              <a:endParaRPr/>
            </a:p>
          </p:txBody>
        </p:sp>
        <p:sp>
          <p:nvSpPr>
            <p:cNvPr id="334" name="object 334"/>
            <p:cNvSpPr/>
            <p:nvPr/>
          </p:nvSpPr>
          <p:spPr>
            <a:xfrm>
              <a:off x="3881734" y="1607112"/>
              <a:ext cx="635" cy="3175"/>
            </a:xfrm>
            <a:custGeom>
              <a:avLst/>
              <a:gdLst/>
              <a:ahLst/>
              <a:cxnLst/>
              <a:rect l="l" t="t" r="r" b="b"/>
              <a:pathLst>
                <a:path w="635" h="3175">
                  <a:moveTo>
                    <a:pt x="179" y="0"/>
                  </a:moveTo>
                  <a:lnTo>
                    <a:pt x="0" y="3025"/>
                  </a:lnTo>
                </a:path>
              </a:pathLst>
            </a:custGeom>
            <a:ln w="3242">
              <a:solidFill>
                <a:srgbClr val="231F20"/>
              </a:solidFill>
            </a:ln>
          </p:spPr>
          <p:txBody>
            <a:bodyPr wrap="square" lIns="0" tIns="0" rIns="0" bIns="0" rtlCol="0"/>
            <a:lstStyle/>
            <a:p>
              <a:endParaRPr/>
            </a:p>
          </p:txBody>
        </p:sp>
        <p:sp>
          <p:nvSpPr>
            <p:cNvPr id="335" name="object 335"/>
            <p:cNvSpPr/>
            <p:nvPr/>
          </p:nvSpPr>
          <p:spPr>
            <a:xfrm>
              <a:off x="3920186" y="1600012"/>
              <a:ext cx="2540" cy="635"/>
            </a:xfrm>
            <a:custGeom>
              <a:avLst/>
              <a:gdLst/>
              <a:ahLst/>
              <a:cxnLst/>
              <a:rect l="l" t="t" r="r" b="b"/>
              <a:pathLst>
                <a:path w="2539" h="634">
                  <a:moveTo>
                    <a:pt x="0" y="397"/>
                  </a:moveTo>
                  <a:lnTo>
                    <a:pt x="1985" y="0"/>
                  </a:lnTo>
                </a:path>
              </a:pathLst>
            </a:custGeom>
            <a:ln w="3242">
              <a:solidFill>
                <a:srgbClr val="231F20"/>
              </a:solidFill>
            </a:ln>
          </p:spPr>
          <p:txBody>
            <a:bodyPr wrap="square" lIns="0" tIns="0" rIns="0" bIns="0" rtlCol="0"/>
            <a:lstStyle/>
            <a:p>
              <a:endParaRPr/>
            </a:p>
          </p:txBody>
        </p:sp>
        <p:sp>
          <p:nvSpPr>
            <p:cNvPr id="336" name="object 336"/>
            <p:cNvSpPr/>
            <p:nvPr/>
          </p:nvSpPr>
          <p:spPr>
            <a:xfrm>
              <a:off x="3918342" y="1605572"/>
              <a:ext cx="2540" cy="1905"/>
            </a:xfrm>
            <a:custGeom>
              <a:avLst/>
              <a:gdLst/>
              <a:ahLst/>
              <a:cxnLst/>
              <a:rect l="l" t="t" r="r" b="b"/>
              <a:pathLst>
                <a:path w="2539" h="1905">
                  <a:moveTo>
                    <a:pt x="0" y="0"/>
                  </a:moveTo>
                  <a:lnTo>
                    <a:pt x="1919" y="1701"/>
                  </a:lnTo>
                </a:path>
              </a:pathLst>
            </a:custGeom>
            <a:ln w="3242">
              <a:solidFill>
                <a:srgbClr val="231F20"/>
              </a:solidFill>
            </a:ln>
          </p:spPr>
          <p:txBody>
            <a:bodyPr wrap="square" lIns="0" tIns="0" rIns="0" bIns="0" rtlCol="0"/>
            <a:lstStyle/>
            <a:p>
              <a:endParaRPr/>
            </a:p>
          </p:txBody>
        </p:sp>
        <p:sp>
          <p:nvSpPr>
            <p:cNvPr id="337" name="object 337"/>
            <p:cNvSpPr/>
            <p:nvPr/>
          </p:nvSpPr>
          <p:spPr>
            <a:xfrm>
              <a:off x="3907261" y="1608247"/>
              <a:ext cx="635" cy="2540"/>
            </a:xfrm>
            <a:custGeom>
              <a:avLst/>
              <a:gdLst/>
              <a:ahLst/>
              <a:cxnLst/>
              <a:rect l="l" t="t" r="r" b="b"/>
              <a:pathLst>
                <a:path w="635" h="2540">
                  <a:moveTo>
                    <a:pt x="0" y="0"/>
                  </a:moveTo>
                  <a:lnTo>
                    <a:pt x="113" y="2495"/>
                  </a:lnTo>
                </a:path>
              </a:pathLst>
            </a:custGeom>
            <a:ln w="3242">
              <a:solidFill>
                <a:srgbClr val="231F20"/>
              </a:solidFill>
            </a:ln>
          </p:spPr>
          <p:txBody>
            <a:bodyPr wrap="square" lIns="0" tIns="0" rIns="0" bIns="0" rtlCol="0"/>
            <a:lstStyle/>
            <a:p>
              <a:endParaRPr/>
            </a:p>
          </p:txBody>
        </p:sp>
        <p:sp>
          <p:nvSpPr>
            <p:cNvPr id="338" name="object 338"/>
            <p:cNvSpPr/>
            <p:nvPr/>
          </p:nvSpPr>
          <p:spPr>
            <a:xfrm>
              <a:off x="3913218" y="1607793"/>
              <a:ext cx="1270" cy="3175"/>
            </a:xfrm>
            <a:custGeom>
              <a:avLst/>
              <a:gdLst/>
              <a:ahLst/>
              <a:cxnLst/>
              <a:rect l="l" t="t" r="r" b="b"/>
              <a:pathLst>
                <a:path w="1270" h="3175">
                  <a:moveTo>
                    <a:pt x="0" y="0"/>
                  </a:moveTo>
                  <a:lnTo>
                    <a:pt x="756" y="2722"/>
                  </a:lnTo>
                </a:path>
              </a:pathLst>
            </a:custGeom>
            <a:ln w="3242">
              <a:solidFill>
                <a:srgbClr val="231F20"/>
              </a:solidFill>
            </a:ln>
          </p:spPr>
          <p:txBody>
            <a:bodyPr wrap="square" lIns="0" tIns="0" rIns="0" bIns="0" rtlCol="0"/>
            <a:lstStyle/>
            <a:p>
              <a:endParaRPr/>
            </a:p>
          </p:txBody>
        </p:sp>
        <p:sp>
          <p:nvSpPr>
            <p:cNvPr id="339" name="object 339"/>
            <p:cNvSpPr/>
            <p:nvPr/>
          </p:nvSpPr>
          <p:spPr>
            <a:xfrm>
              <a:off x="3844739" y="1559916"/>
              <a:ext cx="71755" cy="30480"/>
            </a:xfrm>
            <a:custGeom>
              <a:avLst/>
              <a:gdLst/>
              <a:ahLst/>
              <a:cxnLst/>
              <a:rect l="l" t="t" r="r" b="b"/>
              <a:pathLst>
                <a:path w="71754" h="30480">
                  <a:moveTo>
                    <a:pt x="71154" y="30084"/>
                  </a:moveTo>
                  <a:lnTo>
                    <a:pt x="67864" y="27645"/>
                  </a:lnTo>
                  <a:lnTo>
                    <a:pt x="65047" y="26293"/>
                  </a:lnTo>
                  <a:lnTo>
                    <a:pt x="61785" y="24496"/>
                  </a:lnTo>
                  <a:lnTo>
                    <a:pt x="58457" y="22785"/>
                  </a:lnTo>
                  <a:lnTo>
                    <a:pt x="54656" y="20620"/>
                  </a:lnTo>
                  <a:lnTo>
                    <a:pt x="48681" y="17349"/>
                  </a:lnTo>
                  <a:lnTo>
                    <a:pt x="40210" y="12810"/>
                  </a:lnTo>
                  <a:lnTo>
                    <a:pt x="35974" y="10428"/>
                  </a:lnTo>
                  <a:lnTo>
                    <a:pt x="31682" y="8064"/>
                  </a:lnTo>
                  <a:lnTo>
                    <a:pt x="13311" y="1399"/>
                  </a:lnTo>
                  <a:lnTo>
                    <a:pt x="7695" y="255"/>
                  </a:lnTo>
                  <a:lnTo>
                    <a:pt x="3564" y="103"/>
                  </a:lnTo>
                  <a:lnTo>
                    <a:pt x="255" y="113"/>
                  </a:lnTo>
                </a:path>
                <a:path w="71754" h="30480">
                  <a:moveTo>
                    <a:pt x="71154" y="30084"/>
                  </a:moveTo>
                  <a:lnTo>
                    <a:pt x="43386" y="13009"/>
                  </a:lnTo>
                  <a:lnTo>
                    <a:pt x="40824" y="12215"/>
                  </a:lnTo>
                  <a:lnTo>
                    <a:pt x="38309" y="11421"/>
                  </a:lnTo>
                  <a:lnTo>
                    <a:pt x="35823" y="10636"/>
                  </a:lnTo>
                  <a:lnTo>
                    <a:pt x="32476" y="9501"/>
                  </a:lnTo>
                  <a:lnTo>
                    <a:pt x="29223" y="8395"/>
                  </a:lnTo>
                  <a:lnTo>
                    <a:pt x="24969" y="6958"/>
                  </a:lnTo>
                  <a:lnTo>
                    <a:pt x="18464" y="4783"/>
                  </a:lnTo>
                  <a:lnTo>
                    <a:pt x="14229" y="3526"/>
                  </a:lnTo>
                  <a:lnTo>
                    <a:pt x="10645" y="2420"/>
                  </a:lnTo>
                  <a:lnTo>
                    <a:pt x="7053" y="1389"/>
                  </a:lnTo>
                  <a:lnTo>
                    <a:pt x="4046" y="595"/>
                  </a:lnTo>
                  <a:lnTo>
                    <a:pt x="0" y="0"/>
                  </a:lnTo>
                </a:path>
              </a:pathLst>
            </a:custGeom>
            <a:ln w="6239">
              <a:solidFill>
                <a:srgbClr val="231F20"/>
              </a:solidFill>
            </a:ln>
          </p:spPr>
          <p:txBody>
            <a:bodyPr wrap="square" lIns="0" tIns="0" rIns="0" bIns="0" rtlCol="0"/>
            <a:lstStyle/>
            <a:p>
              <a:endParaRPr/>
            </a:p>
          </p:txBody>
        </p:sp>
        <p:sp>
          <p:nvSpPr>
            <p:cNvPr id="340" name="object 340"/>
            <p:cNvSpPr/>
            <p:nvPr/>
          </p:nvSpPr>
          <p:spPr>
            <a:xfrm>
              <a:off x="3906250" y="1582389"/>
              <a:ext cx="1270" cy="1905"/>
            </a:xfrm>
            <a:custGeom>
              <a:avLst/>
              <a:gdLst/>
              <a:ahLst/>
              <a:cxnLst/>
              <a:rect l="l" t="t" r="r" b="b"/>
              <a:pathLst>
                <a:path w="1270" h="1905">
                  <a:moveTo>
                    <a:pt x="0" y="1607"/>
                  </a:moveTo>
                  <a:lnTo>
                    <a:pt x="1134" y="0"/>
                  </a:lnTo>
                </a:path>
              </a:pathLst>
            </a:custGeom>
            <a:ln w="3242">
              <a:solidFill>
                <a:srgbClr val="231F20"/>
              </a:solidFill>
            </a:ln>
          </p:spPr>
          <p:txBody>
            <a:bodyPr wrap="square" lIns="0" tIns="0" rIns="0" bIns="0" rtlCol="0"/>
            <a:lstStyle/>
            <a:p>
              <a:endParaRPr/>
            </a:p>
          </p:txBody>
        </p:sp>
        <p:sp>
          <p:nvSpPr>
            <p:cNvPr id="341" name="object 341"/>
            <p:cNvSpPr/>
            <p:nvPr/>
          </p:nvSpPr>
          <p:spPr>
            <a:xfrm>
              <a:off x="3900587" y="1579137"/>
              <a:ext cx="1270" cy="2540"/>
            </a:xfrm>
            <a:custGeom>
              <a:avLst/>
              <a:gdLst/>
              <a:ahLst/>
              <a:cxnLst/>
              <a:rect l="l" t="t" r="r" b="b"/>
              <a:pathLst>
                <a:path w="1270" h="2540">
                  <a:moveTo>
                    <a:pt x="0" y="1975"/>
                  </a:moveTo>
                  <a:lnTo>
                    <a:pt x="1229" y="0"/>
                  </a:lnTo>
                </a:path>
              </a:pathLst>
            </a:custGeom>
            <a:ln w="3242">
              <a:solidFill>
                <a:srgbClr val="231F20"/>
              </a:solidFill>
            </a:ln>
          </p:spPr>
          <p:txBody>
            <a:bodyPr wrap="square" lIns="0" tIns="0" rIns="0" bIns="0" rtlCol="0"/>
            <a:lstStyle/>
            <a:p>
              <a:endParaRPr/>
            </a:p>
          </p:txBody>
        </p:sp>
        <p:sp>
          <p:nvSpPr>
            <p:cNvPr id="342" name="object 342"/>
            <p:cNvSpPr/>
            <p:nvPr/>
          </p:nvSpPr>
          <p:spPr>
            <a:xfrm>
              <a:off x="3889459" y="1573842"/>
              <a:ext cx="1270" cy="1905"/>
            </a:xfrm>
            <a:custGeom>
              <a:avLst/>
              <a:gdLst/>
              <a:ahLst/>
              <a:cxnLst/>
              <a:rect l="l" t="t" r="r" b="b"/>
              <a:pathLst>
                <a:path w="1270" h="1905">
                  <a:moveTo>
                    <a:pt x="0" y="1370"/>
                  </a:moveTo>
                  <a:lnTo>
                    <a:pt x="671" y="0"/>
                  </a:lnTo>
                </a:path>
              </a:pathLst>
            </a:custGeom>
            <a:ln w="3242">
              <a:solidFill>
                <a:srgbClr val="231F20"/>
              </a:solidFill>
            </a:ln>
          </p:spPr>
          <p:txBody>
            <a:bodyPr wrap="square" lIns="0" tIns="0" rIns="0" bIns="0" rtlCol="0"/>
            <a:lstStyle/>
            <a:p>
              <a:endParaRPr/>
            </a:p>
          </p:txBody>
        </p:sp>
        <p:sp>
          <p:nvSpPr>
            <p:cNvPr id="343" name="object 343"/>
            <p:cNvSpPr/>
            <p:nvPr/>
          </p:nvSpPr>
          <p:spPr>
            <a:xfrm>
              <a:off x="3895141" y="1576140"/>
              <a:ext cx="1270" cy="1905"/>
            </a:xfrm>
            <a:custGeom>
              <a:avLst/>
              <a:gdLst/>
              <a:ahLst/>
              <a:cxnLst/>
              <a:rect l="l" t="t" r="r" b="b"/>
              <a:pathLst>
                <a:path w="1270" h="1905">
                  <a:moveTo>
                    <a:pt x="0" y="1805"/>
                  </a:moveTo>
                  <a:lnTo>
                    <a:pt x="1002" y="0"/>
                  </a:lnTo>
                </a:path>
              </a:pathLst>
            </a:custGeom>
            <a:ln w="3242">
              <a:solidFill>
                <a:srgbClr val="231F20"/>
              </a:solidFill>
            </a:ln>
          </p:spPr>
          <p:txBody>
            <a:bodyPr wrap="square" lIns="0" tIns="0" rIns="0" bIns="0" rtlCol="0"/>
            <a:lstStyle/>
            <a:p>
              <a:endParaRPr/>
            </a:p>
          </p:txBody>
        </p:sp>
        <p:sp>
          <p:nvSpPr>
            <p:cNvPr id="344" name="object 344"/>
            <p:cNvSpPr/>
            <p:nvPr/>
          </p:nvSpPr>
          <p:spPr>
            <a:xfrm>
              <a:off x="3853881" y="1560644"/>
              <a:ext cx="635" cy="1270"/>
            </a:xfrm>
            <a:custGeom>
              <a:avLst/>
              <a:gdLst/>
              <a:ahLst/>
              <a:cxnLst/>
              <a:rect l="l" t="t" r="r" b="b"/>
              <a:pathLst>
                <a:path w="635" h="1269">
                  <a:moveTo>
                    <a:pt x="0" y="1266"/>
                  </a:moveTo>
                  <a:lnTo>
                    <a:pt x="207" y="0"/>
                  </a:lnTo>
                </a:path>
              </a:pathLst>
            </a:custGeom>
            <a:ln w="3242">
              <a:solidFill>
                <a:srgbClr val="231F20"/>
              </a:solidFill>
            </a:ln>
          </p:spPr>
          <p:txBody>
            <a:bodyPr wrap="square" lIns="0" tIns="0" rIns="0" bIns="0" rtlCol="0"/>
            <a:lstStyle/>
            <a:p>
              <a:endParaRPr/>
            </a:p>
          </p:txBody>
        </p:sp>
        <p:sp>
          <p:nvSpPr>
            <p:cNvPr id="345" name="object 345"/>
            <p:cNvSpPr/>
            <p:nvPr/>
          </p:nvSpPr>
          <p:spPr>
            <a:xfrm>
              <a:off x="3860008" y="1561986"/>
              <a:ext cx="635" cy="1905"/>
            </a:xfrm>
            <a:custGeom>
              <a:avLst/>
              <a:gdLst/>
              <a:ahLst/>
              <a:cxnLst/>
              <a:rect l="l" t="t" r="r" b="b"/>
              <a:pathLst>
                <a:path w="635" h="1905">
                  <a:moveTo>
                    <a:pt x="0" y="1597"/>
                  </a:moveTo>
                  <a:lnTo>
                    <a:pt x="378" y="0"/>
                  </a:lnTo>
                </a:path>
              </a:pathLst>
            </a:custGeom>
            <a:ln w="3242">
              <a:solidFill>
                <a:srgbClr val="231F20"/>
              </a:solidFill>
            </a:ln>
          </p:spPr>
          <p:txBody>
            <a:bodyPr wrap="square" lIns="0" tIns="0" rIns="0" bIns="0" rtlCol="0"/>
            <a:lstStyle/>
            <a:p>
              <a:endParaRPr/>
            </a:p>
          </p:txBody>
        </p:sp>
        <p:sp>
          <p:nvSpPr>
            <p:cNvPr id="346" name="object 346"/>
            <p:cNvSpPr/>
            <p:nvPr/>
          </p:nvSpPr>
          <p:spPr>
            <a:xfrm>
              <a:off x="3871949" y="1566175"/>
              <a:ext cx="635" cy="1905"/>
            </a:xfrm>
            <a:custGeom>
              <a:avLst/>
              <a:gdLst/>
              <a:ahLst/>
              <a:cxnLst/>
              <a:rect l="l" t="t" r="r" b="b"/>
              <a:pathLst>
                <a:path w="635" h="1905">
                  <a:moveTo>
                    <a:pt x="0" y="1550"/>
                  </a:moveTo>
                  <a:lnTo>
                    <a:pt x="529" y="0"/>
                  </a:lnTo>
                </a:path>
              </a:pathLst>
            </a:custGeom>
            <a:ln w="3242">
              <a:solidFill>
                <a:srgbClr val="231F20"/>
              </a:solidFill>
            </a:ln>
          </p:spPr>
          <p:txBody>
            <a:bodyPr wrap="square" lIns="0" tIns="0" rIns="0" bIns="0" rtlCol="0"/>
            <a:lstStyle/>
            <a:p>
              <a:endParaRPr/>
            </a:p>
          </p:txBody>
        </p:sp>
        <p:sp>
          <p:nvSpPr>
            <p:cNvPr id="347" name="object 347"/>
            <p:cNvSpPr/>
            <p:nvPr/>
          </p:nvSpPr>
          <p:spPr>
            <a:xfrm>
              <a:off x="3866021" y="1563783"/>
              <a:ext cx="635" cy="1905"/>
            </a:xfrm>
            <a:custGeom>
              <a:avLst/>
              <a:gdLst/>
              <a:ahLst/>
              <a:cxnLst/>
              <a:rect l="l" t="t" r="r" b="b"/>
              <a:pathLst>
                <a:path w="635" h="1905">
                  <a:moveTo>
                    <a:pt x="0" y="1777"/>
                  </a:moveTo>
                  <a:lnTo>
                    <a:pt x="519" y="0"/>
                  </a:lnTo>
                </a:path>
              </a:pathLst>
            </a:custGeom>
            <a:ln w="3242">
              <a:solidFill>
                <a:srgbClr val="231F20"/>
              </a:solidFill>
            </a:ln>
          </p:spPr>
          <p:txBody>
            <a:bodyPr wrap="square" lIns="0" tIns="0" rIns="0" bIns="0" rtlCol="0"/>
            <a:lstStyle/>
            <a:p>
              <a:endParaRPr/>
            </a:p>
          </p:txBody>
        </p:sp>
        <p:sp>
          <p:nvSpPr>
            <p:cNvPr id="348" name="object 348"/>
            <p:cNvSpPr/>
            <p:nvPr/>
          </p:nvSpPr>
          <p:spPr>
            <a:xfrm>
              <a:off x="3906250" y="1582389"/>
              <a:ext cx="1270" cy="1905"/>
            </a:xfrm>
            <a:custGeom>
              <a:avLst/>
              <a:gdLst/>
              <a:ahLst/>
              <a:cxnLst/>
              <a:rect l="l" t="t" r="r" b="b"/>
              <a:pathLst>
                <a:path w="1270" h="1905">
                  <a:moveTo>
                    <a:pt x="0" y="1607"/>
                  </a:moveTo>
                  <a:lnTo>
                    <a:pt x="1134" y="0"/>
                  </a:lnTo>
                </a:path>
              </a:pathLst>
            </a:custGeom>
            <a:ln w="3242">
              <a:solidFill>
                <a:srgbClr val="231F20"/>
              </a:solidFill>
            </a:ln>
          </p:spPr>
          <p:txBody>
            <a:bodyPr wrap="square" lIns="0" tIns="0" rIns="0" bIns="0" rtlCol="0"/>
            <a:lstStyle/>
            <a:p>
              <a:endParaRPr/>
            </a:p>
          </p:txBody>
        </p:sp>
        <p:sp>
          <p:nvSpPr>
            <p:cNvPr id="349" name="object 349"/>
            <p:cNvSpPr/>
            <p:nvPr/>
          </p:nvSpPr>
          <p:spPr>
            <a:xfrm>
              <a:off x="3900587" y="1579137"/>
              <a:ext cx="1270" cy="2540"/>
            </a:xfrm>
            <a:custGeom>
              <a:avLst/>
              <a:gdLst/>
              <a:ahLst/>
              <a:cxnLst/>
              <a:rect l="l" t="t" r="r" b="b"/>
              <a:pathLst>
                <a:path w="1270" h="2540">
                  <a:moveTo>
                    <a:pt x="0" y="1975"/>
                  </a:moveTo>
                  <a:lnTo>
                    <a:pt x="1229" y="0"/>
                  </a:lnTo>
                </a:path>
              </a:pathLst>
            </a:custGeom>
            <a:ln w="3242">
              <a:solidFill>
                <a:srgbClr val="231F20"/>
              </a:solidFill>
            </a:ln>
          </p:spPr>
          <p:txBody>
            <a:bodyPr wrap="square" lIns="0" tIns="0" rIns="0" bIns="0" rtlCol="0"/>
            <a:lstStyle/>
            <a:p>
              <a:endParaRPr/>
            </a:p>
          </p:txBody>
        </p:sp>
        <p:sp>
          <p:nvSpPr>
            <p:cNvPr id="350" name="object 350"/>
            <p:cNvSpPr/>
            <p:nvPr/>
          </p:nvSpPr>
          <p:spPr>
            <a:xfrm>
              <a:off x="3889459" y="1573842"/>
              <a:ext cx="1270" cy="1905"/>
            </a:xfrm>
            <a:custGeom>
              <a:avLst/>
              <a:gdLst/>
              <a:ahLst/>
              <a:cxnLst/>
              <a:rect l="l" t="t" r="r" b="b"/>
              <a:pathLst>
                <a:path w="1270" h="1905">
                  <a:moveTo>
                    <a:pt x="0" y="1370"/>
                  </a:moveTo>
                  <a:lnTo>
                    <a:pt x="671" y="0"/>
                  </a:lnTo>
                </a:path>
              </a:pathLst>
            </a:custGeom>
            <a:ln w="3242">
              <a:solidFill>
                <a:srgbClr val="231F20"/>
              </a:solidFill>
            </a:ln>
          </p:spPr>
          <p:txBody>
            <a:bodyPr wrap="square" lIns="0" tIns="0" rIns="0" bIns="0" rtlCol="0"/>
            <a:lstStyle/>
            <a:p>
              <a:endParaRPr/>
            </a:p>
          </p:txBody>
        </p:sp>
        <p:sp>
          <p:nvSpPr>
            <p:cNvPr id="351" name="object 351"/>
            <p:cNvSpPr/>
            <p:nvPr/>
          </p:nvSpPr>
          <p:spPr>
            <a:xfrm>
              <a:off x="3895141" y="1576140"/>
              <a:ext cx="1270" cy="1905"/>
            </a:xfrm>
            <a:custGeom>
              <a:avLst/>
              <a:gdLst/>
              <a:ahLst/>
              <a:cxnLst/>
              <a:rect l="l" t="t" r="r" b="b"/>
              <a:pathLst>
                <a:path w="1270" h="1905">
                  <a:moveTo>
                    <a:pt x="0" y="1805"/>
                  </a:moveTo>
                  <a:lnTo>
                    <a:pt x="1002" y="0"/>
                  </a:lnTo>
                </a:path>
              </a:pathLst>
            </a:custGeom>
            <a:ln w="3242">
              <a:solidFill>
                <a:srgbClr val="231F20"/>
              </a:solidFill>
            </a:ln>
          </p:spPr>
          <p:txBody>
            <a:bodyPr wrap="square" lIns="0" tIns="0" rIns="0" bIns="0" rtlCol="0"/>
            <a:lstStyle/>
            <a:p>
              <a:endParaRPr/>
            </a:p>
          </p:txBody>
        </p:sp>
        <p:sp>
          <p:nvSpPr>
            <p:cNvPr id="352" name="object 352"/>
            <p:cNvSpPr/>
            <p:nvPr/>
          </p:nvSpPr>
          <p:spPr>
            <a:xfrm>
              <a:off x="3853881" y="1560644"/>
              <a:ext cx="635" cy="1270"/>
            </a:xfrm>
            <a:custGeom>
              <a:avLst/>
              <a:gdLst/>
              <a:ahLst/>
              <a:cxnLst/>
              <a:rect l="l" t="t" r="r" b="b"/>
              <a:pathLst>
                <a:path w="635" h="1269">
                  <a:moveTo>
                    <a:pt x="0" y="1266"/>
                  </a:moveTo>
                  <a:lnTo>
                    <a:pt x="207" y="0"/>
                  </a:lnTo>
                </a:path>
              </a:pathLst>
            </a:custGeom>
            <a:ln w="3242">
              <a:solidFill>
                <a:srgbClr val="231F20"/>
              </a:solidFill>
            </a:ln>
          </p:spPr>
          <p:txBody>
            <a:bodyPr wrap="square" lIns="0" tIns="0" rIns="0" bIns="0" rtlCol="0"/>
            <a:lstStyle/>
            <a:p>
              <a:endParaRPr/>
            </a:p>
          </p:txBody>
        </p:sp>
        <p:sp>
          <p:nvSpPr>
            <p:cNvPr id="353" name="object 353"/>
            <p:cNvSpPr/>
            <p:nvPr/>
          </p:nvSpPr>
          <p:spPr>
            <a:xfrm>
              <a:off x="3860008" y="1561986"/>
              <a:ext cx="635" cy="1905"/>
            </a:xfrm>
            <a:custGeom>
              <a:avLst/>
              <a:gdLst/>
              <a:ahLst/>
              <a:cxnLst/>
              <a:rect l="l" t="t" r="r" b="b"/>
              <a:pathLst>
                <a:path w="635" h="1905">
                  <a:moveTo>
                    <a:pt x="0" y="1597"/>
                  </a:moveTo>
                  <a:lnTo>
                    <a:pt x="378" y="0"/>
                  </a:lnTo>
                </a:path>
              </a:pathLst>
            </a:custGeom>
            <a:ln w="3242">
              <a:solidFill>
                <a:srgbClr val="231F20"/>
              </a:solidFill>
            </a:ln>
          </p:spPr>
          <p:txBody>
            <a:bodyPr wrap="square" lIns="0" tIns="0" rIns="0" bIns="0" rtlCol="0"/>
            <a:lstStyle/>
            <a:p>
              <a:endParaRPr/>
            </a:p>
          </p:txBody>
        </p:sp>
        <p:sp>
          <p:nvSpPr>
            <p:cNvPr id="354" name="object 354"/>
            <p:cNvSpPr/>
            <p:nvPr/>
          </p:nvSpPr>
          <p:spPr>
            <a:xfrm>
              <a:off x="3871949" y="1566175"/>
              <a:ext cx="635" cy="1905"/>
            </a:xfrm>
            <a:custGeom>
              <a:avLst/>
              <a:gdLst/>
              <a:ahLst/>
              <a:cxnLst/>
              <a:rect l="l" t="t" r="r" b="b"/>
              <a:pathLst>
                <a:path w="635" h="1905">
                  <a:moveTo>
                    <a:pt x="0" y="1550"/>
                  </a:moveTo>
                  <a:lnTo>
                    <a:pt x="529" y="0"/>
                  </a:lnTo>
                </a:path>
              </a:pathLst>
            </a:custGeom>
            <a:ln w="3242">
              <a:solidFill>
                <a:srgbClr val="231F20"/>
              </a:solidFill>
            </a:ln>
          </p:spPr>
          <p:txBody>
            <a:bodyPr wrap="square" lIns="0" tIns="0" rIns="0" bIns="0" rtlCol="0"/>
            <a:lstStyle/>
            <a:p>
              <a:endParaRPr/>
            </a:p>
          </p:txBody>
        </p:sp>
        <p:sp>
          <p:nvSpPr>
            <p:cNvPr id="355" name="object 355"/>
            <p:cNvSpPr/>
            <p:nvPr/>
          </p:nvSpPr>
          <p:spPr>
            <a:xfrm>
              <a:off x="3866021" y="1563783"/>
              <a:ext cx="635" cy="1905"/>
            </a:xfrm>
            <a:custGeom>
              <a:avLst/>
              <a:gdLst/>
              <a:ahLst/>
              <a:cxnLst/>
              <a:rect l="l" t="t" r="r" b="b"/>
              <a:pathLst>
                <a:path w="635" h="1905">
                  <a:moveTo>
                    <a:pt x="0" y="1777"/>
                  </a:moveTo>
                  <a:lnTo>
                    <a:pt x="519" y="0"/>
                  </a:lnTo>
                </a:path>
              </a:pathLst>
            </a:custGeom>
            <a:ln w="3242">
              <a:solidFill>
                <a:srgbClr val="231F20"/>
              </a:solidFill>
            </a:ln>
          </p:spPr>
          <p:txBody>
            <a:bodyPr wrap="square" lIns="0" tIns="0" rIns="0" bIns="0" rtlCol="0"/>
            <a:lstStyle/>
            <a:p>
              <a:endParaRPr/>
            </a:p>
          </p:txBody>
        </p:sp>
        <p:sp>
          <p:nvSpPr>
            <p:cNvPr id="356" name="object 356"/>
            <p:cNvSpPr/>
            <p:nvPr/>
          </p:nvSpPr>
          <p:spPr>
            <a:xfrm>
              <a:off x="3761019" y="1554063"/>
              <a:ext cx="77470" cy="6350"/>
            </a:xfrm>
            <a:custGeom>
              <a:avLst/>
              <a:gdLst/>
              <a:ahLst/>
              <a:cxnLst/>
              <a:rect l="l" t="t" r="r" b="b"/>
              <a:pathLst>
                <a:path w="77470" h="6350">
                  <a:moveTo>
                    <a:pt x="77441" y="6211"/>
                  </a:moveTo>
                  <a:lnTo>
                    <a:pt x="71916" y="6248"/>
                  </a:lnTo>
                  <a:lnTo>
                    <a:pt x="66616" y="6282"/>
                  </a:lnTo>
                  <a:lnTo>
                    <a:pt x="60266" y="6089"/>
                  </a:lnTo>
                  <a:lnTo>
                    <a:pt x="51593" y="5445"/>
                  </a:lnTo>
                  <a:lnTo>
                    <a:pt x="40119" y="4164"/>
                  </a:lnTo>
                  <a:lnTo>
                    <a:pt x="32293" y="2997"/>
                  </a:lnTo>
                  <a:lnTo>
                    <a:pt x="24461" y="1893"/>
                  </a:lnTo>
                  <a:lnTo>
                    <a:pt x="12971" y="803"/>
                  </a:lnTo>
                  <a:lnTo>
                    <a:pt x="7327" y="368"/>
                  </a:lnTo>
                  <a:lnTo>
                    <a:pt x="3318" y="151"/>
                  </a:lnTo>
                  <a:lnTo>
                    <a:pt x="0" y="0"/>
                  </a:lnTo>
                </a:path>
              </a:pathLst>
            </a:custGeom>
            <a:ln w="6239">
              <a:solidFill>
                <a:srgbClr val="231F20"/>
              </a:solidFill>
            </a:ln>
          </p:spPr>
          <p:txBody>
            <a:bodyPr wrap="square" lIns="0" tIns="0" rIns="0" bIns="0" rtlCol="0"/>
            <a:lstStyle/>
            <a:p>
              <a:endParaRPr/>
            </a:p>
          </p:txBody>
        </p:sp>
        <p:sp>
          <p:nvSpPr>
            <p:cNvPr id="357" name="object 357"/>
            <p:cNvSpPr/>
            <p:nvPr/>
          </p:nvSpPr>
          <p:spPr>
            <a:xfrm>
              <a:off x="3766578" y="1554035"/>
              <a:ext cx="78105" cy="6350"/>
            </a:xfrm>
            <a:custGeom>
              <a:avLst/>
              <a:gdLst/>
              <a:ahLst/>
              <a:cxnLst/>
              <a:rect l="l" t="t" r="r" b="b"/>
              <a:pathLst>
                <a:path w="78104" h="6350">
                  <a:moveTo>
                    <a:pt x="77744" y="6249"/>
                  </a:moveTo>
                  <a:lnTo>
                    <a:pt x="45256" y="4102"/>
                  </a:lnTo>
                  <a:lnTo>
                    <a:pt x="37349" y="3936"/>
                  </a:lnTo>
                  <a:lnTo>
                    <a:pt x="25839" y="3110"/>
                  </a:lnTo>
                  <a:lnTo>
                    <a:pt x="17125" y="2220"/>
                  </a:lnTo>
                  <a:lnTo>
                    <a:pt x="10795" y="1427"/>
                  </a:lnTo>
                  <a:lnTo>
                    <a:pt x="5527" y="698"/>
                  </a:lnTo>
                  <a:lnTo>
                    <a:pt x="0" y="0"/>
                  </a:lnTo>
                </a:path>
              </a:pathLst>
            </a:custGeom>
            <a:ln w="6239">
              <a:solidFill>
                <a:srgbClr val="231F20"/>
              </a:solidFill>
            </a:ln>
          </p:spPr>
          <p:txBody>
            <a:bodyPr wrap="square" lIns="0" tIns="0" rIns="0" bIns="0" rtlCol="0"/>
            <a:lstStyle/>
            <a:p>
              <a:endParaRPr/>
            </a:p>
          </p:txBody>
        </p:sp>
        <p:sp>
          <p:nvSpPr>
            <p:cNvPr id="358" name="object 358"/>
            <p:cNvSpPr/>
            <p:nvPr/>
          </p:nvSpPr>
          <p:spPr>
            <a:xfrm>
              <a:off x="3827182" y="1559046"/>
              <a:ext cx="635" cy="1270"/>
            </a:xfrm>
            <a:custGeom>
              <a:avLst/>
              <a:gdLst/>
              <a:ahLst/>
              <a:cxnLst/>
              <a:rect l="l" t="t" r="r" b="b"/>
              <a:pathLst>
                <a:path w="635" h="1269">
                  <a:moveTo>
                    <a:pt x="-1621" y="576"/>
                  </a:moveTo>
                  <a:lnTo>
                    <a:pt x="1715" y="576"/>
                  </a:lnTo>
                </a:path>
              </a:pathLst>
            </a:custGeom>
            <a:ln w="3175">
              <a:solidFill>
                <a:srgbClr val="231F20"/>
              </a:solidFill>
            </a:ln>
          </p:spPr>
          <p:txBody>
            <a:bodyPr wrap="square" lIns="0" tIns="0" rIns="0" bIns="0" rtlCol="0"/>
            <a:lstStyle/>
            <a:p>
              <a:endParaRPr/>
            </a:p>
          </p:txBody>
        </p:sp>
        <p:sp>
          <p:nvSpPr>
            <p:cNvPr id="359" name="object 359"/>
            <p:cNvSpPr/>
            <p:nvPr/>
          </p:nvSpPr>
          <p:spPr>
            <a:xfrm>
              <a:off x="3820809" y="1558715"/>
              <a:ext cx="635" cy="1905"/>
            </a:xfrm>
            <a:custGeom>
              <a:avLst/>
              <a:gdLst/>
              <a:ahLst/>
              <a:cxnLst/>
              <a:rect l="l" t="t" r="r" b="b"/>
              <a:pathLst>
                <a:path w="635" h="1905">
                  <a:moveTo>
                    <a:pt x="-1621" y="680"/>
                  </a:moveTo>
                  <a:lnTo>
                    <a:pt x="1734" y="680"/>
                  </a:lnTo>
                </a:path>
              </a:pathLst>
            </a:custGeom>
            <a:ln w="3175">
              <a:solidFill>
                <a:srgbClr val="231F20"/>
              </a:solidFill>
            </a:ln>
          </p:spPr>
          <p:txBody>
            <a:bodyPr wrap="square" lIns="0" tIns="0" rIns="0" bIns="0" rtlCol="0"/>
            <a:lstStyle/>
            <a:p>
              <a:endParaRPr/>
            </a:p>
          </p:txBody>
        </p:sp>
        <p:sp>
          <p:nvSpPr>
            <p:cNvPr id="360" name="object 360"/>
            <p:cNvSpPr/>
            <p:nvPr/>
          </p:nvSpPr>
          <p:spPr>
            <a:xfrm>
              <a:off x="3808112" y="1558252"/>
              <a:ext cx="635" cy="1270"/>
            </a:xfrm>
            <a:custGeom>
              <a:avLst/>
              <a:gdLst/>
              <a:ahLst/>
              <a:cxnLst/>
              <a:rect l="l" t="t" r="r" b="b"/>
              <a:pathLst>
                <a:path w="635" h="1269">
                  <a:moveTo>
                    <a:pt x="-1621" y="430"/>
                  </a:moveTo>
                  <a:lnTo>
                    <a:pt x="1697" y="430"/>
                  </a:lnTo>
                </a:path>
              </a:pathLst>
            </a:custGeom>
            <a:ln w="3175">
              <a:solidFill>
                <a:srgbClr val="231F20"/>
              </a:solidFill>
            </a:ln>
          </p:spPr>
          <p:txBody>
            <a:bodyPr wrap="square" lIns="0" tIns="0" rIns="0" bIns="0" rtlCol="0"/>
            <a:lstStyle/>
            <a:p>
              <a:endParaRPr/>
            </a:p>
          </p:txBody>
        </p:sp>
        <p:sp>
          <p:nvSpPr>
            <p:cNvPr id="361" name="object 361"/>
            <p:cNvSpPr/>
            <p:nvPr/>
          </p:nvSpPr>
          <p:spPr>
            <a:xfrm>
              <a:off x="3814465" y="1558375"/>
              <a:ext cx="635" cy="1270"/>
            </a:xfrm>
            <a:custGeom>
              <a:avLst/>
              <a:gdLst/>
              <a:ahLst/>
              <a:cxnLst/>
              <a:rect l="l" t="t" r="r" b="b"/>
              <a:pathLst>
                <a:path w="635" h="1269">
                  <a:moveTo>
                    <a:pt x="-1621" y="586"/>
                  </a:moveTo>
                  <a:lnTo>
                    <a:pt x="1725" y="586"/>
                  </a:lnTo>
                </a:path>
              </a:pathLst>
            </a:custGeom>
            <a:ln w="3175">
              <a:solidFill>
                <a:srgbClr val="231F20"/>
              </a:solidFill>
            </a:ln>
          </p:spPr>
          <p:txBody>
            <a:bodyPr wrap="square" lIns="0" tIns="0" rIns="0" bIns="0" rtlCol="0"/>
            <a:lstStyle/>
            <a:p>
              <a:endParaRPr/>
            </a:p>
          </p:txBody>
        </p:sp>
        <p:sp>
          <p:nvSpPr>
            <p:cNvPr id="362" name="object 362"/>
            <p:cNvSpPr/>
            <p:nvPr/>
          </p:nvSpPr>
          <p:spPr>
            <a:xfrm>
              <a:off x="3776307" y="1555141"/>
              <a:ext cx="635" cy="1270"/>
            </a:xfrm>
            <a:custGeom>
              <a:avLst/>
              <a:gdLst/>
              <a:ahLst/>
              <a:cxnLst/>
              <a:rect l="l" t="t" r="r" b="b"/>
              <a:pathLst>
                <a:path w="635" h="1269">
                  <a:moveTo>
                    <a:pt x="-1621" y="411"/>
                  </a:moveTo>
                  <a:lnTo>
                    <a:pt x="1687" y="411"/>
                  </a:lnTo>
                </a:path>
              </a:pathLst>
            </a:custGeom>
            <a:ln w="3175">
              <a:solidFill>
                <a:srgbClr val="231F20"/>
              </a:solidFill>
            </a:ln>
          </p:spPr>
          <p:txBody>
            <a:bodyPr wrap="square" lIns="0" tIns="0" rIns="0" bIns="0" rtlCol="0"/>
            <a:lstStyle/>
            <a:p>
              <a:endParaRPr/>
            </a:p>
          </p:txBody>
        </p:sp>
        <p:sp>
          <p:nvSpPr>
            <p:cNvPr id="363" name="object 363"/>
            <p:cNvSpPr/>
            <p:nvPr/>
          </p:nvSpPr>
          <p:spPr>
            <a:xfrm>
              <a:off x="3788966" y="1556512"/>
              <a:ext cx="635" cy="1270"/>
            </a:xfrm>
            <a:custGeom>
              <a:avLst/>
              <a:gdLst/>
              <a:ahLst/>
              <a:cxnLst/>
              <a:rect l="l" t="t" r="r" b="b"/>
              <a:pathLst>
                <a:path w="635" h="1269">
                  <a:moveTo>
                    <a:pt x="-1621" y="430"/>
                  </a:moveTo>
                  <a:lnTo>
                    <a:pt x="1687" y="430"/>
                  </a:lnTo>
                </a:path>
              </a:pathLst>
            </a:custGeom>
            <a:ln w="3175">
              <a:solidFill>
                <a:srgbClr val="231F20"/>
              </a:solidFill>
            </a:ln>
          </p:spPr>
          <p:txBody>
            <a:bodyPr wrap="square" lIns="0" tIns="0" rIns="0" bIns="0" rtlCol="0"/>
            <a:lstStyle/>
            <a:p>
              <a:endParaRPr/>
            </a:p>
          </p:txBody>
        </p:sp>
        <p:sp>
          <p:nvSpPr>
            <p:cNvPr id="364" name="object 364"/>
            <p:cNvSpPr/>
            <p:nvPr/>
          </p:nvSpPr>
          <p:spPr>
            <a:xfrm>
              <a:off x="3782632" y="1555737"/>
              <a:ext cx="635" cy="1270"/>
            </a:xfrm>
            <a:custGeom>
              <a:avLst/>
              <a:gdLst/>
              <a:ahLst/>
              <a:cxnLst/>
              <a:rect l="l" t="t" r="r" b="b"/>
              <a:pathLst>
                <a:path w="635" h="1269">
                  <a:moveTo>
                    <a:pt x="-1621" y="472"/>
                  </a:moveTo>
                  <a:lnTo>
                    <a:pt x="1697" y="472"/>
                  </a:lnTo>
                </a:path>
              </a:pathLst>
            </a:custGeom>
            <a:ln w="3175">
              <a:solidFill>
                <a:srgbClr val="231F20"/>
              </a:solidFill>
            </a:ln>
          </p:spPr>
          <p:txBody>
            <a:bodyPr wrap="square" lIns="0" tIns="0" rIns="0" bIns="0" rtlCol="0"/>
            <a:lstStyle/>
            <a:p>
              <a:endParaRPr/>
            </a:p>
          </p:txBody>
        </p:sp>
        <p:sp>
          <p:nvSpPr>
            <p:cNvPr id="365" name="object 365"/>
            <p:cNvSpPr/>
            <p:nvPr/>
          </p:nvSpPr>
          <p:spPr>
            <a:xfrm>
              <a:off x="3827182" y="1559046"/>
              <a:ext cx="635" cy="1270"/>
            </a:xfrm>
            <a:custGeom>
              <a:avLst/>
              <a:gdLst/>
              <a:ahLst/>
              <a:cxnLst/>
              <a:rect l="l" t="t" r="r" b="b"/>
              <a:pathLst>
                <a:path w="635" h="1269">
                  <a:moveTo>
                    <a:pt x="-1621" y="576"/>
                  </a:moveTo>
                  <a:lnTo>
                    <a:pt x="1715" y="576"/>
                  </a:lnTo>
                </a:path>
              </a:pathLst>
            </a:custGeom>
            <a:ln w="3175">
              <a:solidFill>
                <a:srgbClr val="231F20"/>
              </a:solidFill>
            </a:ln>
          </p:spPr>
          <p:txBody>
            <a:bodyPr wrap="square" lIns="0" tIns="0" rIns="0" bIns="0" rtlCol="0"/>
            <a:lstStyle/>
            <a:p>
              <a:endParaRPr/>
            </a:p>
          </p:txBody>
        </p:sp>
        <p:sp>
          <p:nvSpPr>
            <p:cNvPr id="366" name="object 366"/>
            <p:cNvSpPr/>
            <p:nvPr/>
          </p:nvSpPr>
          <p:spPr>
            <a:xfrm>
              <a:off x="3820809" y="1558715"/>
              <a:ext cx="635" cy="1905"/>
            </a:xfrm>
            <a:custGeom>
              <a:avLst/>
              <a:gdLst/>
              <a:ahLst/>
              <a:cxnLst/>
              <a:rect l="l" t="t" r="r" b="b"/>
              <a:pathLst>
                <a:path w="635" h="1905">
                  <a:moveTo>
                    <a:pt x="-1621" y="680"/>
                  </a:moveTo>
                  <a:lnTo>
                    <a:pt x="1734" y="680"/>
                  </a:lnTo>
                </a:path>
              </a:pathLst>
            </a:custGeom>
            <a:ln w="3175">
              <a:solidFill>
                <a:srgbClr val="231F20"/>
              </a:solidFill>
            </a:ln>
          </p:spPr>
          <p:txBody>
            <a:bodyPr wrap="square" lIns="0" tIns="0" rIns="0" bIns="0" rtlCol="0"/>
            <a:lstStyle/>
            <a:p>
              <a:endParaRPr/>
            </a:p>
          </p:txBody>
        </p:sp>
        <p:sp>
          <p:nvSpPr>
            <p:cNvPr id="367" name="object 367"/>
            <p:cNvSpPr/>
            <p:nvPr/>
          </p:nvSpPr>
          <p:spPr>
            <a:xfrm>
              <a:off x="3808112" y="1558252"/>
              <a:ext cx="635" cy="1270"/>
            </a:xfrm>
            <a:custGeom>
              <a:avLst/>
              <a:gdLst/>
              <a:ahLst/>
              <a:cxnLst/>
              <a:rect l="l" t="t" r="r" b="b"/>
              <a:pathLst>
                <a:path w="635" h="1269">
                  <a:moveTo>
                    <a:pt x="-1621" y="430"/>
                  </a:moveTo>
                  <a:lnTo>
                    <a:pt x="1697" y="430"/>
                  </a:lnTo>
                </a:path>
              </a:pathLst>
            </a:custGeom>
            <a:ln w="3175">
              <a:solidFill>
                <a:srgbClr val="231F20"/>
              </a:solidFill>
            </a:ln>
          </p:spPr>
          <p:txBody>
            <a:bodyPr wrap="square" lIns="0" tIns="0" rIns="0" bIns="0" rtlCol="0"/>
            <a:lstStyle/>
            <a:p>
              <a:endParaRPr/>
            </a:p>
          </p:txBody>
        </p:sp>
        <p:sp>
          <p:nvSpPr>
            <p:cNvPr id="368" name="object 368"/>
            <p:cNvSpPr/>
            <p:nvPr/>
          </p:nvSpPr>
          <p:spPr>
            <a:xfrm>
              <a:off x="3814465" y="1558375"/>
              <a:ext cx="635" cy="1270"/>
            </a:xfrm>
            <a:custGeom>
              <a:avLst/>
              <a:gdLst/>
              <a:ahLst/>
              <a:cxnLst/>
              <a:rect l="l" t="t" r="r" b="b"/>
              <a:pathLst>
                <a:path w="635" h="1269">
                  <a:moveTo>
                    <a:pt x="-1621" y="586"/>
                  </a:moveTo>
                  <a:lnTo>
                    <a:pt x="1725" y="586"/>
                  </a:lnTo>
                </a:path>
              </a:pathLst>
            </a:custGeom>
            <a:ln w="3175">
              <a:solidFill>
                <a:srgbClr val="231F20"/>
              </a:solidFill>
            </a:ln>
          </p:spPr>
          <p:txBody>
            <a:bodyPr wrap="square" lIns="0" tIns="0" rIns="0" bIns="0" rtlCol="0"/>
            <a:lstStyle/>
            <a:p>
              <a:endParaRPr/>
            </a:p>
          </p:txBody>
        </p:sp>
        <p:sp>
          <p:nvSpPr>
            <p:cNvPr id="369" name="object 369"/>
            <p:cNvSpPr/>
            <p:nvPr/>
          </p:nvSpPr>
          <p:spPr>
            <a:xfrm>
              <a:off x="3776307" y="1555141"/>
              <a:ext cx="635" cy="1270"/>
            </a:xfrm>
            <a:custGeom>
              <a:avLst/>
              <a:gdLst/>
              <a:ahLst/>
              <a:cxnLst/>
              <a:rect l="l" t="t" r="r" b="b"/>
              <a:pathLst>
                <a:path w="635" h="1269">
                  <a:moveTo>
                    <a:pt x="-1621" y="411"/>
                  </a:moveTo>
                  <a:lnTo>
                    <a:pt x="1687" y="411"/>
                  </a:lnTo>
                </a:path>
              </a:pathLst>
            </a:custGeom>
            <a:ln w="3175">
              <a:solidFill>
                <a:srgbClr val="231F20"/>
              </a:solidFill>
            </a:ln>
          </p:spPr>
          <p:txBody>
            <a:bodyPr wrap="square" lIns="0" tIns="0" rIns="0" bIns="0" rtlCol="0"/>
            <a:lstStyle/>
            <a:p>
              <a:endParaRPr/>
            </a:p>
          </p:txBody>
        </p:sp>
        <p:sp>
          <p:nvSpPr>
            <p:cNvPr id="370" name="object 370"/>
            <p:cNvSpPr/>
            <p:nvPr/>
          </p:nvSpPr>
          <p:spPr>
            <a:xfrm>
              <a:off x="3788966" y="1556512"/>
              <a:ext cx="635" cy="1270"/>
            </a:xfrm>
            <a:custGeom>
              <a:avLst/>
              <a:gdLst/>
              <a:ahLst/>
              <a:cxnLst/>
              <a:rect l="l" t="t" r="r" b="b"/>
              <a:pathLst>
                <a:path w="635" h="1269">
                  <a:moveTo>
                    <a:pt x="-1621" y="430"/>
                  </a:moveTo>
                  <a:lnTo>
                    <a:pt x="1687" y="430"/>
                  </a:lnTo>
                </a:path>
              </a:pathLst>
            </a:custGeom>
            <a:ln w="3175">
              <a:solidFill>
                <a:srgbClr val="231F20"/>
              </a:solidFill>
            </a:ln>
          </p:spPr>
          <p:txBody>
            <a:bodyPr wrap="square" lIns="0" tIns="0" rIns="0" bIns="0" rtlCol="0"/>
            <a:lstStyle/>
            <a:p>
              <a:endParaRPr/>
            </a:p>
          </p:txBody>
        </p:sp>
        <p:sp>
          <p:nvSpPr>
            <p:cNvPr id="371" name="object 371"/>
            <p:cNvSpPr/>
            <p:nvPr/>
          </p:nvSpPr>
          <p:spPr>
            <a:xfrm>
              <a:off x="3782632" y="1555737"/>
              <a:ext cx="635" cy="1270"/>
            </a:xfrm>
            <a:custGeom>
              <a:avLst/>
              <a:gdLst/>
              <a:ahLst/>
              <a:cxnLst/>
              <a:rect l="l" t="t" r="r" b="b"/>
              <a:pathLst>
                <a:path w="635" h="1269">
                  <a:moveTo>
                    <a:pt x="-1621" y="472"/>
                  </a:moveTo>
                  <a:lnTo>
                    <a:pt x="1697" y="472"/>
                  </a:lnTo>
                </a:path>
              </a:pathLst>
            </a:custGeom>
            <a:ln w="3175">
              <a:solidFill>
                <a:srgbClr val="231F20"/>
              </a:solidFill>
            </a:ln>
          </p:spPr>
          <p:txBody>
            <a:bodyPr wrap="square" lIns="0" tIns="0" rIns="0" bIns="0" rtlCol="0"/>
            <a:lstStyle/>
            <a:p>
              <a:endParaRPr/>
            </a:p>
          </p:txBody>
        </p:sp>
        <p:sp>
          <p:nvSpPr>
            <p:cNvPr id="372" name="object 372"/>
            <p:cNvSpPr/>
            <p:nvPr/>
          </p:nvSpPr>
          <p:spPr>
            <a:xfrm>
              <a:off x="3325241"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73" name="object 373"/>
            <p:cNvSpPr/>
            <p:nvPr/>
          </p:nvSpPr>
          <p:spPr>
            <a:xfrm>
              <a:off x="3332871"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74" name="object 374"/>
            <p:cNvSpPr/>
            <p:nvPr/>
          </p:nvSpPr>
          <p:spPr>
            <a:xfrm>
              <a:off x="3332871"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75" name="object 375"/>
            <p:cNvSpPr/>
            <p:nvPr/>
          </p:nvSpPr>
          <p:spPr>
            <a:xfrm>
              <a:off x="3340501"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76" name="object 376"/>
            <p:cNvSpPr/>
            <p:nvPr/>
          </p:nvSpPr>
          <p:spPr>
            <a:xfrm>
              <a:off x="3340501"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77" name="object 377"/>
            <p:cNvSpPr/>
            <p:nvPr/>
          </p:nvSpPr>
          <p:spPr>
            <a:xfrm>
              <a:off x="3348140"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78" name="object 378"/>
            <p:cNvSpPr/>
            <p:nvPr/>
          </p:nvSpPr>
          <p:spPr>
            <a:xfrm>
              <a:off x="3348140"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79" name="object 379"/>
            <p:cNvSpPr/>
            <p:nvPr/>
          </p:nvSpPr>
          <p:spPr>
            <a:xfrm>
              <a:off x="3355770"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80" name="object 380"/>
            <p:cNvSpPr/>
            <p:nvPr/>
          </p:nvSpPr>
          <p:spPr>
            <a:xfrm>
              <a:off x="3355770"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81" name="object 381"/>
            <p:cNvSpPr/>
            <p:nvPr/>
          </p:nvSpPr>
          <p:spPr>
            <a:xfrm>
              <a:off x="3363400"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82" name="object 382"/>
            <p:cNvSpPr/>
            <p:nvPr/>
          </p:nvSpPr>
          <p:spPr>
            <a:xfrm>
              <a:off x="3363400"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83" name="object 383"/>
            <p:cNvSpPr/>
            <p:nvPr/>
          </p:nvSpPr>
          <p:spPr>
            <a:xfrm>
              <a:off x="3371039"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84" name="object 384"/>
            <p:cNvSpPr/>
            <p:nvPr/>
          </p:nvSpPr>
          <p:spPr>
            <a:xfrm>
              <a:off x="3371039"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85" name="object 385"/>
            <p:cNvSpPr/>
            <p:nvPr/>
          </p:nvSpPr>
          <p:spPr>
            <a:xfrm>
              <a:off x="3378669"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86" name="object 386"/>
            <p:cNvSpPr/>
            <p:nvPr/>
          </p:nvSpPr>
          <p:spPr>
            <a:xfrm>
              <a:off x="3378669"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87" name="object 387"/>
            <p:cNvSpPr/>
            <p:nvPr/>
          </p:nvSpPr>
          <p:spPr>
            <a:xfrm>
              <a:off x="3386299"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88" name="object 388"/>
            <p:cNvSpPr/>
            <p:nvPr/>
          </p:nvSpPr>
          <p:spPr>
            <a:xfrm>
              <a:off x="3386299"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89" name="object 389"/>
            <p:cNvSpPr/>
            <p:nvPr/>
          </p:nvSpPr>
          <p:spPr>
            <a:xfrm>
              <a:off x="3393938"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90" name="object 390"/>
            <p:cNvSpPr/>
            <p:nvPr/>
          </p:nvSpPr>
          <p:spPr>
            <a:xfrm>
              <a:off x="3393938"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91" name="object 391"/>
            <p:cNvSpPr/>
            <p:nvPr/>
          </p:nvSpPr>
          <p:spPr>
            <a:xfrm>
              <a:off x="3401568"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92" name="object 392"/>
            <p:cNvSpPr/>
            <p:nvPr/>
          </p:nvSpPr>
          <p:spPr>
            <a:xfrm>
              <a:off x="3401568"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93" name="object 393"/>
            <p:cNvSpPr/>
            <p:nvPr/>
          </p:nvSpPr>
          <p:spPr>
            <a:xfrm>
              <a:off x="3409198"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94" name="object 394"/>
            <p:cNvSpPr/>
            <p:nvPr/>
          </p:nvSpPr>
          <p:spPr>
            <a:xfrm>
              <a:off x="3409198"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95" name="object 395"/>
            <p:cNvSpPr/>
            <p:nvPr/>
          </p:nvSpPr>
          <p:spPr>
            <a:xfrm>
              <a:off x="3416837"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96" name="object 396"/>
            <p:cNvSpPr/>
            <p:nvPr/>
          </p:nvSpPr>
          <p:spPr>
            <a:xfrm>
              <a:off x="3416837"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97" name="object 397"/>
            <p:cNvSpPr/>
            <p:nvPr/>
          </p:nvSpPr>
          <p:spPr>
            <a:xfrm>
              <a:off x="3424467"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398" name="object 398"/>
            <p:cNvSpPr/>
            <p:nvPr/>
          </p:nvSpPr>
          <p:spPr>
            <a:xfrm>
              <a:off x="3424467"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399" name="object 399"/>
            <p:cNvSpPr/>
            <p:nvPr/>
          </p:nvSpPr>
          <p:spPr>
            <a:xfrm>
              <a:off x="3432096" y="1477245"/>
              <a:ext cx="0" cy="6985"/>
            </a:xfrm>
            <a:custGeom>
              <a:avLst/>
              <a:gdLst/>
              <a:ahLst/>
              <a:cxnLst/>
              <a:rect l="l" t="t" r="r" b="b"/>
              <a:pathLst>
                <a:path h="6984">
                  <a:moveTo>
                    <a:pt x="0" y="0"/>
                  </a:moveTo>
                  <a:lnTo>
                    <a:pt x="0" y="6835"/>
                  </a:lnTo>
                </a:path>
              </a:pathLst>
            </a:custGeom>
            <a:solidFill>
              <a:srgbClr val="FFFFFF"/>
            </a:solidFill>
          </p:spPr>
          <p:txBody>
            <a:bodyPr wrap="square" lIns="0" tIns="0" rIns="0" bIns="0" rtlCol="0"/>
            <a:lstStyle/>
            <a:p>
              <a:endParaRPr/>
            </a:p>
          </p:txBody>
        </p:sp>
        <p:sp>
          <p:nvSpPr>
            <p:cNvPr id="400" name="object 400"/>
            <p:cNvSpPr/>
            <p:nvPr/>
          </p:nvSpPr>
          <p:spPr>
            <a:xfrm>
              <a:off x="3432096" y="1477245"/>
              <a:ext cx="0" cy="6985"/>
            </a:xfrm>
            <a:custGeom>
              <a:avLst/>
              <a:gdLst/>
              <a:ahLst/>
              <a:cxnLst/>
              <a:rect l="l" t="t" r="r" b="b"/>
              <a:pathLst>
                <a:path h="6984">
                  <a:moveTo>
                    <a:pt x="-1886" y="3417"/>
                  </a:moveTo>
                  <a:lnTo>
                    <a:pt x="1886" y="3417"/>
                  </a:lnTo>
                </a:path>
              </a:pathLst>
            </a:custGeom>
            <a:ln w="6835">
              <a:solidFill>
                <a:srgbClr val="0080C7"/>
              </a:solidFill>
            </a:ln>
          </p:spPr>
          <p:txBody>
            <a:bodyPr wrap="square" lIns="0" tIns="0" rIns="0" bIns="0" rtlCol="0"/>
            <a:lstStyle/>
            <a:p>
              <a:endParaRPr/>
            </a:p>
          </p:txBody>
        </p:sp>
        <p:sp>
          <p:nvSpPr>
            <p:cNvPr id="401" name="object 401"/>
            <p:cNvSpPr/>
            <p:nvPr/>
          </p:nvSpPr>
          <p:spPr>
            <a:xfrm>
              <a:off x="3358769" y="2007514"/>
              <a:ext cx="125730" cy="35560"/>
            </a:xfrm>
            <a:custGeom>
              <a:avLst/>
              <a:gdLst/>
              <a:ahLst/>
              <a:cxnLst/>
              <a:rect l="l" t="t" r="r" b="b"/>
              <a:pathLst>
                <a:path w="125729" h="35560">
                  <a:moveTo>
                    <a:pt x="3314" y="3619"/>
                  </a:moveTo>
                  <a:lnTo>
                    <a:pt x="2565" y="2882"/>
                  </a:lnTo>
                  <a:lnTo>
                    <a:pt x="1651" y="2882"/>
                  </a:lnTo>
                  <a:lnTo>
                    <a:pt x="749" y="2882"/>
                  </a:lnTo>
                  <a:lnTo>
                    <a:pt x="0" y="3619"/>
                  </a:lnTo>
                  <a:lnTo>
                    <a:pt x="0" y="28689"/>
                  </a:lnTo>
                  <a:lnTo>
                    <a:pt x="749" y="29425"/>
                  </a:lnTo>
                  <a:lnTo>
                    <a:pt x="2565" y="29425"/>
                  </a:lnTo>
                  <a:lnTo>
                    <a:pt x="3314" y="28689"/>
                  </a:lnTo>
                  <a:lnTo>
                    <a:pt x="3314" y="3619"/>
                  </a:lnTo>
                  <a:close/>
                </a:path>
                <a:path w="125729" h="35560">
                  <a:moveTo>
                    <a:pt x="9664" y="736"/>
                  </a:moveTo>
                  <a:lnTo>
                    <a:pt x="8928" y="0"/>
                  </a:lnTo>
                  <a:lnTo>
                    <a:pt x="8013" y="0"/>
                  </a:lnTo>
                  <a:lnTo>
                    <a:pt x="7099" y="0"/>
                  </a:lnTo>
                  <a:lnTo>
                    <a:pt x="6362" y="736"/>
                  </a:lnTo>
                  <a:lnTo>
                    <a:pt x="6362" y="20383"/>
                  </a:lnTo>
                  <a:lnTo>
                    <a:pt x="7099" y="21120"/>
                  </a:lnTo>
                  <a:lnTo>
                    <a:pt x="8928" y="21120"/>
                  </a:lnTo>
                  <a:lnTo>
                    <a:pt x="9664" y="20383"/>
                  </a:lnTo>
                  <a:lnTo>
                    <a:pt x="9664" y="736"/>
                  </a:lnTo>
                  <a:close/>
                </a:path>
                <a:path w="125729" h="35560">
                  <a:moveTo>
                    <a:pt x="28917" y="1625"/>
                  </a:moveTo>
                  <a:lnTo>
                    <a:pt x="28181" y="889"/>
                  </a:lnTo>
                  <a:lnTo>
                    <a:pt x="27266" y="889"/>
                  </a:lnTo>
                  <a:lnTo>
                    <a:pt x="26352" y="889"/>
                  </a:lnTo>
                  <a:lnTo>
                    <a:pt x="25615" y="1625"/>
                  </a:lnTo>
                  <a:lnTo>
                    <a:pt x="25615" y="23736"/>
                  </a:lnTo>
                  <a:lnTo>
                    <a:pt x="26352" y="24472"/>
                  </a:lnTo>
                  <a:lnTo>
                    <a:pt x="28181" y="24472"/>
                  </a:lnTo>
                  <a:lnTo>
                    <a:pt x="28917" y="23736"/>
                  </a:lnTo>
                  <a:lnTo>
                    <a:pt x="28917" y="1625"/>
                  </a:lnTo>
                  <a:close/>
                </a:path>
                <a:path w="125729" h="35560">
                  <a:moveTo>
                    <a:pt x="35280" y="2235"/>
                  </a:moveTo>
                  <a:lnTo>
                    <a:pt x="34544" y="1498"/>
                  </a:lnTo>
                  <a:lnTo>
                    <a:pt x="33642" y="1498"/>
                  </a:lnTo>
                  <a:lnTo>
                    <a:pt x="32727" y="1498"/>
                  </a:lnTo>
                  <a:lnTo>
                    <a:pt x="31991" y="2235"/>
                  </a:lnTo>
                  <a:lnTo>
                    <a:pt x="31991" y="30480"/>
                  </a:lnTo>
                  <a:lnTo>
                    <a:pt x="32727" y="31216"/>
                  </a:lnTo>
                  <a:lnTo>
                    <a:pt x="34544" y="31216"/>
                  </a:lnTo>
                  <a:lnTo>
                    <a:pt x="35280" y="30480"/>
                  </a:lnTo>
                  <a:lnTo>
                    <a:pt x="35280" y="2235"/>
                  </a:lnTo>
                  <a:close/>
                </a:path>
                <a:path w="125729" h="35560">
                  <a:moveTo>
                    <a:pt x="41656" y="6210"/>
                  </a:moveTo>
                  <a:lnTo>
                    <a:pt x="40919" y="5461"/>
                  </a:lnTo>
                  <a:lnTo>
                    <a:pt x="40005" y="5461"/>
                  </a:lnTo>
                  <a:lnTo>
                    <a:pt x="39090" y="5461"/>
                  </a:lnTo>
                  <a:lnTo>
                    <a:pt x="38354" y="6210"/>
                  </a:lnTo>
                  <a:lnTo>
                    <a:pt x="38354" y="34798"/>
                  </a:lnTo>
                  <a:lnTo>
                    <a:pt x="39090" y="35547"/>
                  </a:lnTo>
                  <a:lnTo>
                    <a:pt x="40919" y="35547"/>
                  </a:lnTo>
                  <a:lnTo>
                    <a:pt x="41656" y="34798"/>
                  </a:lnTo>
                  <a:lnTo>
                    <a:pt x="41656" y="6210"/>
                  </a:lnTo>
                  <a:close/>
                </a:path>
                <a:path w="125729" h="35560">
                  <a:moveTo>
                    <a:pt x="48018" y="12598"/>
                  </a:moveTo>
                  <a:lnTo>
                    <a:pt x="47269" y="11861"/>
                  </a:lnTo>
                  <a:lnTo>
                    <a:pt x="46367" y="11861"/>
                  </a:lnTo>
                  <a:lnTo>
                    <a:pt x="45453" y="11861"/>
                  </a:lnTo>
                  <a:lnTo>
                    <a:pt x="44716" y="12598"/>
                  </a:lnTo>
                  <a:lnTo>
                    <a:pt x="44716" y="34810"/>
                  </a:lnTo>
                  <a:lnTo>
                    <a:pt x="45453" y="35547"/>
                  </a:lnTo>
                  <a:lnTo>
                    <a:pt x="47269" y="35547"/>
                  </a:lnTo>
                  <a:lnTo>
                    <a:pt x="48018" y="34810"/>
                  </a:lnTo>
                  <a:lnTo>
                    <a:pt x="48018" y="12598"/>
                  </a:lnTo>
                  <a:close/>
                </a:path>
                <a:path w="125729" h="35560">
                  <a:moveTo>
                    <a:pt x="68275" y="12306"/>
                  </a:moveTo>
                  <a:lnTo>
                    <a:pt x="67538" y="11569"/>
                  </a:lnTo>
                  <a:lnTo>
                    <a:pt x="66624" y="11569"/>
                  </a:lnTo>
                  <a:lnTo>
                    <a:pt x="65709" y="11569"/>
                  </a:lnTo>
                  <a:lnTo>
                    <a:pt x="64973" y="12306"/>
                  </a:lnTo>
                  <a:lnTo>
                    <a:pt x="64973" y="34823"/>
                  </a:lnTo>
                  <a:lnTo>
                    <a:pt x="65709" y="35560"/>
                  </a:lnTo>
                  <a:lnTo>
                    <a:pt x="67538" y="35560"/>
                  </a:lnTo>
                  <a:lnTo>
                    <a:pt x="68275" y="34823"/>
                  </a:lnTo>
                  <a:lnTo>
                    <a:pt x="68275" y="12306"/>
                  </a:lnTo>
                  <a:close/>
                </a:path>
                <a:path w="125729" h="35560">
                  <a:moveTo>
                    <a:pt x="74650" y="4394"/>
                  </a:moveTo>
                  <a:lnTo>
                    <a:pt x="73901" y="3657"/>
                  </a:lnTo>
                  <a:lnTo>
                    <a:pt x="72986" y="3657"/>
                  </a:lnTo>
                  <a:lnTo>
                    <a:pt x="72085" y="3657"/>
                  </a:lnTo>
                  <a:lnTo>
                    <a:pt x="71348" y="4394"/>
                  </a:lnTo>
                  <a:lnTo>
                    <a:pt x="71348" y="33959"/>
                  </a:lnTo>
                  <a:lnTo>
                    <a:pt x="72085" y="34696"/>
                  </a:lnTo>
                  <a:lnTo>
                    <a:pt x="73901" y="34696"/>
                  </a:lnTo>
                  <a:lnTo>
                    <a:pt x="74650" y="33959"/>
                  </a:lnTo>
                  <a:lnTo>
                    <a:pt x="74650" y="4394"/>
                  </a:lnTo>
                  <a:close/>
                </a:path>
                <a:path w="125729" h="35560">
                  <a:moveTo>
                    <a:pt x="81013" y="3619"/>
                  </a:moveTo>
                  <a:lnTo>
                    <a:pt x="80276" y="2882"/>
                  </a:lnTo>
                  <a:lnTo>
                    <a:pt x="79362" y="2882"/>
                  </a:lnTo>
                  <a:lnTo>
                    <a:pt x="78460" y="2882"/>
                  </a:lnTo>
                  <a:lnTo>
                    <a:pt x="77724" y="3619"/>
                  </a:lnTo>
                  <a:lnTo>
                    <a:pt x="77724" y="30302"/>
                  </a:lnTo>
                  <a:lnTo>
                    <a:pt x="78460" y="31038"/>
                  </a:lnTo>
                  <a:lnTo>
                    <a:pt x="80276" y="31038"/>
                  </a:lnTo>
                  <a:lnTo>
                    <a:pt x="81013" y="30302"/>
                  </a:lnTo>
                  <a:lnTo>
                    <a:pt x="81013" y="3619"/>
                  </a:lnTo>
                  <a:close/>
                </a:path>
                <a:path w="125729" h="35560">
                  <a:moveTo>
                    <a:pt x="106616" y="1879"/>
                  </a:moveTo>
                  <a:lnTo>
                    <a:pt x="105867" y="1143"/>
                  </a:lnTo>
                  <a:lnTo>
                    <a:pt x="104965" y="1143"/>
                  </a:lnTo>
                  <a:lnTo>
                    <a:pt x="104051" y="1143"/>
                  </a:lnTo>
                  <a:lnTo>
                    <a:pt x="103314" y="1879"/>
                  </a:lnTo>
                  <a:lnTo>
                    <a:pt x="103314" y="23939"/>
                  </a:lnTo>
                  <a:lnTo>
                    <a:pt x="104051" y="24676"/>
                  </a:lnTo>
                  <a:lnTo>
                    <a:pt x="105867" y="24676"/>
                  </a:lnTo>
                  <a:lnTo>
                    <a:pt x="106616" y="23939"/>
                  </a:lnTo>
                  <a:lnTo>
                    <a:pt x="106616" y="1879"/>
                  </a:lnTo>
                  <a:close/>
                </a:path>
                <a:path w="125729" h="35560">
                  <a:moveTo>
                    <a:pt x="112979" y="3619"/>
                  </a:moveTo>
                  <a:lnTo>
                    <a:pt x="112242" y="2882"/>
                  </a:lnTo>
                  <a:lnTo>
                    <a:pt x="111340" y="2882"/>
                  </a:lnTo>
                  <a:lnTo>
                    <a:pt x="110426" y="2882"/>
                  </a:lnTo>
                  <a:lnTo>
                    <a:pt x="109689" y="3619"/>
                  </a:lnTo>
                  <a:lnTo>
                    <a:pt x="109689" y="30467"/>
                  </a:lnTo>
                  <a:lnTo>
                    <a:pt x="110426" y="31203"/>
                  </a:lnTo>
                  <a:lnTo>
                    <a:pt x="112242" y="31203"/>
                  </a:lnTo>
                  <a:lnTo>
                    <a:pt x="112979" y="30467"/>
                  </a:lnTo>
                  <a:lnTo>
                    <a:pt x="112979" y="3619"/>
                  </a:lnTo>
                  <a:close/>
                </a:path>
                <a:path w="125729" h="35560">
                  <a:moveTo>
                    <a:pt x="119354" y="5588"/>
                  </a:moveTo>
                  <a:lnTo>
                    <a:pt x="118618" y="4851"/>
                  </a:lnTo>
                  <a:lnTo>
                    <a:pt x="117703" y="4851"/>
                  </a:lnTo>
                  <a:lnTo>
                    <a:pt x="116789" y="4851"/>
                  </a:lnTo>
                  <a:lnTo>
                    <a:pt x="116052" y="5588"/>
                  </a:lnTo>
                  <a:lnTo>
                    <a:pt x="116052" y="33020"/>
                  </a:lnTo>
                  <a:lnTo>
                    <a:pt x="116789" y="33756"/>
                  </a:lnTo>
                  <a:lnTo>
                    <a:pt x="118618" y="33756"/>
                  </a:lnTo>
                  <a:lnTo>
                    <a:pt x="119354" y="33020"/>
                  </a:lnTo>
                  <a:lnTo>
                    <a:pt x="119354" y="5588"/>
                  </a:lnTo>
                  <a:close/>
                </a:path>
                <a:path w="125729" h="35560">
                  <a:moveTo>
                    <a:pt x="125717" y="14084"/>
                  </a:moveTo>
                  <a:lnTo>
                    <a:pt x="124980" y="13335"/>
                  </a:lnTo>
                  <a:lnTo>
                    <a:pt x="124066" y="13335"/>
                  </a:lnTo>
                  <a:lnTo>
                    <a:pt x="123151" y="13335"/>
                  </a:lnTo>
                  <a:lnTo>
                    <a:pt x="122415" y="14084"/>
                  </a:lnTo>
                  <a:lnTo>
                    <a:pt x="122415" y="34810"/>
                  </a:lnTo>
                  <a:lnTo>
                    <a:pt x="123151" y="35547"/>
                  </a:lnTo>
                  <a:lnTo>
                    <a:pt x="124980" y="35547"/>
                  </a:lnTo>
                  <a:lnTo>
                    <a:pt x="125717" y="34810"/>
                  </a:lnTo>
                  <a:lnTo>
                    <a:pt x="125717" y="14084"/>
                  </a:lnTo>
                  <a:close/>
                </a:path>
              </a:pathLst>
            </a:custGeom>
            <a:solidFill>
              <a:srgbClr val="231F20"/>
            </a:solidFill>
          </p:spPr>
          <p:txBody>
            <a:bodyPr wrap="square" lIns="0" tIns="0" rIns="0" bIns="0" rtlCol="0"/>
            <a:lstStyle/>
            <a:p>
              <a:endParaRPr/>
            </a:p>
          </p:txBody>
        </p:sp>
        <p:sp>
          <p:nvSpPr>
            <p:cNvPr id="402" name="object 402"/>
            <p:cNvSpPr/>
            <p:nvPr/>
          </p:nvSpPr>
          <p:spPr>
            <a:xfrm>
              <a:off x="3444009" y="2012135"/>
              <a:ext cx="0" cy="20320"/>
            </a:xfrm>
            <a:custGeom>
              <a:avLst/>
              <a:gdLst/>
              <a:ahLst/>
              <a:cxnLst/>
              <a:rect l="l" t="t" r="r" b="b"/>
              <a:pathLst>
                <a:path h="20319">
                  <a:moveTo>
                    <a:pt x="0" y="0"/>
                  </a:moveTo>
                  <a:lnTo>
                    <a:pt x="0" y="19788"/>
                  </a:lnTo>
                </a:path>
              </a:pathLst>
            </a:custGeom>
            <a:ln w="3299">
              <a:solidFill>
                <a:srgbClr val="231F20"/>
              </a:solidFill>
            </a:ln>
          </p:spPr>
          <p:txBody>
            <a:bodyPr wrap="square" lIns="0" tIns="0" rIns="0" bIns="0" rtlCol="0"/>
            <a:lstStyle/>
            <a:p>
              <a:endParaRPr/>
            </a:p>
          </p:txBody>
        </p:sp>
        <p:sp>
          <p:nvSpPr>
            <p:cNvPr id="403" name="object 403"/>
            <p:cNvSpPr/>
            <p:nvPr/>
          </p:nvSpPr>
          <p:spPr>
            <a:xfrm>
              <a:off x="3515230" y="1927507"/>
              <a:ext cx="224828" cy="79276"/>
            </a:xfrm>
            <a:prstGeom prst="rect">
              <a:avLst/>
            </a:prstGeom>
            <a:blipFill>
              <a:blip r:embed="rId11" cstate="print"/>
              <a:stretch>
                <a:fillRect/>
              </a:stretch>
            </a:blipFill>
          </p:spPr>
          <p:txBody>
            <a:bodyPr wrap="square" lIns="0" tIns="0" rIns="0" bIns="0" rtlCol="0"/>
            <a:lstStyle/>
            <a:p>
              <a:endParaRPr/>
            </a:p>
          </p:txBody>
        </p:sp>
        <p:sp>
          <p:nvSpPr>
            <p:cNvPr id="404" name="object 404"/>
            <p:cNvSpPr/>
            <p:nvPr/>
          </p:nvSpPr>
          <p:spPr>
            <a:xfrm>
              <a:off x="3784702" y="1000984"/>
              <a:ext cx="262533" cy="244115"/>
            </a:xfrm>
            <a:prstGeom prst="rect">
              <a:avLst/>
            </a:prstGeom>
            <a:blipFill>
              <a:blip r:embed="rId12" cstate="print"/>
              <a:stretch>
                <a:fillRect/>
              </a:stretch>
            </a:blipFill>
          </p:spPr>
          <p:txBody>
            <a:bodyPr wrap="square" lIns="0" tIns="0" rIns="0" bIns="0" rtlCol="0"/>
            <a:lstStyle/>
            <a:p>
              <a:endParaRPr/>
            </a:p>
          </p:txBody>
        </p:sp>
        <p:sp>
          <p:nvSpPr>
            <p:cNvPr id="405" name="object 405"/>
            <p:cNvSpPr/>
            <p:nvPr/>
          </p:nvSpPr>
          <p:spPr>
            <a:xfrm>
              <a:off x="3481476" y="1165910"/>
              <a:ext cx="298450" cy="216535"/>
            </a:xfrm>
            <a:custGeom>
              <a:avLst/>
              <a:gdLst/>
              <a:ahLst/>
              <a:cxnLst/>
              <a:rect l="l" t="t" r="r" b="b"/>
              <a:pathLst>
                <a:path w="298450" h="216534">
                  <a:moveTo>
                    <a:pt x="298310" y="0"/>
                  </a:moveTo>
                  <a:lnTo>
                    <a:pt x="251447" y="7188"/>
                  </a:lnTo>
                  <a:lnTo>
                    <a:pt x="205955" y="20675"/>
                  </a:lnTo>
                  <a:lnTo>
                    <a:pt x="162648" y="40119"/>
                  </a:lnTo>
                  <a:lnTo>
                    <a:pt x="122161" y="64998"/>
                  </a:lnTo>
                  <a:lnTo>
                    <a:pt x="85331" y="95084"/>
                  </a:lnTo>
                  <a:lnTo>
                    <a:pt x="52920" y="129933"/>
                  </a:lnTo>
                  <a:lnTo>
                    <a:pt x="25717" y="169024"/>
                  </a:lnTo>
                  <a:lnTo>
                    <a:pt x="6286" y="207899"/>
                  </a:lnTo>
                  <a:lnTo>
                    <a:pt x="3022" y="187223"/>
                  </a:lnTo>
                  <a:lnTo>
                    <a:pt x="2222" y="186639"/>
                  </a:lnTo>
                  <a:lnTo>
                    <a:pt x="1371" y="186778"/>
                  </a:lnTo>
                  <a:lnTo>
                    <a:pt x="812" y="186867"/>
                  </a:lnTo>
                  <a:lnTo>
                    <a:pt x="368" y="187223"/>
                  </a:lnTo>
                  <a:lnTo>
                    <a:pt x="50" y="187972"/>
                  </a:lnTo>
                  <a:lnTo>
                    <a:pt x="0" y="188277"/>
                  </a:lnTo>
                  <a:lnTo>
                    <a:pt x="4267" y="215366"/>
                  </a:lnTo>
                  <a:lnTo>
                    <a:pt x="4622" y="215811"/>
                  </a:lnTo>
                  <a:lnTo>
                    <a:pt x="5600" y="216242"/>
                  </a:lnTo>
                  <a:lnTo>
                    <a:pt x="6172" y="216192"/>
                  </a:lnTo>
                  <a:lnTo>
                    <a:pt x="29375" y="200558"/>
                  </a:lnTo>
                  <a:lnTo>
                    <a:pt x="29591" y="199580"/>
                  </a:lnTo>
                  <a:lnTo>
                    <a:pt x="28613" y="198132"/>
                  </a:lnTo>
                  <a:lnTo>
                    <a:pt x="27635" y="197942"/>
                  </a:lnTo>
                  <a:lnTo>
                    <a:pt x="9880" y="209905"/>
                  </a:lnTo>
                  <a:lnTo>
                    <a:pt x="17868" y="191706"/>
                  </a:lnTo>
                  <a:lnTo>
                    <a:pt x="41363" y="150863"/>
                  </a:lnTo>
                  <a:lnTo>
                    <a:pt x="70624" y="113855"/>
                  </a:lnTo>
                  <a:lnTo>
                    <a:pt x="104749" y="81241"/>
                  </a:lnTo>
                  <a:lnTo>
                    <a:pt x="142976" y="53467"/>
                  </a:lnTo>
                  <a:lnTo>
                    <a:pt x="184518" y="30861"/>
                  </a:lnTo>
                  <a:lnTo>
                    <a:pt x="228714" y="13919"/>
                  </a:lnTo>
                  <a:lnTo>
                    <a:pt x="274802" y="3035"/>
                  </a:lnTo>
                  <a:lnTo>
                    <a:pt x="298310" y="0"/>
                  </a:lnTo>
                  <a:close/>
                </a:path>
              </a:pathLst>
            </a:custGeom>
            <a:solidFill>
              <a:srgbClr val="020303"/>
            </a:solidFill>
          </p:spPr>
          <p:txBody>
            <a:bodyPr wrap="square" lIns="0" tIns="0" rIns="0" bIns="0" rtlCol="0"/>
            <a:lstStyle/>
            <a:p>
              <a:endParaRPr/>
            </a:p>
          </p:txBody>
        </p:sp>
        <p:sp>
          <p:nvSpPr>
            <p:cNvPr id="406" name="object 406"/>
            <p:cNvSpPr/>
            <p:nvPr/>
          </p:nvSpPr>
          <p:spPr>
            <a:xfrm>
              <a:off x="3354966" y="2007587"/>
              <a:ext cx="354965" cy="36830"/>
            </a:xfrm>
            <a:custGeom>
              <a:avLst/>
              <a:gdLst/>
              <a:ahLst/>
              <a:cxnLst/>
              <a:rect l="l" t="t" r="r" b="b"/>
              <a:pathLst>
                <a:path w="354964" h="36830">
                  <a:moveTo>
                    <a:pt x="0" y="4689"/>
                  </a:moveTo>
                  <a:lnTo>
                    <a:pt x="2363" y="3129"/>
                  </a:lnTo>
                  <a:lnTo>
                    <a:pt x="5114" y="2193"/>
                  </a:lnTo>
                  <a:lnTo>
                    <a:pt x="8405" y="2193"/>
                  </a:lnTo>
                  <a:lnTo>
                    <a:pt x="19952" y="7298"/>
                  </a:lnTo>
                  <a:lnTo>
                    <a:pt x="27853" y="18530"/>
                  </a:lnTo>
                  <a:lnTo>
                    <a:pt x="35753" y="29762"/>
                  </a:lnTo>
                  <a:lnTo>
                    <a:pt x="47300" y="34868"/>
                  </a:lnTo>
                  <a:lnTo>
                    <a:pt x="58848" y="29762"/>
                  </a:lnTo>
                  <a:lnTo>
                    <a:pt x="66748" y="18530"/>
                  </a:lnTo>
                  <a:lnTo>
                    <a:pt x="74649" y="7298"/>
                  </a:lnTo>
                  <a:lnTo>
                    <a:pt x="86196" y="2193"/>
                  </a:lnTo>
                  <a:lnTo>
                    <a:pt x="97749" y="7298"/>
                  </a:lnTo>
                  <a:lnTo>
                    <a:pt x="105653" y="18530"/>
                  </a:lnTo>
                  <a:lnTo>
                    <a:pt x="113554" y="29762"/>
                  </a:lnTo>
                  <a:lnTo>
                    <a:pt x="125102" y="34868"/>
                  </a:lnTo>
                  <a:lnTo>
                    <a:pt x="136022" y="29400"/>
                  </a:lnTo>
                  <a:lnTo>
                    <a:pt x="142544" y="17380"/>
                  </a:lnTo>
                  <a:lnTo>
                    <a:pt x="149064" y="5388"/>
                  </a:lnTo>
                  <a:lnTo>
                    <a:pt x="159979" y="0"/>
                  </a:lnTo>
                  <a:lnTo>
                    <a:pt x="177399" y="50"/>
                  </a:lnTo>
                  <a:lnTo>
                    <a:pt x="203979" y="59"/>
                  </a:lnTo>
                  <a:lnTo>
                    <a:pt x="234366" y="42"/>
                  </a:lnTo>
                  <a:lnTo>
                    <a:pt x="263204" y="18"/>
                  </a:lnTo>
                  <a:lnTo>
                    <a:pt x="272105" y="11"/>
                  </a:lnTo>
                  <a:lnTo>
                    <a:pt x="280893" y="5"/>
                  </a:lnTo>
                  <a:lnTo>
                    <a:pt x="288433" y="1"/>
                  </a:lnTo>
                  <a:lnTo>
                    <a:pt x="293591" y="0"/>
                  </a:lnTo>
                  <a:lnTo>
                    <a:pt x="301175" y="3279"/>
                  </a:lnTo>
                  <a:lnTo>
                    <a:pt x="306893" y="11045"/>
                  </a:lnTo>
                  <a:lnTo>
                    <a:pt x="311718" y="20190"/>
                  </a:lnTo>
                  <a:lnTo>
                    <a:pt x="316622" y="27607"/>
                  </a:lnTo>
                  <a:lnTo>
                    <a:pt x="320782" y="31965"/>
                  </a:lnTo>
                  <a:lnTo>
                    <a:pt x="324148" y="36258"/>
                  </a:lnTo>
                  <a:lnTo>
                    <a:pt x="329423" y="36258"/>
                  </a:lnTo>
                  <a:lnTo>
                    <a:pt x="337930" y="33699"/>
                  </a:lnTo>
                  <a:lnTo>
                    <a:pt x="344172" y="27350"/>
                  </a:lnTo>
                  <a:lnTo>
                    <a:pt x="349337" y="19198"/>
                  </a:lnTo>
                  <a:lnTo>
                    <a:pt x="354610" y="11231"/>
                  </a:lnTo>
                </a:path>
              </a:pathLst>
            </a:custGeom>
            <a:ln w="6239">
              <a:solidFill>
                <a:srgbClr val="020303"/>
              </a:solidFill>
            </a:ln>
          </p:spPr>
          <p:txBody>
            <a:bodyPr wrap="square" lIns="0" tIns="0" rIns="0" bIns="0" rtlCol="0"/>
            <a:lstStyle/>
            <a:p>
              <a:endParaRPr/>
            </a:p>
          </p:txBody>
        </p:sp>
        <p:sp>
          <p:nvSpPr>
            <p:cNvPr id="407" name="object 407"/>
            <p:cNvSpPr/>
            <p:nvPr/>
          </p:nvSpPr>
          <p:spPr>
            <a:xfrm>
              <a:off x="3710428" y="2009771"/>
              <a:ext cx="118110" cy="33020"/>
            </a:xfrm>
            <a:custGeom>
              <a:avLst/>
              <a:gdLst/>
              <a:ahLst/>
              <a:cxnLst/>
              <a:rect l="l" t="t" r="r" b="b"/>
              <a:pathLst>
                <a:path w="118110" h="33019">
                  <a:moveTo>
                    <a:pt x="117566" y="27569"/>
                  </a:moveTo>
                  <a:lnTo>
                    <a:pt x="111492" y="19384"/>
                  </a:lnTo>
                  <a:lnTo>
                    <a:pt x="105930" y="10338"/>
                  </a:lnTo>
                  <a:lnTo>
                    <a:pt x="99344" y="3015"/>
                  </a:lnTo>
                  <a:lnTo>
                    <a:pt x="90196" y="0"/>
                  </a:lnTo>
                  <a:lnTo>
                    <a:pt x="78643" y="5103"/>
                  </a:lnTo>
                  <a:lnTo>
                    <a:pt x="70739" y="16332"/>
                  </a:lnTo>
                  <a:lnTo>
                    <a:pt x="62838" y="27561"/>
                  </a:lnTo>
                  <a:lnTo>
                    <a:pt x="51290" y="32665"/>
                  </a:lnTo>
                  <a:lnTo>
                    <a:pt x="39737" y="27704"/>
                  </a:lnTo>
                  <a:lnTo>
                    <a:pt x="31833" y="16791"/>
                  </a:lnTo>
                  <a:lnTo>
                    <a:pt x="23928" y="5877"/>
                  </a:lnTo>
                  <a:lnTo>
                    <a:pt x="12375" y="917"/>
                  </a:lnTo>
                  <a:lnTo>
                    <a:pt x="7062" y="917"/>
                  </a:lnTo>
                  <a:lnTo>
                    <a:pt x="3205" y="3422"/>
                  </a:lnTo>
                  <a:lnTo>
                    <a:pt x="0" y="7062"/>
                  </a:lnTo>
                </a:path>
              </a:pathLst>
            </a:custGeom>
            <a:ln w="6239">
              <a:solidFill>
                <a:srgbClr val="020303"/>
              </a:solidFill>
            </a:ln>
          </p:spPr>
          <p:txBody>
            <a:bodyPr wrap="square" lIns="0" tIns="0" rIns="0" bIns="0" rtlCol="0"/>
            <a:lstStyle/>
            <a:p>
              <a:endParaRPr/>
            </a:p>
          </p:txBody>
        </p:sp>
        <p:sp>
          <p:nvSpPr>
            <p:cNvPr id="408" name="object 408"/>
            <p:cNvSpPr/>
            <p:nvPr/>
          </p:nvSpPr>
          <p:spPr>
            <a:xfrm>
              <a:off x="3355477" y="2009620"/>
              <a:ext cx="470534" cy="34925"/>
            </a:xfrm>
            <a:custGeom>
              <a:avLst/>
              <a:gdLst/>
              <a:ahLst/>
              <a:cxnLst/>
              <a:rect l="l" t="t" r="r" b="b"/>
              <a:pathLst>
                <a:path w="470535" h="34925">
                  <a:moveTo>
                    <a:pt x="470314" y="27030"/>
                  </a:moveTo>
                  <a:lnTo>
                    <a:pt x="467119" y="30538"/>
                  </a:lnTo>
                  <a:lnTo>
                    <a:pt x="463271" y="32948"/>
                  </a:lnTo>
                  <a:lnTo>
                    <a:pt x="457995" y="32948"/>
                  </a:lnTo>
                  <a:lnTo>
                    <a:pt x="446442" y="27861"/>
                  </a:lnTo>
                  <a:lnTo>
                    <a:pt x="438535" y="16668"/>
                  </a:lnTo>
                  <a:lnTo>
                    <a:pt x="430625" y="5475"/>
                  </a:lnTo>
                  <a:lnTo>
                    <a:pt x="419061" y="387"/>
                  </a:lnTo>
                  <a:lnTo>
                    <a:pt x="407514" y="5530"/>
                  </a:lnTo>
                  <a:lnTo>
                    <a:pt x="399613" y="16843"/>
                  </a:lnTo>
                  <a:lnTo>
                    <a:pt x="391713" y="28156"/>
                  </a:lnTo>
                  <a:lnTo>
                    <a:pt x="380166" y="33298"/>
                  </a:lnTo>
                  <a:lnTo>
                    <a:pt x="368613" y="28095"/>
                  </a:lnTo>
                  <a:lnTo>
                    <a:pt x="360708" y="16649"/>
                  </a:lnTo>
                  <a:lnTo>
                    <a:pt x="352804" y="5202"/>
                  </a:lnTo>
                  <a:lnTo>
                    <a:pt x="341251" y="0"/>
                  </a:lnTo>
                  <a:lnTo>
                    <a:pt x="340636" y="0"/>
                  </a:lnTo>
                  <a:lnTo>
                    <a:pt x="341723" y="0"/>
                  </a:lnTo>
                  <a:lnTo>
                    <a:pt x="330412" y="5414"/>
                  </a:lnTo>
                  <a:lnTo>
                    <a:pt x="323021" y="17327"/>
                  </a:lnTo>
                  <a:lnTo>
                    <a:pt x="315629" y="29244"/>
                  </a:lnTo>
                  <a:lnTo>
                    <a:pt x="304312" y="34669"/>
                  </a:lnTo>
                  <a:lnTo>
                    <a:pt x="150667" y="34669"/>
                  </a:lnTo>
                  <a:lnTo>
                    <a:pt x="139119" y="29423"/>
                  </a:lnTo>
                  <a:lnTo>
                    <a:pt x="131218" y="17883"/>
                  </a:lnTo>
                  <a:lnTo>
                    <a:pt x="123314" y="6342"/>
                  </a:lnTo>
                  <a:lnTo>
                    <a:pt x="111761" y="1096"/>
                  </a:lnTo>
                  <a:lnTo>
                    <a:pt x="100214" y="6129"/>
                  </a:lnTo>
                  <a:lnTo>
                    <a:pt x="92313" y="17202"/>
                  </a:lnTo>
                  <a:lnTo>
                    <a:pt x="84413" y="28275"/>
                  </a:lnTo>
                  <a:lnTo>
                    <a:pt x="72865" y="33308"/>
                  </a:lnTo>
                  <a:lnTo>
                    <a:pt x="61318" y="28165"/>
                  </a:lnTo>
                  <a:lnTo>
                    <a:pt x="53418" y="16852"/>
                  </a:lnTo>
                  <a:lnTo>
                    <a:pt x="45517" y="5539"/>
                  </a:lnTo>
                  <a:lnTo>
                    <a:pt x="33970" y="397"/>
                  </a:lnTo>
                  <a:lnTo>
                    <a:pt x="23281" y="4665"/>
                  </a:lnTo>
                  <a:lnTo>
                    <a:pt x="15875" y="14427"/>
                  </a:lnTo>
                  <a:lnTo>
                    <a:pt x="9023" y="25118"/>
                  </a:lnTo>
                  <a:lnTo>
                    <a:pt x="0" y="32173"/>
                  </a:lnTo>
                </a:path>
              </a:pathLst>
            </a:custGeom>
            <a:ln w="6239">
              <a:solidFill>
                <a:srgbClr val="020303"/>
              </a:solidFill>
            </a:ln>
          </p:spPr>
          <p:txBody>
            <a:bodyPr wrap="square" lIns="0" tIns="0" rIns="0" bIns="0" rtlCol="0"/>
            <a:lstStyle/>
            <a:p>
              <a:endParaRPr/>
            </a:p>
          </p:txBody>
        </p:sp>
        <p:sp>
          <p:nvSpPr>
            <p:cNvPr id="409" name="object 409"/>
            <p:cNvSpPr/>
            <p:nvPr/>
          </p:nvSpPr>
          <p:spPr>
            <a:xfrm>
              <a:off x="3739084" y="2022506"/>
              <a:ext cx="0" cy="19050"/>
            </a:xfrm>
            <a:custGeom>
              <a:avLst/>
              <a:gdLst/>
              <a:ahLst/>
              <a:cxnLst/>
              <a:rect l="l" t="t" r="r" b="b"/>
              <a:pathLst>
                <a:path h="19050">
                  <a:moveTo>
                    <a:pt x="0" y="0"/>
                  </a:moveTo>
                  <a:lnTo>
                    <a:pt x="0" y="18909"/>
                  </a:lnTo>
                </a:path>
              </a:pathLst>
            </a:custGeom>
            <a:ln w="3299">
              <a:solidFill>
                <a:srgbClr val="231F20"/>
              </a:solidFill>
            </a:ln>
          </p:spPr>
          <p:txBody>
            <a:bodyPr wrap="square" lIns="0" tIns="0" rIns="0" bIns="0" rtlCol="0"/>
            <a:lstStyle/>
            <a:p>
              <a:endParaRPr/>
            </a:p>
          </p:txBody>
        </p:sp>
        <p:sp>
          <p:nvSpPr>
            <p:cNvPr id="410" name="object 410"/>
            <p:cNvSpPr/>
            <p:nvPr/>
          </p:nvSpPr>
          <p:spPr>
            <a:xfrm>
              <a:off x="3732712" y="2014016"/>
              <a:ext cx="0" cy="26034"/>
            </a:xfrm>
            <a:custGeom>
              <a:avLst/>
              <a:gdLst/>
              <a:ahLst/>
              <a:cxnLst/>
              <a:rect l="l" t="t" r="r" b="b"/>
              <a:pathLst>
                <a:path h="26035">
                  <a:moveTo>
                    <a:pt x="0" y="0"/>
                  </a:moveTo>
                  <a:lnTo>
                    <a:pt x="0" y="25602"/>
                  </a:lnTo>
                </a:path>
              </a:pathLst>
            </a:custGeom>
            <a:ln w="3299">
              <a:solidFill>
                <a:srgbClr val="231F20"/>
              </a:solidFill>
            </a:ln>
          </p:spPr>
          <p:txBody>
            <a:bodyPr wrap="square" lIns="0" tIns="0" rIns="0" bIns="0" rtlCol="0"/>
            <a:lstStyle/>
            <a:p>
              <a:endParaRPr/>
            </a:p>
          </p:txBody>
        </p:sp>
        <p:sp>
          <p:nvSpPr>
            <p:cNvPr id="411" name="object 411"/>
            <p:cNvSpPr/>
            <p:nvPr/>
          </p:nvSpPr>
          <p:spPr>
            <a:xfrm>
              <a:off x="3719977" y="2010953"/>
              <a:ext cx="0" cy="19685"/>
            </a:xfrm>
            <a:custGeom>
              <a:avLst/>
              <a:gdLst/>
              <a:ahLst/>
              <a:cxnLst/>
              <a:rect l="l" t="t" r="r" b="b"/>
              <a:pathLst>
                <a:path h="19685">
                  <a:moveTo>
                    <a:pt x="0" y="0"/>
                  </a:moveTo>
                  <a:lnTo>
                    <a:pt x="0" y="19580"/>
                  </a:lnTo>
                </a:path>
              </a:pathLst>
            </a:custGeom>
            <a:ln w="3299">
              <a:solidFill>
                <a:srgbClr val="231F20"/>
              </a:solidFill>
            </a:ln>
          </p:spPr>
          <p:txBody>
            <a:bodyPr wrap="square" lIns="0" tIns="0" rIns="0" bIns="0" rtlCol="0"/>
            <a:lstStyle/>
            <a:p>
              <a:endParaRPr/>
            </a:p>
          </p:txBody>
        </p:sp>
        <p:sp>
          <p:nvSpPr>
            <p:cNvPr id="412" name="object 412"/>
            <p:cNvSpPr/>
            <p:nvPr/>
          </p:nvSpPr>
          <p:spPr>
            <a:xfrm>
              <a:off x="3726340" y="2012050"/>
              <a:ext cx="0" cy="25400"/>
            </a:xfrm>
            <a:custGeom>
              <a:avLst/>
              <a:gdLst/>
              <a:ahLst/>
              <a:cxnLst/>
              <a:rect l="l" t="t" r="r" b="b"/>
              <a:pathLst>
                <a:path h="25400">
                  <a:moveTo>
                    <a:pt x="0" y="0"/>
                  </a:moveTo>
                  <a:lnTo>
                    <a:pt x="0" y="25026"/>
                  </a:lnTo>
                </a:path>
              </a:pathLst>
            </a:custGeom>
            <a:ln w="3299">
              <a:solidFill>
                <a:srgbClr val="231F20"/>
              </a:solidFill>
            </a:ln>
          </p:spPr>
          <p:txBody>
            <a:bodyPr wrap="square" lIns="0" tIns="0" rIns="0" bIns="0" rtlCol="0"/>
            <a:lstStyle/>
            <a:p>
              <a:endParaRPr/>
            </a:p>
          </p:txBody>
        </p:sp>
        <p:sp>
          <p:nvSpPr>
            <p:cNvPr id="413" name="object 413"/>
            <p:cNvSpPr/>
            <p:nvPr/>
          </p:nvSpPr>
          <p:spPr>
            <a:xfrm>
              <a:off x="3759119" y="2020729"/>
              <a:ext cx="0" cy="20955"/>
            </a:xfrm>
            <a:custGeom>
              <a:avLst/>
              <a:gdLst/>
              <a:ahLst/>
              <a:cxnLst/>
              <a:rect l="l" t="t" r="r" b="b"/>
              <a:pathLst>
                <a:path h="20955">
                  <a:moveTo>
                    <a:pt x="0" y="0"/>
                  </a:moveTo>
                  <a:lnTo>
                    <a:pt x="0" y="20695"/>
                  </a:lnTo>
                </a:path>
              </a:pathLst>
            </a:custGeom>
            <a:ln w="3299">
              <a:solidFill>
                <a:srgbClr val="231F20"/>
              </a:solidFill>
            </a:ln>
          </p:spPr>
          <p:txBody>
            <a:bodyPr wrap="square" lIns="0" tIns="0" rIns="0" bIns="0" rtlCol="0"/>
            <a:lstStyle/>
            <a:p>
              <a:endParaRPr/>
            </a:p>
          </p:txBody>
        </p:sp>
        <p:sp>
          <p:nvSpPr>
            <p:cNvPr id="414" name="object 414"/>
            <p:cNvSpPr/>
            <p:nvPr/>
          </p:nvSpPr>
          <p:spPr>
            <a:xfrm>
              <a:off x="3765491" y="2012815"/>
              <a:ext cx="0" cy="27940"/>
            </a:xfrm>
            <a:custGeom>
              <a:avLst/>
              <a:gdLst/>
              <a:ahLst/>
              <a:cxnLst/>
              <a:rect l="l" t="t" r="r" b="b"/>
              <a:pathLst>
                <a:path h="27939">
                  <a:moveTo>
                    <a:pt x="0" y="0"/>
                  </a:moveTo>
                  <a:lnTo>
                    <a:pt x="0" y="27739"/>
                  </a:lnTo>
                </a:path>
              </a:pathLst>
            </a:custGeom>
            <a:ln w="3299">
              <a:solidFill>
                <a:srgbClr val="231F20"/>
              </a:solidFill>
            </a:ln>
          </p:spPr>
          <p:txBody>
            <a:bodyPr wrap="square" lIns="0" tIns="0" rIns="0" bIns="0" rtlCol="0"/>
            <a:lstStyle/>
            <a:p>
              <a:endParaRPr/>
            </a:p>
          </p:txBody>
        </p:sp>
        <p:sp>
          <p:nvSpPr>
            <p:cNvPr id="415" name="object 415"/>
            <p:cNvSpPr/>
            <p:nvPr/>
          </p:nvSpPr>
          <p:spPr>
            <a:xfrm>
              <a:off x="3771863" y="2012050"/>
              <a:ext cx="0" cy="25400"/>
            </a:xfrm>
            <a:custGeom>
              <a:avLst/>
              <a:gdLst/>
              <a:ahLst/>
              <a:cxnLst/>
              <a:rect l="l" t="t" r="r" b="b"/>
              <a:pathLst>
                <a:path h="25400">
                  <a:moveTo>
                    <a:pt x="0" y="0"/>
                  </a:moveTo>
                  <a:lnTo>
                    <a:pt x="0" y="24846"/>
                  </a:lnTo>
                </a:path>
              </a:pathLst>
            </a:custGeom>
            <a:ln w="3299">
              <a:solidFill>
                <a:srgbClr val="231F20"/>
              </a:solidFill>
            </a:ln>
          </p:spPr>
          <p:txBody>
            <a:bodyPr wrap="square" lIns="0" tIns="0" rIns="0" bIns="0" rtlCol="0"/>
            <a:lstStyle/>
            <a:p>
              <a:endParaRPr/>
            </a:p>
          </p:txBody>
        </p:sp>
        <p:sp>
          <p:nvSpPr>
            <p:cNvPr id="416" name="object 416"/>
            <p:cNvSpPr/>
            <p:nvPr/>
          </p:nvSpPr>
          <p:spPr>
            <a:xfrm>
              <a:off x="3816583" y="2022506"/>
              <a:ext cx="0" cy="19050"/>
            </a:xfrm>
            <a:custGeom>
              <a:avLst/>
              <a:gdLst/>
              <a:ahLst/>
              <a:cxnLst/>
              <a:rect l="l" t="t" r="r" b="b"/>
              <a:pathLst>
                <a:path h="19050">
                  <a:moveTo>
                    <a:pt x="0" y="0"/>
                  </a:moveTo>
                  <a:lnTo>
                    <a:pt x="0" y="18909"/>
                  </a:lnTo>
                </a:path>
              </a:pathLst>
            </a:custGeom>
            <a:ln w="3299">
              <a:solidFill>
                <a:srgbClr val="231F20"/>
              </a:solidFill>
            </a:ln>
          </p:spPr>
          <p:txBody>
            <a:bodyPr wrap="square" lIns="0" tIns="0" rIns="0" bIns="0" rtlCol="0"/>
            <a:lstStyle/>
            <a:p>
              <a:endParaRPr/>
            </a:p>
          </p:txBody>
        </p:sp>
        <p:sp>
          <p:nvSpPr>
            <p:cNvPr id="417" name="object 417"/>
            <p:cNvSpPr/>
            <p:nvPr/>
          </p:nvSpPr>
          <p:spPr>
            <a:xfrm>
              <a:off x="3810211" y="2014016"/>
              <a:ext cx="0" cy="26034"/>
            </a:xfrm>
            <a:custGeom>
              <a:avLst/>
              <a:gdLst/>
              <a:ahLst/>
              <a:cxnLst/>
              <a:rect l="l" t="t" r="r" b="b"/>
              <a:pathLst>
                <a:path h="26035">
                  <a:moveTo>
                    <a:pt x="0" y="0"/>
                  </a:moveTo>
                  <a:lnTo>
                    <a:pt x="0" y="25602"/>
                  </a:lnTo>
                </a:path>
              </a:pathLst>
            </a:custGeom>
            <a:ln w="3299">
              <a:solidFill>
                <a:srgbClr val="231F20"/>
              </a:solidFill>
            </a:ln>
          </p:spPr>
          <p:txBody>
            <a:bodyPr wrap="square" lIns="0" tIns="0" rIns="0" bIns="0" rtlCol="0"/>
            <a:lstStyle/>
            <a:p>
              <a:endParaRPr/>
            </a:p>
          </p:txBody>
        </p:sp>
        <p:sp>
          <p:nvSpPr>
            <p:cNvPr id="418" name="object 418"/>
            <p:cNvSpPr/>
            <p:nvPr/>
          </p:nvSpPr>
          <p:spPr>
            <a:xfrm>
              <a:off x="3797475" y="2009166"/>
              <a:ext cx="0" cy="21590"/>
            </a:xfrm>
            <a:custGeom>
              <a:avLst/>
              <a:gdLst/>
              <a:ahLst/>
              <a:cxnLst/>
              <a:rect l="l" t="t" r="r" b="b"/>
              <a:pathLst>
                <a:path h="21589">
                  <a:moveTo>
                    <a:pt x="0" y="0"/>
                  </a:moveTo>
                  <a:lnTo>
                    <a:pt x="0" y="21376"/>
                  </a:lnTo>
                </a:path>
              </a:pathLst>
            </a:custGeom>
            <a:ln w="3299">
              <a:solidFill>
                <a:srgbClr val="231F20"/>
              </a:solidFill>
            </a:ln>
          </p:spPr>
          <p:txBody>
            <a:bodyPr wrap="square" lIns="0" tIns="0" rIns="0" bIns="0" rtlCol="0"/>
            <a:lstStyle/>
            <a:p>
              <a:endParaRPr/>
            </a:p>
          </p:txBody>
        </p:sp>
        <p:sp>
          <p:nvSpPr>
            <p:cNvPr id="419" name="object 419"/>
            <p:cNvSpPr/>
            <p:nvPr/>
          </p:nvSpPr>
          <p:spPr>
            <a:xfrm>
              <a:off x="3803838" y="2012050"/>
              <a:ext cx="0" cy="25400"/>
            </a:xfrm>
            <a:custGeom>
              <a:avLst/>
              <a:gdLst/>
              <a:ahLst/>
              <a:cxnLst/>
              <a:rect l="l" t="t" r="r" b="b"/>
              <a:pathLst>
                <a:path h="25400">
                  <a:moveTo>
                    <a:pt x="0" y="0"/>
                  </a:moveTo>
                  <a:lnTo>
                    <a:pt x="0" y="25026"/>
                  </a:lnTo>
                </a:path>
              </a:pathLst>
            </a:custGeom>
            <a:ln w="3299">
              <a:solidFill>
                <a:srgbClr val="231F20"/>
              </a:solidFill>
            </a:ln>
          </p:spPr>
          <p:txBody>
            <a:bodyPr wrap="square" lIns="0" tIns="0" rIns="0" bIns="0" rtlCol="0"/>
            <a:lstStyle/>
            <a:p>
              <a:endParaRPr/>
            </a:p>
          </p:txBody>
        </p:sp>
        <p:sp>
          <p:nvSpPr>
            <p:cNvPr id="420" name="object 420"/>
            <p:cNvSpPr/>
            <p:nvPr/>
          </p:nvSpPr>
          <p:spPr>
            <a:xfrm>
              <a:off x="3777725" y="2012135"/>
              <a:ext cx="0" cy="20320"/>
            </a:xfrm>
            <a:custGeom>
              <a:avLst/>
              <a:gdLst/>
              <a:ahLst/>
              <a:cxnLst/>
              <a:rect l="l" t="t" r="r" b="b"/>
              <a:pathLst>
                <a:path h="20319">
                  <a:moveTo>
                    <a:pt x="0" y="0"/>
                  </a:moveTo>
                  <a:lnTo>
                    <a:pt x="0" y="19788"/>
                  </a:lnTo>
                </a:path>
              </a:pathLst>
            </a:custGeom>
            <a:ln w="3299">
              <a:solidFill>
                <a:srgbClr val="231F20"/>
              </a:solidFill>
            </a:ln>
          </p:spPr>
          <p:txBody>
            <a:bodyPr wrap="square" lIns="0" tIns="0" rIns="0" bIns="0" rtlCol="0"/>
            <a:lstStyle/>
            <a:p>
              <a:endParaRPr/>
            </a:p>
          </p:txBody>
        </p:sp>
        <p:sp>
          <p:nvSpPr>
            <p:cNvPr id="421" name="object 421"/>
            <p:cNvSpPr/>
            <p:nvPr/>
          </p:nvSpPr>
          <p:spPr>
            <a:xfrm>
              <a:off x="3682074" y="2020615"/>
              <a:ext cx="0" cy="21590"/>
            </a:xfrm>
            <a:custGeom>
              <a:avLst/>
              <a:gdLst/>
              <a:ahLst/>
              <a:cxnLst/>
              <a:rect l="l" t="t" r="r" b="b"/>
              <a:pathLst>
                <a:path h="21589">
                  <a:moveTo>
                    <a:pt x="0" y="0"/>
                  </a:moveTo>
                  <a:lnTo>
                    <a:pt x="0" y="21386"/>
                  </a:lnTo>
                </a:path>
              </a:pathLst>
            </a:custGeom>
            <a:ln w="3299">
              <a:solidFill>
                <a:srgbClr val="231F20"/>
              </a:solidFill>
            </a:ln>
          </p:spPr>
          <p:txBody>
            <a:bodyPr wrap="square" lIns="0" tIns="0" rIns="0" bIns="0" rtlCol="0"/>
            <a:lstStyle/>
            <a:p>
              <a:endParaRPr/>
            </a:p>
          </p:txBody>
        </p:sp>
        <p:sp>
          <p:nvSpPr>
            <p:cNvPr id="422" name="object 422"/>
            <p:cNvSpPr/>
            <p:nvPr/>
          </p:nvSpPr>
          <p:spPr>
            <a:xfrm>
              <a:off x="3688664" y="2013477"/>
              <a:ext cx="0" cy="29845"/>
            </a:xfrm>
            <a:custGeom>
              <a:avLst/>
              <a:gdLst/>
              <a:ahLst/>
              <a:cxnLst/>
              <a:rect l="l" t="t" r="r" b="b"/>
              <a:pathLst>
                <a:path h="29844">
                  <a:moveTo>
                    <a:pt x="0" y="0"/>
                  </a:moveTo>
                  <a:lnTo>
                    <a:pt x="0" y="29677"/>
                  </a:lnTo>
                </a:path>
              </a:pathLst>
            </a:custGeom>
            <a:ln w="3299">
              <a:solidFill>
                <a:srgbClr val="231F20"/>
              </a:solidFill>
            </a:ln>
          </p:spPr>
          <p:txBody>
            <a:bodyPr wrap="square" lIns="0" tIns="0" rIns="0" bIns="0" rtlCol="0"/>
            <a:lstStyle/>
            <a:p>
              <a:endParaRPr/>
            </a:p>
          </p:txBody>
        </p:sp>
        <p:sp>
          <p:nvSpPr>
            <p:cNvPr id="423" name="object 423"/>
            <p:cNvSpPr/>
            <p:nvPr/>
          </p:nvSpPr>
          <p:spPr>
            <a:xfrm>
              <a:off x="3701853" y="2012125"/>
              <a:ext cx="0" cy="20320"/>
            </a:xfrm>
            <a:custGeom>
              <a:avLst/>
              <a:gdLst/>
              <a:ahLst/>
              <a:cxnLst/>
              <a:rect l="l" t="t" r="r" b="b"/>
              <a:pathLst>
                <a:path h="20319">
                  <a:moveTo>
                    <a:pt x="0" y="0"/>
                  </a:moveTo>
                  <a:lnTo>
                    <a:pt x="0" y="19778"/>
                  </a:lnTo>
                </a:path>
              </a:pathLst>
            </a:custGeom>
            <a:ln w="3299">
              <a:solidFill>
                <a:srgbClr val="231F20"/>
              </a:solidFill>
            </a:ln>
          </p:spPr>
          <p:txBody>
            <a:bodyPr wrap="square" lIns="0" tIns="0" rIns="0" bIns="0" rtlCol="0"/>
            <a:lstStyle/>
            <a:p>
              <a:endParaRPr/>
            </a:p>
          </p:txBody>
        </p:sp>
        <p:sp>
          <p:nvSpPr>
            <p:cNvPr id="424" name="object 424"/>
            <p:cNvSpPr/>
            <p:nvPr/>
          </p:nvSpPr>
          <p:spPr>
            <a:xfrm>
              <a:off x="3695263" y="2010773"/>
              <a:ext cx="0" cy="28575"/>
            </a:xfrm>
            <a:custGeom>
              <a:avLst/>
              <a:gdLst/>
              <a:ahLst/>
              <a:cxnLst/>
              <a:rect l="l" t="t" r="r" b="b"/>
              <a:pathLst>
                <a:path h="28575">
                  <a:moveTo>
                    <a:pt x="0" y="0"/>
                  </a:moveTo>
                  <a:lnTo>
                    <a:pt x="0" y="27994"/>
                  </a:lnTo>
                </a:path>
              </a:pathLst>
            </a:custGeom>
            <a:ln w="3299">
              <a:solidFill>
                <a:srgbClr val="231F20"/>
              </a:solidFill>
            </a:ln>
          </p:spPr>
          <p:txBody>
            <a:bodyPr wrap="square" lIns="0" tIns="0" rIns="0" bIns="0" rtlCol="0"/>
            <a:lstStyle/>
            <a:p>
              <a:endParaRPr/>
            </a:p>
          </p:txBody>
        </p:sp>
        <p:sp>
          <p:nvSpPr>
            <p:cNvPr id="425" name="object 425"/>
            <p:cNvSpPr/>
            <p:nvPr/>
          </p:nvSpPr>
          <p:spPr>
            <a:xfrm>
              <a:off x="3826340" y="2011463"/>
              <a:ext cx="83185" cy="32384"/>
            </a:xfrm>
            <a:custGeom>
              <a:avLst/>
              <a:gdLst/>
              <a:ahLst/>
              <a:cxnLst/>
              <a:rect l="l" t="t" r="r" b="b"/>
              <a:pathLst>
                <a:path w="83185" h="32385">
                  <a:moveTo>
                    <a:pt x="0" y="25498"/>
                  </a:moveTo>
                  <a:lnTo>
                    <a:pt x="5848" y="17541"/>
                  </a:lnTo>
                  <a:lnTo>
                    <a:pt x="11460" y="9218"/>
                  </a:lnTo>
                  <a:lnTo>
                    <a:pt x="18208" y="2659"/>
                  </a:lnTo>
                  <a:lnTo>
                    <a:pt x="27465" y="0"/>
                  </a:lnTo>
                  <a:lnTo>
                    <a:pt x="39742" y="5022"/>
                  </a:lnTo>
                  <a:lnTo>
                    <a:pt x="48140" y="16072"/>
                  </a:lnTo>
                  <a:lnTo>
                    <a:pt x="56534" y="27122"/>
                  </a:lnTo>
                  <a:lnTo>
                    <a:pt x="68800" y="32145"/>
                  </a:lnTo>
                  <a:lnTo>
                    <a:pt x="74832" y="32145"/>
                  </a:lnTo>
                  <a:lnTo>
                    <a:pt x="79096" y="29422"/>
                  </a:lnTo>
                  <a:lnTo>
                    <a:pt x="82623" y="25546"/>
                  </a:lnTo>
                </a:path>
                <a:path w="83185" h="32385">
                  <a:moveTo>
                    <a:pt x="0" y="25498"/>
                  </a:moveTo>
                  <a:lnTo>
                    <a:pt x="3564" y="29441"/>
                  </a:lnTo>
                  <a:lnTo>
                    <a:pt x="7856" y="32239"/>
                  </a:lnTo>
                  <a:lnTo>
                    <a:pt x="13945" y="32239"/>
                  </a:lnTo>
                  <a:lnTo>
                    <a:pt x="26222" y="27217"/>
                  </a:lnTo>
                  <a:lnTo>
                    <a:pt x="34621" y="16167"/>
                  </a:lnTo>
                  <a:lnTo>
                    <a:pt x="43018" y="5117"/>
                  </a:lnTo>
                  <a:lnTo>
                    <a:pt x="55290" y="94"/>
                  </a:lnTo>
                  <a:lnTo>
                    <a:pt x="64598" y="2792"/>
                  </a:lnTo>
                  <a:lnTo>
                    <a:pt x="71376" y="9432"/>
                  </a:lnTo>
                  <a:lnTo>
                    <a:pt x="77027" y="17831"/>
                  </a:lnTo>
                  <a:lnTo>
                    <a:pt x="82953" y="25810"/>
                  </a:lnTo>
                </a:path>
              </a:pathLst>
            </a:custGeom>
            <a:ln w="6239">
              <a:solidFill>
                <a:srgbClr val="020303"/>
              </a:solidFill>
            </a:ln>
          </p:spPr>
          <p:txBody>
            <a:bodyPr wrap="square" lIns="0" tIns="0" rIns="0" bIns="0" rtlCol="0"/>
            <a:lstStyle/>
            <a:p>
              <a:endParaRPr/>
            </a:p>
          </p:txBody>
        </p:sp>
        <p:sp>
          <p:nvSpPr>
            <p:cNvPr id="426" name="object 426"/>
            <p:cNvSpPr/>
            <p:nvPr/>
          </p:nvSpPr>
          <p:spPr>
            <a:xfrm>
              <a:off x="3838300" y="2022506"/>
              <a:ext cx="0" cy="20955"/>
            </a:xfrm>
            <a:custGeom>
              <a:avLst/>
              <a:gdLst/>
              <a:ahLst/>
              <a:cxnLst/>
              <a:rect l="l" t="t" r="r" b="b"/>
              <a:pathLst>
                <a:path h="20955">
                  <a:moveTo>
                    <a:pt x="0" y="0"/>
                  </a:moveTo>
                  <a:lnTo>
                    <a:pt x="0" y="20355"/>
                  </a:lnTo>
                </a:path>
              </a:pathLst>
            </a:custGeom>
            <a:ln w="3242">
              <a:solidFill>
                <a:srgbClr val="020303"/>
              </a:solidFill>
            </a:ln>
          </p:spPr>
          <p:txBody>
            <a:bodyPr wrap="square" lIns="0" tIns="0" rIns="0" bIns="0" rtlCol="0"/>
            <a:lstStyle/>
            <a:p>
              <a:endParaRPr/>
            </a:p>
          </p:txBody>
        </p:sp>
        <p:sp>
          <p:nvSpPr>
            <p:cNvPr id="427" name="object 427"/>
            <p:cNvSpPr/>
            <p:nvPr/>
          </p:nvSpPr>
          <p:spPr>
            <a:xfrm>
              <a:off x="3845070" y="2014725"/>
              <a:ext cx="0" cy="25400"/>
            </a:xfrm>
            <a:custGeom>
              <a:avLst/>
              <a:gdLst/>
              <a:ahLst/>
              <a:cxnLst/>
              <a:rect l="l" t="t" r="r" b="b"/>
              <a:pathLst>
                <a:path h="25400">
                  <a:moveTo>
                    <a:pt x="0" y="0"/>
                  </a:moveTo>
                  <a:lnTo>
                    <a:pt x="0" y="24950"/>
                  </a:lnTo>
                </a:path>
              </a:pathLst>
            </a:custGeom>
            <a:ln w="3242">
              <a:solidFill>
                <a:srgbClr val="020303"/>
              </a:solidFill>
            </a:ln>
          </p:spPr>
          <p:txBody>
            <a:bodyPr wrap="square" lIns="0" tIns="0" rIns="0" bIns="0" rtlCol="0"/>
            <a:lstStyle/>
            <a:p>
              <a:endParaRPr/>
            </a:p>
          </p:txBody>
        </p:sp>
        <p:sp>
          <p:nvSpPr>
            <p:cNvPr id="428" name="object 428"/>
            <p:cNvSpPr/>
            <p:nvPr/>
          </p:nvSpPr>
          <p:spPr>
            <a:xfrm>
              <a:off x="3858608" y="2011142"/>
              <a:ext cx="0" cy="17780"/>
            </a:xfrm>
            <a:custGeom>
              <a:avLst/>
              <a:gdLst/>
              <a:ahLst/>
              <a:cxnLst/>
              <a:rect l="l" t="t" r="r" b="b"/>
              <a:pathLst>
                <a:path h="17780">
                  <a:moveTo>
                    <a:pt x="0" y="0"/>
                  </a:moveTo>
                  <a:lnTo>
                    <a:pt x="0" y="17509"/>
                  </a:lnTo>
                </a:path>
              </a:pathLst>
            </a:custGeom>
            <a:ln w="3242">
              <a:solidFill>
                <a:srgbClr val="020303"/>
              </a:solidFill>
            </a:ln>
          </p:spPr>
          <p:txBody>
            <a:bodyPr wrap="square" lIns="0" tIns="0" rIns="0" bIns="0" rtlCol="0"/>
            <a:lstStyle/>
            <a:p>
              <a:endParaRPr/>
            </a:p>
          </p:txBody>
        </p:sp>
        <p:sp>
          <p:nvSpPr>
            <p:cNvPr id="429" name="object 429"/>
            <p:cNvSpPr/>
            <p:nvPr/>
          </p:nvSpPr>
          <p:spPr>
            <a:xfrm>
              <a:off x="3851839" y="2013978"/>
              <a:ext cx="0" cy="22860"/>
            </a:xfrm>
            <a:custGeom>
              <a:avLst/>
              <a:gdLst/>
              <a:ahLst/>
              <a:cxnLst/>
              <a:rect l="l" t="t" r="r" b="b"/>
              <a:pathLst>
                <a:path h="22860">
                  <a:moveTo>
                    <a:pt x="0" y="0"/>
                  </a:moveTo>
                  <a:lnTo>
                    <a:pt x="0" y="22851"/>
                  </a:lnTo>
                </a:path>
              </a:pathLst>
            </a:custGeom>
            <a:ln w="3242">
              <a:solidFill>
                <a:srgbClr val="020303"/>
              </a:solidFill>
            </a:ln>
          </p:spPr>
          <p:txBody>
            <a:bodyPr wrap="square" lIns="0" tIns="0" rIns="0" bIns="0" rtlCol="0"/>
            <a:lstStyle/>
            <a:p>
              <a:endParaRPr/>
            </a:p>
          </p:txBody>
        </p:sp>
        <p:sp>
          <p:nvSpPr>
            <p:cNvPr id="430" name="object 430"/>
            <p:cNvSpPr/>
            <p:nvPr/>
          </p:nvSpPr>
          <p:spPr>
            <a:xfrm>
              <a:off x="3899357" y="2024265"/>
              <a:ext cx="0" cy="19050"/>
            </a:xfrm>
            <a:custGeom>
              <a:avLst/>
              <a:gdLst/>
              <a:ahLst/>
              <a:cxnLst/>
              <a:rect l="l" t="t" r="r" b="b"/>
              <a:pathLst>
                <a:path h="19050">
                  <a:moveTo>
                    <a:pt x="0" y="0"/>
                  </a:moveTo>
                  <a:lnTo>
                    <a:pt x="0" y="18597"/>
                  </a:lnTo>
                </a:path>
              </a:pathLst>
            </a:custGeom>
            <a:ln w="3242">
              <a:solidFill>
                <a:srgbClr val="020303"/>
              </a:solidFill>
            </a:ln>
          </p:spPr>
          <p:txBody>
            <a:bodyPr wrap="square" lIns="0" tIns="0" rIns="0" bIns="0" rtlCol="0"/>
            <a:lstStyle/>
            <a:p>
              <a:endParaRPr/>
            </a:p>
          </p:txBody>
        </p:sp>
        <p:sp>
          <p:nvSpPr>
            <p:cNvPr id="431" name="object 431"/>
            <p:cNvSpPr/>
            <p:nvPr/>
          </p:nvSpPr>
          <p:spPr>
            <a:xfrm>
              <a:off x="3892597" y="2018233"/>
              <a:ext cx="0" cy="22860"/>
            </a:xfrm>
            <a:custGeom>
              <a:avLst/>
              <a:gdLst/>
              <a:ahLst/>
              <a:cxnLst/>
              <a:rect l="l" t="t" r="r" b="b"/>
              <a:pathLst>
                <a:path h="22860">
                  <a:moveTo>
                    <a:pt x="0" y="0"/>
                  </a:moveTo>
                  <a:lnTo>
                    <a:pt x="0" y="22851"/>
                  </a:lnTo>
                </a:path>
              </a:pathLst>
            </a:custGeom>
            <a:ln w="3242">
              <a:solidFill>
                <a:srgbClr val="020303"/>
              </a:solidFill>
            </a:ln>
          </p:spPr>
          <p:txBody>
            <a:bodyPr wrap="square" lIns="0" tIns="0" rIns="0" bIns="0" rtlCol="0"/>
            <a:lstStyle/>
            <a:p>
              <a:endParaRPr/>
            </a:p>
          </p:txBody>
        </p:sp>
        <p:sp>
          <p:nvSpPr>
            <p:cNvPr id="432" name="object 432"/>
            <p:cNvSpPr/>
            <p:nvPr/>
          </p:nvSpPr>
          <p:spPr>
            <a:xfrm>
              <a:off x="3879058" y="2011142"/>
              <a:ext cx="0" cy="21590"/>
            </a:xfrm>
            <a:custGeom>
              <a:avLst/>
              <a:gdLst/>
              <a:ahLst/>
              <a:cxnLst/>
              <a:rect l="l" t="t" r="r" b="b"/>
              <a:pathLst>
                <a:path h="21589">
                  <a:moveTo>
                    <a:pt x="0" y="0"/>
                  </a:moveTo>
                  <a:lnTo>
                    <a:pt x="0" y="21017"/>
                  </a:lnTo>
                </a:path>
              </a:pathLst>
            </a:custGeom>
            <a:ln w="3242">
              <a:solidFill>
                <a:srgbClr val="020303"/>
              </a:solidFill>
            </a:ln>
          </p:spPr>
          <p:txBody>
            <a:bodyPr wrap="square" lIns="0" tIns="0" rIns="0" bIns="0" rtlCol="0"/>
            <a:lstStyle/>
            <a:p>
              <a:endParaRPr/>
            </a:p>
          </p:txBody>
        </p:sp>
        <p:sp>
          <p:nvSpPr>
            <p:cNvPr id="433" name="object 433"/>
            <p:cNvSpPr/>
            <p:nvPr/>
          </p:nvSpPr>
          <p:spPr>
            <a:xfrm>
              <a:off x="3885828" y="2013978"/>
              <a:ext cx="0" cy="24765"/>
            </a:xfrm>
            <a:custGeom>
              <a:avLst/>
              <a:gdLst/>
              <a:ahLst/>
              <a:cxnLst/>
              <a:rect l="l" t="t" r="r" b="b"/>
              <a:pathLst>
                <a:path h="24764">
                  <a:moveTo>
                    <a:pt x="0" y="0"/>
                  </a:moveTo>
                  <a:lnTo>
                    <a:pt x="0" y="24610"/>
                  </a:lnTo>
                </a:path>
              </a:pathLst>
            </a:custGeom>
            <a:ln w="3242">
              <a:solidFill>
                <a:srgbClr val="020303"/>
              </a:solidFill>
            </a:ln>
          </p:spPr>
          <p:txBody>
            <a:bodyPr wrap="square" lIns="0" tIns="0" rIns="0" bIns="0" rtlCol="0"/>
            <a:lstStyle/>
            <a:p>
              <a:endParaRPr/>
            </a:p>
          </p:txBody>
        </p:sp>
        <p:sp>
          <p:nvSpPr>
            <p:cNvPr id="434" name="object 434"/>
            <p:cNvSpPr/>
            <p:nvPr/>
          </p:nvSpPr>
          <p:spPr>
            <a:xfrm>
              <a:off x="3838300" y="2022506"/>
              <a:ext cx="0" cy="20955"/>
            </a:xfrm>
            <a:custGeom>
              <a:avLst/>
              <a:gdLst/>
              <a:ahLst/>
              <a:cxnLst/>
              <a:rect l="l" t="t" r="r" b="b"/>
              <a:pathLst>
                <a:path h="20955">
                  <a:moveTo>
                    <a:pt x="0" y="0"/>
                  </a:moveTo>
                  <a:lnTo>
                    <a:pt x="0" y="20355"/>
                  </a:lnTo>
                </a:path>
              </a:pathLst>
            </a:custGeom>
            <a:ln w="3242">
              <a:solidFill>
                <a:srgbClr val="020303"/>
              </a:solidFill>
            </a:ln>
          </p:spPr>
          <p:txBody>
            <a:bodyPr wrap="square" lIns="0" tIns="0" rIns="0" bIns="0" rtlCol="0"/>
            <a:lstStyle/>
            <a:p>
              <a:endParaRPr/>
            </a:p>
          </p:txBody>
        </p:sp>
        <p:sp>
          <p:nvSpPr>
            <p:cNvPr id="435" name="object 435"/>
            <p:cNvSpPr/>
            <p:nvPr/>
          </p:nvSpPr>
          <p:spPr>
            <a:xfrm>
              <a:off x="3845070" y="2014725"/>
              <a:ext cx="0" cy="25400"/>
            </a:xfrm>
            <a:custGeom>
              <a:avLst/>
              <a:gdLst/>
              <a:ahLst/>
              <a:cxnLst/>
              <a:rect l="l" t="t" r="r" b="b"/>
              <a:pathLst>
                <a:path h="25400">
                  <a:moveTo>
                    <a:pt x="0" y="0"/>
                  </a:moveTo>
                  <a:lnTo>
                    <a:pt x="0" y="24950"/>
                  </a:lnTo>
                </a:path>
              </a:pathLst>
            </a:custGeom>
            <a:ln w="3242">
              <a:solidFill>
                <a:srgbClr val="020303"/>
              </a:solidFill>
            </a:ln>
          </p:spPr>
          <p:txBody>
            <a:bodyPr wrap="square" lIns="0" tIns="0" rIns="0" bIns="0" rtlCol="0"/>
            <a:lstStyle/>
            <a:p>
              <a:endParaRPr/>
            </a:p>
          </p:txBody>
        </p:sp>
        <p:sp>
          <p:nvSpPr>
            <p:cNvPr id="436" name="object 436"/>
            <p:cNvSpPr/>
            <p:nvPr/>
          </p:nvSpPr>
          <p:spPr>
            <a:xfrm>
              <a:off x="3858608" y="2011142"/>
              <a:ext cx="0" cy="17780"/>
            </a:xfrm>
            <a:custGeom>
              <a:avLst/>
              <a:gdLst/>
              <a:ahLst/>
              <a:cxnLst/>
              <a:rect l="l" t="t" r="r" b="b"/>
              <a:pathLst>
                <a:path h="17780">
                  <a:moveTo>
                    <a:pt x="0" y="0"/>
                  </a:moveTo>
                  <a:lnTo>
                    <a:pt x="0" y="17509"/>
                  </a:lnTo>
                </a:path>
              </a:pathLst>
            </a:custGeom>
            <a:ln w="3242">
              <a:solidFill>
                <a:srgbClr val="020303"/>
              </a:solidFill>
            </a:ln>
          </p:spPr>
          <p:txBody>
            <a:bodyPr wrap="square" lIns="0" tIns="0" rIns="0" bIns="0" rtlCol="0"/>
            <a:lstStyle/>
            <a:p>
              <a:endParaRPr/>
            </a:p>
          </p:txBody>
        </p:sp>
        <p:sp>
          <p:nvSpPr>
            <p:cNvPr id="437" name="object 437"/>
            <p:cNvSpPr/>
            <p:nvPr/>
          </p:nvSpPr>
          <p:spPr>
            <a:xfrm>
              <a:off x="3851839" y="2013978"/>
              <a:ext cx="0" cy="22860"/>
            </a:xfrm>
            <a:custGeom>
              <a:avLst/>
              <a:gdLst/>
              <a:ahLst/>
              <a:cxnLst/>
              <a:rect l="l" t="t" r="r" b="b"/>
              <a:pathLst>
                <a:path h="22860">
                  <a:moveTo>
                    <a:pt x="0" y="0"/>
                  </a:moveTo>
                  <a:lnTo>
                    <a:pt x="0" y="22851"/>
                  </a:lnTo>
                </a:path>
              </a:pathLst>
            </a:custGeom>
            <a:ln w="3242">
              <a:solidFill>
                <a:srgbClr val="020303"/>
              </a:solidFill>
            </a:ln>
          </p:spPr>
          <p:txBody>
            <a:bodyPr wrap="square" lIns="0" tIns="0" rIns="0" bIns="0" rtlCol="0"/>
            <a:lstStyle/>
            <a:p>
              <a:endParaRPr/>
            </a:p>
          </p:txBody>
        </p:sp>
        <p:sp>
          <p:nvSpPr>
            <p:cNvPr id="438" name="object 438"/>
            <p:cNvSpPr/>
            <p:nvPr/>
          </p:nvSpPr>
          <p:spPr>
            <a:xfrm>
              <a:off x="3899357" y="2024265"/>
              <a:ext cx="0" cy="19050"/>
            </a:xfrm>
            <a:custGeom>
              <a:avLst/>
              <a:gdLst/>
              <a:ahLst/>
              <a:cxnLst/>
              <a:rect l="l" t="t" r="r" b="b"/>
              <a:pathLst>
                <a:path h="19050">
                  <a:moveTo>
                    <a:pt x="0" y="0"/>
                  </a:moveTo>
                  <a:lnTo>
                    <a:pt x="0" y="18597"/>
                  </a:lnTo>
                </a:path>
              </a:pathLst>
            </a:custGeom>
            <a:ln w="3242">
              <a:solidFill>
                <a:srgbClr val="020303"/>
              </a:solidFill>
            </a:ln>
          </p:spPr>
          <p:txBody>
            <a:bodyPr wrap="square" lIns="0" tIns="0" rIns="0" bIns="0" rtlCol="0"/>
            <a:lstStyle/>
            <a:p>
              <a:endParaRPr/>
            </a:p>
          </p:txBody>
        </p:sp>
        <p:sp>
          <p:nvSpPr>
            <p:cNvPr id="439" name="object 439"/>
            <p:cNvSpPr/>
            <p:nvPr/>
          </p:nvSpPr>
          <p:spPr>
            <a:xfrm>
              <a:off x="3892597" y="2018233"/>
              <a:ext cx="0" cy="22860"/>
            </a:xfrm>
            <a:custGeom>
              <a:avLst/>
              <a:gdLst/>
              <a:ahLst/>
              <a:cxnLst/>
              <a:rect l="l" t="t" r="r" b="b"/>
              <a:pathLst>
                <a:path h="22860">
                  <a:moveTo>
                    <a:pt x="0" y="0"/>
                  </a:moveTo>
                  <a:lnTo>
                    <a:pt x="0" y="22851"/>
                  </a:lnTo>
                </a:path>
              </a:pathLst>
            </a:custGeom>
            <a:ln w="3242">
              <a:solidFill>
                <a:srgbClr val="020303"/>
              </a:solidFill>
            </a:ln>
          </p:spPr>
          <p:txBody>
            <a:bodyPr wrap="square" lIns="0" tIns="0" rIns="0" bIns="0" rtlCol="0"/>
            <a:lstStyle/>
            <a:p>
              <a:endParaRPr/>
            </a:p>
          </p:txBody>
        </p:sp>
        <p:sp>
          <p:nvSpPr>
            <p:cNvPr id="440" name="object 440"/>
            <p:cNvSpPr/>
            <p:nvPr/>
          </p:nvSpPr>
          <p:spPr>
            <a:xfrm>
              <a:off x="3879058" y="2011142"/>
              <a:ext cx="0" cy="21590"/>
            </a:xfrm>
            <a:custGeom>
              <a:avLst/>
              <a:gdLst/>
              <a:ahLst/>
              <a:cxnLst/>
              <a:rect l="l" t="t" r="r" b="b"/>
              <a:pathLst>
                <a:path h="21589">
                  <a:moveTo>
                    <a:pt x="0" y="0"/>
                  </a:moveTo>
                  <a:lnTo>
                    <a:pt x="0" y="21017"/>
                  </a:lnTo>
                </a:path>
              </a:pathLst>
            </a:custGeom>
            <a:ln w="3242">
              <a:solidFill>
                <a:srgbClr val="020303"/>
              </a:solidFill>
            </a:ln>
          </p:spPr>
          <p:txBody>
            <a:bodyPr wrap="square" lIns="0" tIns="0" rIns="0" bIns="0" rtlCol="0"/>
            <a:lstStyle/>
            <a:p>
              <a:endParaRPr/>
            </a:p>
          </p:txBody>
        </p:sp>
        <p:sp>
          <p:nvSpPr>
            <p:cNvPr id="441" name="object 441"/>
            <p:cNvSpPr/>
            <p:nvPr/>
          </p:nvSpPr>
          <p:spPr>
            <a:xfrm>
              <a:off x="3885828" y="2013978"/>
              <a:ext cx="0" cy="24765"/>
            </a:xfrm>
            <a:custGeom>
              <a:avLst/>
              <a:gdLst/>
              <a:ahLst/>
              <a:cxnLst/>
              <a:rect l="l" t="t" r="r" b="b"/>
              <a:pathLst>
                <a:path h="24764">
                  <a:moveTo>
                    <a:pt x="0" y="0"/>
                  </a:moveTo>
                  <a:lnTo>
                    <a:pt x="0" y="24610"/>
                  </a:lnTo>
                </a:path>
              </a:pathLst>
            </a:custGeom>
            <a:ln w="3242">
              <a:solidFill>
                <a:srgbClr val="020303"/>
              </a:solidFill>
            </a:ln>
          </p:spPr>
          <p:txBody>
            <a:bodyPr wrap="square" lIns="0" tIns="0" rIns="0" bIns="0" rtlCol="0"/>
            <a:lstStyle/>
            <a:p>
              <a:endParaRPr/>
            </a:p>
          </p:txBody>
        </p:sp>
        <p:sp>
          <p:nvSpPr>
            <p:cNvPr id="442" name="object 442"/>
            <p:cNvSpPr/>
            <p:nvPr/>
          </p:nvSpPr>
          <p:spPr>
            <a:xfrm>
              <a:off x="3914541" y="2011463"/>
              <a:ext cx="83185" cy="32384"/>
            </a:xfrm>
            <a:custGeom>
              <a:avLst/>
              <a:gdLst/>
              <a:ahLst/>
              <a:cxnLst/>
              <a:rect l="l" t="t" r="r" b="b"/>
              <a:pathLst>
                <a:path w="83185" h="32385">
                  <a:moveTo>
                    <a:pt x="0" y="25498"/>
                  </a:moveTo>
                  <a:lnTo>
                    <a:pt x="5849" y="17541"/>
                  </a:lnTo>
                  <a:lnTo>
                    <a:pt x="11463" y="9218"/>
                  </a:lnTo>
                  <a:lnTo>
                    <a:pt x="18212" y="2659"/>
                  </a:lnTo>
                  <a:lnTo>
                    <a:pt x="27465" y="0"/>
                  </a:lnTo>
                  <a:lnTo>
                    <a:pt x="39736" y="5022"/>
                  </a:lnTo>
                  <a:lnTo>
                    <a:pt x="48132" y="16072"/>
                  </a:lnTo>
                  <a:lnTo>
                    <a:pt x="56529" y="27122"/>
                  </a:lnTo>
                  <a:lnTo>
                    <a:pt x="68800" y="32145"/>
                  </a:lnTo>
                  <a:lnTo>
                    <a:pt x="74823" y="32145"/>
                  </a:lnTo>
                  <a:lnTo>
                    <a:pt x="79096" y="29422"/>
                  </a:lnTo>
                  <a:lnTo>
                    <a:pt x="82623" y="25546"/>
                  </a:lnTo>
                </a:path>
                <a:path w="83185" h="32385">
                  <a:moveTo>
                    <a:pt x="0" y="25498"/>
                  </a:moveTo>
                  <a:lnTo>
                    <a:pt x="3564" y="29441"/>
                  </a:lnTo>
                  <a:lnTo>
                    <a:pt x="7866" y="32239"/>
                  </a:lnTo>
                  <a:lnTo>
                    <a:pt x="13945" y="32239"/>
                  </a:lnTo>
                  <a:lnTo>
                    <a:pt x="26222" y="27217"/>
                  </a:lnTo>
                  <a:lnTo>
                    <a:pt x="34620" y="16167"/>
                  </a:lnTo>
                  <a:lnTo>
                    <a:pt x="43014" y="5117"/>
                  </a:lnTo>
                  <a:lnTo>
                    <a:pt x="55280" y="94"/>
                  </a:lnTo>
                  <a:lnTo>
                    <a:pt x="64594" y="2792"/>
                  </a:lnTo>
                  <a:lnTo>
                    <a:pt x="71375" y="9432"/>
                  </a:lnTo>
                  <a:lnTo>
                    <a:pt x="77027" y="17831"/>
                  </a:lnTo>
                  <a:lnTo>
                    <a:pt x="82953" y="25810"/>
                  </a:lnTo>
                </a:path>
              </a:pathLst>
            </a:custGeom>
            <a:ln w="6239">
              <a:solidFill>
                <a:srgbClr val="020303"/>
              </a:solidFill>
            </a:ln>
          </p:spPr>
          <p:txBody>
            <a:bodyPr wrap="square" lIns="0" tIns="0" rIns="0" bIns="0" rtlCol="0"/>
            <a:lstStyle/>
            <a:p>
              <a:endParaRPr/>
            </a:p>
          </p:txBody>
        </p:sp>
        <p:sp>
          <p:nvSpPr>
            <p:cNvPr id="443" name="object 443"/>
            <p:cNvSpPr/>
            <p:nvPr/>
          </p:nvSpPr>
          <p:spPr>
            <a:xfrm>
              <a:off x="3926511" y="2022506"/>
              <a:ext cx="0" cy="20955"/>
            </a:xfrm>
            <a:custGeom>
              <a:avLst/>
              <a:gdLst/>
              <a:ahLst/>
              <a:cxnLst/>
              <a:rect l="l" t="t" r="r" b="b"/>
              <a:pathLst>
                <a:path h="20955">
                  <a:moveTo>
                    <a:pt x="0" y="0"/>
                  </a:moveTo>
                  <a:lnTo>
                    <a:pt x="0" y="20355"/>
                  </a:lnTo>
                </a:path>
              </a:pathLst>
            </a:custGeom>
            <a:ln w="3242">
              <a:solidFill>
                <a:srgbClr val="020303"/>
              </a:solidFill>
            </a:ln>
          </p:spPr>
          <p:txBody>
            <a:bodyPr wrap="square" lIns="0" tIns="0" rIns="0" bIns="0" rtlCol="0"/>
            <a:lstStyle/>
            <a:p>
              <a:endParaRPr/>
            </a:p>
          </p:txBody>
        </p:sp>
        <p:sp>
          <p:nvSpPr>
            <p:cNvPr id="444" name="object 444"/>
            <p:cNvSpPr/>
            <p:nvPr/>
          </p:nvSpPr>
          <p:spPr>
            <a:xfrm>
              <a:off x="3933271" y="2014725"/>
              <a:ext cx="0" cy="25400"/>
            </a:xfrm>
            <a:custGeom>
              <a:avLst/>
              <a:gdLst/>
              <a:ahLst/>
              <a:cxnLst/>
              <a:rect l="l" t="t" r="r" b="b"/>
              <a:pathLst>
                <a:path h="25400">
                  <a:moveTo>
                    <a:pt x="0" y="0"/>
                  </a:moveTo>
                  <a:lnTo>
                    <a:pt x="0" y="24950"/>
                  </a:lnTo>
                </a:path>
              </a:pathLst>
            </a:custGeom>
            <a:ln w="3242">
              <a:solidFill>
                <a:srgbClr val="020303"/>
              </a:solidFill>
            </a:ln>
          </p:spPr>
          <p:txBody>
            <a:bodyPr wrap="square" lIns="0" tIns="0" rIns="0" bIns="0" rtlCol="0"/>
            <a:lstStyle/>
            <a:p>
              <a:endParaRPr/>
            </a:p>
          </p:txBody>
        </p:sp>
        <p:sp>
          <p:nvSpPr>
            <p:cNvPr id="445" name="object 445"/>
            <p:cNvSpPr/>
            <p:nvPr/>
          </p:nvSpPr>
          <p:spPr>
            <a:xfrm>
              <a:off x="3946810" y="2011142"/>
              <a:ext cx="0" cy="17780"/>
            </a:xfrm>
            <a:custGeom>
              <a:avLst/>
              <a:gdLst/>
              <a:ahLst/>
              <a:cxnLst/>
              <a:rect l="l" t="t" r="r" b="b"/>
              <a:pathLst>
                <a:path h="17780">
                  <a:moveTo>
                    <a:pt x="0" y="0"/>
                  </a:moveTo>
                  <a:lnTo>
                    <a:pt x="0" y="17509"/>
                  </a:lnTo>
                </a:path>
              </a:pathLst>
            </a:custGeom>
            <a:ln w="3242">
              <a:solidFill>
                <a:srgbClr val="020303"/>
              </a:solidFill>
            </a:ln>
          </p:spPr>
          <p:txBody>
            <a:bodyPr wrap="square" lIns="0" tIns="0" rIns="0" bIns="0" rtlCol="0"/>
            <a:lstStyle/>
            <a:p>
              <a:endParaRPr/>
            </a:p>
          </p:txBody>
        </p:sp>
        <p:sp>
          <p:nvSpPr>
            <p:cNvPr id="446" name="object 446"/>
            <p:cNvSpPr/>
            <p:nvPr/>
          </p:nvSpPr>
          <p:spPr>
            <a:xfrm>
              <a:off x="3940040" y="2013978"/>
              <a:ext cx="0" cy="22860"/>
            </a:xfrm>
            <a:custGeom>
              <a:avLst/>
              <a:gdLst/>
              <a:ahLst/>
              <a:cxnLst/>
              <a:rect l="l" t="t" r="r" b="b"/>
              <a:pathLst>
                <a:path h="22860">
                  <a:moveTo>
                    <a:pt x="0" y="0"/>
                  </a:moveTo>
                  <a:lnTo>
                    <a:pt x="0" y="22851"/>
                  </a:lnTo>
                </a:path>
              </a:pathLst>
            </a:custGeom>
            <a:ln w="3242">
              <a:solidFill>
                <a:srgbClr val="020303"/>
              </a:solidFill>
            </a:ln>
          </p:spPr>
          <p:txBody>
            <a:bodyPr wrap="square" lIns="0" tIns="0" rIns="0" bIns="0" rtlCol="0"/>
            <a:lstStyle/>
            <a:p>
              <a:endParaRPr/>
            </a:p>
          </p:txBody>
        </p:sp>
        <p:sp>
          <p:nvSpPr>
            <p:cNvPr id="447" name="object 447"/>
            <p:cNvSpPr/>
            <p:nvPr/>
          </p:nvSpPr>
          <p:spPr>
            <a:xfrm>
              <a:off x="3987568" y="2024265"/>
              <a:ext cx="0" cy="19050"/>
            </a:xfrm>
            <a:custGeom>
              <a:avLst/>
              <a:gdLst/>
              <a:ahLst/>
              <a:cxnLst/>
              <a:rect l="l" t="t" r="r" b="b"/>
              <a:pathLst>
                <a:path h="19050">
                  <a:moveTo>
                    <a:pt x="0" y="0"/>
                  </a:moveTo>
                  <a:lnTo>
                    <a:pt x="0" y="18597"/>
                  </a:lnTo>
                </a:path>
              </a:pathLst>
            </a:custGeom>
            <a:ln w="3242">
              <a:solidFill>
                <a:srgbClr val="020303"/>
              </a:solidFill>
            </a:ln>
          </p:spPr>
          <p:txBody>
            <a:bodyPr wrap="square" lIns="0" tIns="0" rIns="0" bIns="0" rtlCol="0"/>
            <a:lstStyle/>
            <a:p>
              <a:endParaRPr/>
            </a:p>
          </p:txBody>
        </p:sp>
        <p:sp>
          <p:nvSpPr>
            <p:cNvPr id="448" name="object 448"/>
            <p:cNvSpPr/>
            <p:nvPr/>
          </p:nvSpPr>
          <p:spPr>
            <a:xfrm>
              <a:off x="3980798" y="2018233"/>
              <a:ext cx="0" cy="22860"/>
            </a:xfrm>
            <a:custGeom>
              <a:avLst/>
              <a:gdLst/>
              <a:ahLst/>
              <a:cxnLst/>
              <a:rect l="l" t="t" r="r" b="b"/>
              <a:pathLst>
                <a:path h="22860">
                  <a:moveTo>
                    <a:pt x="0" y="0"/>
                  </a:moveTo>
                  <a:lnTo>
                    <a:pt x="0" y="22851"/>
                  </a:lnTo>
                </a:path>
              </a:pathLst>
            </a:custGeom>
            <a:ln w="3242">
              <a:solidFill>
                <a:srgbClr val="020303"/>
              </a:solidFill>
            </a:ln>
          </p:spPr>
          <p:txBody>
            <a:bodyPr wrap="square" lIns="0" tIns="0" rIns="0" bIns="0" rtlCol="0"/>
            <a:lstStyle/>
            <a:p>
              <a:endParaRPr/>
            </a:p>
          </p:txBody>
        </p:sp>
        <p:sp>
          <p:nvSpPr>
            <p:cNvPr id="449" name="object 449"/>
            <p:cNvSpPr/>
            <p:nvPr/>
          </p:nvSpPr>
          <p:spPr>
            <a:xfrm>
              <a:off x="3967260" y="2011142"/>
              <a:ext cx="0" cy="21590"/>
            </a:xfrm>
            <a:custGeom>
              <a:avLst/>
              <a:gdLst/>
              <a:ahLst/>
              <a:cxnLst/>
              <a:rect l="l" t="t" r="r" b="b"/>
              <a:pathLst>
                <a:path h="21589">
                  <a:moveTo>
                    <a:pt x="0" y="0"/>
                  </a:moveTo>
                  <a:lnTo>
                    <a:pt x="0" y="21017"/>
                  </a:lnTo>
                </a:path>
              </a:pathLst>
            </a:custGeom>
            <a:ln w="3242">
              <a:solidFill>
                <a:srgbClr val="020303"/>
              </a:solidFill>
            </a:ln>
          </p:spPr>
          <p:txBody>
            <a:bodyPr wrap="square" lIns="0" tIns="0" rIns="0" bIns="0" rtlCol="0"/>
            <a:lstStyle/>
            <a:p>
              <a:endParaRPr/>
            </a:p>
          </p:txBody>
        </p:sp>
        <p:sp>
          <p:nvSpPr>
            <p:cNvPr id="450" name="object 450"/>
            <p:cNvSpPr/>
            <p:nvPr/>
          </p:nvSpPr>
          <p:spPr>
            <a:xfrm>
              <a:off x="3974029" y="2013978"/>
              <a:ext cx="0" cy="24765"/>
            </a:xfrm>
            <a:custGeom>
              <a:avLst/>
              <a:gdLst/>
              <a:ahLst/>
              <a:cxnLst/>
              <a:rect l="l" t="t" r="r" b="b"/>
              <a:pathLst>
                <a:path h="24764">
                  <a:moveTo>
                    <a:pt x="0" y="0"/>
                  </a:moveTo>
                  <a:lnTo>
                    <a:pt x="0" y="24610"/>
                  </a:lnTo>
                </a:path>
              </a:pathLst>
            </a:custGeom>
            <a:ln w="3242">
              <a:solidFill>
                <a:srgbClr val="020303"/>
              </a:solidFill>
            </a:ln>
          </p:spPr>
          <p:txBody>
            <a:bodyPr wrap="square" lIns="0" tIns="0" rIns="0" bIns="0" rtlCol="0"/>
            <a:lstStyle/>
            <a:p>
              <a:endParaRPr/>
            </a:p>
          </p:txBody>
        </p:sp>
        <p:sp>
          <p:nvSpPr>
            <p:cNvPr id="451" name="object 451"/>
            <p:cNvSpPr/>
            <p:nvPr/>
          </p:nvSpPr>
          <p:spPr>
            <a:xfrm>
              <a:off x="3926511" y="2022506"/>
              <a:ext cx="0" cy="20955"/>
            </a:xfrm>
            <a:custGeom>
              <a:avLst/>
              <a:gdLst/>
              <a:ahLst/>
              <a:cxnLst/>
              <a:rect l="l" t="t" r="r" b="b"/>
              <a:pathLst>
                <a:path h="20955">
                  <a:moveTo>
                    <a:pt x="0" y="0"/>
                  </a:moveTo>
                  <a:lnTo>
                    <a:pt x="0" y="20355"/>
                  </a:lnTo>
                </a:path>
              </a:pathLst>
            </a:custGeom>
            <a:ln w="3242">
              <a:solidFill>
                <a:srgbClr val="020303"/>
              </a:solidFill>
            </a:ln>
          </p:spPr>
          <p:txBody>
            <a:bodyPr wrap="square" lIns="0" tIns="0" rIns="0" bIns="0" rtlCol="0"/>
            <a:lstStyle/>
            <a:p>
              <a:endParaRPr/>
            </a:p>
          </p:txBody>
        </p:sp>
        <p:sp>
          <p:nvSpPr>
            <p:cNvPr id="452" name="object 452"/>
            <p:cNvSpPr/>
            <p:nvPr/>
          </p:nvSpPr>
          <p:spPr>
            <a:xfrm>
              <a:off x="3933271" y="2014725"/>
              <a:ext cx="0" cy="25400"/>
            </a:xfrm>
            <a:custGeom>
              <a:avLst/>
              <a:gdLst/>
              <a:ahLst/>
              <a:cxnLst/>
              <a:rect l="l" t="t" r="r" b="b"/>
              <a:pathLst>
                <a:path h="25400">
                  <a:moveTo>
                    <a:pt x="0" y="0"/>
                  </a:moveTo>
                  <a:lnTo>
                    <a:pt x="0" y="24950"/>
                  </a:lnTo>
                </a:path>
              </a:pathLst>
            </a:custGeom>
            <a:ln w="3242">
              <a:solidFill>
                <a:srgbClr val="020303"/>
              </a:solidFill>
            </a:ln>
          </p:spPr>
          <p:txBody>
            <a:bodyPr wrap="square" lIns="0" tIns="0" rIns="0" bIns="0" rtlCol="0"/>
            <a:lstStyle/>
            <a:p>
              <a:endParaRPr/>
            </a:p>
          </p:txBody>
        </p:sp>
        <p:sp>
          <p:nvSpPr>
            <p:cNvPr id="453" name="object 453"/>
            <p:cNvSpPr/>
            <p:nvPr/>
          </p:nvSpPr>
          <p:spPr>
            <a:xfrm>
              <a:off x="3946810" y="2011142"/>
              <a:ext cx="0" cy="17780"/>
            </a:xfrm>
            <a:custGeom>
              <a:avLst/>
              <a:gdLst/>
              <a:ahLst/>
              <a:cxnLst/>
              <a:rect l="l" t="t" r="r" b="b"/>
              <a:pathLst>
                <a:path h="17780">
                  <a:moveTo>
                    <a:pt x="0" y="0"/>
                  </a:moveTo>
                  <a:lnTo>
                    <a:pt x="0" y="17509"/>
                  </a:lnTo>
                </a:path>
              </a:pathLst>
            </a:custGeom>
            <a:ln w="3242">
              <a:solidFill>
                <a:srgbClr val="020303"/>
              </a:solidFill>
            </a:ln>
          </p:spPr>
          <p:txBody>
            <a:bodyPr wrap="square" lIns="0" tIns="0" rIns="0" bIns="0" rtlCol="0"/>
            <a:lstStyle/>
            <a:p>
              <a:endParaRPr/>
            </a:p>
          </p:txBody>
        </p:sp>
        <p:sp>
          <p:nvSpPr>
            <p:cNvPr id="454" name="object 454"/>
            <p:cNvSpPr/>
            <p:nvPr/>
          </p:nvSpPr>
          <p:spPr>
            <a:xfrm>
              <a:off x="3940040" y="2013978"/>
              <a:ext cx="0" cy="22860"/>
            </a:xfrm>
            <a:custGeom>
              <a:avLst/>
              <a:gdLst/>
              <a:ahLst/>
              <a:cxnLst/>
              <a:rect l="l" t="t" r="r" b="b"/>
              <a:pathLst>
                <a:path h="22860">
                  <a:moveTo>
                    <a:pt x="0" y="0"/>
                  </a:moveTo>
                  <a:lnTo>
                    <a:pt x="0" y="22851"/>
                  </a:lnTo>
                </a:path>
              </a:pathLst>
            </a:custGeom>
            <a:ln w="3242">
              <a:solidFill>
                <a:srgbClr val="020303"/>
              </a:solidFill>
            </a:ln>
          </p:spPr>
          <p:txBody>
            <a:bodyPr wrap="square" lIns="0" tIns="0" rIns="0" bIns="0" rtlCol="0"/>
            <a:lstStyle/>
            <a:p>
              <a:endParaRPr/>
            </a:p>
          </p:txBody>
        </p:sp>
        <p:sp>
          <p:nvSpPr>
            <p:cNvPr id="455" name="object 455"/>
            <p:cNvSpPr/>
            <p:nvPr/>
          </p:nvSpPr>
          <p:spPr>
            <a:xfrm>
              <a:off x="3987568" y="2024265"/>
              <a:ext cx="0" cy="19050"/>
            </a:xfrm>
            <a:custGeom>
              <a:avLst/>
              <a:gdLst/>
              <a:ahLst/>
              <a:cxnLst/>
              <a:rect l="l" t="t" r="r" b="b"/>
              <a:pathLst>
                <a:path h="19050">
                  <a:moveTo>
                    <a:pt x="0" y="0"/>
                  </a:moveTo>
                  <a:lnTo>
                    <a:pt x="0" y="18597"/>
                  </a:lnTo>
                </a:path>
              </a:pathLst>
            </a:custGeom>
            <a:ln w="3242">
              <a:solidFill>
                <a:srgbClr val="020303"/>
              </a:solidFill>
            </a:ln>
          </p:spPr>
          <p:txBody>
            <a:bodyPr wrap="square" lIns="0" tIns="0" rIns="0" bIns="0" rtlCol="0"/>
            <a:lstStyle/>
            <a:p>
              <a:endParaRPr/>
            </a:p>
          </p:txBody>
        </p:sp>
        <p:sp>
          <p:nvSpPr>
            <p:cNvPr id="456" name="object 456"/>
            <p:cNvSpPr/>
            <p:nvPr/>
          </p:nvSpPr>
          <p:spPr>
            <a:xfrm>
              <a:off x="3980798" y="2018233"/>
              <a:ext cx="0" cy="22860"/>
            </a:xfrm>
            <a:custGeom>
              <a:avLst/>
              <a:gdLst/>
              <a:ahLst/>
              <a:cxnLst/>
              <a:rect l="l" t="t" r="r" b="b"/>
              <a:pathLst>
                <a:path h="22860">
                  <a:moveTo>
                    <a:pt x="0" y="0"/>
                  </a:moveTo>
                  <a:lnTo>
                    <a:pt x="0" y="22851"/>
                  </a:lnTo>
                </a:path>
              </a:pathLst>
            </a:custGeom>
            <a:ln w="3242">
              <a:solidFill>
                <a:srgbClr val="020303"/>
              </a:solidFill>
            </a:ln>
          </p:spPr>
          <p:txBody>
            <a:bodyPr wrap="square" lIns="0" tIns="0" rIns="0" bIns="0" rtlCol="0"/>
            <a:lstStyle/>
            <a:p>
              <a:endParaRPr/>
            </a:p>
          </p:txBody>
        </p:sp>
        <p:sp>
          <p:nvSpPr>
            <p:cNvPr id="457" name="object 457"/>
            <p:cNvSpPr/>
            <p:nvPr/>
          </p:nvSpPr>
          <p:spPr>
            <a:xfrm>
              <a:off x="3967260" y="2011142"/>
              <a:ext cx="0" cy="21590"/>
            </a:xfrm>
            <a:custGeom>
              <a:avLst/>
              <a:gdLst/>
              <a:ahLst/>
              <a:cxnLst/>
              <a:rect l="l" t="t" r="r" b="b"/>
              <a:pathLst>
                <a:path h="21589">
                  <a:moveTo>
                    <a:pt x="0" y="0"/>
                  </a:moveTo>
                  <a:lnTo>
                    <a:pt x="0" y="21017"/>
                  </a:lnTo>
                </a:path>
              </a:pathLst>
            </a:custGeom>
            <a:ln w="3242">
              <a:solidFill>
                <a:srgbClr val="020303"/>
              </a:solidFill>
            </a:ln>
          </p:spPr>
          <p:txBody>
            <a:bodyPr wrap="square" lIns="0" tIns="0" rIns="0" bIns="0" rtlCol="0"/>
            <a:lstStyle/>
            <a:p>
              <a:endParaRPr/>
            </a:p>
          </p:txBody>
        </p:sp>
        <p:sp>
          <p:nvSpPr>
            <p:cNvPr id="458" name="object 458"/>
            <p:cNvSpPr/>
            <p:nvPr/>
          </p:nvSpPr>
          <p:spPr>
            <a:xfrm>
              <a:off x="3974029" y="2013978"/>
              <a:ext cx="0" cy="24765"/>
            </a:xfrm>
            <a:custGeom>
              <a:avLst/>
              <a:gdLst/>
              <a:ahLst/>
              <a:cxnLst/>
              <a:rect l="l" t="t" r="r" b="b"/>
              <a:pathLst>
                <a:path h="24764">
                  <a:moveTo>
                    <a:pt x="0" y="0"/>
                  </a:moveTo>
                  <a:lnTo>
                    <a:pt x="0" y="24610"/>
                  </a:lnTo>
                </a:path>
              </a:pathLst>
            </a:custGeom>
            <a:ln w="3242">
              <a:solidFill>
                <a:srgbClr val="020303"/>
              </a:solidFill>
            </a:ln>
          </p:spPr>
          <p:txBody>
            <a:bodyPr wrap="square" lIns="0" tIns="0" rIns="0" bIns="0" rtlCol="0"/>
            <a:lstStyle/>
            <a:p>
              <a:endParaRPr/>
            </a:p>
          </p:txBody>
        </p:sp>
        <p:sp>
          <p:nvSpPr>
            <p:cNvPr id="459" name="object 459"/>
            <p:cNvSpPr/>
            <p:nvPr/>
          </p:nvSpPr>
          <p:spPr>
            <a:xfrm>
              <a:off x="4002742" y="2011463"/>
              <a:ext cx="64769" cy="32384"/>
            </a:xfrm>
            <a:custGeom>
              <a:avLst/>
              <a:gdLst/>
              <a:ahLst/>
              <a:cxnLst/>
              <a:rect l="l" t="t" r="r" b="b"/>
              <a:pathLst>
                <a:path w="64770" h="32385">
                  <a:moveTo>
                    <a:pt x="0" y="25498"/>
                  </a:moveTo>
                  <a:lnTo>
                    <a:pt x="5849" y="17541"/>
                  </a:lnTo>
                  <a:lnTo>
                    <a:pt x="11463" y="9218"/>
                  </a:lnTo>
                  <a:lnTo>
                    <a:pt x="18212" y="2659"/>
                  </a:lnTo>
                  <a:lnTo>
                    <a:pt x="27465" y="0"/>
                  </a:lnTo>
                  <a:lnTo>
                    <a:pt x="38496" y="3941"/>
                  </a:lnTo>
                  <a:lnTo>
                    <a:pt x="46191" y="13074"/>
                  </a:lnTo>
                  <a:lnTo>
                    <a:pt x="53142" y="23361"/>
                  </a:lnTo>
                  <a:lnTo>
                    <a:pt x="61945" y="30764"/>
                  </a:lnTo>
                </a:path>
                <a:path w="64770" h="32385">
                  <a:moveTo>
                    <a:pt x="0" y="25498"/>
                  </a:moveTo>
                  <a:lnTo>
                    <a:pt x="3564" y="29441"/>
                  </a:lnTo>
                  <a:lnTo>
                    <a:pt x="7866" y="32239"/>
                  </a:lnTo>
                  <a:lnTo>
                    <a:pt x="13954" y="32239"/>
                  </a:lnTo>
                  <a:lnTo>
                    <a:pt x="26226" y="27217"/>
                  </a:lnTo>
                  <a:lnTo>
                    <a:pt x="34622" y="16167"/>
                  </a:lnTo>
                  <a:lnTo>
                    <a:pt x="43018" y="5117"/>
                  </a:lnTo>
                  <a:lnTo>
                    <a:pt x="55290" y="94"/>
                  </a:lnTo>
                  <a:lnTo>
                    <a:pt x="58769" y="94"/>
                  </a:lnTo>
                  <a:lnTo>
                    <a:pt x="61662" y="1002"/>
                  </a:lnTo>
                  <a:lnTo>
                    <a:pt x="64158" y="2514"/>
                  </a:lnTo>
                </a:path>
              </a:pathLst>
            </a:custGeom>
            <a:ln w="6239">
              <a:solidFill>
                <a:srgbClr val="020303"/>
              </a:solidFill>
            </a:ln>
          </p:spPr>
          <p:txBody>
            <a:bodyPr wrap="square" lIns="0" tIns="0" rIns="0" bIns="0" rtlCol="0"/>
            <a:lstStyle/>
            <a:p>
              <a:endParaRPr/>
            </a:p>
          </p:txBody>
        </p:sp>
        <p:sp>
          <p:nvSpPr>
            <p:cNvPr id="460" name="object 460"/>
            <p:cNvSpPr/>
            <p:nvPr/>
          </p:nvSpPr>
          <p:spPr>
            <a:xfrm>
              <a:off x="4014702" y="2022506"/>
              <a:ext cx="0" cy="20955"/>
            </a:xfrm>
            <a:custGeom>
              <a:avLst/>
              <a:gdLst/>
              <a:ahLst/>
              <a:cxnLst/>
              <a:rect l="l" t="t" r="r" b="b"/>
              <a:pathLst>
                <a:path h="20955">
                  <a:moveTo>
                    <a:pt x="0" y="0"/>
                  </a:moveTo>
                  <a:lnTo>
                    <a:pt x="0" y="20355"/>
                  </a:lnTo>
                </a:path>
              </a:pathLst>
            </a:custGeom>
            <a:ln w="3242">
              <a:solidFill>
                <a:srgbClr val="020303"/>
              </a:solidFill>
            </a:ln>
          </p:spPr>
          <p:txBody>
            <a:bodyPr wrap="square" lIns="0" tIns="0" rIns="0" bIns="0" rtlCol="0"/>
            <a:lstStyle/>
            <a:p>
              <a:endParaRPr/>
            </a:p>
          </p:txBody>
        </p:sp>
        <p:sp>
          <p:nvSpPr>
            <p:cNvPr id="461" name="object 461"/>
            <p:cNvSpPr/>
            <p:nvPr/>
          </p:nvSpPr>
          <p:spPr>
            <a:xfrm>
              <a:off x="4021472" y="2014725"/>
              <a:ext cx="0" cy="25400"/>
            </a:xfrm>
            <a:custGeom>
              <a:avLst/>
              <a:gdLst/>
              <a:ahLst/>
              <a:cxnLst/>
              <a:rect l="l" t="t" r="r" b="b"/>
              <a:pathLst>
                <a:path h="25400">
                  <a:moveTo>
                    <a:pt x="0" y="0"/>
                  </a:moveTo>
                  <a:lnTo>
                    <a:pt x="0" y="24950"/>
                  </a:lnTo>
                </a:path>
              </a:pathLst>
            </a:custGeom>
            <a:ln w="3242">
              <a:solidFill>
                <a:srgbClr val="020303"/>
              </a:solidFill>
            </a:ln>
          </p:spPr>
          <p:txBody>
            <a:bodyPr wrap="square" lIns="0" tIns="0" rIns="0" bIns="0" rtlCol="0"/>
            <a:lstStyle/>
            <a:p>
              <a:endParaRPr/>
            </a:p>
          </p:txBody>
        </p:sp>
        <p:sp>
          <p:nvSpPr>
            <p:cNvPr id="462" name="object 462"/>
            <p:cNvSpPr/>
            <p:nvPr/>
          </p:nvSpPr>
          <p:spPr>
            <a:xfrm>
              <a:off x="4035011" y="2011142"/>
              <a:ext cx="0" cy="17780"/>
            </a:xfrm>
            <a:custGeom>
              <a:avLst/>
              <a:gdLst/>
              <a:ahLst/>
              <a:cxnLst/>
              <a:rect l="l" t="t" r="r" b="b"/>
              <a:pathLst>
                <a:path h="17780">
                  <a:moveTo>
                    <a:pt x="0" y="0"/>
                  </a:moveTo>
                  <a:lnTo>
                    <a:pt x="0" y="17509"/>
                  </a:lnTo>
                </a:path>
              </a:pathLst>
            </a:custGeom>
            <a:ln w="3242">
              <a:solidFill>
                <a:srgbClr val="020303"/>
              </a:solidFill>
            </a:ln>
          </p:spPr>
          <p:txBody>
            <a:bodyPr wrap="square" lIns="0" tIns="0" rIns="0" bIns="0" rtlCol="0"/>
            <a:lstStyle/>
            <a:p>
              <a:endParaRPr/>
            </a:p>
          </p:txBody>
        </p:sp>
        <p:sp>
          <p:nvSpPr>
            <p:cNvPr id="463" name="object 463"/>
            <p:cNvSpPr/>
            <p:nvPr/>
          </p:nvSpPr>
          <p:spPr>
            <a:xfrm>
              <a:off x="4028241" y="2013978"/>
              <a:ext cx="0" cy="22860"/>
            </a:xfrm>
            <a:custGeom>
              <a:avLst/>
              <a:gdLst/>
              <a:ahLst/>
              <a:cxnLst/>
              <a:rect l="l" t="t" r="r" b="b"/>
              <a:pathLst>
                <a:path h="22860">
                  <a:moveTo>
                    <a:pt x="0" y="0"/>
                  </a:moveTo>
                  <a:lnTo>
                    <a:pt x="0" y="22851"/>
                  </a:lnTo>
                </a:path>
              </a:pathLst>
            </a:custGeom>
            <a:ln w="3242">
              <a:solidFill>
                <a:srgbClr val="020303"/>
              </a:solidFill>
            </a:ln>
          </p:spPr>
          <p:txBody>
            <a:bodyPr wrap="square" lIns="0" tIns="0" rIns="0" bIns="0" rtlCol="0"/>
            <a:lstStyle/>
            <a:p>
              <a:endParaRPr/>
            </a:p>
          </p:txBody>
        </p:sp>
        <p:sp>
          <p:nvSpPr>
            <p:cNvPr id="464" name="object 464"/>
            <p:cNvSpPr/>
            <p:nvPr/>
          </p:nvSpPr>
          <p:spPr>
            <a:xfrm>
              <a:off x="4055461" y="2011142"/>
              <a:ext cx="0" cy="21590"/>
            </a:xfrm>
            <a:custGeom>
              <a:avLst/>
              <a:gdLst/>
              <a:ahLst/>
              <a:cxnLst/>
              <a:rect l="l" t="t" r="r" b="b"/>
              <a:pathLst>
                <a:path h="21589">
                  <a:moveTo>
                    <a:pt x="0" y="0"/>
                  </a:moveTo>
                  <a:lnTo>
                    <a:pt x="0" y="21017"/>
                  </a:lnTo>
                </a:path>
              </a:pathLst>
            </a:custGeom>
            <a:ln w="3242">
              <a:solidFill>
                <a:srgbClr val="020303"/>
              </a:solidFill>
            </a:ln>
          </p:spPr>
          <p:txBody>
            <a:bodyPr wrap="square" lIns="0" tIns="0" rIns="0" bIns="0" rtlCol="0"/>
            <a:lstStyle/>
            <a:p>
              <a:endParaRPr/>
            </a:p>
          </p:txBody>
        </p:sp>
        <p:sp>
          <p:nvSpPr>
            <p:cNvPr id="465" name="object 465"/>
            <p:cNvSpPr/>
            <p:nvPr/>
          </p:nvSpPr>
          <p:spPr>
            <a:xfrm>
              <a:off x="4062230" y="2013978"/>
              <a:ext cx="0" cy="24765"/>
            </a:xfrm>
            <a:custGeom>
              <a:avLst/>
              <a:gdLst/>
              <a:ahLst/>
              <a:cxnLst/>
              <a:rect l="l" t="t" r="r" b="b"/>
              <a:pathLst>
                <a:path h="24764">
                  <a:moveTo>
                    <a:pt x="0" y="0"/>
                  </a:moveTo>
                  <a:lnTo>
                    <a:pt x="0" y="24610"/>
                  </a:lnTo>
                </a:path>
              </a:pathLst>
            </a:custGeom>
            <a:ln w="3242">
              <a:solidFill>
                <a:srgbClr val="020303"/>
              </a:solidFill>
            </a:ln>
          </p:spPr>
          <p:txBody>
            <a:bodyPr wrap="square" lIns="0" tIns="0" rIns="0" bIns="0" rtlCol="0"/>
            <a:lstStyle/>
            <a:p>
              <a:endParaRPr/>
            </a:p>
          </p:txBody>
        </p:sp>
        <p:sp>
          <p:nvSpPr>
            <p:cNvPr id="466" name="object 466"/>
            <p:cNvSpPr/>
            <p:nvPr/>
          </p:nvSpPr>
          <p:spPr>
            <a:xfrm>
              <a:off x="4014702" y="2022506"/>
              <a:ext cx="0" cy="20955"/>
            </a:xfrm>
            <a:custGeom>
              <a:avLst/>
              <a:gdLst/>
              <a:ahLst/>
              <a:cxnLst/>
              <a:rect l="l" t="t" r="r" b="b"/>
              <a:pathLst>
                <a:path h="20955">
                  <a:moveTo>
                    <a:pt x="0" y="0"/>
                  </a:moveTo>
                  <a:lnTo>
                    <a:pt x="0" y="20355"/>
                  </a:lnTo>
                </a:path>
              </a:pathLst>
            </a:custGeom>
            <a:ln w="3242">
              <a:solidFill>
                <a:srgbClr val="020303"/>
              </a:solidFill>
            </a:ln>
          </p:spPr>
          <p:txBody>
            <a:bodyPr wrap="square" lIns="0" tIns="0" rIns="0" bIns="0" rtlCol="0"/>
            <a:lstStyle/>
            <a:p>
              <a:endParaRPr/>
            </a:p>
          </p:txBody>
        </p:sp>
        <p:sp>
          <p:nvSpPr>
            <p:cNvPr id="467" name="object 467"/>
            <p:cNvSpPr/>
            <p:nvPr/>
          </p:nvSpPr>
          <p:spPr>
            <a:xfrm>
              <a:off x="4021472" y="2014725"/>
              <a:ext cx="0" cy="25400"/>
            </a:xfrm>
            <a:custGeom>
              <a:avLst/>
              <a:gdLst/>
              <a:ahLst/>
              <a:cxnLst/>
              <a:rect l="l" t="t" r="r" b="b"/>
              <a:pathLst>
                <a:path h="25400">
                  <a:moveTo>
                    <a:pt x="0" y="0"/>
                  </a:moveTo>
                  <a:lnTo>
                    <a:pt x="0" y="24950"/>
                  </a:lnTo>
                </a:path>
              </a:pathLst>
            </a:custGeom>
            <a:ln w="3242">
              <a:solidFill>
                <a:srgbClr val="020303"/>
              </a:solidFill>
            </a:ln>
          </p:spPr>
          <p:txBody>
            <a:bodyPr wrap="square" lIns="0" tIns="0" rIns="0" bIns="0" rtlCol="0"/>
            <a:lstStyle/>
            <a:p>
              <a:endParaRPr/>
            </a:p>
          </p:txBody>
        </p:sp>
        <p:sp>
          <p:nvSpPr>
            <p:cNvPr id="468" name="object 468"/>
            <p:cNvSpPr/>
            <p:nvPr/>
          </p:nvSpPr>
          <p:spPr>
            <a:xfrm>
              <a:off x="4035011" y="2011142"/>
              <a:ext cx="0" cy="17780"/>
            </a:xfrm>
            <a:custGeom>
              <a:avLst/>
              <a:gdLst/>
              <a:ahLst/>
              <a:cxnLst/>
              <a:rect l="l" t="t" r="r" b="b"/>
              <a:pathLst>
                <a:path h="17780">
                  <a:moveTo>
                    <a:pt x="0" y="0"/>
                  </a:moveTo>
                  <a:lnTo>
                    <a:pt x="0" y="17509"/>
                  </a:lnTo>
                </a:path>
              </a:pathLst>
            </a:custGeom>
            <a:ln w="3242">
              <a:solidFill>
                <a:srgbClr val="020303"/>
              </a:solidFill>
            </a:ln>
          </p:spPr>
          <p:txBody>
            <a:bodyPr wrap="square" lIns="0" tIns="0" rIns="0" bIns="0" rtlCol="0"/>
            <a:lstStyle/>
            <a:p>
              <a:endParaRPr/>
            </a:p>
          </p:txBody>
        </p:sp>
        <p:sp>
          <p:nvSpPr>
            <p:cNvPr id="469" name="object 469"/>
            <p:cNvSpPr/>
            <p:nvPr/>
          </p:nvSpPr>
          <p:spPr>
            <a:xfrm>
              <a:off x="4028241" y="2013978"/>
              <a:ext cx="0" cy="22860"/>
            </a:xfrm>
            <a:custGeom>
              <a:avLst/>
              <a:gdLst/>
              <a:ahLst/>
              <a:cxnLst/>
              <a:rect l="l" t="t" r="r" b="b"/>
              <a:pathLst>
                <a:path h="22860">
                  <a:moveTo>
                    <a:pt x="0" y="0"/>
                  </a:moveTo>
                  <a:lnTo>
                    <a:pt x="0" y="22851"/>
                  </a:lnTo>
                </a:path>
              </a:pathLst>
            </a:custGeom>
            <a:ln w="3242">
              <a:solidFill>
                <a:srgbClr val="020303"/>
              </a:solidFill>
            </a:ln>
          </p:spPr>
          <p:txBody>
            <a:bodyPr wrap="square" lIns="0" tIns="0" rIns="0" bIns="0" rtlCol="0"/>
            <a:lstStyle/>
            <a:p>
              <a:endParaRPr/>
            </a:p>
          </p:txBody>
        </p:sp>
        <p:sp>
          <p:nvSpPr>
            <p:cNvPr id="470" name="object 470"/>
            <p:cNvSpPr/>
            <p:nvPr/>
          </p:nvSpPr>
          <p:spPr>
            <a:xfrm>
              <a:off x="4055461" y="2011142"/>
              <a:ext cx="0" cy="21590"/>
            </a:xfrm>
            <a:custGeom>
              <a:avLst/>
              <a:gdLst/>
              <a:ahLst/>
              <a:cxnLst/>
              <a:rect l="l" t="t" r="r" b="b"/>
              <a:pathLst>
                <a:path h="21589">
                  <a:moveTo>
                    <a:pt x="0" y="0"/>
                  </a:moveTo>
                  <a:lnTo>
                    <a:pt x="0" y="21017"/>
                  </a:lnTo>
                </a:path>
              </a:pathLst>
            </a:custGeom>
            <a:ln w="3242">
              <a:solidFill>
                <a:srgbClr val="020303"/>
              </a:solidFill>
            </a:ln>
          </p:spPr>
          <p:txBody>
            <a:bodyPr wrap="square" lIns="0" tIns="0" rIns="0" bIns="0" rtlCol="0"/>
            <a:lstStyle/>
            <a:p>
              <a:endParaRPr/>
            </a:p>
          </p:txBody>
        </p:sp>
        <p:sp>
          <p:nvSpPr>
            <p:cNvPr id="471" name="object 471"/>
            <p:cNvSpPr/>
            <p:nvPr/>
          </p:nvSpPr>
          <p:spPr>
            <a:xfrm>
              <a:off x="4062230" y="2013978"/>
              <a:ext cx="0" cy="24765"/>
            </a:xfrm>
            <a:custGeom>
              <a:avLst/>
              <a:gdLst/>
              <a:ahLst/>
              <a:cxnLst/>
              <a:rect l="l" t="t" r="r" b="b"/>
              <a:pathLst>
                <a:path h="24764">
                  <a:moveTo>
                    <a:pt x="0" y="0"/>
                  </a:moveTo>
                  <a:lnTo>
                    <a:pt x="0" y="24610"/>
                  </a:lnTo>
                </a:path>
              </a:pathLst>
            </a:custGeom>
            <a:ln w="3242">
              <a:solidFill>
                <a:srgbClr val="020303"/>
              </a:solidFill>
            </a:ln>
          </p:spPr>
          <p:txBody>
            <a:bodyPr wrap="square" lIns="0" tIns="0" rIns="0" bIns="0" rtlCol="0"/>
            <a:lstStyle/>
            <a:p>
              <a:endParaRPr/>
            </a:p>
          </p:txBody>
        </p:sp>
        <p:sp>
          <p:nvSpPr>
            <p:cNvPr id="472" name="object 472"/>
            <p:cNvSpPr/>
            <p:nvPr/>
          </p:nvSpPr>
          <p:spPr>
            <a:xfrm>
              <a:off x="3671579" y="2033682"/>
              <a:ext cx="28575" cy="10160"/>
            </a:xfrm>
            <a:custGeom>
              <a:avLst/>
              <a:gdLst/>
              <a:ahLst/>
              <a:cxnLst/>
              <a:rect l="l" t="t" r="r" b="b"/>
              <a:pathLst>
                <a:path w="28575" h="10160">
                  <a:moveTo>
                    <a:pt x="0" y="1503"/>
                  </a:moveTo>
                  <a:lnTo>
                    <a:pt x="4159" y="5861"/>
                  </a:lnTo>
                  <a:lnTo>
                    <a:pt x="7525" y="10154"/>
                  </a:lnTo>
                  <a:lnTo>
                    <a:pt x="12801" y="10154"/>
                  </a:lnTo>
                  <a:lnTo>
                    <a:pt x="20034" y="10154"/>
                  </a:lnTo>
                  <a:lnTo>
                    <a:pt x="24572" y="5653"/>
                  </a:lnTo>
                  <a:lnTo>
                    <a:pt x="28429" y="0"/>
                  </a:lnTo>
                </a:path>
              </a:pathLst>
            </a:custGeom>
            <a:ln w="6239">
              <a:solidFill>
                <a:srgbClr val="FFFFFF"/>
              </a:solidFill>
            </a:ln>
          </p:spPr>
          <p:txBody>
            <a:bodyPr wrap="square" lIns="0" tIns="0" rIns="0" bIns="0" rtlCol="0"/>
            <a:lstStyle/>
            <a:p>
              <a:endParaRPr/>
            </a:p>
          </p:txBody>
        </p:sp>
        <p:sp>
          <p:nvSpPr>
            <p:cNvPr id="473" name="object 473"/>
            <p:cNvSpPr/>
            <p:nvPr/>
          </p:nvSpPr>
          <p:spPr>
            <a:xfrm>
              <a:off x="3682074" y="2032112"/>
              <a:ext cx="0" cy="10160"/>
            </a:xfrm>
            <a:custGeom>
              <a:avLst/>
              <a:gdLst/>
              <a:ahLst/>
              <a:cxnLst/>
              <a:rect l="l" t="t" r="r" b="b"/>
              <a:pathLst>
                <a:path h="10160">
                  <a:moveTo>
                    <a:pt x="0" y="0"/>
                  </a:moveTo>
                  <a:lnTo>
                    <a:pt x="0" y="9898"/>
                  </a:lnTo>
                </a:path>
              </a:pathLst>
            </a:custGeom>
            <a:ln w="3299">
              <a:solidFill>
                <a:srgbClr val="FFFFFF"/>
              </a:solidFill>
            </a:ln>
          </p:spPr>
          <p:txBody>
            <a:bodyPr wrap="square" lIns="0" tIns="0" rIns="0" bIns="0" rtlCol="0"/>
            <a:lstStyle/>
            <a:p>
              <a:endParaRPr/>
            </a:p>
          </p:txBody>
        </p:sp>
        <p:sp>
          <p:nvSpPr>
            <p:cNvPr id="474" name="object 474"/>
            <p:cNvSpPr/>
            <p:nvPr/>
          </p:nvSpPr>
          <p:spPr>
            <a:xfrm>
              <a:off x="3688664" y="2028264"/>
              <a:ext cx="0" cy="15240"/>
            </a:xfrm>
            <a:custGeom>
              <a:avLst/>
              <a:gdLst/>
              <a:ahLst/>
              <a:cxnLst/>
              <a:rect l="l" t="t" r="r" b="b"/>
              <a:pathLst>
                <a:path h="15239">
                  <a:moveTo>
                    <a:pt x="0" y="0"/>
                  </a:moveTo>
                  <a:lnTo>
                    <a:pt x="0" y="14890"/>
                  </a:lnTo>
                </a:path>
              </a:pathLst>
            </a:custGeom>
            <a:ln w="3299">
              <a:solidFill>
                <a:srgbClr val="FFFFFF"/>
              </a:solidFill>
            </a:ln>
          </p:spPr>
          <p:txBody>
            <a:bodyPr wrap="square" lIns="0" tIns="0" rIns="0" bIns="0" rtlCol="0"/>
            <a:lstStyle/>
            <a:p>
              <a:endParaRPr/>
            </a:p>
          </p:txBody>
        </p:sp>
        <p:sp>
          <p:nvSpPr>
            <p:cNvPr id="475" name="object 475"/>
            <p:cNvSpPr/>
            <p:nvPr/>
          </p:nvSpPr>
          <p:spPr>
            <a:xfrm>
              <a:off x="3695263" y="2023215"/>
              <a:ext cx="0" cy="15875"/>
            </a:xfrm>
            <a:custGeom>
              <a:avLst/>
              <a:gdLst/>
              <a:ahLst/>
              <a:cxnLst/>
              <a:rect l="l" t="t" r="r" b="b"/>
              <a:pathLst>
                <a:path h="15875">
                  <a:moveTo>
                    <a:pt x="0" y="0"/>
                  </a:moveTo>
                  <a:lnTo>
                    <a:pt x="0" y="15543"/>
                  </a:lnTo>
                </a:path>
              </a:pathLst>
            </a:custGeom>
            <a:ln w="3299">
              <a:solidFill>
                <a:srgbClr val="FFFFFF"/>
              </a:solidFill>
            </a:ln>
          </p:spPr>
          <p:txBody>
            <a:bodyPr wrap="square" lIns="0" tIns="0" rIns="0" bIns="0" rtlCol="0"/>
            <a:lstStyle/>
            <a:p>
              <a:endParaRPr/>
            </a:p>
          </p:txBody>
        </p:sp>
        <p:sp>
          <p:nvSpPr>
            <p:cNvPr id="476" name="object 476"/>
            <p:cNvSpPr/>
            <p:nvPr/>
          </p:nvSpPr>
          <p:spPr>
            <a:xfrm>
              <a:off x="3653011" y="1738379"/>
              <a:ext cx="127957" cy="128987"/>
            </a:xfrm>
            <a:prstGeom prst="rect">
              <a:avLst/>
            </a:prstGeom>
            <a:blipFill>
              <a:blip r:embed="rId13" cstate="print"/>
              <a:stretch>
                <a:fillRect/>
              </a:stretch>
            </a:blipFill>
          </p:spPr>
          <p:txBody>
            <a:bodyPr wrap="square" lIns="0" tIns="0" rIns="0" bIns="0" rtlCol="0"/>
            <a:lstStyle/>
            <a:p>
              <a:endParaRPr/>
            </a:p>
          </p:txBody>
        </p:sp>
      </p:grpSp>
      <p:sp>
        <p:nvSpPr>
          <p:cNvPr id="477" name="object 477"/>
          <p:cNvSpPr txBox="1"/>
          <p:nvPr/>
        </p:nvSpPr>
        <p:spPr>
          <a:xfrm>
            <a:off x="3691596" y="1790351"/>
            <a:ext cx="90805" cy="62865"/>
          </a:xfrm>
          <a:prstGeom prst="rect">
            <a:avLst/>
          </a:prstGeom>
        </p:spPr>
        <p:txBody>
          <a:bodyPr vert="horz" wrap="square" lIns="0" tIns="12065" rIns="0" bIns="0" rtlCol="0">
            <a:spAutoFit/>
          </a:bodyPr>
          <a:lstStyle/>
          <a:p>
            <a:pPr marL="12700">
              <a:lnSpc>
                <a:spcPct val="100000"/>
              </a:lnSpc>
              <a:spcBef>
                <a:spcPts val="95"/>
              </a:spcBef>
            </a:pPr>
            <a:r>
              <a:rPr sz="250" spc="-25" dirty="0">
                <a:solidFill>
                  <a:srgbClr val="231F20"/>
                </a:solidFill>
                <a:latin typeface="Arial"/>
                <a:cs typeface="Arial"/>
              </a:rPr>
              <a:t>P</a:t>
            </a:r>
            <a:r>
              <a:rPr sz="250" spc="-5" dirty="0">
                <a:solidFill>
                  <a:srgbClr val="231F20"/>
                </a:solidFill>
                <a:latin typeface="Arial"/>
                <a:cs typeface="Arial"/>
              </a:rPr>
              <a:t>AM</a:t>
            </a:r>
            <a:endParaRPr sz="250">
              <a:latin typeface="Arial"/>
              <a:cs typeface="Arial"/>
            </a:endParaRPr>
          </a:p>
        </p:txBody>
      </p:sp>
      <p:grpSp>
        <p:nvGrpSpPr>
          <p:cNvPr id="478" name="object 478"/>
          <p:cNvGrpSpPr/>
          <p:nvPr/>
        </p:nvGrpSpPr>
        <p:grpSpPr>
          <a:xfrm>
            <a:off x="3226403" y="1548012"/>
            <a:ext cx="890905" cy="1356360"/>
            <a:chOff x="3226403" y="1548012"/>
            <a:chExt cx="890905" cy="1356360"/>
          </a:xfrm>
        </p:grpSpPr>
        <p:sp>
          <p:nvSpPr>
            <p:cNvPr id="479" name="object 479"/>
            <p:cNvSpPr/>
            <p:nvPr/>
          </p:nvSpPr>
          <p:spPr>
            <a:xfrm>
              <a:off x="3522349" y="2007360"/>
              <a:ext cx="122555" cy="635"/>
            </a:xfrm>
            <a:custGeom>
              <a:avLst/>
              <a:gdLst/>
              <a:ahLst/>
              <a:cxnLst/>
              <a:rect l="l" t="t" r="r" b="b"/>
              <a:pathLst>
                <a:path w="122554" h="635">
                  <a:moveTo>
                    <a:pt x="122313" y="141"/>
                  </a:moveTo>
                  <a:lnTo>
                    <a:pt x="0" y="0"/>
                  </a:lnTo>
                </a:path>
              </a:pathLst>
            </a:custGeom>
            <a:ln w="6731">
              <a:solidFill>
                <a:srgbClr val="0080C7"/>
              </a:solidFill>
            </a:ln>
          </p:spPr>
          <p:txBody>
            <a:bodyPr wrap="square" lIns="0" tIns="0" rIns="0" bIns="0" rtlCol="0"/>
            <a:lstStyle/>
            <a:p>
              <a:endParaRPr/>
            </a:p>
          </p:txBody>
        </p:sp>
        <p:sp>
          <p:nvSpPr>
            <p:cNvPr id="480" name="object 480"/>
            <p:cNvSpPr/>
            <p:nvPr/>
          </p:nvSpPr>
          <p:spPr>
            <a:xfrm>
              <a:off x="3523398"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481" name="object 481"/>
            <p:cNvSpPr/>
            <p:nvPr/>
          </p:nvSpPr>
          <p:spPr>
            <a:xfrm>
              <a:off x="3523398"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482" name="object 482"/>
            <p:cNvSpPr/>
            <p:nvPr/>
          </p:nvSpPr>
          <p:spPr>
            <a:xfrm>
              <a:off x="3531283"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483" name="object 483"/>
            <p:cNvSpPr/>
            <p:nvPr/>
          </p:nvSpPr>
          <p:spPr>
            <a:xfrm>
              <a:off x="3531283"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484" name="object 484"/>
            <p:cNvSpPr/>
            <p:nvPr/>
          </p:nvSpPr>
          <p:spPr>
            <a:xfrm>
              <a:off x="3539159"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485" name="object 485"/>
            <p:cNvSpPr/>
            <p:nvPr/>
          </p:nvSpPr>
          <p:spPr>
            <a:xfrm>
              <a:off x="3539159"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486" name="object 486"/>
            <p:cNvSpPr/>
            <p:nvPr/>
          </p:nvSpPr>
          <p:spPr>
            <a:xfrm>
              <a:off x="3547044"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487" name="object 487"/>
            <p:cNvSpPr/>
            <p:nvPr/>
          </p:nvSpPr>
          <p:spPr>
            <a:xfrm>
              <a:off x="3547044"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488" name="object 488"/>
            <p:cNvSpPr/>
            <p:nvPr/>
          </p:nvSpPr>
          <p:spPr>
            <a:xfrm>
              <a:off x="3554929"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489" name="object 489"/>
            <p:cNvSpPr/>
            <p:nvPr/>
          </p:nvSpPr>
          <p:spPr>
            <a:xfrm>
              <a:off x="3554929"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490" name="object 490"/>
            <p:cNvSpPr/>
            <p:nvPr/>
          </p:nvSpPr>
          <p:spPr>
            <a:xfrm>
              <a:off x="3562814"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491" name="object 491"/>
            <p:cNvSpPr/>
            <p:nvPr/>
          </p:nvSpPr>
          <p:spPr>
            <a:xfrm>
              <a:off x="3562814"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492" name="object 492"/>
            <p:cNvSpPr/>
            <p:nvPr/>
          </p:nvSpPr>
          <p:spPr>
            <a:xfrm>
              <a:off x="3570690"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493" name="object 493"/>
            <p:cNvSpPr/>
            <p:nvPr/>
          </p:nvSpPr>
          <p:spPr>
            <a:xfrm>
              <a:off x="3570690"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494" name="object 494"/>
            <p:cNvSpPr/>
            <p:nvPr/>
          </p:nvSpPr>
          <p:spPr>
            <a:xfrm>
              <a:off x="3578575"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495" name="object 495"/>
            <p:cNvSpPr/>
            <p:nvPr/>
          </p:nvSpPr>
          <p:spPr>
            <a:xfrm>
              <a:off x="3578575"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496" name="object 496"/>
            <p:cNvSpPr/>
            <p:nvPr/>
          </p:nvSpPr>
          <p:spPr>
            <a:xfrm>
              <a:off x="3586460"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497" name="object 497"/>
            <p:cNvSpPr/>
            <p:nvPr/>
          </p:nvSpPr>
          <p:spPr>
            <a:xfrm>
              <a:off x="3586460"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498" name="object 498"/>
            <p:cNvSpPr/>
            <p:nvPr/>
          </p:nvSpPr>
          <p:spPr>
            <a:xfrm>
              <a:off x="3594336"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499" name="object 499"/>
            <p:cNvSpPr/>
            <p:nvPr/>
          </p:nvSpPr>
          <p:spPr>
            <a:xfrm>
              <a:off x="3594336"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500" name="object 500"/>
            <p:cNvSpPr/>
            <p:nvPr/>
          </p:nvSpPr>
          <p:spPr>
            <a:xfrm>
              <a:off x="3602221"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501" name="object 501"/>
            <p:cNvSpPr/>
            <p:nvPr/>
          </p:nvSpPr>
          <p:spPr>
            <a:xfrm>
              <a:off x="3602221"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502" name="object 502"/>
            <p:cNvSpPr/>
            <p:nvPr/>
          </p:nvSpPr>
          <p:spPr>
            <a:xfrm>
              <a:off x="3610106"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503" name="object 503"/>
            <p:cNvSpPr/>
            <p:nvPr/>
          </p:nvSpPr>
          <p:spPr>
            <a:xfrm>
              <a:off x="3610106"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504" name="object 504"/>
            <p:cNvSpPr/>
            <p:nvPr/>
          </p:nvSpPr>
          <p:spPr>
            <a:xfrm>
              <a:off x="3617991"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505" name="object 505"/>
            <p:cNvSpPr/>
            <p:nvPr/>
          </p:nvSpPr>
          <p:spPr>
            <a:xfrm>
              <a:off x="3617991"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506" name="object 506"/>
            <p:cNvSpPr/>
            <p:nvPr/>
          </p:nvSpPr>
          <p:spPr>
            <a:xfrm>
              <a:off x="3625866"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507" name="object 507"/>
            <p:cNvSpPr/>
            <p:nvPr/>
          </p:nvSpPr>
          <p:spPr>
            <a:xfrm>
              <a:off x="3625866"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508" name="object 508"/>
            <p:cNvSpPr/>
            <p:nvPr/>
          </p:nvSpPr>
          <p:spPr>
            <a:xfrm>
              <a:off x="3633751"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509" name="object 509"/>
            <p:cNvSpPr/>
            <p:nvPr/>
          </p:nvSpPr>
          <p:spPr>
            <a:xfrm>
              <a:off x="3633751"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510" name="object 510"/>
            <p:cNvSpPr/>
            <p:nvPr/>
          </p:nvSpPr>
          <p:spPr>
            <a:xfrm>
              <a:off x="3641637" y="2034390"/>
              <a:ext cx="0" cy="9525"/>
            </a:xfrm>
            <a:custGeom>
              <a:avLst/>
              <a:gdLst/>
              <a:ahLst/>
              <a:cxnLst/>
              <a:rect l="l" t="t" r="r" b="b"/>
              <a:pathLst>
                <a:path h="9525">
                  <a:moveTo>
                    <a:pt x="0" y="0"/>
                  </a:moveTo>
                  <a:lnTo>
                    <a:pt x="0" y="9359"/>
                  </a:lnTo>
                </a:path>
              </a:pathLst>
            </a:custGeom>
            <a:solidFill>
              <a:srgbClr val="FFFFFF"/>
            </a:solidFill>
          </p:spPr>
          <p:txBody>
            <a:bodyPr wrap="square" lIns="0" tIns="0" rIns="0" bIns="0" rtlCol="0"/>
            <a:lstStyle/>
            <a:p>
              <a:endParaRPr/>
            </a:p>
          </p:txBody>
        </p:sp>
        <p:sp>
          <p:nvSpPr>
            <p:cNvPr id="511" name="object 511"/>
            <p:cNvSpPr/>
            <p:nvPr/>
          </p:nvSpPr>
          <p:spPr>
            <a:xfrm>
              <a:off x="3641637" y="2034390"/>
              <a:ext cx="0" cy="9525"/>
            </a:xfrm>
            <a:custGeom>
              <a:avLst/>
              <a:gdLst/>
              <a:ahLst/>
              <a:cxnLst/>
              <a:rect l="l" t="t" r="r" b="b"/>
              <a:pathLst>
                <a:path h="9525">
                  <a:moveTo>
                    <a:pt x="0" y="0"/>
                  </a:moveTo>
                  <a:lnTo>
                    <a:pt x="0" y="9359"/>
                  </a:lnTo>
                </a:path>
              </a:pathLst>
            </a:custGeom>
            <a:ln w="3488">
              <a:solidFill>
                <a:srgbClr val="0080C7"/>
              </a:solidFill>
            </a:ln>
          </p:spPr>
          <p:txBody>
            <a:bodyPr wrap="square" lIns="0" tIns="0" rIns="0" bIns="0" rtlCol="0"/>
            <a:lstStyle/>
            <a:p>
              <a:endParaRPr/>
            </a:p>
          </p:txBody>
        </p:sp>
        <p:sp>
          <p:nvSpPr>
            <p:cNvPr id="512" name="object 512"/>
            <p:cNvSpPr/>
            <p:nvPr/>
          </p:nvSpPr>
          <p:spPr>
            <a:xfrm>
              <a:off x="3518596" y="2044327"/>
              <a:ext cx="126364" cy="635"/>
            </a:xfrm>
            <a:custGeom>
              <a:avLst/>
              <a:gdLst/>
              <a:ahLst/>
              <a:cxnLst/>
              <a:rect l="l" t="t" r="r" b="b"/>
              <a:pathLst>
                <a:path w="126364" h="635">
                  <a:moveTo>
                    <a:pt x="126066" y="141"/>
                  </a:moveTo>
                  <a:lnTo>
                    <a:pt x="0" y="0"/>
                  </a:lnTo>
                </a:path>
              </a:pathLst>
            </a:custGeom>
            <a:ln w="6731">
              <a:solidFill>
                <a:srgbClr val="0080C7"/>
              </a:solidFill>
            </a:ln>
          </p:spPr>
          <p:txBody>
            <a:bodyPr wrap="square" lIns="0" tIns="0" rIns="0" bIns="0" rtlCol="0"/>
            <a:lstStyle/>
            <a:p>
              <a:endParaRPr/>
            </a:p>
          </p:txBody>
        </p:sp>
        <p:sp>
          <p:nvSpPr>
            <p:cNvPr id="513" name="object 513"/>
            <p:cNvSpPr/>
            <p:nvPr/>
          </p:nvSpPr>
          <p:spPr>
            <a:xfrm>
              <a:off x="3562323" y="2267168"/>
              <a:ext cx="396441" cy="209504"/>
            </a:xfrm>
            <a:prstGeom prst="rect">
              <a:avLst/>
            </a:prstGeom>
            <a:blipFill>
              <a:blip r:embed="rId14" cstate="print"/>
              <a:stretch>
                <a:fillRect/>
              </a:stretch>
            </a:blipFill>
          </p:spPr>
          <p:txBody>
            <a:bodyPr wrap="square" lIns="0" tIns="0" rIns="0" bIns="0" rtlCol="0"/>
            <a:lstStyle/>
            <a:p>
              <a:endParaRPr/>
            </a:p>
          </p:txBody>
        </p:sp>
        <p:sp>
          <p:nvSpPr>
            <p:cNvPr id="514" name="object 514"/>
            <p:cNvSpPr/>
            <p:nvPr/>
          </p:nvSpPr>
          <p:spPr>
            <a:xfrm>
              <a:off x="3276664" y="2406350"/>
              <a:ext cx="455295" cy="62230"/>
            </a:xfrm>
            <a:custGeom>
              <a:avLst/>
              <a:gdLst/>
              <a:ahLst/>
              <a:cxnLst/>
              <a:rect l="l" t="t" r="r" b="b"/>
              <a:pathLst>
                <a:path w="455295" h="62230">
                  <a:moveTo>
                    <a:pt x="0" y="8887"/>
                  </a:moveTo>
                  <a:lnTo>
                    <a:pt x="4386" y="5786"/>
                  </a:lnTo>
                  <a:lnTo>
                    <a:pt x="9501" y="3895"/>
                  </a:lnTo>
                  <a:lnTo>
                    <a:pt x="15741" y="3895"/>
                  </a:lnTo>
                  <a:lnTo>
                    <a:pt x="36254" y="12971"/>
                  </a:lnTo>
                  <a:lnTo>
                    <a:pt x="50290" y="32939"/>
                  </a:lnTo>
                  <a:lnTo>
                    <a:pt x="64331" y="52907"/>
                  </a:lnTo>
                  <a:lnTo>
                    <a:pt x="84854" y="61983"/>
                  </a:lnTo>
                  <a:lnTo>
                    <a:pt x="105382" y="52907"/>
                  </a:lnTo>
                  <a:lnTo>
                    <a:pt x="119427" y="32939"/>
                  </a:lnTo>
                  <a:lnTo>
                    <a:pt x="133467" y="12971"/>
                  </a:lnTo>
                  <a:lnTo>
                    <a:pt x="153985" y="3895"/>
                  </a:lnTo>
                  <a:lnTo>
                    <a:pt x="174514" y="12971"/>
                  </a:lnTo>
                  <a:lnTo>
                    <a:pt x="188560" y="32939"/>
                  </a:lnTo>
                  <a:lnTo>
                    <a:pt x="202606" y="52907"/>
                  </a:lnTo>
                  <a:lnTo>
                    <a:pt x="223136" y="61983"/>
                  </a:lnTo>
                  <a:lnTo>
                    <a:pt x="242540" y="52264"/>
                  </a:lnTo>
                  <a:lnTo>
                    <a:pt x="254129" y="30899"/>
                  </a:lnTo>
                  <a:lnTo>
                    <a:pt x="265719" y="9581"/>
                  </a:lnTo>
                  <a:lnTo>
                    <a:pt x="285129" y="0"/>
                  </a:lnTo>
                  <a:lnTo>
                    <a:pt x="314007" y="93"/>
                  </a:lnTo>
                  <a:lnTo>
                    <a:pt x="356673" y="111"/>
                  </a:lnTo>
                  <a:lnTo>
                    <a:pt x="406101" y="82"/>
                  </a:lnTo>
                  <a:lnTo>
                    <a:pt x="455263" y="37"/>
                  </a:lnTo>
                </a:path>
              </a:pathLst>
            </a:custGeom>
            <a:ln w="11723">
              <a:solidFill>
                <a:srgbClr val="020303"/>
              </a:solidFill>
            </a:ln>
          </p:spPr>
          <p:txBody>
            <a:bodyPr wrap="square" lIns="0" tIns="0" rIns="0" bIns="0" rtlCol="0"/>
            <a:lstStyle/>
            <a:p>
              <a:endParaRPr/>
            </a:p>
          </p:txBody>
        </p:sp>
        <p:sp>
          <p:nvSpPr>
            <p:cNvPr id="515" name="object 515"/>
            <p:cNvSpPr/>
            <p:nvPr/>
          </p:nvSpPr>
          <p:spPr>
            <a:xfrm>
              <a:off x="3903356" y="2404374"/>
              <a:ext cx="186235" cy="69793"/>
            </a:xfrm>
            <a:prstGeom prst="rect">
              <a:avLst/>
            </a:prstGeom>
            <a:blipFill>
              <a:blip r:embed="rId15" cstate="print"/>
              <a:stretch>
                <a:fillRect/>
              </a:stretch>
            </a:blipFill>
          </p:spPr>
          <p:txBody>
            <a:bodyPr wrap="square" lIns="0" tIns="0" rIns="0" bIns="0" rtlCol="0"/>
            <a:lstStyle/>
            <a:p>
              <a:endParaRPr/>
            </a:p>
          </p:txBody>
        </p:sp>
        <p:sp>
          <p:nvSpPr>
            <p:cNvPr id="516" name="object 516"/>
            <p:cNvSpPr/>
            <p:nvPr/>
          </p:nvSpPr>
          <p:spPr>
            <a:xfrm>
              <a:off x="3276588" y="2410671"/>
              <a:ext cx="462915" cy="60960"/>
            </a:xfrm>
            <a:custGeom>
              <a:avLst/>
              <a:gdLst/>
              <a:ahLst/>
              <a:cxnLst/>
              <a:rect l="l" t="t" r="r" b="b"/>
              <a:pathLst>
                <a:path w="462914" h="60960">
                  <a:moveTo>
                    <a:pt x="462420" y="60924"/>
                  </a:moveTo>
                  <a:lnTo>
                    <a:pt x="269548" y="60924"/>
                  </a:lnTo>
                  <a:lnTo>
                    <a:pt x="249019" y="51601"/>
                  </a:lnTo>
                  <a:lnTo>
                    <a:pt x="234973" y="31091"/>
                  </a:lnTo>
                  <a:lnTo>
                    <a:pt x="220926" y="10580"/>
                  </a:lnTo>
                  <a:lnTo>
                    <a:pt x="200397" y="1257"/>
                  </a:lnTo>
                  <a:lnTo>
                    <a:pt x="179879" y="10200"/>
                  </a:lnTo>
                  <a:lnTo>
                    <a:pt x="165840" y="29876"/>
                  </a:lnTo>
                  <a:lnTo>
                    <a:pt x="151799" y="49551"/>
                  </a:lnTo>
                  <a:lnTo>
                    <a:pt x="131275" y="58495"/>
                  </a:lnTo>
                  <a:lnTo>
                    <a:pt x="110752" y="49355"/>
                  </a:lnTo>
                  <a:lnTo>
                    <a:pt x="96711" y="29247"/>
                  </a:lnTo>
                  <a:lnTo>
                    <a:pt x="82671" y="9139"/>
                  </a:lnTo>
                  <a:lnTo>
                    <a:pt x="62153" y="0"/>
                  </a:lnTo>
                  <a:lnTo>
                    <a:pt x="42821" y="7896"/>
                  </a:lnTo>
                  <a:lnTo>
                    <a:pt x="29467" y="25807"/>
                  </a:lnTo>
                  <a:lnTo>
                    <a:pt x="16917" y="45067"/>
                  </a:lnTo>
                  <a:lnTo>
                    <a:pt x="0" y="57010"/>
                  </a:lnTo>
                </a:path>
              </a:pathLst>
            </a:custGeom>
            <a:ln w="11723">
              <a:solidFill>
                <a:srgbClr val="020303"/>
              </a:solidFill>
            </a:ln>
          </p:spPr>
          <p:txBody>
            <a:bodyPr wrap="square" lIns="0" tIns="0" rIns="0" bIns="0" rtlCol="0"/>
            <a:lstStyle/>
            <a:p>
              <a:endParaRPr/>
            </a:p>
          </p:txBody>
        </p:sp>
        <p:sp>
          <p:nvSpPr>
            <p:cNvPr id="517" name="object 517"/>
            <p:cNvSpPr/>
            <p:nvPr/>
          </p:nvSpPr>
          <p:spPr>
            <a:xfrm>
              <a:off x="3766389" y="2409990"/>
              <a:ext cx="316230" cy="62230"/>
            </a:xfrm>
            <a:custGeom>
              <a:avLst/>
              <a:gdLst/>
              <a:ahLst/>
              <a:cxnLst/>
              <a:rect l="l" t="t" r="r" b="b"/>
              <a:pathLst>
                <a:path w="316229" h="62230">
                  <a:moveTo>
                    <a:pt x="315932" y="56679"/>
                  </a:moveTo>
                  <a:lnTo>
                    <a:pt x="300501" y="43746"/>
                  </a:lnTo>
                  <a:lnTo>
                    <a:pt x="288574" y="24955"/>
                  </a:lnTo>
                  <a:lnTo>
                    <a:pt x="275539" y="8021"/>
                  </a:lnTo>
                  <a:lnTo>
                    <a:pt x="256784" y="661"/>
                  </a:lnTo>
                  <a:lnTo>
                    <a:pt x="236255" y="9801"/>
                  </a:lnTo>
                  <a:lnTo>
                    <a:pt x="222210" y="29909"/>
                  </a:lnTo>
                  <a:lnTo>
                    <a:pt x="208167" y="50017"/>
                  </a:lnTo>
                  <a:lnTo>
                    <a:pt x="187643" y="59156"/>
                  </a:lnTo>
                  <a:lnTo>
                    <a:pt x="167109" y="49913"/>
                  </a:lnTo>
                  <a:lnTo>
                    <a:pt x="153060" y="29578"/>
                  </a:lnTo>
                  <a:lnTo>
                    <a:pt x="139013" y="9243"/>
                  </a:lnTo>
                  <a:lnTo>
                    <a:pt x="118483" y="0"/>
                  </a:lnTo>
                  <a:lnTo>
                    <a:pt x="117396" y="0"/>
                  </a:lnTo>
                  <a:lnTo>
                    <a:pt x="119325" y="0"/>
                  </a:lnTo>
                  <a:lnTo>
                    <a:pt x="99216" y="9621"/>
                  </a:lnTo>
                  <a:lnTo>
                    <a:pt x="86077" y="30792"/>
                  </a:lnTo>
                  <a:lnTo>
                    <a:pt x="72936" y="51967"/>
                  </a:lnTo>
                  <a:lnTo>
                    <a:pt x="52822" y="61605"/>
                  </a:lnTo>
                  <a:lnTo>
                    <a:pt x="0" y="61605"/>
                  </a:lnTo>
                </a:path>
              </a:pathLst>
            </a:custGeom>
            <a:ln w="11723">
              <a:solidFill>
                <a:srgbClr val="020303"/>
              </a:solidFill>
            </a:ln>
          </p:spPr>
          <p:txBody>
            <a:bodyPr wrap="square" lIns="0" tIns="0" rIns="0" bIns="0" rtlCol="0"/>
            <a:lstStyle/>
            <a:p>
              <a:endParaRPr/>
            </a:p>
          </p:txBody>
        </p:sp>
        <p:sp>
          <p:nvSpPr>
            <p:cNvPr id="518" name="object 518"/>
            <p:cNvSpPr/>
            <p:nvPr/>
          </p:nvSpPr>
          <p:spPr>
            <a:xfrm>
              <a:off x="3284232" y="2406256"/>
              <a:ext cx="223520" cy="63500"/>
            </a:xfrm>
            <a:custGeom>
              <a:avLst/>
              <a:gdLst/>
              <a:ahLst/>
              <a:cxnLst/>
              <a:rect l="l" t="t" r="r" b="b"/>
              <a:pathLst>
                <a:path w="223520" h="63500">
                  <a:moveTo>
                    <a:pt x="5854" y="6426"/>
                  </a:moveTo>
                  <a:lnTo>
                    <a:pt x="4546" y="5118"/>
                  </a:lnTo>
                  <a:lnTo>
                    <a:pt x="2933" y="5118"/>
                  </a:lnTo>
                  <a:lnTo>
                    <a:pt x="1308" y="5118"/>
                  </a:lnTo>
                  <a:lnTo>
                    <a:pt x="0" y="6426"/>
                  </a:lnTo>
                  <a:lnTo>
                    <a:pt x="0" y="50965"/>
                  </a:lnTo>
                  <a:lnTo>
                    <a:pt x="1308" y="52285"/>
                  </a:lnTo>
                  <a:lnTo>
                    <a:pt x="4546" y="52285"/>
                  </a:lnTo>
                  <a:lnTo>
                    <a:pt x="5854" y="50965"/>
                  </a:lnTo>
                  <a:lnTo>
                    <a:pt x="5854" y="6426"/>
                  </a:lnTo>
                  <a:close/>
                </a:path>
                <a:path w="223520" h="63500">
                  <a:moveTo>
                    <a:pt x="17183" y="1308"/>
                  </a:moveTo>
                  <a:lnTo>
                    <a:pt x="15862" y="0"/>
                  </a:lnTo>
                  <a:lnTo>
                    <a:pt x="14249" y="0"/>
                  </a:lnTo>
                  <a:lnTo>
                    <a:pt x="12623" y="0"/>
                  </a:lnTo>
                  <a:lnTo>
                    <a:pt x="11315" y="1308"/>
                  </a:lnTo>
                  <a:lnTo>
                    <a:pt x="11315" y="36182"/>
                  </a:lnTo>
                  <a:lnTo>
                    <a:pt x="12623" y="37490"/>
                  </a:lnTo>
                  <a:lnTo>
                    <a:pt x="15862" y="37490"/>
                  </a:lnTo>
                  <a:lnTo>
                    <a:pt x="17183" y="36182"/>
                  </a:lnTo>
                  <a:lnTo>
                    <a:pt x="17183" y="1308"/>
                  </a:lnTo>
                  <a:close/>
                </a:path>
                <a:path w="223520" h="63500">
                  <a:moveTo>
                    <a:pt x="51384" y="2870"/>
                  </a:moveTo>
                  <a:lnTo>
                    <a:pt x="50076" y="1562"/>
                  </a:lnTo>
                  <a:lnTo>
                    <a:pt x="48450" y="1562"/>
                  </a:lnTo>
                  <a:lnTo>
                    <a:pt x="46837" y="1562"/>
                  </a:lnTo>
                  <a:lnTo>
                    <a:pt x="45516" y="2870"/>
                  </a:lnTo>
                  <a:lnTo>
                    <a:pt x="45516" y="42151"/>
                  </a:lnTo>
                  <a:lnTo>
                    <a:pt x="46837" y="43472"/>
                  </a:lnTo>
                  <a:lnTo>
                    <a:pt x="50076" y="43472"/>
                  </a:lnTo>
                  <a:lnTo>
                    <a:pt x="51384" y="42151"/>
                  </a:lnTo>
                  <a:lnTo>
                    <a:pt x="51384" y="2870"/>
                  </a:lnTo>
                  <a:close/>
                </a:path>
                <a:path w="223520" h="63500">
                  <a:moveTo>
                    <a:pt x="62699" y="3962"/>
                  </a:moveTo>
                  <a:lnTo>
                    <a:pt x="61391" y="2654"/>
                  </a:lnTo>
                  <a:lnTo>
                    <a:pt x="59766" y="2654"/>
                  </a:lnTo>
                  <a:lnTo>
                    <a:pt x="58153" y="2654"/>
                  </a:lnTo>
                  <a:lnTo>
                    <a:pt x="56845" y="3962"/>
                  </a:lnTo>
                  <a:lnTo>
                    <a:pt x="56845" y="54127"/>
                  </a:lnTo>
                  <a:lnTo>
                    <a:pt x="58153" y="55448"/>
                  </a:lnTo>
                  <a:lnTo>
                    <a:pt x="61391" y="55448"/>
                  </a:lnTo>
                  <a:lnTo>
                    <a:pt x="62699" y="54127"/>
                  </a:lnTo>
                  <a:lnTo>
                    <a:pt x="62699" y="3962"/>
                  </a:lnTo>
                  <a:close/>
                </a:path>
                <a:path w="223520" h="63500">
                  <a:moveTo>
                    <a:pt x="74015" y="10998"/>
                  </a:moveTo>
                  <a:lnTo>
                    <a:pt x="72707" y="9690"/>
                  </a:lnTo>
                  <a:lnTo>
                    <a:pt x="71081" y="9690"/>
                  </a:lnTo>
                  <a:lnTo>
                    <a:pt x="69469" y="9690"/>
                  </a:lnTo>
                  <a:lnTo>
                    <a:pt x="68160" y="10998"/>
                  </a:lnTo>
                  <a:lnTo>
                    <a:pt x="68160" y="61823"/>
                  </a:lnTo>
                  <a:lnTo>
                    <a:pt x="69469" y="63144"/>
                  </a:lnTo>
                  <a:lnTo>
                    <a:pt x="72707" y="63144"/>
                  </a:lnTo>
                  <a:lnTo>
                    <a:pt x="74015" y="61823"/>
                  </a:lnTo>
                  <a:lnTo>
                    <a:pt x="74015" y="10998"/>
                  </a:lnTo>
                  <a:close/>
                </a:path>
                <a:path w="223520" h="63500">
                  <a:moveTo>
                    <a:pt x="85331" y="22390"/>
                  </a:moveTo>
                  <a:lnTo>
                    <a:pt x="84023" y="21082"/>
                  </a:lnTo>
                  <a:lnTo>
                    <a:pt x="82410" y="21082"/>
                  </a:lnTo>
                  <a:lnTo>
                    <a:pt x="80784" y="21082"/>
                  </a:lnTo>
                  <a:lnTo>
                    <a:pt x="79476" y="22390"/>
                  </a:lnTo>
                  <a:lnTo>
                    <a:pt x="79476" y="61861"/>
                  </a:lnTo>
                  <a:lnTo>
                    <a:pt x="80784" y="63182"/>
                  </a:lnTo>
                  <a:lnTo>
                    <a:pt x="84023" y="63182"/>
                  </a:lnTo>
                  <a:lnTo>
                    <a:pt x="85331" y="61861"/>
                  </a:lnTo>
                  <a:lnTo>
                    <a:pt x="85331" y="22390"/>
                  </a:lnTo>
                  <a:close/>
                </a:path>
                <a:path w="223520" h="63500">
                  <a:moveTo>
                    <a:pt x="121335" y="21844"/>
                  </a:moveTo>
                  <a:lnTo>
                    <a:pt x="120027" y="20535"/>
                  </a:lnTo>
                  <a:lnTo>
                    <a:pt x="118402" y="20535"/>
                  </a:lnTo>
                  <a:lnTo>
                    <a:pt x="116789" y="20535"/>
                  </a:lnTo>
                  <a:lnTo>
                    <a:pt x="115481" y="21844"/>
                  </a:lnTo>
                  <a:lnTo>
                    <a:pt x="115481" y="61861"/>
                  </a:lnTo>
                  <a:lnTo>
                    <a:pt x="116789" y="63182"/>
                  </a:lnTo>
                  <a:lnTo>
                    <a:pt x="120027" y="63182"/>
                  </a:lnTo>
                  <a:lnTo>
                    <a:pt x="121335" y="61861"/>
                  </a:lnTo>
                  <a:lnTo>
                    <a:pt x="121335" y="21844"/>
                  </a:lnTo>
                  <a:close/>
                </a:path>
                <a:path w="223520" h="63500">
                  <a:moveTo>
                    <a:pt x="132651" y="7785"/>
                  </a:moveTo>
                  <a:lnTo>
                    <a:pt x="131343" y="6477"/>
                  </a:lnTo>
                  <a:lnTo>
                    <a:pt x="129717" y="6477"/>
                  </a:lnTo>
                  <a:lnTo>
                    <a:pt x="128104" y="6477"/>
                  </a:lnTo>
                  <a:lnTo>
                    <a:pt x="126796" y="7785"/>
                  </a:lnTo>
                  <a:lnTo>
                    <a:pt x="126796" y="60350"/>
                  </a:lnTo>
                  <a:lnTo>
                    <a:pt x="128104" y="61645"/>
                  </a:lnTo>
                  <a:lnTo>
                    <a:pt x="131343" y="61645"/>
                  </a:lnTo>
                  <a:lnTo>
                    <a:pt x="132651" y="60350"/>
                  </a:lnTo>
                  <a:lnTo>
                    <a:pt x="132651" y="7785"/>
                  </a:lnTo>
                  <a:close/>
                </a:path>
                <a:path w="223520" h="63500">
                  <a:moveTo>
                    <a:pt x="143967" y="6426"/>
                  </a:moveTo>
                  <a:lnTo>
                    <a:pt x="142659" y="5118"/>
                  </a:lnTo>
                  <a:lnTo>
                    <a:pt x="141046" y="5118"/>
                  </a:lnTo>
                  <a:lnTo>
                    <a:pt x="139420" y="5118"/>
                  </a:lnTo>
                  <a:lnTo>
                    <a:pt x="138112" y="6426"/>
                  </a:lnTo>
                  <a:lnTo>
                    <a:pt x="138112" y="53835"/>
                  </a:lnTo>
                  <a:lnTo>
                    <a:pt x="139420" y="55143"/>
                  </a:lnTo>
                  <a:lnTo>
                    <a:pt x="142659" y="55143"/>
                  </a:lnTo>
                  <a:lnTo>
                    <a:pt x="143967" y="53835"/>
                  </a:lnTo>
                  <a:lnTo>
                    <a:pt x="143967" y="6426"/>
                  </a:lnTo>
                  <a:close/>
                </a:path>
                <a:path w="223520" h="63500">
                  <a:moveTo>
                    <a:pt x="189471" y="3340"/>
                  </a:moveTo>
                  <a:lnTo>
                    <a:pt x="188175" y="2032"/>
                  </a:lnTo>
                  <a:lnTo>
                    <a:pt x="186550" y="2032"/>
                  </a:lnTo>
                  <a:lnTo>
                    <a:pt x="184924" y="2032"/>
                  </a:lnTo>
                  <a:lnTo>
                    <a:pt x="183629" y="3340"/>
                  </a:lnTo>
                  <a:lnTo>
                    <a:pt x="183629" y="42519"/>
                  </a:lnTo>
                  <a:lnTo>
                    <a:pt x="184924" y="43827"/>
                  </a:lnTo>
                  <a:lnTo>
                    <a:pt x="188175" y="43827"/>
                  </a:lnTo>
                  <a:lnTo>
                    <a:pt x="189471" y="42519"/>
                  </a:lnTo>
                  <a:lnTo>
                    <a:pt x="189471" y="3340"/>
                  </a:lnTo>
                  <a:close/>
                </a:path>
                <a:path w="223520" h="63500">
                  <a:moveTo>
                    <a:pt x="200799" y="6426"/>
                  </a:moveTo>
                  <a:lnTo>
                    <a:pt x="199491" y="5118"/>
                  </a:lnTo>
                  <a:lnTo>
                    <a:pt x="197866" y="5118"/>
                  </a:lnTo>
                  <a:lnTo>
                    <a:pt x="196240" y="5118"/>
                  </a:lnTo>
                  <a:lnTo>
                    <a:pt x="194945" y="6426"/>
                  </a:lnTo>
                  <a:lnTo>
                    <a:pt x="194945" y="54127"/>
                  </a:lnTo>
                  <a:lnTo>
                    <a:pt x="196240" y="55448"/>
                  </a:lnTo>
                  <a:lnTo>
                    <a:pt x="199491" y="55448"/>
                  </a:lnTo>
                  <a:lnTo>
                    <a:pt x="200799" y="54127"/>
                  </a:lnTo>
                  <a:lnTo>
                    <a:pt x="200799" y="6426"/>
                  </a:lnTo>
                  <a:close/>
                </a:path>
                <a:path w="223520" h="63500">
                  <a:moveTo>
                    <a:pt x="212115" y="9918"/>
                  </a:moveTo>
                  <a:lnTo>
                    <a:pt x="210820" y="8610"/>
                  </a:lnTo>
                  <a:lnTo>
                    <a:pt x="209194" y="8610"/>
                  </a:lnTo>
                  <a:lnTo>
                    <a:pt x="207581" y="8610"/>
                  </a:lnTo>
                  <a:lnTo>
                    <a:pt x="206273" y="9918"/>
                  </a:lnTo>
                  <a:lnTo>
                    <a:pt x="206273" y="58661"/>
                  </a:lnTo>
                  <a:lnTo>
                    <a:pt x="207581" y="59982"/>
                  </a:lnTo>
                  <a:lnTo>
                    <a:pt x="210820" y="59982"/>
                  </a:lnTo>
                  <a:lnTo>
                    <a:pt x="212115" y="58661"/>
                  </a:lnTo>
                  <a:lnTo>
                    <a:pt x="212115" y="9918"/>
                  </a:lnTo>
                  <a:close/>
                </a:path>
                <a:path w="223520" h="63500">
                  <a:moveTo>
                    <a:pt x="223443" y="25019"/>
                  </a:moveTo>
                  <a:lnTo>
                    <a:pt x="222135" y="23710"/>
                  </a:lnTo>
                  <a:lnTo>
                    <a:pt x="220522" y="23710"/>
                  </a:lnTo>
                  <a:lnTo>
                    <a:pt x="218909" y="23710"/>
                  </a:lnTo>
                  <a:lnTo>
                    <a:pt x="217589" y="25019"/>
                  </a:lnTo>
                  <a:lnTo>
                    <a:pt x="217589" y="61861"/>
                  </a:lnTo>
                  <a:lnTo>
                    <a:pt x="218909" y="63169"/>
                  </a:lnTo>
                  <a:lnTo>
                    <a:pt x="222135" y="63169"/>
                  </a:lnTo>
                  <a:lnTo>
                    <a:pt x="223443" y="61861"/>
                  </a:lnTo>
                  <a:lnTo>
                    <a:pt x="223443" y="25019"/>
                  </a:lnTo>
                  <a:close/>
                </a:path>
              </a:pathLst>
            </a:custGeom>
            <a:solidFill>
              <a:srgbClr val="231F20"/>
            </a:solidFill>
          </p:spPr>
          <p:txBody>
            <a:bodyPr wrap="square" lIns="0" tIns="0" rIns="0" bIns="0" rtlCol="0"/>
            <a:lstStyle/>
            <a:p>
              <a:endParaRPr/>
            </a:p>
          </p:txBody>
        </p:sp>
        <p:sp>
          <p:nvSpPr>
            <p:cNvPr id="519" name="object 519"/>
            <p:cNvSpPr/>
            <p:nvPr/>
          </p:nvSpPr>
          <p:spPr>
            <a:xfrm>
              <a:off x="3435717" y="2414453"/>
              <a:ext cx="0" cy="35560"/>
            </a:xfrm>
            <a:custGeom>
              <a:avLst/>
              <a:gdLst/>
              <a:ahLst/>
              <a:cxnLst/>
              <a:rect l="l" t="t" r="r" b="b"/>
              <a:pathLst>
                <a:path h="35560">
                  <a:moveTo>
                    <a:pt x="0" y="0"/>
                  </a:moveTo>
                  <a:lnTo>
                    <a:pt x="0" y="35161"/>
                  </a:lnTo>
                </a:path>
              </a:pathLst>
            </a:custGeom>
            <a:ln w="5861">
              <a:solidFill>
                <a:srgbClr val="231F20"/>
              </a:solidFill>
            </a:ln>
          </p:spPr>
          <p:txBody>
            <a:bodyPr wrap="square" lIns="0" tIns="0" rIns="0" bIns="0" rtlCol="0"/>
            <a:lstStyle/>
            <a:p>
              <a:endParaRPr/>
            </a:p>
          </p:txBody>
        </p:sp>
        <p:sp>
          <p:nvSpPr>
            <p:cNvPr id="520" name="object 520"/>
            <p:cNvSpPr/>
            <p:nvPr/>
          </p:nvSpPr>
          <p:spPr>
            <a:xfrm>
              <a:off x="3960169" y="2432879"/>
              <a:ext cx="0" cy="33655"/>
            </a:xfrm>
            <a:custGeom>
              <a:avLst/>
              <a:gdLst/>
              <a:ahLst/>
              <a:cxnLst/>
              <a:rect l="l" t="t" r="r" b="b"/>
              <a:pathLst>
                <a:path h="33655">
                  <a:moveTo>
                    <a:pt x="0" y="0"/>
                  </a:moveTo>
                  <a:lnTo>
                    <a:pt x="0" y="33610"/>
                  </a:lnTo>
                </a:path>
              </a:pathLst>
            </a:custGeom>
            <a:ln w="5861">
              <a:solidFill>
                <a:srgbClr val="231F20"/>
              </a:solidFill>
            </a:ln>
          </p:spPr>
          <p:txBody>
            <a:bodyPr wrap="square" lIns="0" tIns="0" rIns="0" bIns="0" rtlCol="0"/>
            <a:lstStyle/>
            <a:p>
              <a:endParaRPr/>
            </a:p>
          </p:txBody>
        </p:sp>
        <p:sp>
          <p:nvSpPr>
            <p:cNvPr id="521" name="object 521"/>
            <p:cNvSpPr/>
            <p:nvPr/>
          </p:nvSpPr>
          <p:spPr>
            <a:xfrm>
              <a:off x="3948852" y="2417790"/>
              <a:ext cx="0" cy="45720"/>
            </a:xfrm>
            <a:custGeom>
              <a:avLst/>
              <a:gdLst/>
              <a:ahLst/>
              <a:cxnLst/>
              <a:rect l="l" t="t" r="r" b="b"/>
              <a:pathLst>
                <a:path h="45719">
                  <a:moveTo>
                    <a:pt x="0" y="0"/>
                  </a:moveTo>
                  <a:lnTo>
                    <a:pt x="0" y="45504"/>
                  </a:lnTo>
                </a:path>
              </a:pathLst>
            </a:custGeom>
            <a:ln w="5861">
              <a:solidFill>
                <a:srgbClr val="231F20"/>
              </a:solidFill>
            </a:ln>
          </p:spPr>
          <p:txBody>
            <a:bodyPr wrap="square" lIns="0" tIns="0" rIns="0" bIns="0" rtlCol="0"/>
            <a:lstStyle/>
            <a:p>
              <a:endParaRPr/>
            </a:p>
          </p:txBody>
        </p:sp>
        <p:sp>
          <p:nvSpPr>
            <p:cNvPr id="522" name="object 522"/>
            <p:cNvSpPr/>
            <p:nvPr/>
          </p:nvSpPr>
          <p:spPr>
            <a:xfrm>
              <a:off x="3926208" y="2412344"/>
              <a:ext cx="0" cy="34925"/>
            </a:xfrm>
            <a:custGeom>
              <a:avLst/>
              <a:gdLst/>
              <a:ahLst/>
              <a:cxnLst/>
              <a:rect l="l" t="t" r="r" b="b"/>
              <a:pathLst>
                <a:path h="34925">
                  <a:moveTo>
                    <a:pt x="0" y="0"/>
                  </a:moveTo>
                  <a:lnTo>
                    <a:pt x="0" y="34811"/>
                  </a:lnTo>
                </a:path>
              </a:pathLst>
            </a:custGeom>
            <a:ln w="5861">
              <a:solidFill>
                <a:srgbClr val="231F20"/>
              </a:solidFill>
            </a:ln>
          </p:spPr>
          <p:txBody>
            <a:bodyPr wrap="square" lIns="0" tIns="0" rIns="0" bIns="0" rtlCol="0"/>
            <a:lstStyle/>
            <a:p>
              <a:endParaRPr/>
            </a:p>
          </p:txBody>
        </p:sp>
        <p:sp>
          <p:nvSpPr>
            <p:cNvPr id="523" name="object 523"/>
            <p:cNvSpPr/>
            <p:nvPr/>
          </p:nvSpPr>
          <p:spPr>
            <a:xfrm>
              <a:off x="3937525" y="2414301"/>
              <a:ext cx="0" cy="45085"/>
            </a:xfrm>
            <a:custGeom>
              <a:avLst/>
              <a:gdLst/>
              <a:ahLst/>
              <a:cxnLst/>
              <a:rect l="l" t="t" r="r" b="b"/>
              <a:pathLst>
                <a:path h="45085">
                  <a:moveTo>
                    <a:pt x="0" y="0"/>
                  </a:moveTo>
                  <a:lnTo>
                    <a:pt x="0" y="44464"/>
                  </a:lnTo>
                </a:path>
              </a:pathLst>
            </a:custGeom>
            <a:ln w="5861">
              <a:solidFill>
                <a:srgbClr val="231F20"/>
              </a:solidFill>
            </a:ln>
          </p:spPr>
          <p:txBody>
            <a:bodyPr wrap="square" lIns="0" tIns="0" rIns="0" bIns="0" rtlCol="0"/>
            <a:lstStyle/>
            <a:p>
              <a:endParaRPr/>
            </a:p>
          </p:txBody>
        </p:sp>
        <p:sp>
          <p:nvSpPr>
            <p:cNvPr id="524" name="object 524"/>
            <p:cNvSpPr/>
            <p:nvPr/>
          </p:nvSpPr>
          <p:spPr>
            <a:xfrm>
              <a:off x="3995784" y="2429722"/>
              <a:ext cx="0" cy="36830"/>
            </a:xfrm>
            <a:custGeom>
              <a:avLst/>
              <a:gdLst/>
              <a:ahLst/>
              <a:cxnLst/>
              <a:rect l="l" t="t" r="r" b="b"/>
              <a:pathLst>
                <a:path h="36830">
                  <a:moveTo>
                    <a:pt x="0" y="0"/>
                  </a:moveTo>
                  <a:lnTo>
                    <a:pt x="0" y="36768"/>
                  </a:lnTo>
                </a:path>
              </a:pathLst>
            </a:custGeom>
            <a:ln w="5861">
              <a:solidFill>
                <a:srgbClr val="231F20"/>
              </a:solidFill>
            </a:ln>
          </p:spPr>
          <p:txBody>
            <a:bodyPr wrap="square" lIns="0" tIns="0" rIns="0" bIns="0" rtlCol="0"/>
            <a:lstStyle/>
            <a:p>
              <a:endParaRPr/>
            </a:p>
          </p:txBody>
        </p:sp>
        <p:sp>
          <p:nvSpPr>
            <p:cNvPr id="525" name="object 525"/>
            <p:cNvSpPr/>
            <p:nvPr/>
          </p:nvSpPr>
          <p:spPr>
            <a:xfrm>
              <a:off x="4007110" y="2415663"/>
              <a:ext cx="0" cy="49530"/>
            </a:xfrm>
            <a:custGeom>
              <a:avLst/>
              <a:gdLst/>
              <a:ahLst/>
              <a:cxnLst/>
              <a:rect l="l" t="t" r="r" b="b"/>
              <a:pathLst>
                <a:path h="49530">
                  <a:moveTo>
                    <a:pt x="0" y="0"/>
                  </a:moveTo>
                  <a:lnTo>
                    <a:pt x="0" y="49305"/>
                  </a:lnTo>
                </a:path>
              </a:pathLst>
            </a:custGeom>
            <a:ln w="5861">
              <a:solidFill>
                <a:srgbClr val="231F20"/>
              </a:solidFill>
            </a:ln>
          </p:spPr>
          <p:txBody>
            <a:bodyPr wrap="square" lIns="0" tIns="0" rIns="0" bIns="0" rtlCol="0"/>
            <a:lstStyle/>
            <a:p>
              <a:endParaRPr/>
            </a:p>
          </p:txBody>
        </p:sp>
        <p:sp>
          <p:nvSpPr>
            <p:cNvPr id="526" name="object 526"/>
            <p:cNvSpPr/>
            <p:nvPr/>
          </p:nvSpPr>
          <p:spPr>
            <a:xfrm>
              <a:off x="4018427" y="2414301"/>
              <a:ext cx="0" cy="44450"/>
            </a:xfrm>
            <a:custGeom>
              <a:avLst/>
              <a:gdLst/>
              <a:ahLst/>
              <a:cxnLst/>
              <a:rect l="l" t="t" r="r" b="b"/>
              <a:pathLst>
                <a:path h="44450">
                  <a:moveTo>
                    <a:pt x="0" y="0"/>
                  </a:moveTo>
                  <a:lnTo>
                    <a:pt x="0" y="44162"/>
                  </a:lnTo>
                </a:path>
              </a:pathLst>
            </a:custGeom>
            <a:ln w="5861">
              <a:solidFill>
                <a:srgbClr val="231F20"/>
              </a:solidFill>
            </a:ln>
          </p:spPr>
          <p:txBody>
            <a:bodyPr wrap="square" lIns="0" tIns="0" rIns="0" bIns="0" rtlCol="0"/>
            <a:lstStyle/>
            <a:p>
              <a:endParaRPr/>
            </a:p>
          </p:txBody>
        </p:sp>
        <p:sp>
          <p:nvSpPr>
            <p:cNvPr id="527" name="object 527"/>
            <p:cNvSpPr/>
            <p:nvPr/>
          </p:nvSpPr>
          <p:spPr>
            <a:xfrm>
              <a:off x="4063941" y="2409177"/>
              <a:ext cx="0" cy="38100"/>
            </a:xfrm>
            <a:custGeom>
              <a:avLst/>
              <a:gdLst/>
              <a:ahLst/>
              <a:cxnLst/>
              <a:rect l="l" t="t" r="r" b="b"/>
              <a:pathLst>
                <a:path h="38100">
                  <a:moveTo>
                    <a:pt x="0" y="0"/>
                  </a:moveTo>
                  <a:lnTo>
                    <a:pt x="0" y="37978"/>
                  </a:lnTo>
                </a:path>
              </a:pathLst>
            </a:custGeom>
            <a:ln w="5861">
              <a:solidFill>
                <a:srgbClr val="231F20"/>
              </a:solidFill>
            </a:ln>
          </p:spPr>
          <p:txBody>
            <a:bodyPr wrap="square" lIns="0" tIns="0" rIns="0" bIns="0" rtlCol="0"/>
            <a:lstStyle/>
            <a:p>
              <a:endParaRPr/>
            </a:p>
          </p:txBody>
        </p:sp>
        <p:sp>
          <p:nvSpPr>
            <p:cNvPr id="528" name="object 528"/>
            <p:cNvSpPr/>
            <p:nvPr/>
          </p:nvSpPr>
          <p:spPr>
            <a:xfrm>
              <a:off x="4075268" y="2414301"/>
              <a:ext cx="0" cy="45085"/>
            </a:xfrm>
            <a:custGeom>
              <a:avLst/>
              <a:gdLst/>
              <a:ahLst/>
              <a:cxnLst/>
              <a:rect l="l" t="t" r="r" b="b"/>
              <a:pathLst>
                <a:path h="45085">
                  <a:moveTo>
                    <a:pt x="0" y="0"/>
                  </a:moveTo>
                  <a:lnTo>
                    <a:pt x="0" y="44464"/>
                  </a:lnTo>
                </a:path>
              </a:pathLst>
            </a:custGeom>
            <a:ln w="5861">
              <a:solidFill>
                <a:srgbClr val="231F20"/>
              </a:solidFill>
            </a:ln>
          </p:spPr>
          <p:txBody>
            <a:bodyPr wrap="square" lIns="0" tIns="0" rIns="0" bIns="0" rtlCol="0"/>
            <a:lstStyle/>
            <a:p>
              <a:endParaRPr/>
            </a:p>
          </p:txBody>
        </p:sp>
        <p:sp>
          <p:nvSpPr>
            <p:cNvPr id="529" name="object 529"/>
            <p:cNvSpPr/>
            <p:nvPr/>
          </p:nvSpPr>
          <p:spPr>
            <a:xfrm>
              <a:off x="4028856" y="2414453"/>
              <a:ext cx="0" cy="35560"/>
            </a:xfrm>
            <a:custGeom>
              <a:avLst/>
              <a:gdLst/>
              <a:ahLst/>
              <a:cxnLst/>
              <a:rect l="l" t="t" r="r" b="b"/>
              <a:pathLst>
                <a:path h="35560">
                  <a:moveTo>
                    <a:pt x="0" y="0"/>
                  </a:moveTo>
                  <a:lnTo>
                    <a:pt x="0" y="35161"/>
                  </a:lnTo>
                </a:path>
              </a:pathLst>
            </a:custGeom>
            <a:ln w="5861">
              <a:solidFill>
                <a:srgbClr val="231F20"/>
              </a:solidFill>
            </a:ln>
          </p:spPr>
          <p:txBody>
            <a:bodyPr wrap="square" lIns="0" tIns="0" rIns="0" bIns="0" rtlCol="0"/>
            <a:lstStyle/>
            <a:p>
              <a:endParaRPr/>
            </a:p>
          </p:txBody>
        </p:sp>
        <p:sp>
          <p:nvSpPr>
            <p:cNvPr id="530" name="object 530"/>
            <p:cNvSpPr/>
            <p:nvPr/>
          </p:nvSpPr>
          <p:spPr>
            <a:xfrm>
              <a:off x="3858845" y="2429523"/>
              <a:ext cx="0" cy="38100"/>
            </a:xfrm>
            <a:custGeom>
              <a:avLst/>
              <a:gdLst/>
              <a:ahLst/>
              <a:cxnLst/>
              <a:rect l="l" t="t" r="r" b="b"/>
              <a:pathLst>
                <a:path h="38100">
                  <a:moveTo>
                    <a:pt x="0" y="0"/>
                  </a:moveTo>
                  <a:lnTo>
                    <a:pt x="0" y="38016"/>
                  </a:lnTo>
                </a:path>
              </a:pathLst>
            </a:custGeom>
            <a:ln w="5861">
              <a:solidFill>
                <a:srgbClr val="231F20"/>
              </a:solidFill>
            </a:ln>
          </p:spPr>
          <p:txBody>
            <a:bodyPr wrap="square" lIns="0" tIns="0" rIns="0" bIns="0" rtlCol="0"/>
            <a:lstStyle/>
            <a:p>
              <a:endParaRPr/>
            </a:p>
          </p:txBody>
        </p:sp>
        <p:sp>
          <p:nvSpPr>
            <p:cNvPr id="531" name="object 531"/>
            <p:cNvSpPr/>
            <p:nvPr/>
          </p:nvSpPr>
          <p:spPr>
            <a:xfrm>
              <a:off x="3870568" y="2416835"/>
              <a:ext cx="0" cy="53340"/>
            </a:xfrm>
            <a:custGeom>
              <a:avLst/>
              <a:gdLst/>
              <a:ahLst/>
              <a:cxnLst/>
              <a:rect l="l" t="t" r="r" b="b"/>
              <a:pathLst>
                <a:path h="53339">
                  <a:moveTo>
                    <a:pt x="0" y="0"/>
                  </a:moveTo>
                  <a:lnTo>
                    <a:pt x="0" y="52746"/>
                  </a:lnTo>
                </a:path>
              </a:pathLst>
            </a:custGeom>
            <a:ln w="5861">
              <a:solidFill>
                <a:srgbClr val="231F20"/>
              </a:solidFill>
            </a:ln>
          </p:spPr>
          <p:txBody>
            <a:bodyPr wrap="square" lIns="0" tIns="0" rIns="0" bIns="0" rtlCol="0"/>
            <a:lstStyle/>
            <a:p>
              <a:endParaRPr/>
            </a:p>
          </p:txBody>
        </p:sp>
        <p:sp>
          <p:nvSpPr>
            <p:cNvPr id="532" name="object 532"/>
            <p:cNvSpPr/>
            <p:nvPr/>
          </p:nvSpPr>
          <p:spPr>
            <a:xfrm>
              <a:off x="3894006" y="2414424"/>
              <a:ext cx="0" cy="35560"/>
            </a:xfrm>
            <a:custGeom>
              <a:avLst/>
              <a:gdLst/>
              <a:ahLst/>
              <a:cxnLst/>
              <a:rect l="l" t="t" r="r" b="b"/>
              <a:pathLst>
                <a:path h="35560">
                  <a:moveTo>
                    <a:pt x="0" y="0"/>
                  </a:moveTo>
                  <a:lnTo>
                    <a:pt x="0" y="35161"/>
                  </a:lnTo>
                </a:path>
              </a:pathLst>
            </a:custGeom>
            <a:ln w="5861">
              <a:solidFill>
                <a:srgbClr val="231F20"/>
              </a:solidFill>
            </a:ln>
          </p:spPr>
          <p:txBody>
            <a:bodyPr wrap="square" lIns="0" tIns="0" rIns="0" bIns="0" rtlCol="0"/>
            <a:lstStyle/>
            <a:p>
              <a:endParaRPr/>
            </a:p>
          </p:txBody>
        </p:sp>
        <p:sp>
          <p:nvSpPr>
            <p:cNvPr id="533" name="object 533"/>
            <p:cNvSpPr/>
            <p:nvPr/>
          </p:nvSpPr>
          <p:spPr>
            <a:xfrm>
              <a:off x="3882282" y="2412013"/>
              <a:ext cx="0" cy="50165"/>
            </a:xfrm>
            <a:custGeom>
              <a:avLst/>
              <a:gdLst/>
              <a:ahLst/>
              <a:cxnLst/>
              <a:rect l="l" t="t" r="r" b="b"/>
              <a:pathLst>
                <a:path h="50164">
                  <a:moveTo>
                    <a:pt x="0" y="0"/>
                  </a:moveTo>
                  <a:lnTo>
                    <a:pt x="0" y="49768"/>
                  </a:lnTo>
                </a:path>
              </a:pathLst>
            </a:custGeom>
            <a:ln w="5861">
              <a:solidFill>
                <a:srgbClr val="231F20"/>
              </a:solidFill>
            </a:ln>
          </p:spPr>
          <p:txBody>
            <a:bodyPr wrap="square" lIns="0" tIns="0" rIns="0" bIns="0" rtlCol="0"/>
            <a:lstStyle/>
            <a:p>
              <a:endParaRPr/>
            </a:p>
          </p:txBody>
        </p:sp>
        <p:sp>
          <p:nvSpPr>
            <p:cNvPr id="534" name="object 534"/>
            <p:cNvSpPr/>
            <p:nvPr/>
          </p:nvSpPr>
          <p:spPr>
            <a:xfrm>
              <a:off x="3840182" y="2452762"/>
              <a:ext cx="50800" cy="18415"/>
            </a:xfrm>
            <a:custGeom>
              <a:avLst/>
              <a:gdLst/>
              <a:ahLst/>
              <a:cxnLst/>
              <a:rect l="l" t="t" r="r" b="b"/>
              <a:pathLst>
                <a:path w="50800" h="18414">
                  <a:moveTo>
                    <a:pt x="0" y="2666"/>
                  </a:moveTo>
                  <a:lnTo>
                    <a:pt x="5355" y="8344"/>
                  </a:lnTo>
                  <a:lnTo>
                    <a:pt x="10633" y="13268"/>
                  </a:lnTo>
                  <a:lnTo>
                    <a:pt x="16284" y="16736"/>
                  </a:lnTo>
                  <a:lnTo>
                    <a:pt x="22757" y="18048"/>
                  </a:lnTo>
                  <a:lnTo>
                    <a:pt x="31553" y="16641"/>
                  </a:lnTo>
                  <a:lnTo>
                    <a:pt x="38892" y="12793"/>
                  </a:lnTo>
                  <a:lnTo>
                    <a:pt x="45105" y="7060"/>
                  </a:lnTo>
                  <a:lnTo>
                    <a:pt x="50524" y="0"/>
                  </a:lnTo>
                </a:path>
              </a:pathLst>
            </a:custGeom>
            <a:ln w="11723">
              <a:solidFill>
                <a:srgbClr val="FFFFFF"/>
              </a:solidFill>
            </a:ln>
          </p:spPr>
          <p:txBody>
            <a:bodyPr wrap="square" lIns="0" tIns="0" rIns="0" bIns="0" rtlCol="0"/>
            <a:lstStyle/>
            <a:p>
              <a:endParaRPr/>
            </a:p>
          </p:txBody>
        </p:sp>
        <p:sp>
          <p:nvSpPr>
            <p:cNvPr id="535" name="object 535"/>
            <p:cNvSpPr/>
            <p:nvPr/>
          </p:nvSpPr>
          <p:spPr>
            <a:xfrm>
              <a:off x="3858835" y="2449945"/>
              <a:ext cx="0" cy="17780"/>
            </a:xfrm>
            <a:custGeom>
              <a:avLst/>
              <a:gdLst/>
              <a:ahLst/>
              <a:cxnLst/>
              <a:rect l="l" t="t" r="r" b="b"/>
              <a:pathLst>
                <a:path h="17780">
                  <a:moveTo>
                    <a:pt x="0" y="0"/>
                  </a:moveTo>
                  <a:lnTo>
                    <a:pt x="0" y="17585"/>
                  </a:lnTo>
                </a:path>
              </a:pathLst>
            </a:custGeom>
            <a:ln w="5861">
              <a:solidFill>
                <a:srgbClr val="FFFFFF"/>
              </a:solidFill>
            </a:ln>
          </p:spPr>
          <p:txBody>
            <a:bodyPr wrap="square" lIns="0" tIns="0" rIns="0" bIns="0" rtlCol="0"/>
            <a:lstStyle/>
            <a:p>
              <a:endParaRPr/>
            </a:p>
          </p:txBody>
        </p:sp>
        <p:sp>
          <p:nvSpPr>
            <p:cNvPr id="536" name="object 536"/>
            <p:cNvSpPr/>
            <p:nvPr/>
          </p:nvSpPr>
          <p:spPr>
            <a:xfrm>
              <a:off x="3870559" y="2443109"/>
              <a:ext cx="0" cy="26670"/>
            </a:xfrm>
            <a:custGeom>
              <a:avLst/>
              <a:gdLst/>
              <a:ahLst/>
              <a:cxnLst/>
              <a:rect l="l" t="t" r="r" b="b"/>
              <a:pathLst>
                <a:path h="26669">
                  <a:moveTo>
                    <a:pt x="0" y="0"/>
                  </a:moveTo>
                  <a:lnTo>
                    <a:pt x="0" y="26472"/>
                  </a:lnTo>
                </a:path>
              </a:pathLst>
            </a:custGeom>
            <a:ln w="5861">
              <a:solidFill>
                <a:srgbClr val="FFFFFF"/>
              </a:solidFill>
            </a:ln>
          </p:spPr>
          <p:txBody>
            <a:bodyPr wrap="square" lIns="0" tIns="0" rIns="0" bIns="0" rtlCol="0"/>
            <a:lstStyle/>
            <a:p>
              <a:endParaRPr/>
            </a:p>
          </p:txBody>
        </p:sp>
        <p:sp>
          <p:nvSpPr>
            <p:cNvPr id="537" name="object 537"/>
            <p:cNvSpPr/>
            <p:nvPr/>
          </p:nvSpPr>
          <p:spPr>
            <a:xfrm>
              <a:off x="3882273" y="2434127"/>
              <a:ext cx="0" cy="27940"/>
            </a:xfrm>
            <a:custGeom>
              <a:avLst/>
              <a:gdLst/>
              <a:ahLst/>
              <a:cxnLst/>
              <a:rect l="l" t="t" r="r" b="b"/>
              <a:pathLst>
                <a:path h="27939">
                  <a:moveTo>
                    <a:pt x="0" y="0"/>
                  </a:moveTo>
                  <a:lnTo>
                    <a:pt x="0" y="27654"/>
                  </a:lnTo>
                </a:path>
              </a:pathLst>
            </a:custGeom>
            <a:ln w="5861">
              <a:solidFill>
                <a:srgbClr val="FFFFFF"/>
              </a:solidFill>
            </a:ln>
          </p:spPr>
          <p:txBody>
            <a:bodyPr wrap="square" lIns="0" tIns="0" rIns="0" bIns="0" rtlCol="0"/>
            <a:lstStyle/>
            <a:p>
              <a:endParaRPr/>
            </a:p>
          </p:txBody>
        </p:sp>
        <p:sp>
          <p:nvSpPr>
            <p:cNvPr id="538" name="object 538"/>
            <p:cNvSpPr/>
            <p:nvPr/>
          </p:nvSpPr>
          <p:spPr>
            <a:xfrm>
              <a:off x="3562313" y="2354445"/>
              <a:ext cx="236022" cy="165255"/>
            </a:xfrm>
            <a:prstGeom prst="rect">
              <a:avLst/>
            </a:prstGeom>
            <a:blipFill>
              <a:blip r:embed="rId16" cstate="print"/>
              <a:stretch>
                <a:fillRect/>
              </a:stretch>
            </a:blipFill>
          </p:spPr>
          <p:txBody>
            <a:bodyPr wrap="square" lIns="0" tIns="0" rIns="0" bIns="0" rtlCol="0"/>
            <a:lstStyle/>
            <a:p>
              <a:endParaRPr/>
            </a:p>
          </p:txBody>
        </p:sp>
        <p:sp>
          <p:nvSpPr>
            <p:cNvPr id="539" name="object 539"/>
            <p:cNvSpPr/>
            <p:nvPr/>
          </p:nvSpPr>
          <p:spPr>
            <a:xfrm>
              <a:off x="3228626" y="2201111"/>
              <a:ext cx="26670" cy="468630"/>
            </a:xfrm>
            <a:custGeom>
              <a:avLst/>
              <a:gdLst/>
              <a:ahLst/>
              <a:cxnLst/>
              <a:rect l="l" t="t" r="r" b="b"/>
              <a:pathLst>
                <a:path w="26670" h="468630">
                  <a:moveTo>
                    <a:pt x="26368" y="468329"/>
                  </a:moveTo>
                  <a:lnTo>
                    <a:pt x="3403" y="468329"/>
                  </a:lnTo>
                  <a:lnTo>
                    <a:pt x="0" y="0"/>
                  </a:lnTo>
                  <a:lnTo>
                    <a:pt x="22965" y="0"/>
                  </a:lnTo>
                </a:path>
              </a:pathLst>
            </a:custGeom>
            <a:ln w="4159">
              <a:solidFill>
                <a:srgbClr val="020303"/>
              </a:solidFill>
            </a:ln>
          </p:spPr>
          <p:txBody>
            <a:bodyPr wrap="square" lIns="0" tIns="0" rIns="0" bIns="0" rtlCol="0"/>
            <a:lstStyle/>
            <a:p>
              <a:endParaRPr/>
            </a:p>
          </p:txBody>
        </p:sp>
        <p:sp>
          <p:nvSpPr>
            <p:cNvPr id="540" name="object 540"/>
            <p:cNvSpPr/>
            <p:nvPr/>
          </p:nvSpPr>
          <p:spPr>
            <a:xfrm>
              <a:off x="3569395"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41" name="object 541"/>
            <p:cNvSpPr/>
            <p:nvPr/>
          </p:nvSpPr>
          <p:spPr>
            <a:xfrm>
              <a:off x="3569395"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42" name="object 542"/>
            <p:cNvSpPr/>
            <p:nvPr/>
          </p:nvSpPr>
          <p:spPr>
            <a:xfrm>
              <a:off x="3583406"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43" name="object 543"/>
            <p:cNvSpPr/>
            <p:nvPr/>
          </p:nvSpPr>
          <p:spPr>
            <a:xfrm>
              <a:off x="3583406"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44" name="object 544"/>
            <p:cNvSpPr/>
            <p:nvPr/>
          </p:nvSpPr>
          <p:spPr>
            <a:xfrm>
              <a:off x="3597408"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45" name="object 545"/>
            <p:cNvSpPr/>
            <p:nvPr/>
          </p:nvSpPr>
          <p:spPr>
            <a:xfrm>
              <a:off x="3597408"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46" name="object 546"/>
            <p:cNvSpPr/>
            <p:nvPr/>
          </p:nvSpPr>
          <p:spPr>
            <a:xfrm>
              <a:off x="3611420"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47" name="object 547"/>
            <p:cNvSpPr/>
            <p:nvPr/>
          </p:nvSpPr>
          <p:spPr>
            <a:xfrm>
              <a:off x="3611420"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48" name="object 548"/>
            <p:cNvSpPr/>
            <p:nvPr/>
          </p:nvSpPr>
          <p:spPr>
            <a:xfrm>
              <a:off x="3625432"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49" name="object 549"/>
            <p:cNvSpPr/>
            <p:nvPr/>
          </p:nvSpPr>
          <p:spPr>
            <a:xfrm>
              <a:off x="3625432"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50" name="object 550"/>
            <p:cNvSpPr/>
            <p:nvPr/>
          </p:nvSpPr>
          <p:spPr>
            <a:xfrm>
              <a:off x="3639443"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51" name="object 551"/>
            <p:cNvSpPr/>
            <p:nvPr/>
          </p:nvSpPr>
          <p:spPr>
            <a:xfrm>
              <a:off x="3639443"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52" name="object 552"/>
            <p:cNvSpPr/>
            <p:nvPr/>
          </p:nvSpPr>
          <p:spPr>
            <a:xfrm>
              <a:off x="3653455"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53" name="object 553"/>
            <p:cNvSpPr/>
            <p:nvPr/>
          </p:nvSpPr>
          <p:spPr>
            <a:xfrm>
              <a:off x="3653455"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54" name="object 554"/>
            <p:cNvSpPr/>
            <p:nvPr/>
          </p:nvSpPr>
          <p:spPr>
            <a:xfrm>
              <a:off x="3667457"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55" name="object 555"/>
            <p:cNvSpPr/>
            <p:nvPr/>
          </p:nvSpPr>
          <p:spPr>
            <a:xfrm>
              <a:off x="3667457"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56" name="object 556"/>
            <p:cNvSpPr/>
            <p:nvPr/>
          </p:nvSpPr>
          <p:spPr>
            <a:xfrm>
              <a:off x="3681469"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57" name="object 557"/>
            <p:cNvSpPr/>
            <p:nvPr/>
          </p:nvSpPr>
          <p:spPr>
            <a:xfrm>
              <a:off x="3681469"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58" name="object 558"/>
            <p:cNvSpPr/>
            <p:nvPr/>
          </p:nvSpPr>
          <p:spPr>
            <a:xfrm>
              <a:off x="3695480"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59" name="object 559"/>
            <p:cNvSpPr/>
            <p:nvPr/>
          </p:nvSpPr>
          <p:spPr>
            <a:xfrm>
              <a:off x="3695480"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60" name="object 560"/>
            <p:cNvSpPr/>
            <p:nvPr/>
          </p:nvSpPr>
          <p:spPr>
            <a:xfrm>
              <a:off x="3709492"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61" name="object 561"/>
            <p:cNvSpPr/>
            <p:nvPr/>
          </p:nvSpPr>
          <p:spPr>
            <a:xfrm>
              <a:off x="3709492"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62" name="object 562"/>
            <p:cNvSpPr/>
            <p:nvPr/>
          </p:nvSpPr>
          <p:spPr>
            <a:xfrm>
              <a:off x="3723503" y="2771502"/>
              <a:ext cx="0" cy="17145"/>
            </a:xfrm>
            <a:custGeom>
              <a:avLst/>
              <a:gdLst/>
              <a:ahLst/>
              <a:cxnLst/>
              <a:rect l="l" t="t" r="r" b="b"/>
              <a:pathLst>
                <a:path h="17144">
                  <a:moveTo>
                    <a:pt x="0" y="0"/>
                  </a:moveTo>
                  <a:lnTo>
                    <a:pt x="0" y="16639"/>
                  </a:lnTo>
                </a:path>
              </a:pathLst>
            </a:custGeom>
            <a:solidFill>
              <a:srgbClr val="FFFFFF"/>
            </a:solidFill>
          </p:spPr>
          <p:txBody>
            <a:bodyPr wrap="square" lIns="0" tIns="0" rIns="0" bIns="0" rtlCol="0"/>
            <a:lstStyle/>
            <a:p>
              <a:endParaRPr/>
            </a:p>
          </p:txBody>
        </p:sp>
        <p:sp>
          <p:nvSpPr>
            <p:cNvPr id="563" name="object 563"/>
            <p:cNvSpPr/>
            <p:nvPr/>
          </p:nvSpPr>
          <p:spPr>
            <a:xfrm>
              <a:off x="3723503" y="2771502"/>
              <a:ext cx="0" cy="17145"/>
            </a:xfrm>
            <a:custGeom>
              <a:avLst/>
              <a:gdLst/>
              <a:ahLst/>
              <a:cxnLst/>
              <a:rect l="l" t="t" r="r" b="b"/>
              <a:pathLst>
                <a:path h="17144">
                  <a:moveTo>
                    <a:pt x="0" y="0"/>
                  </a:moveTo>
                  <a:lnTo>
                    <a:pt x="0" y="16639"/>
                  </a:lnTo>
                </a:path>
              </a:pathLst>
            </a:custGeom>
            <a:ln w="6211">
              <a:solidFill>
                <a:srgbClr val="0080C7"/>
              </a:solidFill>
            </a:ln>
          </p:spPr>
          <p:txBody>
            <a:bodyPr wrap="square" lIns="0" tIns="0" rIns="0" bIns="0" rtlCol="0"/>
            <a:lstStyle/>
            <a:p>
              <a:endParaRPr/>
            </a:p>
          </p:txBody>
        </p:sp>
        <p:sp>
          <p:nvSpPr>
            <p:cNvPr id="564" name="object 564"/>
            <p:cNvSpPr/>
            <p:nvPr/>
          </p:nvSpPr>
          <p:spPr>
            <a:xfrm>
              <a:off x="3782098" y="2761235"/>
              <a:ext cx="157724" cy="68696"/>
            </a:xfrm>
            <a:prstGeom prst="rect">
              <a:avLst/>
            </a:prstGeom>
            <a:blipFill>
              <a:blip r:embed="rId17" cstate="print"/>
              <a:stretch>
                <a:fillRect/>
              </a:stretch>
            </a:blipFill>
          </p:spPr>
          <p:txBody>
            <a:bodyPr wrap="square" lIns="0" tIns="0" rIns="0" bIns="0" rtlCol="0"/>
            <a:lstStyle/>
            <a:p>
              <a:endParaRPr/>
            </a:p>
          </p:txBody>
        </p:sp>
        <p:sp>
          <p:nvSpPr>
            <p:cNvPr id="565" name="object 565"/>
            <p:cNvSpPr/>
            <p:nvPr/>
          </p:nvSpPr>
          <p:spPr>
            <a:xfrm>
              <a:off x="3264297" y="2763523"/>
              <a:ext cx="460375" cy="58419"/>
            </a:xfrm>
            <a:custGeom>
              <a:avLst/>
              <a:gdLst/>
              <a:ahLst/>
              <a:cxnLst/>
              <a:rect l="l" t="t" r="r" b="b"/>
              <a:pathLst>
                <a:path w="460375" h="58419">
                  <a:moveTo>
                    <a:pt x="0" y="9218"/>
                  </a:moveTo>
                  <a:lnTo>
                    <a:pt x="5426" y="3687"/>
                  </a:lnTo>
                  <a:lnTo>
                    <a:pt x="11950" y="0"/>
                  </a:lnTo>
                  <a:lnTo>
                    <a:pt x="20667" y="0"/>
                  </a:lnTo>
                  <a:lnTo>
                    <a:pt x="41190" y="9074"/>
                  </a:lnTo>
                  <a:lnTo>
                    <a:pt x="55232" y="29039"/>
                  </a:lnTo>
                  <a:lnTo>
                    <a:pt x="69271" y="49004"/>
                  </a:lnTo>
                  <a:lnTo>
                    <a:pt x="89789" y="58079"/>
                  </a:lnTo>
                  <a:lnTo>
                    <a:pt x="110313" y="49004"/>
                  </a:lnTo>
                  <a:lnTo>
                    <a:pt x="124356" y="29039"/>
                  </a:lnTo>
                  <a:lnTo>
                    <a:pt x="138401" y="9074"/>
                  </a:lnTo>
                  <a:lnTo>
                    <a:pt x="158930" y="0"/>
                  </a:lnTo>
                  <a:lnTo>
                    <a:pt x="179453" y="9074"/>
                  </a:lnTo>
                  <a:lnTo>
                    <a:pt x="193496" y="29039"/>
                  </a:lnTo>
                  <a:lnTo>
                    <a:pt x="207538" y="49004"/>
                  </a:lnTo>
                  <a:lnTo>
                    <a:pt x="228061" y="58079"/>
                  </a:lnTo>
                  <a:lnTo>
                    <a:pt x="247475" y="49528"/>
                  </a:lnTo>
                  <a:lnTo>
                    <a:pt x="259066" y="30735"/>
                  </a:lnTo>
                  <a:lnTo>
                    <a:pt x="270656" y="11990"/>
                  </a:lnTo>
                  <a:lnTo>
                    <a:pt x="290064" y="3583"/>
                  </a:lnTo>
                  <a:lnTo>
                    <a:pt x="318942" y="3671"/>
                  </a:lnTo>
                  <a:lnTo>
                    <a:pt x="361609" y="3686"/>
                  </a:lnTo>
                  <a:lnTo>
                    <a:pt x="411036" y="3656"/>
                  </a:lnTo>
                  <a:lnTo>
                    <a:pt x="460198" y="3611"/>
                  </a:lnTo>
                </a:path>
              </a:pathLst>
            </a:custGeom>
            <a:ln w="11723">
              <a:solidFill>
                <a:srgbClr val="020303"/>
              </a:solidFill>
            </a:ln>
          </p:spPr>
          <p:txBody>
            <a:bodyPr wrap="square" lIns="0" tIns="0" rIns="0" bIns="0" rtlCol="0"/>
            <a:lstStyle/>
            <a:p>
              <a:endParaRPr/>
            </a:p>
          </p:txBody>
        </p:sp>
        <p:sp>
          <p:nvSpPr>
            <p:cNvPr id="566" name="object 566"/>
            <p:cNvSpPr/>
            <p:nvPr/>
          </p:nvSpPr>
          <p:spPr>
            <a:xfrm>
              <a:off x="3929621" y="2757642"/>
              <a:ext cx="187085" cy="69793"/>
            </a:xfrm>
            <a:prstGeom prst="rect">
              <a:avLst/>
            </a:prstGeom>
            <a:blipFill>
              <a:blip r:embed="rId18" cstate="print"/>
              <a:stretch>
                <a:fillRect/>
              </a:stretch>
            </a:blipFill>
          </p:spPr>
          <p:txBody>
            <a:bodyPr wrap="square" lIns="0" tIns="0" rIns="0" bIns="0" rtlCol="0"/>
            <a:lstStyle/>
            <a:p>
              <a:endParaRPr/>
            </a:p>
          </p:txBody>
        </p:sp>
        <p:sp>
          <p:nvSpPr>
            <p:cNvPr id="567" name="object 567"/>
            <p:cNvSpPr/>
            <p:nvPr/>
          </p:nvSpPr>
          <p:spPr>
            <a:xfrm>
              <a:off x="3265583" y="2763929"/>
              <a:ext cx="466090" cy="59055"/>
            </a:xfrm>
            <a:custGeom>
              <a:avLst/>
              <a:gdLst/>
              <a:ahLst/>
              <a:cxnLst/>
              <a:rect l="l" t="t" r="r" b="b"/>
              <a:pathLst>
                <a:path w="466089" h="59055">
                  <a:moveTo>
                    <a:pt x="465994" y="57180"/>
                  </a:moveTo>
                  <a:lnTo>
                    <a:pt x="273122" y="57180"/>
                  </a:lnTo>
                  <a:lnTo>
                    <a:pt x="252593" y="48444"/>
                  </a:lnTo>
                  <a:lnTo>
                    <a:pt x="238548" y="29223"/>
                  </a:lnTo>
                  <a:lnTo>
                    <a:pt x="224504" y="10003"/>
                  </a:lnTo>
                  <a:lnTo>
                    <a:pt x="203981" y="1266"/>
                  </a:lnTo>
                  <a:lnTo>
                    <a:pt x="183457" y="10210"/>
                  </a:lnTo>
                  <a:lnTo>
                    <a:pt x="169415" y="29885"/>
                  </a:lnTo>
                  <a:lnTo>
                    <a:pt x="155373" y="49561"/>
                  </a:lnTo>
                  <a:lnTo>
                    <a:pt x="134849" y="58504"/>
                  </a:lnTo>
                  <a:lnTo>
                    <a:pt x="114331" y="49363"/>
                  </a:lnTo>
                  <a:lnTo>
                    <a:pt x="100292" y="29252"/>
                  </a:lnTo>
                  <a:lnTo>
                    <a:pt x="86251" y="9141"/>
                  </a:lnTo>
                  <a:lnTo>
                    <a:pt x="65727" y="0"/>
                  </a:lnTo>
                  <a:lnTo>
                    <a:pt x="45757" y="8498"/>
                  </a:lnTo>
                  <a:lnTo>
                    <a:pt x="32041" y="27468"/>
                  </a:lnTo>
                  <a:lnTo>
                    <a:pt x="18736" y="47125"/>
                  </a:lnTo>
                  <a:lnTo>
                    <a:pt x="0" y="57681"/>
                  </a:lnTo>
                </a:path>
              </a:pathLst>
            </a:custGeom>
            <a:ln w="11723">
              <a:solidFill>
                <a:srgbClr val="020303"/>
              </a:solidFill>
            </a:ln>
          </p:spPr>
          <p:txBody>
            <a:bodyPr wrap="square" lIns="0" tIns="0" rIns="0" bIns="0" rtlCol="0"/>
            <a:lstStyle/>
            <a:p>
              <a:endParaRPr/>
            </a:p>
          </p:txBody>
        </p:sp>
        <p:sp>
          <p:nvSpPr>
            <p:cNvPr id="568" name="object 568"/>
            <p:cNvSpPr/>
            <p:nvPr/>
          </p:nvSpPr>
          <p:spPr>
            <a:xfrm>
              <a:off x="3792644" y="2763258"/>
              <a:ext cx="317500" cy="59690"/>
            </a:xfrm>
            <a:custGeom>
              <a:avLst/>
              <a:gdLst/>
              <a:ahLst/>
              <a:cxnLst/>
              <a:rect l="l" t="t" r="r" b="b"/>
              <a:pathLst>
                <a:path w="317500" h="59689">
                  <a:moveTo>
                    <a:pt x="317076" y="57105"/>
                  </a:moveTo>
                  <a:lnTo>
                    <a:pt x="301094" y="44516"/>
                  </a:lnTo>
                  <a:lnTo>
                    <a:pt x="288933" y="25533"/>
                  </a:lnTo>
                  <a:lnTo>
                    <a:pt x="275771" y="8224"/>
                  </a:lnTo>
                  <a:lnTo>
                    <a:pt x="256784" y="661"/>
                  </a:lnTo>
                  <a:lnTo>
                    <a:pt x="236261" y="9800"/>
                  </a:lnTo>
                  <a:lnTo>
                    <a:pt x="222218" y="29904"/>
                  </a:lnTo>
                  <a:lnTo>
                    <a:pt x="208176" y="50009"/>
                  </a:lnTo>
                  <a:lnTo>
                    <a:pt x="187653" y="59147"/>
                  </a:lnTo>
                  <a:lnTo>
                    <a:pt x="167118" y="49905"/>
                  </a:lnTo>
                  <a:lnTo>
                    <a:pt x="153068" y="29573"/>
                  </a:lnTo>
                  <a:lnTo>
                    <a:pt x="139018" y="9241"/>
                  </a:lnTo>
                  <a:lnTo>
                    <a:pt x="118483" y="0"/>
                  </a:lnTo>
                  <a:lnTo>
                    <a:pt x="117406" y="0"/>
                  </a:lnTo>
                  <a:lnTo>
                    <a:pt x="119334" y="0"/>
                  </a:lnTo>
                  <a:lnTo>
                    <a:pt x="99222" y="9036"/>
                  </a:lnTo>
                  <a:lnTo>
                    <a:pt x="86083" y="28918"/>
                  </a:lnTo>
                  <a:lnTo>
                    <a:pt x="72944" y="48804"/>
                  </a:lnTo>
                  <a:lnTo>
                    <a:pt x="52831" y="57852"/>
                  </a:lnTo>
                  <a:lnTo>
                    <a:pt x="0" y="57852"/>
                  </a:lnTo>
                </a:path>
              </a:pathLst>
            </a:custGeom>
            <a:ln w="11723">
              <a:solidFill>
                <a:srgbClr val="020303"/>
              </a:solidFill>
            </a:ln>
          </p:spPr>
          <p:txBody>
            <a:bodyPr wrap="square" lIns="0" tIns="0" rIns="0" bIns="0" rtlCol="0"/>
            <a:lstStyle/>
            <a:p>
              <a:endParaRPr/>
            </a:p>
          </p:txBody>
        </p:sp>
        <p:sp>
          <p:nvSpPr>
            <p:cNvPr id="569" name="object 569"/>
            <p:cNvSpPr/>
            <p:nvPr/>
          </p:nvSpPr>
          <p:spPr>
            <a:xfrm>
              <a:off x="3276815" y="2759519"/>
              <a:ext cx="223520" cy="63500"/>
            </a:xfrm>
            <a:custGeom>
              <a:avLst/>
              <a:gdLst/>
              <a:ahLst/>
              <a:cxnLst/>
              <a:rect l="l" t="t" r="r" b="b"/>
              <a:pathLst>
                <a:path w="223520" h="63500">
                  <a:moveTo>
                    <a:pt x="5842" y="6426"/>
                  </a:moveTo>
                  <a:lnTo>
                    <a:pt x="4533" y="5130"/>
                  </a:lnTo>
                  <a:lnTo>
                    <a:pt x="2921" y="5130"/>
                  </a:lnTo>
                  <a:lnTo>
                    <a:pt x="1295" y="5130"/>
                  </a:lnTo>
                  <a:lnTo>
                    <a:pt x="0" y="6426"/>
                  </a:lnTo>
                  <a:lnTo>
                    <a:pt x="0" y="50965"/>
                  </a:lnTo>
                  <a:lnTo>
                    <a:pt x="1295" y="52273"/>
                  </a:lnTo>
                  <a:lnTo>
                    <a:pt x="4533" y="52273"/>
                  </a:lnTo>
                  <a:lnTo>
                    <a:pt x="5842" y="50965"/>
                  </a:lnTo>
                  <a:lnTo>
                    <a:pt x="5842" y="6426"/>
                  </a:lnTo>
                  <a:close/>
                </a:path>
                <a:path w="223520" h="63500">
                  <a:moveTo>
                    <a:pt x="17157" y="1320"/>
                  </a:moveTo>
                  <a:lnTo>
                    <a:pt x="15849" y="0"/>
                  </a:lnTo>
                  <a:lnTo>
                    <a:pt x="14236" y="0"/>
                  </a:lnTo>
                  <a:lnTo>
                    <a:pt x="12611" y="0"/>
                  </a:lnTo>
                  <a:lnTo>
                    <a:pt x="11315" y="1320"/>
                  </a:lnTo>
                  <a:lnTo>
                    <a:pt x="11315" y="36182"/>
                  </a:lnTo>
                  <a:lnTo>
                    <a:pt x="12611" y="37503"/>
                  </a:lnTo>
                  <a:lnTo>
                    <a:pt x="15849" y="37503"/>
                  </a:lnTo>
                  <a:lnTo>
                    <a:pt x="17157" y="36182"/>
                  </a:lnTo>
                  <a:lnTo>
                    <a:pt x="17157" y="1320"/>
                  </a:lnTo>
                  <a:close/>
                </a:path>
                <a:path w="223520" h="63500">
                  <a:moveTo>
                    <a:pt x="51371" y="2870"/>
                  </a:moveTo>
                  <a:lnTo>
                    <a:pt x="50050" y="1562"/>
                  </a:lnTo>
                  <a:lnTo>
                    <a:pt x="48437" y="1562"/>
                  </a:lnTo>
                  <a:lnTo>
                    <a:pt x="46824" y="1562"/>
                  </a:lnTo>
                  <a:lnTo>
                    <a:pt x="45504" y="2870"/>
                  </a:lnTo>
                  <a:lnTo>
                    <a:pt x="45504" y="42164"/>
                  </a:lnTo>
                  <a:lnTo>
                    <a:pt x="46824" y="43472"/>
                  </a:lnTo>
                  <a:lnTo>
                    <a:pt x="50050" y="43472"/>
                  </a:lnTo>
                  <a:lnTo>
                    <a:pt x="51371" y="42164"/>
                  </a:lnTo>
                  <a:lnTo>
                    <a:pt x="51371" y="2870"/>
                  </a:lnTo>
                  <a:close/>
                </a:path>
                <a:path w="223520" h="63500">
                  <a:moveTo>
                    <a:pt x="62687" y="3949"/>
                  </a:moveTo>
                  <a:lnTo>
                    <a:pt x="61366" y="2654"/>
                  </a:lnTo>
                  <a:lnTo>
                    <a:pt x="59753" y="2654"/>
                  </a:lnTo>
                  <a:lnTo>
                    <a:pt x="58140" y="2654"/>
                  </a:lnTo>
                  <a:lnTo>
                    <a:pt x="56819" y="3949"/>
                  </a:lnTo>
                  <a:lnTo>
                    <a:pt x="56819" y="54140"/>
                  </a:lnTo>
                  <a:lnTo>
                    <a:pt x="58140" y="55448"/>
                  </a:lnTo>
                  <a:lnTo>
                    <a:pt x="61366" y="55448"/>
                  </a:lnTo>
                  <a:lnTo>
                    <a:pt x="62687" y="54140"/>
                  </a:lnTo>
                  <a:lnTo>
                    <a:pt x="62687" y="3949"/>
                  </a:lnTo>
                  <a:close/>
                </a:path>
                <a:path w="223520" h="63500">
                  <a:moveTo>
                    <a:pt x="74002" y="11010"/>
                  </a:moveTo>
                  <a:lnTo>
                    <a:pt x="72694" y="9690"/>
                  </a:lnTo>
                  <a:lnTo>
                    <a:pt x="71069" y="9690"/>
                  </a:lnTo>
                  <a:lnTo>
                    <a:pt x="69456" y="9690"/>
                  </a:lnTo>
                  <a:lnTo>
                    <a:pt x="68135" y="11010"/>
                  </a:lnTo>
                  <a:lnTo>
                    <a:pt x="68135" y="61823"/>
                  </a:lnTo>
                  <a:lnTo>
                    <a:pt x="69456" y="63144"/>
                  </a:lnTo>
                  <a:lnTo>
                    <a:pt x="72694" y="63144"/>
                  </a:lnTo>
                  <a:lnTo>
                    <a:pt x="74002" y="61823"/>
                  </a:lnTo>
                  <a:lnTo>
                    <a:pt x="74002" y="11010"/>
                  </a:lnTo>
                  <a:close/>
                </a:path>
                <a:path w="223520" h="63500">
                  <a:moveTo>
                    <a:pt x="85331" y="22402"/>
                  </a:moveTo>
                  <a:lnTo>
                    <a:pt x="84010" y="21082"/>
                  </a:lnTo>
                  <a:lnTo>
                    <a:pt x="82397" y="21082"/>
                  </a:lnTo>
                  <a:lnTo>
                    <a:pt x="80784" y="21082"/>
                  </a:lnTo>
                  <a:lnTo>
                    <a:pt x="79463" y="22402"/>
                  </a:lnTo>
                  <a:lnTo>
                    <a:pt x="79463" y="61861"/>
                  </a:lnTo>
                  <a:lnTo>
                    <a:pt x="80784" y="63169"/>
                  </a:lnTo>
                  <a:lnTo>
                    <a:pt x="84010" y="63169"/>
                  </a:lnTo>
                  <a:lnTo>
                    <a:pt x="85331" y="61861"/>
                  </a:lnTo>
                  <a:lnTo>
                    <a:pt x="85331" y="22402"/>
                  </a:lnTo>
                  <a:close/>
                </a:path>
                <a:path w="223520" h="63500">
                  <a:moveTo>
                    <a:pt x="121310" y="21856"/>
                  </a:moveTo>
                  <a:lnTo>
                    <a:pt x="120015" y="20548"/>
                  </a:lnTo>
                  <a:lnTo>
                    <a:pt x="118389" y="20548"/>
                  </a:lnTo>
                  <a:lnTo>
                    <a:pt x="116776" y="20548"/>
                  </a:lnTo>
                  <a:lnTo>
                    <a:pt x="115455" y="21856"/>
                  </a:lnTo>
                  <a:lnTo>
                    <a:pt x="115455" y="61861"/>
                  </a:lnTo>
                  <a:lnTo>
                    <a:pt x="116776" y="63169"/>
                  </a:lnTo>
                  <a:lnTo>
                    <a:pt x="120015" y="63169"/>
                  </a:lnTo>
                  <a:lnTo>
                    <a:pt x="121310" y="61861"/>
                  </a:lnTo>
                  <a:lnTo>
                    <a:pt x="121310" y="21856"/>
                  </a:lnTo>
                  <a:close/>
                </a:path>
                <a:path w="223520" h="63500">
                  <a:moveTo>
                    <a:pt x="132626" y="7797"/>
                  </a:moveTo>
                  <a:lnTo>
                    <a:pt x="131330" y="6477"/>
                  </a:lnTo>
                  <a:lnTo>
                    <a:pt x="129705" y="6477"/>
                  </a:lnTo>
                  <a:lnTo>
                    <a:pt x="128092" y="6477"/>
                  </a:lnTo>
                  <a:lnTo>
                    <a:pt x="126784" y="7797"/>
                  </a:lnTo>
                  <a:lnTo>
                    <a:pt x="126784" y="60337"/>
                  </a:lnTo>
                  <a:lnTo>
                    <a:pt x="128092" y="61645"/>
                  </a:lnTo>
                  <a:lnTo>
                    <a:pt x="131330" y="61645"/>
                  </a:lnTo>
                  <a:lnTo>
                    <a:pt x="132626" y="60337"/>
                  </a:lnTo>
                  <a:lnTo>
                    <a:pt x="132626" y="7797"/>
                  </a:lnTo>
                  <a:close/>
                </a:path>
                <a:path w="223520" h="63500">
                  <a:moveTo>
                    <a:pt x="143954" y="6426"/>
                  </a:moveTo>
                  <a:lnTo>
                    <a:pt x="142646" y="5130"/>
                  </a:lnTo>
                  <a:lnTo>
                    <a:pt x="141033" y="5130"/>
                  </a:lnTo>
                  <a:lnTo>
                    <a:pt x="139420" y="5130"/>
                  </a:lnTo>
                  <a:lnTo>
                    <a:pt x="138099" y="6426"/>
                  </a:lnTo>
                  <a:lnTo>
                    <a:pt x="138099" y="53822"/>
                  </a:lnTo>
                  <a:lnTo>
                    <a:pt x="139420" y="55143"/>
                  </a:lnTo>
                  <a:lnTo>
                    <a:pt x="142646" y="55143"/>
                  </a:lnTo>
                  <a:lnTo>
                    <a:pt x="143954" y="53822"/>
                  </a:lnTo>
                  <a:lnTo>
                    <a:pt x="143954" y="6426"/>
                  </a:lnTo>
                  <a:close/>
                </a:path>
                <a:path w="223520" h="63500">
                  <a:moveTo>
                    <a:pt x="189484" y="3340"/>
                  </a:moveTo>
                  <a:lnTo>
                    <a:pt x="188163" y="2032"/>
                  </a:lnTo>
                  <a:lnTo>
                    <a:pt x="186550" y="2032"/>
                  </a:lnTo>
                  <a:lnTo>
                    <a:pt x="184937" y="2032"/>
                  </a:lnTo>
                  <a:lnTo>
                    <a:pt x="183616" y="3340"/>
                  </a:lnTo>
                  <a:lnTo>
                    <a:pt x="183616" y="42519"/>
                  </a:lnTo>
                  <a:lnTo>
                    <a:pt x="184937" y="43827"/>
                  </a:lnTo>
                  <a:lnTo>
                    <a:pt x="188163" y="43827"/>
                  </a:lnTo>
                  <a:lnTo>
                    <a:pt x="189484" y="42519"/>
                  </a:lnTo>
                  <a:lnTo>
                    <a:pt x="189484" y="3340"/>
                  </a:lnTo>
                  <a:close/>
                </a:path>
                <a:path w="223520" h="63500">
                  <a:moveTo>
                    <a:pt x="200799" y="6426"/>
                  </a:moveTo>
                  <a:lnTo>
                    <a:pt x="199478" y="5130"/>
                  </a:lnTo>
                  <a:lnTo>
                    <a:pt x="197866" y="5130"/>
                  </a:lnTo>
                  <a:lnTo>
                    <a:pt x="196253" y="5130"/>
                  </a:lnTo>
                  <a:lnTo>
                    <a:pt x="194932" y="6426"/>
                  </a:lnTo>
                  <a:lnTo>
                    <a:pt x="194932" y="54127"/>
                  </a:lnTo>
                  <a:lnTo>
                    <a:pt x="196253" y="55448"/>
                  </a:lnTo>
                  <a:lnTo>
                    <a:pt x="199478" y="55448"/>
                  </a:lnTo>
                  <a:lnTo>
                    <a:pt x="200799" y="54127"/>
                  </a:lnTo>
                  <a:lnTo>
                    <a:pt x="200799" y="6426"/>
                  </a:lnTo>
                  <a:close/>
                </a:path>
                <a:path w="223520" h="63500">
                  <a:moveTo>
                    <a:pt x="212102" y="9918"/>
                  </a:moveTo>
                  <a:lnTo>
                    <a:pt x="210794" y="8610"/>
                  </a:lnTo>
                  <a:lnTo>
                    <a:pt x="209169" y="8610"/>
                  </a:lnTo>
                  <a:lnTo>
                    <a:pt x="207556" y="8610"/>
                  </a:lnTo>
                  <a:lnTo>
                    <a:pt x="206248" y="9918"/>
                  </a:lnTo>
                  <a:lnTo>
                    <a:pt x="206248" y="58661"/>
                  </a:lnTo>
                  <a:lnTo>
                    <a:pt x="207556" y="59982"/>
                  </a:lnTo>
                  <a:lnTo>
                    <a:pt x="210794" y="59982"/>
                  </a:lnTo>
                  <a:lnTo>
                    <a:pt x="212102" y="58661"/>
                  </a:lnTo>
                  <a:lnTo>
                    <a:pt x="212102" y="9918"/>
                  </a:lnTo>
                  <a:close/>
                </a:path>
                <a:path w="223520" h="63500">
                  <a:moveTo>
                    <a:pt x="223418" y="25006"/>
                  </a:moveTo>
                  <a:lnTo>
                    <a:pt x="222110" y="23698"/>
                  </a:lnTo>
                  <a:lnTo>
                    <a:pt x="220497" y="23698"/>
                  </a:lnTo>
                  <a:lnTo>
                    <a:pt x="218871" y="23698"/>
                  </a:lnTo>
                  <a:lnTo>
                    <a:pt x="217563" y="25006"/>
                  </a:lnTo>
                  <a:lnTo>
                    <a:pt x="217563" y="61861"/>
                  </a:lnTo>
                  <a:lnTo>
                    <a:pt x="218871" y="63169"/>
                  </a:lnTo>
                  <a:lnTo>
                    <a:pt x="222110" y="63169"/>
                  </a:lnTo>
                  <a:lnTo>
                    <a:pt x="223418" y="61861"/>
                  </a:lnTo>
                  <a:lnTo>
                    <a:pt x="223418" y="25006"/>
                  </a:lnTo>
                  <a:close/>
                </a:path>
              </a:pathLst>
            </a:custGeom>
            <a:solidFill>
              <a:srgbClr val="231F20"/>
            </a:solidFill>
          </p:spPr>
          <p:txBody>
            <a:bodyPr wrap="square" lIns="0" tIns="0" rIns="0" bIns="0" rtlCol="0"/>
            <a:lstStyle/>
            <a:p>
              <a:endParaRPr/>
            </a:p>
          </p:txBody>
        </p:sp>
        <p:sp>
          <p:nvSpPr>
            <p:cNvPr id="570" name="object 570"/>
            <p:cNvSpPr/>
            <p:nvPr/>
          </p:nvSpPr>
          <p:spPr>
            <a:xfrm>
              <a:off x="3428286" y="2767711"/>
              <a:ext cx="0" cy="35560"/>
            </a:xfrm>
            <a:custGeom>
              <a:avLst/>
              <a:gdLst/>
              <a:ahLst/>
              <a:cxnLst/>
              <a:rect l="l" t="t" r="r" b="b"/>
              <a:pathLst>
                <a:path h="35560">
                  <a:moveTo>
                    <a:pt x="0" y="0"/>
                  </a:moveTo>
                  <a:lnTo>
                    <a:pt x="0" y="35161"/>
                  </a:lnTo>
                </a:path>
              </a:pathLst>
            </a:custGeom>
            <a:ln w="5861">
              <a:solidFill>
                <a:srgbClr val="231F20"/>
              </a:solidFill>
            </a:ln>
          </p:spPr>
          <p:txBody>
            <a:bodyPr wrap="square" lIns="0" tIns="0" rIns="0" bIns="0" rtlCol="0"/>
            <a:lstStyle/>
            <a:p>
              <a:endParaRPr/>
            </a:p>
          </p:txBody>
        </p:sp>
        <p:sp>
          <p:nvSpPr>
            <p:cNvPr id="571" name="object 571"/>
            <p:cNvSpPr/>
            <p:nvPr/>
          </p:nvSpPr>
          <p:spPr>
            <a:xfrm>
              <a:off x="3986424" y="2786147"/>
              <a:ext cx="0" cy="33655"/>
            </a:xfrm>
            <a:custGeom>
              <a:avLst/>
              <a:gdLst/>
              <a:ahLst/>
              <a:cxnLst/>
              <a:rect l="l" t="t" r="r" b="b"/>
              <a:pathLst>
                <a:path h="33655">
                  <a:moveTo>
                    <a:pt x="0" y="0"/>
                  </a:moveTo>
                  <a:lnTo>
                    <a:pt x="0" y="33610"/>
                  </a:lnTo>
                </a:path>
              </a:pathLst>
            </a:custGeom>
            <a:ln w="5861">
              <a:solidFill>
                <a:srgbClr val="231F20"/>
              </a:solidFill>
            </a:ln>
          </p:spPr>
          <p:txBody>
            <a:bodyPr wrap="square" lIns="0" tIns="0" rIns="0" bIns="0" rtlCol="0"/>
            <a:lstStyle/>
            <a:p>
              <a:endParaRPr/>
            </a:p>
          </p:txBody>
        </p:sp>
        <p:sp>
          <p:nvSpPr>
            <p:cNvPr id="572" name="object 572"/>
            <p:cNvSpPr/>
            <p:nvPr/>
          </p:nvSpPr>
          <p:spPr>
            <a:xfrm>
              <a:off x="3975107" y="2771048"/>
              <a:ext cx="0" cy="45720"/>
            </a:xfrm>
            <a:custGeom>
              <a:avLst/>
              <a:gdLst/>
              <a:ahLst/>
              <a:cxnLst/>
              <a:rect l="l" t="t" r="r" b="b"/>
              <a:pathLst>
                <a:path h="45719">
                  <a:moveTo>
                    <a:pt x="0" y="0"/>
                  </a:moveTo>
                  <a:lnTo>
                    <a:pt x="0" y="45514"/>
                  </a:lnTo>
                </a:path>
              </a:pathLst>
            </a:custGeom>
            <a:ln w="5861">
              <a:solidFill>
                <a:srgbClr val="231F20"/>
              </a:solidFill>
            </a:ln>
          </p:spPr>
          <p:txBody>
            <a:bodyPr wrap="square" lIns="0" tIns="0" rIns="0" bIns="0" rtlCol="0"/>
            <a:lstStyle/>
            <a:p>
              <a:endParaRPr/>
            </a:p>
          </p:txBody>
        </p:sp>
        <p:sp>
          <p:nvSpPr>
            <p:cNvPr id="573" name="object 573"/>
            <p:cNvSpPr/>
            <p:nvPr/>
          </p:nvSpPr>
          <p:spPr>
            <a:xfrm>
              <a:off x="3952473" y="2765603"/>
              <a:ext cx="0" cy="34925"/>
            </a:xfrm>
            <a:custGeom>
              <a:avLst/>
              <a:gdLst/>
              <a:ahLst/>
              <a:cxnLst/>
              <a:rect l="l" t="t" r="r" b="b"/>
              <a:pathLst>
                <a:path h="34925">
                  <a:moveTo>
                    <a:pt x="0" y="0"/>
                  </a:moveTo>
                  <a:lnTo>
                    <a:pt x="0" y="34811"/>
                  </a:lnTo>
                </a:path>
              </a:pathLst>
            </a:custGeom>
            <a:ln w="5861">
              <a:solidFill>
                <a:srgbClr val="231F20"/>
              </a:solidFill>
            </a:ln>
          </p:spPr>
          <p:txBody>
            <a:bodyPr wrap="square" lIns="0" tIns="0" rIns="0" bIns="0" rtlCol="0"/>
            <a:lstStyle/>
            <a:p>
              <a:endParaRPr/>
            </a:p>
          </p:txBody>
        </p:sp>
        <p:sp>
          <p:nvSpPr>
            <p:cNvPr id="574" name="object 574"/>
            <p:cNvSpPr/>
            <p:nvPr/>
          </p:nvSpPr>
          <p:spPr>
            <a:xfrm>
              <a:off x="3963790" y="2767569"/>
              <a:ext cx="0" cy="45085"/>
            </a:xfrm>
            <a:custGeom>
              <a:avLst/>
              <a:gdLst/>
              <a:ahLst/>
              <a:cxnLst/>
              <a:rect l="l" t="t" r="r" b="b"/>
              <a:pathLst>
                <a:path h="45085">
                  <a:moveTo>
                    <a:pt x="0" y="0"/>
                  </a:moveTo>
                  <a:lnTo>
                    <a:pt x="0" y="44464"/>
                  </a:lnTo>
                </a:path>
              </a:pathLst>
            </a:custGeom>
            <a:ln w="5861">
              <a:solidFill>
                <a:srgbClr val="231F20"/>
              </a:solidFill>
            </a:ln>
          </p:spPr>
          <p:txBody>
            <a:bodyPr wrap="square" lIns="0" tIns="0" rIns="0" bIns="0" rtlCol="0"/>
            <a:lstStyle/>
            <a:p>
              <a:endParaRPr/>
            </a:p>
          </p:txBody>
        </p:sp>
        <p:sp>
          <p:nvSpPr>
            <p:cNvPr id="575" name="object 575"/>
            <p:cNvSpPr/>
            <p:nvPr/>
          </p:nvSpPr>
          <p:spPr>
            <a:xfrm>
              <a:off x="4022049" y="2782980"/>
              <a:ext cx="0" cy="36830"/>
            </a:xfrm>
            <a:custGeom>
              <a:avLst/>
              <a:gdLst/>
              <a:ahLst/>
              <a:cxnLst/>
              <a:rect l="l" t="t" r="r" b="b"/>
              <a:pathLst>
                <a:path h="36830">
                  <a:moveTo>
                    <a:pt x="0" y="0"/>
                  </a:moveTo>
                  <a:lnTo>
                    <a:pt x="0" y="36778"/>
                  </a:lnTo>
                </a:path>
              </a:pathLst>
            </a:custGeom>
            <a:ln w="5861">
              <a:solidFill>
                <a:srgbClr val="231F20"/>
              </a:solidFill>
            </a:ln>
          </p:spPr>
          <p:txBody>
            <a:bodyPr wrap="square" lIns="0" tIns="0" rIns="0" bIns="0" rtlCol="0"/>
            <a:lstStyle/>
            <a:p>
              <a:endParaRPr/>
            </a:p>
          </p:txBody>
        </p:sp>
        <p:sp>
          <p:nvSpPr>
            <p:cNvPr id="576" name="object 576"/>
            <p:cNvSpPr/>
            <p:nvPr/>
          </p:nvSpPr>
          <p:spPr>
            <a:xfrm>
              <a:off x="4033366" y="2768921"/>
              <a:ext cx="0" cy="49530"/>
            </a:xfrm>
            <a:custGeom>
              <a:avLst/>
              <a:gdLst/>
              <a:ahLst/>
              <a:cxnLst/>
              <a:rect l="l" t="t" r="r" b="b"/>
              <a:pathLst>
                <a:path h="49530">
                  <a:moveTo>
                    <a:pt x="0" y="0"/>
                  </a:moveTo>
                  <a:lnTo>
                    <a:pt x="0" y="49314"/>
                  </a:lnTo>
                </a:path>
              </a:pathLst>
            </a:custGeom>
            <a:ln w="5861">
              <a:solidFill>
                <a:srgbClr val="231F20"/>
              </a:solidFill>
            </a:ln>
          </p:spPr>
          <p:txBody>
            <a:bodyPr wrap="square" lIns="0" tIns="0" rIns="0" bIns="0" rtlCol="0"/>
            <a:lstStyle/>
            <a:p>
              <a:endParaRPr/>
            </a:p>
          </p:txBody>
        </p:sp>
        <p:sp>
          <p:nvSpPr>
            <p:cNvPr id="577" name="object 577"/>
            <p:cNvSpPr/>
            <p:nvPr/>
          </p:nvSpPr>
          <p:spPr>
            <a:xfrm>
              <a:off x="4044683" y="2767569"/>
              <a:ext cx="0" cy="44450"/>
            </a:xfrm>
            <a:custGeom>
              <a:avLst/>
              <a:gdLst/>
              <a:ahLst/>
              <a:cxnLst/>
              <a:rect l="l" t="t" r="r" b="b"/>
              <a:pathLst>
                <a:path h="44450">
                  <a:moveTo>
                    <a:pt x="0" y="0"/>
                  </a:moveTo>
                  <a:lnTo>
                    <a:pt x="0" y="44152"/>
                  </a:lnTo>
                </a:path>
              </a:pathLst>
            </a:custGeom>
            <a:ln w="5861">
              <a:solidFill>
                <a:srgbClr val="231F20"/>
              </a:solidFill>
            </a:ln>
          </p:spPr>
          <p:txBody>
            <a:bodyPr wrap="square" lIns="0" tIns="0" rIns="0" bIns="0" rtlCol="0"/>
            <a:lstStyle/>
            <a:p>
              <a:endParaRPr/>
            </a:p>
          </p:txBody>
        </p:sp>
        <p:sp>
          <p:nvSpPr>
            <p:cNvPr id="578" name="object 578"/>
            <p:cNvSpPr/>
            <p:nvPr/>
          </p:nvSpPr>
          <p:spPr>
            <a:xfrm>
              <a:off x="4090206" y="2762435"/>
              <a:ext cx="0" cy="38100"/>
            </a:xfrm>
            <a:custGeom>
              <a:avLst/>
              <a:gdLst/>
              <a:ahLst/>
              <a:cxnLst/>
              <a:rect l="l" t="t" r="r" b="b"/>
              <a:pathLst>
                <a:path h="38100">
                  <a:moveTo>
                    <a:pt x="0" y="0"/>
                  </a:moveTo>
                  <a:lnTo>
                    <a:pt x="0" y="37978"/>
                  </a:lnTo>
                </a:path>
              </a:pathLst>
            </a:custGeom>
            <a:ln w="5861">
              <a:solidFill>
                <a:srgbClr val="231F20"/>
              </a:solidFill>
            </a:ln>
          </p:spPr>
          <p:txBody>
            <a:bodyPr wrap="square" lIns="0" tIns="0" rIns="0" bIns="0" rtlCol="0"/>
            <a:lstStyle/>
            <a:p>
              <a:endParaRPr/>
            </a:p>
          </p:txBody>
        </p:sp>
        <p:sp>
          <p:nvSpPr>
            <p:cNvPr id="579" name="object 579"/>
            <p:cNvSpPr/>
            <p:nvPr/>
          </p:nvSpPr>
          <p:spPr>
            <a:xfrm>
              <a:off x="4101523" y="2767569"/>
              <a:ext cx="0" cy="45085"/>
            </a:xfrm>
            <a:custGeom>
              <a:avLst/>
              <a:gdLst/>
              <a:ahLst/>
              <a:cxnLst/>
              <a:rect l="l" t="t" r="r" b="b"/>
              <a:pathLst>
                <a:path h="45085">
                  <a:moveTo>
                    <a:pt x="0" y="0"/>
                  </a:moveTo>
                  <a:lnTo>
                    <a:pt x="0" y="44464"/>
                  </a:lnTo>
                </a:path>
              </a:pathLst>
            </a:custGeom>
            <a:ln w="5861">
              <a:solidFill>
                <a:srgbClr val="231F20"/>
              </a:solidFill>
            </a:ln>
          </p:spPr>
          <p:txBody>
            <a:bodyPr wrap="square" lIns="0" tIns="0" rIns="0" bIns="0" rtlCol="0"/>
            <a:lstStyle/>
            <a:p>
              <a:endParaRPr/>
            </a:p>
          </p:txBody>
        </p:sp>
        <p:sp>
          <p:nvSpPr>
            <p:cNvPr id="580" name="object 580"/>
            <p:cNvSpPr/>
            <p:nvPr/>
          </p:nvSpPr>
          <p:spPr>
            <a:xfrm>
              <a:off x="4055120" y="2767711"/>
              <a:ext cx="0" cy="35560"/>
            </a:xfrm>
            <a:custGeom>
              <a:avLst/>
              <a:gdLst/>
              <a:ahLst/>
              <a:cxnLst/>
              <a:rect l="l" t="t" r="r" b="b"/>
              <a:pathLst>
                <a:path h="35560">
                  <a:moveTo>
                    <a:pt x="0" y="0"/>
                  </a:moveTo>
                  <a:lnTo>
                    <a:pt x="0" y="35170"/>
                  </a:lnTo>
                </a:path>
              </a:pathLst>
            </a:custGeom>
            <a:ln w="5861">
              <a:solidFill>
                <a:srgbClr val="231F20"/>
              </a:solidFill>
            </a:ln>
          </p:spPr>
          <p:txBody>
            <a:bodyPr wrap="square" lIns="0" tIns="0" rIns="0" bIns="0" rtlCol="0"/>
            <a:lstStyle/>
            <a:p>
              <a:endParaRPr/>
            </a:p>
          </p:txBody>
        </p:sp>
        <p:sp>
          <p:nvSpPr>
            <p:cNvPr id="581" name="object 581"/>
            <p:cNvSpPr/>
            <p:nvPr/>
          </p:nvSpPr>
          <p:spPr>
            <a:xfrm>
              <a:off x="3885100" y="2782782"/>
              <a:ext cx="0" cy="38100"/>
            </a:xfrm>
            <a:custGeom>
              <a:avLst/>
              <a:gdLst/>
              <a:ahLst/>
              <a:cxnLst/>
              <a:rect l="l" t="t" r="r" b="b"/>
              <a:pathLst>
                <a:path h="38100">
                  <a:moveTo>
                    <a:pt x="0" y="0"/>
                  </a:moveTo>
                  <a:lnTo>
                    <a:pt x="0" y="38016"/>
                  </a:lnTo>
                </a:path>
              </a:pathLst>
            </a:custGeom>
            <a:ln w="5861">
              <a:solidFill>
                <a:srgbClr val="231F20"/>
              </a:solidFill>
            </a:ln>
          </p:spPr>
          <p:txBody>
            <a:bodyPr wrap="square" lIns="0" tIns="0" rIns="0" bIns="0" rtlCol="0"/>
            <a:lstStyle/>
            <a:p>
              <a:endParaRPr/>
            </a:p>
          </p:txBody>
        </p:sp>
        <p:sp>
          <p:nvSpPr>
            <p:cNvPr id="582" name="object 582"/>
            <p:cNvSpPr/>
            <p:nvPr/>
          </p:nvSpPr>
          <p:spPr>
            <a:xfrm>
              <a:off x="3896824" y="2770094"/>
              <a:ext cx="0" cy="53340"/>
            </a:xfrm>
            <a:custGeom>
              <a:avLst/>
              <a:gdLst/>
              <a:ahLst/>
              <a:cxnLst/>
              <a:rect l="l" t="t" r="r" b="b"/>
              <a:pathLst>
                <a:path h="53339">
                  <a:moveTo>
                    <a:pt x="0" y="0"/>
                  </a:moveTo>
                  <a:lnTo>
                    <a:pt x="0" y="52746"/>
                  </a:lnTo>
                </a:path>
              </a:pathLst>
            </a:custGeom>
            <a:ln w="5861">
              <a:solidFill>
                <a:srgbClr val="231F20"/>
              </a:solidFill>
            </a:ln>
          </p:spPr>
          <p:txBody>
            <a:bodyPr wrap="square" lIns="0" tIns="0" rIns="0" bIns="0" rtlCol="0"/>
            <a:lstStyle/>
            <a:p>
              <a:endParaRPr/>
            </a:p>
          </p:txBody>
        </p:sp>
        <p:sp>
          <p:nvSpPr>
            <p:cNvPr id="583" name="object 583"/>
            <p:cNvSpPr/>
            <p:nvPr/>
          </p:nvSpPr>
          <p:spPr>
            <a:xfrm>
              <a:off x="3920261" y="2767683"/>
              <a:ext cx="0" cy="35560"/>
            </a:xfrm>
            <a:custGeom>
              <a:avLst/>
              <a:gdLst/>
              <a:ahLst/>
              <a:cxnLst/>
              <a:rect l="l" t="t" r="r" b="b"/>
              <a:pathLst>
                <a:path h="35560">
                  <a:moveTo>
                    <a:pt x="0" y="0"/>
                  </a:moveTo>
                  <a:lnTo>
                    <a:pt x="0" y="35170"/>
                  </a:lnTo>
                </a:path>
              </a:pathLst>
            </a:custGeom>
            <a:ln w="5861">
              <a:solidFill>
                <a:srgbClr val="231F20"/>
              </a:solidFill>
            </a:ln>
          </p:spPr>
          <p:txBody>
            <a:bodyPr wrap="square" lIns="0" tIns="0" rIns="0" bIns="0" rtlCol="0"/>
            <a:lstStyle/>
            <a:p>
              <a:endParaRPr/>
            </a:p>
          </p:txBody>
        </p:sp>
        <p:sp>
          <p:nvSpPr>
            <p:cNvPr id="584" name="object 584"/>
            <p:cNvSpPr/>
            <p:nvPr/>
          </p:nvSpPr>
          <p:spPr>
            <a:xfrm>
              <a:off x="3908547" y="2765281"/>
              <a:ext cx="0" cy="50165"/>
            </a:xfrm>
            <a:custGeom>
              <a:avLst/>
              <a:gdLst/>
              <a:ahLst/>
              <a:cxnLst/>
              <a:rect l="l" t="t" r="r" b="b"/>
              <a:pathLst>
                <a:path h="50164">
                  <a:moveTo>
                    <a:pt x="0" y="0"/>
                  </a:moveTo>
                  <a:lnTo>
                    <a:pt x="0" y="49759"/>
                  </a:lnTo>
                </a:path>
              </a:pathLst>
            </a:custGeom>
            <a:ln w="5861">
              <a:solidFill>
                <a:srgbClr val="231F20"/>
              </a:solidFill>
            </a:ln>
          </p:spPr>
          <p:txBody>
            <a:bodyPr wrap="square" lIns="0" tIns="0" rIns="0" bIns="0" rtlCol="0"/>
            <a:lstStyle/>
            <a:p>
              <a:endParaRPr/>
            </a:p>
          </p:txBody>
        </p:sp>
        <p:sp>
          <p:nvSpPr>
            <p:cNvPr id="585" name="object 585"/>
            <p:cNvSpPr/>
            <p:nvPr/>
          </p:nvSpPr>
          <p:spPr>
            <a:xfrm>
              <a:off x="3866446" y="2806021"/>
              <a:ext cx="50800" cy="18415"/>
            </a:xfrm>
            <a:custGeom>
              <a:avLst/>
              <a:gdLst/>
              <a:ahLst/>
              <a:cxnLst/>
              <a:rect l="l" t="t" r="r" b="b"/>
              <a:pathLst>
                <a:path w="50800" h="18414">
                  <a:moveTo>
                    <a:pt x="0" y="2675"/>
                  </a:moveTo>
                  <a:lnTo>
                    <a:pt x="5354" y="8348"/>
                  </a:lnTo>
                  <a:lnTo>
                    <a:pt x="10629" y="13269"/>
                  </a:lnTo>
                  <a:lnTo>
                    <a:pt x="16276" y="16736"/>
                  </a:lnTo>
                  <a:lnTo>
                    <a:pt x="22747" y="18048"/>
                  </a:lnTo>
                  <a:lnTo>
                    <a:pt x="31544" y="16643"/>
                  </a:lnTo>
                  <a:lnTo>
                    <a:pt x="38882" y="12796"/>
                  </a:lnTo>
                  <a:lnTo>
                    <a:pt x="45095" y="7063"/>
                  </a:lnTo>
                  <a:lnTo>
                    <a:pt x="50515" y="0"/>
                  </a:lnTo>
                </a:path>
              </a:pathLst>
            </a:custGeom>
            <a:ln w="11723">
              <a:solidFill>
                <a:srgbClr val="FFFFFF"/>
              </a:solidFill>
            </a:ln>
          </p:spPr>
          <p:txBody>
            <a:bodyPr wrap="square" lIns="0" tIns="0" rIns="0" bIns="0" rtlCol="0"/>
            <a:lstStyle/>
            <a:p>
              <a:endParaRPr/>
            </a:p>
          </p:txBody>
        </p:sp>
        <p:sp>
          <p:nvSpPr>
            <p:cNvPr id="586" name="object 586"/>
            <p:cNvSpPr/>
            <p:nvPr/>
          </p:nvSpPr>
          <p:spPr>
            <a:xfrm>
              <a:off x="3885090" y="2803203"/>
              <a:ext cx="0" cy="17780"/>
            </a:xfrm>
            <a:custGeom>
              <a:avLst/>
              <a:gdLst/>
              <a:ahLst/>
              <a:cxnLst/>
              <a:rect l="l" t="t" r="r" b="b"/>
              <a:pathLst>
                <a:path h="17780">
                  <a:moveTo>
                    <a:pt x="0" y="0"/>
                  </a:moveTo>
                  <a:lnTo>
                    <a:pt x="0" y="17594"/>
                  </a:lnTo>
                </a:path>
              </a:pathLst>
            </a:custGeom>
            <a:ln w="5861">
              <a:solidFill>
                <a:srgbClr val="FFFFFF"/>
              </a:solidFill>
            </a:ln>
          </p:spPr>
          <p:txBody>
            <a:bodyPr wrap="square" lIns="0" tIns="0" rIns="0" bIns="0" rtlCol="0"/>
            <a:lstStyle/>
            <a:p>
              <a:endParaRPr/>
            </a:p>
          </p:txBody>
        </p:sp>
        <p:sp>
          <p:nvSpPr>
            <p:cNvPr id="587" name="object 587"/>
            <p:cNvSpPr/>
            <p:nvPr/>
          </p:nvSpPr>
          <p:spPr>
            <a:xfrm>
              <a:off x="3896814" y="2796368"/>
              <a:ext cx="0" cy="26670"/>
            </a:xfrm>
            <a:custGeom>
              <a:avLst/>
              <a:gdLst/>
              <a:ahLst/>
              <a:cxnLst/>
              <a:rect l="l" t="t" r="r" b="b"/>
              <a:pathLst>
                <a:path h="26669">
                  <a:moveTo>
                    <a:pt x="0" y="0"/>
                  </a:moveTo>
                  <a:lnTo>
                    <a:pt x="0" y="26472"/>
                  </a:lnTo>
                </a:path>
              </a:pathLst>
            </a:custGeom>
            <a:ln w="5861">
              <a:solidFill>
                <a:srgbClr val="FFFFFF"/>
              </a:solidFill>
            </a:ln>
          </p:spPr>
          <p:txBody>
            <a:bodyPr wrap="square" lIns="0" tIns="0" rIns="0" bIns="0" rtlCol="0"/>
            <a:lstStyle/>
            <a:p>
              <a:endParaRPr/>
            </a:p>
          </p:txBody>
        </p:sp>
        <p:sp>
          <p:nvSpPr>
            <p:cNvPr id="588" name="object 588"/>
            <p:cNvSpPr/>
            <p:nvPr/>
          </p:nvSpPr>
          <p:spPr>
            <a:xfrm>
              <a:off x="3908538" y="2787395"/>
              <a:ext cx="0" cy="27940"/>
            </a:xfrm>
            <a:custGeom>
              <a:avLst/>
              <a:gdLst/>
              <a:ahLst/>
              <a:cxnLst/>
              <a:rect l="l" t="t" r="r" b="b"/>
              <a:pathLst>
                <a:path h="27939">
                  <a:moveTo>
                    <a:pt x="0" y="0"/>
                  </a:moveTo>
                  <a:lnTo>
                    <a:pt x="0" y="27645"/>
                  </a:lnTo>
                </a:path>
              </a:pathLst>
            </a:custGeom>
            <a:ln w="5861">
              <a:solidFill>
                <a:srgbClr val="FFFFFF"/>
              </a:solidFill>
            </a:ln>
          </p:spPr>
          <p:txBody>
            <a:bodyPr wrap="square" lIns="0" tIns="0" rIns="0" bIns="0" rtlCol="0"/>
            <a:lstStyle/>
            <a:p>
              <a:endParaRPr/>
            </a:p>
          </p:txBody>
        </p:sp>
        <p:sp>
          <p:nvSpPr>
            <p:cNvPr id="589" name="object 589"/>
            <p:cNvSpPr/>
            <p:nvPr/>
          </p:nvSpPr>
          <p:spPr>
            <a:xfrm>
              <a:off x="3775456" y="2766917"/>
              <a:ext cx="43180" cy="635"/>
            </a:xfrm>
            <a:custGeom>
              <a:avLst/>
              <a:gdLst/>
              <a:ahLst/>
              <a:cxnLst/>
              <a:rect l="l" t="t" r="r" b="b"/>
              <a:pathLst>
                <a:path w="43179" h="635">
                  <a:moveTo>
                    <a:pt x="43159" y="47"/>
                  </a:moveTo>
                  <a:lnTo>
                    <a:pt x="0" y="0"/>
                  </a:lnTo>
                </a:path>
              </a:pathLst>
            </a:custGeom>
            <a:ln w="11969">
              <a:solidFill>
                <a:srgbClr val="0080C7"/>
              </a:solidFill>
            </a:ln>
          </p:spPr>
          <p:txBody>
            <a:bodyPr wrap="square" lIns="0" tIns="0" rIns="0" bIns="0" rtlCol="0"/>
            <a:lstStyle/>
            <a:p>
              <a:endParaRPr/>
            </a:p>
          </p:txBody>
        </p:sp>
        <p:sp>
          <p:nvSpPr>
            <p:cNvPr id="590" name="object 590"/>
            <p:cNvSpPr/>
            <p:nvPr/>
          </p:nvSpPr>
          <p:spPr>
            <a:xfrm>
              <a:off x="3554882" y="2760724"/>
              <a:ext cx="269718" cy="66701"/>
            </a:xfrm>
            <a:prstGeom prst="rect">
              <a:avLst/>
            </a:prstGeom>
            <a:blipFill>
              <a:blip r:embed="rId19" cstate="print"/>
              <a:stretch>
                <a:fillRect/>
              </a:stretch>
            </a:blipFill>
          </p:spPr>
          <p:txBody>
            <a:bodyPr wrap="square" lIns="0" tIns="0" rIns="0" bIns="0" rtlCol="0"/>
            <a:lstStyle/>
            <a:p>
              <a:endParaRPr/>
            </a:p>
          </p:txBody>
        </p:sp>
        <p:sp>
          <p:nvSpPr>
            <p:cNvPr id="591" name="object 591"/>
            <p:cNvSpPr/>
            <p:nvPr/>
          </p:nvSpPr>
          <p:spPr>
            <a:xfrm>
              <a:off x="3231878" y="2717574"/>
              <a:ext cx="26670" cy="184150"/>
            </a:xfrm>
            <a:custGeom>
              <a:avLst/>
              <a:gdLst/>
              <a:ahLst/>
              <a:cxnLst/>
              <a:rect l="l" t="t" r="r" b="b"/>
              <a:pathLst>
                <a:path w="26670" h="184150">
                  <a:moveTo>
                    <a:pt x="26368" y="184051"/>
                  </a:moveTo>
                  <a:lnTo>
                    <a:pt x="3403" y="184051"/>
                  </a:lnTo>
                  <a:lnTo>
                    <a:pt x="0" y="0"/>
                  </a:lnTo>
                  <a:lnTo>
                    <a:pt x="22965" y="0"/>
                  </a:lnTo>
                </a:path>
              </a:pathLst>
            </a:custGeom>
            <a:ln w="4159">
              <a:solidFill>
                <a:srgbClr val="020303"/>
              </a:solidFill>
            </a:ln>
          </p:spPr>
          <p:txBody>
            <a:bodyPr wrap="square" lIns="0" tIns="0" rIns="0" bIns="0" rtlCol="0"/>
            <a:lstStyle/>
            <a:p>
              <a:endParaRPr/>
            </a:p>
          </p:txBody>
        </p:sp>
        <p:sp>
          <p:nvSpPr>
            <p:cNvPr id="592" name="object 592"/>
            <p:cNvSpPr/>
            <p:nvPr/>
          </p:nvSpPr>
          <p:spPr>
            <a:xfrm>
              <a:off x="3684116" y="1548012"/>
              <a:ext cx="81915" cy="10160"/>
            </a:xfrm>
            <a:custGeom>
              <a:avLst/>
              <a:gdLst/>
              <a:ahLst/>
              <a:cxnLst/>
              <a:rect l="l" t="t" r="r" b="b"/>
              <a:pathLst>
                <a:path w="81914" h="10159">
                  <a:moveTo>
                    <a:pt x="0" y="0"/>
                  </a:moveTo>
                  <a:lnTo>
                    <a:pt x="19334" y="2368"/>
                  </a:lnTo>
                  <a:lnTo>
                    <a:pt x="57908" y="7370"/>
                  </a:lnTo>
                  <a:lnTo>
                    <a:pt x="77290" y="9388"/>
                  </a:lnTo>
                  <a:lnTo>
                    <a:pt x="81488" y="9889"/>
                  </a:lnTo>
                  <a:lnTo>
                    <a:pt x="81904" y="3233"/>
                  </a:lnTo>
                  <a:lnTo>
                    <a:pt x="48580" y="2402"/>
                  </a:lnTo>
                  <a:lnTo>
                    <a:pt x="29148" y="1237"/>
                  </a:lnTo>
                  <a:lnTo>
                    <a:pt x="0" y="0"/>
                  </a:lnTo>
                  <a:close/>
                </a:path>
              </a:pathLst>
            </a:custGeom>
            <a:solidFill>
              <a:srgbClr val="231F20"/>
            </a:solidFill>
          </p:spPr>
          <p:txBody>
            <a:bodyPr wrap="square" lIns="0" tIns="0" rIns="0" bIns="0" rtlCol="0"/>
            <a:lstStyle/>
            <a:p>
              <a:endParaRPr/>
            </a:p>
          </p:txBody>
        </p:sp>
      </p:grpSp>
      <p:sp>
        <p:nvSpPr>
          <p:cNvPr id="593" name="object 593"/>
          <p:cNvSpPr txBox="1"/>
          <p:nvPr/>
        </p:nvSpPr>
        <p:spPr>
          <a:xfrm>
            <a:off x="3097232" y="1408049"/>
            <a:ext cx="127635" cy="78105"/>
          </a:xfrm>
          <a:prstGeom prst="rect">
            <a:avLst/>
          </a:prstGeom>
        </p:spPr>
        <p:txBody>
          <a:bodyPr vert="horz" wrap="square" lIns="0" tIns="11430" rIns="0" bIns="0" rtlCol="0">
            <a:spAutoFit/>
          </a:bodyPr>
          <a:lstStyle/>
          <a:p>
            <a:pPr marL="12700">
              <a:lnSpc>
                <a:spcPct val="100000"/>
              </a:lnSpc>
              <a:spcBef>
                <a:spcPts val="90"/>
              </a:spcBef>
            </a:pPr>
            <a:r>
              <a:rPr sz="350" spc="-5" dirty="0">
                <a:solidFill>
                  <a:srgbClr val="231F20"/>
                </a:solidFill>
                <a:latin typeface="Arial"/>
                <a:cs typeface="Arial"/>
              </a:rPr>
              <a:t>Cas9</a:t>
            </a:r>
            <a:endParaRPr sz="350">
              <a:latin typeface="Arial"/>
              <a:cs typeface="Arial"/>
            </a:endParaRPr>
          </a:p>
        </p:txBody>
      </p:sp>
      <p:sp>
        <p:nvSpPr>
          <p:cNvPr id="594" name="object 594"/>
          <p:cNvSpPr txBox="1"/>
          <p:nvPr/>
        </p:nvSpPr>
        <p:spPr>
          <a:xfrm>
            <a:off x="3293869" y="1408049"/>
            <a:ext cx="156845" cy="78105"/>
          </a:xfrm>
          <a:prstGeom prst="rect">
            <a:avLst/>
          </a:prstGeom>
        </p:spPr>
        <p:txBody>
          <a:bodyPr vert="horz" wrap="square" lIns="0" tIns="11430" rIns="0" bIns="0" rtlCol="0">
            <a:spAutoFit/>
          </a:bodyPr>
          <a:lstStyle/>
          <a:p>
            <a:pPr marL="12700">
              <a:lnSpc>
                <a:spcPct val="100000"/>
              </a:lnSpc>
              <a:spcBef>
                <a:spcPts val="90"/>
              </a:spcBef>
            </a:pPr>
            <a:r>
              <a:rPr sz="350" u="sng" spc="-5" dirty="0">
                <a:solidFill>
                  <a:srgbClr val="231F20"/>
                </a:solidFill>
                <a:uFill>
                  <a:solidFill>
                    <a:srgbClr val="0080C7"/>
                  </a:solidFill>
                </a:uFill>
                <a:latin typeface="Arial"/>
                <a:cs typeface="Arial"/>
              </a:rPr>
              <a:t> </a:t>
            </a:r>
            <a:r>
              <a:rPr sz="350" u="sng" spc="-40" dirty="0">
                <a:solidFill>
                  <a:srgbClr val="231F20"/>
                </a:solidFill>
                <a:uFill>
                  <a:solidFill>
                    <a:srgbClr val="0080C7"/>
                  </a:solidFill>
                </a:uFill>
                <a:latin typeface="Arial"/>
                <a:cs typeface="Arial"/>
              </a:rPr>
              <a:t> </a:t>
            </a:r>
            <a:endParaRPr sz="350">
              <a:latin typeface="Arial"/>
              <a:cs typeface="Arial"/>
            </a:endParaRPr>
          </a:p>
        </p:txBody>
      </p:sp>
      <p:sp>
        <p:nvSpPr>
          <p:cNvPr id="595" name="object 595"/>
          <p:cNvSpPr txBox="1"/>
          <p:nvPr/>
        </p:nvSpPr>
        <p:spPr>
          <a:xfrm>
            <a:off x="3582061" y="1389358"/>
            <a:ext cx="246379" cy="78105"/>
          </a:xfrm>
          <a:prstGeom prst="rect">
            <a:avLst/>
          </a:prstGeom>
        </p:spPr>
        <p:txBody>
          <a:bodyPr vert="horz" wrap="square" lIns="0" tIns="11430" rIns="0" bIns="0" rtlCol="0">
            <a:spAutoFit/>
          </a:bodyPr>
          <a:lstStyle/>
          <a:p>
            <a:pPr marL="12700">
              <a:lnSpc>
                <a:spcPct val="100000"/>
              </a:lnSpc>
              <a:spcBef>
                <a:spcPts val="90"/>
              </a:spcBef>
            </a:pPr>
            <a:r>
              <a:rPr sz="350" spc="-5" dirty="0">
                <a:solidFill>
                  <a:srgbClr val="231F20"/>
                </a:solidFill>
                <a:latin typeface="Arial"/>
                <a:cs typeface="Arial"/>
              </a:rPr>
              <a:t>Guide</a:t>
            </a:r>
            <a:r>
              <a:rPr sz="350" spc="-50" dirty="0">
                <a:solidFill>
                  <a:srgbClr val="231F20"/>
                </a:solidFill>
                <a:latin typeface="Arial"/>
                <a:cs typeface="Arial"/>
              </a:rPr>
              <a:t> </a:t>
            </a:r>
            <a:r>
              <a:rPr sz="350" spc="-5" dirty="0">
                <a:solidFill>
                  <a:srgbClr val="231F20"/>
                </a:solidFill>
                <a:latin typeface="Arial"/>
                <a:cs typeface="Arial"/>
              </a:rPr>
              <a:t>RNA</a:t>
            </a:r>
            <a:endParaRPr sz="350">
              <a:latin typeface="Arial"/>
              <a:cs typeface="Arial"/>
            </a:endParaRPr>
          </a:p>
        </p:txBody>
      </p:sp>
      <p:sp>
        <p:nvSpPr>
          <p:cNvPr id="596" name="object 596"/>
          <p:cNvSpPr txBox="1"/>
          <p:nvPr/>
        </p:nvSpPr>
        <p:spPr>
          <a:xfrm>
            <a:off x="3096834" y="1344596"/>
            <a:ext cx="251460" cy="78105"/>
          </a:xfrm>
          <a:prstGeom prst="rect">
            <a:avLst/>
          </a:prstGeom>
        </p:spPr>
        <p:txBody>
          <a:bodyPr vert="horz" wrap="square" lIns="0" tIns="11430" rIns="0" bIns="0" rtlCol="0">
            <a:spAutoFit/>
          </a:bodyPr>
          <a:lstStyle/>
          <a:p>
            <a:pPr marL="12700">
              <a:lnSpc>
                <a:spcPct val="100000"/>
              </a:lnSpc>
              <a:spcBef>
                <a:spcPts val="90"/>
              </a:spcBef>
            </a:pPr>
            <a:r>
              <a:rPr sz="350" spc="-10" dirty="0">
                <a:solidFill>
                  <a:srgbClr val="231F20"/>
                </a:solidFill>
                <a:latin typeface="Arial"/>
                <a:cs typeface="Arial"/>
              </a:rPr>
              <a:t>Target</a:t>
            </a:r>
            <a:r>
              <a:rPr sz="350" spc="-50" dirty="0">
                <a:solidFill>
                  <a:srgbClr val="231F20"/>
                </a:solidFill>
                <a:latin typeface="Arial"/>
                <a:cs typeface="Arial"/>
              </a:rPr>
              <a:t> </a:t>
            </a:r>
            <a:r>
              <a:rPr sz="350" spc="-5" dirty="0">
                <a:solidFill>
                  <a:srgbClr val="231F20"/>
                </a:solidFill>
                <a:latin typeface="Arial"/>
                <a:cs typeface="Arial"/>
              </a:rPr>
              <a:t>RNA</a:t>
            </a:r>
            <a:endParaRPr sz="350">
              <a:latin typeface="Arial"/>
              <a:cs typeface="Arial"/>
            </a:endParaRPr>
          </a:p>
        </p:txBody>
      </p:sp>
      <p:sp>
        <p:nvSpPr>
          <p:cNvPr id="597" name="object 597"/>
          <p:cNvSpPr txBox="1"/>
          <p:nvPr/>
        </p:nvSpPr>
        <p:spPr>
          <a:xfrm>
            <a:off x="3752113" y="846885"/>
            <a:ext cx="457834" cy="130810"/>
          </a:xfrm>
          <a:prstGeom prst="rect">
            <a:avLst/>
          </a:prstGeom>
        </p:spPr>
        <p:txBody>
          <a:bodyPr vert="horz" wrap="square" lIns="0" tIns="11430" rIns="0" bIns="0" rtlCol="0">
            <a:spAutoFit/>
          </a:bodyPr>
          <a:lstStyle/>
          <a:p>
            <a:pPr marL="12700" marR="5080">
              <a:lnSpc>
                <a:spcPct val="100000"/>
              </a:lnSpc>
              <a:spcBef>
                <a:spcPts val="90"/>
              </a:spcBef>
            </a:pPr>
            <a:r>
              <a:rPr sz="350" spc="-5" dirty="0">
                <a:solidFill>
                  <a:srgbClr val="231F20"/>
                </a:solidFill>
                <a:latin typeface="Arial"/>
                <a:cs typeface="Arial"/>
              </a:rPr>
              <a:t>Custom-designed  CRISPR-Cas9 system</a:t>
            </a:r>
            <a:endParaRPr sz="350">
              <a:latin typeface="Arial"/>
              <a:cs typeface="Arial"/>
            </a:endParaRPr>
          </a:p>
        </p:txBody>
      </p:sp>
      <p:sp>
        <p:nvSpPr>
          <p:cNvPr id="598" name="object 598"/>
          <p:cNvSpPr txBox="1"/>
          <p:nvPr/>
        </p:nvSpPr>
        <p:spPr>
          <a:xfrm>
            <a:off x="3930987" y="1754836"/>
            <a:ext cx="118110" cy="78105"/>
          </a:xfrm>
          <a:prstGeom prst="rect">
            <a:avLst/>
          </a:prstGeom>
        </p:spPr>
        <p:txBody>
          <a:bodyPr vert="horz" wrap="square" lIns="0" tIns="11430" rIns="0" bIns="0" rtlCol="0">
            <a:spAutoFit/>
          </a:bodyPr>
          <a:lstStyle/>
          <a:p>
            <a:pPr marL="12700">
              <a:lnSpc>
                <a:spcPct val="100000"/>
              </a:lnSpc>
              <a:spcBef>
                <a:spcPts val="90"/>
              </a:spcBef>
            </a:pPr>
            <a:r>
              <a:rPr sz="350" spc="-5" dirty="0">
                <a:solidFill>
                  <a:srgbClr val="231F20"/>
                </a:solidFill>
                <a:latin typeface="Arial"/>
                <a:cs typeface="Arial"/>
              </a:rPr>
              <a:t>DNA</a:t>
            </a:r>
            <a:endParaRPr sz="350">
              <a:latin typeface="Arial"/>
              <a:cs typeface="Arial"/>
            </a:endParaRPr>
          </a:p>
        </p:txBody>
      </p:sp>
      <p:grpSp>
        <p:nvGrpSpPr>
          <p:cNvPr id="599" name="object 599"/>
          <p:cNvGrpSpPr/>
          <p:nvPr/>
        </p:nvGrpSpPr>
        <p:grpSpPr>
          <a:xfrm>
            <a:off x="3229183" y="1376327"/>
            <a:ext cx="357505" cy="102870"/>
            <a:chOff x="3229183" y="1376327"/>
            <a:chExt cx="357505" cy="102870"/>
          </a:xfrm>
        </p:grpSpPr>
        <p:sp>
          <p:nvSpPr>
            <p:cNvPr id="600" name="object 600"/>
            <p:cNvSpPr/>
            <p:nvPr/>
          </p:nvSpPr>
          <p:spPr>
            <a:xfrm>
              <a:off x="3231405" y="1451179"/>
              <a:ext cx="71120" cy="0"/>
            </a:xfrm>
            <a:custGeom>
              <a:avLst/>
              <a:gdLst/>
              <a:ahLst/>
              <a:cxnLst/>
              <a:rect l="l" t="t" r="r" b="b"/>
              <a:pathLst>
                <a:path w="71120">
                  <a:moveTo>
                    <a:pt x="70842" y="0"/>
                  </a:moveTo>
                  <a:lnTo>
                    <a:pt x="0" y="0"/>
                  </a:lnTo>
                </a:path>
              </a:pathLst>
            </a:custGeom>
            <a:ln w="4159">
              <a:solidFill>
                <a:srgbClr val="020303"/>
              </a:solidFill>
            </a:ln>
          </p:spPr>
          <p:txBody>
            <a:bodyPr wrap="square" lIns="0" tIns="0" rIns="0" bIns="0" rtlCol="0"/>
            <a:lstStyle/>
            <a:p>
              <a:endParaRPr/>
            </a:p>
          </p:txBody>
        </p:sp>
        <p:sp>
          <p:nvSpPr>
            <p:cNvPr id="601" name="object 601"/>
            <p:cNvSpPr/>
            <p:nvPr/>
          </p:nvSpPr>
          <p:spPr>
            <a:xfrm>
              <a:off x="3293994" y="1443360"/>
              <a:ext cx="15875" cy="15875"/>
            </a:xfrm>
            <a:custGeom>
              <a:avLst/>
              <a:gdLst/>
              <a:ahLst/>
              <a:cxnLst/>
              <a:rect l="l" t="t" r="r" b="b"/>
              <a:pathLst>
                <a:path w="15875" h="15875">
                  <a:moveTo>
                    <a:pt x="12139" y="0"/>
                  </a:moveTo>
                  <a:lnTo>
                    <a:pt x="7809" y="0"/>
                  </a:lnTo>
                  <a:lnTo>
                    <a:pt x="3488" y="0"/>
                  </a:lnTo>
                  <a:lnTo>
                    <a:pt x="0" y="3498"/>
                  </a:lnTo>
                  <a:lnTo>
                    <a:pt x="0" y="12130"/>
                  </a:lnTo>
                  <a:lnTo>
                    <a:pt x="3488" y="15637"/>
                  </a:lnTo>
                  <a:lnTo>
                    <a:pt x="12139" y="15637"/>
                  </a:lnTo>
                  <a:lnTo>
                    <a:pt x="15637" y="12130"/>
                  </a:lnTo>
                  <a:lnTo>
                    <a:pt x="15637" y="3498"/>
                  </a:lnTo>
                  <a:lnTo>
                    <a:pt x="12139" y="0"/>
                  </a:lnTo>
                  <a:close/>
                </a:path>
              </a:pathLst>
            </a:custGeom>
            <a:solidFill>
              <a:srgbClr val="FFFFFF"/>
            </a:solidFill>
          </p:spPr>
          <p:txBody>
            <a:bodyPr wrap="square" lIns="0" tIns="0" rIns="0" bIns="0" rtlCol="0"/>
            <a:lstStyle/>
            <a:p>
              <a:endParaRPr/>
            </a:p>
          </p:txBody>
        </p:sp>
        <p:sp>
          <p:nvSpPr>
            <p:cNvPr id="602" name="object 602"/>
            <p:cNvSpPr/>
            <p:nvPr/>
          </p:nvSpPr>
          <p:spPr>
            <a:xfrm>
              <a:off x="3292945" y="1442320"/>
              <a:ext cx="17780" cy="17780"/>
            </a:xfrm>
            <a:custGeom>
              <a:avLst/>
              <a:gdLst/>
              <a:ahLst/>
              <a:cxnLst/>
              <a:rect l="l" t="t" r="r" b="b"/>
              <a:pathLst>
                <a:path w="17779" h="17780">
                  <a:moveTo>
                    <a:pt x="13746" y="0"/>
                  </a:moveTo>
                  <a:lnTo>
                    <a:pt x="3980" y="0"/>
                  </a:lnTo>
                  <a:lnTo>
                    <a:pt x="0" y="3970"/>
                  </a:lnTo>
                  <a:lnTo>
                    <a:pt x="0" y="13737"/>
                  </a:lnTo>
                  <a:lnTo>
                    <a:pt x="3980" y="17717"/>
                  </a:lnTo>
                  <a:lnTo>
                    <a:pt x="13746" y="17717"/>
                  </a:lnTo>
                  <a:lnTo>
                    <a:pt x="15826" y="15637"/>
                  </a:lnTo>
                  <a:lnTo>
                    <a:pt x="5124" y="15637"/>
                  </a:lnTo>
                  <a:lnTo>
                    <a:pt x="2089" y="12593"/>
                  </a:lnTo>
                  <a:lnTo>
                    <a:pt x="2089" y="5114"/>
                  </a:lnTo>
                  <a:lnTo>
                    <a:pt x="5124" y="2079"/>
                  </a:lnTo>
                  <a:lnTo>
                    <a:pt x="15831" y="2079"/>
                  </a:lnTo>
                  <a:lnTo>
                    <a:pt x="13746" y="0"/>
                  </a:lnTo>
                  <a:close/>
                </a:path>
                <a:path w="17779" h="17780">
                  <a:moveTo>
                    <a:pt x="15831" y="2079"/>
                  </a:moveTo>
                  <a:lnTo>
                    <a:pt x="12602" y="2079"/>
                  </a:lnTo>
                  <a:lnTo>
                    <a:pt x="15637" y="5114"/>
                  </a:lnTo>
                  <a:lnTo>
                    <a:pt x="15637" y="12593"/>
                  </a:lnTo>
                  <a:lnTo>
                    <a:pt x="12602" y="15637"/>
                  </a:lnTo>
                  <a:lnTo>
                    <a:pt x="15826" y="15637"/>
                  </a:lnTo>
                  <a:lnTo>
                    <a:pt x="17727" y="13737"/>
                  </a:lnTo>
                  <a:lnTo>
                    <a:pt x="17727" y="3970"/>
                  </a:lnTo>
                  <a:lnTo>
                    <a:pt x="15831" y="2079"/>
                  </a:lnTo>
                  <a:close/>
                </a:path>
              </a:pathLst>
            </a:custGeom>
            <a:solidFill>
              <a:srgbClr val="020303"/>
            </a:solidFill>
          </p:spPr>
          <p:txBody>
            <a:bodyPr wrap="square" lIns="0" tIns="0" rIns="0" bIns="0" rtlCol="0"/>
            <a:lstStyle/>
            <a:p>
              <a:endParaRPr/>
            </a:p>
          </p:txBody>
        </p:sp>
        <p:sp>
          <p:nvSpPr>
            <p:cNvPr id="603" name="object 603"/>
            <p:cNvSpPr/>
            <p:nvPr/>
          </p:nvSpPr>
          <p:spPr>
            <a:xfrm>
              <a:off x="3528126" y="1434105"/>
              <a:ext cx="55880" cy="0"/>
            </a:xfrm>
            <a:custGeom>
              <a:avLst/>
              <a:gdLst/>
              <a:ahLst/>
              <a:cxnLst/>
              <a:rect l="l" t="t" r="r" b="b"/>
              <a:pathLst>
                <a:path w="55879">
                  <a:moveTo>
                    <a:pt x="0" y="0"/>
                  </a:moveTo>
                  <a:lnTo>
                    <a:pt x="55876" y="0"/>
                  </a:lnTo>
                </a:path>
              </a:pathLst>
            </a:custGeom>
            <a:ln w="4159">
              <a:solidFill>
                <a:srgbClr val="020303"/>
              </a:solidFill>
            </a:ln>
          </p:spPr>
          <p:txBody>
            <a:bodyPr wrap="square" lIns="0" tIns="0" rIns="0" bIns="0" rtlCol="0"/>
            <a:lstStyle/>
            <a:p>
              <a:endParaRPr/>
            </a:p>
          </p:txBody>
        </p:sp>
        <p:sp>
          <p:nvSpPr>
            <p:cNvPr id="604" name="object 604"/>
            <p:cNvSpPr/>
            <p:nvPr/>
          </p:nvSpPr>
          <p:spPr>
            <a:xfrm>
              <a:off x="3520751" y="1426286"/>
              <a:ext cx="15875" cy="15875"/>
            </a:xfrm>
            <a:custGeom>
              <a:avLst/>
              <a:gdLst/>
              <a:ahLst/>
              <a:cxnLst/>
              <a:rect l="l" t="t" r="r" b="b"/>
              <a:pathLst>
                <a:path w="15875" h="15875">
                  <a:moveTo>
                    <a:pt x="12139" y="0"/>
                  </a:moveTo>
                  <a:lnTo>
                    <a:pt x="3498" y="0"/>
                  </a:lnTo>
                  <a:lnTo>
                    <a:pt x="0" y="3507"/>
                  </a:lnTo>
                  <a:lnTo>
                    <a:pt x="0" y="12139"/>
                  </a:lnTo>
                  <a:lnTo>
                    <a:pt x="3498" y="15637"/>
                  </a:lnTo>
                  <a:lnTo>
                    <a:pt x="7818" y="15637"/>
                  </a:lnTo>
                  <a:lnTo>
                    <a:pt x="12139" y="15637"/>
                  </a:lnTo>
                  <a:lnTo>
                    <a:pt x="15637" y="12139"/>
                  </a:lnTo>
                  <a:lnTo>
                    <a:pt x="15637" y="3507"/>
                  </a:lnTo>
                  <a:lnTo>
                    <a:pt x="12139" y="0"/>
                  </a:lnTo>
                  <a:close/>
                </a:path>
              </a:pathLst>
            </a:custGeom>
            <a:solidFill>
              <a:srgbClr val="FFFFFF"/>
            </a:solidFill>
          </p:spPr>
          <p:txBody>
            <a:bodyPr wrap="square" lIns="0" tIns="0" rIns="0" bIns="0" rtlCol="0"/>
            <a:lstStyle/>
            <a:p>
              <a:endParaRPr/>
            </a:p>
          </p:txBody>
        </p:sp>
        <p:sp>
          <p:nvSpPr>
            <p:cNvPr id="605" name="object 605"/>
            <p:cNvSpPr/>
            <p:nvPr/>
          </p:nvSpPr>
          <p:spPr>
            <a:xfrm>
              <a:off x="3519711" y="1425246"/>
              <a:ext cx="17780" cy="17780"/>
            </a:xfrm>
            <a:custGeom>
              <a:avLst/>
              <a:gdLst/>
              <a:ahLst/>
              <a:cxnLst/>
              <a:rect l="l" t="t" r="r" b="b"/>
              <a:pathLst>
                <a:path w="17779" h="17780">
                  <a:moveTo>
                    <a:pt x="13737" y="0"/>
                  </a:moveTo>
                  <a:lnTo>
                    <a:pt x="3970" y="0"/>
                  </a:lnTo>
                  <a:lnTo>
                    <a:pt x="0" y="3980"/>
                  </a:lnTo>
                  <a:lnTo>
                    <a:pt x="0" y="13746"/>
                  </a:lnTo>
                  <a:lnTo>
                    <a:pt x="3970" y="17717"/>
                  </a:lnTo>
                  <a:lnTo>
                    <a:pt x="13737" y="17717"/>
                  </a:lnTo>
                  <a:lnTo>
                    <a:pt x="15822" y="15637"/>
                  </a:lnTo>
                  <a:lnTo>
                    <a:pt x="5114" y="15637"/>
                  </a:lnTo>
                  <a:lnTo>
                    <a:pt x="2079" y="12602"/>
                  </a:lnTo>
                  <a:lnTo>
                    <a:pt x="2079" y="5124"/>
                  </a:lnTo>
                  <a:lnTo>
                    <a:pt x="5114" y="2079"/>
                  </a:lnTo>
                  <a:lnTo>
                    <a:pt x="15817" y="2079"/>
                  </a:lnTo>
                  <a:lnTo>
                    <a:pt x="13737" y="0"/>
                  </a:lnTo>
                  <a:close/>
                </a:path>
                <a:path w="17779" h="17780">
                  <a:moveTo>
                    <a:pt x="15817" y="2079"/>
                  </a:moveTo>
                  <a:lnTo>
                    <a:pt x="12593" y="2079"/>
                  </a:lnTo>
                  <a:lnTo>
                    <a:pt x="15637" y="5124"/>
                  </a:lnTo>
                  <a:lnTo>
                    <a:pt x="15637" y="12602"/>
                  </a:lnTo>
                  <a:lnTo>
                    <a:pt x="12593" y="15637"/>
                  </a:lnTo>
                  <a:lnTo>
                    <a:pt x="15822" y="15637"/>
                  </a:lnTo>
                  <a:lnTo>
                    <a:pt x="17717" y="13746"/>
                  </a:lnTo>
                  <a:lnTo>
                    <a:pt x="17717" y="3980"/>
                  </a:lnTo>
                  <a:lnTo>
                    <a:pt x="15817" y="2079"/>
                  </a:lnTo>
                  <a:close/>
                </a:path>
              </a:pathLst>
            </a:custGeom>
            <a:solidFill>
              <a:srgbClr val="020303"/>
            </a:solidFill>
          </p:spPr>
          <p:txBody>
            <a:bodyPr wrap="square" lIns="0" tIns="0" rIns="0" bIns="0" rtlCol="0"/>
            <a:lstStyle/>
            <a:p>
              <a:endParaRPr/>
            </a:p>
          </p:txBody>
        </p:sp>
        <p:sp>
          <p:nvSpPr>
            <p:cNvPr id="606" name="object 606"/>
            <p:cNvSpPr/>
            <p:nvPr/>
          </p:nvSpPr>
          <p:spPr>
            <a:xfrm>
              <a:off x="3343819" y="1378550"/>
              <a:ext cx="50800" cy="92075"/>
            </a:xfrm>
            <a:custGeom>
              <a:avLst/>
              <a:gdLst/>
              <a:ahLst/>
              <a:cxnLst/>
              <a:rect l="l" t="t" r="r" b="b"/>
              <a:pathLst>
                <a:path w="50800" h="92075">
                  <a:moveTo>
                    <a:pt x="0" y="0"/>
                  </a:moveTo>
                  <a:lnTo>
                    <a:pt x="50392" y="0"/>
                  </a:lnTo>
                  <a:lnTo>
                    <a:pt x="50392" y="91604"/>
                  </a:lnTo>
                </a:path>
              </a:pathLst>
            </a:custGeom>
            <a:ln w="4159">
              <a:solidFill>
                <a:srgbClr val="020303"/>
              </a:solidFill>
            </a:ln>
          </p:spPr>
          <p:txBody>
            <a:bodyPr wrap="square" lIns="0" tIns="0" rIns="0" bIns="0" rtlCol="0"/>
            <a:lstStyle/>
            <a:p>
              <a:endParaRPr/>
            </a:p>
          </p:txBody>
        </p:sp>
        <p:sp>
          <p:nvSpPr>
            <p:cNvPr id="607" name="object 607"/>
            <p:cNvSpPr/>
            <p:nvPr/>
          </p:nvSpPr>
          <p:spPr>
            <a:xfrm>
              <a:off x="3386393" y="1461882"/>
              <a:ext cx="15875" cy="15875"/>
            </a:xfrm>
            <a:custGeom>
              <a:avLst/>
              <a:gdLst/>
              <a:ahLst/>
              <a:cxnLst/>
              <a:rect l="l" t="t" r="r" b="b"/>
              <a:pathLst>
                <a:path w="15875" h="15875">
                  <a:moveTo>
                    <a:pt x="12130" y="0"/>
                  </a:moveTo>
                  <a:lnTo>
                    <a:pt x="3498" y="0"/>
                  </a:lnTo>
                  <a:lnTo>
                    <a:pt x="0" y="3507"/>
                  </a:lnTo>
                  <a:lnTo>
                    <a:pt x="0" y="7828"/>
                  </a:lnTo>
                  <a:lnTo>
                    <a:pt x="0" y="12149"/>
                  </a:lnTo>
                  <a:lnTo>
                    <a:pt x="3498" y="15647"/>
                  </a:lnTo>
                  <a:lnTo>
                    <a:pt x="12130" y="15647"/>
                  </a:lnTo>
                  <a:lnTo>
                    <a:pt x="15637" y="12149"/>
                  </a:lnTo>
                  <a:lnTo>
                    <a:pt x="15637" y="3507"/>
                  </a:lnTo>
                  <a:lnTo>
                    <a:pt x="12130" y="0"/>
                  </a:lnTo>
                  <a:close/>
                </a:path>
              </a:pathLst>
            </a:custGeom>
            <a:solidFill>
              <a:srgbClr val="FFFFFF"/>
            </a:solidFill>
          </p:spPr>
          <p:txBody>
            <a:bodyPr wrap="square" lIns="0" tIns="0" rIns="0" bIns="0" rtlCol="0"/>
            <a:lstStyle/>
            <a:p>
              <a:endParaRPr/>
            </a:p>
          </p:txBody>
        </p:sp>
        <p:sp>
          <p:nvSpPr>
            <p:cNvPr id="608" name="object 608"/>
            <p:cNvSpPr/>
            <p:nvPr/>
          </p:nvSpPr>
          <p:spPr>
            <a:xfrm>
              <a:off x="3385353" y="1460851"/>
              <a:ext cx="17780" cy="17780"/>
            </a:xfrm>
            <a:custGeom>
              <a:avLst/>
              <a:gdLst/>
              <a:ahLst/>
              <a:cxnLst/>
              <a:rect l="l" t="t" r="r" b="b"/>
              <a:pathLst>
                <a:path w="17779" h="17780">
                  <a:moveTo>
                    <a:pt x="13737" y="0"/>
                  </a:moveTo>
                  <a:lnTo>
                    <a:pt x="3970" y="0"/>
                  </a:lnTo>
                  <a:lnTo>
                    <a:pt x="0" y="3970"/>
                  </a:lnTo>
                  <a:lnTo>
                    <a:pt x="0" y="13737"/>
                  </a:lnTo>
                  <a:lnTo>
                    <a:pt x="3970" y="17717"/>
                  </a:lnTo>
                  <a:lnTo>
                    <a:pt x="13737" y="17717"/>
                  </a:lnTo>
                  <a:lnTo>
                    <a:pt x="15817" y="15637"/>
                  </a:lnTo>
                  <a:lnTo>
                    <a:pt x="5114" y="15637"/>
                  </a:lnTo>
                  <a:lnTo>
                    <a:pt x="2079" y="12593"/>
                  </a:lnTo>
                  <a:lnTo>
                    <a:pt x="2079" y="5114"/>
                  </a:lnTo>
                  <a:lnTo>
                    <a:pt x="5114" y="2070"/>
                  </a:lnTo>
                  <a:lnTo>
                    <a:pt x="15812" y="2070"/>
                  </a:lnTo>
                  <a:lnTo>
                    <a:pt x="13737" y="0"/>
                  </a:lnTo>
                  <a:close/>
                </a:path>
                <a:path w="17779" h="17780">
                  <a:moveTo>
                    <a:pt x="15812" y="2070"/>
                  </a:moveTo>
                  <a:lnTo>
                    <a:pt x="12593" y="2070"/>
                  </a:lnTo>
                  <a:lnTo>
                    <a:pt x="15637" y="5114"/>
                  </a:lnTo>
                  <a:lnTo>
                    <a:pt x="15637" y="12593"/>
                  </a:lnTo>
                  <a:lnTo>
                    <a:pt x="12593" y="15637"/>
                  </a:lnTo>
                  <a:lnTo>
                    <a:pt x="15817" y="15637"/>
                  </a:lnTo>
                  <a:lnTo>
                    <a:pt x="17717" y="13737"/>
                  </a:lnTo>
                  <a:lnTo>
                    <a:pt x="17717" y="3970"/>
                  </a:lnTo>
                  <a:lnTo>
                    <a:pt x="15812" y="2070"/>
                  </a:lnTo>
                  <a:close/>
                </a:path>
              </a:pathLst>
            </a:custGeom>
            <a:solidFill>
              <a:srgbClr val="020303"/>
            </a:solidFill>
          </p:spPr>
          <p:txBody>
            <a:bodyPr wrap="square" lIns="0" tIns="0" rIns="0" bIns="0" rtlCol="0"/>
            <a:lstStyle/>
            <a:p>
              <a:endParaRPr/>
            </a:p>
          </p:txBody>
        </p:sp>
      </p:grpSp>
      <p:sp>
        <p:nvSpPr>
          <p:cNvPr id="609" name="object 609"/>
          <p:cNvSpPr txBox="1"/>
          <p:nvPr/>
        </p:nvSpPr>
        <p:spPr>
          <a:xfrm>
            <a:off x="3262920" y="1897189"/>
            <a:ext cx="151765" cy="78105"/>
          </a:xfrm>
          <a:prstGeom prst="rect">
            <a:avLst/>
          </a:prstGeom>
        </p:spPr>
        <p:txBody>
          <a:bodyPr vert="horz" wrap="square" lIns="0" tIns="11430" rIns="0" bIns="0" rtlCol="0">
            <a:spAutoFit/>
          </a:bodyPr>
          <a:lstStyle/>
          <a:p>
            <a:pPr marL="12700">
              <a:lnSpc>
                <a:spcPct val="100000"/>
              </a:lnSpc>
              <a:spcBef>
                <a:spcPts val="90"/>
              </a:spcBef>
            </a:pPr>
            <a:r>
              <a:rPr sz="350" spc="-5" dirty="0">
                <a:solidFill>
                  <a:srgbClr val="231F20"/>
                </a:solidFill>
                <a:latin typeface="Arial"/>
                <a:cs typeface="Arial"/>
              </a:rPr>
              <a:t>R</a:t>
            </a:r>
            <a:r>
              <a:rPr sz="350" spc="-50" dirty="0">
                <a:solidFill>
                  <a:srgbClr val="231F20"/>
                </a:solidFill>
                <a:latin typeface="Arial"/>
                <a:cs typeface="Arial"/>
              </a:rPr>
              <a:t> </a:t>
            </a:r>
            <a:r>
              <a:rPr sz="350" spc="-5" dirty="0">
                <a:solidFill>
                  <a:srgbClr val="231F20"/>
                </a:solidFill>
                <a:latin typeface="Arial"/>
                <a:cs typeface="Arial"/>
              </a:rPr>
              <a:t>loop</a:t>
            </a:r>
            <a:endParaRPr sz="350">
              <a:latin typeface="Arial"/>
              <a:cs typeface="Arial"/>
            </a:endParaRPr>
          </a:p>
        </p:txBody>
      </p:sp>
      <p:grpSp>
        <p:nvGrpSpPr>
          <p:cNvPr id="610" name="object 610"/>
          <p:cNvGrpSpPr/>
          <p:nvPr/>
        </p:nvGrpSpPr>
        <p:grpSpPr>
          <a:xfrm>
            <a:off x="2777229" y="1646756"/>
            <a:ext cx="767080" cy="354330"/>
            <a:chOff x="2777229" y="1646756"/>
            <a:chExt cx="767080" cy="354330"/>
          </a:xfrm>
        </p:grpSpPr>
        <p:sp>
          <p:nvSpPr>
            <p:cNvPr id="611" name="object 611"/>
            <p:cNvSpPr/>
            <p:nvPr/>
          </p:nvSpPr>
          <p:spPr>
            <a:xfrm>
              <a:off x="3412119" y="1944317"/>
              <a:ext cx="122555" cy="46990"/>
            </a:xfrm>
            <a:custGeom>
              <a:avLst/>
              <a:gdLst/>
              <a:ahLst/>
              <a:cxnLst/>
              <a:rect l="l" t="t" r="r" b="b"/>
              <a:pathLst>
                <a:path w="122554" h="46989">
                  <a:moveTo>
                    <a:pt x="0" y="0"/>
                  </a:moveTo>
                  <a:lnTo>
                    <a:pt x="89609" y="0"/>
                  </a:lnTo>
                  <a:lnTo>
                    <a:pt x="122171" y="46951"/>
                  </a:lnTo>
                </a:path>
              </a:pathLst>
            </a:custGeom>
            <a:ln w="4159">
              <a:solidFill>
                <a:srgbClr val="020303"/>
              </a:solidFill>
            </a:ln>
          </p:spPr>
          <p:txBody>
            <a:bodyPr wrap="square" lIns="0" tIns="0" rIns="0" bIns="0" rtlCol="0"/>
            <a:lstStyle/>
            <a:p>
              <a:endParaRPr/>
            </a:p>
          </p:txBody>
        </p:sp>
        <p:sp>
          <p:nvSpPr>
            <p:cNvPr id="612" name="object 612"/>
            <p:cNvSpPr/>
            <p:nvPr/>
          </p:nvSpPr>
          <p:spPr>
            <a:xfrm>
              <a:off x="3525148" y="1982022"/>
              <a:ext cx="17780" cy="17780"/>
            </a:xfrm>
            <a:custGeom>
              <a:avLst/>
              <a:gdLst/>
              <a:ahLst/>
              <a:cxnLst/>
              <a:rect l="l" t="t" r="r" b="b"/>
              <a:pathLst>
                <a:path w="17779" h="17780">
                  <a:moveTo>
                    <a:pt x="7970" y="0"/>
                  </a:moveTo>
                  <a:lnTo>
                    <a:pt x="879" y="4916"/>
                  </a:lnTo>
                  <a:lnTo>
                    <a:pt x="0" y="9785"/>
                  </a:lnTo>
                  <a:lnTo>
                    <a:pt x="2458" y="13330"/>
                  </a:lnTo>
                  <a:lnTo>
                    <a:pt x="4916" y="16885"/>
                  </a:lnTo>
                  <a:lnTo>
                    <a:pt x="9794" y="17765"/>
                  </a:lnTo>
                  <a:lnTo>
                    <a:pt x="16885" y="12839"/>
                  </a:lnTo>
                  <a:lnTo>
                    <a:pt x="17765" y="7970"/>
                  </a:lnTo>
                  <a:lnTo>
                    <a:pt x="12848" y="879"/>
                  </a:lnTo>
                  <a:lnTo>
                    <a:pt x="7970" y="0"/>
                  </a:lnTo>
                  <a:close/>
                </a:path>
              </a:pathLst>
            </a:custGeom>
            <a:solidFill>
              <a:srgbClr val="FFFFFF"/>
            </a:solidFill>
          </p:spPr>
          <p:txBody>
            <a:bodyPr wrap="square" lIns="0" tIns="0" rIns="0" bIns="0" rtlCol="0"/>
            <a:lstStyle/>
            <a:p>
              <a:endParaRPr/>
            </a:p>
          </p:txBody>
        </p:sp>
        <p:sp>
          <p:nvSpPr>
            <p:cNvPr id="613" name="object 613"/>
            <p:cNvSpPr/>
            <p:nvPr/>
          </p:nvSpPr>
          <p:spPr>
            <a:xfrm>
              <a:off x="3523966" y="1980840"/>
              <a:ext cx="20320" cy="20320"/>
            </a:xfrm>
            <a:custGeom>
              <a:avLst/>
              <a:gdLst/>
              <a:ahLst/>
              <a:cxnLst/>
              <a:rect l="l" t="t" r="r" b="b"/>
              <a:pathLst>
                <a:path w="20320" h="20319">
                  <a:moveTo>
                    <a:pt x="9029" y="0"/>
                  </a:moveTo>
                  <a:lnTo>
                    <a:pt x="1002" y="5568"/>
                  </a:lnTo>
                  <a:lnTo>
                    <a:pt x="0" y="11090"/>
                  </a:lnTo>
                  <a:lnTo>
                    <a:pt x="5568" y="19126"/>
                  </a:lnTo>
                  <a:lnTo>
                    <a:pt x="11090" y="20128"/>
                  </a:lnTo>
                  <a:lnTo>
                    <a:pt x="14501" y="17765"/>
                  </a:lnTo>
                  <a:lnTo>
                    <a:pt x="10853" y="17765"/>
                  </a:lnTo>
                  <a:lnTo>
                    <a:pt x="6618" y="16999"/>
                  </a:lnTo>
                  <a:lnTo>
                    <a:pt x="2363" y="10853"/>
                  </a:lnTo>
                  <a:lnTo>
                    <a:pt x="3129" y="6618"/>
                  </a:lnTo>
                  <a:lnTo>
                    <a:pt x="9274" y="2363"/>
                  </a:lnTo>
                  <a:lnTo>
                    <a:pt x="15505" y="2363"/>
                  </a:lnTo>
                  <a:lnTo>
                    <a:pt x="14559" y="1002"/>
                  </a:lnTo>
                  <a:lnTo>
                    <a:pt x="9029" y="0"/>
                  </a:lnTo>
                  <a:close/>
                </a:path>
                <a:path w="20320" h="20319">
                  <a:moveTo>
                    <a:pt x="15505" y="2363"/>
                  </a:moveTo>
                  <a:lnTo>
                    <a:pt x="9274" y="2363"/>
                  </a:lnTo>
                  <a:lnTo>
                    <a:pt x="13501" y="3129"/>
                  </a:lnTo>
                  <a:lnTo>
                    <a:pt x="17765" y="9274"/>
                  </a:lnTo>
                  <a:lnTo>
                    <a:pt x="16999" y="13510"/>
                  </a:lnTo>
                  <a:lnTo>
                    <a:pt x="10853" y="17765"/>
                  </a:lnTo>
                  <a:lnTo>
                    <a:pt x="14501" y="17765"/>
                  </a:lnTo>
                  <a:lnTo>
                    <a:pt x="19126" y="14559"/>
                  </a:lnTo>
                  <a:lnTo>
                    <a:pt x="20128" y="9019"/>
                  </a:lnTo>
                  <a:lnTo>
                    <a:pt x="15505" y="2363"/>
                  </a:lnTo>
                  <a:close/>
                </a:path>
              </a:pathLst>
            </a:custGeom>
            <a:solidFill>
              <a:srgbClr val="020303"/>
            </a:solidFill>
          </p:spPr>
          <p:txBody>
            <a:bodyPr wrap="square" lIns="0" tIns="0" rIns="0" bIns="0" rtlCol="0"/>
            <a:lstStyle/>
            <a:p>
              <a:endParaRPr/>
            </a:p>
          </p:txBody>
        </p:sp>
        <p:sp>
          <p:nvSpPr>
            <p:cNvPr id="614" name="object 614"/>
            <p:cNvSpPr/>
            <p:nvPr/>
          </p:nvSpPr>
          <p:spPr>
            <a:xfrm>
              <a:off x="2777229" y="1646756"/>
              <a:ext cx="41275" cy="41275"/>
            </a:xfrm>
            <a:custGeom>
              <a:avLst/>
              <a:gdLst/>
              <a:ahLst/>
              <a:cxnLst/>
              <a:rect l="l" t="t" r="r" b="b"/>
              <a:pathLst>
                <a:path w="41275" h="41275">
                  <a:moveTo>
                    <a:pt x="20582" y="0"/>
                  </a:moveTo>
                  <a:lnTo>
                    <a:pt x="12572" y="1616"/>
                  </a:lnTo>
                  <a:lnTo>
                    <a:pt x="6029" y="6026"/>
                  </a:lnTo>
                  <a:lnTo>
                    <a:pt x="1617" y="12568"/>
                  </a:lnTo>
                  <a:lnTo>
                    <a:pt x="0" y="20582"/>
                  </a:lnTo>
                  <a:lnTo>
                    <a:pt x="1617" y="28598"/>
                  </a:lnTo>
                  <a:lnTo>
                    <a:pt x="6029" y="35143"/>
                  </a:lnTo>
                  <a:lnTo>
                    <a:pt x="12572" y="39556"/>
                  </a:lnTo>
                  <a:lnTo>
                    <a:pt x="20582" y="41174"/>
                  </a:lnTo>
                  <a:lnTo>
                    <a:pt x="28598" y="39556"/>
                  </a:lnTo>
                  <a:lnTo>
                    <a:pt x="35143" y="35143"/>
                  </a:lnTo>
                  <a:lnTo>
                    <a:pt x="39556" y="28598"/>
                  </a:lnTo>
                  <a:lnTo>
                    <a:pt x="41174" y="20582"/>
                  </a:lnTo>
                  <a:lnTo>
                    <a:pt x="39556" y="12568"/>
                  </a:lnTo>
                  <a:lnTo>
                    <a:pt x="35143" y="6026"/>
                  </a:lnTo>
                  <a:lnTo>
                    <a:pt x="28598" y="1616"/>
                  </a:lnTo>
                  <a:lnTo>
                    <a:pt x="20582" y="0"/>
                  </a:lnTo>
                  <a:close/>
                </a:path>
              </a:pathLst>
            </a:custGeom>
            <a:solidFill>
              <a:srgbClr val="231F20"/>
            </a:solidFill>
          </p:spPr>
          <p:txBody>
            <a:bodyPr wrap="square" lIns="0" tIns="0" rIns="0" bIns="0" rtlCol="0"/>
            <a:lstStyle/>
            <a:p>
              <a:endParaRPr/>
            </a:p>
          </p:txBody>
        </p:sp>
      </p:grpSp>
      <p:sp>
        <p:nvSpPr>
          <p:cNvPr id="615" name="object 615"/>
          <p:cNvSpPr txBox="1"/>
          <p:nvPr/>
        </p:nvSpPr>
        <p:spPr>
          <a:xfrm>
            <a:off x="3290622" y="1130744"/>
            <a:ext cx="307340" cy="78105"/>
          </a:xfrm>
          <a:prstGeom prst="rect">
            <a:avLst/>
          </a:prstGeom>
        </p:spPr>
        <p:txBody>
          <a:bodyPr vert="horz" wrap="square" lIns="0" tIns="11430" rIns="0" bIns="0" rtlCol="0">
            <a:spAutoFit/>
          </a:bodyPr>
          <a:lstStyle/>
          <a:p>
            <a:pPr marL="12700">
              <a:lnSpc>
                <a:spcPct val="100000"/>
              </a:lnSpc>
              <a:spcBef>
                <a:spcPts val="90"/>
              </a:spcBef>
            </a:pPr>
            <a:r>
              <a:rPr sz="350" spc="-5" dirty="0">
                <a:solidFill>
                  <a:srgbClr val="231F20"/>
                </a:solidFill>
                <a:latin typeface="Arial"/>
                <a:cs typeface="Arial"/>
              </a:rPr>
              <a:t>Eukaryotic</a:t>
            </a:r>
            <a:r>
              <a:rPr sz="350" spc="-40" dirty="0">
                <a:solidFill>
                  <a:srgbClr val="231F20"/>
                </a:solidFill>
                <a:latin typeface="Arial"/>
                <a:cs typeface="Arial"/>
              </a:rPr>
              <a:t> </a:t>
            </a:r>
            <a:r>
              <a:rPr sz="350" spc="-5" dirty="0">
                <a:solidFill>
                  <a:srgbClr val="231F20"/>
                </a:solidFill>
                <a:latin typeface="Arial"/>
                <a:cs typeface="Arial"/>
              </a:rPr>
              <a:t>cell</a:t>
            </a:r>
            <a:endParaRPr sz="350">
              <a:latin typeface="Arial"/>
              <a:cs typeface="Arial"/>
            </a:endParaRPr>
          </a:p>
        </p:txBody>
      </p:sp>
      <p:sp>
        <p:nvSpPr>
          <p:cNvPr id="616" name="object 616"/>
          <p:cNvSpPr txBox="1"/>
          <p:nvPr/>
        </p:nvSpPr>
        <p:spPr>
          <a:xfrm>
            <a:off x="2779145" y="1623738"/>
            <a:ext cx="415925" cy="182880"/>
          </a:xfrm>
          <a:prstGeom prst="rect">
            <a:avLst/>
          </a:prstGeom>
        </p:spPr>
        <p:txBody>
          <a:bodyPr vert="horz" wrap="square" lIns="0" tIns="11430" rIns="0" bIns="0" rtlCol="0">
            <a:spAutoFit/>
          </a:bodyPr>
          <a:lstStyle/>
          <a:p>
            <a:pPr marL="52705" marR="5080" indent="-40640">
              <a:lnSpc>
                <a:spcPct val="100000"/>
              </a:lnSpc>
              <a:spcBef>
                <a:spcPts val="90"/>
              </a:spcBef>
            </a:pPr>
            <a:r>
              <a:rPr sz="250" b="1" spc="-5" dirty="0">
                <a:solidFill>
                  <a:srgbClr val="FFFFFF"/>
                </a:solidFill>
                <a:latin typeface="Arial"/>
                <a:cs typeface="Arial"/>
              </a:rPr>
              <a:t>i </a:t>
            </a:r>
            <a:r>
              <a:rPr sz="350" spc="-5" dirty="0">
                <a:solidFill>
                  <a:srgbClr val="231F20"/>
                </a:solidFill>
                <a:latin typeface="Arial"/>
                <a:cs typeface="Arial"/>
              </a:rPr>
              <a:t>Cas9 seaches the  DNA for </a:t>
            </a:r>
            <a:r>
              <a:rPr sz="350" spc="-15" dirty="0">
                <a:solidFill>
                  <a:srgbClr val="231F20"/>
                </a:solidFill>
                <a:latin typeface="Arial"/>
                <a:cs typeface="Arial"/>
              </a:rPr>
              <a:t>PAM  </a:t>
            </a:r>
            <a:r>
              <a:rPr sz="350" spc="-5" dirty="0">
                <a:solidFill>
                  <a:srgbClr val="231F20"/>
                </a:solidFill>
                <a:latin typeface="Arial"/>
                <a:cs typeface="Arial"/>
              </a:rPr>
              <a:t>binding</a:t>
            </a:r>
            <a:r>
              <a:rPr sz="350" spc="-15" dirty="0">
                <a:solidFill>
                  <a:srgbClr val="231F20"/>
                </a:solidFill>
                <a:latin typeface="Arial"/>
                <a:cs typeface="Arial"/>
              </a:rPr>
              <a:t> </a:t>
            </a:r>
            <a:r>
              <a:rPr sz="350" spc="-5" dirty="0">
                <a:solidFill>
                  <a:srgbClr val="231F20"/>
                </a:solidFill>
                <a:latin typeface="Arial"/>
                <a:cs typeface="Arial"/>
              </a:rPr>
              <a:t>sites.</a:t>
            </a:r>
            <a:endParaRPr sz="350">
              <a:latin typeface="Arial"/>
              <a:cs typeface="Arial"/>
            </a:endParaRPr>
          </a:p>
        </p:txBody>
      </p:sp>
      <p:sp>
        <p:nvSpPr>
          <p:cNvPr id="617" name="object 617"/>
          <p:cNvSpPr/>
          <p:nvPr/>
        </p:nvSpPr>
        <p:spPr>
          <a:xfrm>
            <a:off x="2777229" y="1899579"/>
            <a:ext cx="41275" cy="41275"/>
          </a:xfrm>
          <a:custGeom>
            <a:avLst/>
            <a:gdLst/>
            <a:ahLst/>
            <a:cxnLst/>
            <a:rect l="l" t="t" r="r" b="b"/>
            <a:pathLst>
              <a:path w="41275" h="41275">
                <a:moveTo>
                  <a:pt x="20582" y="0"/>
                </a:moveTo>
                <a:lnTo>
                  <a:pt x="12572" y="1616"/>
                </a:lnTo>
                <a:lnTo>
                  <a:pt x="6029" y="6026"/>
                </a:lnTo>
                <a:lnTo>
                  <a:pt x="1617" y="12568"/>
                </a:lnTo>
                <a:lnTo>
                  <a:pt x="0" y="20582"/>
                </a:lnTo>
                <a:lnTo>
                  <a:pt x="1617" y="28598"/>
                </a:lnTo>
                <a:lnTo>
                  <a:pt x="6029" y="35143"/>
                </a:lnTo>
                <a:lnTo>
                  <a:pt x="12572" y="39556"/>
                </a:lnTo>
                <a:lnTo>
                  <a:pt x="20582" y="41174"/>
                </a:lnTo>
                <a:lnTo>
                  <a:pt x="28598" y="39556"/>
                </a:lnTo>
                <a:lnTo>
                  <a:pt x="35143" y="35143"/>
                </a:lnTo>
                <a:lnTo>
                  <a:pt x="39556" y="28598"/>
                </a:lnTo>
                <a:lnTo>
                  <a:pt x="41174" y="20582"/>
                </a:lnTo>
                <a:lnTo>
                  <a:pt x="39556" y="12568"/>
                </a:lnTo>
                <a:lnTo>
                  <a:pt x="35143" y="6026"/>
                </a:lnTo>
                <a:lnTo>
                  <a:pt x="28598" y="1616"/>
                </a:lnTo>
                <a:lnTo>
                  <a:pt x="20582" y="0"/>
                </a:lnTo>
                <a:close/>
              </a:path>
            </a:pathLst>
          </a:custGeom>
          <a:solidFill>
            <a:srgbClr val="231F20"/>
          </a:solidFill>
        </p:spPr>
        <p:txBody>
          <a:bodyPr wrap="square" lIns="0" tIns="0" rIns="0" bIns="0" rtlCol="0"/>
          <a:lstStyle/>
          <a:p>
            <a:endParaRPr/>
          </a:p>
        </p:txBody>
      </p:sp>
      <p:sp>
        <p:nvSpPr>
          <p:cNvPr id="618" name="object 618"/>
          <p:cNvSpPr txBox="1"/>
          <p:nvPr/>
        </p:nvSpPr>
        <p:spPr>
          <a:xfrm>
            <a:off x="2750011" y="1877201"/>
            <a:ext cx="431165" cy="235585"/>
          </a:xfrm>
          <a:prstGeom prst="rect">
            <a:avLst/>
          </a:prstGeom>
        </p:spPr>
        <p:txBody>
          <a:bodyPr vert="horz" wrap="square" lIns="0" tIns="11430" rIns="0" bIns="0" rtlCol="0">
            <a:spAutoFit/>
          </a:bodyPr>
          <a:lstStyle/>
          <a:p>
            <a:pPr marL="81915" marR="30480" indent="-44450" algn="just">
              <a:lnSpc>
                <a:spcPct val="100000"/>
              </a:lnSpc>
              <a:spcBef>
                <a:spcPts val="90"/>
              </a:spcBef>
            </a:pPr>
            <a:r>
              <a:rPr sz="375" b="1" spc="-7" baseline="11111" dirty="0">
                <a:solidFill>
                  <a:srgbClr val="FFFFFF"/>
                </a:solidFill>
                <a:latin typeface="Arial"/>
                <a:cs typeface="Arial"/>
              </a:rPr>
              <a:t>ii </a:t>
            </a:r>
            <a:r>
              <a:rPr sz="350" spc="-5" dirty="0">
                <a:solidFill>
                  <a:srgbClr val="231F20"/>
                </a:solidFill>
                <a:latin typeface="Arial"/>
                <a:cs typeface="Arial"/>
              </a:rPr>
              <a:t>If </a:t>
            </a:r>
            <a:r>
              <a:rPr sz="350" spc="-15" dirty="0">
                <a:solidFill>
                  <a:srgbClr val="231F20"/>
                </a:solidFill>
                <a:latin typeface="Arial"/>
                <a:cs typeface="Arial"/>
              </a:rPr>
              <a:t>PAM </a:t>
            </a:r>
            <a:r>
              <a:rPr sz="350" spc="-5" dirty="0">
                <a:solidFill>
                  <a:srgbClr val="231F20"/>
                </a:solidFill>
                <a:latin typeface="Arial"/>
                <a:cs typeface="Arial"/>
              </a:rPr>
              <a:t>is found,  Cas9 binds</a:t>
            </a:r>
            <a:r>
              <a:rPr sz="350" spc="-65" dirty="0">
                <a:solidFill>
                  <a:srgbClr val="231F20"/>
                </a:solidFill>
                <a:latin typeface="Arial"/>
                <a:cs typeface="Arial"/>
              </a:rPr>
              <a:t> </a:t>
            </a:r>
            <a:r>
              <a:rPr sz="350" spc="-5" dirty="0">
                <a:solidFill>
                  <a:srgbClr val="231F20"/>
                </a:solidFill>
                <a:latin typeface="Arial"/>
                <a:cs typeface="Arial"/>
              </a:rPr>
              <a:t>and  forms an</a:t>
            </a:r>
            <a:r>
              <a:rPr sz="350" spc="-75" dirty="0">
                <a:solidFill>
                  <a:srgbClr val="231F20"/>
                </a:solidFill>
                <a:latin typeface="Arial"/>
                <a:cs typeface="Arial"/>
              </a:rPr>
              <a:t> </a:t>
            </a:r>
            <a:r>
              <a:rPr sz="350" spc="-5" dirty="0">
                <a:solidFill>
                  <a:srgbClr val="231F20"/>
                </a:solidFill>
                <a:latin typeface="Arial"/>
                <a:cs typeface="Arial"/>
              </a:rPr>
              <a:t>R-loop  with the</a:t>
            </a:r>
            <a:r>
              <a:rPr sz="350" spc="-35" dirty="0">
                <a:solidFill>
                  <a:srgbClr val="231F20"/>
                </a:solidFill>
                <a:latin typeface="Arial"/>
                <a:cs typeface="Arial"/>
              </a:rPr>
              <a:t> </a:t>
            </a:r>
            <a:r>
              <a:rPr sz="350" spc="-5" dirty="0">
                <a:solidFill>
                  <a:srgbClr val="231F20"/>
                </a:solidFill>
                <a:latin typeface="Arial"/>
                <a:cs typeface="Arial"/>
              </a:rPr>
              <a:t>DNA.</a:t>
            </a:r>
            <a:endParaRPr sz="350">
              <a:latin typeface="Arial"/>
              <a:cs typeface="Arial"/>
            </a:endParaRPr>
          </a:p>
        </p:txBody>
      </p:sp>
      <p:sp>
        <p:nvSpPr>
          <p:cNvPr id="619" name="object 619"/>
          <p:cNvSpPr/>
          <p:nvPr/>
        </p:nvSpPr>
        <p:spPr>
          <a:xfrm>
            <a:off x="2777229" y="2206028"/>
            <a:ext cx="41275" cy="41275"/>
          </a:xfrm>
          <a:custGeom>
            <a:avLst/>
            <a:gdLst/>
            <a:ahLst/>
            <a:cxnLst/>
            <a:rect l="l" t="t" r="r" b="b"/>
            <a:pathLst>
              <a:path w="41275" h="41275">
                <a:moveTo>
                  <a:pt x="20582" y="0"/>
                </a:moveTo>
                <a:lnTo>
                  <a:pt x="12572" y="1618"/>
                </a:lnTo>
                <a:lnTo>
                  <a:pt x="6029" y="6030"/>
                </a:lnTo>
                <a:lnTo>
                  <a:pt x="1617" y="12576"/>
                </a:lnTo>
                <a:lnTo>
                  <a:pt x="0" y="20591"/>
                </a:lnTo>
                <a:lnTo>
                  <a:pt x="1617" y="28606"/>
                </a:lnTo>
                <a:lnTo>
                  <a:pt x="6029" y="35148"/>
                </a:lnTo>
                <a:lnTo>
                  <a:pt x="12572" y="39557"/>
                </a:lnTo>
                <a:lnTo>
                  <a:pt x="20582" y="41174"/>
                </a:lnTo>
                <a:lnTo>
                  <a:pt x="28598" y="39557"/>
                </a:lnTo>
                <a:lnTo>
                  <a:pt x="35143" y="35148"/>
                </a:lnTo>
                <a:lnTo>
                  <a:pt x="39556" y="28606"/>
                </a:lnTo>
                <a:lnTo>
                  <a:pt x="41174" y="20591"/>
                </a:lnTo>
                <a:lnTo>
                  <a:pt x="39556" y="12576"/>
                </a:lnTo>
                <a:lnTo>
                  <a:pt x="35143" y="6030"/>
                </a:lnTo>
                <a:lnTo>
                  <a:pt x="28598" y="1618"/>
                </a:lnTo>
                <a:lnTo>
                  <a:pt x="20582" y="0"/>
                </a:lnTo>
                <a:close/>
              </a:path>
            </a:pathLst>
          </a:custGeom>
          <a:solidFill>
            <a:srgbClr val="231F20"/>
          </a:solidFill>
        </p:spPr>
        <p:txBody>
          <a:bodyPr wrap="square" lIns="0" tIns="0" rIns="0" bIns="0" rtlCol="0"/>
          <a:lstStyle/>
          <a:p>
            <a:endParaRPr/>
          </a:p>
        </p:txBody>
      </p:sp>
      <p:sp>
        <p:nvSpPr>
          <p:cNvPr id="620" name="object 620"/>
          <p:cNvSpPr txBox="1"/>
          <p:nvPr/>
        </p:nvSpPr>
        <p:spPr>
          <a:xfrm>
            <a:off x="2746267" y="2184160"/>
            <a:ext cx="469265" cy="182880"/>
          </a:xfrm>
          <a:prstGeom prst="rect">
            <a:avLst/>
          </a:prstGeom>
        </p:spPr>
        <p:txBody>
          <a:bodyPr vert="horz" wrap="square" lIns="0" tIns="11430" rIns="0" bIns="0" rtlCol="0">
            <a:spAutoFit/>
          </a:bodyPr>
          <a:lstStyle/>
          <a:p>
            <a:pPr marL="85725" marR="30480" indent="-48260">
              <a:lnSpc>
                <a:spcPct val="100000"/>
              </a:lnSpc>
              <a:spcBef>
                <a:spcPts val="90"/>
              </a:spcBef>
            </a:pPr>
            <a:r>
              <a:rPr sz="375" b="1" spc="-7" baseline="11111" dirty="0">
                <a:solidFill>
                  <a:srgbClr val="FFFFFF"/>
                </a:solidFill>
                <a:latin typeface="Arial"/>
                <a:cs typeface="Arial"/>
              </a:rPr>
              <a:t>iii </a:t>
            </a:r>
            <a:r>
              <a:rPr sz="350" spc="-5" dirty="0">
                <a:solidFill>
                  <a:srgbClr val="231F20"/>
                </a:solidFill>
                <a:latin typeface="Arial"/>
                <a:cs typeface="Arial"/>
              </a:rPr>
              <a:t>Cas9 generates</a:t>
            </a:r>
            <a:r>
              <a:rPr sz="350" spc="-25" dirty="0">
                <a:solidFill>
                  <a:srgbClr val="231F20"/>
                </a:solidFill>
                <a:latin typeface="Arial"/>
                <a:cs typeface="Arial"/>
              </a:rPr>
              <a:t> </a:t>
            </a:r>
            <a:r>
              <a:rPr sz="350" spc="-5" dirty="0">
                <a:solidFill>
                  <a:srgbClr val="231F20"/>
                </a:solidFill>
                <a:latin typeface="Arial"/>
                <a:cs typeface="Arial"/>
              </a:rPr>
              <a:t>a  double-stranded  DNA</a:t>
            </a:r>
            <a:r>
              <a:rPr sz="350" spc="-35" dirty="0">
                <a:solidFill>
                  <a:srgbClr val="231F20"/>
                </a:solidFill>
                <a:latin typeface="Arial"/>
                <a:cs typeface="Arial"/>
              </a:rPr>
              <a:t> </a:t>
            </a:r>
            <a:r>
              <a:rPr sz="350" spc="-5" dirty="0">
                <a:solidFill>
                  <a:srgbClr val="231F20"/>
                </a:solidFill>
                <a:latin typeface="Arial"/>
                <a:cs typeface="Arial"/>
              </a:rPr>
              <a:t>break.</a:t>
            </a:r>
            <a:endParaRPr sz="350">
              <a:latin typeface="Arial"/>
              <a:cs typeface="Arial"/>
            </a:endParaRPr>
          </a:p>
        </p:txBody>
      </p:sp>
      <p:sp>
        <p:nvSpPr>
          <p:cNvPr id="621" name="object 621"/>
          <p:cNvSpPr/>
          <p:nvPr/>
        </p:nvSpPr>
        <p:spPr>
          <a:xfrm>
            <a:off x="2780482" y="2725289"/>
            <a:ext cx="41275" cy="41275"/>
          </a:xfrm>
          <a:custGeom>
            <a:avLst/>
            <a:gdLst/>
            <a:ahLst/>
            <a:cxnLst/>
            <a:rect l="l" t="t" r="r" b="b"/>
            <a:pathLst>
              <a:path w="41275" h="41275">
                <a:moveTo>
                  <a:pt x="20591" y="0"/>
                </a:moveTo>
                <a:lnTo>
                  <a:pt x="12576" y="1616"/>
                </a:lnTo>
                <a:lnTo>
                  <a:pt x="6030" y="6026"/>
                </a:lnTo>
                <a:lnTo>
                  <a:pt x="1618" y="12568"/>
                </a:lnTo>
                <a:lnTo>
                  <a:pt x="0" y="20582"/>
                </a:lnTo>
                <a:lnTo>
                  <a:pt x="1618" y="28598"/>
                </a:lnTo>
                <a:lnTo>
                  <a:pt x="6030" y="35143"/>
                </a:lnTo>
                <a:lnTo>
                  <a:pt x="12576" y="39556"/>
                </a:lnTo>
                <a:lnTo>
                  <a:pt x="20591" y="41174"/>
                </a:lnTo>
                <a:lnTo>
                  <a:pt x="28602" y="39556"/>
                </a:lnTo>
                <a:lnTo>
                  <a:pt x="35144" y="35143"/>
                </a:lnTo>
                <a:lnTo>
                  <a:pt x="39556" y="28598"/>
                </a:lnTo>
                <a:lnTo>
                  <a:pt x="41174" y="20582"/>
                </a:lnTo>
                <a:lnTo>
                  <a:pt x="39556" y="12568"/>
                </a:lnTo>
                <a:lnTo>
                  <a:pt x="35144" y="6026"/>
                </a:lnTo>
                <a:lnTo>
                  <a:pt x="28602" y="1616"/>
                </a:lnTo>
                <a:lnTo>
                  <a:pt x="20591" y="0"/>
                </a:lnTo>
                <a:close/>
              </a:path>
            </a:pathLst>
          </a:custGeom>
          <a:solidFill>
            <a:srgbClr val="231F20"/>
          </a:solidFill>
        </p:spPr>
        <p:txBody>
          <a:bodyPr wrap="square" lIns="0" tIns="0" rIns="0" bIns="0" rtlCol="0"/>
          <a:lstStyle/>
          <a:p>
            <a:endParaRPr/>
          </a:p>
        </p:txBody>
      </p:sp>
      <p:sp>
        <p:nvSpPr>
          <p:cNvPr id="622" name="object 622"/>
          <p:cNvSpPr txBox="1"/>
          <p:nvPr/>
        </p:nvSpPr>
        <p:spPr>
          <a:xfrm>
            <a:off x="2774929" y="2699391"/>
            <a:ext cx="427990" cy="180975"/>
          </a:xfrm>
          <a:prstGeom prst="rect">
            <a:avLst/>
          </a:prstGeom>
        </p:spPr>
        <p:txBody>
          <a:bodyPr vert="horz" wrap="square" lIns="0" tIns="13970" rIns="0" bIns="0" rtlCol="0">
            <a:spAutoFit/>
          </a:bodyPr>
          <a:lstStyle/>
          <a:p>
            <a:pPr marL="60325" marR="5080" indent="-48260">
              <a:lnSpc>
                <a:spcPct val="96200"/>
              </a:lnSpc>
              <a:spcBef>
                <a:spcPts val="110"/>
              </a:spcBef>
            </a:pPr>
            <a:r>
              <a:rPr sz="250" b="1" spc="-5" dirty="0">
                <a:solidFill>
                  <a:srgbClr val="FFFFFF"/>
                </a:solidFill>
                <a:latin typeface="Arial"/>
                <a:cs typeface="Arial"/>
              </a:rPr>
              <a:t>iv </a:t>
            </a:r>
            <a:r>
              <a:rPr sz="350" spc="-5" dirty="0">
                <a:solidFill>
                  <a:srgbClr val="231F20"/>
                </a:solidFill>
                <a:latin typeface="Arial"/>
                <a:cs typeface="Arial"/>
              </a:rPr>
              <a:t>The DNA is left</a:t>
            </a:r>
            <a:r>
              <a:rPr sz="350" spc="-45" dirty="0">
                <a:solidFill>
                  <a:srgbClr val="231F20"/>
                </a:solidFill>
                <a:latin typeface="Arial"/>
                <a:cs typeface="Arial"/>
              </a:rPr>
              <a:t> </a:t>
            </a:r>
            <a:r>
              <a:rPr sz="350" spc="-5" dirty="0">
                <a:solidFill>
                  <a:srgbClr val="231F20"/>
                </a:solidFill>
                <a:latin typeface="Arial"/>
                <a:cs typeface="Arial"/>
              </a:rPr>
              <a:t>for  repair by other  enzymes.</a:t>
            </a:r>
            <a:endParaRPr sz="350">
              <a:latin typeface="Arial"/>
              <a:cs typeface="Arial"/>
            </a:endParaRPr>
          </a:p>
        </p:txBody>
      </p:sp>
      <p:grpSp>
        <p:nvGrpSpPr>
          <p:cNvPr id="623" name="object 623"/>
          <p:cNvGrpSpPr/>
          <p:nvPr/>
        </p:nvGrpSpPr>
        <p:grpSpPr>
          <a:xfrm>
            <a:off x="0" y="3346500"/>
            <a:ext cx="4608195" cy="109855"/>
            <a:chOff x="0" y="3346500"/>
            <a:chExt cx="4608195" cy="109855"/>
          </a:xfrm>
        </p:grpSpPr>
        <p:sp>
          <p:nvSpPr>
            <p:cNvPr id="624" name="object 624"/>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005128"/>
            </a:solidFill>
          </p:spPr>
          <p:txBody>
            <a:bodyPr wrap="square" lIns="0" tIns="0" rIns="0" bIns="0" rtlCol="0"/>
            <a:lstStyle/>
            <a:p>
              <a:endParaRPr/>
            </a:p>
          </p:txBody>
        </p:sp>
        <p:sp>
          <p:nvSpPr>
            <p:cNvPr id="625" name="object 625"/>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99C1AC"/>
            </a:solidFill>
          </p:spPr>
          <p:txBody>
            <a:bodyPr wrap="square" lIns="0" tIns="0" rIns="0" bIns="0" rtlCol="0"/>
            <a:lstStyle/>
            <a:p>
              <a:endParaRPr/>
            </a:p>
          </p:txBody>
        </p:sp>
        <p:sp>
          <p:nvSpPr>
            <p:cNvPr id="626" name="object 626"/>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7E8DF"/>
            </a:solidFill>
          </p:spPr>
          <p:txBody>
            <a:bodyPr wrap="square" lIns="0" tIns="0" rIns="0" bIns="0" rtlCol="0"/>
            <a:lstStyle/>
            <a:p>
              <a:endParaRPr/>
            </a:p>
          </p:txBody>
        </p:sp>
      </p:grpSp>
      <p:sp>
        <p:nvSpPr>
          <p:cNvPr id="627" name="object 627"/>
          <p:cNvSpPr txBox="1"/>
          <p:nvPr/>
        </p:nvSpPr>
        <p:spPr>
          <a:xfrm>
            <a:off x="2943948" y="3252383"/>
            <a:ext cx="1647825" cy="207010"/>
          </a:xfrm>
          <a:prstGeom prst="rect">
            <a:avLst/>
          </a:prstGeom>
        </p:spPr>
        <p:txBody>
          <a:bodyPr vert="horz" wrap="square" lIns="0" tIns="20320" rIns="0" bIns="0" rtlCol="0">
            <a:spAutoFit/>
          </a:bodyPr>
          <a:lstStyle/>
          <a:p>
            <a:pPr marL="12700">
              <a:lnSpc>
                <a:spcPct val="100000"/>
              </a:lnSpc>
              <a:spcBef>
                <a:spcPts val="160"/>
              </a:spcBef>
              <a:tabLst>
                <a:tab pos="1367155" algn="l"/>
              </a:tabLst>
            </a:pPr>
            <a:r>
              <a:rPr sz="400" spc="-5" dirty="0">
                <a:latin typeface="LM Sans 8"/>
                <a:cs typeface="LM Sans 8"/>
                <a:hlinkClick r:id="rId20" action="ppaction://hlinksldjump"/>
              </a:rPr>
              <a:t>.   .</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20"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3" action="ppaction://hlinksldjump"/>
              </a:rPr>
              <a:t>.</a:t>
            </a:r>
            <a:r>
              <a:rPr sz="400" spc="-5" dirty="0">
                <a:latin typeface="LM Sans 8"/>
                <a:cs typeface="LM Sans 8"/>
              </a:rPr>
              <a:t>   </a:t>
            </a:r>
            <a:r>
              <a:rPr sz="400" spc="-5" dirty="0">
                <a:latin typeface="LM Sans 8"/>
                <a:cs typeface="LM Sans 8"/>
                <a:hlinkClick r:id="rId5" action="ppaction://hlinksldjump"/>
              </a:rPr>
              <a:t>.</a:t>
            </a:r>
            <a:r>
              <a:rPr sz="400" spc="-5" dirty="0">
                <a:latin typeface="LM Sans 8"/>
                <a:cs typeface="LM Sans 8"/>
              </a:rPr>
              <a:t>    </a:t>
            </a:r>
            <a:r>
              <a:rPr sz="400" spc="-5" dirty="0">
                <a:latin typeface="LM Sans 8"/>
                <a:cs typeface="LM Sans 8"/>
                <a:hlinkClick r:id="rId21" action="ppaction://hlinksldjump"/>
              </a:rPr>
              <a:t>.</a:t>
            </a:r>
            <a:r>
              <a:rPr sz="400" spc="-5" dirty="0">
                <a:latin typeface="LM Sans 8"/>
                <a:cs typeface="LM Sans 8"/>
              </a:rPr>
              <a:t>   </a:t>
            </a:r>
            <a:r>
              <a:rPr sz="400" spc="-5" dirty="0">
                <a:latin typeface="LM Sans 8"/>
                <a:cs typeface="LM Sans 8"/>
                <a:hlinkClick r:id="rId6" action="ppaction://hlinksldjump"/>
              </a:rPr>
              <a:t>.</a:t>
            </a:r>
            <a:r>
              <a:rPr sz="400" spc="-5" dirty="0">
                <a:latin typeface="LM Sans 8"/>
                <a:cs typeface="LM Sans 8"/>
              </a:rPr>
              <a:t>   </a:t>
            </a:r>
            <a:r>
              <a:rPr sz="400" strike="sngStrike" spc="-5" dirty="0">
                <a:latin typeface="LM Sans 8"/>
                <a:cs typeface="LM Sans 8"/>
                <a:hlinkClick r:id="rId5" action="ppaction://hlinksldjump"/>
              </a:rPr>
              <a:t>. </a:t>
            </a:r>
            <a:r>
              <a:rPr sz="400" strike="noStrike" spc="-5" dirty="0">
                <a:latin typeface="LM Sans 8"/>
                <a:cs typeface="LM Sans 8"/>
              </a:rPr>
              <a:t>  </a:t>
            </a:r>
            <a:r>
              <a:rPr sz="400" strike="noStrike" spc="-5" dirty="0">
                <a:latin typeface="LM Sans 8"/>
                <a:cs typeface="LM Sans 8"/>
                <a:hlinkClick r:id="rId4" action="ppaction://hlinksldjump"/>
              </a:rPr>
              <a:t>.</a:t>
            </a:r>
            <a:r>
              <a:rPr sz="400" strike="noStrike" spc="-5" dirty="0">
                <a:latin typeface="LM Sans 8"/>
                <a:cs typeface="LM Sans 8"/>
              </a:rPr>
              <a:t>    </a:t>
            </a:r>
            <a:r>
              <a:rPr sz="400" strike="noStrike" spc="-5" dirty="0">
                <a:latin typeface="LM Sans 8"/>
                <a:cs typeface="LM Sans 8"/>
                <a:hlinkClick r:id="rId21" action="ppaction://hlinksldjump"/>
              </a:rPr>
              <a:t>.</a:t>
            </a:r>
            <a:r>
              <a:rPr sz="400" strike="noStrike" spc="-5" dirty="0">
                <a:latin typeface="LM Sans 8"/>
                <a:cs typeface="LM Sans 8"/>
              </a:rPr>
              <a:t>   </a:t>
            </a:r>
            <a:r>
              <a:rPr sz="400" strike="noStrike" spc="-5" dirty="0">
                <a:latin typeface="LM Sans 8"/>
                <a:cs typeface="LM Sans 8"/>
                <a:hlinkClick r:id="rId6" action="ppaction://hlinksldjump"/>
              </a:rPr>
              <a:t>.</a:t>
            </a:r>
            <a:r>
              <a:rPr sz="400" strike="noStrike" spc="-5" dirty="0">
                <a:latin typeface="LM Sans 8"/>
                <a:cs typeface="LM Sans 8"/>
              </a:rPr>
              <a:t>   </a:t>
            </a:r>
            <a:r>
              <a:rPr sz="400" strike="sngStrike" spc="-5" dirty="0">
                <a:latin typeface="LM Sans 8"/>
                <a:cs typeface="LM Sans 8"/>
                <a:hlinkClick r:id="rId5" action="ppaction://hlinksldjump"/>
              </a:rPr>
              <a:t>. </a:t>
            </a:r>
            <a:r>
              <a:rPr sz="400" strike="noStrike" spc="-5" dirty="0">
                <a:latin typeface="LM Sans 8"/>
                <a:cs typeface="LM Sans 8"/>
              </a:rPr>
              <a:t>  </a:t>
            </a:r>
            <a:r>
              <a:rPr sz="400" strike="noStrike" spc="-5" dirty="0">
                <a:latin typeface="LM Sans 8"/>
                <a:cs typeface="LM Sans 8"/>
                <a:hlinkClick r:id="rId4" action="ppaction://hlinksldjump"/>
              </a:rPr>
              <a:t>.</a:t>
            </a:r>
            <a:r>
              <a:rPr sz="400" strike="noStrike" spc="114" dirty="0">
                <a:latin typeface="LM Sans 8"/>
                <a:cs typeface="LM Sans 8"/>
              </a:rPr>
              <a:t> </a:t>
            </a:r>
            <a:r>
              <a:rPr sz="400" strike="noStrike" spc="-5" dirty="0">
                <a:latin typeface="LM Sans 8"/>
                <a:cs typeface="LM Sans 8"/>
                <a:hlinkClick r:id="rId22" action="ppaction://hlinksldjump"/>
              </a:rPr>
              <a:t>.</a:t>
            </a:r>
            <a:r>
              <a:rPr sz="400" strike="noStrike" spc="-5" dirty="0">
                <a:latin typeface="LM Sans 8"/>
                <a:cs typeface="LM Sans 8"/>
              </a:rPr>
              <a:t>    </a:t>
            </a:r>
            <a:r>
              <a:rPr sz="400" strike="noStrike" spc="90" dirty="0">
                <a:latin typeface="LM Sans 8"/>
                <a:cs typeface="LM Sans 8"/>
              </a:rPr>
              <a:t> </a:t>
            </a:r>
            <a:r>
              <a:rPr sz="400" strike="noStrike" spc="-5" dirty="0">
                <a:latin typeface="LM Sans 8"/>
                <a:cs typeface="LM Sans 8"/>
                <a:hlinkClick r:id="rId7" action="ppaction://hlinksldjump"/>
              </a:rPr>
              <a:t>.</a:t>
            </a:r>
            <a:r>
              <a:rPr sz="400" strike="noStrike" spc="-5" dirty="0">
                <a:latin typeface="LM Sans 8"/>
                <a:cs typeface="LM Sans 8"/>
              </a:rPr>
              <a:t>	. .</a:t>
            </a:r>
            <a:r>
              <a:rPr sz="400" strike="noStrike" spc="50" dirty="0">
                <a:latin typeface="LM Sans 8"/>
                <a:cs typeface="LM Sans 8"/>
              </a:rPr>
              <a:t> </a:t>
            </a:r>
            <a:r>
              <a:rPr sz="400" strike="noStrike" spc="-5" dirty="0">
                <a:latin typeface="LM Sans 8"/>
                <a:cs typeface="LM Sans 8"/>
              </a:rPr>
              <a:t>.</a:t>
            </a:r>
            <a:endParaRPr sz="400">
              <a:latin typeface="LM Sans 8"/>
              <a:cs typeface="LM Sans 8"/>
            </a:endParaRPr>
          </a:p>
          <a:p>
            <a:pPr marL="460375">
              <a:lnSpc>
                <a:spcPct val="100000"/>
              </a:lnSpc>
              <a:spcBef>
                <a:spcPts val="95"/>
              </a:spcBef>
              <a:tabLst>
                <a:tab pos="1409700" algn="l"/>
              </a:tabLst>
            </a:pPr>
            <a:r>
              <a:rPr sz="600" spc="-5" dirty="0">
                <a:latin typeface="LM Sans 8"/>
                <a:cs typeface="LM Sans 8"/>
              </a:rPr>
              <a:t>2023 </a:t>
            </a:r>
            <a:r>
              <a:rPr sz="600" spc="-5" dirty="0">
                <a:latin typeface="楷体"/>
                <a:cs typeface="楷体"/>
              </a:rPr>
              <a:t>年 </a:t>
            </a:r>
            <a:r>
              <a:rPr sz="600" spc="-5" dirty="0">
                <a:latin typeface="LM Sans 8"/>
                <a:cs typeface="LM Sans 8"/>
              </a:rPr>
              <a:t>3 </a:t>
            </a:r>
            <a:r>
              <a:rPr sz="600" spc="-5" dirty="0">
                <a:latin typeface="楷体"/>
                <a:cs typeface="楷体"/>
              </a:rPr>
              <a:t>月</a:t>
            </a:r>
            <a:r>
              <a:rPr sz="600" spc="-160" dirty="0">
                <a:latin typeface="楷体"/>
                <a:cs typeface="楷体"/>
              </a:rPr>
              <a:t> </a:t>
            </a:r>
            <a:r>
              <a:rPr sz="600" spc="-5" dirty="0">
                <a:latin typeface="LM Sans 8"/>
                <a:cs typeface="LM Sans 8"/>
              </a:rPr>
              <a:t>27</a:t>
            </a:r>
            <a:r>
              <a:rPr sz="600" dirty="0">
                <a:latin typeface="LM Sans 8"/>
                <a:cs typeface="LM Sans 8"/>
              </a:rPr>
              <a:t> </a:t>
            </a:r>
            <a:r>
              <a:rPr sz="600" spc="-5" dirty="0">
                <a:latin typeface="楷体"/>
                <a:cs typeface="楷体"/>
              </a:rPr>
              <a:t>日	</a:t>
            </a:r>
            <a:fld id="{81D60167-4931-47E6-BA6A-407CBD079E47}" type="slidenum">
              <a:rPr sz="600" spc="-5" dirty="0">
                <a:latin typeface="LM Sans 8"/>
                <a:cs typeface="LM Sans 8"/>
              </a:rPr>
              <a:t>9</a:t>
            </a:fld>
            <a:r>
              <a:rPr sz="600" spc="-125" dirty="0">
                <a:latin typeface="LM Sans 8"/>
                <a:cs typeface="LM Sans 8"/>
              </a:rPr>
              <a:t> </a:t>
            </a:r>
            <a:r>
              <a:rPr sz="600" spc="-5" dirty="0">
                <a:latin typeface="LM Sans 8"/>
                <a:cs typeface="LM Sans 8"/>
              </a:rPr>
              <a:t>/</a:t>
            </a:r>
            <a:r>
              <a:rPr sz="600" spc="-130" dirty="0">
                <a:latin typeface="LM Sans 8"/>
                <a:cs typeface="LM Sans 8"/>
              </a:rPr>
              <a:t> </a:t>
            </a:r>
            <a:r>
              <a:rPr sz="600" spc="-5" dirty="0">
                <a:latin typeface="LM Sans 8"/>
                <a:cs typeface="LM Sans 8"/>
              </a:rPr>
              <a:t>22</a:t>
            </a:r>
            <a:endParaRPr sz="600">
              <a:latin typeface="LM Sans 8"/>
              <a:cs typeface="LM Sans 8"/>
            </a:endParaRPr>
          </a:p>
        </p:txBody>
      </p:sp>
      <p:sp>
        <p:nvSpPr>
          <p:cNvPr id="628" name="object 628"/>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5" dirty="0"/>
              <a:t>张子栋</a:t>
            </a:r>
            <a:r>
              <a:rPr spc="-100" dirty="0"/>
              <a:t> </a:t>
            </a:r>
            <a:r>
              <a:rPr spc="-5" dirty="0"/>
              <a:t>颜旭</a:t>
            </a:r>
            <a:r>
              <a:rPr spc="-95" dirty="0"/>
              <a:t> </a:t>
            </a:r>
            <a:r>
              <a:rPr spc="-5" dirty="0"/>
              <a:t>宋俊亮</a:t>
            </a:r>
            <a:r>
              <a:rPr spc="-95" dirty="0"/>
              <a:t> </a:t>
            </a:r>
            <a:r>
              <a:rPr spc="-5" dirty="0"/>
              <a:t>曹相洲</a:t>
            </a:r>
            <a:r>
              <a:rPr spc="110" dirty="0"/>
              <a:t> </a:t>
            </a:r>
            <a:r>
              <a:rPr spc="-5" dirty="0">
                <a:latin typeface="LM Sans 8"/>
                <a:cs typeface="LM Sans 8"/>
              </a:rPr>
              <a:t>(Group</a:t>
            </a:r>
            <a:r>
              <a:rPr spc="-15" dirty="0">
                <a:latin typeface="LM Sans 8"/>
                <a:cs typeface="LM Sans 8"/>
              </a:rPr>
              <a:t> </a:t>
            </a:r>
            <a:r>
              <a:rPr spc="-5" dirty="0">
                <a:latin typeface="LM Sans 8"/>
                <a:cs typeface="LM Sans 8"/>
              </a:rPr>
              <a:t>5)</a:t>
            </a:r>
          </a:p>
        </p:txBody>
      </p:sp>
      <p:sp>
        <p:nvSpPr>
          <p:cNvPr id="629" name="object 629"/>
          <p:cNvSpPr txBox="1"/>
          <p:nvPr/>
        </p:nvSpPr>
        <p:spPr>
          <a:xfrm>
            <a:off x="2025675" y="3322038"/>
            <a:ext cx="556895" cy="137160"/>
          </a:xfrm>
          <a:prstGeom prst="rect">
            <a:avLst/>
          </a:prstGeom>
        </p:spPr>
        <p:txBody>
          <a:bodyPr vert="horz" wrap="square" lIns="0" tIns="24130" rIns="0" bIns="0" rtlCol="0">
            <a:spAutoFit/>
          </a:bodyPr>
          <a:lstStyle/>
          <a:p>
            <a:pPr marL="12700">
              <a:lnSpc>
                <a:spcPct val="100000"/>
              </a:lnSpc>
              <a:spcBef>
                <a:spcPts val="190"/>
              </a:spcBef>
            </a:pPr>
            <a:r>
              <a:rPr sz="600" spc="-5" dirty="0">
                <a:latin typeface="LM Sans 8"/>
                <a:cs typeface="LM Sans 8"/>
                <a:hlinkClick r:id="rId22" action="ppaction://hlinksldjump"/>
              </a:rPr>
              <a:t>CRISPR</a:t>
            </a:r>
            <a:r>
              <a:rPr sz="600" spc="-45" dirty="0">
                <a:latin typeface="LM Sans 8"/>
                <a:cs typeface="LM Sans 8"/>
                <a:hlinkClick r:id="rId22" action="ppaction://hlinksldjump"/>
              </a:rPr>
              <a:t> </a:t>
            </a:r>
            <a:r>
              <a:rPr sz="600" spc="-5" dirty="0">
                <a:latin typeface="LM Sans 8"/>
                <a:cs typeface="LM Sans 8"/>
                <a:hlinkClick r:id="rId22" action="ppaction://hlinksldjump"/>
              </a:rPr>
              <a:t>decade</a:t>
            </a:r>
            <a:endParaRPr sz="600">
              <a:latin typeface="LM Sans 8"/>
              <a:cs typeface="LM Sans 8"/>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TotalTime>
  <Words>3306</Words>
  <Application>Microsoft Office PowerPoint</Application>
  <PresentationFormat>自定义</PresentationFormat>
  <Paragraphs>448</Paragraphs>
  <Slides>22</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Latin Modern Roman</vt:lpstr>
      <vt:lpstr>等线</vt:lpstr>
      <vt:lpstr>楷体</vt:lpstr>
      <vt:lpstr>微软雅黑</vt:lpstr>
      <vt:lpstr>Arial</vt:lpstr>
      <vt:lpstr>Calibri</vt:lpstr>
      <vt:lpstr>LM Sans 10</vt:lpstr>
      <vt:lpstr>LM Sans 12</vt:lpstr>
      <vt:lpstr>LM Sans 17</vt:lpstr>
      <vt:lpstr>LM Sans 8</vt:lpstr>
      <vt:lpstr>LM Sans 9</vt:lpstr>
      <vt:lpstr>Times New Roman</vt:lpstr>
      <vt:lpstr>Office Theme</vt:lpstr>
      <vt:lpstr>PowerPoint 演示文稿</vt:lpstr>
      <vt:lpstr>1 CRISPR 原 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CRISPR 原 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CRISPR 当前和未来的应用方向</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系统与合成生物学文献汇报 - CRISPR decade</dc:title>
  <dc:creator>张子栋 颜旭 宋俊亮 曹相洲</dc:creator>
  <cp:lastModifiedBy>张 子栋</cp:lastModifiedBy>
  <cp:revision>2</cp:revision>
  <dcterms:created xsi:type="dcterms:W3CDTF">2023-03-27T04:58:38Z</dcterms:created>
  <dcterms:modified xsi:type="dcterms:W3CDTF">2023-03-27T05:33:26Z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LaTeX with Beamer class</vt:lpwstr>
  </property>
  <property fmtid="{D5CDD505-2E9C-101B-9397-08002B2CF9AE}" pid="4" name="LastSaved">
    <vt:filetime>2023-03-27T00:00:00Z</vt:filetime>
  </property>
</Properties>
</file>