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7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13B51-8657-4CFA-A2B3-97FF63E14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3B8B1-1011-4B15-BFA5-18DB6927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795E9-B361-42BD-A423-C392AA13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BF936-8052-4E3A-8711-0C856B62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34459-6205-4CDE-84E5-A01E0E5D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01BCA-C6FB-4E94-A78C-1B5FF12F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91A39-0DB0-47FA-AC2D-FB97C6FE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69906-68DC-4A62-960C-32E11274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6A3D-1AB9-44AB-B499-9419012A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0EB9F-23E3-44DE-8F5A-71BC3B7A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1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7718A-CDE2-4492-A53D-EC8E0C19A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9664B-545A-421C-AD19-FA521485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8CF0E-2F05-40FB-A21B-4F2405B3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7E365-DB79-4E06-AADD-7AF8BFA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B0EC4-6F4E-45BB-BE9B-2F2BC546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2EC1E-28EF-4054-9604-70C74342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30461-15BB-4D85-83E8-ED85B1B5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4BD0F-FC35-4095-B7FD-AD670CE2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2DBAE-C075-43A3-ADC5-73DF9463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429F5-AB57-4734-81B9-0E4287E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5FA6E-6320-436E-9AB6-2FF3C051C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A9D21-4FB7-4A2D-91DB-EB9199C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7E0F0-9AEC-4D22-9D72-EFDFDBB7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AD5D8-94BE-4C9F-98CF-E134DD87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131BB-22CD-4CF3-8F82-AFB58E3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62F1-591A-4C3B-80D4-D51B0B6A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5DE8E-66CE-4B0F-BF54-95AE75105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BAFD6E-4CF6-4FAD-A165-CFA4DC7FE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C4EA9-EEE1-424C-8543-6442408F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4F9EB-CD05-4401-A437-D0EAA31A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4D469-F727-48E6-813E-EC35161E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B345D-ADFF-4A86-B875-4EF942F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182A9-2669-41BE-BED7-14AC7673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74914-0AB5-4D2B-9CD4-3D743182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E4032-6B96-4193-B633-7FA0145F6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651125-3B4B-4434-9F44-ADD45BD5A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0EA660-F1EF-4D4F-B1A0-E92168CD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34DE9-E647-437E-8410-C2642C1B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27B1D-130E-4BD3-B51E-2C8C4B00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5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8B8BE-36FB-4843-A8DD-8BC4C3A5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F6647-CD7A-4646-8867-7192B823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6342A3-032B-4ECD-8EB3-22B1B540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17DFF1-B2AE-4DC3-AA43-484F4F39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4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80A4C7-106F-4DFA-816E-53D35C53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D3A240-BDC6-4BD2-A612-B77B6675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0678C-B4DB-4029-8E97-80E24A8D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F0A7D-D673-483A-97BB-EF3B1752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EE18D-785F-41F0-BDE2-BCFA72FE1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171CD-AD61-4399-B9FD-64DD61EBB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D04CC-6EEC-4FFA-B6E6-3B2F0027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E955D-7806-49F4-BBDF-131E892D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A27D5-C0ED-4D6D-A2AD-08AB906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4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0599-10EB-43D0-A760-AED498D3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4C5224-6BC0-4936-970F-784A479A8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328EF-7B5C-4752-B2B3-86C6D431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C72D1-8CC5-4FA7-B57D-D75099B2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2543D-E647-4210-ABBE-741A1E4E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7AAE0-F3E5-4D06-AB86-7EE87FCB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B86A8D-B434-4960-804E-FA0837D7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78933-6887-45B9-B118-C8F84903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788C-D302-4557-8A15-3E268E1E7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222F-8AC3-4B68-82AA-3D37630EB702}" type="datetimeFigureOut">
              <a:rPr lang="zh-CN" altLang="en-US" smtClean="0"/>
              <a:t>2022/3/24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50BFC-DFD8-4440-BEEE-67B6D5630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765E3-746E-4B75-9158-1368FFDFD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9AD61-3873-4FC8-8DF0-DB6780F70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3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6334-5F1E-4B08-9DA0-F18136DDF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蛋白质和 </a:t>
            </a:r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DNA </a:t>
            </a: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结合位点定位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FC056C-A853-4CFC-8412-EDD5B82DE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生信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2001 </a:t>
            </a:r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张子栋 梁国相</a:t>
            </a:r>
          </a:p>
        </p:txBody>
      </p:sp>
    </p:spTree>
    <p:extLst>
      <p:ext uri="{BB962C8B-B14F-4D97-AF65-F5344CB8AC3E}">
        <p14:creationId xmlns:p14="http://schemas.microsoft.com/office/powerpoint/2010/main" val="106530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3601A-35F1-45E6-8B55-25A1F907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003A0-40FC-4673-8BF0-AAFE3BA1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由数据可视化和峰值数量</a:t>
            </a:r>
            <a:r>
              <a:rPr lang="en-US" altLang="zh-CN"/>
              <a:t>(</a:t>
            </a:r>
            <a:r>
              <a:rPr lang="en-US" altLang="zh-CN" sz="2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5540</a:t>
            </a:r>
            <a:r>
              <a:rPr lang="en-US" altLang="zh-CN"/>
              <a:t>)</a:t>
            </a:r>
            <a:r>
              <a:rPr lang="zh-CN" altLang="en-US"/>
              <a:t>可以看出，筛选结果不理想</a:t>
            </a:r>
          </a:p>
        </p:txBody>
      </p:sp>
    </p:spTree>
    <p:extLst>
      <p:ext uri="{BB962C8B-B14F-4D97-AF65-F5344CB8AC3E}">
        <p14:creationId xmlns:p14="http://schemas.microsoft.com/office/powerpoint/2010/main" val="104815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B8CE0-9963-4371-AC75-5FC67A8E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曲线拟合筛选峰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015F3-035A-412B-B1CF-8CB62CE91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思路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smooth.spline()</a:t>
            </a:r>
            <a:r>
              <a:rPr lang="en-US" altLang="zh-CN"/>
              <a:t> </a:t>
            </a:r>
            <a:r>
              <a:rPr lang="zh-CN" altLang="en-US"/>
              <a:t>拟合数据</a:t>
            </a:r>
            <a:endParaRPr lang="en-US" altLang="zh-CN"/>
          </a:p>
          <a:p>
            <a:pPr lvl="1"/>
            <a:r>
              <a:rPr lang="zh-CN" altLang="en-US"/>
              <a:t>求出一阶导数零点</a:t>
            </a:r>
            <a:r>
              <a:rPr lang="en-US" altLang="zh-CN"/>
              <a:t>(</a:t>
            </a:r>
            <a:r>
              <a:rPr lang="zh-CN" altLang="en-US"/>
              <a:t>接近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zh-CN" altLang="en-US"/>
              <a:t>，选取的具体范围为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±0.003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求小于零的二阶导数</a:t>
            </a:r>
            <a:endParaRPr lang="en-US" altLang="zh-CN"/>
          </a:p>
          <a:p>
            <a:pPr lvl="1"/>
            <a:r>
              <a:rPr lang="zh-CN" altLang="en-US"/>
              <a:t>一阶导数与二阶导数求交集</a:t>
            </a:r>
            <a:endParaRPr lang="en-US" altLang="zh-CN"/>
          </a:p>
          <a:p>
            <a:pPr lvl="1"/>
            <a:r>
              <a:rPr lang="zh-CN" altLang="en-US"/>
              <a:t>得到极大值</a:t>
            </a:r>
            <a:endParaRPr lang="en-US" altLang="zh-CN"/>
          </a:p>
          <a:p>
            <a:pPr lvl="1"/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t.test()</a:t>
            </a:r>
            <a:r>
              <a:rPr lang="zh-CN" altLang="en-US"/>
              <a:t> 筛选显著峰</a:t>
            </a:r>
          </a:p>
        </p:txBody>
      </p:sp>
    </p:spTree>
    <p:extLst>
      <p:ext uri="{BB962C8B-B14F-4D97-AF65-F5344CB8AC3E}">
        <p14:creationId xmlns:p14="http://schemas.microsoft.com/office/powerpoint/2010/main" val="355162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5A9C-5C62-4293-8A7E-18916047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峰值可视化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C6B55B-4499-4FDB-A261-B2A66D05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5" y="1690688"/>
            <a:ext cx="10592969" cy="45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72A9C-F080-4B4A-8262-14BD852A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成员与分工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3AA1-DC19-418C-8344-65393D8F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张子栋</a:t>
            </a:r>
            <a:endParaRPr lang="en-US" altLang="zh-CN"/>
          </a:p>
          <a:p>
            <a:pPr lvl="1"/>
            <a:r>
              <a:rPr lang="zh-CN" altLang="en-US"/>
              <a:t>代码实现（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Java &amp; R </a:t>
            </a:r>
            <a:r>
              <a:rPr lang="zh-CN" altLang="en-US"/>
              <a:t>部分）</a:t>
            </a:r>
            <a:endParaRPr lang="en-US" altLang="zh-CN"/>
          </a:p>
          <a:p>
            <a:pPr lvl="1"/>
            <a:r>
              <a:rPr lang="zh-CN" altLang="en-US"/>
              <a:t>实验报告撰写</a:t>
            </a:r>
            <a:endParaRPr lang="en-US" altLang="zh-CN"/>
          </a:p>
          <a:p>
            <a:pPr lvl="1"/>
            <a:r>
              <a:rPr lang="zh-CN" altLang="en-US"/>
              <a:t>模型建立</a:t>
            </a:r>
            <a:endParaRPr lang="en-US" altLang="zh-CN"/>
          </a:p>
          <a:p>
            <a:pPr lvl="1"/>
            <a:r>
              <a:rPr lang="zh-CN" altLang="en-US"/>
              <a:t>数据可视化</a:t>
            </a:r>
            <a:endParaRPr lang="en-US" altLang="zh-CN"/>
          </a:p>
          <a:p>
            <a:r>
              <a:rPr lang="zh-CN" altLang="en-US"/>
              <a:t>梁国相</a:t>
            </a:r>
            <a:endParaRPr lang="en-US" altLang="zh-CN"/>
          </a:p>
          <a:p>
            <a:pPr lvl="1"/>
            <a:r>
              <a:rPr lang="zh-CN" altLang="en-US"/>
              <a:t>代码校对</a:t>
            </a:r>
            <a:endParaRPr lang="en-US" altLang="zh-CN"/>
          </a:p>
          <a:p>
            <a:pPr lvl="1"/>
            <a:r>
              <a:rPr lang="zh-CN" altLang="en-US"/>
              <a:t>曲线拟合统计量计算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1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59224A-0CDC-4C31-B364-15AC895A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9" y="0"/>
            <a:ext cx="9985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6D54CB-3C61-4620-80C7-AC60220C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02" y="2470658"/>
            <a:ext cx="7366795" cy="19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8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B13F52-8A09-4708-A0DB-47DA9B2B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04"/>
            <a:ext cx="12192000" cy="68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6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FD41B-5E92-4217-B16C-19A9CEF0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BAEBE-3285-4DE1-88D4-A2D67EDE6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106"/>
          </a:xfrm>
        </p:spPr>
        <p:txBody>
          <a:bodyPr/>
          <a:lstStyle/>
          <a:p>
            <a:r>
              <a:rPr lang="zh-CN" altLang="en-US"/>
              <a:t>读取数据与可视化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83D59-28B1-4093-8BA8-36CDC64D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2" y="2503668"/>
            <a:ext cx="10324495" cy="41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8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0B96-C824-40DC-85D5-03023627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获取待筛峰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F9DA0-CF0C-45DF-937D-D1B693B78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 sz="2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lang="en-US" altLang="zh-CN"/>
              <a:t> </a:t>
            </a:r>
            <a:r>
              <a:rPr lang="zh-CN" altLang="en-US"/>
              <a:t>计算大于均值的极大值，存入集合内</a:t>
            </a:r>
            <a:endParaRPr lang="en-US" altLang="zh-CN"/>
          </a:p>
          <a:p>
            <a:r>
              <a:rPr lang="zh-CN" altLang="en-US"/>
              <a:t>由于 </a:t>
            </a:r>
            <a:r>
              <a:rPr lang="en-US" altLang="zh-CN" sz="2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r>
              <a:rPr lang="en-US" altLang="zh-CN"/>
              <a:t> </a:t>
            </a:r>
            <a:r>
              <a:rPr lang="zh-CN" altLang="en-US"/>
              <a:t>循环效率低，同样使用 </a:t>
            </a:r>
            <a:r>
              <a:rPr lang="en-US" altLang="zh-CN" sz="2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lang="en-US" altLang="zh-CN"/>
              <a:t> </a:t>
            </a:r>
            <a:r>
              <a:rPr lang="zh-CN" altLang="en-US"/>
              <a:t>扩展峰值区间（</a:t>
            </a:r>
            <a:r>
              <a:rPr lang="en-US" altLang="zh-CN" sz="2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±75 bp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导出数据到 </a:t>
            </a:r>
            <a:r>
              <a:rPr lang="en-US" altLang="zh-CN" sz="24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</a:t>
            </a:r>
            <a:endParaRPr lang="zh-CN" altLang="en-US" sz="24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B35EF-A6BC-4081-AB0C-6A8593D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统计量计算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C2E09-7DE0-4DDE-95A8-51865FE3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使用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  t.test() </a:t>
            </a:r>
            <a:r>
              <a:rPr lang="zh-CN" alt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计算局部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 </a:t>
            </a:r>
            <a:r>
              <a:rPr lang="zh-CN" alt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值</a:t>
            </a:r>
            <a:endParaRPr lang="en-US" altLang="zh-CN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使用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p.adjust() fdr </a:t>
            </a:r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法校正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 </a:t>
            </a:r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值</a:t>
            </a:r>
            <a:endParaRPr lang="en-US" altLang="zh-CN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筛选出峰值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(p &lt; 2.2e-16)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检验 （峰值概率与总体概率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(lambda=mean)</a:t>
            </a:r>
            <a:r>
              <a:rPr lang="zh-CN" altLang="en-US">
                <a:latin typeface="JetBrains Mono" panose="02000009000000000000" pitchFamily="49" charset="0"/>
                <a:cs typeface="JetBrains Mono" panose="02000009000000000000" pitchFamily="49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7774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E2496-0709-448D-BD6A-A7AA06AA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峰值可视化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6B7248-3349-4AE8-97F8-2B56C26D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3" y="1447276"/>
            <a:ext cx="10695387" cy="49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208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JetBrains Mono</vt:lpstr>
      <vt:lpstr>Office 主题​​</vt:lpstr>
      <vt:lpstr>蛋白质和 DNA 结合位点定位</vt:lpstr>
      <vt:lpstr>成员与分工</vt:lpstr>
      <vt:lpstr>PowerPoint 演示文稿</vt:lpstr>
      <vt:lpstr>PowerPoint 演示文稿</vt:lpstr>
      <vt:lpstr>PowerPoint 演示文稿</vt:lpstr>
      <vt:lpstr>实验过程</vt:lpstr>
      <vt:lpstr>获取待筛峰</vt:lpstr>
      <vt:lpstr>统计量计算</vt:lpstr>
      <vt:lpstr>峰值可视化</vt:lpstr>
      <vt:lpstr>存在的问题</vt:lpstr>
      <vt:lpstr>曲线拟合筛选峰</vt:lpstr>
      <vt:lpstr>峰值可视化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蛋白质和 DNA 结合位点定位</dc:title>
  <dc:creator>Zh Zidong</dc:creator>
  <cp:lastModifiedBy>Zh Zidong</cp:lastModifiedBy>
  <cp:revision>3</cp:revision>
  <dcterms:created xsi:type="dcterms:W3CDTF">2022-03-23T14:50:58Z</dcterms:created>
  <dcterms:modified xsi:type="dcterms:W3CDTF">2022-03-24T02:58:15Z</dcterms:modified>
</cp:coreProperties>
</file>